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ppt/slideLayouts/slideLayout40.xml" ContentType="application/vnd.openxmlformats-officedocument.presentationml.slideLayout+xml"/>
  <Override PartName="/ppt/theme/theme40.xml" ContentType="application/vnd.openxmlformats-officedocument.theme+xml"/>
  <Override PartName="/ppt/slideLayouts/slideLayout41.xml" ContentType="application/vnd.openxmlformats-officedocument.presentationml.slideLayout+xml"/>
  <Override PartName="/ppt/theme/theme41.xml" ContentType="application/vnd.openxmlformats-officedocument.theme+xml"/>
  <Override PartName="/ppt/slideLayouts/slideLayout42.xml" ContentType="application/vnd.openxmlformats-officedocument.presentationml.slideLayout+xml"/>
  <Override PartName="/ppt/theme/theme42.xml" ContentType="application/vnd.openxmlformats-officedocument.theme+xml"/>
  <Override PartName="/ppt/slideLayouts/slideLayout43.xml" ContentType="application/vnd.openxmlformats-officedocument.presentationml.slideLayout+xml"/>
  <Override PartName="/ppt/theme/theme43.xml" ContentType="application/vnd.openxmlformats-officedocument.theme+xml"/>
  <Override PartName="/ppt/slideLayouts/slideLayout44.xml" ContentType="application/vnd.openxmlformats-officedocument.presentationml.slideLayout+xml"/>
  <Override PartName="/ppt/theme/theme44.xml" ContentType="application/vnd.openxmlformats-officedocument.theme+xml"/>
  <Override PartName="/ppt/slideLayouts/slideLayout45.xml" ContentType="application/vnd.openxmlformats-officedocument.presentationml.slideLayout+xml"/>
  <Override PartName="/ppt/theme/theme45.xml" ContentType="application/vnd.openxmlformats-officedocument.theme+xml"/>
  <Override PartName="/ppt/slideLayouts/slideLayout46.xml" ContentType="application/vnd.openxmlformats-officedocument.presentationml.slideLayout+xml"/>
  <Override PartName="/ppt/theme/theme46.xml" ContentType="application/vnd.openxmlformats-officedocument.theme+xml"/>
  <Override PartName="/ppt/slideLayouts/slideLayout47.xml" ContentType="application/vnd.openxmlformats-officedocument.presentationml.slideLayout+xml"/>
  <Override PartName="/ppt/theme/theme47.xml" ContentType="application/vnd.openxmlformats-officedocument.theme+xml"/>
  <Override PartName="/ppt/slideLayouts/slideLayout48.xml" ContentType="application/vnd.openxmlformats-officedocument.presentationml.slideLayout+xml"/>
  <Override PartName="/ppt/theme/theme48.xml" ContentType="application/vnd.openxmlformats-officedocument.theme+xml"/>
  <Override PartName="/ppt/slideLayouts/slideLayout49.xml" ContentType="application/vnd.openxmlformats-officedocument.presentationml.slideLayout+xml"/>
  <Override PartName="/ppt/theme/theme49.xml" ContentType="application/vnd.openxmlformats-officedocument.theme+xml"/>
  <Override PartName="/ppt/slideLayouts/slideLayout50.xml" ContentType="application/vnd.openxmlformats-officedocument.presentationml.slideLayout+xml"/>
  <Override PartName="/ppt/theme/theme50.xml" ContentType="application/vnd.openxmlformats-officedocument.theme+xml"/>
  <Override PartName="/ppt/slideLayouts/slideLayout51.xml" ContentType="application/vnd.openxmlformats-officedocument.presentationml.slideLayout+xml"/>
  <Override PartName="/ppt/theme/theme51.xml" ContentType="application/vnd.openxmlformats-officedocument.theme+xml"/>
  <Override PartName="/ppt/slideLayouts/slideLayout52.xml" ContentType="application/vnd.openxmlformats-officedocument.presentationml.slideLayout+xml"/>
  <Override PartName="/ppt/theme/theme52.xml" ContentType="application/vnd.openxmlformats-officedocument.theme+xml"/>
  <Override PartName="/ppt/slideLayouts/slideLayout53.xml" ContentType="application/vnd.openxmlformats-officedocument.presentationml.slideLayout+xml"/>
  <Override PartName="/ppt/theme/theme53.xml" ContentType="application/vnd.openxmlformats-officedocument.theme+xml"/>
  <Override PartName="/ppt/slideLayouts/slideLayout54.xml" ContentType="application/vnd.openxmlformats-officedocument.presentationml.slideLayout+xml"/>
  <Override PartName="/ppt/theme/theme54.xml" ContentType="application/vnd.openxmlformats-officedocument.theme+xml"/>
  <Override PartName="/ppt/slideLayouts/slideLayout55.xml" ContentType="application/vnd.openxmlformats-officedocument.presentationml.slideLayout+xml"/>
  <Override PartName="/ppt/theme/theme55.xml" ContentType="application/vnd.openxmlformats-officedocument.theme+xml"/>
  <Override PartName="/ppt/slideLayouts/slideLayout56.xml" ContentType="application/vnd.openxmlformats-officedocument.presentationml.slideLayout+xml"/>
  <Override PartName="/ppt/theme/theme56.xml" ContentType="application/vnd.openxmlformats-officedocument.theme+xml"/>
  <Override PartName="/ppt/slideLayouts/slideLayout57.xml" ContentType="application/vnd.openxmlformats-officedocument.presentationml.slideLayout+xml"/>
  <Override PartName="/ppt/theme/theme57.xml" ContentType="application/vnd.openxmlformats-officedocument.theme+xml"/>
  <Override PartName="/ppt/slideLayouts/slideLayout58.xml" ContentType="application/vnd.openxmlformats-officedocument.presentationml.slideLayout+xml"/>
  <Override PartName="/ppt/theme/theme58.xml" ContentType="application/vnd.openxmlformats-officedocument.theme+xml"/>
  <Override PartName="/ppt/slideLayouts/slideLayout59.xml" ContentType="application/vnd.openxmlformats-officedocument.presentationml.slideLayout+xml"/>
  <Override PartName="/ppt/theme/theme59.xml" ContentType="application/vnd.openxmlformats-officedocument.theme+xml"/>
  <Override PartName="/ppt/slideLayouts/slideLayout60.xml" ContentType="application/vnd.openxmlformats-officedocument.presentationml.slideLayout+xml"/>
  <Override PartName="/ppt/theme/theme60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5" r:id="rId7"/>
    <p:sldMasterId id="2147483677" r:id="rId8"/>
    <p:sldMasterId id="2147483679" r:id="rId9"/>
    <p:sldMasterId id="2147483681" r:id="rId10"/>
    <p:sldMasterId id="2147483683" r:id="rId11"/>
    <p:sldMasterId id="2147483685" r:id="rId12"/>
    <p:sldMasterId id="2147483687" r:id="rId13"/>
    <p:sldMasterId id="2147483691" r:id="rId14"/>
    <p:sldMasterId id="2147483693" r:id="rId15"/>
    <p:sldMasterId id="2147483695" r:id="rId16"/>
    <p:sldMasterId id="2147483697" r:id="rId17"/>
    <p:sldMasterId id="2147483699" r:id="rId18"/>
    <p:sldMasterId id="2147483701" r:id="rId19"/>
    <p:sldMasterId id="2147483703" r:id="rId20"/>
    <p:sldMasterId id="2147483705" r:id="rId21"/>
    <p:sldMasterId id="2147483707" r:id="rId22"/>
    <p:sldMasterId id="2147483709" r:id="rId23"/>
    <p:sldMasterId id="2147483711" r:id="rId24"/>
    <p:sldMasterId id="2147483713" r:id="rId25"/>
    <p:sldMasterId id="2147483715" r:id="rId26"/>
    <p:sldMasterId id="2147483717" r:id="rId27"/>
    <p:sldMasterId id="2147483719" r:id="rId28"/>
    <p:sldMasterId id="2147483721" r:id="rId29"/>
    <p:sldMasterId id="2147483723" r:id="rId30"/>
    <p:sldMasterId id="2147483725" r:id="rId31"/>
    <p:sldMasterId id="2147483729" r:id="rId32"/>
    <p:sldMasterId id="2147483731" r:id="rId33"/>
    <p:sldMasterId id="2147483733" r:id="rId34"/>
    <p:sldMasterId id="2147483735" r:id="rId35"/>
    <p:sldMasterId id="2147483737" r:id="rId36"/>
    <p:sldMasterId id="2147483739" r:id="rId37"/>
    <p:sldMasterId id="2147483741" r:id="rId38"/>
    <p:sldMasterId id="2147483745" r:id="rId39"/>
    <p:sldMasterId id="2147483747" r:id="rId40"/>
    <p:sldMasterId id="2147483749" r:id="rId41"/>
    <p:sldMasterId id="2147483753" r:id="rId42"/>
    <p:sldMasterId id="2147483755" r:id="rId43"/>
    <p:sldMasterId id="2147483757" r:id="rId44"/>
    <p:sldMasterId id="2147483759" r:id="rId45"/>
    <p:sldMasterId id="2147483761" r:id="rId46"/>
    <p:sldMasterId id="2147483763" r:id="rId47"/>
    <p:sldMasterId id="2147483765" r:id="rId48"/>
    <p:sldMasterId id="2147483767" r:id="rId49"/>
    <p:sldMasterId id="2147483769" r:id="rId50"/>
    <p:sldMasterId id="2147483771" r:id="rId51"/>
    <p:sldMasterId id="2147483773" r:id="rId52"/>
    <p:sldMasterId id="2147483775" r:id="rId53"/>
    <p:sldMasterId id="2147483777" r:id="rId54"/>
    <p:sldMasterId id="2147483779" r:id="rId55"/>
    <p:sldMasterId id="2147483781" r:id="rId56"/>
    <p:sldMasterId id="2147483783" r:id="rId57"/>
    <p:sldMasterId id="2147483787" r:id="rId58"/>
    <p:sldMasterId id="2147483789" r:id="rId59"/>
    <p:sldMasterId id="2147483791" r:id="rId60"/>
  </p:sldMasterIdLst>
  <p:sldIdLst>
    <p:sldId id="259" r:id="rId61"/>
    <p:sldId id="262" r:id="rId62"/>
    <p:sldId id="265" r:id="rId63"/>
    <p:sldId id="268" r:id="rId64"/>
    <p:sldId id="271" r:id="rId65"/>
    <p:sldId id="274" r:id="rId66"/>
    <p:sldId id="280" r:id="rId67"/>
    <p:sldId id="283" r:id="rId68"/>
    <p:sldId id="286" r:id="rId69"/>
    <p:sldId id="289" r:id="rId70"/>
    <p:sldId id="292" r:id="rId71"/>
    <p:sldId id="295" r:id="rId72"/>
    <p:sldId id="298" r:id="rId73"/>
    <p:sldId id="304" r:id="rId74"/>
    <p:sldId id="307" r:id="rId75"/>
    <p:sldId id="310" r:id="rId76"/>
    <p:sldId id="313" r:id="rId77"/>
    <p:sldId id="316" r:id="rId78"/>
    <p:sldId id="319" r:id="rId79"/>
    <p:sldId id="322" r:id="rId80"/>
    <p:sldId id="325" r:id="rId81"/>
    <p:sldId id="328" r:id="rId82"/>
    <p:sldId id="331" r:id="rId83"/>
    <p:sldId id="334" r:id="rId84"/>
    <p:sldId id="337" r:id="rId85"/>
    <p:sldId id="340" r:id="rId86"/>
    <p:sldId id="343" r:id="rId87"/>
    <p:sldId id="346" r:id="rId88"/>
    <p:sldId id="349" r:id="rId89"/>
    <p:sldId id="352" r:id="rId90"/>
    <p:sldId id="355" r:id="rId91"/>
    <p:sldId id="361" r:id="rId92"/>
    <p:sldId id="364" r:id="rId93"/>
    <p:sldId id="367" r:id="rId94"/>
    <p:sldId id="370" r:id="rId95"/>
    <p:sldId id="373" r:id="rId96"/>
    <p:sldId id="376" r:id="rId97"/>
    <p:sldId id="379" r:id="rId98"/>
    <p:sldId id="385" r:id="rId99"/>
    <p:sldId id="388" r:id="rId100"/>
    <p:sldId id="391" r:id="rId101"/>
    <p:sldId id="397" r:id="rId102"/>
    <p:sldId id="400" r:id="rId103"/>
    <p:sldId id="403" r:id="rId104"/>
    <p:sldId id="406" r:id="rId105"/>
    <p:sldId id="409" r:id="rId106"/>
    <p:sldId id="412" r:id="rId107"/>
    <p:sldId id="415" r:id="rId108"/>
    <p:sldId id="418" r:id="rId109"/>
    <p:sldId id="421" r:id="rId110"/>
    <p:sldId id="424" r:id="rId111"/>
    <p:sldId id="427" r:id="rId112"/>
    <p:sldId id="430" r:id="rId113"/>
    <p:sldId id="433" r:id="rId114"/>
    <p:sldId id="436" r:id="rId115"/>
    <p:sldId id="439" r:id="rId116"/>
    <p:sldId id="442" r:id="rId117"/>
    <p:sldId id="448" r:id="rId118"/>
    <p:sldId id="451" r:id="rId119"/>
    <p:sldId id="454" r:id="rId120"/>
  </p:sldIdLst>
  <p:sldSz cx="10680700" cy="7556500"/>
  <p:notesSz cx="6858000" cy="9144000"/>
  <p:embeddedFontLst>
    <p:embeddedFont>
      <p:font typeface="Calibri" panose="020F0502020204030204" pitchFamily="34" charset="0"/>
      <p:regular r:id="rId121"/>
      <p:bold r:id="rId122"/>
      <p:italic r:id="rId123"/>
      <p:boldItalic r:id="rId124"/>
    </p:embeddedFont>
    <p:embeddedFont>
      <p:font typeface="FQQVUO+Symbol" panose="02010600030101010101" charset="2"/>
      <p:regular r:id="rId125"/>
    </p:embeddedFont>
    <p:embeddedFont>
      <p:font typeface="ISEEEL+Symbol" panose="02010600030101010101" charset="2"/>
      <p:regular r:id="rId126"/>
    </p:embeddedFont>
    <p:embeddedFont>
      <p:font typeface="IVONLO+Symbol" panose="02010600030101010101" charset="2"/>
      <p:regular r:id="rId127"/>
    </p:embeddedFont>
    <p:embeddedFont>
      <p:font typeface="JHNICL+Symbol" panose="02010600030101010101" charset="2"/>
      <p:regular r:id="rId128"/>
    </p:embeddedFont>
    <p:embeddedFont>
      <p:font typeface="JMLREW+Wingdings" panose="02010600030101010101" charset="2"/>
      <p:regular r:id="rId129"/>
    </p:embeddedFont>
    <p:embeddedFont>
      <p:font typeface="KPNTIQ+Wingdings" panose="02010600030101010101" charset="2"/>
      <p:regular r:id="rId130"/>
    </p:embeddedFont>
    <p:embeddedFont>
      <p:font typeface="Microsoft Sans Serif" panose="020B0604020202020204" pitchFamily="34" charset="0"/>
      <p:regular r:id="rId131"/>
    </p:embeddedFont>
    <p:embeddedFont>
      <p:font typeface="MT Extra" panose="05050102010205020202" pitchFamily="18" charset="2"/>
      <p:regular r:id="rId132"/>
    </p:embeddedFont>
    <p:embeddedFont>
      <p:font typeface="NEIUKQ+Wingdings" panose="02010600030101010101" charset="2"/>
      <p:regular r:id="rId133"/>
    </p:embeddedFont>
    <p:embeddedFont>
      <p:font typeface="OIICKJ+Symbol" panose="02010600030101010101" charset="2"/>
      <p:regular r:id="rId134"/>
    </p:embeddedFont>
    <p:embeddedFont>
      <p:font typeface="Verdana" panose="020B0604030504040204" pitchFamily="34" charset="0"/>
      <p:regular r:id="rId135"/>
      <p:bold r:id="rId136"/>
      <p:italic r:id="rId137"/>
      <p:boldItalic r:id="rId138"/>
    </p:embeddedFont>
  </p:embeddedFontLst>
  <p:custDataLst>
    <p:tags r:id="rId1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97" d="100"/>
          <a:sy n="97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slide" Target="slides/slide57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3.xml"/><Relationship Id="rId68" Type="http://schemas.openxmlformats.org/officeDocument/2006/relationships/slide" Target="slides/slide8.xml"/><Relationship Id="rId84" Type="http://schemas.openxmlformats.org/officeDocument/2006/relationships/slide" Target="slides/slide24.xml"/><Relationship Id="rId89" Type="http://schemas.openxmlformats.org/officeDocument/2006/relationships/slide" Target="slides/slide29.xml"/><Relationship Id="rId112" Type="http://schemas.openxmlformats.org/officeDocument/2006/relationships/slide" Target="slides/slide52.xml"/><Relationship Id="rId133" Type="http://schemas.openxmlformats.org/officeDocument/2006/relationships/font" Target="fonts/font13.fntdata"/><Relationship Id="rId138" Type="http://schemas.openxmlformats.org/officeDocument/2006/relationships/font" Target="fonts/font18.fntdata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47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14.xml"/><Relationship Id="rId79" Type="http://schemas.openxmlformats.org/officeDocument/2006/relationships/slide" Target="slides/slide19.xml"/><Relationship Id="rId102" Type="http://schemas.openxmlformats.org/officeDocument/2006/relationships/slide" Target="slides/slide42.xml"/><Relationship Id="rId123" Type="http://schemas.openxmlformats.org/officeDocument/2006/relationships/font" Target="fonts/font3.fntdata"/><Relationship Id="rId128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30.xml"/><Relationship Id="rId95" Type="http://schemas.openxmlformats.org/officeDocument/2006/relationships/slide" Target="slides/slide35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" Target="slides/slide4.xml"/><Relationship Id="rId69" Type="http://schemas.openxmlformats.org/officeDocument/2006/relationships/slide" Target="slides/slide9.xml"/><Relationship Id="rId113" Type="http://schemas.openxmlformats.org/officeDocument/2006/relationships/slide" Target="slides/slide53.xml"/><Relationship Id="rId118" Type="http://schemas.openxmlformats.org/officeDocument/2006/relationships/slide" Target="slides/slide58.xml"/><Relationship Id="rId134" Type="http://schemas.openxmlformats.org/officeDocument/2006/relationships/font" Target="fonts/font14.fntdata"/><Relationship Id="rId139" Type="http://schemas.openxmlformats.org/officeDocument/2006/relationships/tags" Target="tags/tag1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2.xml"/><Relationship Id="rId80" Type="http://schemas.openxmlformats.org/officeDocument/2006/relationships/slide" Target="slides/slide20.xml"/><Relationship Id="rId85" Type="http://schemas.openxmlformats.org/officeDocument/2006/relationships/slide" Target="slides/slide25.xml"/><Relationship Id="rId93" Type="http://schemas.openxmlformats.org/officeDocument/2006/relationships/slide" Target="slides/slide33.xml"/><Relationship Id="rId98" Type="http://schemas.openxmlformats.org/officeDocument/2006/relationships/slide" Target="slides/slide38.xml"/><Relationship Id="rId121" Type="http://schemas.openxmlformats.org/officeDocument/2006/relationships/font" Target="fonts/font1.fntdata"/><Relationship Id="rId14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" Target="slides/slide7.xml"/><Relationship Id="rId103" Type="http://schemas.openxmlformats.org/officeDocument/2006/relationships/slide" Target="slides/slide43.xml"/><Relationship Id="rId108" Type="http://schemas.openxmlformats.org/officeDocument/2006/relationships/slide" Target="slides/slide48.xml"/><Relationship Id="rId116" Type="http://schemas.openxmlformats.org/officeDocument/2006/relationships/slide" Target="slides/slide56.xml"/><Relationship Id="rId124" Type="http://schemas.openxmlformats.org/officeDocument/2006/relationships/font" Target="fonts/font4.fntdata"/><Relationship Id="rId129" Type="http://schemas.openxmlformats.org/officeDocument/2006/relationships/font" Target="fonts/font9.fntdata"/><Relationship Id="rId137" Type="http://schemas.openxmlformats.org/officeDocument/2006/relationships/font" Target="fonts/font17.fntdata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" Target="slides/slide2.xml"/><Relationship Id="rId70" Type="http://schemas.openxmlformats.org/officeDocument/2006/relationships/slide" Target="slides/slide10.xml"/><Relationship Id="rId75" Type="http://schemas.openxmlformats.org/officeDocument/2006/relationships/slide" Target="slides/slide15.xml"/><Relationship Id="rId83" Type="http://schemas.openxmlformats.org/officeDocument/2006/relationships/slide" Target="slides/slide23.xml"/><Relationship Id="rId88" Type="http://schemas.openxmlformats.org/officeDocument/2006/relationships/slide" Target="slides/slide28.xml"/><Relationship Id="rId91" Type="http://schemas.openxmlformats.org/officeDocument/2006/relationships/slide" Target="slides/slide31.xml"/><Relationship Id="rId96" Type="http://schemas.openxmlformats.org/officeDocument/2006/relationships/slide" Target="slides/slide36.xml"/><Relationship Id="rId111" Type="http://schemas.openxmlformats.org/officeDocument/2006/relationships/slide" Target="slides/slide51.xml"/><Relationship Id="rId132" Type="http://schemas.openxmlformats.org/officeDocument/2006/relationships/font" Target="fonts/font12.fntdata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46.xml"/><Relationship Id="rId114" Type="http://schemas.openxmlformats.org/officeDocument/2006/relationships/slide" Target="slides/slide54.xml"/><Relationship Id="rId119" Type="http://schemas.openxmlformats.org/officeDocument/2006/relationships/slide" Target="slides/slide59.xml"/><Relationship Id="rId127" Type="http://schemas.openxmlformats.org/officeDocument/2006/relationships/font" Target="fonts/font7.fntdata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" Target="slides/slide5.xml"/><Relationship Id="rId73" Type="http://schemas.openxmlformats.org/officeDocument/2006/relationships/slide" Target="slides/slide13.xml"/><Relationship Id="rId78" Type="http://schemas.openxmlformats.org/officeDocument/2006/relationships/slide" Target="slides/slide18.xml"/><Relationship Id="rId81" Type="http://schemas.openxmlformats.org/officeDocument/2006/relationships/slide" Target="slides/slide21.xml"/><Relationship Id="rId86" Type="http://schemas.openxmlformats.org/officeDocument/2006/relationships/slide" Target="slides/slide26.xml"/><Relationship Id="rId94" Type="http://schemas.openxmlformats.org/officeDocument/2006/relationships/slide" Target="slides/slide34.xml"/><Relationship Id="rId99" Type="http://schemas.openxmlformats.org/officeDocument/2006/relationships/slide" Target="slides/slide39.xml"/><Relationship Id="rId101" Type="http://schemas.openxmlformats.org/officeDocument/2006/relationships/slide" Target="slides/slide41.xml"/><Relationship Id="rId122" Type="http://schemas.openxmlformats.org/officeDocument/2006/relationships/font" Target="fonts/font2.fntdata"/><Relationship Id="rId130" Type="http://schemas.openxmlformats.org/officeDocument/2006/relationships/font" Target="fonts/font10.fntdata"/><Relationship Id="rId135" Type="http://schemas.openxmlformats.org/officeDocument/2006/relationships/font" Target="fonts/font15.fntdata"/><Relationship Id="rId14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4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16.xml"/><Relationship Id="rId97" Type="http://schemas.openxmlformats.org/officeDocument/2006/relationships/slide" Target="slides/slide37.xml"/><Relationship Id="rId104" Type="http://schemas.openxmlformats.org/officeDocument/2006/relationships/slide" Target="slides/slide44.xml"/><Relationship Id="rId120" Type="http://schemas.openxmlformats.org/officeDocument/2006/relationships/slide" Target="slides/slide60.xml"/><Relationship Id="rId125" Type="http://schemas.openxmlformats.org/officeDocument/2006/relationships/font" Target="fonts/font5.fntdata"/><Relationship Id="rId14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1.xml"/><Relationship Id="rId92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6.xml"/><Relationship Id="rId87" Type="http://schemas.openxmlformats.org/officeDocument/2006/relationships/slide" Target="slides/slide27.xml"/><Relationship Id="rId110" Type="http://schemas.openxmlformats.org/officeDocument/2006/relationships/slide" Target="slides/slide50.xml"/><Relationship Id="rId115" Type="http://schemas.openxmlformats.org/officeDocument/2006/relationships/slide" Target="slides/slide55.xml"/><Relationship Id="rId131" Type="http://schemas.openxmlformats.org/officeDocument/2006/relationships/font" Target="fonts/font11.fntdata"/><Relationship Id="rId136" Type="http://schemas.openxmlformats.org/officeDocument/2006/relationships/font" Target="fonts/font16.fntdata"/><Relationship Id="rId61" Type="http://schemas.openxmlformats.org/officeDocument/2006/relationships/slide" Target="slides/slide1.xml"/><Relationship Id="rId82" Type="http://schemas.openxmlformats.org/officeDocument/2006/relationships/slide" Target="slides/slide22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17.xml"/><Relationship Id="rId100" Type="http://schemas.openxmlformats.org/officeDocument/2006/relationships/slide" Target="slides/slide40.xml"/><Relationship Id="rId105" Type="http://schemas.openxmlformats.org/officeDocument/2006/relationships/slide" Target="slides/slide45.xml"/><Relationship Id="rId126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23:20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7109 7857 1044 0,'0'-18'21'0,"0"4"7"16,4 2-28-16,2-3 0 0,1 7 0 0,-1-4 0 0,4 0-14 0,0-2-8 0,3 2-2 0,0-2 0 15,0 5 4-15,0-3 0 0,-3 6 0 0,3-2 0 16,0 2 20-16,4 0 15 0,-1 0-3 0,1 0 0 15,-1 3-20-15,4-2-5 0,-1 2-1 0,-2 0 0 32,3 0 14-32,-4 3 0 0,7 0 0 0,-3 0 0 0,-1-3 0 0,4 6 0 0,-3-3 0 0,3 3 0 31,-4-3 0-31,4 3 0 0,-3 0 0 0,0-3 0 0,3 0 0 0,0 0 8 0,0-3 0 0,0 0-8 16,0 3 27-1,3-3-2-15,3 3 0 0,-2 0 0 16,-1 0 0-16,0 0 0 0,0 0 0 0,4 3 0 0,-1-3-9 0,1 0-1 0,-1 0-1 0,1 3 0 31,-1-3-14-31,-2 0 11 0,-4 0-11 0,3 3 10 0,0-3-10 0,0 0 0 0,-3 0 0 0,3 0 0 16,-3 0 0-16,0 0 0 0,-3 0 0 0,0 0 8 15,-1 0 4-15,1 0 0 0,0-3 0 0,-4 3 0 16,4-3 15-16,-4 3 3 0,1-3 1 0,-1 0 0 16,7 3-18-16,-3 0-3 0,-1 0-1 0,4 0 0 15,4 0-9-15,-1 0 0 0,3 0 0 0,-2 3 0 16,-1-3 15-16,7 3 1 0,-7-3 0 0,3 0 0 15,1 0-7-15,-4 3-1 0,0-3 0 0,4 3 0 16,-4-3-8-16,4 0 0 0,-1 0 0 0,-3 0 0 16,4 0 0-16,-1 0 13 0,-2 0-3 0,-1 0-1 15,3 2-9-15,-6 1 0 0,4 0 0 0,-1-3 8 16,0 3-8 0,-3 0 0-16,3 0 0 0,4-3 0 0,-4 3 0 0,4-3 0 0,2 0 0 0,1 0 8 15,0 0 0-15,0 0 0 0,6-3 0 0,-3 3 0 16,0 0-8-16,4-6 12 0,-4 3-12 0,0-3 12 15,3 4-12-15,-3-4 8 0,3 3-8 0,1-3 8 16,-1 3-8-16,-3-3 0 0,4 3 0 0,-4 0 8 16,-4 3-8-16,5 0 0 0,-1 3 0 0,0 0 8 0,3 0 1 0,-3 3 0 15,4-3 0-15,-1 3 0 0,4-3 8 0,-1 0 2 0,-3-1 0 16,7 1 0-16,-6-3-11 0,2 0-8 0,-2 0 9 0,38-3-9 16,-19 3 0-16,-36 0 0 0,7 0 0 0,-1-2 0 15,4 2 12 1,-3-3-3-16,3 3-1 0,-4 0 0 15,1 0 5-15,-1 3 1 0,4-1 0 0,-7-2 0 0,4 3-14 16,-4 0 11-16,0 0-11 0,0 0 10 0,-3 0-10 0,0 0 0 0,0 3 0 16,0-3 8-16,0 0-23 15,-3 2-5-15,3-2 0 0</inkml:trace>
  <inkml:trace contextRef="#ctx0" brushRef="#br0" timeOffset="75790.21">17575 3793 1257 0,'16'-23'26'0,"-6"17"6"0,3 0-32 0,3 0 0 0,7-3 0 0,0 3 0 31,0 4-42-31,3-7-15 0,1 3-3 0,84 0-1 31,-39 3 25-31,-45 6 4 0,2-3 2 0,4 3 0 0,3 0 39 0,0-3 8 0,3 0 2 0,1 0 0 16,-1-3-19-16,4-3 0 0,-1 0 8 0,4-2-8 15,-3-1 0 1,3 0 0-16,3 0 8 0,-3 1-8 0,0-1 0 0,0-3 0 16,-4 3 0-16,4 1 0 0,0 5 0 0,-3-3 0 0,-1 6 0 0,1 6 0 15,3-6 0 1,-3 3 16-16,6 3-3 0,0-4-1 0,7-2-12 0,0 6 9 0,3-12-9 0,0 6 8 15,0-2-8-15,0-7 0 0,-4 0 9 0,1 0-9 16,0 4 0-16,0-1 0 0,-1 3 0 0,-2-3 0 16,-1 3 0-16,1-6 8 0,-4 1-8 0,0 2 0 15,0 0 0-15,4 3 0 0,-4-3 0 0,4 3 0 16,-1-6 0-16,1 7 0 0,-1-4 0 0,0 3 0 16,4 3 0-16,3-3 9 0,0 3-1 0,0 0-8 15,4 0 0-15,-4 0 0 0,3 6 0 0,-3-6-9 16,0 0 9-16,3 0 0 0,1-3 0 0,-1 0 8 15,-3 3-8-15,0-6 0 0,0 3 0 0,-3 3 0 16,3-6 0-16,-3 3 0 0,-1 3 0 0,4-5 0 16,0 5 12-16,-3 5-3 0,0-5 0 0,3 9 0 15,-3 0 4-15,-4-3 1 0,4 11 0 0,0-8 0 0,-1 0-14 16,-2-6 0-16,3 0 0 0,-4 2 0 0,1-2 8 0,-1 0-8 0,4 3 11 0,-4-6-11 16,1 3 16-16,-4 3-4 0,3-3-1 0,1 3 0 15,3-4-2-15,-1 1 0 0,1 3 0 0,0-3 0 16,0 6-9-16,-4-6 0 0,-3 3 0 0,4-4 0 31,-4 4 0-31,4-6 0 0,-4 3 0 0,0 0 0 0,-3-3 0 16,0 3 0-16,-4-3 0 0,4 0 0 0,-3 0 0 0,0 3 8 15,-1-3-8-15,4 0 8 0,-3 3 6 16,-1-3 1-16,4-3 0 0,-3 3 0 0,0-6-15 16,2 0 8-16,-5-2-8 0,2 2 0 0,4 3 16 0,0-6-4 0,0 6 0 0,3 3 0 15,-3 0-12-15,-3-3 0 0,3 3-12 0,-4-3 12 16,1 3 0-16,3 3 0 0,0 0 12 0,-3 0-3 15,3-3-9-15,-1 3-11 0,-2-3 3 0,-4 6 0 16,1-6 8-16,-1 3 11 0,0 3-3 0,1-6 0 16,-1 0-8-16,1 2 0 0,-1 4 0 0,0 0 0 15,1 0 0-15,2 0 0 16,-2 0 0-16,2 2 0 0,-2-5 0 0,-1 3 0 0,0 0 0 0,1 3 0 16,-4-6 0-16,3 2 0 0,-3-2 0 0,4 3-11 15,-1-6 20-15,-3 3 4 0,3-3 1 0,-3 0 0 16,0 3-3-16,-3-3-1 0,0 3 0 0,-3 0 0 15,2-3 2-15,-2 3 0 0,-1 0 0 0,1-3 0 16,-1 0-12-16,1 0 0 0,-1-3 0 0,-2 3 0 16,2 0 24-16,1 0 2 0,-4 9 1 0,30-7 0 15,-14 4-27-15,-22-3 0 0,0 3 0 0,26-3 0 16,-7 0 0-16,-19 3 0 0,3-3 0 0,-4 0 0 16,4 2 8-16,-3-5-8 0,3 3 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56:27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18555 5784 1321 0,'0'0'28'0,"0"0"7"0,0 0 1 0,0 0 2 0,0 0-30 0,3-3-8 15,4-3 0-15,0 3 0 0,-1 3-12 0,4-3-4 16,-4 0-1-16,4 1 0 16,0-1 17-16,3 0 0 0,0 0 0 0,-3 3 0 0,3-3 0 0,0 0 11 15,1 3-2-15,2 0 0 0,0 0-1 0,4 0 0 16,6 0 0-16,1 0 0 0,-1-3 6 0,0 0 1 15,0 0 0-15,0 3 0 0,4-6 3 0,3 4 1 16,0-1 0-16,-4 0 0 0,4 0 3 0,0 0 1 16,-1-3 0-16,5 0 0 0,-1 0-4 0,3 3-1 0,-9-2 0 0,2 2 0 15,-5 0-3-15,-1 0-1 0,-7 3 0 0,1-3 0 16,-3 3 23-16,-1-3 5 0,-3 3 1 0,-3-6 0 16,3 3-21-16,-6 3-4 0,-1-3-1 15,1 3 0-15,-1-3-8 0,-6 3-1 0,4-2-8 0,-4 2 12 31,0 0-119-31,0 0-24 0,6-6-5 0,-6 6 0 0</inkml:trace>
  <inkml:trace contextRef="#ctx0" brushRef="#br0" timeOffset="4721.916">10550 8504 1828 0,'0'0'40'0,"0"0"9"0,0 0 2 0,0 0 0 0,3-6-41 0,3 3-10 0,4-3 0 0,3 1 0 16,7 2-8-16,-4-3-4 0,7 0-1 16,0 0 0-16,0 3 13 0,4-3 0 15,2 4 0-15,-3-1-9 0,4 0 9 0,3 3 11 0,-4 3-3 0,-3-3 0 16,4 3-8-16,-4 2 0 16,4 1 0-16,-1 0 8 0,-3 0-8 0,4 3 0 0,-1-1 0 0,4 1 0 15,3 0 0-15,4 2 0 0,-1-2 0 0,0 3 0 16,1 0 0-16,-1-4 0 0,0 1 0 0,4 0 0 15,0 0 8-15,-1-4-8 0,8 1 8 0,-1 0-8 16,3 0 13-16,-3-3-2 0,4-3-1 0,-4 3 0 16,7-3-10-16,-4 3 10 0,7-6-10 0,0 3 10 15,0-3-10-15,0 3 12 0,0 0-12 0,-3-3 12 0,0 0 4 0,3 0 0 16,3 0 1-16,1 0 0 0,-1 0-2 0,-3-3-1 16,0 1 0-16,-3-1 0 0,3-3-2 0,3 0-1 15,4 1 0-15,-1-4 0 0,-2 3 0 16,-1 0 0-16,4-2 0 0,-1-1 0 15,7 0-3-15,-3 1 0 0,0 2 0 0,3-3 0 16,-3 4 0-16,3-1-8 0,0 3 12 0,4 0-4 16,-1 0-8-16,-3 3 0 0,-3 1 0 0,3-1 0 0,1 3 0 0,-1 0 0 15,3 0 0-15,-3 3 8 16,0-3-8-16,4 0 0 0,-1 2 0 0,1 1 0 0,2 0 0 0,-2 0 0 16,-1 3 0-16,1 0 0 0,2-3 0 0,1 3 0 15,0-1 0-15,-4 1 0 0,1 3 0 0,6 0 0 16,0-1 0-16,6 4 0 0,-6-3 0 0,0 0 0 0,0 2 0 15,3-2 8-15,1 3-8 0,-1-1 12 16,0 1-12-16,1-3 12 0,2 2-12 0,-3-2 0 0,1 3 0 0,-1-3 0 16,3 2 0-16,-6 1 0 0,7-3 0 0,0 2 0 15,-4 7 0-15,0-4 8 0,7-2-8 0,-4-3 12 16,4 0-12-16,-3-1 0 0,-7-2 0 0,10 0 0 16,-1 0 0-16,1 0 0 0,-3-3 0 15,6 2 0-15,0-2 0 0,0 0 0 0,-3 0 0 0,3 0 0 16,0-3 0-16,0 0 0 0,0 3 0 0,-3-3 0 15,0 0 9-15,0 0-9 0,6 0 10 16,1 0-10-16,-11 0 0 0,7 0 0 0,0-3 0 0,1 3 0 16,-1 0 12-16,-7 0-3 0,1-3-1 0,3 3 0 0,6 0-8 15,-3 0 0-15,-6-3 0 0,6 3 0 16,0-3 0-16,0 3 0 0,-3-3 0 0,0 3 0 0,6-3 0 0,-3 3 0 16,-3-2 0-16,0 2 0 0,-7-3 0 15,7 3 12-15,0 0-4 0,3 0 0 16,-7 0-8-16,-2-3 10 0,5 0-10 0,1 3 10 15,-6 0-10-15,-4 0 0 0,3 0 9 0,0 0-9 0,4-3 0 0,-4 0 0 16,-3 3 0-16,-3 0 0 0,-1 0 0 0,1-3 8 16,10 3-8-16,-7 0 0 0,0 0 0 0,0 0 8 15,3-3-8-15,-3 3 0 0,-3-3 0 0,-1 3 9 16,-2 0-9-16,-1 0 0 0,4-3 12 0,-4-3-12 16,1-5 12-16,55-13-12 0,-29 16 0 0,-60 8 0 0,17-6 0 15,53 0 0-15,-27 3 0 0,-42 3 0 16,3-3 0-16,49-3 0 0,-17 3 0 15,-38 1 0-15,12-1 0 0,50-3 0 0,-20 3 0 0,-49 0 0 0,6 0 0 16,50-3 0 0,-11 3 0-16,-45 0 0 0,6 1 0 0,4-1 0 0,0-3 28 0,3 3-2 15,-4-3 0-15,47-3 0 0,-20 1-26 0,-40 5 0 16,14-3 0-16,3 3 0 0,0-3 14 0,0 3-2 0,-1-3-1 0,-2 0 0 16,6-2-11-16,-3 2 12 0,10 3-12 0,-4-3 12 15,1 3-12-15,-4-3 0 0,0-2 0 16,-3 2 0-16,0 0 0 0,0 3 0 0,0-3 0 0,3 0 8 15,7 1-8-15,-4-4 0 0,-6 3 9 0,0 3-9 16,0-3 12-16,-3-2-3 0,-4 2 0 0,0-3 0 16,1 3-9-16,-4 0 0 0,3-2 0 0,1 2 8 15,-8 0 0-15,1 0 0 0,-7 0 0 0,1 0 0 0,-1 3-8 16,-6-2 0-16,-1 2 0 0,1-3 8 0,-4 3-8 0,-6-3 0 16,3 3-12-16,-6 0-501 15,-4 0-100-15,-3 3-20 16</inkml:trace>
  <inkml:trace contextRef="#ctx0" brushRef="#br0" timeOffset="12991.496">10504 8548 1206 0,'13'3'26'0,"-7"-3"6"0,11-3 0 0,2 0 3 16,4 0-35-16,7-3 0 0,3 3 0 0,6-3 0 0,7-2 0 0,0-4 0 15,6-3 0-15,1 1 0 0,3-4 0 0,-1 1 0 16,1-7 10-16,3 4-10 16,7-3 9-16,-4-9-9 0,4-6 10 0,-4 6-10 0,0-3 10 0,4 3-10 15,-1-3 10-15,1 3-10 0,-4-6 14 0,-3 3-3 16,4 0-1-16,-4-3 0 0,-4-3 13 0,1-9 2 16,3-5 1-16,-10 0 0 0,1 2-14 0,-11-2-4 0,0-1 0 0,-3-5 0 15,-3-9 19-15,0 3 3 0,-7-3 1 0,1 3 0 16,-8-3-3-16,1-6 0 0,0-11 0 15,-4 5 0-15,-3 1-17 0,0-1-11 16,-6-3 12-16,3-78-12 0,-7 35 0 0,-3 73 0 0,-3-4 0 0,-7-63 0 16,-7 17 0-16,7 61 0 0,-3-3 0 0,-3-2 0 15,0 2 16-15,-11 1-3 0,-2 2-1 0,-7 3 0 16,-4 3-4-16,-6 9-8 16,-6 3 11-16,-4 2-11 0,-3 4 9 0,3 5-9 0,-3 1 0 0,0 2 9 15,0-5 15-15,4 5 2 0,-1 3 1 0,7 1 0 16,-1-1-3-16,8 6-1 0,-4 3 0 15,3 3 0-15,4 3-23 0,-4 8 0 0,1 1 0 0,-1 5 0 16,-6 4 0-16,0 2 0 0,-1 9-12 0,-5 3 4 16,2 5 8-16,-6 10-8 0,-3 5 8 0,0 3-8 15,3 6 8-15,-1-2 0 0,1-4 0 0,7-3-8 0,6 0 8 16,0 1-8-16,7-1 8 0,6-3-8 0,0 1 8 0,10-4-8 16,0 1 8-16,7 2-8 0,-4 1 8 0,7 2-10 15,0 6 10-15,3 0-10 0,0 0 10 0,4 3 8 16,2 0-8-16,1 6 11 0,0 9-11 0,3 0 0 15,0-4 0-15,0 7 0 0,6-1-9 0,-2 1 9 16,2 2-12-16,4-2 12 0,-3-6 0 0,-1 2 14 0,7-2-1 0,1-3 0 16,-1-3 2-16,3-9 0 0,0-6 0 0,1-3 0 15,2 1 0-15,1-10 0 0,3-2 0 0,-3 0 0 16,3 3-3-16,-4-7-1 0,4-2 0 16,0-3 0-16,-3 0-11 0,3-6 12 15,-3 3-12-15,6-5 12 0,3 2-25 0,-2 0-5 0,-1-6-1 0,0 4-565 16,0-1-114-16</inkml:trace>
  <inkml:trace contextRef="#ctx0" brushRef="#br0" timeOffset="15506.73">13688 6877 914 0,'0'0'20'0,"0"0"4"0,0 0 0 0,0 0 3 0,0 0-27 0,0 0 0 0,3 0 0 0,4 0 0 15,0 3-15-15,2 3-8 0,-2-6-1 0,3 9-1 16,0-1 25-16,-1 4 0 0,5-6 0 0,-5 3 0 16,5-1 0-16,-1 1 0 0,0 0 0 0,3 3 0 15,4-4 0-15,0 4 12 0,-4 0-4 0,4-1 0 16,3 1-8-16,0 0 0 0,0 2 8 0,-1 1-8 15,8-1 0-15,-4 1 0 0,7-3 0 0,-3 2 0 16,2-2 10-16,1 2-2 0,0 1-8 0,6 0 12 16,1-1 5-16,-1-2 1 0,0 2 0 0,4 1 0 15,-4 0-18-15,4-1 10 0,-7 1-10 0,3-4 8 16,1-2-8-16,-1 3 0 0,4-3 9 0,-4-4-9 16,4 1 10-16,-4 0-2 0,-3-3-8 0,0-3 12 15,4 0 10-15,-8 0 2 0,4-6 0 0,1 3 0 0,-1-6 2 0,-4-2 1 16,8-1 0-16,-4-5 0 0,3-4-16 0,-3 1-3 15,-3-6-8-15,0-1 12 0,-4-2 11 0,4-3 1 16,-7-3 1-16,1-3 0 0,-1-3 3 0,-3-2 0 16,-3-1 0-16,-1 3 0 0,1 0-12 0,-4 1-1 15,1-1-1-15,-1 0 0 0,-6-6-5 0,0 1-1 16,-4-4 0-16,1 0 0 0,-4 1 2 0,0 5 0 16,-3-2 0-16,-6 2 0 0,-4-6-10 0,0 4 0 0,0-4 0 0,-6-2 8 15,0-7-8-15,-4 7-14 16,0-1 3-16,-3 7 1 15,0 2 2-15,-3 6 0 0,0-3 0 0,0 6 0 0,-1 3 25 0,-5 3 6 16,-1 0 1-16,-30-12 0 0,18 15-24 0,25 17 0 16,-6 0 0-16,-30-2 0 0,10 2 0 0,23 9 0 0,-7 3 0 0,-2 3 0 15,-4 2 31-15,-7 4 1 16,0 3 1-16,-6 2 0 0,0 1-33 0,-4 2 0 16,1 0 0-16,3 4 0 0,0 2 0 0,-1-3 0 0,-2 4 0 0,3-1 0 15,6-3 0-15,0 0-9 16,1-2 9-16,2-1 0 0,1 6 0 0,6-2 0 0,-3 5 0 0,3-3 0 15,1 0 0-15,2 1-8 0,-3-1 8 0,1 0 0 16,2 6 0-16,4-3-8 0,0 6 8 0,3-3 0 16,3 3-8-16,0 3 8 0,1 3-8 0,5 0 8 15,1-3-8-15,3 0 8 0,4-3-8 0,-1 3 8 16,7 0 0-16,0-3 0 0,0-1 0 0,0-1 0 16,7-1 0-16,-4 0 0 0,0 0 0 15,7-3 0-15,0 0 0 0,0 3 0 0,0-6 0 0,0-2 0 31,0 2-39-31,6-3-5 0,0 4-2 0,7-4-623 0</inkml:trace>
  <inkml:trace contextRef="#ctx0" brushRef="#br0" timeOffset="45476.779">12078 13139 655 0,'-33'-14'14'0,"-6"-1"3"0,-4 1 1 0,0-4 1 0,1 4-19 0,-4-1 0 15,-3 3 0-15,0 1 0 0,3 2-16 0,6 0-6 0,-2 3-2 0,6 0 0 16,3 6 24-16,0 0 10 0,3 0-1 16,4 3 0-16,3 0 37 0,4 0 7 15,-1 3 2-15,4 0 0 0,-1 0-15 0,4 2-2 0,3-2-1 0,4 3 0 16,-1-3-10-16,7-6-3 0,0 6 0 15,0 2 0-15,7 1 4 0,-1-3 0 0,4 3 0 0,3 0 0 16,4-1 31-16,-1 1 6 16,7 3 2-16,0 2 0 0,3 7-7 0,0-1-2 0,4-2 0 0,-1-1 0 15,1 1-24-15,6 2-5 0,7-3-1 0,2 1 0 16,-2-1-12-16,3 4-4 0,-3-1 0 0,6 1 0 16,-3-1-2-16,3 0-1 0,7-2 0 0,-1 2 0 15,1 1-9-15,0-4 8 0,0 1-8 0,-1 2 8 16,5 1 2-16,-1 2 0 0,6 3 0 0,1 0 0 15,-4-5-10-15,0-1 0 0,-3-2 0 0,4-1-11 0,2-5 11 0,4 2 8 16,-3 1-8-16,-1 0 11 0,1-4 10 0,-4-2 3 16,-3 0 0-16,7-1 0 0,6 1-2 0,-6-6 0 15,-1 0 0-15,-6-3 0 0,0 3-4 0,4-6-1 16,5 0 0-16,-2-3 0 0,0 0 2 0,-4-2 0 16,-3-1 0-16,0 0 0 0,0 0 5 0,3 1 0 15,4-4 1-15,0 3 0 0,-1 1-4 16,1 2-1-16,-4 0 0 0,4 3 0 0,6-3-2 0,0 0-1 15,-3 3 0-15,0 0 0 0,-4 1-9 0,4 2-8 16,3 0 12-16,-3-3-12 0,0 3 8 0,-3 0-8 16,-1 0 0-16,1-3 0 0,-4 3 8 0,4 0-8 15,6 0 0-15,-3 3 0 0,-4-3 0 0,1 3 0 16,0-3 0-16,65 0 0 0,-23 0 0 0,-65 2 0 0,9 1 0 16,4 0 0-16,3 0 8 0,6 0-8 15,4 0 9-15,3 0-9 0,1 0 9 0,-5 0-9 0,1 0 8 16,72 0-8-16,-23 0 0 0,-68-3 0 0,5 2 0 0,4 1 0 15,4-3 12-15,2 0-4 0,14 0 0 0,-4-3 0 16,-2 3-8-16,-1-2 0 0,-3 2 9 0,75-3-9 16,-26-3 0-16,-69 6 0 0,4 3 0 0,6 0 0 15,3 0 16-15,7 2-2 0,10-5 0 0,-4 6 0 16,0 0-4-16,7 0-1 0,0 0 0 0,4 2 0 16,-4 4 3-16,0 0 1 0,-4-3 0 0,80 11 0 15,-30-5-13-15,-73-10 0 0,8 4 0 0,-4 3 0 16,6-1 0-16,8 1 11 0,5 0-11 0,1-4 10 0,-7 4-10 15,4 0 10-15,-4-1-10 0,3 4 10 16,7-6-1-16,-3 2 0 0,-7 4 0 0,-3-3 0 16,0-1-1-16,0 1 0 0,6 0 0 0,-3 5 0 0,-3 1-8 0,-7 2 12 15,-3-5-12-15,-3-4 12 16,6-2-12-16,-6 0 12 0,0 0-12 0,-7-1 12 0,0 1-12 16,-6 3 0-16,-4-1 0 0,-3 1 0 15,-3 3-112-15,-3-1-27 0,-7 7-5 0</inkml:trace>
  <inkml:trace contextRef="#ctx0" brushRef="#br0" timeOffset="62445.762">19355 6936 1249 0,'0'0'27'0,"-6"-6"5"0,6 6 2 0,0 0 2 0,0 0-28 0,0 0-8 0,0 0 0 0,0 0 0 15,0 0-12-15,0 0-3 16,0 0-1-16,0 0 0 0,0 0 8 0,0 0 8 0,0 0-13 0,0 0 5 16,6 3 8-16,-2 0 0 0,2-1 0 15,-3 4 0-15,4-3 0 0,-4 3 0 0,4 0 0 0,-4-3 0 16,4 3 0-16,-1-3 0 0,4 2 8 0,-3 1-8 15,2 0 16-15,-2 0-2 0,6 3 0 0,-3-4 0 16,3 4-2-16,0-3 0 0,0 3 0 0,4-3 0 16,-4-1-2-16,3 1-1 0,-3 3 0 0,4 0 0 15,-1-3 2-15,4 2 0 0,-4 1 0 0,7-6 0 16,3 3 2-16,1 0 1 0,-4-3 0 0,-4 2 0 16,1-2 7-16,3 3 2 0,0-6 0 0,-3 6 0 15,3-3-3-15,0 3 0 0,-1-3 0 0,1 0 0 0,-3 2-7 0,3-2-1 16,0 0-1-16,-3 3 0 15,3-3-11-15,3 3 8 0,3 0-8 0,34-1 8 16,-17-2-8-16,-30 0 0 0,0 3 0 0,4-3 0 0,6 0 18 0,1-3 2 16,-1 0 0-16,-3 3 0 15,3 0-12-15,4-3-8 0,-8 3 12 0,11-3-12 0,3 0 14 16,0 0-4-16,-6 0-1 0,3 0 0 16,-4 0-1-16,1 0 0 0,-4 3 0 0,4-3 0 15,-4 2-8-15,0-2 12 0,-3 3-12 0,0 3 12 0,-3-6 0 0,3 0 0 16,-4 3 0-16,1-3 0 15,0 3-12-15,-1 0 0 0,1-3 9 0,0 0-9 0,3-3 18 0,0 3-1 16,-4 0 0-16,-2 0 0 0,-4-3-4 0,3 0-1 16,-6 3 0-16,0 0 0 0,0 0-3 0,-1 0-1 15,-5 0 0-15,2 0 0 0,-6 0-8 0,0 0 0 16,0 0 0-16,0 0 8 0,0 0-8 0,0 0 0 0,-3 9 0 16</inkml:trace>
  <inkml:trace contextRef="#ctx0" brushRef="#br0" timeOffset="69649.431">20231 9122 1472 0,'0'0'32'0,"0"0"8"0,0 0 0 0,0 0 1 0,0 0-33 0,0 9-8 0,0 8 0 0,0-5 0 16,3 0 0-16,-3-1-14 0,-3 4 3 0,0-1 1 16,-1-2 10-16,1 3 0 0,0-1 0 0,0-2-8 15,-1 2 8-15,1 4 0 0,-4-3 0 0,4 2 0 16,0 1 0-16,-4-1 0 0,1 3 0 0,-1-2 0 16,-6-1 0-16,3 7 0 0,-3-4 0 0,3 6-8 15,0-2 8-15,4 5 0 0,-4 12 0 0,4-3 0 16,-4-3 0-16,3 0 0 0,4 2 0 0,0 4 0 15,-4 0 0-15,0 0 0 0,1 0 0 0,-1 5 0 16,1 7 8-16,-1-1-8 0,1-5 8 16,-4 0-8-16,3-7 22 0,4 1 0 0,-4-3 0 0,1 0 0 15,-1 0-1-15,4 0 0 0,0 6 0 0,-4-7 0 16,1-2-10-16,2 3-3 0,-2-6 0 0,3 0 0 0,-1-8-8 0,4-1 0 16,0 3 0-16,0-5 8 15,0 2-8-15,-3-5 0 0,3-1 0 0,0-2 0 0,0-1 0 16,0 1 0-16,0-4 0 0,-3-2 8 0,3 0-8 0,0-3 8 15,0-6-8-15,3 6 8 16,0 2-47-16,-3-8-9 0,0 0-3 0,0 0-634 16</inkml:trace>
  <inkml:trace contextRef="#ctx0" brushRef="#br0" timeOffset="70062.634">19929 10282 1465 0,'0'0'32'0,"0"0"6"0,-6 3 2 0,6-3 2 0,0 0-34 0,0 0-8 0,0 0 0 0,-10 3 0 16,0 0 0-16,10-3-11 0,0 0 3 0,-7 6 0 16,1 3 0-16,-1-1 0 15,1 4 0-15,3 0 0 0,-1-1 8 0,4 4 0 0,-3 0-9 0,0-1 9 16,3 4 0-16,0-1 0 0,-4 6-9 0,8 4 9 15,-4-4 0-15,3 0 0 0,0 1-8 0,1 2 8 16,2-3 0-16,1 3 0 0,2-2 0 0,-2 2 9 16,3 3 15-16,0 0 2 0,0 0 1 0,3 1 0 15,-3 2-10-15,-1 3-1 0,1 0-1 0,0 0 0 0,0-6-3 0,-4-6 0 16,1 0 0-16,3-5 0 0,-4-6-12 0,4-1 0 16,-3-2 8-16,3-3-8 0,-4 0 31 15,7-1 3-15,0-5 1 0,7-2 0 0,-4-1 9 0,1 0 1 16,3-9 1-16,-4 0 0 0,7-2-7 0,-3-4-2 15,3-8 0-15,0 3 0 16,-1-1-17-16,1 4-3 0,0 0-1 0,-3-1 0 0,0 1-5 0,-1 2-2 16,1 1 0-16,-4 2 0 0,1-2-9 0,-1-1-14 15,1 7 3-15,-4-1 1 16,3 3-143-16,1 0-29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57:44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8287 4146 1206 0,'0'0'26'0,"0"0"6"0,0 0 0 0,0 0 3 0,0 0-35 0,3 0 0 15,4 2 0-15,2-2 0 16,-2 3-19-16,3 0-10 0,-4 0-3 0,4 0 0 0,3 3 32 0,0-6 0 0,1 9 11 0,-1-3-3 16,3 11 4-16,0-8 2 0,1 0 0 0,-1-1 0 15,4 1 6-15,3 0 2 0,6-3 0 0,1-3 0 16,3 2 6-16,-1 1 2 0,1-3 0 0,3 0 0 16,0 0 13-16,4 6 2 0,2-9 1 0,4 3 0 15,7-3-19-15,-1 5-4 0,-3-10-1 0,-3 10 0 16,4-5-13-16,-5 0-9 0,1 0 12 0,-3 0-12 15,0 3 8-15,-1-3-8 0,8 0 0 0,-1 3 0 16,-3 0 10-16,3 0-10 0,-3 3 8 0,0 0-8 16,3 2 24-16,3-8-1 0,11 3 0 0,-8 3 0 15,1-6-12-15,0 3-3 0,-4 0 0 0,4-3 0 16,-3-3-8-16,9 0 12 0,0 3-12 0,4-6 12 16,-4 3-1-16,0-5 0 0,-3 2 0 0,-3-3 0 15,0 0-3-15,0 1 0 0,-1-4 0 0,1 0 0 0,-10-14-8 16,0 6 12-16,-13 8-12 0,0-5 12 0,-4 2-1 0,-3-3 0 15,1 4 0-15,-8-6 0 0,1-1 16 0,-4-2 3 16,1-3 1-16,-1-4 0 0,-6 1-8 0,3-9-2 16,-3-2 0-16,-3-10 0 0,-4-14-10 0,0-3-3 15,-3 6 0-15,0-15 0 0,-3-6-8 0,0-5 0 16,-1 11 9-16,-2-9-9 0,-1 10 0 0,-3-1 0 0,-3-6 0 16,0 12 8-16,-3 6 15 0,-1 12 3 15,-2-4 1-15,-4 7 0 0,-4 8-1 0,-5-6 0 16,-8 6 0-16,-2 0 0 0,-8-2-26 0,1 11 0 15,0 0 0-15,-10 2 0 0,-3 7-10 0,-10 3 10 16,-14 2-13-16,1 4 5 0,-4 5-2 0,-6 0 0 0,-6-2 0 0,-1 8 0 16,4 3 10-16,2 0 0 0,5 0 0 0,2 8 0 15,4 1 0-15,9 6 0 16,1 2 8-16,3 6-8 0,0 12 15 0,-4 6-2 0,11 0 0 16,-1 6 0-16,4 2-13 0,-1 7 11 0,4 8-11 0,0 0 10 15,4 3-10-15,2 0 0 0,1 6 0 0,9 0 0 16,4 0 0-16,6 3 0 0,0-1 0 0,7 1 0 15,6-3 0-15,4 0 0 0,-1 3 0 0,4 2 0 16,3-5-25-16,4 3 2 0,3 3 1 0,3 5 0 31,0 13-142-31,3 2-28 0</inkml:trace>
  <inkml:trace contextRef="#ctx0" brushRef="#br0" timeOffset="1906.182">16942 4705 1148 0,'0'0'25'0,"0"-11"6"0,0-1 1 0,9 0 0 0,1 1-32 0,7 2 0 16,-1 0 0-16,-3 0 0 0,4-2 0 15,-4 2 0-15,3 3-13 0,0 0 4 0,-2 3 9 0,-1-2 0 16,3 2 0-16,-3 3 0 0,4-6 0 0,-1 3 0 16,0 0 0-16,1 3 0 0,-1 0 0 0,1-3 11 15,2 3-3-15,1-3 0 0,0 3 0 0,-1 0-8 16,1 3 12-16,0 0-4 0,-1-3 4 0,4 6 0 16,4 0 0-16,2 2 0 0,-3-5 16 0,-3 3 4 15,0 0 1-15,0 0 0 0,0-3-33 16,0 8 0-16,0 1 0 0,0-3 0 0,0 0 11 15,0-1 1-15,0-5 1 0,0 3 0 0,0-3 0 0,0 0 0 16,0 3 0-16,0-3 0 0,6 2-4 0,-3-2-1 16,1 0 0-16,-1 3 0 0,0 0 2 0,-3 3 0 15,3-3 0-15,-3-1 0 0,0 4 2 0,3-3 1 16,-3 0 0-16,0 0 0 0,-3-3 1 0,3 2 0 0,0-2 0 16,0 0 0-16,0 3 2 0,0-6 0 0,6 0 0 15,-2 3 0-15,-4-3 0 0,-1 0 0 0,5-3 0 0,-4 3 0 16,-4 0-4-16,4 0-1 0,-3 0 0 0,3 0 0 15,0 0-11-15,-3 0 8 0,3 0-8 0,-4 0 8 16,1 0-8-16,3 0 0 0,0 0 0 0,0 0 8 16,-4 0 2-16,8-9 0 0,-1 6 0 0,3-2 0 15,1 2-10-15,-4-3 0 0,0 0 0 0,1 0-11 16,-1 3 11-16,-3-3 14 0,0 1-3 16,0-1-1-16,0 0-2 0,0 0-8 0,0 3 12 0,-4-3-4 15,4 0-8-15,0 4 12 0,-3-1-12 0,3-3 12 0,6 3-12 0,-2-3 0 16,2-8 0-16,-3 5 8 15,1 0-8-15,-1 3 0 0,-3-3 0 0,3 7 0 16,-3-7 0-16,3 3 8 0,-3 3-8 0,3-3 0 16,1 3 8-16,-4-3-8 0,-4 6 8 0,4-5-8 15,-3 2 0-15,3 3 8 0,0 0-8 0,0-6 0 0,3 3 0 0,4 3 8 16,-4 0-8-16,-3-3 0 0,3 3 9 0,-3 0-9 16,3 0 10-16,-3 0-10 0,0-3 12 0,0 0-3 15,3 3-1-15,-3-3 0 0,4 0 0 0,-5 0-8 16,5 1 12-16,-1-1-4 0,7-3-8 0,0 3 8 15,-1-6-8-15,-2 6 8 0,-1 0-8 0,1 0 0 16,-1 0 0-16,-2 1 8 0,2 2-8 0,1 0 0 0,-1-6 0 0,1 6 0 16,-1-3 0-16,4 3 12 0,6-6-12 0,1 6 12 15,-1-6-12-15,-3 6 0 0,0-3 0 0,0 0 0 16,0 0 0-16,0 1 0 0,1-1 11 16,-5 0-11-16,4 0 9 0,4 3-9 15,6 0 8-15,-4-6-8 0,-2 6 8 0,-1-3-8 0,0 3 8 16,-6 0-8-16,0 0 0 0,3-6 0 0,-3 6 8 0,-4 0-8 15,4-3 12-15,0 3 1 0,-7-3 0 0,7 3 0 16,3-3-2-16,-3 1-1 0,0 2 0 0,-4 0 0 16,4 0-10-16,-7 0 10 0,0-3-10 0,1 3 10 15,-4 0-10-15,0 0 0 0,-4 0 0 16,-2 0 0-16,-1 0-37 16,-3 3-10-16,-3-1-1 0</inkml:trace>
  <inkml:trace contextRef="#ctx0" brushRef="#br0" timeOffset="17576.043">19867 6245 1360 0,'0'0'30'0,"0"0"6"0,0 0 2 0,0 0 0 0,0-6-30 0,3-3-8 0,1 6 0 0,-1-6 0 16,0 4-21-16,0-4-6 0,4 0-1 0,-4 3 0 15,4 0 8-15,-4-2 0 0,0 5 1 0,1-3 0 16,-1 3 19-16,3-3 0 0,-2 0 0 0,-1 0 0 0,4 4 0 0,-1-4 0 15,-3 3 0-15,4 0 0 16,0-3 0-16,-1 3 0 0,4 0 0 0,-4 0 0 0,1 0 10 0,3 1-1 16,0-1 0-16,0 0 0 0,3 0 3 0,-7 0 0 15,4 3 0-15,0-3 0 0,3 0-12 0,0 0 10 16,4 3-10-16,-1 0 10 0,0-3 2 0,1 3 0 16,-4 3 0-16,0 0 0 0,0-3-12 0,0 3 0 15,0 0 0-15,-3 0 0 0,3 0 12 0,0-3 1 0,1 3 0 0,-1 0 0 16,0-1-13-16,0 1 9 15,0-3-9-15,-3 3 8 0,3 0-8 0,0-3 0 0,3-3 0 16,-2 0 0-16,-1 0 14 0,3-2 1 0,-3 2 0 0,4-6 0 16,-1 3 10-16,0-3 3 0,-2 1 0 0,2 2 0 15,0-3-16-15,1 0-2 16,2-8-1-16,-2 2 0 0,-1 4-9 0,1 2 8 16,-4 0-8-16,0 0 8 0,0 1-8 0,-3-1 8 0,0 3-8 0,-1 0 8 15,-2 3-8-15,0-6 0 0,-4 7 0 0,3-1-11 31,-6 3-103-31,0 0-21 0</inkml:trace>
  <inkml:trace contextRef="#ctx0" brushRef="#br0" timeOffset="18174.18">20054 6498 1276 0,'0'0'36'0,"0"0"8"0,0 0-35 0,0 0-9 0,0 0 0 0,0 0 0 15,6 0-11-15,4 3-4 0,7 0-1 0,-7 3 0 16,3 0 16-16,0 2 0 0,0 1 0 0,-3 3 0 16,6-3 0-16,-3 2 0 0,0 4 0 0,0-1-9 15,4 4 9-15,-4-1 0 0,7 7 8 0,-4-1-8 16,0 0 17-16,1 4-1 0,3 5 0 0,-1 3 0 0,1 8 3 0,0-2 0 15,-1-3 0-15,-2 0 0 16,2-3-2-16,1-3 0 0,0 0 0 0,3-3 0 16,0-2-5-16,0-4-2 0,-7-3 0 0,0 1 0 15,-3-7-10-15,1 4 0 0,-1-7 0 0,0 4 0 0,-3-6 0 0,-4-1 0 16,-2-2 0-16,-1 0 0 0,-3-3 0 0,0-3-9 16,0 0 0-16,0 0-403 15,0 0-80-15</inkml:trace>
  <inkml:trace contextRef="#ctx0" brushRef="#br0" timeOffset="18579.453">20487 6452 1782 0,'0'0'39'0,"0"0"8"0,0 0 1 0,0 0 3 0,-3-6-41 0,3 6-10 0,0 0 0 0,0 0 0 16,0 0 0-16,0 0 0 0,0 0 0 0,0 0 0 31,0 0-45-31,-7 0-11 0,0 3-3 0,1 5 0 0,-1 7 43 0,1-3 8 0,-1-1 8 0,1 1-12 16,-1 0 12-16,0-1 11 0,-2 4-3 0,-1-3 0 15,0 2 1-15,0 4 0 0,0-4 0 0,0 4 0 0,-3-1-1 0,3 4 0 16,4-4 0-16,-4 3 0 0,-3 1 13 0,3-1 3 15,0 1 0-15,0 2 0 16,1 3-4-16,-1 1 0 0,0 2 0 0,0 3 0 0,0-3-12 0,4 0-8 16,-1-3 8-16,-3-2-8 0,0-1 8 0,-6-3-8 15,3 1 8-15,-3-1-8 16,6-2 0-16,0-1 0 0,0 1 0 0,0-4 0 0,4-2 0 0,-1 0 0 16,1-4 0-16,-1 4 0 15,0-3 0-15,4-1 0 0,3-8 0 0,0 0 0 0,0 0-14 0,0 0-4 16,-6 6-1-16,6-6 0 15,0 0-118-15,0 0-24 0</inkml:trace>
  <inkml:trace contextRef="#ctx0" brushRef="#br0" timeOffset="19385.391">20713 6612 756 0,'0'0'16'0,"0"0"4"0,0 0 1 0,0 0 0 0,3-3-21 0,4-3 0 16,3 3 0-16,-4-3 0 0,4 1 42 0,3-1 4 15,-3 3 1-15,0-3 0 16,3 0-9-16,0 0-2 0,0 3 0 0,0-2 0 0,4-1-11 0,-1 0-2 15,1 0-1-15,-4 0 0 0,0 0-12 0,0 4-2 16,0-1-8-16,-3 0 12 0,0 0-12 0,0 0 0 16,-10 3 0-16,0 0 0 15,9 0-33-15,-9 0-10 0,0 0-1 0,0 0-1 0</inkml:trace>
  <inkml:trace contextRef="#ctx0" brushRef="#br0" timeOffset="19792.477">20841 6574 882 0,'0'0'19'0,"-10"3"4"0,4 0 1 0,6-3 1 0,-7 3-25 16,0 0 0-16,7-3 0 0,-6 3 0 0,6-3 8 0,-3 8-8 0,-4-2 0 0,4 3 8 15,0 3 17-15,-1-1 3 16,1 4 1-16,0-4 0 0,3 7 4 0,0-1 1 0,-4-2 0 0,4 5 0 16,0-2-10-16,0 2-1 0,4 4-1 0,-4-1 0 15,3 9 8-15,0-3 2 0,1 0 0 0,-1 1 0 16,-3-4 0-16,3 0 0 0,0 0 0 0,1-2 0 15,-1-1-12-15,-3 0-1 0,3-2-1 0,0-1 0 16,1 0-18-16,-1-2 0 0,0-1 8 0,1 1-8 16,2-4 8-16,-3 1-8 0,1 0 9 0,-1-4-9 15,4 1 11-15,-4 0-11 0,0-4 12 0,4 1-12 0,-1 0 20 0,1 0-4 16,-1-4 0-16,11 4 0 16,-4-6-16-16,-7 0 0 0,4 0 0 0,-3 0 0 0,3-6 30 0,0 3 2 15,3 0 1-15,3 0 0 0,0-3-10 0,1 0-3 16,-1 0 0-16,1 3 0 0,-4-3-20 0,3 0-8 15,1 0 0-15,-1 3 0 0,0-2 8 0,4-1 0 16,-7 0 0-16,0 0 0 0,4 0 0 0,-4 0 8 16,0 0-8-16,0 3 0 0,0-3 0 0,0 0 8 15,-3 0-8-15,0 3 0 0,-4-3-8 0,1 0-7 0,0 3-1 0,-4 0 0 32,-3 0-41-32,0 0-9 0,0 0-2 0,0 0-402 15,0 0-81-15</inkml:trace>
  <inkml:trace contextRef="#ctx0" brushRef="#br0" timeOffset="20569.773">21349 6344 1709 0,'0'0'48'0,"0"0"12"0,0 0-48 0,0 0-12 16,-3 6 0-16,0 2 0 31,3 1-45-31,0 0-11 0,0 5-3 0,0 4 0 0,0 8 37 0,0 3 7 0,0 0 2 0,0-2 0 16,0 5 13-16,0 0 0 0,0 0 0 0,0 3 0 15,3-3 0-15,-3 6 0 0,3 0 0 0,-3 3 0 0,0 5 0 0,0-2 0 16,0-3 0-16,0-6 0 0,-3-3 0 0,3 0 8 15,-3-6-8-15,3 0 0 0,-4-2 0 0,1-4 0 16,3-5 0-16,-3 2 0 0,0-2 13 0,3-4-4 16,-4 1-1-16,4-3 0 0,0-1-8 0,0-8 8 15,-3 3-8-15,3-3 8 0,0 0 4 0,0 0 0 16,0 0 0-16,0 0 0 0,-3-5-12 0,0-7 0 0,-4 0 0 0,7-5 0 16,-3-4-11-1,-1-5-4-15,4-3-1 0,4-6 0 0,-1-9-2 0,0 1-1 0,4 5 0 0,-1 0 0 16,4 3 5-16,3 0 1 0,-3 3 0 15,3 3 0-15,0 2 13 0,4 7 0 0,2-1 12 16,4 4-12-16,-3-1 19 0,-3 4-3 0,-1 2-1 0,-3 4 0 16,0-1 0-16,-3 3 0 0,3 6 0 0,-3 0 0 15,0 0-6-15,-4 3-1 0,1 0 0 0,-1 6 0 16,1 2-8-16,-4 1 8 0,1 2-8 0,-4 1 8 16,-4 5-8-16,1-2 8 0,3-1-8 0,-3-2 8 15,-4 2-8-15,1-2 0 0,-1 3 0 0,-3-4 0 16,4-2 0-16,-4 2 8 0,-3-2-8 0,0 0 8 15,-1-4-8-15,-2 7 0 0,3 2 0 0,0-5 0 16,0 0 0-16,3-6 0 0,0-3 0 0,-3-1 0 16,3 4 0-16,0-6 12 0,4 0-4 0,6 0 0 0,0 0-8 0,-7-6 0 15,4-5 0-15,0 2 0 0,3-3 8 0,0 7 0 16,0 5 0-16,3-3 0 16,3-3-8-16,-6 6 12 0,4-3-12 0,6 0 12 0,-4 3-12 0,4 0 0 15,3 0 0-15,13 3 0 0,1 0 0 0,-18 3 0 16,1 5 0-16,13 13 0 0,-3-10 0 0,-10-8 0 15,0 0 0-15,9 6 0 0,1 5 0 0,-14-11 0 16,4 0 0-16,-3-3 0 0,3 2 21 0,0 4-1 16,-1-3 0-16,1 0 0 0,-3 3-11 15,-1-4-9-15,1 1 12 0,-1-3-12 0,1 3 8 0,-4-3-8 16,4 3 0-16,-7-6 0 16,0 0 0-16,3 3 0 0,-3-3 0 0,0 0 0 31,0 0-48-31,0 0-3 0,0 0-1 0,0 0 0 0,0 0-26 0,0 0-6 0,0 0 0 0,-3-6-1 15</inkml:trace>
  <inkml:trace contextRef="#ctx0" brushRef="#br0" timeOffset="21030.956">21674 6420 1591 0,'0'0'35'0,"0"0"7"0,0 0 2 0,0 0 0 0,3-3-35 15,7 3-9-15,-3-3 0 0,3 3 0 0,-1-3-14 0,4 3-5 16,-3 0-1-16,0 0 0 16,0 0 11-16,0 3 9 0,0-3-13 0,0 3 5 15,-1 0 8-15,1-1 0 0,3 1 0 0,-3 0 0 0,0 0 0 0,-3-3 0 16,2 0 0-16,1 0 0 16,-10 0 0-16,10 3 0 0,3-3 0 0,0-3 0 0,0 3 0 0,-3 0 0 15,0 0 0-15,-3 0 0 16,-1-3 0-16,1 3 0 0,-1 3 0 0,-6-3 0 0,4 3 0 15,-4-3 0-15,6 6 0 0,1 6 0 0,-1 2 10 0,1 4 4 16,-4-1 1-16,4 1 0 0,-1 2 0 0,1 3 0 16,-1 4 0-16,4 2 0 0,-3 0 1 0,-1 3 0 15,4 0 0-15,-3 6 0 16,-1-3-7-16,4 9-1 0,0 2 0 0,-3-2 0 0,2-3-8 0,-2-3 0 16,-1-6 0-16,-2 3 0 0,2-6 14 0,-2 0 4 0,2-3 1 0,-6 1 0 15,3-1 12-15,-3-3 2 0,4-2 1 0,-4-4 0 16,0 1 6-16,3 5 2 0,-3 0 0 15,-3-2 0-15,3-10-31 0,-4-2-11 0,4-9 0 0,0 9 9 16,0-9 19 0,0 0 4-16,0 0 1 0,-9 6 0 0,-1-4-1 0,0-4 0 15,0-7 0-15,-3 0 0 0,0 3-32 0,-7 0 0 0,0 1 0 0,-6 2 0 32,-3 0-46-32,-7 9-6 0,0 11-2 0,-4 3-583 0,-2 1-117 0</inkml:trace>
  <inkml:trace contextRef="#ctx0" brushRef="#br0" timeOffset="23015.199">22428 6411 384 0,'0'0'11'0,"0"0"2"0,0 0-13 0,0 0 0 0,0 0 0 0,0 0 0 15,7-3-13-15,-7 3-6 0,0 0-1 0,0 0 0 16,3-6 20-16,-3 6 12 16,0 0-1-16,7-3-1 0,-4 3 51 0,-3 0 11 0,7-6 1 0,-1 6 1 15,-3-3-19-15,4 3-4 0,3-3-1 0,-4 3 0 16,1-2-8-16,3 2-2 0,0-3 0 0,-1 3 0 16,5-6 1-16,-1 3 0 0,0-3 0 0,0 3 0 15,3-3-15-15,1 3-3 0,-4-2-1 0,3 2 0 16,1 0-13-16,-4 0-9 0,0-3 12 15,3 3-12-15,-3 0 17 16,0 3-3 0,-3-3-1-16,0 0 0 0,0-3 5 0,-3 4 1 0,-7 2 0 0,9-3 0 0,-9 3-19 15,10-3 0-15,3 3 0 0,-3 0 0 0,-10 0 0 0,0 0-11 0,7-3 0 0,-7 3-365 16,6-3-74-16</inkml:trace>
  <inkml:trace contextRef="#ctx0" brushRef="#br0" timeOffset="23492.378">22478 6801 1245 0,'0'0'27'0,"0"0"5"0,0 0 2 0,0 0 2 0,0 0-28 0,0 0-8 0,0 0 0 0,0 0 0 31,0 0-31-31,0 0-7 0,0 0-2 0,0 0 0 0,0 0 29 0,0 0 11 0,0 0-8 0,0 0 8 15,0 0 0-15,0 0 0 0,6 3 0 0,1 0 0 16,-7-3 0-16,6 3 0 0,1-3 0 0,-1 3 0 16,1-3 0-16,-1 0 16 0,1 3-3 0,3-3 0 15,-4 0 6-15,1 0 1 0,0 0 0 0,2 0 0 16,-2 0-3-16,3 0 0 0,-10 0 0 0,10-3 0 16,-1 3 11-16,1 0 3 0,0-3 0 0,0 0 0 0,-3 3-4 0,-7 0-1 15,9 0 0-15,1-3 0 0,-3 3 6 0,-7 0 0 16,0 0 1-16,0 0 0 15,0 0-25-15,0 0-8 0,13 0 0 0,-13 0 0 0,0 0 8 0,0 0-8 16,0 0 0-16,0 0 0 0,0 0 0 16,0 0-16-16,0 0 2 0,0 0-686 0</inkml:trace>
  <inkml:trace contextRef="#ctx0" brushRef="#br0" timeOffset="23968.838">23022 6437 1183 0,'0'0'33'0,"0"0"8"0,0 0-33 0,3-3-8 16,4-3 0-16,3 0 0 0,-1 1 0 0,5-4 0 15,-1 0-12-15,3 3 12 16,0 0 0-16,4 1 0 0,0-4 0 0,9 0 0 16,4 0 0-16,3-2 0 0,-3 2 0 0,3 0 0 0,-3-2 0 0,0 2 10 15,3 0 1-15,0-3 0 0,-7 4-1 0,4-4 0 16,0 0 0-16,0 4 0 0,3-4-10 0,0 3 0 16,-3 0 0-16,-4 1 0 0,1 2 0 0,-1 0 0 15,-3 0 14-15,-3 0-4 16,0-2-2-1,-3 5 0-15,-4 0 0 0,-2 0 0 0,2 0-31 16,-6-3-6-16,-4 3-2 0,1 3-492 0</inkml:trace>
  <inkml:trace contextRef="#ctx0" brushRef="#br0" timeOffset="24510.5">23163 6434 1512 0,'0'0'33'0,"-7"-3"7"0,7 3 2 0,0 0 0 0,0 0-34 0,0 0-8 0,0 0 0 0,0 9 0 16,4 6-18-16,-1-4-6 0,7-2 0 0,3 0-1 15,7 2 25-15,3-2 0 0,-4 0 0 0,4-3 8 16,0 2 3-16,0 1 1 0,0 0 0 0,0 0 0 16,3-1-12-16,-3 1 0 0,-3 0 0 0,-4 0 8 15,4 2-8-15,-7 1 0 0,0-3 0 0,-3-1 0 16,0 1 0-16,-4 3 0 0,1-3 0 0,-4-1 8 0,1 4-8 0,-4-3 10 15,-4 2-10-15,1 1 10 16,-7-3 2-16,4 2 0 0,-4 1 0 0,0 3 0 0,-3-4-4 0,0 4 0 16,-4 2 0-16,-2-2 0 15,2 0-8-15,-2-4 0 0,-1 4 0 0,-20 17 8 0,14-3-8 0,16-17 0 16,-9-4 0-16,-1 4 0 0,7 0 29 0,-3-3 4 16,2-1 1-16,1-2 0 15,3 3-34-15,1-3 0 0,-4-3 0 0,6 0 0 0,7-3 17 16,0 0-3-16,0 0-1 0,0 0 0 0,0 0 3 0,0 0 1 15,0 0 0-15,7 0 0 0,-1-3-17 0,4 3 0 16,3-3 8-16,3-3-8 0,11 0 12 0,-1 3-2 16,0-6 0-16,4 4 0 0,2-4-1 0,-2-3 0 0,6-5 0 0,-3 2 0 15,0 0-9-15,-1 7 12 0,5-1-12 0,2 0 12 16,4 0-12-16,-4 4 10 0,0 2-10 0,4 0 10 16,-7-3-10-16,-3 3 0 0,0 3 0 0,-1 0 8 15,-5 0-8-15,2-3 0 0,-6 3 0 0,3 0 8 16,-3 0-8-16,-3 0 8 0,-4-3-8 15,4 0 8-15,3 3-8 0,-3 0 0 16,-7 0 0-16,0-3 0 16,-3 3-44-16,-4 3-8 0,1-3-2 0,-7 0-495 0,0 0-99 15</inkml:trace>
  <inkml:trace contextRef="#ctx0" brushRef="#br0" timeOffset="25040.632">23153 7379 1767 0,'0'0'39'0,"0"0"8"0,0 0 1 0,0 0 2 0,0 0-40 0,0 0-10 15,0 0 0-15,0 0 0 0,3 14 0 0,-3-8 0 16,4 3 0-16,91-18 0 187,-43 3-29-187,-35 3-8 0,-4 0-2 0,0 0 0 0,-3 3 56 0,3 0 11 0,-3-2 3 0,0 4 0 16,-1 4-7-16,1-3 0 0,0 3-1 0,-3 3 0 16,2 2-23-16,-2 1 8 0,3 3-8 0,-4 2 0 15,1-2 9-15,0 2-9 0,-1 4 12 0,1-4-12 16,-4 4 8-16,3-4-8 0,-2 3 0 0,2-2 0 15,-2-1 8-15,-1 1-8 0,0-1 0 0,0-2 0 16,4 0 0-16,-4-1 0 0,1 1 0 0,-1-4 0 16,0 1 9-16,0 3-9 0,1 8 0 0,-1-6 9 15,-3-5-9-15,3-3-16 0,-3 0 4 0,4-4 1 16,-4-5-119-16,0 0-24 16,0 0-5-16,0 0-497 0</inkml:trace>
  <inkml:trace contextRef="#ctx0" brushRef="#br0" timeOffset="25256.135">23576 7393 1350 0,'0'0'29'0,"0"0"7"0,7-3 0 0,-1-5 3 0,1-10-31 0,-1 4-8 0,1 5 0 0,0 3-399 15,-4-3-81-15</inkml:trace>
  <inkml:trace contextRef="#ctx0" brushRef="#br0" timeOffset="25742.177">23114 7472 1414 0,'0'0'31'0,"0"0"6"0,0 0 2 0,0 0 1 0,3 0-32 0,4-3-8 0,-7 3 0 0,0 0 0 15,0 0 0-15,0 0 0 0,3 3-10 0,-3-3 10 16,0 0 12-16,6 3 9 15,-6-3 2-15,4 6 0 0,-1 0 9 0,0 2 3 0,4 1 0 0,-4 0 0 16,0 5-11-16,1 4-3 0,-1-1 0 0,0 4 0 16,1-1 6-16,-1 3 1 0,0-2 0 0,-3 2 0 15,3-2 8-15,1 5 1 0,-4 6 1 0,3-6 0 16,0 0-8-16,-3 1-2 0,0-7 0 0,0 0 0 16,3-2-28-16,-3-1 0 0,0-5 0 0,0 3 0 15,0-1 0-15,0-5 14 0,0 0-4 0,0-1-1 16,0-8-9-16,0 6 0 0,0-6-12 0,0 0 12 0,0 0 0 15,0 0 0-15,0 0 0 0,0 0 0 32,-6-8-52-32,6 2-4 15</inkml:trace>
  <inkml:trace contextRef="#ctx0" brushRef="#br0" timeOffset="26129.244">23586 7425 1897 0,'0'0'41'0,"0"0"9"0,0 0 2 0,0 0 2 0,16-6-43 63,-6 6-11-63,-10 0 0 0,7 0 0 0,-1-2 0 16,1 2-33-16,6-3-9 0,0-3-2 0,0 3 0 0,4-3 44 0,-4-3 17 0,-3-5-1 0,3-1 0 15,3 6 3-15,-3-2 0 0,4 2 0 0,-4 0 0 16,3 3 1-16,-3 1 1 0,-3-1 0 0,3 0 0 15,-3 0-10-15,0 0-3 0,0 3 0 0,-4 0 0 16,7 1 44-16,-6-1 8 0,0-3 1 0,-4 6 1 16,3-3-211-16,-2 3-43 0,-4 0-8 0,0 0-572 15</inkml:trace>
  <inkml:trace contextRef="#ctx0" brushRef="#br0" timeOffset="26662.026">23573 7647 1753 0,'0'0'38'0,"0"0"8"0,0 0 2 0,0 0 2 0,0 0-40 0,0 0-10 15,6 0 0-15,8-6 0 0,-1 0 0 0,-7 6 0 0,4-3 0 0,23-8 0 16,3-1 0-16,-23 6 0 16,0-3 0-16,4 4 0 0,2-4-10 0,1-3-4 15,0 3-1-15,-1-2 0 0,-2-1 15 0,2 0 8 0,1 4 0 0,-4-1-8 16,1-6 0-16,-1 7 0 15,-3-1 0-15,1 0 0 0,-5 0 23 0,1 4-3 0,0 2 0 0,0 0 0 16,-4 3-20-16,1 3-15 0,0 0 3 0,-1-3 0 16,-3 5 25-16,4 1 6 0,-4 0 1 0,-3 3 0 15,7 0-5-15,-4-1-1 0,-3 4 0 0,3 0 0 16,1-1-6-16,-1 4-8 0,-3-3 11 0,3 2-11 16,0-2 0-16,1-1 0 0,-4 1 0 0,3 0 0 15,4-1 10-15,-4 1-10 0,3-3 8 0,1 0-8 16,-4-4 0-16,7 1 0 0,3 0 0 0,0 0 0 15,-3-6 9-15,3-3-9 0,-3 3 10 0,3-6-10 0,-3 3 28 16,0-6-1-16,0-2 0 0,3-1 0 16,-3 0-19-16,3-2-8 0,-3-1 8 0,-4-2-8 15,4-1 0-15,0 1 8 0,-4 2-8 0,1-2 0 16,0-1 0-16,-4 1 8 0,0-4-8 0,-3 1 0 16,0-6 11-16,-3-1-3 0,-4 7-8 0,1 0 12 0,2 5 0 15,-5 3-1-15,5 1 0 0,-2 2 0 16,-4 3 25-16,3 0 4 0,1 1 2 0,6 5 0 0,-23-3-34 15,13 3-8-15,-6 0 0 0,-11 8 0 0,4-2 0 0,17 0 0 16,-4 0 0-16,-6 17 0 0,6 12 0 0,3-20 0 16,1-1 0-16,2-2 0 0,1 3 25 0,-3 2 3 15,-1-2 1-15,4-1 0 16,-1 1-45-16,1-4-8 0,0 4-3 0,0-6 0 16,-1 2-28-16,1 1-5 0,0-3-2 0,-1 0-576 0,1-1-115 0</inkml:trace>
  <inkml:trace contextRef="#ctx0" brushRef="#br0" timeOffset="28383.386">23094 5766 1245 0,'0'0'27'0,"0"0"5"0,0 0 2 0,0 0 2 15,0 0-28-15,0 0-8 0,0 0 0 0,0 0 0 16,0 0-28-16,0 0-6 0,0 0-2 0,0 0 0 16,0 0 26-16,0 0 10 0,0 0-8 0,0 0 8 0,0 0 0 0,0 0 0 15,-6 6 0-15,2 0 11 0,1 0 5 0,3 3 0 16,0-1 1-16,0 1 0 16,0 6 3-16,0-1 0 0,3 1 0 0,1 2 0 0,-1 1-1 0,3 5 0 15,-2-2 0-15,2 5 0 0,-3 6-7 0,1 0 0 16,-1-6-1-16,4 1 0 0,-4-1-11 0,0-3 0 15,0-3 0-15,1-2 0 0,-1-1 0 0,-3 1 0 0,3-3 0 0,-3-4 0 16,4-2 8-16,-4-3-8 0,0 3 8 0,0-9-8 16,0 0 0-16,0 0 0 0,0 5 8 0,0-5-8 15,0 0 24-15,0 0 2 0,0 0 1 0,0 0 0 16,0 0 5-16,0-5 0 0,0-4 1 0,0 0 0 16,0-3-21-16,-4 1-12 0,4-4 12 0,-3 1-12 31,0-7 0-16,-1 7 0-15,1-13 0 0,0 1 0 16,0-6 0-16,-1 0 0 0,1 6-12 0,3 2 3 0,-3 7 9 0,3-1-8 0,3 4 8 0,-3-1-8 0,0 7 8 0,0 2 11 0,3-3-3 0,-3 9 0 16,0 0-8-16,4-3 0 15,-4 3 0-15,0 0 0 0,0 0 0 0,6 0 0 0,1 0 0 0,-1 3 0 16,4 3 0-16,0 0 0 0,3 5 0 0,13 10 0 16,4-4 0-16,-20-8 0 0,3 0 0 0,10 23 0 0,0-3 0 15,-13-17 0-15,-1-1 0 0,4 1 0 16,-3 0 11-16,0-4-3 0,0 1-8 0,-3 3 12 15,2-6-12-15,1-1 0 0,-3 1 0 0,-1-3 0 0,4 0 0 0,-3-3 0 16,-4 0 8-16,0 0-8 0,4 0 0 0,-4-3 9 16,0-3-9-16,1 0 8 0,-1 4-8 0,0-4 12 15,-3-3-12-15,4-9 12 16,-1 1-12-16,-6 5 0 0,3-5 0 0,-4 2 0 0,1-2 8 0,-4-1 0 16,4 1 0-16,-3-1 0 0,-1-2-8 0,0-1 0 0,1 4 9 15,-1-3-9-15,1 2 0 0,3 1 0 0,-1-1 0 0,1 6 0 16,0 1 0-16,3 2 0 15,0 0 0-15,-4 6 0 0,4-3 8 0,0 6 1 16,0 0 0-16,0 0 0 0,0-5-9 0,0 5 8 16,0 0-8-16,0 0 8 0,0 0 2 0,0 0 0 15,0 0 0-15,4 11 0 0,-4-2-21 0,3 6-4 0,0-1-1 0,4 1 0 16,-4-1 16-16,4 7 0 0,-1-1 0 0,-3 4 0 16,4-4 0-16,-4 3 0 0,4 6 0 0,-4-2 0 15,4-1 0-15,-4-6 0 16,0 1 0-16,1-4 0 0,-4-2 0 0,3-1 0 0,-3-2 8 0,3 3-8 15,-3-10 0-15,0 4 0 0,3 0 0 0,-3-9 0 16,0 0 0-16,0 0 0 0,0 0 8 0,0 0-8 16,0 0-21-16,0 0-8 0,0 0-2 0,0 0 0 15,0 0-61-15,0 0-13 0,0 0-3 0</inkml:trace>
  <inkml:trace contextRef="#ctx0" brushRef="#br0" timeOffset="28697.728">23497 5950 1677 0,'0'0'36'0,"0"0"8"0,0 0 2 0,0 0 2 0,0 0-38 0,4-3-10 0,2 3 0 0,1-9 0 15,-1 7-12-15,1-1-5 16,-4 0-1-16,-3 3 0 0,0 0 18 0,10-3 0 15,-3 3 0-15,-1 0 0 0,1 0 0 0,-7 0 0 16,6-3-8-16,1 3 8 0,-1-3 0 0,1 3 0 16,3 0 0-16,-10 0 0 0,6 0 0 0,-6 0 9 0,0 0-1 0,7 0 0 15,-7 0-8-15,7 0 12 0,-7 0-12 0,6-3 12 16,-6 3-4-16,0 0 0 0,0 0 0 0,0 0 0 16,10 0-8-16,-10 0 0 0,0 0 0 0,0 0 8 15,13-9-8-15,-13 9 0 0,0 0 0 0,0 0-500 31,0 0-101-31</inkml:trace>
  <inkml:trace contextRef="#ctx0" brushRef="#br0" timeOffset="29032.334">23839 5667 1216 0,'0'0'27'0,"0"0"5"0,0 0 2 0,0 0 0 15,3 3-34-15,3-3 0 0,1 3 0 0,-7-3 0 0,0 0 10 0,0 0-10 16,3 6 8-16,1 0-8 0,-1 0 39 0,-3 0 2 16,3 5 1-16,0 1 0 0,-3-3-9 0,4 2-1 15,-1 4-1-15,-3-1 0 0,3 1-11 0,0 0-3 16,-3-1 0-16,4 1 0 0,-4 2-17 0,0-2 0 16,0 2 0-16,0-2 0 0,3-3 0 0,0 2 0 15,-3-5 12-15,0 2-12 0,4 1 10 0,-4-3-10 16,3 0 8-16,-3 2-8 0,0-11 0 15,0 3 0-15,0-3 0 0,0 0 0 0,0 0 0 0,0 0 8 16,-3 6-8-16,3-6-703 16</inkml:trace>
  <inkml:trace contextRef="#ctx0" brushRef="#br0" timeOffset="29681.915">24540 5994 1832 0,'0'0'52'0,"0"0"12"0,0-6-52 0,4 0-12 0,9-3 0 0,0 4 0 16,0-7-13-16,0 3-6 0,-3-2-1 0,3-1 0 15,0 0-3-15,-3 4-1 0,3-4 0 16,-3 3 0-16,0-3 24 0,0 4 0 0,3-4 0 0,0 3 0 15,-3 1 0-15,3-4 0 16,-3 3 9-16,-4 0-1 0,4 4 0 0,0 2 0 0,-3 0 0 0,-1 3 0 16,1 0 1-16,-1 3 1 0,1 0 0 0,-1 2 0 15,1 4 5-15,-1 0 1 0,4 3 0 0,-6-1 0 16,2 7-4-16,1-4 0 0,-1 4 0 16,-2-4 0-16,2 1-3 0,1-1-1 0,-4 1 0 0,3 3 0 15,1 5-8-15,-4-6 0 0,4 1 0 0,-1-6 0 16,1-7 0-16,0 1 0 0,-1 3 0 0,1-3 0 15,-1-3 0-15,1-3 0 0,-1 0 0 0,4-3 0 0,0 0 0 16,3-9 16-16,7-2-2 0,-1-4-1 0,4 1 2 0,-3 2 0 16,-3-5 0-16,2-1 0 0,1 4-15 0,0-1 8 15,-1 4-8-15,1-4 0 0,-4 1 0 0,1 2 0 16,-4 1 0-16,0-1 0 0,3 0 0 0,-6 4-10 16,3-1 2-16,-3 3 0 15,0 1-38-15,-3-1-7 0,-1 0-2 0,-3 3-474 16,1 3-95-16</inkml:trace>
  <inkml:trace contextRef="#ctx0" brushRef="#br0" timeOffset="30327.462">24658 6329 1112 0,'0'0'24'0,"0"0"6"0,4-3 1 0,2-3 0 0,1 3-31 0,-1 1 0 0,1-4 0 0,3 3 0 16,-4-3-73-16,1 3-21 0,-7 3-4 15,0 0-1-15,3 0 35 0,4-6 8 0,-1 3 0 0,-6 3 1 0,7 0 47 0,-7 0 8 16,3-3 0-16,-3 3 0 0,0 0 16 0,0 0-1 16,0 0-1-16,0 0 0 15,0 0 71-15,0 0 15 0,0 0 2 0,0 0 1 0,0 0-32 0,0 0-7 16,0 0 0-16,0 0-1 0,0 0-26 0,0 0-5 16,0 0 0-16,0 0-1 0,0 0-16 0,0 0-3 15,0 0-1-15,0 0 0 0,0 0-11 0,0 0 0 16,10 0 0-16,-10 0 8 0,7 0 3 0,2 0 0 15,-9 0 0-15,7 0 0 0,0 0-3 0,-7 0 0 16,9 0 0-16,-9 0 0 0,10 3-8 0,-3-3 12 16,-7 0-12-16,10 3 12 0,-10-3 15 0,9 6 3 15,-2-3 1-15,3 0 0 0,-4 3-5 0,1-3-1 16,3 0 0-16,-4 2 0 0,1 1-7 0,-1-3-2 0,1 3 0 0,0 0 0 16,-4 0-16-16,3-1 10 15,-2 4-10-15,2 0 8 0,-2 0-8 0,-1 2 8 0,0-2-8 0,0 3 8 16,1-3 4-16,-4 5 0 0,0 7 0 15,3-4 0-15,-6 0-12 0,3-2 8 0,-4 3-8 0,-2-4 8 16,3 4 8-16,-4-1 2 0,0-2 0 0,-2 2 0 16,2-2-3-16,0-1-1 15,-2-2 0-15,2 3 0 0,-3-4 11 0,0 1 3 0,1 0 0 0,2-1 0 16,-3-2-28-16,4 0-20 0,-4 2 3 0,6-5 1 16,-2 0 7-16,-1 0 9 0,7-6-13 0,-6 6 5 31,6-6-27-31,0 0-5 0,-7 3 0 0,7-3-1 0,0 0-56 0,0 0-11 0,0 0-3 0,0 0-577 15</inkml:trace>
  <inkml:trace contextRef="#ctx0" brushRef="#br0" timeOffset="30664.108">25013 6350 932 0,'6'-6'20'0,"4"3"5"0,-3-3 1 0,2 0 0 0,1 0-26 0,0 3 0 0,0-2 0 0,-3 2 0 0,-4 0 0 0,3 3 0 16,-6 0 0-16,0 0 0 0,0 0 44 0,0 0 3 15,0 0 1-15,0 0 0 0,0 0-4 0,-9 6 0 0,2 2 0 0,-3-2 0 16,4 3 0-16,-8 0 0 16,-2-1 0-16,0 1 0 15,3 0-7-15,-1 0-1 0,5 2-1 0,-11 10 0 0,7-7-35 0,6-2 0 16,1 5 0-16,-4 15 0 0,3-8 0 0,4-18 0 16,0 5 0-16,-1-2 0 0,4 3 40 0,-3-1 0 0,3 1 1 15,0 0 0-15,0-4-33 0,3 1-8 0,-3 0 0 16,4 0 0-16,-1-1 8 0,0 1 0 0,1 0 0 0,2 0 0 15,4-4 4-15,-3 1 0 0,2 0 0 0,4 0 0 16,4-3 4-16,3 0 0 0,-7 0 1 0,3 0 0 16,-3-3-3-16,4 0-1 0,2 0 0 0,-2 0 0 15,-1-3-13-15,-3 0 0 0,4 0 0 0,-1 0 0 16,0 0-42 0,-3 0-8-16,4-3-2 0,-4 0-471 0,0 1-94 0</inkml:trace>
  <inkml:trace contextRef="#ctx0" brushRef="#br0" timeOffset="31016.188">25357 6262 2170 0,'0'0'48'0,"0"0"9"0,0-6 3 0,7 3 1 0,2-2-49 0,1-1-12 0,7 0 0 0,-1 0 0 32,7-3-45-32,0 3-12 0,-3-2-3 0,-1 5 0 15,-2-3 23-15,-1 0 4 0,-3 0 1 0,0 3 0 16,0-2-8-16,1 2-2 0,-5 3 0 0,1 0 0 15,-3-3-54-15,-1 3-12 0,1-3-1 0,-7 3-1 16,0-3 8-16,0 3 2 0,0 0 0 0,0 0 0 16,0 0 16-16,0 0 3 0,-7-3 1 0,-2-3-255 0</inkml:trace>
  <inkml:trace contextRef="#ctx0" brushRef="#br0" timeOffset="31246.962">25409 6213 1062 0,'0'0'23'0,"-6"5"5"0,-1-2 0 0,4 6 3 0,3-9-31 0,-6 6 0 0,-1 3 0 0,4-4 0 16,3 4 57-16,-4 0 6 0,4 0 1 0,0-1 0 15,0 4 12-15,4 0 2 0,-4-1 1 0,0 4 0 0,3 0-27 0,-3 2-6 16,3-2-1-16,1 5 0 0,-1 6-7 0,0 1-2 16,0-7 0-16,4-3 0 15,-4 1 7-15,0-1 1 0,1-2 0 0,-1 0 0 0,0-1-36 0,4 1-8 16,6-7 0-16,-3 4 0 16,0 0 0-16,-4-6 8 0,4-1-8 0,0 1 8 0,0 3 7 0,0-3 1 15,-1 0 0-15,1-1 0 0,0-2-16 0,0 0 0 16,0-3 0-16,0 0 0 0,-1 0-16 0,1-3-2 15,0 0-1-15,0 1 0 16,-3-1-53-16,2-3-12 0,1 0-1 0,0-3-1 16,0 1-42-16,-4-4-8 0,1 0-1 0</inkml:trace>
  <inkml:trace contextRef="#ctx0" brushRef="#br0" timeOffset="31661.123">25724 6347 1177 0,'0'0'25'0,"0"0"6"0,0 0 1 0,0-6 2 0,4 0-34 0,-4 6 0 16,0 0 0-16,0 0 0 0,0 0 51 0,0 0 3 0,0 0 1 0,3 6 0 15,0 0-12-15,0-1-3 0,1 7 0 0,-1 0 0 16,-3-1-19-16,0 4-4 0,0 0-1 0,0 20 0 16,0-3-16-16,0-18 0 0,-3-2 0 0,3 0 0 15,0 2 40-15,0-5 4 0,-4 0 0 0,1-1 1 16,3 1-17-16,0-9-4 0,0 0-1 0,0 0 0 16,0 0-8-16,0 0-2 0,0 0 0 0,0 0 0 15,0 0-5-15,0 0-8 0,0 0 11 0,0 0-11 16,3-6 10-16,4 0-10 15,-4-5 8-15,1-7-8 0,-1-5 0 0,3 0 0 0,-2 5 0 0,2 1 0 16,1-4 8-16,-1 4-8 0,1-1 8 0,3 1-8 16,-4 5 0-16,4 0 0 0,-3 4 0 0,-1-1 0 15,1 3 13-15,-1-3-2 0,1 6-1 0,-7 3 0 16,0 0 14-16,7-2 4 0,-7 2 0 0,9 0 0 0,-9 0 0 16,0 0 0-16,7 5 0 0,3-2 0 15,3 3-17-15,0 0-3 0,-6 0-8 0,2 3 12 0,-2-1-2 0,-4 1-1 16,4 0 0-16,-1 0 0 0,1-4-9 0,-4 4 0 15,4 0 0-15,-4 0 0 0,4-1 0 0,-4 7 0 16,0 0 0-16,0-1 0 0,1-2 0 0,-1-4 0 16,-3 1 0-16,3-3 0 0,-3 0-23 0,0-6 0 15,0 0 0-15,0 0 0 16,0 0-41-16,0 0-8 0,0 0-1 0,0 0-1 16,0 0-138-16,0 0-27 0,-3-12-5 0</inkml:trace>
  <inkml:trace contextRef="#ctx0" brushRef="#br0" timeOffset="32101.189">25852 6175 1166 0,'0'0'25'0,"0"0"6"0,4-9 1 0,-1 3 1 0,0 0-33 0,0 0 0 0,4 3 0 0,3 1 0 15,3-7 28-15,0 3-2 0,0 0 0 0,0 3 0 16,-3-3-14-16,3 1-2 0,-3 2-1 0,3-3 0 16,0 3 3-16,-3-3 0 0,0 3 0 0,0 0 0 15,0 0 24-15,-1 0 4 0,1 1 2 0,10-7 0 16,-4 6-34-16,-9 0-8 0,-1 3 0 0,4-3 0 15,0 0 0-15,-7 0 0 0,1 3 0 0,-1 0 0 16,0 0 69-16,4 3 12 0,-4 0 3 0,4-3 0 16,-4 3-68-16,-3-3-16 0,3 3 0 0,1 0 0 0,-1 0 12 0,0 0-2 15,0 2 0-15,1 1 0 16,-1 3-10-16,0 0 0 0,-3 0 0 0,3 2 0 0,1 4 0 0,-1-1 12 16,0 4 0-1,1-1 0-15,-4 1 8 0,3-1 1 0,-3 4 1 0,0 2 0 0,0 0-6 0,3-2 0 16,-3 2-1-16,0-3 0 0,-3 4-3 15,3-1-1-15,3 9 0 0,-6-6 0 0,0-2 4 0,-1-4 1 16,4-2 0-16,-3-4 0 0,3 1 7 0,-3-4 1 16,3 1 1-16,-4-3 0 0,4 0-5 0,-3-1-2 15,3-2 0-15,-3 3 0 0,3-3-2 0,0-6-1 16,-3 6 0-16,3-6 0 0,0 0-3 0,0 0 0 16,0 0 0-16,0 0 0 0,0 0 4 0,-4 5 0 15,4-5 0-15,0 0 0 0,-9 0 2 0,2 3 1 0,0 0 0 0,-2-3 0 16,-1 0-19-16,-3 0 0 0,-1-3 0 0,-5 3 0 31,6 3-29-31,-7-3-13 0,-3 3-2 0,-3 3-661 0,-4 0-132 0</inkml:trace>
  <inkml:trace contextRef="#ctx0" brushRef="#br0" timeOffset="33651.464">26633 6320 914 0,'0'0'25'0,"0"0"7"0,0 0-32 0,0 0 0 15,0 0 0-15,0 0 0 16,0 0 12-16,0 0-4 0,0 0 0 0,6 0-8 0,1 3 38 0,-7-3 1 15,6 0 0-15,1-3 0 0,3 3 14 0,0-3 3 16,-4 3 1-16,4-5 0 0,0 2-23 0,-4-3-5 16,4 3-1-16,0-6 0 0,3 1-2 0,0-1-1 15,7 0 0-15,0-3 0 0,-1 1 6 0,-5-4 1 16,2 1 0-16,0-1 0 0,1 0-12 0,-4 1-3 16,3-1 0-16,11-14 0 0,-5 6-17 0,-15 11 0 0,3 3 0 0,6-29 0 15,4-2 0-15,-14 25 0 16,4-2 0-16,-3 2 0 0,3-3 25 0,-4 1 2 0,1 0 0 0,-1-4 0 15,-2 4-27-15,-1-1 0 16,0 4 0-16,1-4 0 0,-4 3 0 0,0 1 0 16,-4 2 0-16,4 1 0 0,-3 2 30 0,3 0 1 0,-3 3 0 0,-4 0 0 15,4 4 19-15,-4-4 4 0,7 6 1 0,-10 0 0 16,4-3-55-16,-4 3 0 0,-3-3-13 16,3 3 2-16,0 3 11 0,-3-3 0 0,0 3 0 0,3 0-8 15,-3 0 8-15,0 2 0 0,3-2 0 0,0 3-8 16,-3 0 8-16,-3 0 0 0,-1 0 0 0,-2-1 0 15,2 1 0-15,7 0 0 0,-3 6 0 0,3-9-8 16,-3 5 19-16,7-2 4 0,-4 3 1 0,0 6 0 16,4-7-28-16,-4 7-4 0,6-3-2 0,-2 5 0 15,-4 1 18-15,7-1 0 0,-4 0-8 0,1 7 8 0,-1 2 0 0,4 0 0 16,-4-2 0-16,4-1 0 0,0-3 0 0,3-2 0 16,0 2 0-16,-4 4 0 15,8-7 13-15,-4 3-3 0,-4-2-1 0,8 2 0 16,-4-2 2-16,3 2 0 0,0 4 0 0,1-4 0 0,-1 3-3 0,3-2-8 15,-2-1 12-15,2 3-4 0,4 7-8 16,-3-4 0-16,-1-3 0 0,4 0 0 0,-3-5 12 0,-1-1-2 16,4-2-1-16,3 3 0 15,0-4 6-15,4-2 1 0,-4-1 0 0,3 1 0 0,-3-3-8 16,0 0 0-16,0-4-8 0,4 1 12 0,-4 3 8 0,3-3 0 16,1-3 1-16,-4 0 0 0,3 0-21 15,-3-1 0-15,4-2 0 0,-4 0 0 0,0 3 8 0,0-6 1 16,0 1 0-16,0-1 0 0,1 0 1 0,-5 3 0 15,4-3 0-15,-3-3 0 0,0 3-10 0,-3 0 0 0,3 0 0 0,-4 3 0 16,1-6 0-16,-4 6 0 0,-3 0 0 0,0 0 0 31,7-2-31-31,-4-1-8 0,3 0-1 0,-6 3-1 16,4-3-154-16,-4 3-30 0,0 0-7 0,3-9 0 0</inkml:trace>
  <inkml:trace contextRef="#ctx0" brushRef="#br0" timeOffset="34731.917">27167 5673 1784 0,'0'0'51'0,"0"0"10"0,0 0-49 0,0 0-12 0,0 0 0 0,7-3 0 16,-1-3-36-16,1 4-9 0,0-1-3 0,2 0 0 0,5 0 39 0,-1 3 9 16,0-3 0-16,-3 3 0 0,-1-3 0 0,1 0 11 15,0 3-3-15,0-3 0 0,0 3 0 0,0-3 0 16,-1-3 0-16,1 3 0 0,0 1 8 0,-3 2 0 16,3-3 1-16,-4 0 0 0,4 0-4 0,-3 3-1 15,2-6 0-15,-2 3 0 0,3 0-12 0,-4 0 9 16,1 0-9-16,6 0 8 0,-3-5-8 0,-7 8 0 15,-3 0 0-15,3-3 0 16,1 3-100-16,-1-3-23 0,-3 3-4 0,0 0-1 0</inkml:trace>
  <inkml:trace contextRef="#ctx0" brushRef="#br0" timeOffset="35267.831">27558 5513 1677 0,'0'0'36'0,"0"0"8"0,0 0 2 0,0 0 2 15,3-6-38-15,0 3-10 0,4-3 0 0,-1 0 0 16,-2 1-60-16,2 2-15 15,-3-6-2-15,4 6-1 0,0-3 49 0,-1 0 9 0,-3 1 3 0,1-1 0 32,2 3-19-32,1 0-3 0,-4-3-1 0,0 0 0 0,1 3 40 0,-4-3 0 0,3 4 0 0,-3 2 0 0,0 0 0 0,3-6 16 15,-3 3 0-15,3-6-1 0,-3 6 9 0,0 3 3 16,0 0 0-16,0 0 0 0,-3-6-11 0,3 6-3 16,0 0 0-16,0 0 0 0,0 0-3 0,0 0-1 15,0 0 0-15,0 0 0 0,0 0-9 0,0 0 8 16,0 0-8-16,0 0 8 0,0 0-8 0,0 0 8 15,0 0-8-15,3 9 8 0,-3 0-8 0,4 2 8 16,-4-2-8-16,3 3 8 0,0-3 16 0,1 2 2 0,12 4 1 0,7 11 0 16,-7-3-27-16,-6-11 0 0,-3 9 0 0,6 19 0 15,0-13 0-15,-10-16 0 16,4 1 0-16,-1 0 0 0,1 5 20 0,-4-8-2 16,4 2 0-16,-4 4 0 0,0-6-18 0,1 2 8 0,-4 1-8 15,0 0 0-15,0-4 20 0,0 4-4 0,0-6 0 0,-4 3 0 16,1-1-6-16,3-2-2 0,0-6 0 0,-3 6 0 15,-4 3-8-15,7-9 0 16,-6 6 0-16,-4 2 0 0,10-8 0 0,0 0 0 0,0 0 0 0,-30 6 0 16,-6-3 0-16,23-3 0 0,3 0 0 0,0-3 0 31,-3 0-101-31,0 0-23 0,-3 1-4 0,3-7-509 0</inkml:trace>
  <inkml:trace contextRef="#ctx0" brushRef="#br0" timeOffset="35462.226">27610 5105 1982 0,'0'0'56'0,"0"0"12"0,0 0-54 0,3 0-14 0,7 3 0 0,-3-3 0 0,-1 0-11 0,4 5-5 15,3 4 0-15,0 3-1 0,-6-6 1 0,0 0 1 16,-1-4 0-16,1 4-345 15,-4 0-70-15,0 3-14 0</inkml:trace>
  <inkml:trace contextRef="#ctx0" brushRef="#br0" timeOffset="36150.937">27941 5446 1403 0,'0'0'40'0,"0"0"8"0,0 0-38 0,4-3-10 16,-4 3 0-16,6 0 0 16,-6 0-38-16,7 0-10 0,-1-6-1 0,1 3-1 0,-7 3 50 0,6 0 0 0,-6 0 0 0,7-3 9 15,0 0 6-15,-1 0 1 0,1 3 0 0,-1-3 0 16,4 3 7-16,-3 0 1 16,-7 0 1-16,6-2 0 0,1-1 1 0,3 0 0 0,-4 0 0 0,1 3 0 15,3-6 2-15,-4 3 1 0,4 0 0 16,16-6 0-16,7 4-29 0,-23 5 0 0,3-3 0 15,0 0 0-15,3-3 26 0,1 3-1 0,-1 3 0 0,1-6 0 16,2 0-25-16,-2 1 8 16,6 2-8-16,-7 0 0 15,4 0 10-15,-4 0-10 0,4 0 12 0,-4 0-12 16,4 0 15-16,0 0-4 0,-1-6-1 0,-2 7 0 0,-1-4 14 0,4 3 4 0,6-3 0 0,0 0 0 16,-6 0-28-16,3 3 0 0,-3-8 0 0,-1 5 0 15,4 0 0-15,-6 0 0 0,-1 3 0 0,0-5 0 16,1 2 0-16,-4 0 16 0,-3 0 0 0,3 3-1 15,0 0 0-15,-3 0 0 0,0 0 0 0,-1 1 0 16,-2 2-6-16,0-6-1 0,-1 0 0 0,1 3 0 0,-1 3-8 0,1-3 0 16,-4 3 0-16,-3 0 0 0,0 0 0 0,0 0 0 15,0 0 0-15,0 0 0 0,0 0 0 0,0 0 0 16,0 0 0-16,0 0-853 16</inkml:trace>
  <inkml:trace contextRef="#ctx0" brushRef="#br0" timeOffset="36779.287">27859 4909 1474 0,'0'0'41'0,"0"0"11"0,0 0-42 0,0 0-10 16,0 0 0-16,0 0 0 31,0 0-39-31,0 0-9 0,0 0-3 0,0 0 0 0,4-3 28 0,2 3 6 0,1 0 1 0,-1 0 0 0,1-5 16 0,3 2 0 16,0 3 0-16,-1 0 0 0,1 0 12 0,0-6-3 15,0 6-1-15,0-3 0 0,-4 3-8 0,1 0 0 16,3 0 9-16,-4 3-9 0,1-3 11 0,-7 0-3 15,6 6 0-15,1 2 0 0,-4-5 4 0,0 6 1 16,1 0 0-16,-4 3 0 0,-4-1 0 0,1 1 0 16,0 5 0-16,0-5 0 0,-1 3-1 0,-2-1 0 0,-1 1 0 0,1 5 0 15,-1 3 0-15,1 1-1 0,-1-10 0 0,-3 4 0 16,4-6-11-16,-1-1 12 0,1 1-12 16,-1-3 12-16,4-1 12 0,-4 1 4 15,7-9 0-15,0 0 0 0,-3 6-16 0,3-6-2 16,0 0-1-16,0 0 0 0,0 0 12 0,0 0 3 15,3 3 0-15,4-3 0 0,-1-6-4 0,4 3-1 0,0 0 0 0,3-3 0 16,-3-2-7-16,3-7-2 16,0-2 0-16,0-4 0 0,-3 4-10 0,3 2-11 0,0 3 3 0,17-14 0 15,-14 6 8-15,-9 11 0 0,-1 3 0 0,4 0 0 32,3-5-95-32,-3 2-17 0,0 3-3 0,-3 0-1 0</inkml:trace>
  <inkml:trace contextRef="#ctx0" brushRef="#br0" timeOffset="37000.868">28079 4819 1479 0,'0'0'32'0,"0"0"8"0,3-3 0 0,7-3 2 0,10 0-34 0,0 1-8 15,-4-1 0-15,0 0 0 0,1-3 0 16,-1 3 0-16,-3-2 0 0,0-1-11 15,1 6 11-15,-1-6 0 0,0 0 0 0,-3 1 0 0,3 5 0 0,-3-3-8 16,-4 3 8-16,4 0-8 16,0-3-45-16,-4 6-9 0,-2-3-2 0,2 0-516 0</inkml:trace>
  <inkml:trace contextRef="#ctx0" brushRef="#br0" timeOffset="37274.662">28269 4804 1450 0,'0'0'32'0,"0"0"6"0,0 0 2 0,0 0 1 0,0 6-33 0,0 3-8 0,0 6 0 0,0-7 0 15,4 4 0-15,-1 3 0 0,-3-1 0 0,3 4 0 16,0-4 24-16,1 1 2 0,-1 5 1 0,0-2 0 16,1 2-27-16,-1-5 0 0,0 2 0 0,-3-2 0 15,3 2 0-15,1 4 0 0,-4-1 0 0,3-2 0 16,-3-1 10-16,0-2-10 0,0-4 12 0,3 1-12 15,-3-3 0-15,0-1 0 0,0-8 0 0,0 0 0 16,0 0-32-16,0 0-12 0,0 0-4 0,0 0 0 31,0 0-16-31,0 0-4 0,-3-2-1 0,3-4 0 0,0-3-39 0,0-6-8 0,-3-2-2 0,6-9-151 16,-3 5-31-16</inkml:trace>
  <inkml:trace contextRef="#ctx0" brushRef="#br0" timeOffset="37497.619">28345 4819 1292 0,'0'0'28'0,"0"0"7"0,0 0 1 0,0 0 0 0,0 0-36 0,0 0 0 15,0 0 0-15,0 0 0 0,0 0 10 0,0 0-10 16,3 6 8-16,0-3-8 0,1 3 16 0,-4 2-1 16,3 1-1-16,-3 6 0 0,0-7-2 0,0 4-1 15,3 0 0-15,-3-1 0 0,0 4 9 0,0 0 3 0,0-4 0 0,3 1 0 16,-3 0-5-16,4 2-1 16,2-8 0-16,-2 3 0 0,2 2-7 0,-3-2-2 0,4-3 0 0,-4 0 0 15,4 0-8-15,-1-4 0 0,4 1 0 16,0 0 8-16,-3 0-24 0,2-3-6 0,1-3-1 0,3 0 0 31,-3 0-45-31,0-2-10 0,0-1-2 0,0-3 0 16,0 6-6-16,-1-8-2 0,-2 2 0 0,0 0-360 0</inkml:trace>
  <inkml:trace contextRef="#ctx0" brushRef="#br0" timeOffset="39602.321">28509 5507 1357 0,'0'0'29'0,"0"0"7"0,0 0 0 0,0 0 4 0,0 0-32 0,3 9-8 0,0 0 0 0,-3 5 0 15,4 7-13-15,-4-1-4 0,0 3-1 0,0-2 0 16,0-1 18-16,0 0-12 0,-4 1 12 0,4-1-10 15,-3 1 10-15,3-4 0 0,0 4 10 0,0-1-10 16,0-3 24-16,0 1-2 0,-3-3 0 0,3-4 0 16,0-2-3-16,-4 0-1 0,4-1 0 0,0-8 0 15,0 0 10-15,0 0 3 0,0 0 0 0,0 0 0 16,0 0-19-16,0 0-3 0,0 0-1 0,0 0 0 16,0 0-8-16,0 0 12 0,0-8-12 0,4-1 12 0,-4 0-12 0,3-2 0 15,0-7 0-15,1 1 0 16,-1-1 0-16,0-2 0 0,4-1 0 0,12-20 0 15,4 9 0-15,-19 24 0 0,2-7 0 0,4-5 0 16,3 5 0-16,-10 9 0 0,4 3 0 0,3 0 0 16,0-5 0-16,-10 8 0 0,6 0 0 0,4 0 0 0,0 3 0 0,-10-3 0 15,6 5 0-15,1-2 0 16,0 3 48-16,-1 0 15 0,1 3 2 0,2-1 1 0,-2 4-48 0,3-3-10 16,-4 3-8-16,4-4 12 0,-3 4-12 0,3-3 8 15,-4 2-8-15,1-2 8 0,-1 0-8 0,1-3 0 16,-1 2 0-16,1-2 0 0,0 0 0 0,-4 0 0 15,0-3 0-15,4 0 0 0,-4-3 0 0,0 0 0 16,1 0 0-16,-4 0 8 0,6-3-8 0,-3 3 0 0,1-3 0 0,-1 0 0 16,0-3 0-16,1 3 0 0,2-5 0 0,-3-1 0 15,4 0 0-15,-4-6-11 0,0 4 3 0,1-4 0 16,-1 1-1-16,0-7 0 0,-3-8 0 16,4 3 0-16,-1 0-4 0,-3 5-1 0,3 1 0 15,-3 2 0-15,3 7 14 0,-3-4 0 0,0 3 0 0,4 1 0 16,-4 5 0-16,0 6 13 15,0 0-2-15,0 0-1 0,0 0-1 0,0 0 0 0,0 0 0 0,0-6 0 16,0 6-9-16,0 0 8 0,0 0-8 0,0 0 8 16,0 0-8-16,0 0 0 0,-4 9 0 0,4-3 8 15,-3-1-8-15,3 7 0 0,-3 3 0 0,0-4 0 16,3 1 11-16,-4 8 0 0,8 4 0 0,-4 2 0 0,-4-6-1 16,4 1 0-16,0-1 0 0,0-5 0 0,0-1-10 0,0-2 0 15,-3 0 0-15,3-4 0 0,0 1 0 16,0 3 0-16,3-9 0 0,-3-3 0 0,0 0-9 0,0 0 9 15,0 0-12-15,0 0 12 16,0 0-47-16,0 0-2 0,0 0-1 0,0 0-482 16,0 0-97-16</inkml:trace>
  <inkml:trace contextRef="#ctx0" brushRef="#br0" timeOffset="39949.98">28778 5312 363 0,'0'0'8'0,"0"0"1"0,0 0 1 0,0 0 1 0,0 0-11 0</inkml:trace>
  <inkml:trace contextRef="#ctx0" brushRef="#br0" timeOffset="45279.525">25334 4032 388 0,'-3'-12'8'0,"3"12"3"0,0 0 0 0,0 0 0 0,0 0-11 0,3 0 0 0,4 0 0 0,-1 0 0 16,1-6 0-16,3 6 0 0,-1 0 0 0,1-3 0 0,0 3 0 15,3 0 8-15,0-5 0 0,0 5 0 0,1 0-8 16,-1-3-11-16,-3 3 3 0,-1-3 0 16,4 3 16-16,1 0 3 0,-1 3 1 0,-3-3 0 0,6 0 18 0,-3 0 4 15,3-3 1-15,1 3 0 16,-1 3-11-16,4-3-3 0,0-3 0 0,-4 3 0 15,4 0 3-15,3 0 0 0,-4 0 0 0,4-3 0 16,0 0 4-16,0 0 0 0,0 3 1 0,3-6 0 16,1 3-5-16,-1 0 0 0,0 3-1 0,-3 0 0 0,3 0-2 0,1-5 0 15,-1 5 0-15,3-3 0 0,-2 3-21 16,2 0 0-16,-3 0 0 0,4-6 0 0,-1 0 8 0,7 0 1 16,-3 0 0-16,3 6 0 0,0-5 6 0,-3 2 1 15,0 3 0-15,0-6 0 0,0 3 0 0,-4-3 0 16,4 3 0-16,-4 3 0 0,4-3-3 0,-3 0 0 0,2 0 0 0,1 3 0 15,0-3-3-15,0 1-1 0,0 2 0 0,3-6 0 16,-7 3-9-16,4 3 0 0,0-6 0 16,-4 3 8-16,1 3-8 0,-1 0 0 15,1-6 0-15,-4 3 8 0,0 0-8 0,1 3 12 0,-1-3-12 0,0 1 12 16,0 2 0 0,1 0 0-16,-1-3 0 0,0 3 0 0,0-3 3 0,-3 3 1 0,0 0 0 0,0-6 0 15,0 6-8-15,-3-3 0 0,-1 3-8 0,-2-6 12 16,-1 6-3-16,1-3-1 0,-1 3 0 0,-3 0 0 15,0 0 9-15,-3 0 2 0,0 0 0 0,-3 0 0 16,-1 0 6-16,1 0 2 0,-1-6 0 0,-6 6 0 16,7 0-27-16,-7 0 0 0,0 0 8 0,0 0-8 15,6 0 0-15,-6 0 0 0,0 0 0 0,0 0 0 32,4 6-34-32,-4-6 1 0,0 0 0 0,0 9-623 0</inkml:trace>
  <inkml:trace contextRef="#ctx0" brushRef="#br0" timeOffset="55115.854">26443 6839 1119 0,'0'0'24'0,"0"0"6"0,3-5 1 0,-3-1 1 0,6 0-32 0,-2 0 0 0,2 0 0 0,1 0 0 0,3 1 0 0,-4-4 0 16,4 3-13-16,0 0 4 0,0 0 17 0,0 0 3 15,-1 4 1-15,5-4 0 0,-1 3-12 0,0 0 8 16,0 0-8-16,0 0 8 0,3 3 10 0,1 3 2 16,-1 0 0-16,4 0 0 0,3 0-7 0,0 3-1 15,0-1 0-15,6 1 0 0,4-6-4 0,-3 3-8 16,2 3 11-16,-2-3-11 16,3 3 15-16,-4-3-4 0,-3 2-1 0,1-2 0 0,2 0 11 0,-3-3 3 15,-3 0 0-15,0 6 0 0,0-6 12 0,4 3 2 16,-8-3 1-16,34-3 0 0,-11 0-31 0,-25 0-8 0,2 3 0 15,-2 0 0-15,2-3 39 0,-2 3 6 16,3 0 2-16,-1-3 0 0,-2 1-20 0,2-4-4 0,-2 3-1 0,2-3 0 16,1 3-22-16,0-3 0 0,-4 0 0 15,4 1 0-15,-1-4 0 0,1-3 8 0,3 0-8 0,0 1 0 16,3-1 13-16,1 0-1 0,-1 1-1 0,0-1 0 16,0-2-3-16,-3 2 0 0,0 0 0 0,-3 4 0 15,3-4 1-15,-4 3 0 0,4 0 0 0,-3 6 0 16,3 1-9-16,0-1 12 0,-3 3-12 0,3 5 12 15,-4-2-12-15,8 3 0 0,5 0 9 0,-2 3-9 16,-1 2 11-16,-2-2-3 0,2 3 0 0,-3-3 0 16,1 2-8-16,2 1 0 0,-3-3 0 0,1 2 0 0,-4-2 16 15,0-3-1-15,-1 0-1 0,1 0 0 16,0-4-14-16,0 1 0 0,-3-3 8 0,10-3-8 16,-1 1 0-16,4-4 0 0,-4 0-9 0,1-3 9 15,-1 0 0-15,1-2 0 0,-4-1 0 0,4 3 0 0,2-2 10 0,-2-1-10 16,0-3 8-16,-1 1-8 15,4-1 9-15,0 1-9 0,6-4 10 0,0 4-10 0,-3-1 16 0,0-2-4 16,1-1 0-16,-5-2 0 0,1 2 1 0,0 4 0 16,-4 2 0-16,1 0 0 0,-1 4-13 0,-2-1 11 15,2 0-11-15,1 3 10 0,-1 0-10 0,-2-2 0 16,2 2 9-16,-6 6-9 0,3-6 0 0,-6 3 0 16,0 0 0-16,3 0 0 0,-4 0 0 0,-2 0 8 0,-1 0-8 0,-3 3 0 15,0 0 0-15,-3 0 0 16,0 0 0-16,0 0 0 0,-4-2 0 0,1 2 8 0,-1 2-8 0,-2-2 0 15,2-2 0-15,-6 2 0 16,0 0 0-16,0 0-12 16,0 0-35-16,0 0-7 0,0 0-2 0</inkml:trace>
  <inkml:trace contextRef="#ctx0" brushRef="#br0" timeOffset="70219.209">28433 4536 470 0,'0'0'13'0,"0"0"3"0,0 0-16 0,0 0 0 0,0 0 0 0,0 0 0 15,0 0 0-15,0 0 0 0,0 0 0 0,0 0 0 16,7 3 0-16,-7-3 0 0,3-3 0 16,-3 3 0-16,0 0 15 0,0 0-1 0,7 0 0 0,-7 0 0 15,0 0 34-15,0 0 6 0,6 3 2 16,-6-3 0-16,0 0-24 0,4 0-5 0,2 9-1 15,-6-9 0-15,0 0-4 0,3 0-1 0,1 9 0 0,-1-6 0 16,0 2-2-16,0 1-1 16,-3 0 0-16,0 6 0 0,4-4-10 0,-1-2-8 0,0 3 9 0,1 9-9 15,-1-1 8-15,0 1-8 0,4-4 0 0,-4-2 0 16,0 2 12-16,4-2-4 0,-4 0-8 0,4 2 12 16,-4-5-3-16,7 3-1 0,3-4 0 0,-3 4 0 15,0-3 2-15,-1 2 0 0,-2-2 0 0,0 3 0 16,-1 0-10-16,-3-1 10 0,4-2-10 0,-4 3 10 15,1-4-2-15,-4 4 0 0,3 0 0 0,0-1 0 16,4-2 11-16,-4 0 1 0,0 2 1 0,0-2 0 0,1 0-13 0,-1 0-8 16,0 2 10-16,-3-2-10 0,4-3 0 0,-4 3 0 15,6-1 0-15,-6 1 0 16,3-3 8-16,-3 0-8 0,0 0 0 0,0-1 9 16,4 1-9-16,-4-6 0 0,0 0 0 0,0 6 0 0,0 0 0 0,0-6 0 15,0 6 0-15,0-6 0 0,0 0 8 16,0 0 0-16,0 6 0 0,0 2 0 0,3 4 0 15,-3 0-8-15,0-6 12 0,0-1-4 16,0-5 10-16,0 0 2 0,0 0 0 0,0 0 0 0,0 0-20 0,0 0 0 16,0-8 0-16,-3 2 0 0,3-3 0 0,0-3 12 15,0 4-4-15,0-1-8 0,0 0 16 0,0-5-3 0,3 2-1 16,-3-3 0-16,-3 1-12 0,3 2 0 16,-4-5 0-16,1-1 0 0,0 4 0 0,0-7-10 0,3 4 2 15,0 2 0-15,-4 0 8 0,4 1 0 0,0-1 0 16,0 7-8-16,0-7 8 0,0 3 0 0,0 1 0 0,4 2 8 15,-1 0 0-15,0 0 0 0,0 4 0 0,1 2 0 16,-1-3-8-16,0 3 0 0,4-3 0 0,-4 3 8 16,0 3-8-16,4-6 0 0,-4 3-8 0,0 1 8 15,4 2-8-15,-4 2 8 0,4-2-8 0,-4 9 8 16,4-9 0-16,-1 3 0 0,1 3 0 16,-1-3 0-16,-2 3-12 0,2 0 2 0,1-1 1 15,3 1 0-15,-7 0 9 0,3-3 0 0,1 3 0 0,0-3 0 0,-1 0 0 0,1 2 0 16,-7-5 0-16,3 3 0 15,-3-3 0-15,7 6 0 0,-7-6 0 0,3 6 0 16,-3-6 0-16,3 9 0 0,0-3 0 0,-3-1 0 16,0-5 8-16,0 9-8 0,-3 0 8 0,-3 0-8 15,2-4 8-15,-2 4-8 0,-1-3 8 0,1 6-8 0,-4-9 8 0,3 2-8 16,1-2 8-16,-4 6-8 16,3-3 8-16,-3 0-8 0,4 3 10 0,-1-7-10 0,-3 4 11 0,7-3-11 15,-3 3 12-15,6-6-12 0,0 0 0 0,-7 3 0 16,-3 3 0-16,10-6 0 0,0 0 0 0,0 0 0 15,0 0 0-15,0 0 0 0,0 0 0 0,0 0 0 16,0 0 10-16,0 0-10 0,0 0 12 0,0 0-4 16,0 0 0-16,0 0 0 0,0 0-8 0,0 0 0 0,0 0 0 15,0 0 8-15,0 0-8 0,0 0 0 0,3 3 0 0,1 0 0 16,-4 0 0-16,3 2 0 16,0-5 0-16,1 0 8 0,2 0 1 0,-6 0 0 0,3 0 0 15,4 0 0-15,-4 0 6 0,4 3 1 16,-1-3 0-16,-2 6 0 0,2-6-16 0,1 0 0 15,-1 3 8-15,1 0-8 0,-1-3 8 0,1 6-8 16,-7-6 11-16,13 3-11 0,-13-3 0 0,7 3 0 0,-1 0 0 0,1-3 0 16,-1 2 24-16,-6-2-1 0,7 3-1 0,0 3 0 15,-1-6-9-15,-6 0-1 0,7 0-1 0,-7 0 0 16,6 0 1-16,-6 0 0 0,7 6 0 0,-7-6 0 16,0 0-4-16,0 0 0 0,6 3 0 0,-6-3 0 15,0 0 0-15,0 0-8 0,0 0 12 0,0 0-4 16,0 0-8-16,0 0 0 0,0 0 0 0,0 0 8 15,0 0-8-15,0 0 0 0,0 0 0 0</inkml:trace>
  <inkml:trace contextRef="#ctx0" brushRef="#br0" timeOffset="71755.421">29194 5041 741 0,'0'0'16'0,"0"0"3"0,0 0 1 0,0 0 2 0,0 0-22 0,0 0 0 0,0-6 0 0,-3 0 0 31,3 3-80-31,0 3-20 0,0 0-4 0,0 0 0 0,0 0 104 0,0 0 35 0,0 0 0 0,0 0 0 15,0 0 39-15,0 0 8 0,0 0 2 0,0 0 0 16,0 0-40-16,0 0-8 0,0 0-2 0,0 0 0 16,0 0-18-16,0 0-3 0,0 0-1 0,0 0 0 15,0 0 14-15,0 6 2 0,0 3 1 0,3 5 0 16,-3 7-5-16,0 5-2 0,3-12 0 0,-3 4 0 16,4 2-6-16,-1-5-2 0,-3-1 0 0,3 1 0 15,1-3-5-15,-4 2-1 0,0-2 0 0,3 0 0 16,-3-1-8-16,3-2 8 0,-3 0-8 0,0 2 8 15,0-11-8-15,0 0 0 0,0 0 9 0,0 6-9 16,0-6 11-16,0 0-3 0,0 0 0 0,0 0 0 16,0 0 14-16,0 0 2 0,0 0 1 0,0 0 0 15,0 0 4-15,0 0 1 0,0 0 0 0,0-6 0 0,-3 1-7 16,3-1-2-16,0-3 0 0,-3 0 0 0,3 0-6 0,0-2-2 16,0-1 0-16,0-14 0 15,3 6-13-15,-3 8 0 0,-3 3 0 0,6-23 0 0,3-3 0 0,-2 23 0 16,-1 4 0-16,0-4 0 0,1 0 0 0,2 4 0 15,-3-4 0-15,4 3 0 0,-1-2 0 0,1 2 0 16,0 0 0-16,-1 0 0 0,1 6 0 0,-1-8 12 16,4 5-3-16,-3 3-1 0,-1 0-8 0,-6 3 0 15,7-3 0-15,-1 0 8 0,-6 3-8 0,7 0 0 16,-1 0 0-16,-6 0 0 0,10 0 0 0,-3 0-11 16,-7 0 11-16,10 3-8 0,-4 0 8 0,-6-3 0 15,7 6 0-15,-7-6 0 0,3 6 0 0,4 0 0 16,-4-1 0-16,7 7-8 15,-10-12 8-15,0 6 0 0,0-6 0 0,3 12 0 0,4-1 0 0,-7-11 0 16,0 6 0-16,0 6 0 0,0-12 0 0,0 5 0 16,0 1 0-16,3 21 0 0,0 2 0 0,-3-21 0 0,0 1 0 0,3 12 0 15,-3-7 0-15,4-5 0 0,-4 0 0 0,3 5 0 16,-3-14 0-16,3 9 0 0,-3-9 0 0,10 18 0 16,-10-18 0-16,7 8 0 0,3-2 0 0,12 12 0 15,-5-10 0-15,-17-8 0 16,6 3 0-16,4 0 0 0,-3 3 32 0,-1-3 9 0,1 3 2 0,0-3 0 15,-1 5-27-15,1-8-4 0,2 6-2 0,-2-3 0 16,3 0-10-16,-4 0 0 0,1 0 0 0,0 0 0 16,-1-3 0-16,1 0 0 0,-4 0 0 0,3-3 0 15,-2 0-42-15,2 3-10 0,-2-3-3 0</inkml:trace>
  <inkml:trace contextRef="#ctx0" brushRef="#br0" timeOffset="85168.793">17768 8212 1709 0,'-3'-11'48'0,"3"11"12"0,0-6-48 0,3 0-12 16,0-3 0-16,4 1 0 16,3-1 0-16,0 0-16 0,3 0 4 0,13-8 1 0,-6 5 11 0,-7 6 0 15,6 3 0-15,1-2 0 0,0-1 0 0,3 3 0 16,0 0-9-16,0-3 9 0,0 3 0 0,-1 0-11 16,1 3 11-16,0 0-8 0,4-3 8 0,-4 6 0 15,0 0 8-15,0 3-8 0,-1-3 18 0,1 6-1 0,4-1 0 0,-1 1 0 16,7 3 1-16,-4 0 0 15,1-1 0-15,-1 4 0 0,-3-1-18 0,1-2 10 16,-1 0-10-16,-3 5 8 0,3 4-8 0,-3-1 0 16,0-5 0-16,-3-4 8 0,-1-2-8 0,4-3 0 0,-3-3 0 0,-4 0 8 15,4-3 2-15,-3 0 0 0,-1-3 0 16,4 0 0-16,-1-3-2 0,4-3 0 0,-6-5 0 0,-1-1 0 16,0 6-8-16,4 1 0 0,-3 2 0 0,-4 0 8 15,3 3-8-15,0-3 10 16,1 3-10-16,3-3 10 0,2-2 4 0,1-1 1 0,0 0 0 0,0-2 0 15,4-1-5-15,2 3-1 0,1 0 0 0,2 4 0 16,4-4-9-16,4 0 0 0,-7 3 0 0,-1 3 8 16,1 0-8-16,0 0 0 15,-3 3 0-15,-4 0 8 0,3 0-8 0,-6 3 8 0,0-3-8 0,0 6 8 16,-3-3-8-16,0 3 0 0,-1 3 9 0,1-1-9 16,-4 1 0-16,1 3-18 0,6 2 3 0</inkml:trace>
  <inkml:trace contextRef="#ctx0" brushRef="#br0" timeOffset="90151.507">28286 4093 1653 0,'-10'-9'47'0,"10"9"10"0,0 0-45 0,-3-8-12 0,3 8 0 0,0 0 0 31,0 0-20-31,0 0-7 0,0 0-1 0,-4-3 0 0,4 3 10 0,-6 0 2 0,-1-3 0 0,-3 3 0 15,4 0 16-15,-4 3 0 0,0-3-8 0,-3 3 8 16,-3 0 0-16,-1 2 0 0,1-2-8 0,-1 3 8 16,4-3 0-16,-3 6 0 0,-1-3 0 0,1 2 0 15,3 1 0-15,-3 0 0 0,-1 0 0 0,1 2 0 0,3 7 0 16,-4-1 0-16,1 1 0 0,3-1 0 16,-4 4 0-16,4-7 0 0,0 4-8 0,3-4 8 15,-3 4 0-15,3-1 0 0,4 1-8 0,-4-1 8 0,0 4 0 0,4-1-8 16,-4 3 8-16,3 4 0 15,-3-4 0-15,4 3 0 0,-1 3 0 16,-3 0 0-16,7 6 0 0,-4-2 0 0,1-7 0 0,-1 3 0 0,1 0 0 16,3 0 11-16,-1-5 0 0,1 2 0 15,3-3 5-15,-3 0 2 0,3 4 0 0,0-10 0 0,0 6-4 0,3 1-1 16,-3-4 0-16,3 4 0 16,1 2-13-16,-1 0 9 0,0 3-9 0,4 0 8 0,-4 3 2 0,3-2 0 15,1-1 0-15,0 0 0 16,-1-3-10-16,4 3 8 0,-3 0-8 0,2-2 8 0,-2-1 0 0,3 3 0 15,0-6 0-15,-1 6 0 0,-2-5-8 0,6 5 12 16,-3 0-12-16,0 3 12 0,0-3-12 0,0-5 8 16,-1 2-8-16,1 0 8 0,3-3-8 0,-3-2 0 0,0 2 0 0,0-2 8 15,-4 2-8-15,4-3 0 0,0 4 0 0,0-4 8 16,0 0-8-16,0 1 8 0,3-1-8 0,-3-2 8 16,3-1 12-16,0 7 3 0,6 2 0 0,1 0 0 15,-3-3-23-15,-1-2 0 0,4-1-10 0,-4 1 10 16,4-4 0-16,-1 1 0 15,4-4 0-15,-3-2 0 0,0 2 0 0,-1 1 0 0,1-6 9 16,0 2-9-16,-4-2 0 0,4 0 0 0,-1 0 0 16,1-1 0-16,0-5 0 0,-4 3 8 0,4 0-8 0,3-3 0 15,3 0 0-15,-3 0 8 16,0 0-8-16,-3-3 0 0,3-3 12 0,-4 0-2 0,-2 0-1 0,-1-3 0 16,0-3-1-16,1 1 0 0,-4-1 0 0,0-6 0 15,4 1-8-15,-1-1 0 0,-3 0 9 0,0-2-9 0,0 0 12 16,0-7-1-16,1-5-1 0,-1 3 0 15,-4 2 2-15,1-5 1 0,3 3 0 0,-6 3 0 16,3-6 0-16,0-1 0 0,0 1 0 0,-4-3 0 0,1-3-3 0,2-3-1 16,-2-2 0-16,0-4 0 0,-4-3-9 0,3-2 0 15,-6 2 0-15,4 0 0 0,-1 1 0 0,-3 2 0 16,0 3 0-16,3 0 0 0,-3 0 8 0,0 1-8 16,0-1 8-16,0 0-8 0,-3 6 12 0,0-3-4 15,3 3 0-15,-4 3 0 0,1 0 0 0,-3-3 0 16,2 3 0-16,1-3 0 0,0 0-8 0,-1-6 0 0,-2-3 0 0,3 1 0 15,-4-1 0-15,-3 0 0 0,4 1-10 16,-4-1 10-16,3-3-15 16,-3 3 3-16,1 4 1 0,2-1 0 0,-3-3 11 0,4 6 0 0,-4 3 0 15,0 6 8-15,0 0 4 0,-3 6 0 0,3 2 1 0,0-2 0 16,-3 5-13-16,-3-2 11 0,3 0-11 0,0 2 10 16,-4 3-10-16,1-5 8 15,3 8-8-15,-4-8 8 0,1 8-8 0,-4-5 0 0,-3 2 0 0,0 1 0 16,0 2 0-16,0-8 0 0,0 8-12 0,4 3 12 15,-4-5-12-15,3 5 12 0,0 3-10 0,1 3 10 16,-1-3 0-16,4 3-9 0,-1-2 9 0,1 2 0 16,-1 3-9-16,-2 0 9 0,2 5-10 0,1 1 10 15,-4 0 27-15,4 3 11 0,-4-3 2 0,1 11 1 16,-8-5-217-16,1 5-44 0,3 4-9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8:00:30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12645 9341 1821 0,'-36'-9'40'0,"30"6"8"0,-1-3 1 0,7 6 3 0,7-3-41 0,-1 0-11 0,1 0 0 0,3 1 0 15,-4-1-15-15,1 0-5 16,3 3 0-16,-1 0-1 0,5 0 21 0,-1 0 0 16,0 3 0-16,0 0 0 0,-3 2 0 0,3 1 12 0,0 0-12 0,0 0 12 15,0-3-12-15,0 3 0 16,4-1 0-16,-4 1 8 0,3 0-8 0,-3 3 0 0,4-3 0 0,-4-1 0 15,0 1 0-15,3-3 0 0,-3 0 0 0,1 3 0 16,-1-3 0-16,3 3 8 0,7 0-8 0,-3-4 8 16,-1 4 9-16,1-3 2 0,3 3 0 0,-3-3 0 15,-1 0-3-15,4 3-1 0,0-3 0 0,0 0 0 16,0-1-2-16,0 4 0 0,-3-6 0 0,3 6 0 16,0-3-3-16,0-3-1 0,0 3 0 0,0-3 0 15,0 3 3-15,6-3 0 0,4 3 0 0,0-3 0 16,-4 0-1-16,1 0 0 0,-4 3 0 15,4-3 0-15,-4 0-3 0,3 3-8 0,-2-3 12 0,-1 0-4 16,0 0-8-16,3 3 0 0,-6-3 0 0,10 2 8 16,3-2-8-16,-3 0 8 0,-3 3-8 0,2-3 8 15,-2 0-8-15,-1 0 0 0,-2 0 0 0,2 0 0 16,-3 3 9-16,1-3-9 0,2 3 10 0,-3 0-10 0,1 0 9 0,-1 0-9 16,3 3 8-16,1-3-8 15,3 0 0-15,0 0 8 0,-4-1-8 0,1 1 0 16,-1 3 9-16,-3-3-9 0,4-3 10 0,-4 3-10 0,0 0 14 15,1 0-3-15,-1 0-1 0,-3 0 0 0,3-3 2 0,-3 3 1 16,3-1 0-16,4 1 0 0,2 0-3 0,1 0-1 16,0-3 0-16,-3 3 0 0,-1-3-9 0,4 3 10 15,-4 0-10-15,-2-3 10 0,2 0-10 0,1 3 0 0,-1-3 9 0,-3 3-9 16,4-3 0-16,-1 3 8 0,8-3-8 0,28 3 0 16,-19-3 0-16,-26 3 0 0,3-3 0 15,23 8 0-15,-7 10 0 0,-23-15 0 16,4 3 0-16,23-4 0 0,-7-2 0 0,-20 0 0 0,1 0 0 0,28-5 0 15,-8-16 0-15,-14 15 0 0,6 3 0 16,30-2 0-16,-16 2 0 0,-24 3 0 0,4 0 0 0,27 6 0 16,-11 11 0-16,-19-17 0 0,-1-6 0 0,27-8 0 15,-7 11 0-15,-19 3 0 0,10 0 0 0,32-3 0 16,-13 3 0-16,-29 0 0 0,3 0 0 0,26 0 0 16,-10-3 0-16,-19 3 0 0,0 0 0 0,26 0 0 15,-4-3 0-15,-22 3 0 0,6 0 0 0,37-3 0 16,-18 0 0-16,-25 3 0 0,3 0 0 0,26-3 0 15,-6-3 0-15,-23 6 0 0,-1-3 0 0,4 3 0 16,3-2 47-16,4 2 5 0,-4-3 0 0,40-3 1 0,-4 0-42 16,-39 3-11-16,3 3 0 0,1-3 0 0,2 3 0 0,1-6 10 15,-1 3-10-15,4 1 10 16,-4-1-10-16,4-3 0 0,-3 3 9 0,6 0-9 0,6 0 9 16,-6-3-9-16,4 3 12 0,-4 0-12 15,-3-2 13-15,0 2-4 0,-1 0-1 0,1 3 0 0,-3-3-8 0,2-3 0 16,-2 6 0-16,-1-3 0 0,1-3 8 15,3 3-8-15,3 0 0 0,0 0 8 0,-3 1-8 0,0-1 10 16,3 0-10-16,-7-3 10 0,4 3-10 0,-4 0 0 16,4 0 0-16,-3 0 0 15,3 0 0-15,-4 0 0 0,4 0 0 0,0 1 0 0,9-4 0 0,-2 3 12 16,-4-3-12-16,0 3 12 0,0 0-12 0,-3-3 0 16,-1 3 0-16,1-2 0 0,-3 2 0 0,3-3 0 0,-1 3 8 0,1-3-8 15,6 3 15-15,1-3-3 0,-4 1 0 0,0-1 0 16,-3 0-4-16,0 0-8 0,-1 0 11 15,1 0-11-15,-7 1 8 0,4-1-8 0,-1-3 0 0,1 3 0 16,-1 0 8-16,1 0-8 0,9 1 0 0,-3-1 0 16,-3 0 12-16,-3 0-12 0,-1 0 12 0,1 3-12 15,-1-2 10-15,-2-1-10 0,-5 0 8 0,5 0-8 16,-4 0 8-16,0 3-8 0,-7-3 8 0,4 4-8 16,-1-4 8-16,-2 3-8 0,-1 0 8 0,1 0-8 15,-1 0 12-15,0 3-4 0,7-3 0 0,0 0 0 16,-3 3-8-16,-4-3 0 0,4 0 0 15,-4 1 0-15,1 2 0 0,-4-9 0 0,3-3 0 0,-3 0 0 16,1 7 0-16,2-1 0 0,-3-3 0 0,-3 3 0 16,0 3 0-16,0 0 0 0,-1 0 0 0,-2 3 0 15,3-2-11-15,-4 2-4 0,-2 2-1 0,-4 7 0 16,0 12-140-16,-4 2-29 16,-2 9-6-16</inkml:trace>
  <inkml:trace contextRef="#ctx0" brushRef="#br0" timeOffset="5508.217">10445 14915 1904 0,'0'0'54'0,"0"0"11"0,0 0-52 0,0 0-13 0,0 0 0 0,0 0 0 0,0 0-16 0,0 0-5 16,6-3-2-16,-3 0 0 15,4 3 12-15,3 0 3 0,-4 3 0 0,4 0 0 0,-3-3 8 16,3 3 11-16,-4 0-3 0,4-3 0 16,3 0-8-16,-3 3 12 0,0-1-12 0,0-2 12 0,3 0-2 0,-3 3 0 15,0 3 0-15,-4-3 0 0,4 0 4 0,0 0 1 16,-4-3 0-16,4 3 0 0,3 0 9 0,-3-3 1 16,3 0 1-16,-3 0 0 15,6 3 4-15,-2-3 1 0,-1 0 0 0,3 0 0 0,4 5-13 0,3 1-2 16,-4 3-1-16,4 0 0 0,0 0-2 0,-3-4 0 15,0 4 0-15,3-3 0 0,0 0-13 0,0 0 11 16,0-1-11-16,-4 4 10 0,4-3 6 0,0-3 0 16,-3 0 1-16,3 0 0 0,-4 0-17 0,4 0 0 0,-3-3 8 0,6 0-8 15,-3-3 0-15,3 3-16 0,-3-3 4 16,0 0 0-16,4-3 24 0,-8 3 4 0,4-3 2 0,0 0 0 16,0 1-9-16,0-4-1 0,0-6-8 0,3 1 12 15,-3 2 1-15,0-3 0 0,3 4 0 0,1-4 0 16,-1 1-1-16,7 2-1 0,3 0 0 15,0 1 0-15,0-4 12 0,0 3 2 16,0 1 1-16,3 2 0 0,-2 0-26 0,-1 1-14 0,3-1 2 0,40-9 0 16,-10 7 12-16,-40 8 0 15,1 3 0-15,2-3 0 0,4 0 0 0,-3 0 0 0,3 3 9 0,0 0-9 16,-3 0 8-16,3 3-8 0,0 0 0 0,40 0 0 16,-7 0 0-16,-43 0 0 0,0-1 0 0,7 7 0 15,0-3 15-15,0-3-3 0,-1 0-1 0,1 0 0 16,0 0-11-16,6 3-11 0,4-1 3 0,0 1 0 15,-4 0 8-15,4-3 0 0,-4 3 0 0,0-3 0 16,4 0 0-16,-4 0 0 0,1 2 0 0,-1 1 0 16,0-3 8-16,4 0 0 0,3-3 0 0,0 3 0 0,0 0-8 0,-4-3 0 15,-2-3 0-15,2 3-8 0,-2-3 8 0,-1 0 12 16,-3 3-2-16,46 0-1 0,-10-3-9 0,-42 0 0 16,-1 3 0-16,4 0 0 0,0 0 11 15,3 0 0-15,-3 0 0 0,0 0 0 0,-1 3-11 0,1 0 0 16,3 0 9-16,0 0-9 0,4 3 9 0,2 0-9 15,-6-1 12-15,0-2-12 0,0 6 10 16,-3 0-10-16,0 0 8 0,0 5-8 0,3 9 27 0,0 1 0 16,0-1 0-16,7-2 0 0,-1-1-15 0,4 0-2 15,-6 1-1-15,2-1 0 0,-2-5-9 0,-4 2 8 16,3 4-8-16,-3-7 8 0,0-2 0 0,-3 2-8 16,3-5 12-16,3 0-4 0,1-3-8 0,-4 0 0 0,3-3 0 0,-6-1 0 15,3-2 0-15,-3 0 0 0,-4-2 0 0,-2-1 0 16,2 3 0-16,1-3 0 0,-4 0 0 0,3 0 0 15,-2 3 0-15,2-3 0 0,11 0 0 0,-1 3 0 16,0-3 0-16,-6 3 0 0,6 3 0 0,-3 0 0 16,1-3 8-16,-1 3-8 0,0 3 8 0,0-3-8 15,0-3 8-15,6 3-8 0,8-1 0 0,-4 1 8 16,0 0-8-16,-4-3 0 0,1 3 0 0,-4 0 0 16,1 0 0-16,-4 0 8 0,3-3-8 0,0 3 0 15,7 0 0-15,-3-3 0 0,-4 3 0 0,1-3 0 16,-1 0 0-16,-3 0 0 0,0-3 8 0,0 3-8 15,0 0 0-15,-3-6 0 0,0 3 0 0,3 0 0 0,7-3 0 0,-1 0 0 16,-3 1 0-16,-2-4 0 16,2 6 0-16,-3-6 8 0,-3 3-8 0,0-2 12 15,3-1-12-15,0 0 0 0,0 3-12 0,3-2 12 0,7-1 0 0,-3 0 0 16,-1 0 0-16,-2 3 0 16,2 1 0-16,-6-4 10 0,4 3-1 0,-4 0 0 0,3 0-9 0,1 1-12 15,5-1 2-15,1 0 1 0,-3 0 9 0,0 3 0 16,-4 3 0-16,0 0 0 0,1 0 0 0,-1 0 12 15,-3-3-2-15,0 6-1 0,0 0-9 0,4 3-11 16,2-3 3-16,1 3 0 0,-4-3 8 0,1 2 0 16,-4 1 0-16,-3 0 0 0,-1 0 0 0,-2 3 0 0,3-4 0 0,-4 1 0 15,1 0 0-15,-1 0 0 16,1 3 0-16,2-3-8 0,11 2 8 0,-7-2 0 16,0 0 0-16,0 0 0 0,-3 0 11 0,0-1 1 0,0 1 0 0,0 0 0 15,-4-3-12 1,1 0-17-16,2 0 4 0,4-3 1 0,4 3 12 0,2-3 16 15,-5 0-3-15,-1-3-1 0,-4 3-12 0,1-3 0 16,0 3 0-16,0 0 0 0,0 0 0 0,-4-3 0 0,1 0 0 0,-1 0 0 16,1 0 0-16,2 0 0 15,11 0 0-15,-4 3 0 0,-3-2 8 0,-3-1-8 0,3 3 0 0,-3-3 9 16,0 0-9-16,-4 0 0 0,1 3 0 0,0-6 0 16,-4 3 10-16,3 0 6 0,1 0 2 15,-1 0 0-15,11-2-18 0,-1 2 0 0,-3 0 0 0,-3 0 0 16,-4 0 0-16,4 0 0 0,-3 3 0 0,-1-3 0 15,-3 0 0-15,1 0-17 0,2 0 1 0,-3 3 1 16,1-3 23-16,2 3 5 0,7-3 1 0,0 3 0 0,0 0-14 0,-6-2 0 16,-1 2 0-16,1 0 0 0,-1-3 0 0,-2 3 0 15,-1-3 0-15,0 0 0 0,0 0 0 0,1 3-15 16,-4 0 3-16,0 0 1 16,0-3 11-16,6 3 0 0,4 0 0 0,0-3 0 15,-7 0 10-15,3 3 1 0,-2-3 0 0,-4 0 0 0,0 0-11 0,0 3 0 16,-4 0 0-16,4-2 0 15,-3 2 0-15,-4-3 0 0,4 3 0 0,-4-3 0 16,4 3 8-16,-7 0-8 0,3 0 12 0,-2 0-4 0,-1 0-8 0,0 0 0 16,-3 0 0-16,0 0 0 15,-1 3-8-15,1-3 8 0,-3 3-10 0,9-1 10 0,-16-2 0 0,10 6 0 16,6-3 0-16,-6 3-1315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8:05:56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16741 16938 1789 0,'0'0'159'0,"-3"3"-127"0,-3 0-32 0,-1-3 0 15,1 0 0-15,-1 3 0 0,0 0-13 0,4 0 4 16,-3-1 9-16,-1 4-8 0,7-6 8 0,-3 6-8 0,-4 3 0 0,4 0 0 15,0-1 0-15,3 4 0 0,-4 0 8 0,1 2 0 16,3 4-9-16,0-1 9 16,3 4 0-16,-3-1 0 0,0 3-9 0,4 7 9 15,-4 5 18-15,3 0 7 0,-3-3 2 0,3 0 0 0,0 0 14 0,-3 0 3 16,4 0 1-16,-4 0 0 0,3 0-12 0,-3-3-2 16,0 3-1-16,3-3 0 0,-3-2-21 0,4 2-9 15,-4 3 8-15,0-3-8 0,0-6 0 0,0 1-17 16,-4-1 2-16,4-6 1 15,4-2-46-15,-4 0-8 0,0-4-3 0,0 1-488 0,0-6-97 0</inkml:trace>
  <inkml:trace contextRef="#ctx0" brushRef="#br0" timeOffset="381.497">16719 16976 1418 0,'0'0'40'0,"0"-6"9"0,0 0-39 0,0 0-10 0,3-2 0 0,0 2 0 16,0 0 0-16,4 0 8 0,-4 0-8 0,0 3 8 16,4 0 0-16,-7 3-8 0,7 0 12 0,2 3-4 15,-2 0 13-15,0 3 3 0,-1-3 0 0,1 3 0 16,3 3-14-16,-1-4-2 0,1 4-8 0,3-3 12 16,0 3-3-16,-3 0-1 0,7-1 0 0,-4 4 0 15,0-3-8-15,0 2 0 0,0-5 0 0,0 3 0 0,0 0 15 0,4 2 1 16,2-2 0-16,4 0 0 0,-9 0 20 0,2-1 4 15,-6 1 0-15,3 0 1 0,-7 2-5 0,1 1-2 16,0 0 0-16,-4-1 0 0,0-2 0 16,-3 9 0-16,0 5 0 0,-3 0 0 0,3 1-6 15,-7-4 0-15,1 0-1 0,-4 1 0 0,-7 2-15 16,1 1-2-16,0-1-1 0,3 0 0 0,-4-2-9 16,4-1 0-16,-3 0 0 0,3 1 0 0,-4-1 0 15,4-5 0-15,0-1 0 0,0-2 0 16,0 0-16-16,0-4 0 0,3 1 1 0,-3 0 0 15,3-3-19-15,0-3-4 0,0 3-1 0,0-6 0 16,4-6-129-16,-4 0-25 0</inkml:trace>
  <inkml:trace contextRef="#ctx0" brushRef="#br0" timeOffset="881.739">17194 16818 2296 0,'0'0'65'0,"0"0"14"0,7 3-63 0,-1-3-16 0,4-3 0 0,6 3 0 15,-2-2-32-15,-1-1-10 0,0-3-2 0,3 6 0 16,-3-3 36-16,4 0 8 0,-4-3 0 0,3 0 0 16,1-2 0-16,-4-1 0 0,0 0 8 0,0 3-8 15,3 0 0-15,1 3-8 0,6 1 0 0,-4-1 0 16,1-3-53-16,-7 6-11 15,0-3-1-15,0 3-1 0,-3 0-32 0,0 3-6 0,-3-3-2 0,-4 3 0 16,-3-3 4-16,0 0 1 0,0 0 0 0,3 8 0 16,-3 7 29-16,-3-3 7 0,-4-4 1 0,1 4 0 15,-1-3 8-15,1-3 1 0,-4 2 1 0,-3-2 0 0,-4 0 43 0,1 3 9 16,3-3 2-16,-4 0 0 0,8-1 62 0,-5 4 13 16,5-3 2-16,2-3 1 0,-3 0 46 0,4 0 10 15,-1 3 2-15,7-6 0 0,0 0-16 0,0 0-4 16,-3 5 0-16,0 1 0 0,-1 0-28 0,4 0-7 0,0 0-1 15,-3 2 0-15,3 1-40 0,0 3-9 0,-3 2-2 0,3 4 0 32,0-1-7-32,0 1-2 0,3 5 0 0,-3-2 0 0,0 2 4 0,3 0 0 15,1 1 0-15,-4 8 0 0,0 3 2 0,3 0 1 16,0-3 0-16,-3-3 0 0,3 0-11 0,1-3-8 0,-1 3 9 16,-3-2-9-16,3-4 0 0,1 0 0 15,-1-2 0-15,0 2 0 0,0-6-11 0,1 1-5 0,2-3 0 16,11 2-389 15,-8-2-78-31,1-7-15 0</inkml:trace>
  <inkml:trace contextRef="#ctx0" brushRef="#br0" timeOffset="1083.992">17548 17209 1782 0,'0'0'39'0,"0"0"8"0,0 0 1 0,0 0 3 0,7 0-41 0,-4 0-10 15,4 0 0-15,-1 0 0 0,1 0 0 0,-1 6 8 16,1 3-8-16,-1-1 8 0,1-2-8 0,0-6-17 16,2-8 4-16,-2 2 1 15,0 0-35-15,2 3-6 0,-2-3-2 0,3 3 0 16,0 3-33-16,-1-3-8 0,1-3 0 16,0 4-1-16,3-4 31 0,-3-3 6 0,3 3 2 0,0-3-265 15,0 1-53-15</inkml:trace>
  <inkml:trace contextRef="#ctx0" brushRef="#br0" timeOffset="1469.432">18106 16915 1173 0,'6'-6'25'15,"1"-3"6"-15,3 0 1 0,0 1 2 0,-4-4-34 0,1 3 0 0,3-5 0 0,-4 5 0 0,1 3 76 0,-4-3 9 16,0 3 2-16,1-8 0 0,-4 14-70 0,-4-6-17 0,1-9 0 0,-4 7 0 16,1 2 89-16,-4 6 15 0,0 6 2 0,0 2 1 15,-3-2-63-15,0 0-12 0,-3 3-2 0,-1 0-1 16,4 2-9-16,-3 1-3 0,3 3 0 0,0-1 0 15,-1 1-4-15,5-1-1 0,2-2 0 0,0 0 0 16,1 2-12-16,3-2 9 0,6 2-9 0,-3 1 8 16,6-3 0-16,4 2-8 0,0-2 12 0,3 0-4 15,4-1 2-15,2 1 0 16,-2 0 0-16,2-4 0 0,4 1-10 0,0 0 0 0,-3-3 0 0,3-1 8 16,0 1-8-16,0 0 0 0,0-3 0 0,-3 0 8 15,-1 0-8-15,1 0 0 0,6 0 0 0,-3 0 8 16,-7-3 11-16,1 2 1 0,-7 1 1 0,-4 0 0 15,-6-3-21-15,0 0-13 0,0 0 1 0,0 0 1 16,4 15 11-16,-11-9 0 0,-6-3 0 0,-13 11 0 16,6-5 0-16,10 3 0 0,0 5 0 0,-16 18 0 0,3-17 0 15,13-10 0-15,-3 1 0 0,-13 11 0 0,6-8 0 0,10-6 0 16,1 0 0-16,-5-3 0 0,5 3 23 0,-5-4 6 16,5 4 2-16,-1-6 0 15,3 0-159-15,7 0-31 0,0 0-6 0,0 0-2 0</inkml:trace>
  <inkml:trace contextRef="#ctx0" brushRef="#br0" timeOffset="2203.537">19513 16938 2199 0,'0'0'48'0,"0"0"11"0,0 0 1 0,-4 6 2 0,4 3-50 0,4-4-12 15,-1 7 0-15,0-3 0 16,1 5-60 0,2 1-14-16,-3 5-3 0,4 1-1 0,0 2 125 0,-1 6 25 0,4 9 4 0,-7 3 2 15,4-6-110-15,-1-3-23 16,-2 3-4-16,2-3-1 0,-3-3 52 0,-3 0 8 0,4-2 0 0,-1-1 8 0,-3-3-8 0,3-2 0 15,-3-4 0-15,0 1 8 0,0-4-8 0,4-2 0 16,-4-3 8-16,0-1-8 0,0-2 45 0,0-6 5 0,0 0 1 0,0 0 0 31,0 0-143-31,0 0-29 0,-4-6-6 0,1-5-1 16,0-4 22-16,-4-5 4 0,1-7 1 0,-1-2 0 16,1-6-46-16,-1-8-9 0,-6-13-1 0,3 4-1 15,0-1 26-15,4 7 4 0,-1 5 2 0,0 3 0 0,4 6 265 0,3 6 53 16,0 2 10-16,3 4 2 0,-3-1-50 0,4 4-10 0,2 2-3 0,1 1 0 15,-4 2-63-15,4 3-13 0,-1 4-2 0,1-1-1 16,3 3-30-16,0-3-5 0,-4 6-2 0,4 0 0 16,0 0 39-16,0 6 8 15,-1-6 2-15,5 6 0 0,-5-1-56 0,8 4-18 0,2 0 10 0,1 0-10 32,0 2-44-32,-4 1-15 0,1 3-2 0,-4-1-1 0,0-2 62 0,-3 2 12 0,3 1 2 0,-3 0 1 15,-4-1 6-15,1 1 2 0,-1-1 0 0,-2 1 0 16,-1-1 4-16,0 4 1 0,-6-1 0 0,0 1 0 15,-1 5-4-15,-2 1-1 0,2-4 0 0,-5 0 0 16,2-2-9-16,-3-1-2 0,0 1 0 0,-3-4 0 16,-6 4-12-16,2-4 0 0,-2 1 0 0,-1-3 0 15,3 2-19-15,1-2-6 16,6 0-2-16,-3-4 0 0,0-2-13 0,0-3-2 0,3 3-1 0,0-6 0 16,0 0-163-16,4 0-33 0</inkml:trace>
  <inkml:trace contextRef="#ctx0" brushRef="#br0" timeOffset="2678.068">19828 16833 1848 0,'0'0'52'0,"6"-3"12"0,1 3-52 0,3-3-12 0,6 0 0 0,-3 0 0 16,3 3 55-16,4-5 8 15,-3 2 1-15,2-3 1 0,-2 3-30 0,-1-6-7 16,0-3 0-16,1 1-1 0,-4 5-19 0,0 0-8 0,-3 0 8 0,3 3-8 15,-3 0 0-15,3-2 0 0,-3 2 0 0,3 0 0 16,7-3 0-16,-4 3 0 0,-3-3 0 0,0 6 0 31,0-6-40-31,-3 4 0 0,0-1 0 0,0 0 0 16,-7 0-19-16,-3 3-4 0,7-3-1 0,-7 3 0 16,0 0 8-16,0 0 0 0,0 0 1 0,0 0 0 0,0 0 19 0,0 0 4 0,0 0 1 0,-7-3 0 15,7 3-16-15,-6-3-3 0,-4 0-1 0,0 3 0 16,-6-3 51-16,2 3 20 0,5 0 0 0,2 0-1 15,7 0 26-15,0 0 6 0,0 0 1 0,0 0 0 0,0 0-42 16,-3 6-10-16,-4 0 0 0,4 3 0 16,3-1 95-16,3 7 17 0,7 5 3 0,0-2 1 15,-7 2-63-15,4 1-12 0,-1-1-2 0,1 0-1 16,-1 1-11-16,1 2-3 0,-4-2 0 0,4 2 0 16,-1 0 0-16,-2 3 0 0,-1-5 0 0,3 5 0 0,-2-3-9 15,-1 1-3-15,0 2 0 0,1 3 0 16,-1 3-12-16,0 0 0 0,0-5-9 0,1-4 9 0,-1-3 0 0,0 1 0 15,1 2 0-15,-4-6 0 0,0 1 0 0,3-3 0 16,0-1 0-16,0-2 0 16,-3-3-36-1,4-1-10-15,-4-2-2 0,0-6-1 0,0 0-122 0,0 0-24 0,0 0-5 0,0 0-527 0</inkml:trace>
  <inkml:trace contextRef="#ctx0" brushRef="#br0" timeOffset="3132.006">20359 16842 1422 0,'0'0'31'0,"3"-3"6"0,0-3 2 0,4 0 1 0,-4 3-32 0,7-3-8 0,0-2 0 0,10-13 0 15,-1-2 0-15,-12 14 0 0,3 0 0 0,3 1 0 16,0-1 88-16,0 3 16 0,3-3 4 0,4 1 0 16,6-1-81-16,1 0-16 0,-4 3-3 0,-4-2-8 15,1 2 0-15,0-3 0 0,-4 3 0 0,4-3 0 16,-7 4-16-16,3-4-4 0,-3 3-1 0,0 3 0 31,-6-3-5-31,3 6-1 0,-4-6 0 0,-2 6 0 0,-1-2 4 0,-3 2 1 0,0 0 0 0,0 0 0 16,0 0-1-16,0 0 0 0,0 0 0 0,0 0 0 31,0 0-11-31,0 0-2 0,-10 5-1 0,0-2 0 0,0 0 0 0,1 3 0 0,-1-3 0 0,0 3 0 0,0 0 50 0,4-1 11 16,6-5 1-16,-17 12 1 0,17-12-26 0,-6 9 0 15,-1 0 0-15,0 2 0 0,4 1 103 0,0 5 15 16,0 7 3-16,-1-1 1 0,8-3-56 0,-4 4-11 15,0-1-3-15,3 0 0 0,0 1-24 0,0 2-6 16,1 0-1-16,-1 3 0 0,4 1 0 0,-7 2 0 16,3 0 0-16,-3 0 0 0,6-3-9 0,-2 9-3 15,-1 3 0-15,0-3 0 0,1-9-1 0,-1 0-8 0,0 3 12 16,0-6-4-16,1-3-8 0,-1-2-12 16,3 2 2-16,-6-5 1 15,4-4-19 1,-1 1-4-16,-3-4-1 0,3-2 0 0,-3-9-20 0,0 0-4 0,0 6-1 0,0-6 0 15,0 0-56-15,0 0-11 0,0 0-3 0,-3-12-542 0</inkml:trace>
  <inkml:trace contextRef="#ctx0" brushRef="#br0" timeOffset="3304.419">20703 17075 1254 0,'0'0'36'0,"0"0"7"0,0 0-35 0,0 0-8 0,7-3 0 0,3-3 0 16,-10 6 0-16,0 0 0 0,3 0 0 0,3 0 0 15,1-3 141-15,3 3 27 0,-4 0 4 0,1 0 2 16,0 0-131-16,-1 0-27 0,4 0-4 0,-3-3-2 15,2 1-10-15,1 2 0 0,-3 0 0 0,3-3 0 16,-4 0 0-16,4 3 0 0,0-6 0 0,-4 3-11 16,4 0-13-16,0 0-2 0,0 0-1 0,-4-3 0 15,4 1-44-15,0-1-9 0,-3 0-1 0,3 0-391 16,-4-3-79-16</inkml:trace>
  <inkml:trace contextRef="#ctx0" brushRef="#br0" timeOffset="3742.642">21051 16734 1753 0,'0'0'38'0,"0"0"8"0,6 0 2 0,4 0 2 0,0-3-40 0,0 3-10 15,3-3 0-15,-3 0 0 0,6 0 20 0,-3 0 3 16,4 0 0-16,-1 1 0 0,1-4-8 0,2 0-2 16,1 0 0-16,-4 0 0 0,4-3 1 0,0 4 0 0,-1-4 0 15,4 3 0-15,-3-3-5 0,0 1-1 0,-1-1 0 0,1-3 0 16,10 6 47-16,-4-2 9 0,-6-1 1 0,-1 3 1 31,1-3-107-31,-4 3-22 0,1 3-4 0,-4-2-1 16,0 2 25-16,-3-3 5 0,0 6 1 0,-1-3 0 15,-2 3-31-15,-4 0-7 0,1 0-1 0,-4 0 0 16,0 0-22-16,0 0-5 0,0 0-1 0,0 0 0 16,-4 9 6-16,-2-1 1 0,-1 1 0 0,1 0 0 0,-4 0 59 0,3-1 12 0,-3 1 2 0,4-3 1 15,-1 3 114-15,1-3 22 0,6-6 5 0,-7 8 1 16,7-8-36-16,-13 9-7 0,0-6-2 0,-10 9 0 15,23-12-59-15,-7 8-15 0,1-2 0 0,3 3 0 16,3-3 112-16,-4 6 19 0,8-4 4 0,-1 7 1 16,7 8-80-16,3 0-16 0,-7 1-4 0,4-1 0 15,0 0-19-15,3 1-4 16,-6 2-1-16,3 0 0 0,-1 0 1 0,-2 1 0 16,3 2 0-16,0 0 0 0,-1-6 5 0,-2 4 1 0,3-4 0 0,-4 6 0 0,1 3-19 0,-4-3 8 15,4-2-8-15,-4-4 0 16,0 0-18-16,4 0-10 0,-7 1-3 0,3-1 0 0</inkml:trace>
  <inkml:trace contextRef="#ctx0" brushRef="#br0" timeOffset="4461.233">24714 16979 2282 0,'0'0'50'0,"10"0"10"0,3 0 3 0,4 0 1 0,2 0-51 0,7 0-13 16,1 0 0-16,-1 0 0 15,-3 0-21-15,0 0-7 0,0 0-2 0,0 3 0 0,-4 0 30 0,4 0 0 16,4 2 0-16,-4 1 0 0,0 3 0 0,-7 0 0 16,-3 2 0-16,-3 4 0 0,-7 0 0 0,0-1 0 0,1-2-8 0,-8 5 8 15,1 4 20-15,-10 5 6 0,-7 6 2 0,1 0 0 16,-4-6 3-16,3 3 1 0,-3-2 0 0,0-1 0 15,4 0-8-15,-4 0 0 0,3-2-1 0,0-1 0 16,4 0-10-16,-4-2-1 16,4-4-1-16,-1 1 0 0,-2-1-11 0,6-2 0 0,-1-1 0 15,-12 7 0-15,10-10 0 0,9-2 0 0,4-6 0 16,3-3 0-16,-13 9 0 0,13-9 0 0,0 0 0 0,0 0 0 16,3 6 0-16,-3-6 0 0,7 0 8 0,6 0-8 15,0-3 0-15,-7 3 0 16,4-3 0-16,17 0 0 0,-1 3 0 0,-16 0 0 0,6 0 0 0,0 0 0 15,1-3 0-15,2 0 0 0,4 3 0 0,0-3 0 16,-3-3 0-16,6 6 0 0,4-3 9 0,29-2-9 16,-23-1 0-16,-20 3 0 0,-3 0 0 0,4 0 0 15,-1 0 0-15,1 0-13 0,-8 0 1 0,5 0 1 16,-5-2-70 0,1 5-15-16,-3-3-2 0,-4 3-1 0,-3 0-113 0,0 0-24 0,0 0-4 0,0 0 0 0</inkml:trace>
  <inkml:trace contextRef="#ctx0" brushRef="#br0" timeOffset="4649.539">24757 17052 2599 0,'0'0'57'0,"0"0"12"0,0 0 3 0,6 6 0 0,8 2-57 0,-1 1-15 15,6 0 0-15,4 2 0 0,0 1 0 0,3-3-10 16,4 5 2-16,6-5 0 0,3 0 8 0,4 0 0 15,-4-1 8-15,-3-2-8 16,4 0-66-16,-4 0-18 0,-3-3-3 0,0-3-973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25:46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10166 4647 421 0,'10'3'18'0,"0"-3"-18"15,6 0 0-15,-3 0 0 0,7-3 0 0,-4 0 0 16,7 0 0-16,-3 0-9 0,3-3 9 0,0 4 0 15,0-7 0-15,0 3-10 0,0 0 10 0,-4 0 0 16,4 0-8-16,0 6 8 0,0-5 0 0,0 2 0 0,0-3 0 0,0 3 0 0,3 3 0 0,0-3 0 31,4 0 17-31,0 0 11 0,2 0 1 0,1-3 1 16,-3 4-6-16,2-1-2 0,-2-3 0 0,3 3 0 0,3-3-22 0,0 3 8 0,0-3-8 0,0 0 0 31,0 4 0-31,3 2 0 0,-2-6 0 0,-1 3 0 0,0 3 0 0,0-6 9 0,-7 0-9 0,7 6 0 16,-3-3 36-16,3 3 0 0,0 0 0 0,0 0 0 15,-3 3-8-15,3-3-2 16,0 0 0-16,0 0 0 0,0 0-2 0,1 3-1 0,-1 0 0 0,0-3 0 16,3 6 5-16,-3-6 2 15,3 0 0-15,1 0 0 0,-1-6-4 0,1 6-1 0,-1-3 0 0,4 0 0 16,-4 3-6-16,4-3-2 0,-1 0 0 0,-2 0 0 16,-1 1-17-16,0-1 0 0,1-3 8 0,-4 6-8 15,0-6 16-15,0 6 0 0,-3-3 0 0,-1 3 0 16,-2 0 1-16,-1 0 0 0,1-6 0 0,-4 3 0 15,0 3 0-15,1-3 0 0,-1 3 0 0,0 0 0 16,-3-3-1-16,3 3 0 0,-3-2 0 0,0 2 0 16,0-3-1-16,0 0-1 0,0 0 0 15,0 0 0-15,-3 3-6 0,-1 0-8 0,1-3 11 0,0 3-11 16,-1 0 13-16,1 3-4 0,3-3-1 0,-3 3 0 16,3 0 3-16,-4 0 0 0,4 2 0 0,0 1 0 15,0 3 1-15,0 0 1 0,0-6 0 0,0 5 0 0,0-2-13 0,0 3-12 16,3 0 3-16,-3-1 0 0,0-2 9 0,0 0 0 15,0 3 0-15,0 0 0 0,0-6 10 16,3 2-2-16,1 1-8 0,-1-3 12 16,0 0-12-16,0 0 0 0,0 0 0 0,1 3 0 0,-1-6 0 0,0 3 9 0,4-3-9 0,-1 0 12 31,1 5-12-31,3-5 0 0,-4 0 0 0,4 0 8 16,0 0-8-16,-1 0 10 0,1-5-10 0,0 5 10 15,-3 0-10-15,2 0 0 0,-2-3 0 0,-1 3 0 0,4 0 0 0,-7 0 0 0,7 0 0 0,23-6 0 16,-13 3 0-16,-24 3 0 0,1 0 0 0,3-3 0 15,3 0 10-15,4 0-10 0,-1-3 12 0,1 3-12 16,2-2 8-16,1 5-8 0,-3-6 0 0,3 3 0 16,-1 3 12-16,1-9-12 0,0 6 12 0,33-6-12 15,-17 7 0-15,-30 2 0 0,8-6 0 0,2 6 0 16,1-3 0-16,3 3 0 0,-1 0 0 0,4 0 0 16,-3 0 0-16,3 0 0 0,4 3 0 0,32-3 0 15,-16-3 0-15,-34 3 0 0,1 0 0 0,7 0 0 16,3-6 0-16,3 6 0 0,0-3 0 0,0 0 0 15,3 0 0-15,4 0 0 16,0 0 0-16,-1 1 0 0,1-1 8 0,3 3-8 0,-4-3 0 0,1 3 0 16,-4 0 0-16,1 3 0 0,2-3 0 0,-6 0 0 15,4 5 10-15,-4-2-10 0,0 0 8 0,-3 0-8 16,3 0 0-16,-3 0 0 0,3-3 0 0,-7 6 0 16,7-6 0-16,-6 3 0 0,-1-3 0 0,1 6 0 15,3-6 0-15,-4 0 0 0,4 0 0 0,29-6 0 16,-19 3 0-16,-27 3 0 0,4 0 0 0,3-6 0 15,0 6 0-15,3-3 0 0,0 3 0 0,4-3 0 16,-1 3 0-16,-2 0 0 0,2 3 0 0,30 0 0 0,-13-3 0 0,-26 6 0 0,3-6 0 16,3 3 0-16,0 3 0 0,4-6 0 0,-1 2 0 0,1 1 0 31,-1 0 0-31,4 0 0 0,-3-3 0 0,2 0 0 16,-2 0 0-16,-1 0 0 0,1 3 0 0,26-3 0 15,-14 0 0-15,-25 0 0 0,6 3 0 0,-4-3 0 0,4 0 0 0,0 6 0 0,4-6 0 0,-1 3 0 16,-3 3 0-16,3-6 0 0,0 3 0 0,0-1 0 31,1 1 0-31,-1 0 0 0,0 3 0 0,0-3 0 0,1 3 0 16,-1 3 0-16,3-4 0 0,24 10 0 0,-14-6 0 0,-22-6 0 0,2 3 0 15,4-4 0-15,-3 4 0 0,3-3 0 0,0 0 0 0,23 6 0 16,-10-6 0-16,-20 0 0 0,1 0 0 0,22 0 0 16,-6-3 0-16,-20 0 0 0,3 0 0 0,17 0 0 15,-7 5 0-15,-13-5 0 0,-3 3 0 0,23 3 0 16,-7-6 0-16,-13 0 0 0,1 0 0 0,22 3 0 15,-7 0 0-15,-16-3 0 0,4 6 0 0,15 0 0 16,-2-4 0-16,-17-2 0 0,0 0 0 0,20 0 0 16,-4 0 0-16,-15 3 0 0,-1-3 0 0,16 0 0 15,-3 0 0-15,-19 0 0 0,6 0 0 0,13 0 0 16,1 3 0-16,-18-3 0 0,8 6 0 0,12-6 0 16,-2 0 0-16,-14 0 0 0,0 0 0 0,16 0 0 15,-6 0 0-15,-13 3 0 0,3 0 0 0,17 0 0 16,-4 0 0-16,-13 0 0 0,4 3 0 0,15-4 0 0,-2 1 0 15,-17-3 0-15,3 6 0 0,17-6 0 16,-3 0 0-16,-17 3 0 0,3-3 0 0,1 6 0 16,-1-6 0-16,4 0 0 0,-1 3 0 0,1 0 0 15,0-3 0-15,-4 6 0 0,1-6 0 0,2 3 0 16,-2-1 0-16,2 1 0 0,1 0 12 0,-4-3-4 16,4 9-8-16,0-9 0 0,-4 3 0 0,23 3 0 15,-6 0 0-15,-20-3 0 0,4-1 0 0,2 1 0 0,1 0 0 0,0 3 0 0,-1-3 0 0,1 3 0 16,0-3 0-16,0 3 0 0,-1-6 0 0,4 3 0 15,-3-1 0-15,3 1 0 0,-4 0 0 0,4-3 0 16,0 3 0-16,-3 3 0 0,3-3 0 0,20 6 0 16,-7-9 0-16,-23 3 0 0,3-1 0 0,4 1 0 15,-4 0 0-15,4 0 0 0,0-3 0 0,3 0 0 16,-4 3 0-16,4-3 0 16,0 3 0-16,3-3 0 0,-3 0 0 0,0 0 0 15,0 0 0-15,0-3 8 0,4 0-8 0,-5 3 0 0,5-3 0 0,-1 0 8 16,3 3-8-16,1 0 0 0,0-3 0 0,-1 3 0 15,1 3 0-15,-1-3 0 0,-3 3 0 0,4 0 0 16,-4-3 0-16,4 6 0 0,-1-6 0 0,1 3 0 16,-1-3 0-16,4 3 0 0,-4 3 0 0,1-3 0 15,3 2 0-15,-4-5 0 0,4 3 8 0,-3 0-8 16,2 3 0-16,1-6 0 0,0 3 0 0,0 0-11 16,0 0 11-16,-4 0 0 0,4 0 0 0,29 5 0 15,-16-2 0-15,-30-6 0 0,7 3 0 0,0 0 0 16,4 0 0-16,-1 0 9 0,0 3-1 0,4-3-8 15,-4 3 10-15,0-1-10 0,0-5 8 0,4 3-8 16,-4 3 8-16,4-6-8 0,-4 0 8 0,0 3-8 16,0 0 0-16,-3-3 0 0,0 3 0 0</inkml:trace>
  <inkml:trace contextRef="#ctx0" brushRef="#br0" timeOffset="6583.181">23511 5799 1242 0,'23'8'35'0,"3"-2"9"0,0 0-36 0,4 0-8 0,-1-3 0 0,1 3 0 16,2-6 0 0,1 0 0-16,3-6 0 0,0 0 0 0,-3 0 0 0,3-3 0 0,-3 1 0 0,0-7 0 31,0 3 0-31,3-5 15 0,0-6-3 0,0 2 0 0,0-2 5 0,0-1 1 0,3 1 0 0,1-6 0 15,-4 0-10-15,0-3-8 0,0-3 12 0,-7 3-12 16,1-3 19-16,-4 3-3 0,4 0-1 0,-11 0 0 16,1-1 26-16,0 4 6 0,-7 0 1 0,10-29 0 15,-10 11-39-15,-10 30-9 0,-3-7 0 0,-3 1 0 16,-4 0 40-16,-2-4 5 0,-5 4 2 0,-5-3 0 16,-8 3-31-16,-2 2-7 0,-4-2-1 0,-6 2 0 15,-1 4 2-15,-2 5 0 0,-1 4 0 0,1 5 0 16,-4-3 76-16,6 12 15 0,1-6 3 0,0 8 1 15,-1 4-117-15,1 3-24 0,0 2-5 0,2 4-1 16,5-1 42-16,-4 3 0 0,6 4 0 0,1-1 8 0,9 3 33 0,-3 9 7 0,0-6 2 16,3 9 0-1,1 2-96-15,2 1-19 0,1 6-4 0,3 2-1 0,6 1 53 0,1 2 17 0,2 0-10 0,4-2 10 16,4 5 0-16,2-11-8 0,4 2 8 0,3-5 0 16,7 0 43-16,3-9 13 0,6 0 4 0,1-3 0 31,6-3-124-31,3 0-24 0,1-3-4 0</inkml:trace>
  <inkml:trace contextRef="#ctx0" brushRef="#br0" timeOffset="14532.546">25347 4767 1728 0,'-10'-15'36'0,"10"15"8"16,0 0-35-16,0 0-9 0,4 0 0 0,-1 0 0 0,7 0-12 0,0 3-4 16,3 0 0-16,0 3-1 0,0 2 9 0,3-2 8 15,4 3-12-15,3 0 12 16,-3-1-10-16,-1 1 10 0,4 3-8 0,0-3 8 16,3-6 0-16,1-1-8 0,-1 1 8 0,0 0 0 15,4 0 0-15,-4-3 0 0,3 0 0 0,1 0 0 0,-4 0 0 0,0 3 0 0,1-3 0 16,2 0 0-16,-3 3 0 0,4 0 0 0,-1 0 0 0,4 3 0 15,-3-3 0-15,-1-1 0 16,1 1 0-16,-1 0 0 0,1 0 0 0,-4 0 0 0,7 0 0 0,-4 0 0 16,1-3 0-16,-1 3 0 15,1 3 0-15,-1-6 0 0,-2 0 0 0,2-6 0 0,1 6 0 0,-1-3 0 16,1 0 0-16,-4-3 0 0,0 3 0 0,4-3 8 16,-4 1-8-1,0-4 11-15,0 0-11 0,1 0 12 0,-1 4-12 0,0-4 8 16,0 3-8-16,-3 0 8 0,4 0-8 15,-4 3 0-15,0 1 0 0,-1-1 0 16,5 3 0-16,-1-3 0 0,-3 3 0 0,3-3 0 0,0 3 0 0,1 0 0 0,2 0 0 0,-3 0 8 16,1-6-8-16,-4 3 0 0,0-3 0 0,3 0 8 15,-3 1-8-15,3 2 0 0,3 0 0 0,-2 0 8 16,-1 0-8-16,-3 3 0 0,3-3 0 0,0 3 0 16,-3 0 0-16,0 0 0 0,0 0 0 0,-3 0 0 15,6 0 16-15,-6 3 0 0,3 0 1 0,23 3 0 16,-10-1-17-16,-23-2 0 0,3 0 0 0,4 0 0 15,3 3 10-15,0-6-2 0,0 0 0 0,3 3 0 16,0 3 0-16,-3-6 0 0,0 0 0 0,0 3 0 16,0-3 10-16,0 0 2 0,-3 0 0 0,3 0 0 15,-4 0-29-15,1 3-6 0,0-3-1 0,-4 0 0 16,1 0 16-16,-4 0 0 0,3 0 0 0</inkml:trace>
  <inkml:trace contextRef="#ctx0" brushRef="#br0" timeOffset="45297.468">17194 9131 1972 0,'0'0'83'0,"85"29"-67"47,-35-6-44-47,-31-14-10 0,1 0-2 0,0-1 0 16,3 1 14-16,-1 0 2 0,1-3 1 0,4 3 0 15,-1-1 23-15,3 1 0 0,1 0-9 0,6 0 9 16,0 2 0-16,3-2 0 0,4 0-8 0,0-1 8 16,6-2 0-16,0 0 0 0,7-3-8 0,0 0 8 0,6 3 0 0,4-6 0 0,2 6 0 15,1-3 0 1,3-3 0-16,-3 0 0 0,3 0 0 0,-3 0 0 0,0 0 0 0,3 0 0 16,0-3 0-16,1 3 0 15,2-6 0-15,4-3 0 16,-4-3 8-16,4 4-8 0,0-4 8 0,-1 0-8 0,-2-2 11 0,65-15-11 15,-40 8 0-15,-58 9 0 0,6-2 0 0,0-6 0 0,1-1 10 16,2-5-10-16,1 0 8 0,-4-6-8 16,0 2 16-16,0-5-1 0,-3 0-1 0,-3-2 0 0,3-1-6 0,-7-3 0 0,4-3-8 0,-1 3 12 15,-6-5-12-15,0-1 0 0,1-3 8 0,-8-2-8 16,1-1 8-16,-4-2-8 0,0-3 11 0,-3-1-11 16,-3-2 0-16,-4-3 0 0,-3 3 0 0,0-6 0 15,-6 0 10-15,-4 0-10 0,0 0 8 0,-9 3-8 16,-4-1 11-16,-6 7-3 0,-4 3-8 0,-3-1 12 31,-7 4 4-31,-2 2 0 0,-4 4 0 0,-4-1 0 0,-2 9-1 0,-8 3 0 0,-2 6 0 16,-4 3 0-16,0 5-15 0,-6 1 8 0,0 2-8 0,-4 4 0 15,-3 2 11-15,-3 6-11 0,-3 3 12 0,-7 6-12 16,-3 6 55-16,-7 3 4 0,-7 5 1 0,1 7 0 16,0 5-107-16,-1 9-21 0,1 2-4 15,-7 7 0-15,3 8 52 0,-3 10 12 0,-3 2 8 0,6 3-12 16,4 0 12-16,3 2 0 0,3 4 0 0,3-6 0 15,11 0 0-15,9 0 0 0,3-6 0 0,7 3 0 16,7 0 0-16,6-2 11 0,3 2-3 0,7 0 0 16,3-3 3-16,10 3 0 0,0-3 0 0,10 3 0 15,3 0-11-15,1-3 0 0,2 3 9 0,7-3-9 16,0-2 0-16,3-4 0 0,4-3 0 0,3-2 0 16,3-1 0-16,3-2 0 0,4-1 0 0</inkml:trace>
  <inkml:trace contextRef="#ctx0" brushRef="#br0" timeOffset="57728.161">24793 10507 1220 0,'-3'-6'27'0,"3"6"5"0,0 0 2 0,0 0 0 0,0 0-34 0,0 0 0 0,0 0 0 0,0 0 0 16,0 0-16-16,0 0-9 0,0 0-3 0,0 0 0 15,3 3 70-15,7-3 14 0,0 0 2 0,-4 3 1 16,4-3-44-16,0 3-15 0,0 0 9 0,3 0-9 0,-3 2 16 0,6-2-1 15,-3-3-1-15,4 3 0 16,-1 0-2-16,4-3-1 0,-1 3 0 0,4-3 0 0,3 3 18 0,4 0 4 16,0 0 1-16,-1 0 0 15,4 0-21-15,0 2-4 0,3 1-1 0,36 0 0 16,-16-3-8-16,-30-3 0 0,3 0 0 0,34 0 0 16,-8 3 0-16,-25 0 0 0,-1 0 0 0,8 0 0 15,-1 0 32-15,0 0 5 0,3-1 1 0,4 1 0 16,-4 0-21-16,4 0-4 0,3-3-1 0,-4 3 0 15,4 0 4-15,0 0 0 0,0 0 0 0,0 0 0 16,3-3-16-16,4 0 11 0,-1 3-11 0,0-3 10 16,-2 0-10-16,2 0 12 0,-3 3-12 0,-3-3 12 15,0 2-12-15,0 1 0 0,0-3 9 0,-3 3-9 16,3-3 0-16,-1 0 0 0,1 0 0 0,-3 3 0 0,0-3 0 0,-4 3 0 0,-3 3 0 16,0-3 0-16,-3 0 9 0,0 0-9 0,0 0 12 0,-1 0-12 15,-2-1 16-15,3 1-3 0,-1 3-1 0,-2-3 0 31,-1 3 7-31,1-3 1 0,0 0 0 0,-4 0 0 16,0 0 0-16,0 0 0 0,0-1 0 0,1 1 0 16,2 0-3-16,1-3 0 0,3 3 0 0,-1 0 0 0,1 0 0 0,-3 0 0 0,2 0 0 0,1-3 0 15,-3 3-5-15,3 0-2 16,-1-3 0-16,-2 3 0 0,-4-3-10 0,-3 0 0 16,3 0 9-16,-6-3-9 0,0 0 10 15,-4 0-2-15,0 0-8 0,-2 0 12 0,-5 0-12 0,1 3 8 0,-3 0-8 0,-1-3 0 16,-6 3 0-16,0 0-15 0,0 0 2 0,0 0 0 31,0 0-35-31,0 0-8 0,0-6 0 0</inkml:trace>
  <inkml:trace contextRef="#ctx0" brushRef="#br0" timeOffset="70095.927">3482 14606 1427 0,'0'0'29'0,"0"0"9"16,0 0-30-16,0 0-8 0,0 0 0 0,0 0 0 16,3-6-12-16,4 3-4 0,-1 0-1 0,1 0 0 15,3-3 8-15,-4 3 9 0,11-2-13 0,-7-1 5 16,-4 3 8-16,4-3 0 0,3 3 0 0,0-3 0 0,-3 0 0 0,3 4 9 0,0 2-1 0,0-3-8 16,1-3 25-16,-1 6-1 0,-3 0-1 0,3 0 0 31,3-3 5-31,-3 0 0 0,4 3 1 15,-1 0 0-15,4-3 0 0,-7 0 0 0,6 0 0 0,21 3 0 0,-4 3-29 0,-26-3 0 16,3-6 0-16,20 0 0 0,-4 4 0 16,-16 2 0-16,0 2 0 0,10 4 0 15,-6-6 40-15,6 0 3 0,0 0 0 0,3 0 0 0,0 3-28 0,0-3-6 0,4 3-1 16,-1 0 0-16,4 0 4 0,-3 0 0 0,-1 0 0 16,1-3 0-16,-1 3 0 0,1-3 1 0,3 3 0 0,-4-3 0 15,1 0-1-15,2 0-1 0,-5 0 0 0,2 0 0 16,1 0-11-16,-1 3 8 0,-3-3-8 0,4 2 8 15,-4 1 4-15,0-3 0 0,4 3 0 0,-7 0 0 16,6 0 0-16,-9 0 0 0,0-3 0 0,3 6 0 16,-4-3-1-16,4 0 0 0,-6-3 0 0,-1 3 0 15,4-3-2-15,-4 0 0 0,1-3 0 0,-4 3 0 0,0 0 1 0,3-3 0 16,-12 0 0-16,2 0 0 16,1 0 7-16,-4 0 2 0,-3 3 0 0,0 0 0 15,0 0 0-15,0 0 0 0,0 0 0 0,0 0 0 16,0 0-7-16,0 0 0 0,0 0-1 0,0 0 0 15,0 0-24-15,0 0-5 0,0 0-1 0</inkml:trace>
  <inkml:trace contextRef="#ctx0" brushRef="#br0" timeOffset="79351.501">26754 14504 1330 0,'7'-15'28'0,"-4"12"5"16,0 3-33-16,7 3 0 0,0 0 0 0,0 0 0 0,3 0 14 0,-3-6-4 0,3 3-1 0,0-3 0 16,3 3 2-16,-3 0 0 0,4 3 0 0,3-3 0 15,-4-3-23-15,4 0-5 0,-1 0-1 0,1-3 0 32,0 3 18-32,3 1 0 0,-4-1 0 0,4 0 0 0,-3-3 16 0,3 3 6 0,0-3 2 0,3 3 0 15,-3-3 10-15,7 1 2 0,-1-1 1 0,4 0 0 16,-4 3-7-16,1 0-2 0,3-3 0 0,-1 6 0 15,-2-3-13-15,6 3-3 0,-3-3-1 0,0 0 0 16,-1 1 9 0,1 2 1-16,3-6 1 0,-3 3 0 0,0-3 7 0,0 3 2 0,-4-3 0 0,1 3 0 15,-4 0-11-15,0 1-1 0,-3 2-1 0,0-3 0 16,-3 0-1-16,0 0 0 0,-4 0 0 0,0 3 0 16,-3-3-8-16,-3 3-1 0,-3 0-8 0,-1 0 12 15,-2 0-12-15,-4 0 0 0,0 0 0 0</inkml:trace>
  <inkml:trace contextRef="#ctx0" brushRef="#br0" timeOffset="94875.988">12691 17311 1474 0,'7'6'41'0,"-1"3"11"0,4-6-42 0,0 2-10 0,3 1 0 0,0 0 0 16,-3 0 0-16,3 3-9 0,0-3 9 0,4 2-13 16,-4 1 13-16,3 3 0 0,4-1 0 0,-4 4 0 15,4-3 0-15,0 5 0 0,3 1 0 0,-4-4 0 16,4 4 8-16,0-4 2 0,0 1 0 0,3-4 0 31,-3-2-10-31,4 0 0 0,-4-3 0 0,-1 0 0 0,5-3 15 0,-4-3 1 0,0-3 0 0,0 0 0 16,0-3 0-16,0-3 1 0,-1-5 0 0,5-1 0 15,-4 3-5-15,0-5 0 0,3-4-1 0,23-19 0 16,-16 13-11-16,-17 19 0 0,1-7 0 0,2 3 0 16,1 1 31-16,0 2 4 0,-4 0 1 0,7 0 0 15,-3 4-9-15,3 2-2 0,0-3 0 0,0 6 0 16,0 3-1-16,3 3-1 0,-3-1 0 0,3 1 0 15,-3 3-11-15,6 0-3 0,1 0 0 0,-1 2 0 16,-2 1-9-16,2 0 8 0,-3 2-8 0,1 1 8 0,-1-4-8 0,0 1 0 16,0-3 0-16,1 2 8 15,-1-2-8-15,3 0 0 0,-2 0 0 0,2-1 0 0,-6-2 0 16,3 0 0-16,1 0 0 0,-1 0 0 0,3-3 0 0,-2 0 0 0,-1-3 0 0,3 0 0 16,1 0 0-16,-1 0 0 0,4-3 0 0,0 3 0 15,-4-6 0-15,4 0 0 0,3 0 0 0,0 0 8 16,-3-2-8-16,3-1 0 0,0-3 0 0,0 3 8 15,1 1-8-15,2-1 0 0,-3 0 0 0,3 0 0 16,1 4 0-16,-1 2 0 0,0 0 0 0,4 0 0 16,-4 3 18-1,1 3-2-15,2 0 0 0,-2 0 0 0,-1 2-16 0,-3 4-9 0,0 0 1 0,4 0 0 16,-4 2 8-16,3 1 9 0,0 3-1 0,1-4-8 16,-1 4 11-16,0-1-11 0,4-2 10 0,0 0-10 15,-4-1 8-15,0-2-8 0,1 3 0 0,-1-1 0 16,0-2 8-16,-2 0-8 0,2 0 0 0,0-4 0 15,1-2 9-15,-1 0-9 0,-3-6 8 0,3 3-8 16,-3-3 0-16,1 3 0 0,-1-5 8 0,0 2-8 16,0 0 11-16,3 0 0 0,4 0 0 0,-1 0 0 15,-2-3 1-15,2 0 0 0,1 4 0 0,0-4 0 16,3 0-3-16,-4 3 0 0,4-3 0 0,0 0 0 16,3 3-9-16,4 3 10 0,-1 0-10 0,1 0 10 15,-4 0-10-15,-3 6 0 0,0-3 0 0,0 0 8 16,3 3 1-16,-3 0 0 0,0-3 0 15,0 0 0-15,-1 2-9 0,-2 1 0 0,-4 0-12 0,4-3 12 16,-4 6 0-16,1-4 0 0,-1 1 0 0,0 3 0 0,-2-3 0 0,-1 0 0 16,0 0 0-16,0-1 0 0,3-2 0 0,-3 3 0 15,0-6 0-15,0 0 0 16,0 3 0-16,1-3 0 0,-1 0 0 0,0 0 0 16,3-3 0-16,-3 3 12 0,0 0-12 0,0 0 12 15,0 0-12-15,0-3 0 0,0 3 0 0,-3 3-11 16,0-3 11-16,0 3 16 0,3 0-4 0,-3 0-1 0,-4-3-11 0,7 0 0 0,-6-3 0 15,3 3 0-15,-1 0 0 0,-2 3 0 0,3 0 0 0,-4 3 0 32,-2-1 0-32,-1 4 0 0,0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27:57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9402 7265 1533 0,'0'0'33'0,"10"3"7"0,3 3 2 0,3 0 2 0,0 2-35 0,7 4-9 0,4 0 0 0,2 2 0 15,-3 1 0-15,4-1 0 0,3 1 0 0,0-1 0 16,-1-2 0-16,1 0 8 0,0-3 0 0,3 2 0 16,0-5-8-16,3 3-11 0,1-3 3 0,-1-3 0 15,4 2 8-15,-1-2 11 0,1 0-3 0,0-3 0 16,3-6-8-16,-4 1 0 0,7-4 0 0,-3-3 0 15,4 0 0-15,-1 4 8 0,-3-7-8 0,45-8 8 16,-18 5-8-16,-44 13 0 0,4-4 0 0,6 0 0 16,4 0 29-16,-4 3 4 0,7-2 1 0,0 5 0 15,-3 0-12-15,6 3-2 0,-3 6-1 0,3 0 0 16,-3 2 5-16,3 4 0 0,-3 3 1 0,0-1 0 16,3 4 8-16,0 2 2 0,1 3 0 0,-5 1 0 0,1-1-8 0,0 3-2 0,0-2 0 0,0 2 0 15,3-3-9 1,-3 0-3-16,7 1 0 0,-1-7 0 15,4 1-13-15,-4-7 11 0,7-2-11 0,0-6 10 0,4-3-1 0,-1-6 0 0,0 0 0 16,1-5 0-16,2-4-9 0,1-2 12 0,3-1-12 0,-4-2 12 16,-2 2-12-1,2 1 0-15,-2-1 0 0,-1 4-11 0,0 2 11 16,1 0-8-16,-1 4 8 0,3 2-8 0,-2 0 8 0,2 6 0 0,1-3 0 0,3 6 0 16,0 0 0-16,0 6 0 0,-1-1-9 0,1 4 9 15,0 0 0-15,-3-1 0 0,3 1 8 0,-4 3-8 16,-2-4 15-16,2 1-3 0,-3 0 0 0,1-4 0 15,2 1-4-15,-2 0 0 0,-1-3-8 0,4-3 12 16,2-3-12-16,-2 0 8 0,0-3-8 0,6-3 0 16,-3-3 8-16,6 0-8 0,-3-2 0 0,0-4 9 15,1 3-9-15,-1-2 8 0,0-1-8 0,0 1 8 16,0 2-8-16,4 0 0 0,-4 1 0 0,0 2 0 16,3 6 0-16,-6 3 0 0,3 3 0 0,0 3 0 15,-3 0 0-15,0 2 0 0,-6 4-9 16,2 0 9-16,-6 5 0 0,3 1 0 0,-2 2 0 0,-5 3 0 15,-2 1 0-15,2-1 0 0,-2 3 0 0,-4 1 0 16,4-1 0-16,-4 3 16 0,3 0-4 0,-3 0 0 16,4-3 8-16,-4-2 0 0,4 2 1 0,-4-6 0 15,3-2-5-15,1-1 0 0,-1-2-1 0,1-6 0 16,-1-1-7-16,1-5-8 0,2-3 11 0,1-3-11 0,3-2 16 0,4-7-4 16,-4 0-1-16,55-14 0 0,-25 0-11 0,-53 17 0 0,7-5 0 0,48-19 0 15,-12 7 0-15,-43 17 0 0,10-5 0 0,0 2 0 16,3 1 0-16,0 2 0 0,4-3 0 0,-1 6 0 31,-2 1 0-31,5 5 0 0,-2-3 0 0,42 6 0 16,-23 5 0-16,-46-2 0 0,4 0 0 0,39 11 0 15,-17 1 0-15,-26-9 0 0,1-1 0 0,38 13 0 16,-16-1 0-16,-26-11 0 0,4 0 0 0,5 2 0 16,4-5 0-16,1 0 0 0,2 0 0 0,7 0 0 0,-4-3 8 0,4 0 0 0,-3-1 0 15,0 1 0-15,3-6-8 0,-7 3 0 0,4-5 0 0,-1 2 0 16,-2-3 0-16,2-3 0 0,-2 3 10 0,2-2-10 15,-2-1 0-15,-1 0 0 0,0 0 0 0,37-11 0 16,-21 2 0-16,-32 10 0 0,4-1 0 0,2 0 0 16,1-3 0-16,6 4 0 0,0-1 0 0,-3 3 0 15,3 0 0-15,0-2 0 0,0 2 0 16,-3 3 0-16,6 0 0 0,-3 0 0 0,0 3 0 16,0 0 0-16,0 3 0 0,-3 0 0 0,3 0 0 0,-3 3 0 15,3-1 0-15,3 4 0 0,-3 0 10 0</inkml:trace>
  <inkml:trace contextRef="#ctx0" brushRef="#br0" timeOffset="20843.384">19457 8793 1500 0,'-7'-3'31'0,"1"0"8"16,6 3-31-16,0 0-8 0,0 0 0 0,0 0 0 15,3-3-9-15,4-3-3 0,-1 3-1 0,-2 3 0 16,-4 0 13-16,6 0 0 0,1 3 0 0,-1-3-9 16,1 3 9-16,-1-3 0 0,4 0 0 0,-3 3-8 15,3-3 8-15,-1 3 0 0,1 0 0 0,0 0-8 16,3-3 16-16,0 0 3 0,0 0 1 0,1 0 0 16,-1-3 4-16,0 0 0 0,3 0 1 0,1 0 0 15,-1 0 0-15,4-3 0 0,-1 3 0 0,1 0 0 16,0 0-5-16,-1 3-2 0,1 0 0 0,0 0 0 15,-1 0-10-15,1 0 0 0,-3 0 0 0,2 0 8 16,1 3 0-16,0-3 0 0,-1 3 0 0,1-3 0 0,-4 6-8 0,4-3 0 0,0 0 0 0,-4 0 0 31,0 3 0-31,1-3 10 0,-4-3-10 0,0 3 10 0,3-1-2 0,1 1-8 0,3-3 12 16,-4 3-4 0,0 0 0-16,1 0 0 0,-1 0 0 0,1 3 0 0,-4 0 2 0,3-3 0 0,-3 2 0 0,4-2 0 31,-4 3-2-31,3 0-8 0,0-3 12 0,1 6-4 15,-4-4-8-15,3 7 8 0,-2 0-8 0,2-3 8 16,-3 2-8-16,3 1 8 0,-2-3-8 0,-1-1 8 0,0 1 4 0,0-3 0 0,0 0 0 0,0 0 0 16,0-1-12-16,0-2 0 15,4 0 0-15,2 0-11 0,-2-6 11 0,3 0 11 0,-1 0-3 0,1 1 0 16,0-7 4-16,-1 0 1 0,1 0 0 0,3-2 0 16,-3-4 0-16,-1 3 0 0,4-2 0 0,0-1 0 15,0 1-1-15,0-4-1 0,0 4 0 0,0-1 0 16,0 0 3-16,-3 1 1 0,3-1 0 0,-4 4 0 15,4 2-7-15,0 3 0 0,3 3-8 0,-3 0 12 16,0 0 0-16,-3 3-1 0,0-3 0 0,-1 0 0 16,4 1-11-16,-6 2 0 0,2 0 0 0,-2 0 0 15,-1 0 0-15,1 2 0 0,-1-2 0 0,-3 6 0 16,0-3 9-16,0 0-9 0,0 3 10 0,-3-3-10 16,3 0 0-16,-3 3 0 0,0-3 0 0,3 2 0 15,-6-2 0-15,3 0 0 0,-10-3 0 0,6 6 0 16,4-3 0-16,0 0 9 0,0-3-9 0,3 3 8 15,-3 0-8-15,-1-3 0 0,5 3 0 0,-5-3 0 16,1 3 0-16,3-3 0 0,-3 2 0 0,3-2 0 16,0 0 0-16,-3 3 8 0,3 0-8 0,1 0 0 15,-1-3 0-15,0 0 0 0,-3 3 0 0,3-3 0 16,0 3 8-16,0 0-8 0,-3 0 8 0,3 0-8 0,0 0 9 0,-3 2-9 0,3-2 10 0,0 0-10 16,0 3 13-16,4-3-3 0,-4 3-1 0,0 0 0 15,0 0-9-15,0-1 12 0,-3-2-12 0,3 3 12 16,-3-3-12-16,3 3 8 0,-3-3-8 0,0 0 8 31,0 0-8-31,-1 0 0 0,1-1 0 0,0 1 8 16,0-3-8-16,3 0 0 0,0 3 9 0,-3-3-9 0,6 0 0 0,-6 0 8 0,3 0-8 0,-3 0 0 15,3 0 0-15,0 0 9 0,1 0-9 0,-5 0 0 16,1 0 8-16,3 0-8 0,0 0 0 0,-3 0 0 16,3 0 8-16,-3 0-8 0,7-3 0 0,-4 3 0 15,-3 0 0-15,3 3 0 0,-3-3 0 0,3 3 0 16,-3-3 0-16,3 0 0 0,0 0 8 0,-3 0-8 15,3 0 0-15,-3 0 0 0,3 0 8 0,-4 3-8 16,1-3 0-16,0 0 0 0,-3 0 0 0,-1 0 0 16,4 0 8-16,0 0-8 0,0 0 0 0,3 0 0 15,0 0 8-15,0 0-8 16,0 0 0-16,0 3 0 0,1-3 0 0,-1 0 0 0,0 3 0 0,-3-3 0 16,3 3 0-16,-3-3 0 0,3 3 0 0,-3 0 0 15,3 0 0-15,-4-3 0 0,1 3 0 0,0-3 0 16,0 0 8-16,0 0-8 0,0 0 0 0,0-3 0 15,3 0 0-15,-4 0 0 0,1-3 8 0,0 3-8 16,0-3 8-16,0 3-8 0,0-3 9 0,-4 1-9 0,4-1 12 16,0 0-4-16,-4-3-8 0,4 3 12 0,-3 1-12 0,3 2 9 0,0-3-9 15,-4 3 8-15,4 0-8 0,0 3 0 0,0-3 0 0,-1 3 0 32,1 3 0-32,0 0 0 0,0 0-8 0,0 3 8 15,0-1 0-15,-1 4 0 0,1 0 0 0,3 0 0 0,-3 2 0 0,0-2 0 0,3-3 0 16,-3 3 0-16,0-3 0 15,0-1 0-15,0 1 0 0,-1-3 0 0,-2 3 0 0,3-3 0 0,-4 0 0 0,1 0 0 16,-1-3 0-16,1 0 0 0,0 0 0 0,-4 0 8 16,3 0-8-16,1-3 0 0,0 3 0 0,-4-3 8 15,3 3-8-15,1-6 10 0,0 0-10 0,-1 0 10 16,1 3-10-16,-1-2 10 0,1 2-10 0,-1 0 10 16,1 0-10-16,-1-3 0 0,1 3 0 0,-4 0 0 15,-3 3 0-15,7-3 8 0,-1 3-8 0,1-3 0 16,0 3 0-16,-1-3 0 0,1 3 0 0,-7 0 0 15,9 0 0-15,-2 0 0 0,3 3 0 0,-4 0 0 16,4 0 0-16,0 0 0 16,0 0-9-16,6 6 9 0,-16-9 0 0,10 6 0 0,-3-3 0 0,-1 2 0 15,1-2 0-15,3 0 0 0,0-3 0 0,-4 3 0 16,4-3 0-16,-4-3 0 0,4 3 0 0,-3-6 0 16,-1 3 0-16,1-2 8 0,0-1-8 0,-1-3 0 15,4 3 0-15,-3 0 0 0,2-2 0 0,-2-1 0 16,-1 0 0-16,4 0 0 0,-3-2 0 0,-1 2 0 15,4 0 0-15,-3 3 0 0,3 1-8 0,-4 2 8 16,4 0 0-16,-3 3-8 0,2 0 8 0,1 3 0 16,0 2-11-16,0-2 11 0,-3 3-10 0,2-3 10 15,1 3 0-15,-3 0-9 0,3 0 9 0,-1-1 0 16,1 1 0-16,-3 0 0 0,3 0 0 0,0 0 0 0,-1-3 0 0,-2 0 0 0,3 0 0 0,0-3 0 16,-7 2 0-1,-3-2 0-15,0 0 0 0,16-2 8 16,-16 2-8-16,7-3 0 0,3 0 0 0,-4 0 0 0,4-3 0 0,-3 3 0 0,-1-3 8 0,4 3-8 15,-3-3 0-15,2 4 0 0,5-4 0 0,-1 3 0 16,-3-3-9-16,-1 0 0 0,4 3 0 0,-3-3 0 16,3 3 9-16,-3 3-10 0,3-2 10 0,1 2-10 15,-5 0 10-15,1 0 0 16,3 2 0-16,-3-2-8 0,0 3 8 0,0 0 0 16,0 0 0-16,3 0-8 0,-3 0 8 15,-1 3 0-15,1 0 0 0,3 0 0 0,-3-1 0 0,3 1 0 0,0-3 0 0,-3 3 0 16,3-3 0-16,-3 3 0 0,0 0 0 0,3-4 0 15,-3 4 0-15,0-3 0 0,3 0 0 0,0 0 0 16,-3 0-8-16,3 0 0 0,0-3 0 0,0 0 0 16,0-3-4-16,-3 3-1 0,3-3 0 0,1 0 0 15,-1-3 5-15,0 6 8 0,-3-3-13 0,-1 3 5 0,5-3 8 0,-5 3 0 16,1 0 0-16,0 3 0 0,0 0 0 0,3 3 0 16,-3-3-12-16,3 0 4 0,-3 3 8 0,3 0 0 15,-3-1 0-15,0 1-8 0,3 0 8 0,-3 0 0 16,3 0 0-16,-3 0 0 0,3-1 0 0,-3 1 0 15,-1-3 0-15,1 3 0 0,0-6 0 0,-3 3 9 16,-1-3-1-16,4 0-8 0,-3-3 0 0,2 3 0 16,-2-6 0-16,3 3 0 0,0 0-9 0,3 0 9 15,-7-2-8-15,4-1 8 16,3 3-8-16,-3-3 8 0,0 0-8 0,3-3 8 0,-3 4 0 0,3-1-8 16,0 3 8-16,0-3 0 0,0 3 0 0,-3 0-10 15,3-3 10-15,0 1 0 0,1 2-12 0,-5 0 4 16,1 0 8-16,0 0-13 0,3 0-10 0,0 0-1 0,-3 0-1 15,0 0 0-15,-3 3 16 0,2 0 9 16,1-3-10-16,-3 0 10 0,-1 3-9 0,1 0 9 16,-1 0-8-16,1 0 8 0,3 0 44 0,-4 3 15 0,1-3 2 0,3 3 1 31,-4 0-102-31,1 0-21 0,0 0-4 0,-1 3-1 0,4-3 51 0,0 0 15 0,-4 0 0 0,1 2 0 16,-1-2-14-16,1 0 5 0,3-3 1 15,-4 3 0-15,-6-3-8 0,7 3-2 0,-1 0 0 0,4 0 0 16,0 0 18-16,0-3 0 0,0 3 0 0,0 0 0 15,0-6 0-15,-1 3 0 0,1 0 0 0,0 0 0 16,3 3 0-16,-3-3-8 0,3 3 8 0,0 2 0 16,0-2 0-16,0 0 0 0,1-3 0 0,-1 3 0 15,0 0 0-15,0 0 0 0,3 0 0 0,-3 3 0 16,4-6 0-16,-4 3 0 0,3 0 0 0,-3-1 0 16,1-2 0-16,2 3 0 0,-3 0 0 0,4 0 0 15,-4-3 0-15,0-3 0 0,3 3 0 0,-3-3 0 16,0 3 0-16,-3-3 0 0,0 3 0 0,3-2 0 15,-3-1 0-15,3 0 0 0,0 3 8 0,-3-3-8 16,3 0 0-16,0 0 0 0,-3 0 0 0,3 0 0 16,0 0 0-16,-3-3 0 0,3 3 0 0,-3 1 0 15,0-1-11-15,0 0-5 0,0 0 0 0,0 0-1 16,-4 0-17-16,1 0-3 0,-1 3-1 0</inkml:trace>
  <inkml:trace contextRef="#ctx0" brushRef="#br0" timeOffset="25628.198">24032 8658 1378 0,'3'-14'28'0,"4"-1"8"16,-1 1-28-16,1-4-8 0,3 1 0 0,-4-1 0 16,4-5 0-16,-3 3-8 0,3-4 8 0,-4-2-12 15,4-3-8-15,0 0-1 0,0-6-1 0,-4 3 0 16,1 0-30-16,-4-3-7 0,0 0-1 0,-3 0 0 16,0 0 40-16,-3 3 7 0,0-3 1 0,-4 0 1 15,1 3 11-15,-4 2 0 0,0 1 0 0,-3 3 0 16,0-6 17-16,0 3-1 0,0 0 0 0,3 2 0 15,-3 7 42-15,-1 2 8 0,5 7 2 0,-4 2 0 16,-1 3-28-16,1 0-6 0,3 3-1 0,-3 3 0 16,0 3-25-16,0 3-8 0,0 3 0 0,3 0 0 15,-3 2-13-15,-3 7-7 0,3-1 0 0,-1 4-1 0,5-1 6 0,-5 4 2 16,5 2 0-16,2 0 0 0,-3 0 13 0,4 6-9 0,-1 0 9 0,1 0-8 31,2 6 8-31,1 0-13 0,6 3 5 0,1 0 8 0,-1 5 0 16,3 1 0-16,-2 0 0 0,5-1 0 15,-2 4-9-15,3 0 9 0,0-4 0 0,0 1 0 0,3-6 0 0,0-1 0 16,3-5 0-16,-3-2 0 0,4-4 0 0,-1-6 0 0,4-3 0 0,-4-5 0 16,4-6 0-16,3-1 0 0,0-2 0 0,0-3 0 15,-4-3 0-15,1-6 9 0,3 1-9 0,0-4 12 16,0-3 0-16,-3-2 0 0,-1 2 0 0,1-6 0 16,-4 4 4-16,1-1 0 0,-1 4 1 0,-3-4 0 15,0-2-8-15,-6 2-1 0,-4 0-8 0,1 4-398 16,-4-4-86-16</inkml:trace>
  <inkml:trace contextRef="#ctx0" brushRef="#br0" timeOffset="43385.104">20441 6274 888 0,'0'-15'18'0,"0"15"6"0,0 0-24 0,3-3 0 0,4 0 0 0,-7 3 0 16,3 0 0-16,-3 0-18 0,3-5 3 0,-3 5 1 16,0 0 14-16,0 0 0 0,0 0 0 0,0 0 0 15,7 2 0-15,-1 4 12 0,1-3-3 0,-4 3 0 16,4-3 6-16,-1 6 1 0,1-1 0 0,9 7 0 16,4-3-16-16,-13-4 0 0,6-5 0 15,3 3 0-15,0 3 34 0,1 0 4 0,-1-1 1 0,4-2 0 31,-4 3-24-31,4-3-5 0,0 0-1 0,3-3 0 0,0 2-9 0,-4-2 0 0,4 3 0 0,0-6 8 16,-3 3 7-16,3-3 1 0,-3-3 0 0,-1 0 0 16,4 0-7-16,-3 0-1 0,3-2 0 0,0-4 0 15,0 0 0-15,3-3-8 0,-3-2 12 0,-3-1-4 0,3 1-8 0,-4-1 10 16,-2-2-10-16,2-1 10 16,-2-5 9-16,-4 2 1 0,0-2 1 0,-3-3 0 15,0 0 5-15,-4-4 1 0,1 1 0 0,-4-3 0 16,0 3-11-16,-3 3-1 0,0 0-1 0,0 2 0 0,-6-2 5 0,2 0 1 15,-2 5 0-15,-4 1 0 16,0 0 4-16,-3-1 0 0,3 4 1 0,-13-15 0 0,4 8-25 0,12 13 0 0,-3 2 0 0,-13-17 0 31,4 11 0-31,9 9 0 0,-7 0 0 0,4 1 0 0,-6-4 33 0,2 0 2 16,-3 6 0-16,-19-9 0 16,6 4-35-16,20 5 0 0,-6-3 0 0,-18-6 0 0,8 9 0 15,13 3 0-15,-1-8 0 0,-16 2 0 0,7 0 0 0,13 6 0 16,0-3 0-16,-13 3 0 0,3 0 0 0,16 0 0 0,-3-3 0 15,-9 3 0-15,2 3 0 16,7 3 0-16,1 0 0 0,-14 8 0 0,3-2 0 0,10-9 0 0,0 3 0 16,-3 2 0-1,-3 1 0-15,6 3-9 0,-3 0-1 0,0 5 0 0,3-11 10 0,0 8 0 0,-3-5 0 0,3 3 0 16,0 0 0-16,4-4 0 0,-4 4 0 0,3 0-8 16,1-4 8-16,-1 4-12 0,0 0 12 0,4-1-12 15,-3 1 12-15,2 3 0 0,1-4 0 0,0 4-8 16,0-4 8-16,3 7 0 0,-4 2 0 0,4-2 0 15,0 5 0-15,0-2-13 16,0 2 5-16,4 15 8 0,-1-9 0 0,0-17 0 0,0-1 0 0,1 13 0 16,2-7 0-16,-6-11 0 0,3 6 0 0,1-7 0 0,-1 4 0 0,4 0 0 15,-4-3 14-15,3 2-4 16,1-2-10-16,3 0 0 0,0 0 0 0,0 0 0 0,-4-3 0 0,4 0 0 16,0 2 0-16,3 1 0 15,-3 3-14-15,0-3-2 0,-1-3 0 0,1 3 0 31,3-1-34-31,-3 4-7 0,-3 6-2 0</inkml:trace>
  <inkml:trace contextRef="#ctx0" brushRef="#br0" timeOffset="54474.745">13537 9897 854 0,'0'0'24'0,"7"0"6"0,-1 0-30 0,4 0 0 0,-3 0 0 0,6 3 0 16,0 3 0-16,0 0 0 0,4 0 0 0,-1 0-10 16,0 0 10-16,1 2 0 0,2-2 0 0,-2 3-8 15,6 0 8-15,0-1 12 0,0 4-2 0,0 0-1 16,6-4-9-16,1 4 0 0,-1 3 9 0,4-7-9 16,0 1 0-16,0-3 8 0,-1-3-8 0,1 0 0 15,3-3 0-15,-3-3 8 0,-3 0-8 0,-1-3 0 16,4-3 0-16,-7 1 9 0,0-1-9 0,24-17 0 15,-18-3 0-15,-18 17 0 0,-1-9 0 0,0-2 0 16,3-3 14-16,4-3-4 0,-1-6-1 0,1 0 0 16,-3-6 0-16,-4 0 0 0,3-5 0 0,-3 2 0 15,0-3 0-15,0-2 0 0,-6 2 0 0,3-3 0 16,-7 7-1-16,0-4-8 0,-3 0 12 0,-3 4-4 16,-3-4 1-16,-4 0 0 0,-3 1 0 0,-1 2 0 0,-5 0 11 0,-1 3 1 0,-3 1 1 0,3 5 0 15,-6 0 2-15,7 5 1 0,-4-2 0 0,0 6 0 16,-4 3-9-16,-2 0-3 0,3 2 0 0,-4 4 0 15,1 5-2-15,-1-3-1 0,-3 7 0 0,4-1 0 16,-4 3-10-16,0 3 10 0,0 3-10 0,1 0 10 16,-4 9 0-16,-1 0 0 0,-2 5 0 0,-4 4 0 15,4-1-19-15,-4 9-4 0,1 1-1 0,3 2 0 16,-1 9 14-16,1 5 0 16,3 4 0-16,3 0 0 0,0-1 0 0,10 4 0 0,3-3 11 0,1-1-3 15,2 4-8-15,4-4 0 0,0 1-8 0,0 0 8 16,3-1-11-16,4 1 11 0,2 0-13 0,1-1 5 15,0-5-4-15,3 0 0 0,3 0 0 0,-3 0 0 16,3-6 20-16,4 0 3 0,0-3 1 0,-4 0 0 16,3-6-12-16,4 0 0 0,-3-3 0 0,3-2 0 15,3-1-19-15,0-2-5 0,3-1-2 0,1 1-214 16,-1-1-44-16,0-2-8 0</inkml:trace>
  <inkml:trace contextRef="#ctx0" brushRef="#br0" timeOffset="59497.57">16433 9845 515 0,'0'0'10'0,"0"0"5"16,0 0-15-16,0 0 0 0,0 0 0 0,0 0 0 15,0 0 0-15,0 0 0 0,0 0 0 0,0 0 0 0,0-6 10 0,3 3-1 16,1 0 0-16,-4 3 0 16,0 0 30-16,0 0 5 0,0 0 2 0,0 0 0 15,0 0-6-15,0 0-2 0,0 0 0 0,0 0 0 16,0 0-1-16,0 0 0 0,3-3 0 0,0 1 0 0,4-1 7 16,-1 3 0-16,1 0 1 0,-4 0 0 0,-3 0-9 15,7 0-3-15,-7 0 0 0,6 0 0 16,4 0-9-16,0 3-3 0,0-3 0 0,-4 0 0 0,8 2-8 0,-5 1-1 15,5 0-1-15,-5 0 0 0,5 3-11 0,-1-3 8 0,0 0-8 0,0 0 8 16,0 0 0-16,-3 0 0 0,3 2 0 0,0-2 0 16,0 0 9-16,-3 0 2 0,0 0 0 0,3 0 0 15,-3 0 3-15,0-3 1 0,-1 3 0 0,1-3 0 16,0 0-1-16,0 0 0 0,0 3 0 16,-4-3 0-1,4 0 2-15,-3 0 0 0,3 0 0 0,-1 0 0 0,1 0-9 0,0 3-2 0,-3-3 0 0,3 3 0 16,-1-3-4-16,5 2-1 0,-5-2 0 0,4 3 0 15,-3-3-8-15,0 3 8 0,0-3-8 0,0 3 8 16,0 0-8-16,3 0 0 0,0 0 9 0,-3-3-9 16,3 3 14-16,0-3-2 0,-3 0 0 0,3 3 0 15,-3-3-2-15,0 0-1 0,-1 0 0 0,1 0 0 16,0 3-1-16,3-3 0 0,0 6 0 0,-3-4 0 16,3-2-8-16,-3 0 0 0,3 0 9 0,0 0-9 15,1 0 11-15,-5 3-3 0,8-3 0 0,-4 3 0 16,0-3-8-1,0 0 0-15,4 0 9 0,-4 0-9 0,0 0 8 0,0 0-8 0,-3 3 8 0,3-3-8 16,3 0 8-16,-3 0-8 0,0 0 8 0,1 0-8 16,-1 0 0-16,3 3 9 0,-3-3-9 0,4 3 0 15,-1-3 17-15,0 0-3 0,1 0-1 0,-1-3 0 16,1 3-13-16,-1-3 0 0,0 3 0 0,1 0 0 0,2-3 10 0,-2 3-1 0,-1-6 0 0,1 6 0 16,-1-2-1-16,4 2-8 0,-1-3 12 0,-2 0-4 15,2 3-8-15,-2-3 0 0,-1 0 9 0,1 0-9 16,-1 3 0-16,0-3 9 0,1 3-9 0,-1 0 0 15,-3-3 9-15,1 0-9 0,-1 3 0 0,0-3 9 16,0 3-9 0,0-3 0-16,3 3 0 15,-2 0 0-15,2 0 8 0,-3-3-8 0,3 1 8 0,1-1-8 0,-1 0 8 16,1-3-8-16,-1 3 0 0,0-3 8 0,-2 3-8 0,2 0 10 16,-3 0-10-16,3 3 10 0,1-2-10 0,-1-1 0 0,1 3 0 0,-4 0 0 15,3-3 0-15,-3 3 0 0,0-3 0 0,-3 3 0 16,3-3 0-16,0 0 0 0,-3 3 0 0,3-3 8 15,1 0-8-15,-5 0 0 0,4 3 0 0,-3-3 8 16,0 3-8-16,0-3 0 0,0 3 0 0,0 0 8 16,0 0-8-16,3-3 0 0,-4 3 0 0,1 0 0 15,0 0 0-15,0 0-11 0,-3 3 11 0,2 0-8 16,-2 3-23-16,3 0-4 0,-4 3-1 0,1 2 0 16,3 4-107-16,-4 5-21 15,-2 4-5-15</inkml:trace>
  <inkml:trace contextRef="#ctx0" brushRef="#br0" timeOffset="68707.243">25305 12119 1626 0,'0'0'68'15,"0"0"-54"1,3-3-53-16,3 0-10 0,4 3-3 0,0-3 0 15,0 3 42-15,3 3 10 0,-3 0 0 0,3 0 0 16,0 0 8-16,0 0 3 0,0 0 1 0,4 3 0 0,2-4 7 0,1 4 1 0,3-3 1 0,7 3 0 16,-4 0-3-16,3 0-1 0,1 0 0 0,3-1 0 15,3-2 3-15,0 0 0 0,6-3 0 0,37 0 0 32,-13 0-20-32,-40-3 0 0,7 3 0 0,3 0 0 0,0-3 35 0,3 3 3 0,7-3 1 0,-3 1 0 15,3-1-15 1,0 3-2-16,3-3-1 0,0 0 0 0,-3 0-5 0,0 0-2 0,0 3 0 0,0-3 0 15,0 0 1-15,-4 0 0 16,1 0 0-16,-1-3 0 0,-2 6-3 0,-1-2 0 16,1 2 0-16,-4 0 0 0,0-3-3 15,3 0-1-15,-3 3 0 0,0-3 0 0,0 0 5 0,0 3 1 0,-3-3 0 0,0 3 0 16,3 0 0-16,-3-3 0 0,0 0 0 0,3 3 0 16,-4-3-2-16,1 3-1 0,3 0 0 0,-3 0 0 15,0 0 2-15,0-3 1 0,-4 0 0 0,4 0 0 16,0-2-2-16,3 5 0 0,-7-3 0 0,4 0 0 15,-3 3-4-15,-1-3-8 0,-6 3 11 0,3 0-11 16,-6-3 12-16,0 3-4 0,0-3 0 0,-4 3-8 16,-3 0 12-16,-3 0-4 0,0 0 0 0,-4 0-8 15,-2 0 0-15,-4 0 0 0,0 0 0 0</inkml:trace>
  <inkml:trace contextRef="#ctx0" brushRef="#br0" timeOffset="73529.437">9244 6376 747 0,'-3'-6'15'0,"3"3"5"0,0-3-20 0,0 3 0 0,0-3 0 0,0 6 0 0,0-2 0 0,0-1-13 0,0 3 1 0,0 0 1 16,0 0 45-16,0 0 9 0,0 0 1 0,0 0 1 16,0 0-15-16,0 0-3 0,0 0-1 0,0 0 0 15,0 0-5-15,0 0-1 0,-3 5 0 0,-1 4 0 16,1 0 5-16,-3 3 1 0,2-4 0 0,1 4 0 31,-3 0-3-31,2-1-1 0,1 4 0 0,-4 0 0 0,4-1-3 0,-3 4-1 0,2-1 0 0,-2 1 0 16,2 2-2-16,-2 0-1 0,-1-2 0 0,4 2 0 15,-4 4-15-15,1-4 0 0,-1 3 0 0,1 4 0 16,-1-4 12-16,1 3-3 0,-1 3-1 0,-3-2 0 16,0-1 10-16,1 3 2 0,2 3 0 0,-3-3 0 15,0 3 0-15,1 0 0 0,-1 3 0 0,0 0 0 16,0 0-3-16,3 0 0 0,-2 3 0 0,-1 0 0 16,3 3 1-16,-3 3 0 0,4-4 0 0,-1 7 0 15,-3-6-10-15,1 3-8 0,2-1 12 0,0 1-12 16,1 0 13-16,-1-1-4 0,1 4-1 0,-1 41 0 15,4-24-8-15,0-35 0 0,-1 0 0 0,1 6 0 16,3 3 10-16,0 0 0 0,0 0 0 0,0 5 0 16,3-2-2-16,-3 6 0 0,4 0 0 0,-1-1 0 15,0 1-8-15,1 2 10 0,2-2-10 0,-3 0 10 16,4-1-10-16,-4 1 8 0,4 0-8 0,-4-4 8 16,4 4-8-16,-1-6 8 0,-3 3-8 0,4-4 8 15,-4 1-8-15,7 0 8 0,-3 3-8 0,-4-6 8 16,7 2 5-16,-4 1 1 0,7-6 0 0,-3 3 0 15,0 0-14-15,0 3 0 0,3-6 8 0,0 3-8 16,0-3 0-16,0 0 0 0,1 0 0 0,-5-3 0 16,5 0 11-16,-1 3-11 0,0 0 12 0,-3 0-12 15,3 0 10-15,-3 0-10 0,3 3 8 0,0-3-8 16,0-3 9-16,0 3-9 0,0-3 10 0,4 0-10 16,-4 0 11-16,0-3-11 0,-3 0 12 0,3 0-12 0,0 3 10 0,0 0-10 0,0-2 8 0,0-1-8 15,0-3 9-15,0-3-9 0,-3-2 10 0,3-1-10 16,-3-2 9-16,3 2-9 0,4 0 8 0,-4 1-8 15,0-1 8-15,3-2-8 0,1 2 8 0,-1-2-8 16,1 2 9-16,-1-2-9 0,0-1 10 16,1 3-10-16,-1 1 9 0,1-1-9 15,2 1 8-15,-2 2-8 0,-4-6 10 0,3 4-10 0,1-4 12 0,-4 1-12 16,0-1 8-16,0 4-8 0,0-4 0 0,0 4 0 16,4-7 0-16,-4 4 0 0,0-1 0 0,0-2-9 15,3 2 9-15,-3-2 0 0,4-1 0 0,-1 4 0 16,-3-3 9-16,4 2-9 0,-4 1 12 0,3-1-12 15,1 0 11-15,-1 1-11 0,0-1 10 0,1 1-10 16,-1-1 8-16,-3 1-8 0,4-1 0 0,-1 1 9 16,-3-1-9-16,4 1 8 0,-4-1-8 0,0-2 8 15,0 0-8-15,-3-1 8 0,6-2-8 0,-3 2 8 16,1-2-8-16,-1 6 0 0,3-4 0 0,-3 4 0 16,4-4 8-16,-1 1-8 0,4-1 8 0,-4 7-8 15,4-7 0-15,-1 4 8 0,1-1-8 0,0-2 0 16,-4 2 8-16,1 1-8 0,2-4 0 0,-2 4 8 15,-1-1-8-15,0 1 8 0,1 2-8 0,-1-2 8 0,1-1-8 0,-1 1 10 0,4-1-10 0,-4-2 10 16,0-1-10-16,1-2-9 0,-1 0 9 0,-3-1-13 16,1-2 22-16,-1 0 5 0,3 3 1 0,-3-4 0 15,-3-2-15-15,3 3 9 0,0-3-9 0,-3 0 8 16,0 2 5-16,0-2 1 0,-7-3 0 0,4 3 0 16,-1 0-14-16,-3 0-15 0,4-1 3 0,0 1 1 31,-4 3 11-31,3-3-13 0,1 3 5 0,3 8 8 0,0-2 0 15,-7-10 0-15,0 7 0 0</inkml:trace>
  <inkml:trace contextRef="#ctx0" brushRef="#br0" timeOffset="74379.008">10031 11437 1393 0,'-9'-18'28'0,"9"18"9"16,0-6-29-16,6 4-8 0,1-1 0 0,3 0 0 15,-1-3-56-15,-2 3-13 0,3 0-3 0,0-3 0 16,-1 0 62-16,1 3 10 0,0-2 0 0,3 2 10 16,0 0 4-16,4 6 1 0,-4 0 0 0,0 2 0 15,3-2 2-15,1 3 1 0,2 0 0 0,1 0 0 0,0 0 5 0,0 2 1 0,2-2 0 0,1 3 0 31,0 0 4-31,4 0 0 0,-4 2 1 0,3 1 0 16,-3 2 4-16,6-2 1 0,-2 3 0 0,-1-1 0 0,0 4-6 16,4-4-2-16,-1 4 0 0,24 11 0 15,-11-6-26-15,-22-11 0 0,-1 0 0 0,24 11 0 16,-10-6 0-16,-20-8 0 0,3 0 0 0,1 3 0 16,-1-7 20-16,4 4-2 0,0-3 0 0,-1 0 0 0,-2 0-8 0,2-6-2 0,-2 3 0 0,-4-3 0 31,3 0 6-31,-3-3 1 0,0 3 0 0,1-6 0 0,-5 0 8 0,1-3 1 0,0 0 1 0,-3-2 0 15,3-1 11-15,-7-2 3 16,3-4 0-16,1-2 0 0,-1-1-6 0,-2-5-1 16,2 0 0-16,1 0 0 0,-1-6 8 0,-2-3 0 0,-1 0 1 0,0 0 0 15,4-3-41-15,-4 3 0 0,0-3 0 0,1 3-11 16,-1 0 11-16,-3 3 0 0,3 3 0 0,-6-1 8 16,3 7-8-16,-3 3 0 0,-1 2 0 0,-2 4 0 15,-1-1-38-15,1 6-6 0,-1 1 0 0</inkml:trace>
  <inkml:trace contextRef="#ctx0" brushRef="#br0" timeOffset="80543.291">21100 5265 541 0,'-3'15'15'0,"-4"-1"4"0,4 4-19 0,-4-1 0 0,1-2 0 0,-1 2 0 16,1 4 12-16,2-4-2 0,-2 1 0 0,3-1 0 16,-1-2-10-16,4 2 0 0,0 1 0 0,0-1 0 0,-3 1 8 15,0-4-8-15,3 1 12 0,0 2-4 16,0-8 7-16,0 3 1 0,3-6 0 0,0 2 0 0,1 1-7 0,2-3-1 15,1 3 0-15,-1-4 0 0,4 7 13 0,-3-3 3 16,3-6 0-16,-4 6 0 16,7-4-12-16,-3 1-1 0,3 3-1 0,0-6 0 0,4 3-10 0,-4-3 0 15,3-3 0-15,1 0 8 0,-4 0 0 0,0 0-8 16,-3-3 12-16,3 0-4 0,0 0 7 0,-3-3 1 16,3 0 0-16,0 3 0 0,-3-5 2 0,3-1 1 15,-3-3 0-15,3 0 0 0,0 4-11 0,-3-4-8 16,3 0 12-16,0-2-12 0,-3-4 11 0,0 1-11 15,0-1 10-15,-4-2-10 0,4 2 13 0,-3 1-3 16,2-3-1-16,-2 2 0 16,-4-2 2-16,4-1 0 0,-7 1 0 0,3-3 0 15,-3 2 9-15,0-2 1 0,0 2 1 0,0 1 0 16,0 0-12-16,0-4-2 0,0 4-8 0,-3 2 12 0,0 1-2 0,-1-1-1 0,-2 4 0 0,-1 2 0 16,1-5-9-16,-4 2 8 0,0-2-8 0,3 2 8 15,-3 0-8-15,1 4 12 0,-4-1-12 0,3-2 12 16,-3 2 6-16,3 3 2 0,-3 0 0 0,-1-2 0 15,1 2-12-15,0 3-8 0,0 3 12 0,0 0-12 16,-3 3 0-16,3 0 0 0,-4 0 0 0,1 3 0 16,-1 0 0-16,4 6 0 0,-3-3 0 0,3 5-12 15,3 1 12-15,-3 0 10 0,0 5-2 0,3-5 0 32,-3 5-20-32,3-2-4 0,-3-3 0 0,0 5-1 0,3-2 17 0,3-1-8 0,1 1 8 0,-1-4 0 15,4 7-9-15,-4-3 9 0,4 2 0 0,0 1-9 16,-1-4 9-16,4 4-10 0,-3-1 10 0,3 1-10 15,0-1-6-15,0 1 0 0,0-1-1 0,0 18 0 16,0-9 17-16,0-11 0 0,-3-1 0 0</inkml:trace>
  <inkml:trace contextRef="#ctx0" brushRef="#br0" timeOffset="82726.816">18132 10650 851 0,'-3'-3'36'15,"-4"3"-36"1,7 0-12-16,-3-3-8 0,-4 0-3 0,7 3 0 16,-6 0 23-16,6 0 0 0,-7-3 8 0,7 3-8 15,-6 3 12-15,-1-3-2 0,7 0-1 0,-10 6 0 16,4-6-9-16,-4 3 0 0,3 0 0 0,-3-1 0 15,4 1 0-15,-1 3 0 0,-2 3 0 0,2 0 0 16,-3-1 0-16,4 1 0 0,-8 0 0 0,5 0 0 16,-1 2 0-16,0 1 0 0,-3 0 0 0,0-1 0 0,3 1 0 0,0 0 0 15,0-1 0-15,0 1 0 16,1 3 0-16,-1-4 0 0,0 1 0 0,0 0 0 16,3-4 12-16,1 1 0 0,-1 0 0 0,-3 5 0 0,4-5-12 0,3-3 0 0,-1 0 0 0,1 5 0 31,0 1 0-31,0-6 0 0,3-6 0 0,0 6 0 0,-4 3 26 0,1-1 3 0,3 1 1 0,-3-3 0 15,3 3-30-15,0-9 0 0,0 5 0 0,0 4 0 32,0 0 0-32,0-9 0 0,0 9 0 0,3-1 0 15,-3-8 13-15,0 0-3 0,0 0-1 0,7 6 0 0,-7-6-9 0,6 3 8 0,4 3-8 0,-4-3 8 16,1 3-8-16,3-3 10 0,0 2-10 0,0-2 10 16,-4 3-10-16,4 0 0 0,0-3 0 0,0 3 8 15,-1-3-8-15,1 3 12 0,0-4-12 0,0 1 12 16,0 0-12-16,3 3 0 0,-3-3 0 0,0 0 0 15,-1 0 0-15,1 3 12 0,3-3-12 0,-3 0 12 16,0-1-12-16,0 1 12 0,3-3-12 0,-3 0 12 16,0-3-1-16,-4 3 0 0,1-2 0 0,-1 2 0 15,1-3 4-15,3 3 1 0,-4-6 0 0,1 3 0 16,-1-3-8-16,1 3-8 0,0-3 11 0,-1 0-11 16,4 4 12-16,-3-4-4 0,-1-3 0 0,1 3-8 15,3-3 14-15,-4 1-4 0,4-1-1 0,0-3 0 16,-4 1 5-16,4-1 1 0,-3 3 0 0,3-3 0 15,-4 1-7-15,1-4-8 0,-1 1 11 0,1-1-11 16,-1-2 12-16,1-1-4 0,-1 1 0 0,1-4-8 16,-4 4 18-16,1-4-3 0,-1 4-1 0,0-4 0 15,0 4-6-15,1-1 0 0,-1-2-8 0,-3 0 12 16,0 5 5-16,0-2 1 0,-3-1 0 0,-1 1 0 16,1-1 0-16,0 1 0 0,-4-1 0 0,1 4 0 15,2 2-2-15,-2 0-1 0,-1 6 0 0,-6-11 0 0,0 5-15 0,10 6 0 0,-4 1 0 0,-6-10 0 16,0 9 0-16,13 6 0 0,-7-3 0 0,-9 3 0 15,16 0 0-15,-10 0 0 0,-3 3 0 0,-7 3 0 16,1 0 0-16,19-6 0 0,-7 6 0 0,-3-1 0 16,-3 4 0-16,3 3 0 0,-3 0 0 0,0 2 0 31,3 4-77-31,-6 2-12 0,6 0-3 0</inkml:trace>
  <inkml:trace contextRef="#ctx0" brushRef="#br0" timeOffset="85848.493">17873 11399 676 0,'-10'-12'14'0,"4"1"3"15,-4 2-17-15,3 3 0 0,1-3 0 0,-1 3 0 16,4 3-27-16,-4-2-9 0,7 5-1 0,-10-3-1 15,4-3 29-15,-4 0 9 0,3 3 0 0,-2-6 0 16,2 7 0-16,-3-1 20 0,0-3-2 0,0 3-1 16,4-3 23-16,-4 0 5 0,0 0 1 0,0 1 0 15,4-1-14-15,-7 3-4 0,3 3 0 0,0-3 0 0,10 3-28 16,-10 0 0-16,-3 0 0 0,3 3 0 0,0-3 0 0,1 3-10 0,9-3 0 0,-14 6 0 16,1-1-10-16,0 4-3 0,0-6 0 0,0 6 0 15,3-3 13-15,-3-1 10 0,3-2-13 0,0 3 5 16,-3-3 8-16,3-3 0 0,-3 0 0 0,0 0 0 15,3 0 16 1,-3 0 0-16,3 0-1 0,1 0 0 0,-5 0 2 0,5 3 1 0,2 0 0 0,-9 0 0 16,16-3-18-16,-10 3 0 15,3 0 0-15,-3 5 0 0,4-2 46 0,-1 3 6 0,1 3 0 0,-1-1 1 16,1 1-40-16,2-3-13 16,-2 2 8-16,-1-2-8 0,4 0 0 0,-4-3 0 0,1 0 0 0,3-1 0 15,-4 4-9-15,0 0 9 0,4 3-8 0,0-1 8 16,0-2 0-16,-4 3 0 0,4-1 0 0,3-2 8 15,-4 0-8-15,1 2 0 0,3 1 0 0,-3 0 0 16,3-1 0-16,0-2 0 0,3 3 0 0,-3-1 0 16,7 4 0-16,-4 0-8 0,4-1 8 0,-1 4 0 15,1-1 0-15,3-2 0 0,-4 2 0 0,4 1 0 16,3-4 0-16,-3 1-10 0,3 2 10 0,3-5 0 16,-3 0 0-16,4-1 0 0,-4-2 0 0,0-3 0 15,0 0 0-15,4 0 0 0,-1-6 0 0,0 3 0 16,4-1 0-16,0 1 0 0,-1 3 0 0,1-3 0 0,0-3 0 0,-4 0 9 0,4-3-9 15,-4-3 8 1,4 3 0-16,-4-2 0 0,1-1 0 0,-1 0 0 0,4-3 2 16,-4 0 0-16,4 1 0 0,-4-4 0 0,1 0 5 0,-4 1 1 0,3-4 0 0,-3 3 0 15,0-2-3-15,1 2 0 0,-5-2 0 16,1-1 0-16,0 3 3 0,-3-2 1 16,3 2 0-16,-4-2 0 0,1-1-5 0,-1 0-2 0,1-2 0 0,-4 2 0 15,4 1-10 1,-7-4 0-16,3 4 0 0,-3 2 0 0,-3 0 0 15,3 4 12-15,-4-1-2 0,-2 0 0 0,2-2 6 0,1-1 0 16,-3 3 1-16,-1-3 0 0,1 1-4 0,-1-1-1 0,0 0 0 0,1 1 0 16,-1-1 3-16,-3 0 0 0,4 4 0 0,-4-1 0 15,0 0-15-15,0 3 9 0,4-2-9 16,-4 2 8-16,3 0-8 0,1 0-14 0,-1 3 3 0</inkml:trace>
  <inkml:trace contextRef="#ctx0" brushRef="#br0" timeOffset="87242.158">18011 11638 1197 0,'6'0'50'0,"4"-3"-40"31,0 0-44-31,3 0-9 0,0 3-1 0,-3-3-1 0,6 0 45 0,-2 3 0 0,2 0 0 0,0-3 0 31,1 1 0-31,2 2 0 0,1-3 10 0,3 0-10 0,0 0 0 0,0 3 0 0,3-3 0 0,0 3 0 16,-3-3 8-16,4 0-8 0,-1 0 0 0,0-3 8 15,0 0 1-15,4-2 0 0,-4-1 0 0,4 0 0 16,-1 0 12-16,1-2 3 0,-1-1 0 0,1 1 0 16,-1-1-8-16,4-3 0 0,-4 1-1 15,4-4 0-15,-3-2 1 0,3-4 0 16,-1-2 0-16,-2 0 0 16,3-3-8-16,-4 3 0 0,1-4-8 0,-1 1 12 0,1-3-4 0,-1 3-8 0,1 0 11 0,-1-3-11 15,7 0 18-15,-3 0-3 0,3 0-1 0,4-3 0 16,-8 0-6-16,4-3-8 0,-3 0 11 0,0 3-11 15,0 0 0-15,0 0 0 0,-4 0-12 0,4 3 3 0,-3-6 9 16,-1 3 9-16,1-3-1 0,-1 3-8 0,1-3 8 0,2 0-8 16,4 0 0-16,-6 1 0 0,3-1 0 0,-4 0 10 0,-2 3-10 0,-5-3 8 15,5 0-8-15,-1 0 8 0,3-3-8 0,-2 0 8 16,-1 4 0-16,3-1 0 0,-2 0 0 0,2 0 0 31,1 3 5-31,-7-6 1 0,0 3 0 0,0-3 0 16,3 0 10-16,-3-2 3 0,-4-1 0 0,1 0 0 0,0-2-15 0,-1 5-4 0,1-3 0 15,0 3 0-15,0 3 20 0,-4-2 4 0,0 2 1 0,17-38 0 16,-10 20-33-16,-13 33 0 0,0-6 0 0,13-29 0 16,-7 5 0-16,-9 33 0 0,3-9 0 0,9-33 0 15,-6 10 0-15,-6 32 0 0,-1-7 0 0,4-31 0 16,3 8 0-16,-6 30 0 0,0-6 0 0,-1-3 0 16,4-3 23-16,-4 2-3 0,1-2 0 0,3-3 0 15,-7 3-4-15,4 0 0 0,-1-3-1 0,1 3 0 16,-1-3-15-16,1 3 0 0,-1-3 0 0,-2 3 0 15,2 0 0-15,-2 0-8 0,-1 0 8 0,0 0-13 16,-3 3 4-16,3 0 1 16,-3-1 0-16,0-2 0 0,0 3 8 0,0 0 0 0,0-3 0 0,0 0 0 15,0 0 0-15,-3 0 0 0,3 0 0 0,0 0 0 16,-3 2 0-16,3-2-8 0,0 0 8 0,0 3-8 16,0 3 8-16,0 0 0 0,0-1 0 0,0 1-8 15,0 0 8-15,0 0-12 0,3-3 12 0,0-21-12 16,1 9 12-16,-4 24 0 0,0-4 0 0,0 1 0 15,0-1 0-15,3 4-8 0,-3-3 8 0,0 2-8 16,0 1 8-16,3-1 0 0,-3 1 0 0,0-1 0 16,0 1 0-16,0 2 0 0,0-2 0 0,0-1 0 15,0 1 0-15,0-1 0 0,0-2 0 0,4 2 0 16,-4 1 0-16,0-4 0 0,3 1 0 0,0-18 0 0,0 9 0 0,-3 17 0 16,4 0 0-16,-4-2 0 15,3 2 0-15,-3-2 0 0,0 2 0 0,3 0 0 0,-3-2 0 0,0-1 0 0,4 4 0 0,-4-4 0 16,0 0 0-16,3 4 0 0,-3-1 8 0,0 0-8 15,3 1 8-15,-3-1-8 0,0 6 8 0,3-3-8 16,-3 1 0-16,4-1 0 0,-1 0 0 0,-3 1-8 16,3-1 8-16,-3 3 0 0,0 3 8 0,3-3-8 15,-3 0 0-15,0 3 0 0,4-2 0 0,-4 2 0 16,0-3 14-16,3 0-2 0,-3 0 0 16,0 0 0-16,0 1-12 0,0-1 0 15,0 3 0-15,0 3 0 0,0 0 0 0,0 0-10 0,0 0 2 0,0 0 0 16,0 0-8-16,0 0 0 0,0 0-1 0,-10 6 0 15,10-6 17-15,-6 8 0 0,2-2 0 0,-2 0 0 16,-1 0-34-16,1 0-3 0,-4 2-1 0,3-2 0 16,-3 0 26-16,4 0 12 0,-4 0-10 0,3 0 10 15,-2-1-12-15,-1 1 12 0,0-3-13 0,3 6 5 16,-2-3 8-16,-1 0 8 0,3 2-8 0,-3-2 11 16,-3 3-11-16,0 3-11 0,0-4 3 0,-3 4 0 15,2 0 8-15,1-1 0 0,0 4 0 0,0-3 0 16,0 2 0-16,0-2-10 0,0-1 10 0,0 1-10 15,0 0 10-15,3-1 0 0,0 4 0 0,0-3 0 16,3-1 0-16,-2 4 9 0,2-1-9 0,0-2 0 16,1 0 0-16,-4-3 0 0,4-1 0 0,-1 1 0 15,-3 0-17-15,4-3-1 0,-1 2 0 0,0 1 0 16,4-6-18-16,0 3-3 0,3-6-1 0,0 0 0 16,0 0-10-16,-7 6-2 0,7-6-1 0,0 0 0 15,0 0-21-15,0 0-4 0,0 0-1 0</inkml:trace>
  <inkml:trace contextRef="#ctx0" brushRef="#br0" timeOffset="87659.084">20762 6629 992 0,'0'0'28'0,"0"0"7"15,4 6-35-15,-1-3 0 0,-3-3 0 0,6 6 0 16,-2-3 0-16,-1 3-16 0,0-3 2 0,4 2 0 16,-7-5 14-16,3 6 0 0,0 0 0 0,4 0 0 15,-4 3 0-15,0-3 8 0,4-1 0 0,-4 4-8 16,1-3 16-16,2 3-4 0,-3-1-1 0,4-2 0 15,0 6 1-15,-4-3 0 0,0-1 0 0,0 4 0 16,4-3-3-16,-4 0 0 0,4-1 0 0,-4 4 0 16,4 0 2-16,-1-1 0 0,1 1 0 0,-1 0 0 15,-2-1-2-15,2 1 0 0,1 0 0 0,-1-1 0 16,1 1 5-16,-1 0 1 0,1-4 0 0,-4 4 0 16,4-3 0-16,-4 0 0 0,4-4 0 0,-4 4 0 0,0-3-4 0,-3-6-1 0,3 6 0 15,-3-6 0-15,4 6-2 0,-4-6 0 0,0 0 0 0,0 0 0 16,0 0-8-16,0 0 12 0,0 0-12 0,0 0 12 15,0 0-22-15,-4 5-4 0,1 1-1 0</inkml:trace>
  <inkml:trace contextRef="#ctx0" brushRef="#br0" timeOffset="130207.13">2137 18302 1409 0,'0'0'60'15,"4"3"-48"-15,2 0-26 0,1-3-5 16,3-3-1-16,-4 3 0 0,4-3 8 0,3 3 2 0,0 0 0 0,0-3 0 16,1 3 2-16,5-2 0 15,-6 2 0-15,0 0 0 0,1 0 8 0,2 0 0 0,0 0 0 16,1 0-8-16,-4-3 8 0,7 3 0 0,-7 3 8 0,0-3-8 15,3 2 0-15,1 1 0 16,-1-3 0-16,-3 0 0 0,0 0 0 0,7 0 0 16,-4 0 0-16,-3 0 0 0,4-3 8 0,-4 1 6 0,3-4 2 0,-3 0 0 15,4 0-1-15,-1 3 0 16,-3-6 0-16,4 4 0 0,2-1 1 0,-2-3 0 0,3 3 0 0,2 0 0 16,-5 3-16-16,-1-2 0 0,4 2-9 0,-4 0 9 15,4-3 0-15,0 3 0 0,-4 0 0 0,-3 0 0 16,4 0 0-16,-1 3 0 0,0-3 10 0,1 0-10 15,2 3 14-15,-2 0-2 0,-4-3-1 0,0 3 0 16,4-2-1-16,-1-1 0 0,0 3 0 0,1 0 0 16,2-3 2-16,-2 0 0 0,-1 0 0 0,4 0 0 15,0 0 2-15,-1-3 1 0,11 3 0 0,-11 0 0 16,4 1-7-16,4-1-8 0,-8 3 11 0,8-3-11 0,-8 3 12 0,7 0-12 16,1-6 12-16,-4 6-12 0,6 3 0 0,-9 0 0 15,3 0 0-15,-4-3 0 0,4 3 8 0,4-3 0 16,-11 0 1-16,7 2 0 15,0-2-9-15,-3 3 0 0,3 3 9 0,-7-3-9 16,0 0 14-16,4 0-2 0,-4-3 0 0,4 0 0 16,-3 3-3-16,2-3-1 0,-9 3 0 0,6 0 0 15,1-3 3-15,-4 3 0 0,0-1 0 0,0 1 0 16,0-3 4-16,0 0 1 0,1 3 0 0,-8-3 0 16,4 3 0-16,-3-3 1 0,-1-3 0 0,1 6 0 15,-1-3-6-15,1 0-2 0,-4 0 0 0,0 3 0 16,-3-3 3-16,4 0 0 0,-4 0 0 0,6 3 0 15,-6-3 12-15,0 0 4 0,3 3 0 0,-3-3 0 16,7 3-17-16,-7-3-3 0,3 3-8 0,-3-3 12 0,7 3-12 0,-4 0 0 16,7 2 0-16,-7-2 0 0,-3-3 9 0,7 3-9 0,-4 0 8 0,4 0-8 15,-4 0 0-15,3 3 0 0,1-3 0 0,0 3 0 16,-1-3 0-16,1 2 0 0,-1 1 0 0,1 0 0 16,-1-3 0-16,1 0 0 0,-1 0 0 0,1 3 0 15,0-3 0-15,-1-1 0 16,4 1 0-16,-3 0 0 0,-4 0 0 15,3 0 0-15,-6 0 0 0,0-3 0 0,7 3 0 0,-4 0 0 16,-3-3 0-16,4 3 0 0,-4-3 0 0,0 0 12 0,0 0-12 0,6 3 12 16,-6-3-12-16,3 3 0 0,-3-3 9 15,0 0-9-15,0 0 10 0,4 0-2 0,-4 0-8 0,0 0 12 16,0 0-12-16,0 0 9 0,6 3-9 0,-6-3 8 16,0 0-8-16,3 2 0 0,-3-2 0 0,7 0 8 15,-7 0-8-15,0 0 0 0,0 0 0 0,0 0 0 16,3 3 0-16,1-3 0 0,2 3 0 0,-6-3 0 15,0 0 0-15,0 0 0 0,0 0 0 0,0 0 0 16,0 0 0-16,3 0 8 0,1 0-8 0,-4 0 0 16,6 0 0-16,-2-3 0 0,-1 3 0 0,0-3 0 15,-3 3 0-15,3-2 8 0,-3 2-8 0,4 0 0 16,2-3 10-16,1 0-10 0,-4 3 12 0,4-3-12 16,-4 0 0-16,0 0 0 0,-3 3 0 0,3-3 0 0,1 0 0 0,2 0 0 0,-2 3 0 0,-1-3 0 15,0 0 0 1,0 3 0-16,1 0 0 0,-1-3 0 0,4 1 0 0,-4 2 0 0,3-3 0 0,1 0 0 15,0 0 0-15,-4 0 0 0,3 0 0 0,-2 0 0 32,2 0 0-32,1 0 0 0,3 0-9 0,-7 0 9 0,3 0 0 15,-2 1 0-15,2-1 0 0,-6 0 8 16,7 3-8-16,-7 0 0 0,3-3 0 0,0 0 8 0,-3 3-8 16,7-3-8-16,-4 3 8 0,-3 0-12 0,4-3 12 15,-1-3 0-15,0 3 8 0,-3 3-8 0,0 0 0 0,0 0 0 0,0 0 0 0,0 0 0 16,7-3 0-16,-7 3 0 0,6-3 8 0,-6 3-8 15,0 0 0-15,7 0 0 0,-4-2 0 0,-3 2-8 16,7-3 8-16,-7 3 0 0,6-3 0 0,-6 3 0 16,3-3 0-16,4 0 0 0,-7 3 0 0,10 0 0 15,0 0 0-15,-4-3-8 0,1 3 0 0,-1 0 0 16,4 0 8-16,-3 0 0 0,3 0 0 0,-4 0 0 16,4 0 0-16,0 0 0 0,0 0 0 0,-1 0 0 15,1 0 0-15,0 0 0 0,3 0 0 0,-6 0 0 16,3 0 0-16,0 0 0 0,-1 0 0 0,1 3 0 15,0-3 0-15,0 3 0 0,0 0 0 0,0-3 0 16,-1 0 0-16,5 0 0 0,-1 0 0 0,-7 0 0 16,4 0 0-16,0 0 0 0,3 0 0 0,-3 0 0 15,3 0 0-15,-3 3 0 0,0-3 0 0,-1 3 0 16,8-3 0-16,-7 0 0 0,0 0 0 0,-1 2 0 16,4-2 0-16,4 0 0 0,-4 0 0 0,3 0 0 15,1 0 0-15,2 0 0 0,1 0 0 0,0 3-12 16,0-3 12-16,-1 3 0 0,1-3 0 0,-4 0 0 15,4 0 0-15,0 0 0 0,-1 0 0 0,-2 0 0 16,2 0 0-16,1 0 0 0,-4 0 0 0,4 3 0 16,0-3 0-16,-1 0 0 0,1 3 0 0,0-3 0 0,-4 3 0 0,4-3 0 0,0 0 0 0,3 0 8 15,-4 0-8-15,4 0 0 0,0 0 0 0,0 3 8 32,0-3-8-32,0 0 0 0,0 3-11 0,0 0 11 0,-3-3 0 15,3 3 0-15,-4 0 0 0,7 0 10 0,-9-3-10 16,3 0 0-16,3 0 0 0,-7 0 0 0,4 0 0 0,-1 0 0 0,-9 0 0 0,6 0 0 15,1 0 0-15,-1 0 0 0,-3 0 0 0,7 0 0 16,6 0 0-16,-9 0 0 0,2 0 0 0,1 0 0 16,0 0 0-16,-4 0 0 0,7 0 0 0,-10 0 0 15,7 0 0-15,0 0 0 0,-4 0 0 0,0 0 0 16,1 0 0-16,-1 0 0 0,1 0 0 0,-4 0 0 16,3 0 0-16,-3 0 0 0,0 0 0 0,4 0 0 15,-4 0 0-15,3 0 0 0,-3-3 0 0,0 0 8 16,1 3-8-16,-1 0 8 0,-3 0-8 0,6 0 8 15,0 0-8-15,4 0 0 0,-10 0 0 0,3-3 8 16,0 3-8-16,0 0 0 0,0-3 0 0,0 3 0 0,-3 0 0 0,3 0 0 16,1 3 0-16,-8-3 0 0,7 0 0 0,-3-3 0 15,3 3 0-15,0-3-11 0,0 3 11 0,-3 0 0 16,3 0 0-16,-3 0 8 0,7 0-8 0,-11 0 0 16,1 0 0-16,3 0-8 15,-4 0 8-15,1 0 0 0,-1 0 0 0,1 0 0 0,3 0 0 0,-4 0 0 0,1 0 8 16,-1 3-8-16,1-3 0 0,-1 3 8 0,1-3-8 0,0 0 0 15,-1-3 0-15,1 3 0 0,3-3 0 0,-4 3 0 16,1 0 0-16,-1 0 0 0,1 0 0 0,3 0 0 16,-4 0 0-1,4 0 8-15,-3 0-8 0,-7 0 0 0,6 0 0 0,4 0 0 0,3 0 0 0,3 0 0 16,-9 0 8-16,0 0-8 16,-1 0 8-16,1 0-8 0,-1 0 8 0,1 0-8 0,-4-3 10 15,4 3-10-15,-1 0 0 0,1 0 0 16,-1 0 0-16,-2 0 0 0,2 0 12 0,1 0-4 0,-1 3-8 0,-2-3 12 15,2 0-12-15,1 0 0 0,-4 0 0 0,4 0 0 16,-1 0 0-16,-3 0 0 0,4 0 0 0,-4 3 0 16,0-3 0-16,1 3 0 0,2-3 0 0,-6 0 0 15,0 0 8-15,0 0-8 0,0 0 0 0,4 0 9 16,-4 0-9-16,0 0 8 0,0 0-8 0,0 0 8 0,0 0-8 16,3 0 0-16,0 0 0 0,4 0 0 15,-7 0 0-15,0 0 8 0,0 0-8 0,0 0 0 0,0 0 0 0,3 0 0 16,-3 0 0-16,0 0 0 0,3 0 0 0,-3 0 8 15,4 0-8-15,-4 0 0 0,0 0 0 0,3 0 0 16,0 0 8-16,-3 0-8 16,0 0 0-16,0 0 8 0,7 0-8 0,-7 0 8 0,0 0-8 0,0 0 0 15,0 0 0-15,0-3 0 0,6 3 0 0,-6 0 0 16,0-3 0-16,0 3 0 0,4 0 0 16,-1 0 0-16,-3 0 0 0,0 0 0 0,3 0 0 15,-3 0 8-15,0 0-8 0,0 0 0 0,0 0 0 0,0 0 8 16,7 0-8-16,-7 0 0 0,0 0 0 0,0 0 0 15,0 0 8-15,0 0-8 0,0 0 0 0,0 0 0 16,0 0 0-16,0 0 0 0,0 0 0 0,0 0 0 16,0 0 0-16,0 0 0 15,0 0-22-15,0 0-6 0,0 0-2 0,0 0 0 16,0 0-154-16,0 0-30 0,0 0-6 0</inkml:trace>
  <inkml:trace contextRef="#ctx0" brushRef="#br0" timeOffset="136274.195">11402 17990 752 0,'-13'12'16'0,"7"-6"3"0,2 0-19 0,-2 0 0 0,-1 2 0 0,4 1 0 15,-4 0 0-15,1 2-11 0,-1 1 2 0,1 6 0 16,-1-1 9-16,-3 4 9 0,4-4-1 0,-4-2-8 15,-3-1 11-15,3 1-11 0,0-4 10 0,4 1-10 0,-1-3 12 16,0-3-4-16,1-1-8 0,6-5 12 0,0 0 15 0,0 0 2 16,0 0 1-16,0 0 0 0,0 0-30 0,0 0 0 15,0 0 0-15,0 0 0 0,0 0 0 0,0 0 0 16,0 0 0-16,16 3 0 0,1-3 0 0,-11-3 0 16,-2 1 0-16,5-4 0 15,1 0 0-15,-7 3 0 0,1 0 0 0,-1 0 0 0,0 0-15 0,1-3 4 16,2 3 1-16,-3-2 0 0</inkml:trace>
  <inkml:trace contextRef="#ctx0" brushRef="#br0" timeOffset="143095.175">22058 8889 1459 0,'0'0'41'0,"0"0"10"0,0 0-41 0,0 0-10 0,0 0 0 0,0 0 0 31,0 0-22-31,0 0-6 0,0 0-2 0,0 0 0 0,0 0 30 0,0 0 12 0,-7 3-1 0,-3-3 0 16,4 3-11-16,-4 0 12 0,3-1-12 0,-2 1 12 16,-1 0 0-16,3 3 1 15,-3-3 0-15,0 3 0 0,1 0 3 0,-4 0 0 0,-4 2 0 0,1 1 0 16,3-3-16-16,-1 3 0 0,1-1 0 0,0 4 0 16,-3 0 8-16,3-1-8 0,0 4 11 0,-4 5-11 31,4 1 13-31,-7 2-4 0,4 3-1 0,0 1 0 15,-4-1-8-15,0-3 0 0,1 0 0 0,2-2-11 0,-2 2 11 0,-4-5 0 0,3 5 0 0,0-6 8 16,-3 4 9-16,-3-4 3 0,0 1 0 0,0-1 0 16,-1 1 0-16,1-1 0 0,0 4 0 0,0-1 0 15,-1 3-5-15,4 7-1 0,-6-4 0 0,3 3 0 0,-1-3-2 16,1 0-1-16,-3 1 0 0,-1-4 0 16,-3 0-11-16,4 4 0 0,-4-4 0 0,3 0 8 0,1 1 0 0,3 2 0 15,-4-6 0-15,4 1 0 16,0 2-8-16,-4 0 8 0,1-2-8 0,2 5 8 15,-2 3-8-15,-4 0 8 0,4 3-8 0,-4 0 8 16,0 0 0-16,-3 0-8 0,0-2 12 0,0 2-4 0,3-3-8 0,-3 0 12 0,3 0-12 0,-3 3 12 31,0 0-12-31,0 3 8 0,0 3-8 0,-3 0 8 16,-1 0 0-16,1 0-8 0,-4-3 12 0,1 3-4 0,-1-3 0 0,0 0 0 0,4 3 0 0,-4-3 0 16,1 3-8-16,-4 2 0 0,-3 10 9 0,-1-1-9 15,1-2 8-15,-3-3-8 0,2 0 8 16,1-1-8-16,0 1 57 0,-7 0 7 0,1-3 2 0,-4 2 0 31,0 4-90-31,3 2-17 0,0 4-4 0,0-3-1 0,-3-1 25 16,0-2 5-16,-3-1 0 0,-4 4 1 0,4-1 25 15,0 4 5-15,3 2 1 0,-7-2 0 0,0-1-16 0,-2-2 8 0,2 2-8 0,0-2 0 16,1 5 14-16,2 1-3 0,-5 2-1 0,2-3 0 16,-6 1-2-16,6-4-8 0,-3-2 12 0,4 2-4 15,-4 4-8-15,-3 2 0 0,0 3 0 0,-1-2 8 16,1-4-8-16,3 0 0 0,1 1 0 0,-5 2 8 15,1 0-8-15,0 4 0 0,-3-4 0 0,3 0 0 16,-4-2 0-16,4-1 10 0,-3-3-10 0,2 1 10 16,1 2 3-16,0 1 1 0,6 2 0 0,-6-3 0 0,0 1-4 0,3-4-1 15,0 1 0-15,1-1 0 16,-5 1-9-16,1 2 0 0,0 0 0 0,0 4 0 16,0-1 0-16,3-3 8 0,0 1-8 0,3-1 0 15,-2 4 0-15,-5 2 0 0,5 3 0 0,-5-6 0 16,8 0 0-16,-1-2 8 0,1-4-8 0,2 4 0 15,1-1 0-15,0-2 0 0,-1 2 8 0,1 0-8 16,0-5 0-16,3 0 8 0,3-1-8 0,0-2 8 16,0-1-8-16,1 1 0 0,2 3 0 0,-2-4 0 15,2 1 0-15,1-3 0 0,2-1 0 0,-2 1 0 16,-1 0 0-16,1-3 10 0,-4-1-10 0,4 4 10 16,3 0-10-16,-1-3 0 0,1-1 0 0,3 1-11 15,-3 0 11-15,0-3 0 0,3 0 0 0,0-3 0 0,3 0 0 0,1-3 0 0,-1 3 0 0,4-3 0 16,3 3 0-16,-4 0 9 0,4-3-9 0,3 3 0 15,-3-3 8-15,4 0-8 0,-5 0 0 0,1 0 0 16,7-3 0-16,-4 1 0 0,4-4 0 0,-1 3 0 16,1-3 8-16,2 0-8 0,1 1 0 0,0-1 0 15,0 0 0-15,3 0 0 0,-4 4 0 0,4-1 0 16,-3-6 0-16,3 3 8 16,0-2-8-16,0-1 10 0,0-3-10 0,4 1 0 15,-1-1 0-15,4 1 0 0,-4-1 0 0,4-3 0 0,-1 4 0 0,1-4 0 16,3 1 0-16,-4-1 0 15,4 1 0-15,0-4 0 0,0 1 0 0,3-3 0 0,0 2 0 0,0-2 0 16,1 2 0-16,2-2 0 0,-3 0 0 0,0-1 0 16,4 4 0-16,-1 3 0 0,1-4 0 0,-4-2 0 15,3 2-27-15,4-2 3 0,-4 0 0 0,4-1 0 16,3 1-132-16,0 0-27 0,-3-1-5 0</inkml:trace>
  <inkml:trace contextRef="#ctx0" brushRef="#br0" timeOffset="143556.182">12321 16842 1810 0,'-7'-3'40'0,"0"0"8"0,1 3 1 0,-1 0 3 0,7 0-42 0,0 0-10 0,0 0 0 0,0 0 0 16,-6 0 0-16,6 0 0 0,0 0 0 0,0 0-11 15,-7 6 11 1,4 0-8-16,-4 2 8 0,7 1-8 0,-3 6-4 0,0 2 0 0,0 1 0 16,3 2 0-16,-4 0 1 0,4 4 0 0,0-1 0 15,-3 3 0-15,3-2 11 0,0 2-12 0,-3-3 12 0,3 1-12 16,0-1 12-16,3-3 0 0,-3 1 0 0,3 14-8 16,4-12 8-16,-4-14 0 0,4 0 0 0,-1 2 0 15,4-2 0-15,0 0-12 0,0-1 12 0,3 1-12 16,0 0 12-16,0 0 0 0,0-4 0 0,4 1-8 15,-4-3 8-15,3 3 0 0,-3-6 8 0,4 3-8 16,-1-6 12-16,0 3-1 0,1-3-1 0,-1-3 0 16,4 0 9-16,0-2 1 0,3-1 1 0,0 0 0 0,-4-5-3 0,1-4-1 15,0 1 0-15,-1-4 0 0,1 1-5 0,0 2-2 16,-1-2 0-16,1 2 0 16,-4 1-2-16,1-1-8 0,2 1 12 0,-5 0-4 0,2 2-8 15,-3 0 8-15,-3 1-8 0,0 2 8 16,3 0-8-16,-3 4 8 0,-4-1-8 0,1 0 8 0,-4 3-8 15,4 1 0-15,-7 5 9 0,0 0-9 0,0 0 0 0,0 0 0 16,0 0 0-16,0 0 0 16,0 0-123-16,0 0-19 0</inkml:trace>
  <inkml:trace contextRef="#ctx0" brushRef="#br0" timeOffset="144440.406">20979 9017 633 0,'26'-3'12'0,"-19"3"6"0,2-3-18 0,-2 3 0 0,6 0 0 0,-3-3 0 31,3 0-20-31,0 3-7 0,0-3-1 0,-3 3-1 0,3-5 29 0,0 5 0 0,0-3 0 0,1 0 10 16,-1 0 26-16,3 3 6 0,0-6 1 0,1 3 0 15,-1 0-2-15,4 0 0 0,0 0 0 0,-1-2 0 16,4-1-1-16,0 0-1 0,3 0 0 0,1 3 0 16,2-3-19-16,1 1-3 0,3 2-1 0,-1-3 0 0,-2 3 7 15,-1-3 1-15,1 3 0 0,-4 0 0 0,0 0 2 0,1 0 1 16,-4 3 0-16,-1 0 0 0,1 0-7 0,-3 0 0 16,0 3-1-16,-1 0 0 15,-5 0-7-15,2 3 0 0,-3-3-1 0,4 3 0 0,-1 0 9 0,0 2 3 16,-6 1 0-16,3 0 0 0,-3 0 3 0,0-1 1 15,-3 4 0-15,-1 0 0 0,1 2 5 16,-4 1 0-16,-3 2 1 0,-3 21 0 16,-4-3-33-16,4-17 0 0,0 2 0 0,-4 3 0 15,-6 4 21-15,0-4-2 0,0 3-1 0,-1-3 0 0,1 4-2 0,0-1-1 16,-3 0 0-16,3 0 0 0,-4 1-7 0,4-1-8 16,0 0 11-16,3 3-11 0,-3 3 10 0,0 0-10 15,3-2 8-15,0-4-8 0,-3-3 13 0,3-2-2 16,4-4-1-16,-4 1 0 0,3-4-10 0,1 1 0 0,-1-7-12 15,4 4 12-15,-4-3 0 0,4 0 0 0,0-4 0 0,3-5 0 16,0 0 8-16,0 0-8 0,0 0 8 0,0 0-8 16,0 0 0-16,0 0 0 0,0 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30:40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10153 2944 1335 0,'0'-5'29'0,"3"-1"7"0,0-3 0 0,4 0 2 0,-1 1-30 0,4-10-8 0,0 9 0 0,3-5 0 16,4-1-10-16,2 4-3 0,4-4-1 0,4 6 0 15,-1 0 14-15,0 4 0 16,4 2 12-16,-1-3-12 0,4 3 19 0,3 6-3 0,-3 3-1 16,-1-3 0-16,1 2-7 0,0 4-8 0,-3 0 11 0,-1 0-11 15,4 8 10-15,0-2-10 0,-1-1 8 0,-2-2-8 16,0-3 9-16,2 2-9 0,-2 1 10 0,-1-3-10 0,4 0 14 0,-3 2-3 16,2 1-1-16,-2-3 0 15,3-1 0-15,3 4 0 0,0-9 0 0,3 3 0 16,1-3-10-16,-1-3 8 0,0 0-8 0,4 0 8 15,-4-3 8-15,4 3 0 0,-4-6 1 16,4 3 0-16,-4-6-17 0,4 3 0 0,0 1 0 0,3 2 0 16,-4 3 0-16,4-6-9 0,-7 3 1 0,4 3 0 0,0 0 28 0,3 0 7 15,-4 9 1-15,4-6 0 16,0 2 0-16,3 4 1 0,4 0 0 0,-4 6 0 0,0-7-7 0,4 7-2 16,-4-6 0-16,3 2 0 15,1 1-5-15,-1 0-2 0,4 2 0 0,-4-5 0 0,1 5-13 0,-4-5 9 16,0 3-9-16,0 2 8 15,1-5-8-15,-1 6 0 0,0-9 9 0,0 2-9 0,0-5 0 0,1 3 8 16,-1-6-8-16,3 0 0 16,1-6 8-16,3-2-8 0,-1-1 8 0,4-6-8 0,0 4 8 0,-3-13-8 0,3 4 8 0,-3-1-8 15,0 1 0-15,3 0 0 0,0-4 0 0,0 1 0 16,-3 5 0-16,-1 4-8 0,1 2 8 0,-4 3-8 16,-2 7 8-16,2-1-8 0,1 3 8 0,-4 3-8 15,0 2 8 1,-3 4 0-16,3 0-9 0,0 0 9 0,4 2 0 0,-4 7 0 15,3-7 0-15,1 1 0 0,-1 6 8 0,1-7 4 0,3 1 0 0,-7 0 0 16,3-4-12-16,-3 1 0 0,1 0 9 0,2-3-9 16,-6-1 0-16,3-2 8 15,-3 3-8-15,-3-3 0 0,-1 3 0 0,-2-6 9 0,2 0-9 0,-2 0 0 16,-4 0 8-16,3 0-8 0,7-6 0 0,-3 6 0 16,-1-3 0-16,1-3 0 0,-4 3 0 0,4 3 0 15,-4-5 0-15,1 2 0 0,-1 0 8 0,-3 0-8 16,4 0 18-16,-1 3 0 0,0 0 0 0,-3 0 0 15,4 6-29-15,-8 0-5 0,1-1-2 0,0 4 0 16,0 3 18-16,0 2 0 0,-4 1-8 16,4 0 8-16,0 2 0 0,-4 1 0 0,4-4 0 0,0 4 0 15,0-1 0-15,-1 6 0 0,1-8 0 0,0 3 0 16,-3-4 0-16,-1 4 0 0,1-7 8 0,2 1-8 16,-2 0 16-16,-1-4 1 0,1 4 0 0,3-6 0 0,3-3 28 0,-3 0 6 15,-1-6 1-15,4-3 0 16,1 0-92-16,-1 3-17 0,0-6-4 0,0 1-1 0,0-7 51 0,3 6 11 0,-3-8 0 0,4 2 0 15,-1 7 0-15,0-7 0 0,1 6 0 0,2 0 0 16,-2 4 0-16,2 2 0 0,-6-3 0 0,4 3 0 16,-4 3 0-16,-3 0 0 0,-1 3 0 0,5 6 0 15,-1-4 46-15,0 7 13 16,0 3 2-16,0-1 1 16,-3 1-98-16,-1-6-19 0,1-1-4 0,-3 1-1 15,3-3 60-15,-4 6 0 0,1-4 15 0,-1 1-3 0,1-3 0 0,-1 0 1 0,1 2 0 16,-1-8 0-16,1 9-2 0,2-9-1 0,-2 0 0 0,-4 0 0 15,7 0-10-15,-3-6 0 0,-1 6 9 0,1-3-9 16,-1-2 8-16,1-1-8 0,2-3 8 0,-2 0-8 16,6-2 0-16,-3-4 0 0,6-2 0 0,-3-4 8 15,0 4-8-15,4 2 0 0,-4 3 0 0,0 4 0 16,0-7 0-16,0 9 0 0,-3 0 0 0,0 4 8 0,-4-1-8 0,4-3 0 16,3 12-8-16,0-6 8 15,0 0 0-15,-6 3 0 16,2 2 0-16,-2-2-8 0,-1 3 30 0,4 0 6 0,0 3 2 0,-3-1 0 15,2 1-30-15,-2 0 0 0,3 6 0 0,-4-7 0 16,4-2 0-16,0 3 0 0,0 0-8 0,-1-6 8 16,-2 2 0-16,-1-2 0 0,-2 3 0 0,2-3 0 0,-3 3 0 0,1 0 0 15,-1-6 0-15,0 0 0 16,0 0 0-16,4 0 0 0,3 0 9 0,-1 0-9 16,-2 3 0-16,3-3 0 0,0 5 0 0,3-5 0 15,-4 0 0-15,4 0 0 0,1 0 0 0,-1 0 8 0,0-5-8 0,3 2 0 16,4 3 0-16,3-6 0 0,-4 0 0 0,1 3 0 15,0-3 0-15,-1 3-11 0,-3-2 11 0,1-4 0 16,-1-6 0-16,1 4 0 16,-4 2 0-16,3-3 0 0,7 6 0 0,-7 0 0 0,1-2 0 0,2 2 0 0,-6 3 0 0,0-3 0 31,4 6 0-31,-4-6 0 0,-3 3 0 0,6 0 0 0,-3 1 0 0,0-1 0 0,0 3 0 16,0-6 0-16,0 6 0 0,-3 0 0 0,3 0 0 0,27 6 0 15,-18-3 0-15,-25-1 0 0</inkml:trace>
  <inkml:trace contextRef="#ctx0" brushRef="#br0" timeOffset="46031.29">12685 8297 1789 0,'6'-3'76'0,"4"0"-61"0,6 0-31 0,4-3-7 15,0 3-1-15,-1-5 0 0,8-7 11 16,-4 4 1-16,3 5 1 0,0 0 0 16,0 0 11-16,4 3 0 0,3-3 0 15,-1 3 0-15,1 0 0 0,-3-2 0 0,3 2-10 0,3-3 10 16,0 0 0-16,-3-3 0 0,3 1 0 0,0-4 0 0,0 0 0 0,3 1 0 16,7-4 0-16,-3 0 0 0,-1 4 0 0,1-4 0 15,0 4 0-15,-1-1 0 0,1 3 0 0,-4 0-8 16,1 4 8-16,2 2 0 0,1 3 0 0,3 0 16 15,-7 0-4-15,0 5 0 0,1 1-12 0,-1 3 0 16,-3 3 0-16,4-1 0 0,-8 4 0 0,4-1 11 0,-6 4-11 0,3 2 10 31,-4 1-10-31,4 2 0 0,-3 0 9 0,-1 1-9 0,1-4 0 0,-1 1 9 0,1-4-9 0,-4-2 0 32,-3-7 10-32,3 1-10 0,-3-3 8 0,3-3-8 0,-3-6 10 0,7-3-10 15,-4-3 12-15,7-2-12 0,0-7 10 0,3-2-10 0,3-3 8 0,0-4-8 16,1 1 10-16,-1 3-10 0,4-4 12 0,-1 7-12 15,1 0 25-15,0-1-1 16,3 7-1-16,-1-1 0 0,-2 6-23 16,0 1 8-16,-1 5-8 0,-2 0 0 0,-1 6 8 0,0 3-8 0,-3-1 8 0,1 4-8 15,-5 0 0-15,4 5 0 0,4-2 0 0,-1 3 0 16,-3-1 0-16,0 1 0 0,4-1 0 0,-4 1 8 16,0 0-8-16,0 5 0 0,-3 3 0 0,-1-2 8 15,5-4-8-15,-5-2 0 0,4-1 0 0,-3-2 8 16,7 0-8-16,-4-4 0 0,-4 4 0 0,5-3 0 15,-1-3 0 1,0 2 0 0,0-2 0-16,-3-3 8 0,3 0-8 0,-4 0 0 0,4-3 0 0,4 0 0 0,-1 0 0 0,4-3 0 0,-4 3 0 0,1-3 8 0,-1 3-8 0,0-3 0 15,1 3 0-15,-1 0 8 0,-3 0-8 0,3 0 0 16,4 0 0-16,-4 3 0 0,4 0 0 0,-4 0 0 16,1 0 0-16,2 0 0 0,-2 0 0 0,-4 3 0 0,0-1 0 0,0 1 0 15,0 0 0-15,3 0 0 0,4 3 0 0,-4-1 0 16,-3 1 0-16,4 0 12 0,-4-3-4 0,3 2 0 15,-3 1-8-15,-3-3 0 16,3 0 0-16,0 3 8 0,0-1-8 0,-3-2 0 16,6 0 0-16,1 0 8 0,-1-3-8 0,1 0 0 15,-1 0 0-15,0-3 8 0,1-3-8 0,-1 0 0 16,-3-6 0-16,7 0 8 0,-4-2-8 0,4-4 11 16,3 0-11-16,-1-2 12 0,1-1-12 0,-3 1 0 0,0-3 0 15,-4 2 0-15,0 1 0 0,1 2 8 0,-1 0-8 0,-3 1 0 16,4-4 0-16,-4 4 0 0,3 5 0 0,-6 3 0 15,3 0-8-15,-3 9 8 0,-4 6-10 0,4 0 10 16,-4-1 62-16,1 1 18 0,-4 0 4 0,0 6 1 16,4-4-114-16,-4 4-23 0,-3-4-5 15,3 1-1-15,1 0 58 0,2 2 0 0,1-2 0 0,-4 3 8 16,0-4-8-16,0 4 0 0,1-1 0 0,-4-2 0 16,3 0 0-16,-7-1 0 0,4 1 8 0,0 0-8 0,-3-4 0 15,3 1 0-15,-3 0 0 0,3 0 8 16,3-3-8-16,0-1 0 0,4-5 0 0,2-3 0 15,5 1 0-15,-5-4 0 0,1 0 0 0,3-6 0 16,0 1 0-16,0-1 0 0,7-6 0 0,-4 4 8 16,1-4-8-16,2 1 0 0,1-4 0 0,3 4 8 15,0-1-8-15,-4 1 0 0,4-1 0 0,-3 4 0 16,0 2 0-16,3 1 0 0,3 2-11 0,-3 3 11 16,0 0 0-16,-1 3 0 0,1 0 0 0,-3 3 0 15,-4 3 0-15,4 3 0 0,-4 0 0 0,1 0 0 0,-4 2 0 0,0 1 0 16,3 3 0-16,1-3 0 0,-4 5 0 0,-4-2 0 15,5 2 0-15,-5-2 0 0,-2 3 0 0,-1-1 0 0,1 1 8 0,3-3-8 16,-4 2 0 0,-3 1 0-16,7-1 8 0,-3 1-8 0,3-4 0 0,3 1 0 15,-4 0 0-15,1 2 0 0,0-2 0 0,3 0 0 0,-3-1 0 0,3-2 0 16,0 0 0-16,0 0 0 0,-3-4 0 0,6 1 0 16,1-3 0-16,2 0 0 0,-2-3 0 0,2 0 0 15,-2 0 8-15,-1 0-8 0,4-3 0 0,-4 3 0 16,-3-6 8-16,3 3-8 0,-3 1 0 0,7-1 0 15,0-6 0-15,-4 3 0 0,4 0 0 0,-4 0 0 16,-3 1 0 0,3-4 0-16,-2 3 10 0,-5-3-10 0,4-2 8 0,-3 2-8 15,-3 3 0-15,3-3 8 0,-1 3-8 0,1 1 8 0,0-1-8 0,0 0 8 16,-4 0-8-16,1 3 0 0,-1-3 0 0,-2 3 8 16,-1-2-8-1,-3 2 0-15,3 0 0 0,-6 0 0 0,3 0 0 0,0 0 0 0,-4 0 0 0,1 3 0 16,0 0 0-16,-4 0 0 0,0 0 0 0,4 0 0 15,3 3 0-15,0-3-11 0,0 0 11 0,-3 0-8 16,-1 3 8-16,-2 0 0 0,2 3 0 0,-2-3 0 16,2-1 0-16,-2 1 0 0,2 0 0 0,-2 0 0 15,3 0 0-15,-4 0 0 0,4 3 0 0,-4 0 0 16,4 0-14-16,-1-1 2 0,-2 4 1 0,2-3 0 16,4 3 11-16,-3-1-10 0,6 1 10 0,-6 0-10 15,3 0 10-15,-3-1 0 0,-1-2 0 0,1 3 0 16,0-3 0-16,-1 0 0 0,1 0 0 0,0-4 0 15,-1 4 0-15,-2-3 0 0,2 0 0 0,1 0 0 16,0 0 0-16,0-3 0 0,2-3 0 0,1 3 0 16,4-3 0-16,-1 0 0 0,3 3 0 0,1-3 8 15,-1-3-8-15,1 1 0 0,-1-1 0 0,-2 0 8 16,2 0-8-16,1-3 0 0,-4-2-8 0,0 2 8 16,4-3 0-16,-4 1 0 0,3-1 0 0,1 3 8 15,0 0-8-15,-1 1-13 0,4-1 3 0,-4 3 1 0,1-3 9 0,-4 4 0 0,0-4 0 16,-3 3 0-16,0 3 0 0,-3-3 0 0,0 3 0 0,-1-2 0 15,1 2 0-15,-4-3-10 0,-3 0 10 0</inkml:trace>
  <inkml:trace contextRef="#ctx0" brushRef="#br0" timeOffset="59851.67">15128 13550 1459 0,'3'9'41'0,"7"-6"10"0,3 0-41 0,0 0-10 0,7-3 0 0,0 0 0 15,-1 0 0-15,4 0-9 0,-3 0 9 0,0 0-13 16,-1 0 13-16,1 3 0 0,3 0-10 0,0 0 10 16,0 2 0-16,0 1-9 0,0 9 9 0,0-1 0 15,3-2 0 1,3-3 0-16,-2 0 0 0,6-4 0 0,6 1 0 0,0-3 0 0,-3-3 0 0,4 3 0 31,-4-3 0-31,3 0-8 0,0 3 8 0,4-3 0 0,-4-6 0 0,7-5 0 0,0-4 0 0,0-3 0 16,0 1 0-1,0-1 8-15,-3-2-8 0,-1 0 0 0,-2-4 28 0,-1 1-1 0,0-3 0 16,-3 0 0-16,0-7 3 0,1 1 1 0,-1-3 0 0,0-8 0 31,0-1-19-31,-3-6-3 0,-1-5-1 0,1 0 0 0,-3-1 8 0,2 4 2 0,-2-7 0 0,3-2 0 0,-7-6 17 0,4 0 3 16,-1 6 1-16,1-3 0 16,-1 0-21-16,4-3-4 0,3-3-1 0,-7 3 0 15,1 2-5-15,-4-2 0 0,0 3-8 0,-6-3 12 16,3 0-3-16,-6-6-1 0,-1-3 0 0,-3 4 0 0,0 2-8 0,-6-3 0 15,3-9 9-15,-7 3-9 16,0 6 8-16,-3 1-8 0,0 2 8 0,-6-3-8 0,2-3 0 0,-2 0 0 16,-4 6 0-16,-3 3-12 15,0 6 2-15,0 0 0 0,-4 5 0 0,1-2 0 0,-4-3 10 16,4 2-10-16,-7 4 10 0,0 3-10 16,-4 2-5-16,-2 0-1 0,-4 4 0 0,4-1 0 0,-4 1-2 15,0-1-1-15,-3 0 0 0,3 4 0 16,0 2 1-16,-3 6 0 0,4 6 0 0,-1 2 0 0,-3 4 18 0,3 0 16 15,0 2-4-15,7 4 0 0,-4 2-12 0,4 1 0 16,-3-1 0-16,2 0 0 0,-2 1 0 0,-1 2 0 0,1 3 0 0,-1 1 0 16,1 2 0-16,-4 0 0 0,0 0 0 0,0 3 0 15,4-3 0-15,-4 6 0 0,4 3 0 0,-4 3 0 16,0-3-11-16,7 6 11 0,-4 0-10 0,1 2 10 16,-4-2-15-16,3 3 3 0,1 2 1 0,-1 1 0 15,-2-3 11-15,2 5 0 0,0 1 0 0,1-1-8 16,3 3 8-16,0-2 0 0,3 2 0 0,-20 18-8 15,10-3 8-15,23-17 0 0,-6 5 0 0,-1 0 0 16,4 4 0-16,-3-1 0 0,-4 3-9 0,1 0 9 16,-1 3 0-16,-3 0 0 0,3 3 0 0,-3 3 0 15,-3 0 0-15,0 3 0 16,0 3 0-16,-1-1 0 0,1 1-9 0,3-3 9 0,-3 3 0 0,6-4 0 16,-3 1 0-16,4-3 0 0,2 0 0 0,-12 38 0 15,9-18 0-15,10-32 0 0,0 6 0 0,1 3 0 16,2 0 0-16,-3 0 9 0,4 3 1 0,-1 3 0 15,0 6-10-15,4-1 0 0,0 4 0 0,0 2 8 16,-1 4-8-16,4-1 8 0,4 4-8 0,-1 2 8 16,0 3 0-16,4 0 0 0,-1 0 0 0,1 0 0 15,3-5-8-15,0-4 0 0,-1-3 9 0,4 1-9 16,1-1 0-16,-1-2 8 0,0 2-8 0,0-2 0 16,0-3 0-16,3-4 0 0,1 1 0 0,3-3 0 0,3 0 0 0,3 0 0 0,0-4 0 0,0 4 0 31,4 0 0-31,3 3 0 0,-4 0 0 0,4-7 0 15,0 1-10-15,-4-6 0 0,7-2 0 0,-3-4 0 0,-3 0 21 0,6-6 4 16,3 1 1-16,0-7 0 0,1 1 0 0,-4-3 0 0,-3-4 0 0,-1 1 0 16,1-3-16-16,-7-3 0 0,4 3 0 0,-1-6-10 15,1 0 10-15,-4 0 11 0,4-3-3 0,2 0 0 16,5 0-8-16,-5-6 0 0,1 0 0 0</inkml:trace>
  <inkml:trace contextRef="#ctx0" brushRef="#br0" timeOffset="115613.478">11779 18813 2290 0,'0'0'48'0,"0"0"11"16,10 0-47-16,3 0-12 0,4 0 0 0,2 0 0 16,8 2-34-16,-1-2-9 0,0 6-1 0,4 0-1 15,9 0 33-15,0 6 12 0,11-1 0 0,-1 1-9 0,3 5 9 0,1 1-8 16,3 5 8-16,-4 6-8 0,4 6 8 0,3 3 0 0,3 0 0 0,0-3 0 15,-3 3 0-15,-3-3 0 0,0-3 0 0,-4-3 0 16,-2 0 0-16,-1-2 0 0,7-7 0 0,-7-2-8 16,3-4 8-16,-6-2 0 0,0-6 0 0,-7-3-8 15,1-6 8 1,-1-3 0-16,-3-3 8 0,7-3-8 0,-1-5 20 0,1-4-1 0,-4-5 0 0,1 0 0 16,-4-3-7-16,0 3-2 0,3-1 0 0,-3 4 0 15,0 0 11-15,4-1 3 0,-1-2 0 0,7 6 0 16,7 5 8-16,-4 9 1 0,3 9 1 15,-3 3 0-15,4 6-10 0,-4 2-3 16,4 1 0-16,45 20 0 0,-19-6-21 0,-43-17 0 0,3 5 0 0,4 1 0 16,3 2 20-16,0 1-1 0,-4-1 0 0,50 18 0 15,-23-12-19-15,-33-17 0 0,0 0 0 0,7 2 0 16,-1-2 0-16,4 0 0 0,0-3 0 0,-3-1 0 16,3-2-8-16,3 0-6 0,-3-6-1 0,3 0 0 15,-6 0 3-15,3-2 0 0,-4-4 0 0,1-3 0 0,3 3 12 0,-4-2 0 16,4-7 0-16,7 1 0 15,3-1 0-15,3-2 0 0,-4 2 0 0,4-2 10 0,0 3-2 16,7-1 0-16,3 1 0 0,62-10 0 0,-33 13-8 0,-55 11 0 16,10 0 0-16,58 0 0 0,-16 0 0 0,-52 6 0 15,9 3 0-15,1 0 0 0,-1 5 34 0,7 1 5 0,4 3 1 16,-1-1 0-16,-3 4-30 0,-3-1-10 0,3 1 0 0,-10-1 9 16,3 1-9-16,-2-1 0 0,-1 1 0 0,6-1 8 15,1-2-8-15,0-4 0 0,-7-2 0 0,4 0 0 16,-7-3 0-16,3-3 0 0,0-1 0 0,49-2 0 15,-16-5 0-15,-46 2 0 16,0-3 0-16,7-3 0 0,0-3 0 0,-1 1 0 16,1-4 0-16,6-2 0 0,4 2-9 0,2-2 9 15,-2-1 0-15,3 1 0 0,-4 2 0 16,1 3 0-16,-1 1 0 0,4-1 0 0,3 3 0 0,3 1 0 0,-6 5 0 0,0 0 0 16,-1 6 12-16,-2 0-4 0,-1 2-8 0,4 4 12 15,3 0 0-15,0 3-1 0,-3 2 0 0,-4 4 0 16,-2-4-11-16,-4 4 0 0,-1 2 0 0,1 1 0 15,-6-4 8-15,9 1-8 0,0 2 0 0,0-3 8 16,0-5-8-16,-3 3 0 0,4-1 0 0,-4-5 0 0,-1-3 0 0,1 0 0 16,-3 2 0-16,3-5 0 0,3 0 0 0,0 0 0 15,-3-3 0-15,-3 0 0 16,-4-3-12-16,1 0 1 0,-1-2 1 0,-3-1 0 16,0 0-30-1,3 0-7-15,11 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33:34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25859 16393 1501 0,'10'0'63'0,"-1"0"-51"32,5 0-44-32,5-3-10 0,4 0-2 0,-3 0 0 0,0 0 26 0,-1 0 5 0,-6 0 1 0,4 3 0 15,-4-3 12-15,0 1 0 0,0-1 0 0,-3 3 0 16,0 0 0-16,0 0 13 0,-4 0-1 0,1 0 0 16,-4 0-12-16,-3 0 0 0,0 0 8 0,0 0-8 15,0 0 0-15,0 0 11 0,0 0-11 0,0 0 10 16,0 0 3-16,-10-3 1 0,-3 3 0 0,3 0 0 15,-6-3 5-15,-1 0 1 0,-2 0 0 0,-4 3 0 16,-3-3 8-16,-7 3 3 0,-3-3 0 0,-40 0 0 16,21 0-31-16,28 3 0 0,-6-3 0 0,-3 3 0 15,-6 0 74-15,-11 3 9 0,-2 3 1 0,-4-3 1 16,3 3-45-16,-3 3-8 0,3-1-3 0,-3 1 0 16,-7 3-2-16,-3 2-1 0,-6-2 0 0,0 3 0 15,-4-1-26-15,0 1 0 0,-3-1 0 0,4-2 0 16,2 3 18-16,4-4-2 0,3 1 0 0,-3-3 0 15,0-1 32-15,-4 4 5 0,4-6 2 0,-7 3 0 16,1-1-38-16,2-2-7 0,-2 6-2 0,-1-6 0 16,10-1-8-16,-3 4 0 0,6-3 0 0,-71 6 0 0,22-4 0 0,66-2 0 0,-4 0 0 15,-3 0 0-15,-3 3 14 0,-10-1 4 16,-3 4 1-16,-65 3 0 0,38-1-19 0,57-5 0 0,-8 8 0 16,-58 10 0-16,10-13 0 0,55-8 0 0,-6-3 0 15,-50 3 0-15,14-6 0 0,46 0 0 0,-14 0 0 0,-55 0 0 16,26 0 0-16,43 0 0 0,-7-3 0 0,-56 0 0 15,10 3 0-15,50 0 0 0,-1 3 0 0,-49-3 0 16,20-6 0-16,39 6 0 0,-9-3 0 16,-7-6 0-16,-11 1 0 0,1-4 0 15,0 3-8-15,4 3 8 0,2-2-16 0,-9-1 2 0,-4 0 1 0,1 1 0 16,6-1 13-16,-4-3-12 0,8 0 12 0,-1 1-12 0,0-4 12 0,-6 4-11 16,-4-1 11-16,1 0-10 0,6 1 10 0,0-1 0 15,-1 0 0-15,5-2-8 0,-1 2 8 0,-6 0-10 16,-4 4 10-16,0-4-10 0,4-3 10 0,3 4 0 15,0-4 0-15,-3 1 0 0,-10-1 0 0,3 0 0 16,3 1 0-16,1-1 0 16,2-5-12-16,1-1 0 0,0 1 0 0,-1 0 0 15,-2 2 12-15,-1 1-10 0,4 2 10 0,-7 3-10 16,-3 4 10-16,0-4 0 0,-4 3-9 0,4 3 9 16,0-2 0-16,0 2-11 0,6 0 11 0,-6 0-8 15,3 3 8-15,-6-3 0 0,3 3 0 0,-4 1-8 16,1-4 8-16,-4 3 0 0,4-3 0 0,-1 0 0 15,4 0 0-15,3 1 0 0,4-4 0 0,-1 3 0 16,-6-3 0-16,3 0 0 0,-3 1-10 0,0 2 10 0,-1-3 0 16,-2 3 0-16,3 0 8 0,3 4-8 0,-3-1 0 0,6 3 0 0,4 0 0 0,0 3 0 15,-7-1 0-15,0 4 0 0,0-3 0 0,0 3 0 16,0 0 0-16,0 0 0 0,7 0 0 0,-3-4 0 16,-1 4 0-16,-3-3 0 0,0 0 0 0,0-3 0 15,0 0 0-15,1 0 0 0,2 0 0 0,0-3 0 16,4 3 0-16,0-3 0 0,3 0 0 15,0 0 0-15,0 1 9 0,-7-1-9 0,-3 0 8 0,0-3-8 16,4 3 0-16,-1 0 0 0,1-3 8 16,-1 3-8-16,-6 0 0 15,3 3 0-15,-10-3 0 0,1 3 0 0,-1 0 0 0,0-2 0 0,-3 2 0 0,0-3 0 16,3 3 0-16,4 0 0 0,3-3 0 0,-4 0 8 16,1 3 9-16,0-3 2 0,-1 0 0 0,1 0 0 15,-1 0-19-15,-2-3-11 0,2 3 2 0,1-2 0 16,3 2 9-16,-1 0 0 0,8 0 8 0,-4 0-8 15,-3 0 0-15,0 3 9 0,-1 0-9 0,1-3 0 16,-3 3 0-16,3 0 0 0,-4 3 0 0,1 0 0 16,3 0 10-16,3-3-10 0,3 0 8 0,1 0-8 15,-4 0 0-15,0 0 0 0,-3 0 0 0,3 0 0 16,-3 3 0-16,0-3 0 0,-4 3 8 0,7-3-8 16,0 3 0-16,4-1 8 0,2 4-8 0,1-3 8 15,-3 0-8-15,2 0 0 0,-6 3 0 0,4-3-11 16,2 0 11-16,1 0 0 0,3 0 0 0,-3-1-8 0,3 1 8 0,-4 0 0 15,1 0 0-15,0 0 0 0,3 0 0 0,3 0 0 0,0 0 0 16,1 0 0 0,-1 0 8-16,0 0-8 0,-3 0 10 0,3-1-10 15,1 4 12-15,5-3-4 0,1 0-8 0,0 0 12 16,0 0-12-16,0 3 8 0,-4-3-8 0,7 3 0 16,-3-4 8-16,3 4-8 0,3 0 0 0,1-3 9 15,-4 3-9-15,0-3 0 0,-3 3 9 0,3-1-9 0,0-2 10 0,3 0-2 0,1 0-8 0,-1 0 12 16,0-3-12-16,4 0 0 0,0 3 0 15,-1 0 0-15,-2-3 0 0,-4 0 0 0,0 0 0 0,3 0 0 16,1 0 0-16,2 0 0 0,4 0 0 0,0 3 0 16,0-3 0-16,3 0 0 0,-3 0 8 0,0 3-8 15,3 0 0-15,-6-3 0 0,3 3 0 0,0-1-10 16,0 1 10-16,3 0-8 0,0-3 8 0,0 3-8 16,-3-3 8-16,7 3 0 0,-4-3 0 0,-3 0 0 15,0 3 0-15,0-3 0 0,-7 0 0 0,4 0 0 16,3 0-16-16,-4 0 0 0,1 0-1 0,3 0 0 15,-4 3 7-15,1-3 2 0,-4 0 0 0,1 0 0 16,-4 0-19-16,3 0-3 0,-6 0-1 16,6 0 0-16,-2 0 19 0,2-3 12 0,0 0-13 0,1 0 5 15,6 3 8-15,-4-3 0 0,4 3 0 0,3 0 0 16,-3 0 15-16,3 3 5 0,1-3 0 0</inkml:trace>
  <inkml:trace contextRef="#ctx0" brushRef="#br0" timeOffset="4209.856">16499 14746 1915 0,'10'6'80'0,"16"5"-64"16,-3 1-16-16,-10-6 0 0,3-1 0 0,1 4 0 15,2 0-46-15,1 0-13 0,3-1-2 0,-3 1-1 16,6 3 48-16,0 0 14 0,0-4 0 0,7 7 0 16,0-3-9-16,6-1 9 0,4 1 0 0,0 2 0 15,6 4 0-15,0-1 0 0,0 1 8 0,53 14-8 16,-17-9 0-16,-45-14 0 0,9-3 0 0,3 3 0 16,4-1 19-16,3 1-3 0,0 0 0 0,3 0 0 0,4-4-8 0,3 4-8 0,6-3 12 0,1-3-12 15,-1 3 12-15,4-6-12 0,0 3 12 0,-1 0-12 16,1-3 10-16,0 2-10 15,-4 1 8-15,1 3-8 16,2 3 0-16,1 0 0 0,3 2 8 0,0 1-8 16,3 3 0-16,-3-1 0 0,3 1 0 0,-6-1 8 0,0-2-8 15,0 0 0-15,-7-4 0 0,3 1 0 0,7-3 18 0,-3 0 2 0,-4-6 0 0,4 0 0 32,0 0 12-32,-1-3 4 0,4 0 0 0,0 0 0 0,-6-3-12 0,3-2-1 0,6-4-1 0,-6 0 0 15,-1-2-1-15,-6 2 0 0,-3-3 0 0,7-2 0 16,6 2 2-16,-7-2 0 0,-3-4 0 0,0 1 0 15,-6-6-1-15,0-9 0 0,-4 0 0 0,3 0 0 16,1-3-7-16,0-3-2 0,-1 0 0 0,1-2 0 16,3-10 2-16,-4-5 0 15,4-3 0-15,-10-1 0 0,0 1-4 0,-3 0-1 0,0 0 0 0,-7-1 0 16,0 1-10-16,-3-3 0 0,-3-6-10 0,32-58 10 16,-16 37 0-16,-33 56 0 0,4-2 0 0,26-54 0 15,-17 12 0-15,-26 45 0 0,0-1 0 0,0-6 0 16,-3 0 22-16,0 0 10 0,0 0 3 0,0-58 0 0,-4 12-35 0,-6 46 0 15,-6-3 0-15,-1-8 0 16,-6-4 12-16,-3-2-4 0,-4-3 0 0,-32-70-8 0,-8 17 0 16,31 70 0-16,-1-5 0 0,-2-1 0 15,-1-2 8-15,-3-1-8 0,-4-2 0 0,1 5 0 0,0 3 32 16,-10 4 2-16,-4-1 1 0,-3 3 0 16,1 3-27-16,-4 0-8 0,3 0 0 0,-10 1 0 15,-3-7 0-15,-9-3 0 0,-1-2 0 0,-10 2 0 16,-3 0-16-16,-6 4-3 0,-4-1-1 0,1 3 0 0,-1 3 3 0,0 0 0 0,1 6 0 0,-4 0 0 15,3 3 17-15,7 0 0 0,0 3 11 16,10 2-11-16,3 4 18 0,6 5-3 0,1 1-1 0,6 5 0 16,-3 0-14-16,0 0 0 0,-4 7 8 0,1-1-8 15,3 0 0-15,-7 3-8 0,-3-3 8 0,-3 3-13 16,-1 0 13-16,1 0 0 0,6 0-10 0,-3 0 10 16,-6 3-10-16,3 0 10 0,3 0-13 0,-4-1 5 15,4 4 8-15,0 0 0 0,4 0-9 0,-1 6 9 16,7 2 0-16,-4 1 0 0,1-6 0 0,-1 2 0 15,4-2 0 1,0 3 0-16,7-4 0 0,-1 1 0 0,0 3 0 0,-2-3 0 16,-8 2 0-16,4 1 0 0,0 0 0 0,0-1 0 0,3 1 0 0,-3-1 0 15,-7 4 0-15,7 0 0 0,-4 2 0 0,7 1 0 16,-3-4 0-16,0 4 0 0,0-1 0 0,6 1 0 16,1 5 0-16,3 0 0 0,-1 1-9 0,1 2 9 15,3 6 0-15,-3 0 0 0,-1 3 0 0,4 3 0 16,3-3-8-16,1-3 8 0,6 3 0 0,-4-3 0 15,1 0 0-15,2 6 0 0,-2-3 0 0,-40 38 0 0,26-6 0 0,40-38 0 16,-3 0 0-16,2 3 0 16,1 0 0-16,-3 3 0 0,2 0 0 0,1 3 0 15,3 3-9-15,0 6 9 0,4-1 0 0,-17 45-9 16,9-24 9-16,18-38 0 0,-5 3 0 0,8 6 0 16,-1 3 0-16,1-1 8 0,2 4-8 0,4 3 11 15,0 2-11-15,4 4 0 0,-4 2 0 0,13 47 8 16,0-23-8-16,-10-44 0 0,7 3 0 0,3 6 0 0,0-1 0 15,4 4 0-15,-1 3 0 0,4-1 0 0,-1 1 0 0,4-1-11 16,0-2 3-16,4 2 0 16,2 4 8-16,-3-1 0 0,7 4 0 0,29 46 0 15,-6-29 0-15,-30-41 0 0,14 3 0 0,-4 3 0 16,3 5 0-16,4 4 0 0,3 0 0 0,-4-1 0 16,8-2 0-16,-1-3 0 0,3 0 0 0,-3-3 0 0,4-6 0 0,-1 0 0 0,1-6 0 0,3-3 0 15,-1-2 0-15,4-1 0 0,4-2 0 0,-1-4 0 16,0-2 10-1,1-3-2-15,-1 2-8 0,4-2 12 0,2 3 0 0,1-1-1 0,3 4 0 0,4-3 0 16,-1-1-11-16,1-5 0 0,-1 0 0 0,-3 0 0 16,4-3 12-16,-7 0-4 0,0-3 0 0,3 2 0 15,-3 1 6-15,3-3 1 0,3 3 0 0,-6-3 0 16,0 0-15-16,-4 0 0 0,1 0 8 0,-4 0-8 16,1 3 8-16,-1 0-8 0,4-3 11 0,-4 3-11 15,-3 0 9-15,0 0-9 0,0-3 0 0,-3 0 9 16,0-3-9-16,-7 3 10 0,0-6-10 0,-3 0 10 15,0-2-10-15,-7-4-12 0,0-3 2 0,1-2 1 16,-1-1-87 0,1-2-16-16,-4 2-4 0</inkml:trace>
  <inkml:trace contextRef="#ctx0" brushRef="#br0" timeOffset="20860.159">16696 14489 1533 0,'-4'-14'33'0,"4"8"7"0,4 0 2 0,2 3 2 0,4-3-35 0,0 6-9 0,6-3 0 0,4 3 0 16,3 3-12-16,0 0-4 0,3 3 0 0,4 0-1 16,2-3 17-16,1 5 0 0,7 1-8 0,-1 6 8 15,3 5 0-15,-2 1 0 0,-1-4-8 0,1 3 8 16,-1-2 0-16,4 2 0 0,-1 1 0 0,4 2 0 15,3-3 0-15,0 1 0 0,4-1 0 16,-1 4 0-16,1-1 0 0,-4 0 0 0,4-2 0 0,2 2 0 0,1 0 0 16,3-2 0-16,0-4 0 15,0 7 0-15,-3-1 0 0,3 0 0 0,0-8 0 0,3-1 0 0,4-2 0 0,-4-6 0 16,4 0 0-16,-7-3 0 16,0-1 9-16,0-2-1 0,0-2 0 0,3-7 0 0,4-6 8 0,-4 1 0 15,0-1 1-15,-2 3 0 0,-5 1 3 16,8-1 0-16,2 3 0 0,-3-2 0 0,1-1 5 15,-4 3 2-15,0 1 0 0,0-1 0 16,-3 0-2-16,6 3 0 0,7-3 0 0,-4-2 0 0,-6 2-7 0,4-6-2 16,-1-2 0-16,0-1 0 0,7 1-5 0,-3-3-2 15,-1-4 0-15,-2 1 0 0,-1-3 7 0,-3-6 2 16,0-3 0-16,3-3 0 0,7 6-5 0,-3 0-1 16,-7 2 0-16,0-2 0 0,0 3-12 0,-3 0 8 0,0 3-8 0,-1 0 0 15,11-1 16-15,-7 4-2 0,0 3-1 0,-3-4 0 16,-1 1-2-16,-2-3-1 15,-1 0 0-15,4-4 0 0,-3 1-2 0,-4 0-8 0,-3 3 12 0,-7 0-4 16,-3 2 7-16,-3-2 1 0,0 0 0 0,-7 0 0 16,0-1-4-16,-6-2 0 0,0 0 0 0,-1-3 0 15,-2 0 1-15,-4-6 0 0,0-9 0 0,-3 4 0 16,-4 2 3-16,1 3 1 0,-4-3 0 0,0 0 0 16,-3 0-1-16,-3 4 0 0,0-4 0 15,-7-44 0-15,0 6-16 0,0 47 0 0,0 0 0 0,-3-3 0 16,-6 0 24-16,-4-5 0 15,0-4 1-15,-3-6 0 0,-4-2-13 0,-6-1-4 16,-10 1 0-16,3 2 0 0,-3 1-8 0,1 2 0 16,-1-2 0-16,3 2 0 0,-3 3 0 0,0-5 0 0,0-1 0 0,0 6 12 15,-6 3 16-15,3 4 4 16,-1 4 1-16,5 4 0 0,2 6-5 0,0 0-2 0,1 2 0 0,-4 1 0 0,0-1-26 16,-3-2 0-16,-4 3 8 0,1-4-8 0,-7 4 0 0,0-6 0 15,3-3 0-15,-3-6 0 0,-7-6-13 0,1-3-8 16,2 0-2-16,1 6 0 0,10 1 14 0,-4 5 9 15,3-1-12-15,4 7 12 16,3 0 14-16,4 3 10 0,-8 2 1 0,8 1 1 0,2 2-16 16,1 4-10-16,3-1 12 0,0 4-12 0,0-4 0 15,0-3 0-15,0-2 0 0,-4 3 0 0,1 2 0 0,0 3 0 0,-7-2-10 0,3 2 10 16,4 3 0-16,-7-2 0 16,6 2 0-16,4 0 0 15,-3 0 0-15,3-2-9 0,0 2 9 0,-3 3 0 0,-1 3 0 0,4 0 0 16,-3-2 0-16,6 5 0 0,0 0 0 0,0 0 0 15,1 0 0-15,-1 0 0 0,3 0-9 0,-3 0 9 16,4 2-13-16,-4-2 5 0,4 3 8 0,-4-3 0 16,3-3 8-16,1 3-8 0,-7 0 0 0,3 3 0 15,0 0 0 1,4-3-8-16,-1 0 8 0,1 0 0 0,-1 0 8 0,-3 3-8 0,4-3 0 0,-1 3-15 16,1 3 3-16,-1-3 0 0,-3 3 12 0,4 0 0 0,-4-1 0 0,4 4 0 15,-4-3 0-15,3 0 15 16,1 0-2-16,-1 2 0 0,1-2-13 0,2 0 0 0,1 0 0 0,-3 5 0 15,2 1 0-15,-2 0-16 16,3-1 3-16,-1 1 1 0,-2-3 12 0,-1 3 16 0,4-1-3 0,-3 1-1 16,2 2-25-16,1-2-6 0,0 3-1 0,0-4 0 0,-1 1 20 15,1 3 0-15,0-4 0 0,-3 4 0 0,2-1 0 0,-2 1 0 16,-1 2 0 0,4 1 0-16,0-3 0 0,-4 2 0 0,4-2 0 0,0 2 0 15,6-2-15-15,-3-1 1 16,3 4 0-16,1 2 0 0,-1 1 14 0,4 2 0 0,-4 0 9 0,4 1-9 15,-1-4 0-15,-2 3 0 0,2 1 0 0,1 5 0 16,3-3 0-16,-4-3-12 0,1 4 12 0,-1-1-10 0,1-3 10 0,0 3 0 16,-1 1-9-16,1-1 9 0,3-3 0 0,-4 3 0 15,4 1 0-15,0-4 0 0,0 0-9 0,-3 1 9 16,6-4 0-16,-3 0 0 0,3 1 0 0,0-1-8 16,0 1 8-16,0-1 0 0,0 0 0 0,4 1 0 15,-4 2-8-15,0 0 8 0,4-2 0 0,-1 2 0 0,-3 3 0 0,4-2 0 16,-1 5 0-16,1-3 0 15,2 0 0-15,-2 4 0 0,2 2-9 16,1-3 9-16,0 0-13 0,-4-3 5 0,4 0 8 0,-4 1-12 16,4-4 12-16,0 0-12 15,-4 3 12-15,4 1 0 0,-3-4 0 0,-1 3 0 0,0-2 0 0,4-4 0 16,-3 9 0-16,2-3 0 0,-2 6 0 0,2-2 0 0,1-1 0 0,-3 0 0 16,2-3 0-16,1 0 0 0,0 1 0 0,3-1-8 15,0-3 8-15,0 3 0 0,0-5 0 0,0 2-8 16,3 1 8-16,0 2 0 15,-3-3 0-15,4 3 0 0,-1 3 0 0,0-5 0 0,0 2 0 0,1-3 0 16,-1 1 0-16,0 2 0 16,4-3 0-16,-4 3 0 0,4-2 0 0,-1-1 0 0,1-2 0 0,-4-1 0 15,4 0 0-15,-1 1 0 0,1-1 0 0,-1 1 0 16,4-1 0-16,-3 0 0 0,3 1 0 0,-1 2 0 16,1 0 0-16,0 1 0 15,3-1 0-15,-3-3 0 0,6 4 0 0,-2-4 0 0,-5 1 0 0,5-4 0 0,2 4 0 0,-3-1 0 16,0-3 0-16,0 1 0 0,4 2 0 0,-1 1 0 15,0-1 0-15,1-2 0 0,-1-1 0 0,1-2 0 16,-1 2 0-16,0 1 0 0,1-4 0 0,3 4 0 16,-4-4 0-16,23 21 0 0,-9-3 0 0,-17-20 0 15,0 0 0-15,7 2 0 0,3-2 0 0,-4 2 0 16,4-2 0-16,0 3 0 0,3-1 0 0,-3 1 0 0,4-1 0 16,-1 1 0-16,0-3 0 0,0 2 0 0,1-2 0 0,-1 0 0 15,0-1 0-15,0 4 0 16,1-3 0-16,-1-1 0 0,3 4 0 0,1-7 0 15,-1 4 0-15,4-3 0 0,-3 0 0 0,-1-4 0 16,1 4 0-16,-1-3 0 0,1 3 0 0,-4 0 0 16,4-4 0-16,-1 4 0 0,4 0 8 0,-4 0-8 0,4-1 8 0,0 1-8 15,0 0 0-15,3 3 0 0,-3-4 0 0,3-2 0 16,-4 3 0-16,-2 2 0 0,3 4 0 0,-4-3 0 16,1-4 0-16,-4 4 0 0,4-3 8 0,-4-3-8 15,0 0 0-15,-3-1 0 0,3 1 0 0,0 0 8 16,1 0-8-16,2 0 0 0,-3-3 0 0,1 2 8 15,-4 1-8-15,0 0 0 0,0 0-8 0,3 0 8 16,-3-3 0-16,3 3 0 0,0-4 0 0,0 4 0 16,1-6 0-16,-1 3 0 0,3 3 0 0,1-6 8 15,3 3-8-15,0-3 11 0,-4 0-11 0,1 0 12 16,2 0-12-16,-5 0 0 0,2 0 0 0,-3-3 8 16,1 3-8-16,-1 0 0 0,0 0 0 0,0-3 0 15,-3 0 0-15,0 0 0 0,0 0 0 0,3 0 0 16,4 3 0-16,-1-2 0 0,1-1 0 0,-4 0 8 0,4 0-8 15,-4 0 0-15,0 0 0 0,0-3 8 16,1 3-8-16,-1-3 0 0,0 1 0 0,0-1 0 16,1-3 0-16,-1 3 10 0,0-3-10 0,-3-5 10 0,0-4-10 0,3 1 8 15,4 2-8-15,-4 1 8 0,-3-1-8 0,-3 3 10 16,-1 4-10-16,-2-4 10 0,-7 3-10 0,3 1 8 16,-3 5-8-16,-1-3 8 0,-2-3 12 0,-1 3 1 15,1 0 1-15,-4 1 0 0,4 2-22 0,-4 0 0 31,4-3 0-31,-1 0 0 0,1 0-10 0,-1 3-6 0,-2-3-2 16,2 4 0-16,-2 2 18 0,2-3 0 0,-3 0 0 0,1 0 0 0,-1-3-17 0,3 6 0 31,-2-6 0-31,-1 6 0 0,0 0-26 0,1 0-5 16,-1-3 0-16,-3-3-691 0,0 3-137 0</inkml:trace>
  <inkml:trace contextRef="#ctx0" brushRef="#br0" timeOffset="23996.465">22369 11778 1904 0,'0'0'42'0,"0"0"9"0,4-6 1 0,5 0 1 0,5 0-42 0,-1-2-11 0,3-1 0 0,0 0 0 32,1 0-25-32,3 1-7 0,-4-1-2 0,0 0 0 0,4-2 21 0,-4 5 4 15,4-3 1-15,-4 3 0 0,4-3 8 0,-3 4 0 16,-1-1 0-16,4 0 0 15,-4 0 0-15,-3 0 0 0,4 0 0 0,-1 1-8 16,-3 2-20-16,0-3-4 0,0 0-1 0,-3 0 0 16,-3 3-28-16,6-3-6 0,0 3-1 0,0 1-373 0,-6-4-75 0</inkml:trace>
  <inkml:trace contextRef="#ctx0" brushRef="#br0" timeOffset="24214.831">22517 12163 1692 0,'0'0'37'0,"0"0"8"0,-7 0 2 0,7 0 0 0,0 0-38 0,0 0-9 0,0 0 0 0,0 0 0 0,0 0-9 0,0 0-4 32,7-3-1-32,3-3 0 0,3 0 14 0,-3 0 10 0,6-2-2 0,0-4 0 0,4 3 4 15,0-3 0 1,-4 1 0-16,4-1 0 0,3-2-12 0,-3 2 0 0,-1-3 0 0,1 4 0 15,0-1 0-15,-4-3 8 0,4 4-8 0,-1-4 0 16,4 4-24-16,-3-1-9 0,-4-3-3 0,1 4-453 16,-1-1-91-16</inkml:trace>
  <inkml:trace contextRef="#ctx0" brushRef="#br0" timeOffset="24487.11">23448 11096 2176 0,'0'0'62'0,"0"0"13"0,0 0-60 0,0 0-15 0,0 0 0 0,4 6 0 31,2-1-18-31,1 7-6 0,3 0-2 0,-4 2 0 0,4 7 10 0,0 2 3 0,0 3 0 0,-4 3 0 16,4 6 13-16,-3 3 0 0,2 9 0 0,-2 0-9 15,0-1 9-15,-1 1 0 0,1-1 0 0,-1-2 0 16,4 3 0-16,-3 0 0 0,-4 5 0 0,0-2 8 15,0-7-8-15,-3-5 0 0,4-3 0 0,-4-3 0 16,0-3 0-16,3-2 0 0,0-4 0 0,-3-3 8 16,4-2-8-16,-4-1 8 0,0-2-8 0,0-3 8 15,0-1-99-15,0-2-19 0,0 3-4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34:32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14078 11443 1516 0,'-9'0'32'0,"-1"-3"6"16,10 3-30-16,0 0-8 0,0 0 0 0,0 0 0 16,0 0 0-16,0 8-16 0,3 4 4 0,0-3 0 0,4 5 12 0,6-2-8 15,-3 3 8-15,3 2-8 16,3 1 8-16,4 2 0 0,-4 3 0 0,7 1 0 15,-3 2 0-15,3-3 0 0,0 4 8 0,3 2-8 16,4 0 0-16,-1 0 9 0,4 0-9 0,3 0 0 16,0-2 8-16,0-4-8 15,4-6 0-15,2 4 0 0,1-4 15 0,0-5-4 0,6 2-1 0,-3-5 0 16,3 0 2-16,-3 0 0 0,0-3 0 0,0-4 0 16,0-2-3-16,-1 0 0 0,-2-2 0 15,0-1 0-15,-1-6 6 0,1 0 1 0,0-3 0 0,-1-5 0 0,-2-3-16 0,-1-4 9 0,-3-2-9 0,-3-3 8 16,0 3 20-16,-4-4 3 15,-3 1 1-15,1-3 0 0,-1-3-12 0,3 3-3 0,4-3 0 0,-7-3 0 16,4-3-3-16,-4-5-1 0,0-7 0 0,-3 1 0 16,0 2-2-16,-3 1-1 0,0-1 0 0,-1 4 0 15,-2-4-10-15,-4-2 10 16,0 2-10-16,-6-3 10 0,-1 4-10 0,-6 5 12 16,-3-2-12-16,0 2 12 0,-7 0-12 0,0 0 12 0,-7 1-12 0,-2-4 12 15,-7 0-12-15,-4-2-14 0,-6-1 3 0,0 1 1 16,-3-1-13-16,-1 1-2 0,1 5-1 0,-4 0 0 15,1 6 26-15,-4 6-8 0,3 0 8 0,-3 6 0 16,0 0 12-16,4 2 7 0,-4 1 1 0,0 5 1 16,0 4-11-16,0 5-2 0,3 0-8 0,-6 6 12 15,0 3-12-15,0 3 0 0,-4 3 0 0,4 6 0 16,-4 0 0-16,1 5-8 0,3 1 8 0,-4 5 0 16,7-3-10-16,1 4 10 0,-1-1-8 0,0 3 8 15,6 3 0-15,4 0 0 0,0 6 0 0,3 0 0 16,4 6 0-16,3 6 0 0,-1-1 0 0,8 4 0 15,2 0-8-15,1 2 8 0,6-2-8 0,0 2 8 0,7 1-8 0,0 8 8 16,-1 0-8-16,8 3 8 16,-1-3 0-16,4-2 0 0,2-4 0 0,-2-2 0 15,6 2 0-15,0-5 0 0,0 2 0 0,0-5 0 16,4-4 0-16,-4-2 0 0,3-3 0 0,4-6 0 0,0 0 0 0,3-6 0 0,3-2 0 16,0-1 0-16,0-2 0 0,1-4 0 0,2-2 0 0,1-4 0 15,-1 4 0 1,-3-6 0-16,4 2 0 0,-1-2 8 0,-2-3-8 15,2 3 8-15,-3-4-8 0,4 4 8 0,-4-3-8 0,4 0-15 0,-4 3 4 16</inkml:trace>
  <inkml:trace contextRef="#ctx0" brushRef="#br0" timeOffset="22071.628">14889 11749 428 0,'0'0'8'0,"0"0"4"0,0 0-12 0,0 0 0 0,0 0 0 0,0 0 0 16,0 0 0-16,0 0 0 0,-10 0 0 0,10 0 0 15,0 0-10-15,-7 3 2 0,7-3 0 0,-6 3 0 16,6-3 8-16,0 0 0 0,0 0 0 0,0 0 8 15,0 0 3-15,0 0 1 0,0 0 0 0,0 0 0 16,0 0 24-16,0 0 4 0,0 0 2 0,0 0 0 31,0 0-14-31,-4 5-4 0,4-5 0 0,0 9 0 0,0-9 2 0,4 6 0 0,-1 0 0 0,0 3 0 16,0-1-7-16,4 4-2 0,0 3 0 0,-4-4 0 16,3 1-2-16,1-3-1 0,-1-6 0 0,1 2 0 15,0 1 5-15,-1-3 1 0,4 0 0 0,-3 0 0 16,2 0 2-16,-2-3 1 0,3 0 0 0,-4 0 0 15,4 0-7-15,-3 3-2 0,3-3 0 0,-1 0 0 16,1 0 0-16,0-3 0 0,0 3 0 0,-4-3 0 16,8 3-14-16,-5-3 0 0,1 3 0 0,3 0 0 15,-3 0 9-15,0-3-9 0,3 3 8 0,-3 0-8 16,3-3 9-16,-3 3-9 0,3 0 10 0,0 0-10 0,0-3 11 16,0 3-11-16,4-3 12 0,-1 0-12 15,1 3 11-15,-1-2-11 0,-3 2 10 0,0-3-10 0,0-3 16 0,4 0-2 0,-4-6-1 0,3 4 0 16,-3 2 3-16,4 0 1 0,-4 3 0 0,7-3 0 15,-4 3-17-15,0-3 10 0,1 1-10 0,-1-1 8 16,1 0-8-16,2 3 0 0,-2-3 0 0,-1 0 0 16,-3-2 0-16,4 2 8 0,-1 0-8 0,0 0 8 15,4-3-8-15,0 1 8 0,-1-1-8 0,4 0 8 16,-3-3-8-16,-4 1 0 0,4-1 9 0,-3 0-9 16,-1-2 11-16,0-1-3 0,-3 1 0 0,4-1 0 15,-4-2 1-15,0-1 0 0,-3-2 0 0,3-4 0 16,0 1-9-16,-3-3 8 0,0-6-8 0,-4 3 8 15,4-1-8-15,-3-2 8 0,-1 3-8 0,1 0 8 16,-4 0-8-16,4 0 8 0,-4 0-8 0,0-1 8 16,-3-2-8-16,-3-3 12 0,0 0-12 0,0-2 12 15,-4-1-12-15,0-6 0 0,-2 0 0 0,-1 0 8 16,0 4-8-16,-3-1 10 0,0 0-10 0,0-3 10 16,-4 1-10-16,4-4 0 0,-3-3 0 0,-4 4 0 15,4 2 0-15,-1 0 0 0,-3 6 0 0,1-2 8 16,-1 2 6-16,-6 3 1 0,3 0 0 0,-23-29 0 15,16 20-15-15,14 23 0 0,0-11 0 0,-1 3 0 0,1 3 21 0,-4 6 2 16,1-1 0-16,-1 7 0 0,0-4-23 0,-3 1 0 16,4-1 0-16,-8 1 0 0,4 2 0 0,-6-2 0 0,-1 5 0 0,4-3 0 15,-3 4 0-15,-1-4 8 0,1 3-8 0,-1 1 0 16,0 2 0-16,1 3 0 0,-4 0 0 0,4 0 0 16,-4 4 0-16,3 2 0 0,-2-6 0 0,-27 6 0 15,13 3 0 1,26-3 0-16,0 3 0 0,-3 2 0 0,0 1 0 0,0 0 0 0,0 0-10 0,-3 0 10 15,3 0 0-15,0 2 0 16,0-2 0-16,0 3 0 0,0 3-8 0,0-1 8 0,4 1 0 16,-1 2 0-16,-3 1-8 0,0 0 8 0,0 5 0 0,0 0 0 15,-3 4 0-15,3 5 0 0,3 0 0 0,1 0 0 16,-1-3 0-16,0 1 0 0,7-1 0 0,-3-3 0 16,3 1-12-16,3 2 12 0,0-6-12 0,0 4 12 15,0-1 0-15,1-3 0 0,-1-2 0 0,3 2 0 16,-3 1 0-16,4-1 0 0,-4-3 0 0,3 1 0 15,1-1-8-15,-1 4 8 0,4 5 0 0,0-3 0 0,-1 1 0 0,4-1 0 16,-3 0 0-16,0 1 0 0,3 2 0 0,0-3 0 16,0 3 0-16,0-2 0 0,3 2 0 0,0-3 0 15,1 4 0-15,-1-4 0 16,-3-3 0-16,3 1 0 0,0-1 0 0,1 3 0 16,2-2 0-16,-2 2 0 0,2 1 0 0,-3-4 0 15,4 3 0-15,0-5 0 0,-4 2 0 16,3-2 0-16,1-1 0 0,0-2 0 0,-1 2 0 0,1-2 0 15,-1 2 0-15,4-2 0 0,-3 2 0 0,2 4 0 16,1-4 0-16,0 4 0 0,0-1 0 0,3 0 0 16,0 1 0-16,0-4 0 0,0 1 0 0,1 2 0 15,-1 1 0-15,3-1 0 0,-3 0 0 0,0 1 0 16,4-1 0-16,-4-2 0 0,3-4 0 0,1 1 0 16,-1 2 0-16,-3-2 0 0,4 0 0 0,-1-1 0 0,0 1 0 15,4-4 0-15,-4 1 0 0,1 0 0 0,-1 2 9 0,4 1-9 0,-4-3 8 0,4 2-8 16,0 1 12-16,3-4-4 0,3 4 0 0,23 8 0 15,-13-8-8 1,-23-9 0-16,4-1 0 0,2 4 0 16,-2-3 10-16,2 0 0 0,1 3 0 0,0-6 0 0,-4 2-2 0,4 1-8 15,-1-3 12-15,-2 0-4 0,3 3 7 0,-7-3 1 0,3 0 0 0,0 0 0 16,-2-3-2-16,2 3 0 0,4-1 0 0,-4-2 0 16,4 0-14-16,-1 3 0 0,4-3 0 0,0 0 0 15,0 0 0-15,-3 0 0 0,3 0 0 16,0-3 0-16,-3 1 8 0,3-4-8 15,-1 0 0-15,1 0 0 0,0 0 9 0,-3 0-9 0,3 1 8 0,-3-1-8 16,-1 0 8-16,-2-3-8 0,-1 3 8 0,1-2-8 16,-1 2 11-16,-3 0-3 0,0 0-8 0,-3-3 12 15,0 4-1-15,-4-1-1 0,4 0 0 16,0 0 0-16,3 0-10 0,0 3 10 0,-3-3-10 0,-7 4 10 16,4-1-10-16,-7 3 0 0,7-3 0 0,-7 3-574 15,0 0-117-15</inkml:trace>
  <inkml:trace contextRef="#ctx0" brushRef="#br0" timeOffset="26526.399">16525 11475 1303 0,'0'0'55'0,"7"3"-44"32,6 2-38-32,0-2-7 0,-3 3-2 0,6 3 0 0,0 0 36 0,4 2 0 0,6 1 0 0,1 3 0 15,2-4 14-15,4 4 10 16,6 2 1-16,4-2 1 0,3-3 0 0,6 2 0 16,4-5 0-16,3 3 0 0,3-4-10 0,1 1-3 0,-1 0 0 0,4 0 0 15,2-7-5-15,5-2-8 0,2 0 11 0,-3-2-11 16,0-1 12-16,4-3-12 0,6 0 12 0,-7-3-12 15,-3 0 14 1,-6 1-4-16,0-4-1 0,-4 0 0 0,3 1 3 0,-5-4 0 0,-5 1 0 0,-9-7 0 16,-3 1 12-16,-7-4 2 15,0 1 1-15,26-41 0 0,-19 0-27 0,-27 38 0 0,1-6 0 0,-1-3 0 16,-3-3 39-16,0-6 2 0,-3-9 1 0,0-5 0 16,-3-12-30-16,-4 0-12 0,0-3 11 0,-6 0-11 15,0-2 22-15,-4-4-2 0,-3-3 0 0,0 1 0 16,-6 8 2-16,0-9 0 0,-4-2 0 0,0 5 0 15,-6 3 3-15,0 12 1 0,-4 6 0 0,-6-1 0 16,-7 7-7-16,1 2-2 0,-1 4 0 0,-3-1 0 16,-3 6-8-16,-3 0-1 0,-1 1-8 0,-6 7 12 15,-3 7-12-15,-4 6 0 0,4 2 0 0,0 4 0 16,-4 2 0-16,0 3 0 0,1 4 0 0,3 2 0 0,2 6 9 0,1-1-1 16,7 7 0-16,-1 3 0 15,1 8-8-15,0 4 0 0,2 5-12 0,-2 3 12 0,-7 3-12 0,6 3 12 16,1 3-12-16,6 5 12 15,0 7-15-15,0 2 5 0,0 6 1 0,4 3 0 0,2 1 9 0,-2-4 0 0,2 3-9 0,7-3 9 16,4 3 0-16,6 3 0 0,7 0 0 0,-1-3 0 16,11 1 0-16,2-4 0 0,1 0 0 0,6 0 0 15,1 3 0-15,5-2 8 0,-2 2 0 0,9-3 0 16,4-3-8-16,3-2-11 16,-3-7 3-16,-1 4 0 0,4-1 8 0,0-2 0 15,0 5 0-15,0-8 0 0,3-3 0 0,1-4 0 16,-4-2 0-16,3-3 8 0,3-3-8 0,8-3 0 15,2-2 0-15,4-7 0 0,2-2 0 0,1-4 0 0,4-5 0 0,-1-3 0 16,0 0 0 0,0-6 8-16,4 0-8 0,2 0 11 15,1 0-154-15,0 2-30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36:05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15843 14754 1911 0,'16'21'170'0,"7"-1"-136"0,-3 4-34 0,29 31 0 0,-23-26 0 16,4 0 0-16,3-3 0 0,13 7 0 0,-4-1 0 16,4-6 14-16,-3 3-4 0,-1 0-1 0,1-3 0 15,0-2 7-15,-1-4 2 0,1 3 0 0,0-5 0 16,2-3-10-16,5-4-8 0,-1 1 12 0,0-6-12 15,-3 0 8-15,0-4-8 0,-3-2 0 0,-4-2 0 0,7-4 8 16,0 0-8-16,0-6 0 0,-4 3 0 16,1-5 0-16,-4 2 0 0,1-2 8 0,-4-1-8 0,0 3 9 0,3-2-1 0,0 5-8 0,4-3 12 15,6 4 12-15,-3 2 3 16,3 3 0-16,-6 0 0 16,3 0-3-16,0 0-1 0,3 0 0 0,-3 3 0 0,0 0-11 0,6 0-1 15,7 0-1-15,-3-3 0 0,0 3-10 0,-4 0 0 16,-2 0 0-16,-1 0 8 15,0 3-8-15,0 0 0 0,0 0 0 0,1 0 8 0,-5 0-8 16,-2 3 0-16,0 0 0 0,-4 2 0 0,0 1 0 0,1 0 0 0,-1 2 0 0,4-2 0 16,-1 3 0-16,4 2 0 15,4 1 0-15,-5 0 0 0,-2-4 0 0,0 4 8 0,-1-3-8 0,1-1 0 16,-4 1 0 0,1-6 0-16,-1-1 0 0,0-2 0 0,7 0 0 0,-3-3 8 0,0 0-8 0,-7-6 0 15,-4 4 0-15,1-4 0 0,-7-3 8 0,1 0-8 16,-1 1 0-16,0-7 10 0,0 3-10 0,1-2 10 15,5-4-2-15,1 4 0 0,0-4 0 0,36-11 0 16,-20 9-8-16,-29 14 0 0,3-3 0 0,0 0 0 16,3 3 33-16,3 4 5 0,4-4 1 0,0 3 0 15,3 0-27-15,3 0-12 0,1 3 10 0,-1 0-10 16,1 0 12-16,-4 0-3 0,-4 0-1 0,1 3 0 16,0 0-8-16,-3 0 0 0,-1 0 0 0,4 0 0 15,-4-1 0-15,-2 4 0 0,2-3 0 0,37 3 0 0,-7 3 0 0,-36-6 0 16,0 2 0-16,3 1 0 15,0 0 0-15,0-3 0 0,7 3 0 0,0 0 0 0,0-3 0 0,3 0 0 0,3-1 0 16,43 1 0-16,-10-6 0 0,-39 3 0 0,10 0 0 0,3-2 0 16,0-4 0-16,3 0 0 0,0-3 0 0,43-5 0 15,-13 2 0-15,-47 6 0 0,14 0 0 0,-3 0 0 16,0 1 0-16,-1-1 0 0,-3-3 0 0,47-6 0 16,-17 4 0-16,-37 8 0 0,8-3 0 0,-1 0 0 15,4 0 0 1,-4 3 8-16,4 1-8 0,42-7 8 0,-16 6-8 0,-36 0 0 15,6 0 0-15,4 0 0 16,-4 6-168-16,0 3-35 0</inkml:trace>
  <inkml:trace contextRef="#ctx0" brushRef="#br0" timeOffset="24527.507">8746 12405 1267 0,'0'0'28'0,"0"0"5"0,0 0 2 0,0 0 1 16,0 0-36-16,6 0 0 0,4 6 0 0,3-4 0 15,0 4-9-15,1 0-9 0,5 3-2 0,7 0 0 16,-3-1 20-16,0 4 11 0,4-3-2 0,9 2 0 0,3 4-1 0,4 2-8 15,-4-2 12-15,4 3-4 16,-4 2-8-16,0 6 0 0,-3 0 0 0,4 9 0 16,-4 3-24-16,7 0-8 0,2-6 0 0,1-3-1 15,-6 1-17-15,-4-7-3 0,-3 0-1 0,-1-5 0 0,1-7 25 0,-7-2 5 0,4-3 0 0,-4-6 1 32,0-3 23-32,1-6 0 0,2-2 0 0,33-24 0 0,-2 0 0 0,-38 11 0 0,5-16 0 0,-1-1 0 31,3 0 0-31,-2 3 8 0,2 0-8 0,-3 6 12 0,4 6 49 15,-4 2 11-15,0 4 1 0,4 5 1 16,-1 4-6-16,4 5-2 0,3 3 0 0,0 3 0 0,-3 6-14 0,0 3-4 0,0 2 0 0,-4 1 0 16,4 3-37-1,-3 2-11-15,2 1 0 0,1-1 0 0,0 3 9 0,-3 1-9 0,-1-1 12 16,4 1-12-16,0 2 8 0,3 6-8 0,0-3 0 0,0 1 0 16,-3-7 0-16,-4 3-11 0,1-5 2 0,-1-1 0 15,-3 1 9-15,1-4 14 0,-1 1-3 0,-3 0-1 16,0-1-10-16,-3-2 0 0,-1-1 0 0,27 10 0 15,-13-10 0-15,-17-8 0 0,4 3 0 0,0-3 0 16,3 0 0-16,0 3 0 0,-4 0 0 16,4-3 0-16,0 2 20 0,3-2 1 0,4-3 1 0,-1 6 0 15,1-3 22-15,6 0 5 0,0 3 1 0,0 0 0 16,4 0-25-16,2-1-5 0,7 1 0 0,1 0-1 16,-8 0-19-16,4 0 0 0,-3 0 8 0,-1-1-8 15,4-2 0-15,0 3 0 0,0 0 0 0,0-3 0 0,-7 3 8 0,1-3-8 16,-4 2 0-16,0-2 0 15,0 0 0-15,-3-3 0 0,3 0 0 0,6-3 0 0,4-5 0 0,0 2 0 16,0-6 0-16,-3-2 0 16,3-4 0-16,-4-2 0 0,1-4-10 0,0 1 10 15,-1 0-12-15,4 2 12 0,7 1-12 0,-1-1 12 16,-3 4 0-16,-3-1 0 0,-3 1 0 0,0 2 0 16,-4 4 14-16,4-1 4 0,-4 6 1 0,-3 0 0 15,7 3 3-15,-1 1 1 0,1-1 0 0,0 6 0 0,-4-1-9 0,-3 1-2 0,-3 0 0 0,0 0 0 16,-1 0-12-16,1 3 0 0,0 0 8 0,-4 3-8 15,4-4 0-15,3 1 0 0,7 3 0 0,0-6 0 16,-1 3-11-16,-6-3-1 0,-3 2-1 0,-3-5 0 31,2 3-28-31,-2 0-6 0,-1-3-1 0</inkml:trace>
  <inkml:trace contextRef="#ctx0" brushRef="#br0" timeOffset="33880.756">12193 12122 1576 0,'0'0'35'0,"0"9"7"0,0-1 2 0,0 4 0 0,6 0-36 0,1-1-8 0,6 7 0 0,-3 2 0 16,3 6-8-16,-3-2-4 0,3-7-1 0,3-2 0 15,-3 2 1-15,0-5 0 0,1 3 0 0,2-7 0 16,0 1 12-16,1-3-9 0,-4 0 9 0,3 0-8 16,1-3 8-16,-1-3 0 0,4-3 0 0,-4-6-8 15,4 0 8-15,3-8 0 0,3-13 0 16,4 1 0-16,-4-3 0 0,0 0 0 0,0-3 0 0,1-3 0 0,-1 0 0 0,0-2 0 15,0-7 0-15,0 0 0 16,1-5 22-16,2-4 0 0,1-2 0 0,25-50 0 0,-15 30-22 0,-20 43 0 31,2-6 0-31,8-6 0 0,-4-2 29 0,-3-4 2 0,0-2 0 0,0-1 0 0,-7 1-22 0,1 5-9 16,-7 4 8-16,6-42-8 16,-6 18 0-16,-10 44 0 0,3-12 0 0,-6 3 0 15,0-3 16-15,-7 3-3 31,0 0 0-31,0 0 0 0,-6 0-5 0,-4 0-8 0,0-3 11 0,-6-2-11 0,-3-1 0 0,-4 3-11 0,-3 3 0 0,0 9 0 16,-4-1-19-16,-2 1-4 0,-1 6-1 0,-6 2 0 16,0 4-2-16,-4 8-1 0,-3 3 0 0,1 3 0 15,6 3 38-15,-4 3 0 0,4 2 12 0,0 7-4 0,3-3 28 16,0 5 6-16,-3 1 1 0,3 5 0 0,3 0-19 0,4 1-3 0,3 5-1 0,3-3 0 16,3 3-10-16,1 3-2 0,-1 6-8 0,7 6 12 15,0 0-3-15,0 5-1 0,7 1 0 0,0 5 0 16,3-2 4-16,3 2 0 0,3 0 0 0,4 4 0 15,0-1-12-15,3 3 8 0,3-2-8 0,0-1 8 16,4-3-8-16,3-2 0 0,-1-4 0 0,4-2 0 16,1 2 0-16,2-5 0 0,0 3 0 0,1-1 0 15,2 4-9-15,-2 0 9 0,-1-7-12 0,7-2 12 16,0-6 0-16,0 3 0 0,3-6 0 0,1-3 0 16,-1-3 0-16,3-8 0 0,1-3 0 0,-1-4 0 15,4-2 0-15,0-3 0 0,3 0 0 0,0-3 0 16,0-9 0-16,4 3 0 0,2-3 0 0,1 0 0 15,-1 3 0-15,4-6 0 0,-3-2 0 0,0 2 0 32,-1 0-48-32,-2 1-8 0,2-1-3 0</inkml:trace>
  <inkml:trace contextRef="#ctx0" brushRef="#br0" timeOffset="75388.694">9733 8446 1318 0,'0'0'56'0,"0"0"-45"32,7-3-31-32,-1 0-7 0,-6 3-1 0,0 0 0 0,0 0 10 0,3-3 2 0,-3 3 0 0,0 0 0 15,0 0 6-15,7 0 2 0,3 0 0 0,-10 0 0 16,0 0 8-16,0 0 0 0,6 0 0 0,-6 0 0 15,4 3 0-15,-4-3 0 0,6 3 0 0,1 3 0 16,-4-1 0-16,0 1 11 0,1 3-3 0,-1-3 0 16,0 3 0-16,0-1 0 0,1 4 0 0,-1 0 0 0,-3-4 5 0,3 4 1 15,1 0 0-15,-1 2 0 16,0-2-14-16,0 0 0 0,1-1 0 0,-4-2 0 16,3 6 0-16,0-7 0 0,0 1 0 0,1 0 0 15,-1 2 0-15,0 4 0 0,1 0 0 0,-4-4 0 16,3 4 0-16,0-3 0 0,4-4 0 0,3-2 0 15,-1 3 0-15,-5-3 0 0,2 0 0 0,-6-6 9 16,0 0 4-16,4 2 1 0,2 1 0 0,1 0 0 0,-7-3 2 0,6 0 0 16,1 0 0-16,-1 0 0 15,1 0 5-15,3 0 2 0,-4-3 0 0,4 3 0 0,-3 0-3 0,3 0-1 16,-1-3 0-16,1 1 0 16,0-1-19-16,0 3 10 0,3 0-10 0,0-3 8 0,0 3-8 0,0-3 0 0,0 3 0 0,4-3 0 15,-4 3 0-15,3-3 0 0,-3 0 0 0,1 3 8 16,2-3-8-16,0 3 0 15,-2-3 0-15,-1-6 8 0,3 1-8 0,0-1 0 16,1 3 0-16,-1 0 0 0,4 3 0 16,0-2 12-16,3-1-2 0,-4 3 0 0,1-3 7 0,3 0 2 0,-3 0 0 0,2 0 0 15,-2 1-19-15,0-1 0 0,3 3 0 0,-4-3 0 16,1 3 8-16,0 3-8 0,0-3 12 0,-1 0-12 16,-2 0 0-16,2 3 0 0,-2 0 0 0,-1 0 0 15,4 0 0-15,-1 0 0 0,1 0 0 16,3-2 0-16,-3 2 0 0,-4 0 0 0,4 2 0 0,-4-2 0 15,1-2 0-15,-1 2 0 0,0 2 0 0,1-2 0 16,-4 3 8-16,3-3-8 0,1 0 0 0,-4 3 0 16,0 0 10-16,0-3-10 0,0 3 8 0,0 3-8 15,0-3 8-15,-3 3-8 0,7-3 8 16,9 8-8-16,-6-2 0 0,-14 0 0 0,4 5 0 0,10 15 0 0,-4-8 0 0,-6-12 0 16,-4-1 0-16,4 1 0 0,-3 3 24 0,6-1 0 15,3 4 0-15,-3 0 0 0,1-4-24 0,-1 1 0 16,-7 0 0-16,4-1 0 0,-3 1 8 0,-1 0-8 15,-2-4 0-15,-1 1 8 16,0-3-8-16,-3 0 8 0,0-6-8 0,0 6 8 0,0-6 8 0,0 8 2 16,0-8 0-16,0 0 0 0,0 0-18 0,0 0 0 15,0 0 0-15,0 0-9 0,-6 0 9 0,-8-3 11 0,-2 0-3 0,3-2 0 32,0-1 0-32,3 0-8 0,3 0 12 0,-2-3-4 0,2 1 8 15,0-4 0-15,1 3 1 0,3-2 0 16,-4-1-17-16,4 3 10 0,-1 0-10 0,4-2 8 0,0 2-8 0,-3 0 10 15,6 1-10-15,-3 2 10 16,4-3-10-16,-1 3 0 0,0-3 0 0,4 1 8 16,-1-1-8-16,4-6 0 0,0-2 0 0,0 2 0 0,0 6 0 0,3-2 0 0,-3 5 0 0,0 0 0 15,-1 0-9-15,5 0 9 0,-5 1 0 0,1 2 0 16,0-3 0-16,3 3 0 0,-3 0 0 0,3 0 0 16,0 0 0-16,-3-3 0 0,3 4 0 0,0-1 0 15,-3 0 0-15,3 3 0 0,-3-3 0 0,3 3 0 16,-3-3-8-16,3 3 8 0,0-3 0 0,0 3 0 15,1-3 0-15,-1 3 0 0,-4 0 0 16,1-3 0-16,3 3 0 0,-3-3 0 0,0 3 0 0,0-3 0 16,0 3 0-16,3 0 0 0,-3 0 0 15,0 0 0-15,-1 0 0 0,5 0 0 0,-1 0 0 0,0 0 0 16,0 0 0-16,0 0 0 0,0 0 0 0,0 3 0 16,-3 0 0-16,3 0 0 0,-3 0 0 0,3 0 0 15,-3-3 0-15,0 3 0 0,3-3 0 0,-3 3 0 0,0 0 0 16,-1 0 0-16,1-3 0 0,-3 2 0 15,3-2 0-15,-4 0 8 0,4 0-8 0,-3 3 0 16,3-3 0-16,-1 0 0 0,-2 3 8 0,6-3-8 16,-3 3 0-16,0 0 0 0,0-3 8 0,-1 3-8 0,5 0 0 0,-5 0 0 15,1 3 8-15,0-1-8 16,3-2 0-16,-3 3 9 0,0-6-9 0,0 3 8 0,-1-3-8 0,1 6 0 16,0-6 0-16,0 3 0 0,0-3 0 0,3 0 10 0,0 3-10 0,-3-3 10 15,3 0 46-15,-3-3 10 0,3 3 2 0,-3 0 0 31,0 0-104-31,0-3-21 0,-1 3-4 0,1 0-1 0,0-3 52 0,0 0 10 0,0 3 0 0,0-3 0 16,-1 3 8-16,1 0-8 0,0-3 8 0,0 0-8 16,0 0 8-16,3 1-8 0,-3-4 0 0,0 3 8 15,-4 0-8-15,4-3 8 0,0 3-8 0,0 0 8 16,-4 0-8-16,1 0 10 0,3-2-10 0,-4 2 10 16,1-3-1-1,3 0 0-15,-4 0 0 0,1 3 0 0,2-3-9 0,1 4 10 0,-3-4-10 0,3 3 10 16,0-3-10-16,3 3 0 0,-3 0 0 0,-1 0 8 15,1 0-8-15,3 0 0 0,4 0 0 0,2 1 0 16,-5-1 0-16,-1 0 0 0,0-3 0 0,-3 3 0 16,-4-3 0-16,4 3 8 0,-3-3-8 0,-4 3 8 15,3-2-8-15,-2-1 0 0,2 0 9 0,-2 0-9 16,2 0 10-16,-3 0-2 0,4 1-8 0,-1-4 12 16,-2 0-2-16,-1 3-1 0,4 1 0 0,-4-1 0 0,3 0 9 0,-2 0 2 15,2 0 0-15,-2 0 0 16,-1 1-20-16,3-1 0 0,-2 3 0 0,-4-3 0 0,6 3 0 0,-6 3 0 15,0 0-8-15,0 0 8 16,0 0-9-16,0 0 1 0,0 0 0 0,0 0-660 16,-13 3-132-16</inkml:trace>
  <inkml:trace contextRef="#ctx0" brushRef="#br0" timeOffset="80911.329">6735 8408 489 0,'10'0'10'0,"-3"3"2"0,3-3 1 0,-1 3 3 16,-5 0-16-16,2-3 0 0,7 2 0 0,-9-2 0 0,6 3 18 0,-4-3 1 15,1 3 0-15,-1 0 0 0,1-3 4 0,-1 6 1 16,4-3 0-16,-3 0 0 0,-1 0-8 0,1 3 0 16,-1-3-1-16,1 2 0 0,-4 1 0 0,4-3 0 15,-1 3 0-15,-2-3 0 16,2 3 5-16,-2-3 2 0,2 2 0 0,1-2 0 0,-4 0-14 0,3 0-8 0,-2 0 10 0,2-3-10 16,-2 6 12-16,-1-3-4 0,0 0-8 0,0-3 12 15,1 0-2-15,2 0-1 16,-6 0 0-16,4 0 0 0,2 3-9 0,-6-3 10 0,3 0-10 0,-3 0 10 15,7 0-10-15,-4 0 8 0,4 0-8 0,-7 0 8 16,6 0 5-16,1 0 1 0,-7 0 0 0,6-3 0 16,-2 3 5-16,6 0 1 0,-4-3 0 15,1 0 0-15,-1 0-4 0,4 0 0 0,-3 3 0 0,-1-3 0 16,4-3 0-16,0 3-1 0,-4 0 0 0,4 1 0 16,-3-1 1-16,3 3 1 0,0 0 0 0,-1-3 0 15,-2 3-9-15,6-3-8 0,-3 3 9 0,0 0-9 16,6 0 8-16,-3 0-8 0,0 0 0 0,0-3 0 15,1 3 0-15,-1 3 0 0,3-3 0 0,-3 0 0 16,0 3 0-16,0 0 12 0,1-6 0 0,-1 3 0 16,3 3 6-16,-3-3 1 0,-3 0 0 0,3 3 0 15,4-3-19-15,-4 0 0 0,3 0 0 0,-3 2 0 16,0-2 0-16,0 0 0 0,1 3 8 0,-1-3-8 16,0 3 0-16,0 0 0 0,0 0 0 0,3-3 0 15,-2 0 8-15,-1 3-8 0,0 0 0 0,0 0 0 16,7-3 0-16,-4 0 0 0,0 3 0 0,-2 0 0 15,-1-3 0-15,0 3 0 0,3-3 0 0,-3 3 0 0,4-1 16 0,-4 1-4 16,3 0-1-16,1 3 0 0,-1-3-11 0,-3 0 8 16,3 0-8-16,1 3 8 0,-4-3-8 0,0 2 0 15,0 1 0-15,-3 0 8 0,3 0-8 0,-3 0 8 16,3 3-8-16,-3-1 8 0,3-2-8 0,-3 3 12 16,0 0-12-16,0 2 12 0,-1-5 9 0,1 9 3 0,-3 2 0 0,3 4 0 15,-4-4-24-15,1 1 0 0,-4-7 0 0,4 1-8 16,-4 0 8-16,3 2 16 0,-2-2-4 0,2-1-1 15,-2 1-11-15,-1 0 12 0,0-1-12 0,0-2 12 16,-3 0-12-16,4 3 0 0,-1-4 0 0,0 7 0 16,-6-3 0-16,3-7 0 0,0-5 0 0,-3 12 0 15,-4-3 0-15,7-9 0 0,-3 6 0 0,0-3 0 16,3 2 24-16,0-5 2 0,0 0 1 16,0 0 0-16,0 0-17 0,0 0-10 0,0 0 12 15,-7 6-12-15,7-6 13 0,0 0-4 0,0 0-1 0,0 0 0 16,0 0 4-16,0 0 0 0,0 0 0 0,0 0 0 15,-3-6-12-15,-4 1 0 0,4-4 0 0,0 0 8 16,-1 0-8-16,1 1 12 0,0-1-12 0,3-3 12 16,0 0-12-16,3-2 0 0,-3 2 0 0,0 1-11 15,3 2 11-15,1-3 0 0,-1 1 0 0,0 2 0 0,4-3 0 0,-1 3 8 16,1 4-8-16,-1-7 0 0,4-6 0 0,-3 4-12 16,-1 2 2-16,4 0 0 0,3 4 10 0,-3-1 0 15,0 0 0-15,0 3-8 0,0-2 8 0,0 2 0 16,-1 0 0-16,1 0 0 15,0 0 0-15,3 1 0 0,-6-1 0 0,6 0 0 0,-3 0 0 16,0-3 0-16,-1 3 0 0,5 1 0 0,-1-1 0 0,-4 0 0 16,5 0 0-16,-1 3 0 0,0-3 0 0,0 3 0 15,-3-2 0-15,3 2 0 0,-3 0 0 0,3 0 0 16,-3 0 0-16,3-3-8 0,-3 3 8 16,-1 3 0-16,1-3 0 0,0 0 0 0,0 0 0 0,0 3 0 15,3-2 0-15,-3-1 0 0,6 3 0 0,1-3 8 16,-4 0-8-16,3 0 0 0,-3 0 0 0,0 0 0 15,-3 3 0-15,3-3 0 0,0 0 0 0,-3 0 0 16,3 3 0-16,4-3 0 0,-4 3 0 0,0-3 0 0,0 3 0 0,0 0-8 16,0 0 8-16,-3 0 0 0,3 0 8 0,0 0-8 15,1 0 0-15,-1 3 0 16,0-3 0-16,0 3 0 0,-3 0 0 0,0 0 0 0,3-3 0 16,-3 3 0-16,-1 0 8 0,-2 0-8 0,0-3 8 0,2 3-8 15,-2 0 10-15,-1 0-2 0,4-3-8 0,-3 3 12 16,3-1-12-16,3-2 0 0,0 3 8 0,7 3-8 15,-4-6 0-15,-3 3 0 0,0 0 8 0,0 0-8 0,0 0 0 16,-3-3 0-16,7 3 0 0,-4 0 0 16,0 0 0-16,0 0 0 0,-3-3 0 15,3 2 0-15,0 1 8 0,0 0-8 0,0-3 11 0,1 3-11 16,-1-3 0-16,0 0 0 0,-3 3 0 0,3-6 0 16,0 3 0-16,-3 0 0 0,3 0 0 0,0 3 0 15,-3-3 0-15,0 3 0 0,3-6 0 0,-7 3 0 0,4-3 14 16,-3 3-4-16,3 0-1 0,-1 0 0 0,-2-3 0 0,-1 0 0 15,4 3 0-15,3-3 0 0,4 1 5 0,-1 2 1 16,1-3 0-16,-8 0 0 0,5 3-15 0,-5 0 0 16,1-3 0-16,0 0 0 0,0 0 0 0,3 0 0 15,-6 0 8-15,2 0-8 0,1 0 0 0,0 0 0 16,0 0 8-16,-3-2-8 0,2 2 0 0,-2-3 0 0,3 3 8 0,0-3-8 16,-1 3 0-16,1-3 11 0,-3 3-11 0,3-2 10 15,-4 2 2-15,4 0 1 0,-3-3 0 0,2 3 0 16,1-3-13-16,-3 0 11 0,-1 1-11 0,-2-1 10 15,2 3-10-15,-2-3 0 0,2 3 9 0,-3 0-9 16,-3 3 0-16,0 0 8 0,4 0-8 16,-4 0 0-16,0 0-9 15,0 0-7-15,0 0 0 0,0 0-598 0,0 12-119 16</inkml:trace>
  <inkml:trace contextRef="#ctx0" brushRef="#br0" timeOffset="82028">6935 8460 197 0,'0'0'8'0</inkml:trace>
  <inkml:trace contextRef="#ctx0" brushRef="#br0" timeOffset="82659.872">6945 8431 248 0,'0'0'0'0,"0"0"11"0,0 0-3 0,0 0-8 0,0 0 0 0,0 6 0 0,0-6 0 0,4 6 0 16,-4 0 15-16,0-6-4 15,6 5-1-15,-3-2 0 0,1 3 31 0,2 0 7 0,1-3 0 0,-1 0 1 16,1 3-9-16,3-1-1 0,0 1-1 0,-4 0 0 16,4-3-26-16,0 3-4 0,3-3-8 0,-3 3 11 15,3-3-11-15,-3 2 0 0,0 1 0 0,-1-3 8 16,5 3-8-16,-5-3 0 0,1 0 0 0,3 0 0 15,0-3 20-15,-3 0 1 0,3-3 1 0,4 3 0 0,-1-3 9 0,1 0 1 16,-1 3 1-16,-3-3 0 16,4 0-20-16,-1 0-4 0,-3 0-1 0,3 0 0 15,1 3-8-15,-4-3 8 0,0 3-8 0,0-2 8 0,0 4-8 0,0-2 0 16,1 3 0-16,-5 0 0 0,5 0 0 0,-1 0 0 16,0 0 0-16,0 0 0 0,0 0 0 0,-3 3 0 15,3-6 0-15,0 3 8 0,-3-3-8 0,3 3 8 0,0-3-8 16,0 0 8-16,4 0-8 0,-4 0 12 0,-3 0-12 0,3 0 12 15,6 0-12-15,-2 0 8 0,-4 0-8 0,3 2 8 16,-3 1-8-16,1 0 12 16,-1-3-12-16,0 3 12 0,-3 3-12 15,3-3 0-15,-7 3 0 0,4-3 0 0,0 3 0 0,-3-4 8 16,-1 4-8-16,-3-3 0 0,4 0 0 0,-4 0 8 0,4 0-8 16,-4 0 0-16,-3-3 0 0,0 0 0 0,0 0 0 15,3 0 0-15,1 3 0 0,-4-3 8 0,0 0-8 0,0 0 0 16,3 3 8-16,-3-3-8 0,0 0 0 0,0 0 8 15,0 0-8-15,0 0 0 0,6 3 0 0,-6 0 0 16,0-3 9-16,0 0 0 0,4 2 0 0,-4-2 0 16,3 3-9-16,0 0 8 0,-3-3-8 0,0 0 8 15,4 3-8-15,-4-3 10 0,6 3-10 0,-6 3 10 16,0-6-10-16,3 3 0 0,-3-3 0 0,0 0 8 16,0 0 1-16,4 3 0 0,-4-3 0 0,3 3 0 0,0 0-9 0,-3-3 0 15,4 0 0-15,-4 0 0 0,3 2 0 0,-3-2 0 16,0 0 0-16,0 0 0 15,3 6 0-15,4-3 0 0,-4 3 0 0,-3-6 8 16,0 0 0-16,3 6-8 0,1 3 12 0,-1 2-4 0,0-5-8 16,0 0-9-16,1 0 9 0,-4-6-13 0,3 6 13 15,0-1 0-15,4 1 0 0,-7-6-324 16,3 9-66-16</inkml:trace>
  <inkml:trace contextRef="#ctx0" brushRef="#br0" timeOffset="104317.915">20808 5364 1504 0,'10'12'43'0,"6"2"9"0,4 1-42 0,0 2-10 0,6 4 0 0,0 2 0 15,7 3 0-15,0 7-11 0,6-7 3 0,-3 3 0 16,4-6 8-16,-4 1 0 0,3-4 8 0,0-3-8 15,-2 1 0-15,2-6 0 0,0-1 0 0,1-2 0 16,-1 0 0-16,4-3 0 0,2-1 0 0,-2-2 0 16,0-3 0-16,-4-3 8 0,0-2-8 0,1-1 0 15,-1-3 8-15,4-6-8 0,3 1 8 0,-7-4-8 0,4-5 28 0,-4-6 2 16,0-6 0 0,-3-6 0-16,-3 0-17 0,-3-2-3 0,3-1-1 0,-7-3 0 15,-3-8 4-15,0-4 1 0,0-5 0 0,-7 3 0 16,1-3-2-16,-4 3 0 0,0 0 0 0,-7-4 0 15,1 1 4-15,-4-3 1 0,-3-3 0 0,0 3 0 16,-3 0 5-16,-4 6 1 0,1 0 0 0,-4-1 0 16,-6 1-7-16,-1 6 0 0,-3-9-1 0,-3 8 0 15,-3 4 28-15,-3 5 5 0,-1 6 2 0,-6 1 0 16,0 2 2-16,-7 3 0 0,-2 3 0 0,-5 5 0 16,1 7-36-16,0 3-6 0,-7 5-2 0,0 6 0 15,-3 6-8-15,-3 0 0 0,-7 9 0 0,4 5 8 16,-1-5-8-16,4 3 0 0,-1 2 0 0,4 4-11 0,4 2 11 0,2 1 0 0,1 8 8 0,6-3-8 15,0 3 0-15,6 3 8 0,8 3-8 0,-1 6 0 16,3 3 0-16,4 5 0 0,3 7-10 0,3 2 10 31,4-3-12-31,3 4 4 0,3 2 8 0,4-6-13 16,2 4 13-16,4 2 0 0,4 0 0 0,2 3 0 16,4 3-48-16,0 0-9 0,6 3-3 0</inkml:trace>
  <inkml:trace contextRef="#ctx0" brushRef="#br0" timeOffset="108097.382">18650 8274 627 0,'0'0'26'0,"0"0"-26"15,0 0 16-15,4 5-1 16,-4-5-1-16,3 6 0 0,-3-6-26 0,6 3-6 0,-2 3-1 0,-4-6 0 16,3 6 19-16,0 0 0 0,0 2-8 0,-3-8 8 15,0 6 0-15,4 3 0 16,-1-3 0-16,0 0 0 0,-3-6 12 0,4 6 0 0,-1 2 0 0,-3-2 0 16,3 0 10-16,-3 3 2 15,3-6 0-15,1 2 0 0,-4-5-6 0,3 9-1 0,4-3 0 0,-4 3 0 16,3-6-5-16,-2 5 0 0,2-2-1 0,1 3 0 15,-1-3 1-15,1 3 0 0,3-6 0 0,9 8 0 16,-5-2-12-16,-14-9 0 0,6 6 0 0,1 0 0 16,-4-4 20-16,3 1 3 0,-2 0 0 0,2 3 0 15,-2-3-13-15,2-3-2 0,-3 3-8 0,4 0 12 16,0 0 5-16,-4 0 1 0,3 0 0 0,-2-3 0 0,-4 0 3 0,6 0 1 16,1 0 0-16,-4 0 0 15,4 0-2-15,-1-3 0 0,-3 0 0 0,4 0 0 0,0-3-5 0,-1 3-2 16,-3 0 0-16,4 0 0 0,0 0-3 0,2 0-1 15,-2 1 0-15,3-1 0 0,-4 0-9 0,7 0 0 16,-3 0 9-16,3 3-9 0,1 0 0 0,-1 0 0 16,3 0 0-16,-3 0 0 0,4-3 0 0,-4 3 0 0,3 0 0 0,4 0 0 15,-4 0 0-15,4 0 0 16,6 0 0-16,-3-3 0 0,0 3 0 0,0-6 0 0,-3 6 0 16,3-3 8-16,-7 0-8 0,7 3 12 15,-7 0-4-15,4 0 0 0,0-2-8 0,-4 2 0 16,4 0 0-16,-4-3 8 15,1 3-8-15,-1 0 0 0,0 0 0 0,1 0 8 0,-4 3-8 0,0-3 0 0,0 2 0 0,4 1 8 16,-4 0-8-16,3 0 0 0,-3 0 0 0,0 3 0 16,4-3 0-16,-1 3 0 0,4-3 0 0,-1 2 8 15,-2-2-8-15,-1 3 0 0,-3-3 0 0,-3 3 8 16,3 0-8-16,-3 2 9 0,3-2-9 0,0 0 10 16,-3 3-10-16,0-3 12 0,-3 0-12 0,-1 2 12 15,4 1-1-15,-3 0 0 0,2 0 0 0,-2-1 0 16,0 1-1-16,-4 0 0 0,3 5 0 0,1-2 0 15,-1 3-10-15,1 2 12 0,0 3-12 0,-1-2 12 16,-3-3-12-16,4-4 8 0,0 4-8 0,-4-4 8 0,3 1-8 0,-2 0 0 16,-1-1 0-16,0-2 8 0,1 0 3 0,-4-3 0 15,0-6 0-15,0 0 0 16,0 8-1-16,0-8 0 0,0 6 0 0,0-6 0 16,0 0 2-16,0 0 0 0,0 0 0 0,0 0 0 15,0 0 0-15,0 0 0 0,0 0 0 0,0 0 0 0,0 0 0 16,0 0 0-16,0 0 0 0,0 0 0 15,-4-3-4-15,-2 0-8 0,2 1 12 0,1-1-4 16,0-3 0-16,0 3 0 0,3-3 0 0,0 3 0 0,0 3-8 0,-4-6 8 16,4 1-8-16,0 5 8 0,0-3-8 0,4 0 0 15,-1-3 0-15,3 0 0 0,-2 3 10 0,-1-3 0 16,4 3 0-16,-4 0 0 16,3 1-19-16,1-1-4 0,-1 0-1 0,-2-3 0 0,2 3 14 0,1 0 0 0,-1 0 0 0,4 0-9 15,-3 0 9-15,3 0 0 16,-1 0 0-16,11-2-8 0,-20 5 8 0,10-6 0 15,0-9 0-15,6 6 0 0,7 1 0 0,-3 2-8 0,-4 0 8 16,1 0-8-16,-1 0 8 0,0 3 0 0,4 1 0 0,0-1 0 16,-4 0 0-16,4-3 0 0,-4 3 0 0,1 0 0 15,-1 0 0-15,4-3 0 0,-4 6 0 0,4-3 0 16,-4 1 0-16,4 2 8 0,0-3-8 0,-4 0 0 16,4 3 0-16,3-3 8 0,3 3-8 0,0 0 0 15,-3-3 0-15,0 3 8 0,0 0-8 0,-3-3 0 16,-4 3 0-16,4-3 0 0,-4 0 0 0,4 3 0 15,-4-3 0-15,4 0 8 0,-4 0-8 0,-3 0 0 16,4 1 9-16,-1-1-9 0,1 0 12 0,-1 0-12 16,0-3 12-16,4 3-12 0,-4 0 12 0,4 0-12 0,-3 0 10 15,2 0-10-15,11 0 8 0,-4 1-8 16,0-1 0-16,-6-3 0 0,3 3 0 0,-3-3 0 0,-4 3 0 0,4-3 0 16,-4 0 8-16,4-2-8 0,-4 2 0 0,0 0 8 15,1-3-8-15,-4 1 8 0,3-1-8 0,-2 3 12 16,-1-6-12-16,0 4 12 0,0-1-12 0,0-3 12 15,-3 1-12-15,0-1 12 0,-1 0-1 0,5-2 0 16,-8-1 0-16,4-2 0 0,0-1 1 0,-4-2 1 16,1-10 0-16,0 4 0 15,-1 3-3-15,1 3-1 0,-4-1 0 0,0 4 0 0,0-1-9 0,1 4 0 16,-1-1 0-16,0 0 8 0,-3 1-8 0,0 2 8 16,4-2-8-16,-4 5 8 0,0-3-8 0,-4 6 8 15,4 1-8-15,-3 2 8 16,3 3-57-16,0 0-12 0,0 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40:03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11101 8559 1767 0,'0'0'78'0,"6"0"17"0,7 0-76 0,4-3-19 0,2 3 0 0,34 0 0 15,-1-2 0-15,-29 4 0 0,0-2 0 0,3 6 0 16,1-3-16-16,2 3-8 0,4 0 0 0,-4 3-1 16,1-1 25-16,0 4 0 0,-1 3 0 0,33 20 0 15,-12 0 0-15,-27-12 0 0,6 6 0 0,1 0 0 0,-1 3 15 0,1 0 8 16,-1-3 1-16,1 4 1 15,-1-7-6-15,1 3-2 0,-1-3 0 0,1 0 0 16,2 1-7-16,1 2-2 0,7 0 0 0,2 0 0 16,-2-6-8-16,-4-5 0 0,0-6 0 0,0-4 8 0,0-2-8 0,0-3 10 15,0-9-10-15,3 0 10 16,1-8-10-16,2-4 0 0,8-5 0 0,-4 0 8 0,-4-1 12 0,1 4 1 16,3 0 1-16,0 5 0 15,0-3 22-15,3 4 5 0,0-1 1 0,0 7 0 0,0-1-15 0,0 3-3 0,1 3-1 0,-1 0 0 31,-3 3-11-31,3 0-1 0,0 3-1 0,4 3 0 0,9 3-6 0,0 2-2 16,-6 4 0-16,0-3 0 0,-4 2-2 16,4 1-8-16,0 2 12 0,52 27-4 0,-16 3-8 0,-56-27 0 15,3-2 0-15,4 5 0 0,0-3 0 16,-1 1 0-16,4-1 0 0,43 18 0 0,-17-12 0 16,-39-14 0-16,3-3 0 0,6 2 0 0,1-5 0 0,3 3-16 0,0-3 3 0,0-6 0 15,3 0 2-15,3-3 1 0,4-6 0 0,-3-3 0 16,6-5 10-16,-4-4-10 0,1-5 10 0,3-3-10 15,3-3 10-15,1-3 0 0,2-3 0 0,4 3 0 16,0 6 0-16,3 6-8 0,0-1 8 0,1 7 0 16,2 2 11-16,-6 4 7 0,0 5 2 0,3 0 0 15,7 6 1-15,-7 3 1 0,0 0 0 16,-3 5 0-16,-4 1-7 0,4 3-2 0,0 2 0 16,59 19 0-16,-33-1-13 0,-52-15 0 0,3 4 0 0,45 19 0 15,-15-11 0-15,-40-17 0 0,13 3 0 0,4-1 0 16,-1 1 8-16,1-1-8 0,-1 1 11 0,1 0-11 15,-1-4 0-15,7 1 0 0,-3 0 0 0,3-4 0 0,-7-2 8 16,4 0-8-16,-3-3 0 0,2 0 0 16,1-3 9-16,3-3-9 0,7 0 0 0,-1-3 9 0,-2 0-9 0,-1 1-11 15,0-4 3-15,63-9 0 0,-20 10 8 0,-63 5 0 16,4-3 0-16,7 3 0 0,-1 0 0 0,1 0 0 16,3 3 0-16,55-3 0 0,-19 3 0 0,-53 3 0 15,1-3 0-15,2 3 0 16,4 3 0-16,-3 3 0 0,3-1 0 0,6 7 0 15,4-1-96-15,-4 10-20 0</inkml:trace>
  <inkml:trace contextRef="#ctx0" brushRef="#br0" timeOffset="6443.271">20939 7317 481 0,'0'0'9'0,"0"0"5"0,0 0-14 0,0 0 0 0,0 0 0 0,0 0 0 15,0 0 20-15,0 0 0 0,0 6 1 0,4 3 0 0,-1 9 4 0,0-4 1 16,1-2 0-16,-4-1 0 16,3 1-3-16,-3 0-1 0,0 2 0 0,0-2 0 15,3 3-12-15,0-4-2 0,-3-2-8 0,4 3 12 16,-4-1-12-16,0 1 8 0,0 3-8 0,3-4 0 0,-3 1 19 0,0-3-3 0,3 2 0 0,4 13 0 31,3-7-16-31,-7-5 0 0,3-4 0 0,8 16 0 0,-8-7 0 0,-3-8 0 0,-3 0 0 0,4 8 0 31,-4-2 0-31,0-15 0 0,0 6 0 0,3 8 0 0,0-5 0 0,-3-9 0 0,0 0 0 0,0 0 0 16,0 0 0-16,0 0 0 0,0 0 0 0,0 6 0 16,0-6 42-16,0 0 5 15,0 0 1-15,0 0 0 0,0 0-28 0,0 0-4 0,0 0-2 0,0 0 0 16,0 0-2-16,0 0-1 0,0 0 0 0,0-6 0 15,0 0-3-15,0-5-8 0,0 2 12 0,0-3-4 16,3 3-8-16,-3-5 12 0,0-1-12 0,0-2 12 16,4-4-4-16,-4-2-8 0,0 0 12 15,3 2-4-15,0 1-8 0,-3-1 0 0,4 1 0 0,-1 3 0 16,0 2 0-16,0-3 0 16,4 4 11-16,0-7-11 0,-1 1 12 0,1-3-4 0,-1 5-8 0,4 4 12 15,-3-1-4-15,2 3-8 0,1-2 11 0,0 5-11 16,0-5 0-16,0 5 0 0,0 0 0 0,-4 3 0 15,4 0 0-15,0 1-9 0,0-1 9 0,-4 3 0 16,1 0 0-16,-1 0-8 0,4-3 8 0,-3 6 0 16,-1-3 0-16,-2 3 0 0,2 3 0 0,1-3 0 15,-4 0 0-15,-3 0 0 0,7 3 0 0,-4 0 0 16,-3-3 0-16,6 6 8 0,-6-6 0 0,4 3 0 0,-1 3-8 0,0-1 0 16,-3-5 8-16,4 9-8 15,-4-9 0-15,3 6 0 0,0 0 0 0,-3-6 0 0,0 0 0 0,3 9 0 16,-3-4 0-16,4 1 0 0,-4-6 0 15,0 6 0-15,0-6 0 0,0 0 0 0,0 0 9 0,0 0-9 0,0 0 12 0,0 0-12 16,0 0 8-16,0 0-8 0,0 0 0 0,3 9 0 16,-3-3 12-16,0-6-4 0,0 0 0 0,0 0-8 31,0 0 8-31,0 0-8 0,-3 5 0 0,3-5 0 0,3 3 0 0,-3-3 0 0,0 0 0 0,0 0 0 31,0 0 0-31,0 0 0 0,0 0 0 0,0 0 0 0,0 0 10 0,0 0-2 0,0 0 0 0,0 0 0 16,0 0-8-1,0 0 0-15,0 0 0 0,-7-3 0 0,7 3 8 0,-3-2 0 0,3-1 0 0,-6 0 0 16,2-3 6-16,1 3 1 0,0 0 0 0,-1 0 0 16,-2 0 8-16,-1 0 1 0,7 3 1 0,-6 0 0 15,-1 0-8-15,-3-3-1 0,4 3-1 0,6 0 0 16,-7 0-1-16,1 0 0 0,-4 0 0 0,3 0 0 16,-3 3-6-16,1 0-8 0,2 0 11 0,1 0-11 15,-4 3 0-15,3-3 0 0,-3 0 0 16,-6 8 0-16,3 1 0 0,6-3 0 0,1 0 0 0,-7 11 0 15,3-6 0-15,0-8 0 0,-3 3 0 0,-17 6 0 16,14-4 0-16,16-11 0 0,-7 9 0 0,1-3 0 0,-1 3 10 0,1-1 2 16,2 1 0-16,-2 0 0 15,2 3-12-15,1-1 0 0,0 4 0 0,-4-4-11 0,1 1 11 16,3 0-8-16,3 2 8 0,-4-2-8 16,4 3 8-16,0-4 0 0,0 4 0 0,0-4-8 0,4 4 8 0,-4-3 0 15,3 2 0-15,0-2-8 16,0 0 8-16,1-1 0 0,2 1 0 0,1 3 0 0,-1-4 0 0,1 4 0 15,6 5 0-15,16 15 0 16,-9-12 0-16,-10-17 0 0,-3 0 0 0,-1 0 0 0,4 0 0 0,0 0-8 16,0-3 8-16,-1-1 0 15,5 1 0-15,-5 0 0 0,5 0 0 0,-5 0-8 0,5-3 8 0,-1 0 0 0,-4 0 0 0,1-3 0 16,3 0 0-16,-3-3 0 0,0 1 0 0,7-19 0 16,-1-5 0-16,-10 17 0 0,1 1 0 0,6-18 0 15,-3 8 0-15,-7 13 0 0,4-4 0 0,-4 0 0 16,4-2 16-16,-4-4-2 0,3 1 0 0,-2-4 0 15,-1 4-14-15,-3-4 8 0,3 4-8 0,-3-4 0 16,0 4 12-16,0-3-4 0,0 2-8 0,-3-23 12 16,3 12-12-16,-3 17 0 0,-1 1 0 0,1-21 0 15,0-3 0-15,3 20 0 0,0 6 0 0,-3 1 0 16,-1-1 26 0,4 3 2-16,-3-3 1 0,0 3 0 0,3 6-15 0,-3-5-3 0,3 5-1 15,-7-6 0-15,7 6-2 0,-3-3-8 0,3 3 12 0,-7-3-4 16,1 3 0-16,-4 0 0 0,3 0 0 0,-3 3 0 15,4 0-8-15,-4 3 0 0,0-3 0 0,4-1-11 16,-4 1 11-16,0 3-8 0,0 0 8 0,-3 6-8 16,3-4 8-16,4 4-8 0,-4 3 8 0,-10 11-8 0,10-6 8 0,4-14 0 15,-1 0 0-15,-3 3 0 16,4-1-83-16,-1 4-14 0,1-3-3 0</inkml:trace>
  <inkml:trace contextRef="#ctx0" brushRef="#br0" timeOffset="7237.279">22973 6947 1257 0,'-4'15'53'0,"1"2"-42"31,3-2-41-31,0 2-8 15,0 4-2-15,0-1 0 0,0 1 40 0,3 2 18 0,-3 0-2 0,4 1 0 0,-1-1-16 0,0 0 0 16,4 3 0-16,-4 9 0 0,4 9 16 0,3-6 4 0,-4-3 0 0,1-3 0 16,-1 0-20-16,4-6 0 15,0-2 0-15,0-1 0 0,0-3 0 0,3 1 0 0,-3-4 0 0,3-2 0 16,-4-3 0-16,5 2 0 0,-1-5 0 0,-3 3 0 16,3-4 0-16,-3 1 0 0,3-3 0 0,-4 0 0 15,5 0 0-15,-1-4 0 0,3 1 8 0,1 0-8 16,-8 0 8-16,1 0-8 0,-10-3 9 0,0 0-9 15,0 0 23-15,0 0-2 0,0 0 0 0,0 0 0 16,3 3 9-16,-3-3 2 0,-6 6 0 0,-4-3 0 16,0 0-11-16,0 3-1 0,4-1-1 0,-1-2 0 0,1 3-19 15,-1-3 10-15,-3 3-10 0,4 3 8 16,-4-4-8-16,-3 4 0 0,3-3 0 0,-3 9 0 16,0 5-11-16,0 0-4 0,-4-5-1 0,4 0 0 15,-3-4-42-15,-1 4-9 0,-2-4-1 0,2 1-1 16,1-3-21-16,-1 0-4 0,4-4-1 0</inkml:trace>
  <inkml:trace contextRef="#ctx0" brushRef="#br0" timeOffset="7429.947">23058 7087 1679 0,'7'-12'35'0,"-4"10"8"0,3-4-35 0,4 0-8 0,3 0 0 0,0-3 0 32,1 3-21-32,-1-2-7 0,0-1 0 0,0 3-1 0,0 0 7 0,-3 3 2 0,0-2 0 0,3 2 0 31,-3 3-44-31,3-3-8 0</inkml:trace>
  <inkml:trace contextRef="#ctx0" brushRef="#br0" timeOffset="7924.36">20697 6857 972 0,'0'0'21'0,"0"0"5"0,0 0 1 0,6-3 0 0,-2 3-27 0,2-6 0 0,1 3 0 0,2 3 0 32,-2-3 0-32,0 0 0 0,-1 3 0 0,1 0 0 0,-1-3 0 0,4 3 10 0,-3 0-2 0,3 0-8 15,3 0 32-15,-4-2-1 0,5-1 0 0,-5 0 0 16,5-3 0-16,-1 3 0 0,0-3 0 0,0 3 0 15,-3 0-23-15,0 0-8 0,-1 3 0 0,1-3 0 16,-10 3-9-16,7 0-8 0,-7 0-2 0,0 0 0 16,0 0-13-16,0 0-4 0,10-2 0 0,-10 2 0 15,0 0-28-15,0 0-5 0,0 0-2 0</inkml:trace>
  <inkml:trace contextRef="#ctx0" brushRef="#br0" timeOffset="8417.207">20723 6874 853 0,'0'0'18'0,"0"0"4"0,0 0 1 0,0 0 2 0,0 0-25 0,0 0 0 0,0 0 0 0,0 0 0 0,0 0 0 0,0 0 0 0,0 0 0 0,0 0 0 31,0 0 32-31,0 0 0 0,0 0 1 0,0 9 0 16,3-3-16-16,0 3-3 0,1 2-1 0,-1-2 0 15,-3 0-13-15,3-6 0 0,-3-3 0 0,0 0 0 0,0 0 0 0,0 6 0 0,0-6 0 0,4 5 0 16,-4-5 0-16,3 6 0 0,0 0 0 0,0 0 0 16,-3 0 0-16,4 2 0 0,-4-2 0 0,0 6 0 15,3 0 24-15,-3 2-2 0,0-2 0 0,0 5 0 32,3 1-3-32,-3 2-1 0,0 4 0 0,0-1 0 0,-3 3-8 0,0 0-2 15,3 3 0-15,-4 6 0 0,4 0-8 0,0 3 0 0,-3-3 9 0,0 0-9 16,3-3 0-16,-3 3 0 0,6 0 0 0,-3-3 0 15,0 6 10-15,0-3 4 0,0 3 1 0,3 3 0 0,-3 9 0 16,3-1 0-16,-3-8 0 0,0 0 0 16,4-6-15-16,-4-3 0 15,3 0 8-15,0-3-8 0,1-3 0 0,-1-2 0 0,-3-1 8 0,3 0-8 16,0-2 0-16,1-4 0 0,-1 1 8 0,0-7-8 16,1 4 0-16,-1-6 0 0,0-1 0 0,0-2 0 0,1 0 0 15,2-3 0-15,1 0 0 0,-1 0 0 16,4-3 0-16,-3 3 0 0,6-3 0 0,-3 0 0 15,3-3 11-15,-3 3-1 0,3-3 0 0,0 3 0 16,0 0-2-16,0 0-8 0,-3 0 12 0,3 0-4 0,0 0-8 0,7 0 0 16,0 0 0-16,29 0 0 0,-13-3 0 0</inkml:trace>
  <inkml:trace contextRef="#ctx0" brushRef="#br0" timeOffset="9133.516">23137 6562 1554 0,'0'0'32'0,"0"0"8"16,3 0-32-16,7 0-8 0,0 0 0 0,0 0 0 16,9-3-23-1,1 3-5-15,3 0-2 0,0 0 0 0,-4 0 11 0,1 0 3 0,0 0 0 0,-4 0 0 16,1 0 2-16,-1 0 1 0,0 0 0 0,1 0 0 16,-1 0 13-16,-3 0 0 0,4 3 0 0,-4-3-9 15,0-3 9-15,-3 3 0 0,3-2 0 0,-3 2-8 16,0-3-2-16,-1 3 0 0,1 0 0 0,-3 3 0 0,-1-3 35 15,1 2 7-15,0 1 2 0,-4 0 0 0,3 0-34 0,-2 3 0 16,-1 0 0-16,0 3 0 16,0 2 10-16,-3 4-2 0,4-1 0 0,-1 4 0 0,0-1-8 15,4 4 0-15,-4 2-10 0,0 6 10 0,1 0 0 0,-1 6 0 0,0 3 11 0,1-3-3 16,-1 6 0-16,-3-3 1 0,3 0 0 0,0 3 0 16,1 0 5-16,2-1 1 0,-2 4 0 0,5 3 0 15,1 5 1-15,3 1 1 0,0 2 0 0,1-2 0 16,-1-1-7-1,-4-5-2-15,1-6 0 0,-3 5 0 0,-1-5-8 0,4 3 0 0,-3-1 0 0,-1-5 8 16,1-3-8-16,-4-6 0 0,4-2 0 0,-1 16 0 16,-2-16 0-16,-1-16 0 0,-3-2 0 0,-3 0 0 15,3 0 57-15,0-9 10 16,0 0 1-16,-7 5 1 0,7-5-29 0,0 0-7 0,-10 6-1 0,-3-3 0 16,-3 0 4-16,-4 0 0 0,-3-3 0 0,0 0 0 15,0 0-5-15,0 0-1 0,0 0 0 0,-3 0 0 16,0 0-30-16,0 0 0 0,-4 0 0 0,-3 0 0 15,0 3-40-15,-9 0-2 0,-7 3 0 0</inkml:trace>
  <inkml:trace contextRef="#ctx0" brushRef="#br0" timeOffset="28814.611">20851 12475 594 0,'0'0'12'0,"0"0"4"0,0 0 0 0,0 0 1 0,0 0-17 0,3 0 0 0,4 0 0 0,-1 0 0 16,1 0 0-16,-1 0 0 0,-6 0 8 0,7-3-8 16,-1 3 0-16,1 0 0 0,-7 0 0 0,7 0 0 15,2-3 8-15,-2 3 5 0,3-3 1 0,0 3 0 16,-4-3 14-16,7 3 2 15,-6-3 1-15,22 0 0 0,-2 0-31 0,-18 3 0 0,5-3 0 0,-5-3 0 16,5 6 72-16,2-2 9 0,-3 2 2 0,3-3 0 16,-2 0-39-16,2 0-7 0,0 0-1 0,1 3-1 15,2-3 5-15,-5 0 0 0,2 0 1 0,0 0 0 16,1 0-21-16,-4 0-5 0,3 3-1 0,4-2 0 16,0-1-2-16,-4 0 0 0,4 3 0 15,-4 0 0-15,4-3-3 0,3 3-1 0,0-3 0 0,0 3 0 16,0-3 9-16,-4 3 2 0,4 0 0 0,0-3 0 0,0 0-7 0,-3 3-2 15,0 0 0-15,3-3 0 0,-1 3 3 0,1 0 1 16,-3 0 0-16,0 0 0 0,3 0 1 0,-4 0 0 16,4 3 0-16,0-3 0 15,4 3-6-15,-4-6-1 0,6 3 0 0,-3-3 0 0,-3 3 18 0,3 0 3 16,-3-3 1-16,0 3 0 16,0-3-30-16,4 3 0 0,-4 0-8 0,-1-3 8 0,5 3 0 0,-4 0 11 15,3 0 0-15,-3 0 0 0,3 0-3 0,0 0 0 16,4-2 0-16,-1 2 0 0,1-3-8 0,-1 0 12 15,1 3-12-15,-4-3 12 0,4 3-12 0,-1-3 10 16,-3 3-10-16,1 0 10 0,-4 0-2 0,3-3 0 16,-3 0 0-16,0 0 0 0,3 3 19 0,0 0 3 15,7-3 1-15,-3 0 0 0,-1 0-31 0,1 3 0 16,-1-3 0-16,1 1-10 0,-4-1 10 0,0 0 12 16,4 0-2-16,-4 0-1 0,0 0-1 0,0 0-8 0,1 3 12 0,-4-6-4 15,3-5-8-15,-3 2 10 0,0 0-10 0,3 3 10 16,3 0-1-16,-2 3 0 0,2-2 0 0,1-1 0 15,-4 0-1-15,-3 3-8 0,3 0 12 0,0 0-4 16,1 0 1-16,-1 0 0 0,0-2 0 0,0 5 0 16,1-3-9-16,-1 0 0 0,0 3 9 0,0 0-9 15,4-3 0 1,-1 0 0-16,1 0 0 0,3 0 8 0,-4 0 7 0,1 0 1 0,-4 0 1 0,0 0 0 16,4 1-17-16,-1-1 0 0,-3-3 0 0,1 3 0 15,2 3 0-15,-3-3 0 0,1 0 0 0,2 3 0 16,1-3 8-16,2 0-8 0,1 0 0 0,0 0 0 15,0 0 0-15,-4 1 0 0,1-1 0 0,3 0 0 16,-4-3 0-16,1 3-12 0,-4-3 0 0,3 3 0 16,4 0 12-16,3-3 16 0,0 4-3 0,0-1-1 15,-6-3-12-15,3 3 0 0,-4-3 0 0,1 0 0 16,-1 3 0-16,1 0 11 0,-4-2-2 0,4 2 0 16,-7 0-9-16,3 0 0 0,0 0 0 0,0 3 0 15,1-3 0-15,-1 0 0 0,3 0 0 0,-3 3 0 16,4-3 0-16,-7 3 0 0,3 0 0 0,-3 0 8 15,0 0-8-15,3-3 8 0,-3 0-8 0,0 0 8 0,0 1-8 0,0 2 12 0,0-3-12 16,0 0 12-16,0 3-12 0,0-3 8 0,0 3-8 16,3-3 8-16,0 3-8 0,1-3 10 0,2 0-10 0,4 0 10 15,-7 0-10-15,4 0 0 0,-4 0 0 0,4 1 0 16,-4-1 8-16,0 3-8 0,0-3 0 0,0 0 8 16,1 3-8-16,-1-3 10 0,0 0-10 0,30-3 10 31,-10 3-10-31,-26 3 0 0,2-3 0 0,5 3 0 0,-4-3 0 15,3 0 10-15,-3 1-10 0,3-4 10 16,0 3-10-16,-3 0 0 0,4 0 9 0,-1 0-9 0,-3-3 19 0,3 3-1 0,-3 0 0 0,29-5 0 31,-9 5-18-31,-23 3 0 0,6-3 0 0,0 0 0 0,4 3 0 0,-7 0-16 0,3-3 4 0,26 0 0 16,-16 0 12-16,-19 3 0 0,3 0 0 0,-1-3 0 16,1 3 0-16,0 0 13 0,2 0-2 0,24-3-1 15,-3 0-10-15,-27 3 0 0,7 0 0 0,23-3 0 16,-10 1 0-16,-22 2 0 0,5-3 0 0,17 3 0 15,-3-3 0-15,-23 0 0 0,6 3 0 0,20-3 0 0,-9 0 0 0,-14 3 0 16,3 0 0-16,20-3 0 16,-6 0 0-16,-14 3 0 0,7-3 0 0,23-3 0 0,-7 3 0 0,-19 3 0 15,-4-2 0-15,27-1 0 16,-10 0 0-16,-17 3 0 0,1 0 0 0,25-6 0 16,-6 3 0-16,-19 3 0 0,-1-3 0 0,30-6 0 15,-7-2 0-15,-22 5 0 0,6-3 0 0,26-5 0 0,-10 5 0 0,-22 3 0 16,-1 3 0-16,23-3 0 15,-9 0 0-15,-17 3 0 0,4 3 0 0,-4-2 0 0,6-1 8 16,1 0 0-16,-4 3 0 0,4 0 0 16,-4 0-8-16,1 0 0 0,-1-3 0 0,24-3 0 0,-1 3 0 0,-29 3 0 15,0 0 0-15,6 0 0 16,-16 0 0-16,0 0 0 0</inkml:trace>
  <inkml:trace contextRef="#ctx0" brushRef="#br0" timeOffset="30239.768">23520 8801 1189 0,'7'0'50'0,"-7"0"-40"32,3-3-79-32,-3 3-16 0,7-2-3 0,-7 2-1 15,0 0 47-15,0 0 10 0,0 0 1 0,0 0 1 16,0 0 48-16,0 0 10 0,0 0 1 0,0 0 1 0,0 0-18 0,3 5-4 0,0 1-8 0,1-3 12 15,-1 6-1-15,0-3-1 0,-3 2 0 0,4 1 0 16,-4 0 8-16,3 3 2 0,-3-1 0 0,3 4 0 16,0 2-4-16,1 1 0 0,-1-1 0 0,3 4 0 15,-2 2-1-15,2 0-1 0,1 4 0 0,-4 5 0 16,4 3-3-16,-4 5-1 0,4 4 0 0,-4 0 0 16,0-3-10-16,0 0 0 0,1-1 0 0,2 1 8 15,-2 0-8-15,2 0 12 0,-3 3-12 0,1-1 12 16,-1-5-12-16,-3-3 0 0,3 0 0 0,0-3 0 15,4 0 0-15,0 3 0 16,2-3 0-16,1 0 8 0,-3 0 4 0,-1 0 1 0,1 1 0 0,-4 2 0 16,4 0 2-16,-4 2 0 0,4 1 0 0,-4-3 0 0,0 3-15 0,4 0 8 0,-4-3-8 0,0 3 0 15,4-6 9-15,-4 3-9 0,0-3 8 0,1 0-8 16,2 3 12-16,-2 3-2 16,-1 0-1-16,3 0 0 0,-2-3-9 15,2-3 0-15,-3 3 0 0,1-3 8 0,-4 0-8 16,3 0 0-16,0 0 0 0,1-3 8 0,-4 3-8 15,3 0 0-15,0 3 0 0,-3-2 8 16,3-1 2-16,1-3 0 16,-4 0 0-16,3 0 0 0,-3 0-10 0,0-3-11 15,3 1 3-15,-3-1 0 0,4-3 8 0,-1 1 0 0,0-1 8 0,0 0-8 0,1 6 0 0,2-2 8 0,-2 5-8 0,-1-3 0 16,3 0 8-16,-2-3-8 0,2 0 10 0,-3 1-10 16,1-1 12-16,-1 3-3 0,-3-3-1 15,3 1 0-15,1-1-8 0,-1 0 8 16,0 0-8-16,0-2 8 0,1-1-8 0,-4-3 0 0,3 4 0 0,0-1 8 15,-3 0-8-15,4 4 0 0,-1 2 0 0,0-3 0 16,-3 0 8-16,3-5-8 0,1 2 12 0,-4 0-4 16,0-2 5-16,0-1 1 0,3-2 0 0,-3 2 0 15,0-3-6-15,3 1-8 16,-3-1 11-16,0 1-11 0,0-1 12 0,4-2-4 0,-4 2 0 0,3-2-8 16,0 0 8-16,-3-4-8 0,0 1 0 0,3 0 0 15,-3 2 15-15,4 1-4 0,-4-1-1 0,0 1 0 16,0-3-10-16,0-4 0 0,0-5 0 0</inkml:trace>
  <inkml:trace contextRef="#ctx0" brushRef="#br0" timeOffset="30941.467">23612 8810 1093 0,'0'0'31'0,"-10"6"7"16,4 0-30-16,-1 0-8 0,1-1 0 0,2 1 0 15,-2 3-26-15,3 0-6 0,-4-1-2 0,4 1 0 0,-4 0 20 0,4 0 4 0,-4-1 1 0,4 1 0 16,-3 3 9-16,2-3 0 0,-2 2 0 0,-1 4 0 16,1-3 0-16,-1 2 12 0,0 1-2 0,1-1-1 15,-1 4 2-15,1-4 0 0,-1 4 0 0,1-4 0 16,-4 4-3-16,3-1-8 0,1 4 12 0,-1-4-4 15,1-2-8-15,-1-3 10 0,4-4-10 0,-4 1 10 16,4 0-10 0,0-1 0-16,-4-2 0 0</inkml:trace>
  <inkml:trace contextRef="#ctx0" brushRef="#br0" timeOffset="31133.16">23599 8851 1519 0,'0'0'67'0,"10"0"14"15,0 0-65-15,6 0-16 0,1 3 0 0,-4 0 0 16,0 0-8-16,0 2-6 0,-3 1-1 0,3 0 0 16,-3 0 15-16,0 6 0 0,-1-4 0 0,1 1 0 15,0 3 0-15,3-3 0 0,-3 2 0 0,0 1 10 0,0 0-10 0,0-1 0 0,-4 4 0 0,1-4 0 31,-1 4-16-31,4 0-6 0,-3-4-1 0</inkml:trace>
  <inkml:trace contextRef="#ctx0" brushRef="#br0" timeOffset="31901.53">23891 8312 1440 0,'10'-6'60'16,"3"3"-48"-1,-3-3-76-15,3-3-16 0,0 3-4 0,-3 3 0 32,0-2 40-32,3 5 8 0,-3 0 2 0,0 0 0 0,3 0 42 0,0 0 9 0,-3 0 2 0,3 0 0 15,-3 3-3-15,3-1-1 0,0 4 0 0,-3-3 0 16,3 3-6-16,0-3-1 0,0 3 0 0,0-3 0 15,-3 3-8-15,0-1 0 0,-4-2 0 0,1 3-11 16,-1 0 11-16,-2 0 0 0,-4-6 8 0,6 6-8 16,-6 2 11-16,4 1-3 0,-4 0 0 0,0 3 0 15,0-1-8-15,-4 4 8 0,1-1-8 0,-4 1 8 16,4 0 1-16,-3 2 0 0,-1 0 0 0,1 1 0 0,-4-1-9 0,0 1 8 16,-3-1-8-16,3 1 8 15,-3 2-8-15,3 7 8 0,3-1-8 0,1-3 8 0,-4 0-8 0,3-2 0 0,1-7 0 0,-1 4-11 16,1-3 11-16,-1-1 0 0,1-5 0 0,2 3 8 15,1-4-8-15,0-2 0 0,-1 0 0 0,4-6 0 32,0 0-20-32,0 0-6 0,0 0-1 0</inkml:trace>
  <inkml:trace contextRef="#ctx0" brushRef="#br0" timeOffset="32265.357">24314 8282 1364 0,'-6'6'57'16,"2"3"-45"0,-2-3-32-16,-4 3-5 0,3 2-2 0,-3 1 0 15,1-3 16-15,2 5 11 0,1-2-13 0,-4 2 5 16,3 1 8-16,1 0 0 0,2-1 0 0,-2 4 0 15,2-1 0-15,-2 1 0 0,3 2 0 0,-1-2 0 16,4-1 0-16,-3-2-12 0,3-1 12 0,0-2-12 16,3 0 12-16,-3-4 0 0,4 4 0 0,-1-6 0 15,3 3 0-15,1-4 0 0,0 1 0 0,-1 0 0 16,1-3 0-16,-1 0 0 0,4 0 0 0,-3 0-8 0,2-3 8 0,1 5 9 0,0-2-1 0,3 0-8 31,0-3 8-31,0 0-8 0,1-3 0 0,-1 3 0 16,0-3 11-16,0 1-11 0,0-1 10 0,0-3-10 15,0 3 0-15,0-3 0 0,-3 3-11 0,0-6 11 16,0 4-80-16,0-1-8 0,0 0-1 0</inkml:trace>
  <inkml:trace contextRef="#ctx0" brushRef="#br0" timeOffset="32984.252">23907 8210 1330 0,'4'-12'28'0,"-1"3"5"0,4-3-33 0,-1 1 0 0,4-4 0 0,-3 4 0 32,2-1-24-32,1 0-12 0,0 1-3 0,0-1 0 0,0 0 25 0,0 1 5 0,3-4 1 0,-4 3 0 15,5-2 8-15,-5 2 0 0,1-2 0 0,3 5 0 16,1-3 0-16,2 3 0 0,0 1 0 0,1-1 0 16,-4 3 0-16,0 0 11 0,-3 0-3 0,3 3 0 15,-3 3 3-15,3-2 0 0,-3 2 0 0,3 2 0 16,0 1 12-16,-3 3 2 0,3 0 1 0,0 3 0 15,0 0-10-15,-3-1-3 0,3 1 0 0,0-3 0 16,-3 3-13-16,3-1 0 0,0 1 8 0,-3-3-8 16,3 0 0-16,-3 3 0 0,0-4 8 0,3-2-8 15,-3 0 0-15,0-3 0 0,3 0 8 0,-3 0-8 16,3-6 10-16,-3 1-1 0,3-1 0 0,0 0 0 16,0-3-1-16,3-3 0 0,4 1 0 0,-4 2 0 15,1-3-8-15,-4 1 0 0,0-4 0 0</inkml:trace>
  <inkml:trace contextRef="#ctx0" brushRef="#br0" timeOffset="33439.945">24488 8373 1634 0,'6'-6'46'0,"8"3"11"16,-1-3-45-1,3 0-12-15,4-2 0 0,-4-1 0 0,4 0 0 0,-4 0 0 0,1 1 0 0,-4-4-11 16,0 3-8-16,0-5-1 0,3 5-1 0,-2-3 0 31,-5 4-43-31,1-1-8 0,0 3-1 0,-3 3-1 0,-1-3-57 0,-3 3-11 0,-3 3-2 16,0 0-1-1,0 0 25-15,0 0 6 0,0 0 1 0,0 0 0 16,-6 6 69-16,-1 3 15 0,4 3 2 0,-4-4 1 0,1 1 26 0,-1 0 0 0,7-9 0 0,-6 6 0 16,3 2 48-16,-4-2 14 0,4 0 3 0,-1 3 1 15,1-3-2-15,0 2-1 0,3 1 0 0,-3 3 0 16,3-1-39-16,0 4-8 0,3-3-2 0,-3 5 0 16,0 1-14-16,3 2 0 0,0 0 0 0,1 1 0 15,-4 2 13-15,6-2-3 0,-2-1-1 0,-1 0 0 16,3 1 17-16,-2-4 3 0,2 1 1 0,-3 2 0 15,1-2 22-15,-1-1 4 0,4 1 0 0,-4-1 1 0,3-2-15 0,1-4-3 16,-4 1-1-16,4-3 0 0,-1 0-10 0,1-1-1 0,3-2-1 0,-4-3 0 16,1 0-26-16,3 0 0 0,-4 0 0 0,4-6 0 31,-3 3-62-31,3-3-18 0</inkml:trace>
  <inkml:trace contextRef="#ctx0" brushRef="#br0" timeOffset="33841.373">24941 8449 1130 0,'0'0'32'0,"0"0"8"0,0 0-32 0,6-3-8 16,-6 3 0-16,3-3 0 0,-3 3 0 0,7 3-15 0,-4 0 4 0,4 0 1 15,-4 2 10-15,4 1 0 0,-4 3 0 0,0 0-8 16,4-1 8-16,-1 1 14 0,1 3-3 0,-4-3-1 16,4-1 0-16,-4 1 0 0,-3 3 0 0,3-6 0 15,-3 2-10-15,0-2 8 0,0-6-8 0,3 6 8 16,-3-6 1-16,0 0 0 0,0 0 0 0,0 6 0 15,0-6-9-15,0 0 0 0,0 0 0 0,0 0 0 16,4-6 9-16,2 3 0 0,1-3 0 0,-1-3 0 16,1-2-9-16,0-4 0 0,-1 1 0 0,1-1 0 15,3-2 0-15,-1 2 0 0,1-2 0 0,0 2 8 16,0 0 0-16,0 1 0 0,0-1 0 0,-1 6 0 16,1-2 7-16,0 5 1 0,3 0 0 0,-3 0 0 15,-3 3 8-15,2 3 1 0,-2 0 1 0,0 0 0 16,-1 3 10-16,1 0 1 0,-4 0 1 0,4 3 0 15,-4 3-18-15,3-3-4 0,-2 2-1 0,-1 1 0 16,3 0-6-16,-2 2-1 0,-1-2 0 0,0 0 0 16,4 3-8-16,-4-4 0 0,0 1 0 0,1 3 0 15,-1-4 0-15,0 4 0 0,1-3 0 0,-4 0 0 16,3-4 0-16,0 4 0 0,-3-3 0 0,3 0 0 16,1 0-31-16,-4 0-1 0,0-6-1 0,0 0 0 15,0 0-47-15,0 0-10 0,0 0-2 0</inkml:trace>
  <inkml:trace contextRef="#ctx0" brushRef="#br0" timeOffset="34197.169">25383 8052 1694 0,'10'0'72'16,"0"-3"-58"0,3 3-54-1,3-3-10-15,1 3-2 0,-4 0-1 0,0 0 28 0,0 3 5 0,-6 0 2 0,3 0 0 16,-4 0 18-16,1 0 0 0,3 3-8 0,-7-3 8 31,3 2 0-31,-2 1 9 0,2 3-1 0,-2-3 0 0,-1 3-8 0,0 2 0 16,0-2 9-16,1 6-9 0,2-4 10 0,-3 4-2 0,1 2-8 0,-1 4 12 15,4-1-12-15,-1 6 0 0,-3 3 8 0,1-2-8 16,2 2 9-16,-2 3-1 0,-1-3 0 0,0 0 0 16,0-2-8-16,-3-1 0 0,4 0 0 0,-4-3 8 15,3 1-8-15,-3-4 0 0,0-2 0 0,0 2 8 16,0-3 9-16,-3 4 2 0,3-1 0 0,-4 12 0 0,1-14-19 15,3-9 0-15,0-9 0 0,0 0 0 0,-6 2 70 0,6-2 10 0,0 0 3 16,-4 6 0-16,4-6-41 0,0 0-8 0,0 0-2 0,-6 6 0 16,6-6-19-16,-10 3-4 0,10-3-1 0,-10 3 0 31,0 0-22-31,-3 0-5 0,3 3-1 0</inkml:trace>
  <inkml:trace contextRef="#ctx0" brushRef="#br0" timeOffset="35461.743">28023 11810 671 0,'0'0'13'0,"0"0"6"16,0 0-19-16,0 0 0 0,0 0 0 0,0 0 0 15,-6 0-49-15,6 0-14 0,-7-3-2 0,7 3-1 16,0 0 33-16,-6-6 6 0,6 6 2 0,-4-3 0 0,4 3 16 0,-3-6 9 16,3 6-10-16,0 0 10 15,0 0 63-15,0 0 18 0,0 0 4 0,0 0 1 16,0 0 23-16,0 0 5 0,0 0 1 0,0 0 0 15,0 0-43-15,7 0-8 0,-4 0-1 0,3 0-1 0,1-2-21 0,0 4-4 16,-1-2-1-16,1 3 0 16,3 0-20-16,-4 0-4 0,7-3 0 0,0 0-1 0,-3 0-3 0,7 0 0 0,6 0 0 15,0 0 0-15,-4 0 8 16,1 0 2-16,0 0 0 0,-4-3 0 0,4 3 8 0,-1 0 2 0,1 0 0 16,19 0 0-16,-6-3-28 0,-20 3 0 0,0 0 0 0,4 0 0 15,-1 0 28-15,1 0 1 0,2 0 0 0,1 0 0 16,0 3-9-16,6-3-3 0,0 0 0 0,-3 3 0 15,0-3-1-15,0 0-1 0,-3 0 0 0,-1-3 0 16,-2 0-1-16,-1 3 0 0,0-3 0 16,-2 3 0-16,-1 0-14 0,-3-2 11 0,3 2-11 15,-7-3 10-15,4 3-10 0,-3-3 0 0,-1 3 0 0,1-3 8 16,-7 3-25-16,0 0-6 0,0 0-1 0,0 0 0 16,0 0-100-16,-4-3-20 15</inkml:trace>
  <inkml:trace contextRef="#ctx0" brushRef="#br0" timeOffset="35890.766">28381 11516 1664 0,'6'0'47'0,"1"-3"11"15,3 0-46-15,0 0-12 0,6 3 0 0,-3-3 0 16,4 3 0-16,-4 3 0 0,3-3 0 0,30 3 0 0,0 3 0 0,-26-6 0 16,3 2 0-16,-4 1 0 0,7 3 0 0,-3 0 8 0,-3 0 0 0,3 0 0 15,0-1-8-15,0 1 0 16,-3 0 0-16,-4 0 0 0,4 3 0 0,-4-1 0 16,0-2 0-16,4 3 0 0,-3 3 0 0,2-1 12 0,-6-2-2 15,17 14 0-15,-10-5-10 0,-17-9 0 16,3-3 0-16,1 2 0 0,-4 1 33 0,-3 0 5 15,0 2 1-15,0 1 0 0,0-3-9 0,-6 2-2 16,2 1 0-16,-2 6 0 0,-4 5-4 0,0-3-2 0,0 1 0 16,0-4 0-16,-3 1-1 0,4 2 0 0,-5-5 0 0,-2 2 0 15,3 1-21-15,-4-1 0 0,4 1 0 0,-3 2-8 16,3-5 8-16,-4 2 0 0,4-2 0 0,0-1-8 16,-3 1 8-16,3-1-12 0,0-2 12 0,-1 3-12 15,5-7-1-15,-5 1-1 0,5 0 0 0,2-3 0 16,-3-3-4-16,10-3-1 0,0 0 0 0,-16 6 0 0,16-6 19 0,0 0 0 15,0 0 0-15,0 0-553 16,0 0-123-16</inkml:trace>
  <inkml:trace contextRef="#ctx0" brushRef="#br0" timeOffset="36528.121">29194 11717 1472 0,'0'0'32'0,"0"0"8"0,0 0 0 0,3 5 1 0,1 4-33 0,-1-3-8 0,0 3 0 0,1 5 0 0,-1 1 0 0,0 5 0 0,0 7-12 0,1-4 12 31,-1 3 8-31,0-3 8 0,-3 1 3 0,4-1 0 0,-1 0-19 0,0-2 10 16,-3-1-10-16,3-2 8 0,-3-1 12 0,0 1 1 0,0-4 1 0,0 1 0 16,4-3-3-16,-4-4-1 0,-4 1 0 0,4 0 0 15,-3-3-6-15,3-6 0 0,0 0-1 0,0 0 0 16,0 0-1-16,0 0 0 0,0 0 0 0,0 0 0 15,0 0 2-15,0 0 0 0,0 0 0 0,0 0 0 16,-3-9-12-16,0 0 0 0,-1-3 0 0,1-2 0 16,0-9-11-16,-1-1-4 0,4-5-1 0,-3-41 0 0,6 3 16 0,-3 44 0 15,4 2 0-15,-4 1 0 16,3 2-15-16,4 4 0 0,-1-1 0 0,-3 4 0 0,1-1 34 0,2 3 6 16,-3 0 2-16,1 1 0 0,2 2-2 0,-2 0 0 15,-1 0 0-15,-3 6 0 0,6-3-13 0,1 0-2 16,0 3-1-16,-1 0 0 0,1 0-9 0,-1 3 0 15,1 3 0-15,-1 0 8 16,4 0-8-16,0 3 12 0,0-1-12 0,0 1 12 16,0 3-2-16,-4 2 0 0,4 1 0 0,-4 2 0 15,4 4 0-15,-3-1 0 0,3 6 0 0,-4-2 0 0,1-1 5 0,3-3 1 16,-7 1 0-16,4-4 0 16,2 4 3-16,1-4 1 0,3 4 0 0,-3-4 0 15,-3 1-4-15,3-4 0 0,-4 4 0 0,1-7 0 16,-1 4-8-16,1-3-8 0,-4-1 12 0,4 1-12 15,-4-3 8-15,0-1-8 0,4-2 0 0,-1 0 0 16,-2 0 0-16,-1 0 0 0,0-3 0 0,0 3 0 16,-3-6 0-16,0 0 0 0</inkml:trace>
  <inkml:trace contextRef="#ctx0" brushRef="#br0" timeOffset="37451.019">23904 12845 1396 0,'0'0'40'0,"0"0"8"16,-6 6-39-16,6-6-9 0,-4 8 0 0,1-2 0 15,3 0 0-15,-3 3 0 0,-1-3 9 0,4 2-9 16,0 4 0-16,0-3 0 0,4 0-10 0,-4 2 10 16,3 1-10-16,0-3 10 0,4 5-8 0,-4-2 8 0,4 0 0 0,-4-1 11 0,4-2-1 15,2 3 0 1,-2-1-10-16,3-2 0 0,-4 0 0 0,4-3 0 0,0-1 0 0,0-2 8 0,3 0-8 0,-3 0 12 31,3-3 8-31,-3 0 3 0,3-3 0 16,-3 0 0-16,3-2 3 0,-7-4 1 0,4 3 0 0,0-3 0 0,3 0-19 15,0-2-8-15,0-1 0 0,-3 0 8 0,0-2-8 0,0-4 0 0,-3 4 0 0,-4-4 0 16,0 4 8-16,0-1-8 0,-3-2 12 0,4-15-4 16,-8 11-8-16,4 15 0 0,-3-2 0 0,-3-1 0 15,-1 3 48-15,-6 0 7 0,0 0 1 0,0 3 1 16,-4 1-17-16,4 2-3 0,-3 2-1 0,3-2 0 15,-4 3 34-15,-3 0 6 0,1 0 2 0,-1 3 0 16,4 0-62-16,-1 3-16 0,1-1 0 0,0 1 0 16,-1 3-51-16,4-3-13 0,0-1-2 15,0 1-1-15,0 3 42 0,3-1 8 0,-3 1 1 0,6 3 1 16,1-4-41 0,-1 4-9-16,7-1-2 0</inkml:trace>
  <inkml:trace contextRef="#ctx0" brushRef="#br0" timeOffset="38536.319">24845 11964 1140 0,'0'0'48'15,"0"0"-39"1,0 0-33-16,0 0-6 0,0 0-2 0,0 0 0 16,0 0 20-16,0 0 12 0,0 0-13 0,0 0 5 15,0 0-8-15,0 0-2 0,0 0 0 0,0 0 0 0,0 0 18 0,0 0 0 0,0 0-8 0,0 0 8 16,0 0 24-16,0 0 8 0,0 6 1 0,0-6 1 15,-3 9 3-15,0-3 1 0,3 0 0 0,0 2 0 32,0 1-18-32,0 0-4 0,3 3-1 0,-3-1 0 0,3 1-7 0,1 0 0 0,-1 2-8 0,-3 1 12 31,3-4-12-31,-3 1 0 0,0 0 0 0,4-1 0 0,-4 1 8 0,0-3-8 0,0 2 11 0,0-2-11 31,0 0 10-31,0 0-10 0,0-1 8 0,-4 1-8 0,4-6 16 0,0-3-1 16,0 0-1-16,-3 6 0 0,0 0 1 0,3 0 0 0,-4-1 0 0,4-5 0 15,0 0-1-15,0 0 0 0,0 0 0 0,0 0 0 16,0 0-4-16,-6 3-1 0,6-3 0 0,0 0 0 31,0 0-99-31,0 0-20 0</inkml:trace>
  <inkml:trace contextRef="#ctx0" brushRef="#br0" timeOffset="39286.744">25701 11950 925 0,'0'0'26'0,"0"0"6"16,0 0-32-16,0 0 0 0,0 0 0 0,0 0 0 16,0 0 0-16,0 0 0 0,0 0-10 0,0 0 10 15,0 0 16-15,0 0 10 0,0 0 2 0,0 0 1 0,0 0-12 0,0 0-2 16,0 0-1-16,0 0 0 0,0 0 6 0,0 0 2 15,0 0 0-15,0 0 0 0,0 6-3 0,0-6-1 0,4 8 0 0,-4-2 0 16,0 0 20 0,3 0 4-16,-3 3 1 0,3-3 0 15,0-1-15-15,-3 4-4 0,4-3 0 0,-1 0 0 16,-3 3-8-16,3-4-1 0,-3 4-1 0,0 0 0 0,4-3-6 16,-4 2-8-16,0 1 11 0,0 0-11 15,3-3 14-15,-3 2-4 0,0-2-1 0,0 0 0 0,3 0-1 0,-3 0 0 0,3 3 0 0,-3-7 0 16,4 4 5-16,-4 0 1 0,0-6 0 0,0 6 0 15,0-6-14-15,0 0 0 0,0 0 0 0,0 0-10 16,0 0 10-16,0 0 0 0,0 0 8 0,0 0-8 16,0 0 0-16,0 0 0 0,0 0 0 0</inkml:trace>
  <inkml:trace contextRef="#ctx0" brushRef="#br0" timeOffset="39960.559">26577 11877 950 0,'0'0'20'0,"0"0"5"0,0 0 1 0,0 0 2 16,0 0-28-1,0 0 0-15,0 0 0 0,0 0 0 0,0 0 14 0,0 0-2 0,0 0-1 0,0 0 0 16,0 0 20-16,0 0 4 0,0 0 1 0,0 0 0 16,0 0-23-16,0 0-4 0,0 0-1 0,0 0 0 15,0 0 24-15,0 0 4 0,0 0 0 0,0 0 1 16,0 6-11-16,0 3-2 0,0-4-1 0,0 4 0 16,0-3-3-16,3 0 0 0,-3 0 0 0,0 2 0 0,4-2-6 0,-4 3-2 15,0-3 0-15,3 0 0 16,-3-1-12-16,0 4 9 0,3-3-9 0,-3 3 8 0,0-3 0 0,-3-1-8 15,3 4 12-15,0-3-4 0,0 0-8 16,0 0 12-16,0 0-12 0,0-1 12 0,0-2-12 16,0-3 0-16,0 6 0 0,0-6 0 0,0 6 0 0,0-6 0 0,0 0 0 0,0 6 0 15,0 0 0-15,0-6 0 0,0 0 0 0,0 0 8 32,0 0-28-32,0 0-5 0,0 0-2 15</inkml:trace>
  <inkml:trace contextRef="#ctx0" brushRef="#br0" timeOffset="40563.346">27361 11737 1034 0,'0'0'29'0,"0"0"7"0,0 0-36 16,0 0 0-16,0 0 0 0,0 0 0 0,0 0 15 0,3 6-4 0,-3-6-1 0,3 6 0 15,-3 0 36 1,4-1 7-16,-4-5 2 0,3 6 0 16,-3-6-29-16,0 6-6 0,0 3 0 0,3-3-1 0,-3-1 1 0,4-2 0 0,-4 6 0 0,3-3 0 15,-3 3 11-15,0 2 2 0,0 4 1 0,0 8 0 16,3-8-34-16,-3-6 0 0,0-4 0 0,0 4 0 16,3 0 28-16,-3-3-2 0,0 0 0 0,0 2 0 15,0-8-17-15,4 9-9 0,-4 0 10 0,0 0-10 16,0-1 14-16,0 1-3 0,3-3-1 0,-3-6 0 15,0 6 2-15,0 2 0 0,0-8 0 0,0 9 0 16,0-9-12-16,0 0 0 0,0 0 0 0,0 0 8 16,0 0-36-16,0 0-7 0,0 0-1 0</inkml:trace>
  <inkml:trace contextRef="#ctx0" brushRef="#br0" timeOffset="41138.79">28000 11664 1428 0,'0'0'60'15,"0"0"-48"1,0 0-44-16,0 0-10 0,0 0-2 0,0 0 0 15,0 0 44-15,0 0 11 0,0 0 1 0,0 0 0 0,0 0-3 0,0 0 0 16,0 9 0-16,4 0 0 16,-4-3 23-16,0 2 5 0,3 1 1 0,-3 0 0 0,-3-1-6 0,3 4 0 15,0-3-1-15,-4-3 0 16,4 2-12-16,-3 1-3 0,6 0 0 0,-3 0 0 0,0-1-16 0,0 4 0 0,0 6 0 0,-3 14 0 16,3-18 0-16,0-14 0 0,0 0 0 0,0 0 0 15,0 0 0-15,0 0-12 0,0 0 12 16,0 0-12-16,0 0 12 0,0 0 0 0,0 0 0 0</inkml:trace>
  <inkml:trace contextRef="#ctx0" brushRef="#br0" timeOffset="42303.88">28532 11600 1206 0,'0'0'26'0,"0"0"6"0,0 0 0 0,0 0 3 16,0 0-35-16,0 0 0 0,0 0 0 0,0 0 0 0,0 0 0 0,0 0 0 15,3 3 0-15,4 3 0 16,-1-3 24-16,1 3 10 0,2-1 2 0,1 1 1 0,-3 0-14 0,-1-3-3 16,-2 0-1-16,6 6 0 15,-10-9-19-15,3 5 0 0,0 4 0 0,0 3 0 0,-3-12 0 0,0 9 0 0,0-1 0 16,4 13 0 0,-4-7 0-16,0-5 0 0,0 0 0 0,3-3 0 0,-3 2 90 0,0-2 14 0,0 0 4 0,0 3 0 31,0-3-85-31,0-1-23 0,0-5 8 0,0 0-8 0,0 6 8 0,0-6-8 0,0 6 11 0,0-6-11 31,0 0 16-31,0 0-4 0,0 0-1 0,0 0 0 0,0 0 1 0,0 0 1 0,0 0 0 0,0 0 0 16,0 0-13-16,0 0 0 0,0 0 0 0,0 0 0 15,0 0-16-15,0 0-7 0,0 0-1 0</inkml:trace>
  <inkml:trace contextRef="#ctx0" brushRef="#br0" timeOffset="43172.906">24947 12647 1664 0,'0'0'35'0,"0"0"7"0,0 0-34 0,0 0-8 0,0 0 0 0,0 0 0 16,0 0-16-16,0 0-6 0,0 0-1 0,0 0 0 15,3 8 43-15,1 1 9 0,-4 3 2 0,3 14 0 16,0 3-31-16,-3-14 0 0,3 8 0 0,-3 18 0 31,4-9 0-31,-4-20 0 0,0 2 0 0,3 15 0 0,-3-5 0 0,0-16 0 0,0 1 0 0,0 3 0 16,3-1 47-16,-3 1 3 15,0-3 1-15,0 3 0 0,0-4-39 0,0 1-12 0,0 0 0 0,0-3 0 16,0-6 0-16,0 0 0 0,0 0 0 0,0 0 0 16,4 5-107-16,-4-5-21 0</inkml:trace>
  <inkml:trace contextRef="#ctx0" brushRef="#br0" timeOffset="43726.803">25806 12568 1896 0,'0'0'54'0,"0"0"11"0,0 0-52 0,0 0-13 0,0 0 0 0,102 17 0 78,-46-2-61-78,-37-12-15 0,-5 3-4 0,2 0 0 16,-6-1 93-16,3 1 19 0,-3 3 3 0,-4 0 1 0,1-1-28 0,-1-2-8 0,-2 3 0 0,-1 0 0 15,0 2 22-15,-3-2-2 0,-3 0-1 0,0 3 0 16,-1 5 5-16,-2 4 0 0,3-1 1 0,-7 3 0 16,3-2-25-16,-3-4 0 0,-3 1 0 0,3-1 0 15,-6-2 0-15,0-1 0 0,-1 1 0 0,1-3 0 16,3-1 0-16,3 1 0 0,0-1 0 0,3 1 0 16,-2-3 0-16,5-3 0 0,4-6 0 0,0 0 0 15,0 0 0-15,0 0 0 0,0 0 14 0,0 0-4 16,0 0 8-16,4 3 2 0,2 0 0 0,1-1 0 15,6-2 6-15,3 0 2 0,4-2 0 0,3 2 0 16,-3-3-16-16,-1 0-4 0,1-3 0 0,0 3 0 0,-1-3-8 0,4 3 8 16,-3-3-8-16,0 1 8 15,-1-1-8-15,1 0 12 0,0 0-12 0,-1 0 12 0,-2 3-21 16,2-5-4-16,-2 2-1 0,-1 0 0 16,1 0-24-16,2-3-5 0,4 4-1 0,-6-1 0 15,-1 0-114-15,-3 0-23 0,0 0-5 0</inkml:trace>
  <inkml:trace contextRef="#ctx0" brushRef="#br0" timeOffset="44225.907">26711 12478 2073 0,'0'0'43'0,"0"0"11"0,0 0-43 0,7-6-11 0,0 3 0 0,6-3 0 15,-13 6 0-15,3 0 0 0,4 0 0 0,2 3 0 16,-9-3 0-16,7 6 0 0,-4 0 0 0,4 2 0 16,-7 1-88-16,3 0-19 15,0 5-4-15,-3-2-1 0,-3 3 68 16,0-1 14-16,0 4 2 0,-1-1 1 0,-2-2 43 0,-1-1 8 0,1 1 1 0,-8 11 1 15,5-8-26-15,2-10 0 0,0-2 0 0,-6 18 0 16,7 2 0-16,-1-15 0 0,4-2 0 0,0 6 0 16,3-15 0-16,0 0 0 0,0 0 0 0,0 0 0 0,0 0 0 0,0 0 0 15,3 6 0-15,4-4 0 16,-1-2 0-16,4-2-14 0,0-1 2 0,0 0 0 0,-1 3 20 0,8-6 4 16,3-6 0-16,22-11 1 15,-16 11-13-15,-16 6 0 0,-3 6 0 0,9-2 0 0,-3 2 0 16,-6 2 0-16,-4-2 0 0,0 3 0 15,1 3 47-15,-1 6 6 0,0 0 2 0,1-1 0 0,-1-2-17 0,-3 0-3 16,0-1-1-16,-3 1 0 0,-1 3 3 0,1-1 1 16,0 1 0-16,-4 3 0 0,1-4-38 0,-1 1 0 0,0 0-12 15,1-1 4 1,-4 1-6-16,-3-3-1 0,0 2 0 0,0 1 0 16,3-3-21-16,0 0-4 0,3-1 0 0,-2 1-1 15,5 0-129-15,-2-3-26 0</inkml:trace>
  <inkml:trace contextRef="#ctx0" brushRef="#br0" timeOffset="44577.857">27417 12466 1896 0,'0'0'40'0,"-7"3"8"16,4 3-39-16,-4-1-9 0,4 1 0 0,3 3 0 31,-3 0-34-31,3 2-9 0,0-2-1 0,0 3-1 0,0 0 26 0,0 2 6 0,0 1 1 0,0-1 0 16,0-2-22-16,3 2-4 0,-3-2-1 0,0 0 0 15,3-3 39-15,-3-1 0 0,0-2 0 0,3 0 0 16,1 0 20-16,-1-3 12 0,0 0 3 0,4 0 0 0,-1-1 1 0,1 1 0 15,0-3 0-15,-1 0 0 16,4 0-19-16,-3-3-3 0,2 1-1 0,1-1 0 16,3 0-13-16,-3 0 0 0,0 0 0 0,3-3 0 0,-3 3 0 0,0-3 0 0,0-2 0 0,-1 5 0 15,5-6-8-15,-5 3 8 0,1 0-12 0,0-3 12 32,0 4-33-32,-3-1 0 0,-1-3 0 0</inkml:trace>
  <inkml:trace contextRef="#ctx0" brushRef="#br0" timeOffset="44863.177">27518 12504 1850 0,'0'0'78'15,"0"0"-62"16,0 0-84-31,0 0-16 0,0 6-3 0,4 2-1 0,-1 1 107 0,-3 0 21 0,3 3 4 0,0 2 0 16,-3 1-26-16,4-1-6 0,-1 4 0 0,0-1-1 0,1 1 10 0,-1 5 3 16,0 6 0-16,-3-3 0 0,3-2-13 0,-3-1-3 15,0-5 0-15,4-1 0 16,-4 1-8-16,0-4 0 0,0-2 0 0,0-1 0 16,-4 4-20-16,4-6-5 0,0 0-2 0,-3-1 0 15,3-8-161-15,0 0-33 0</inkml:trace>
  <inkml:trace contextRef="#ctx0" brushRef="#br0" timeOffset="45283.817">27918 12329 2032 0,'0'0'42'0,"0"0"10"0,0 0-41 0,0 0-11 0,4 3 0 0,-4-3 0 31,3 6-35-31,0 2-9 0,1-2-1 0,-4 3-1 0,3 0 62 0,-3-1 13 0,0 4 3 0,3 0 0 16,-3-1-32-16,3 4 0 0,-3 2 0 0,0-2-10 15,0 0-9-15,4-1-1 0,-4 1-1 0,0-1 0 16,3 1 21-16,-3 0 0 0,3-4-9 0,4 4 9 0,-4-4 0 0,0 1 0 16,4 0 0-16,-1-4 0 15,1 1 0-15,0 0 0 0,-1-3 0 0,4 3 9 16,-4-4-9-16,4 4 12 0,0-6-12 0,0 3 12 15,0 0-12-15,-4 0 0 0,4-4 0 0,-3 4 0 16,3-3 0-16,-7 0 0 0,3 0 0 0,-6-3 0 0,7 0 13 0,-7 0-2 16,10 3-1-16,-10-3 0 15,0 0-10-15,3 6 10 0,-3-6-10 0,3 9 10 0,-3 8 8 0,0-5 2 16,-3-1 0-16,0-2 0 16,0-3-4-16,-1 3 0 0,1-1 0 0,0-2 0 15,-4 0 39-15,4 0 7 0,-7 0 2 0,-19 11 0 31,9-8-128-31,13-6-26 0,-3-3-5 0,4 3-1 16,-1 0-58-16,1-3-12 0,6 0-2 0,-10-3-1 16,3 0 59-16,-2 0 12 0,5 0 2 0</inkml:trace>
  <inkml:trace contextRef="#ctx0" brushRef="#br0" timeOffset="45422.766">27974 12445 1370 0,'7'-5'39'0,"-1"2"8"0,1-3-38 16,-1 3-9-16,1-3 0 0,3 3 0 0,-4 0 40 0,1 0 7 0,3 3 1 0,-4-2 0 16,4-4-48-16,-3 3 0 0,3 0 0 0,-1 0-293 31,-2-3-59-31,3 3-11 0</inkml:trace>
  <inkml:trace contextRef="#ctx0" brushRef="#br0" timeOffset="45881.796">28646 12136 1979 0,'0'0'41'0,"0"0"10"16,0 0-41-16,0 9-10 0,4 0 0 0,-8 0 0 0,4 2 0 0,-3 1 0 15,-10 3 0-15,3 2 0 16,0 6 0-16,7 4 0 0,0 5 0 0,-4 3 0 0,4 0 0 0,0-3 0 16,-1-6 0-16,-2 3 0 15,3-3 0-15,-4 1 0 0,0-1 0 0,4-3 0 0,0 1 0 0,0-4 0 0,-1 0 0 16,1-2 0-16,3-4 0 16,3-2 0-16,-3-3 0 0,0 0 0 0,4-4 0 0,-4 1 0 15,0-6 0-15,6 6 0 16,1-3 0-16,3 0 0 0,3 0 0 0,0-3 0 0,-7-3 0 0,4 0 0 0,0 0 0 0,-3-3 0 15,2 0 9-15,1-2-9 0,0-1 10 0,-3-3-10 16,3 1 12-16,-4-1-3 0,1 3-1 0,-1 0 0 16,-3 1 0-16,4-1-8 15,-7 0 12-15,3 0-4 0,-3 9 11 0,-3-2 1 0,0-7 1 0,-1 3 0 16,4 6 14-16,-9-3 2 0,2 0 1 0,-3 0 0 16,0 3-22-16,1 0-5 0,-1-3-1 0,0 3 0 15,-6 3-38-15,2-3-8 0,-5 6-2 0,2-3 0 16,1 3-24-16,3 0-5 0,-4-1-1 0,1 4 0 15,3 0-74-15,-4-3-15 0</inkml:trace>
  <inkml:trace contextRef="#ctx0" brushRef="#br0" timeOffset="46680.916">23101 12166 880 0,'0'0'24'0,"0"0"8"0,3-6-32 0,3 3 0 0,-6 3 0 0,4-3 0 15,2 3 28-15,-6 0 0 0,0 0 0 0,0 0 0 16,0 0 24-16,0 0 5 0,0 0 1 0,0 0 0 16,4 3-1-16,-4-3 0 0,0 0 0 0,3 6 0 15,0 0-5-15,0 2 0 0,-3 1-1 0,0 0 0 16,0 2-27-16,0 1-4 0,0 0-2 0,4 20 0 16,-4 3-18-16,0-24 0 0,0 4 0 15,0 0 0-15,-4-1 13 0,4 1-1 0,-3-4 0 0,3 1 0 16,0 3-12-16,-3-4 9 0,0 1-9 0,3-3 8 15,-4-1 0-15,4 1 0 0,0-9 0 0,-3 6 0 0,3 6-8 0,0-4 0 16,-3-2 0-16,3-6 8 16,0 0-8-16,0 0 0 0,0 0 0 0,0 0 8 15,0 0-68-15,0 0-13 0,0 0-3 0</inkml:trace>
  <inkml:trace contextRef="#ctx0" brushRef="#br0" timeOffset="47181.514">22750 13090 1584 0,'0'0'35'0,"0"0"7"0,0 0 2 0,10-3 0 16,-1-3-36-16,5 0-8 0,2 0 0 0,0 3 0 0,1 1 0 0,-4-1 0 15,0 0 9-15,0 0-9 0,3 0 8 0,-2 0-8 16,2 0 10-16,-3 0-10 0,0 0 8 0,0 0-8 15,0 0 0-15,-3 3 0 0,-3-3 11 0,3 3-11 16,-4 0 12-16,1-2-12 0,-1 2 8 0,-2 0-8 0,5 2 0 16,-2-2 0-1,0 3-24-15,-4-3-11 0,3 0-2 0</inkml:trace>
  <inkml:trace contextRef="#ctx0" brushRef="#br0" timeOffset="47472.225">23163 12833 1968 0,'0'0'41'0,"0"0"9"0,0 0-40 0,0-6-10 0,3 1 0 0,-3 5 0 16,4-3-30-16,-4 3-8 0,0 0-2 0,3 3 0 31,3-1 40-31,-2 4 0 0,-1 0 0 0,3 3 0 0,-2 0 0 0,-1 5 15 0,0 1-3 0,1-1 0 16,-4 7-3-16,3-4-1 0,-3 4 0 0,0 2 0 15,0 0 1-15,3 1 0 0,0-1 0 0,-3 0 0 16,4 4-9-16,2-1 0 0,7 6 0 0,-3 0 8 16,0-3-8-16,-3-3 0 0,-4-2 0 0,0-1 0 15,0 0 0-15,1-5 0 0,-1-1 0 0,0-2 8 16,-3-1-8-16,4-2 0 0,-4-3 0 0,0 0 8 16,3-4-8-16,-3-5 8 0,0 6-8 0,0-6 8 15,0 0-23-15,0 0-5 0,0 0 0 0,0 0-788 16</inkml:trace>
  <inkml:trace contextRef="#ctx0" brushRef="#br0" timeOffset="48049.792">22110 12256 1426 0,'0'0'40'0,"0"0"9"0,0 0-39 16,0 0-10-16,0 0 0 0,0 0 0 0,0 0 0 0,0 0 0 16,0 0 0-16,0 12-11 0,3 2 11 0,-3 1 14 15,4 2-3-15,-4 1-1 0,0-4-1 0,3 4 0 0,-3-1 0 0,0 4 0 16,3-7-9-16,-3 1 8 15,0-1-8 1,-3 1 8-16,3 3-8 0,-3-4 8 0,-1 1-8 0,1-4 8 0,0 1-8 0,0 0 0 0,-1-1 0 0,1 1 0 31,0-3-33-31,0 2-9 0,-1 1-2 0</inkml:trace>
  <inkml:trace contextRef="#ctx0" brushRef="#br0" timeOffset="48612.272">21704 13300 1422 0,'0'0'31'0,"0"0"6"0,0 0 2 0,3 0 1 0,3-3-32 0,-2 0-8 0,2 0 0 0,1 3 0 16,-4-3 0-16,4 0 0 0,-1 3 0 0,1-3-11 15,-1 3 11-15,1 0 0 0,3 0 8 0,-4 0-8 16,4 0 8-16,0 0-8 0,-4 0 8 0,4 0-8 0,-3 0 0 0,-1 0 8 16,4 0-8-16,-3 0 0 15,-1-3 0-15,-6 3 8 0,10 0-8 0,-10 0 0 0,0 0-15 0,0 0-7 16,0 0-2-16,0 0-391 15,0 0-78-15</inkml:trace>
  <inkml:trace contextRef="#ctx0" brushRef="#br0" timeOffset="49021.275">22025 13037 1881 0,'23'-6'79'0,"-3"1"-63"16,3 2-26-16,-1 3-5 0,-2 0-1 0,0 3 0 16,-4 0 16-16,4 5-11 0,-4-2 11 0,1 6-10 15,-1-1 10-15,1 4-12 0,-4 5 12 0,13 24-12 16,-10 0 12-16,-12-24 0 0,-1 1 0 0,0-1 0 31,-3 3-24-31,0 1-4 0,-3-4 0 0,0 3 0 0,-4-2 28 0,0-1-8 0,-2-2 8 0,-5 2 0 16,1-2 12-16,0-1 8 0,-3 1 2 0,-1-4 0 15,1 4-8-15,0-4-2 0,-1 4 0 0,1-4 0 16,-1-2-12 0,1 0 11-16,3-4-11 0,3 1 10 0,-3 0 3 0,6 0 1 0,1 2 0 0,3-2 0 15,-1-3-5-15,4-6-1 0,0 0 0 0,0 6 0 16,7-3-8-16,-4 0 0 0,4 0 0 0,-1-3 8 16,7 0 4-16,0-3 1 0,4-9 0 0,-4 3 0 15,3 0-3-15,1 1-1 0,-1-1 0 0,1 0 0 16,-1 0-9-16,0 1 0 0,1-1 0 0,-1 0 8 15,1 0-23-15,-1 1-5 0,4 2 0 0,-4 0-1 16,4-3-159-16,-10 3-32 0</inkml:trace>
  <inkml:trace contextRef="#ctx0" brushRef="#br0" timeOffset="49564.451">21251 12370 1299 0,'0'0'27'0,"0"0"6"0,0 0-33 15,0 0 0-15,0 0 0 0,0 0 0 0,0 0 8 0,0 0-8 16,-3 6 0-16,-1-1 0 0,1 1 19 0,0 3-3 15,0-3-1-15,-1 3 0 0,4-1 5 0,0 4 0 16,0 0 1-16,0 2 0 0,0-2-6 0,-3 2-2 0,3-2 0 0,0 0 0 16,0-1-13-16,-3 4 0 0,3-3 8 0,0-1-8 15,-4-2 0-15,4 0 0 0,0 0 0 0,0 2-422 16,-3-2-82-16</inkml:trace>
  <inkml:trace contextRef="#ctx0" brushRef="#br0" timeOffset="49843.182">20910 13437 1857 0,'0'0'40'0,"0"0"9"0,0 0 2 0,3-3 2 15,4-3-42-15,-1 3-11 0,1-3 0 0,3 3 0 0,-4-3 0 0,1 1 0 16,3-1-12-16,3 3 12 0,3-3-16 0,1 0 4 16,-4 0 0-16,0 1 1 15,0-1-69-15,-3 0-15 0,6 0-2 0</inkml:trace>
  <inkml:trace contextRef="#ctx0" brushRef="#br0" timeOffset="50328.153">21280 13061 1692 0,'0'0'37'0,"7"0"8"0,0 3 2 0,2 2 0 0,5-2-38 15,-1 0-9-15,0 0 0 0,0 0 0 0,-3 3 0 0,3 3 0 0,-3-1-12 0,3-2 12 16,-3 3-16-16,-1 0 5 0,1 2 1 0,0 4 0 16,3 2-3-16,-6 4-1 0,3-1 0 0,-7 1 0 15,0-4 6-15,-6 1 8 0,-4-1-13 0,1-2 5 16,-1 2-2-16,1-2 0 0,-1-1 0 0,-3 1 0 16,0-3 23-16,1-1 5 0,-1 1 1 0,-3-3 0 0,3-1-19 0,3 1 0 15,1 0 0-15,-4-3 0 16,7 2 0-16,-4-2 0 0,7-6 8 0,0 0-8 15,0 0 0-15,0 0 0 0,0 6 0 0,0-6 0 16,3 6 0-16,4-3 10 0,-1 0-2 0,1 0 0 16,3 0 33-16,-4 0 7 0,4-1 0 0,0-2 1 15,3 3-49-15,4-3 0 0,-1 3 0 0,0-3-9 0,1 6 9 16,-4-3 0-16,0 0 0 0,-3 0 0 0,0 3 0 16,-4-1 0-16,1-2 0 0,-4 3 0 15,0 0 15-15,1 3-2 0,-4 2 0 0,-4 1 0 16,1 3 34-16,-7 2 6 0,4 1 2 0,-4 5 0 0,-10-3-35 0,4 1-8 15,-1-1 0-15,1 1-1 0,0-4 0 0,-4 4 0 16,4-1 0-16,-1-3 0 0,-3 1-11 0,4-1 12 0,0 1-12 0,-1-1 12 16,-2-5-12-16,2 0 0 15,4 2 0-15,0-2 0 16,-3-3-25-16,2-1-1 0,1-2 0 0,0 0 0 16,0-3-144-16,0 0-29 0</inkml:trace>
  <inkml:trace contextRef="#ctx0" brushRef="#br0" timeOffset="50557.212">20198 13480 2019 0,'-16'0'44'0,"6"-2"10"0,10 2 2 0,0 0 0 16,0 0-44-16,0 0-12 0,13 2 0 0,0 1 0 15,-3-3-103-15,3 3-22 0,-3 0-5 0</inkml:trace>
  <inkml:trace contextRef="#ctx0" brushRef="#br0" timeOffset="50710.363">19998 13638 1583 0,'-26'-15'32'0,"16"12"10"0,10 3-34 0,-6-3-8 0,6 3 0 0</inkml:trace>
  <inkml:trace contextRef="#ctx0" brushRef="#br0" timeOffset="50908.531">19113 13737 1979 0,'-73'-20'41'0,"47"11"10"16,3 3-41-16,0-3-10 0,7 3 0 0,3-2 0 16,0 2-179-16,3 0-37 0</inkml:trace>
  <inkml:trace contextRef="#ctx0" brushRef="#br0" timeOffset="51038.189">18634 13655 1941 0,'-13'9'82'16,"3"0"-66"0,0 0-112-16,0 5-24 0,4-2-4 0</inkml:trace>
  <inkml:trace contextRef="#ctx0" brushRef="#br0" timeOffset="56889.6">23937 12198 633 0,'0'0'12'0,"-3"3"6"0,-4 2-18 0,7-5 0 0,0 0 0 0,-3 6 0 15,3-6 8-15,-3 6-8 0,3-6 9 0,0 0-9 16,0 0 21-16,0 0-1 0,0 0-1 0,0 0 0 16,0 0 13-16,0 6 4 0,0-6 0 0,3 6 0 15,-3-6-5-15,0 0-1 0,3 3 0 0,4-3 0 16,-4 0-10-16,4 0-1 0,-1-3-1 0,-3 0 0 16,4 0-6-16,-1 0 0 0,-2-3-1 0,-1 3 0 15,4-3-11-15,-4 1 10 0,0-1-10 0,-3 0 10 16,3 0-10-16,-3 6 8 0,0-6-8 0,0 6 8 0,0 0 3 0,0 0 0 0,-3-6 0 0,3 6 0 31,0 0 11-31,0 0 2 0,0 0 1 0,0 0 0 16,0 0-15-16,0 0-10 0,0 0 12 0,0 0-12 15,-3 6 0-15,0 0 0 0,-1 3 0 0,4 0 0 16,-3-4 0-16,3 1 0 0,0-6 0 0,-3 6 0 16,3-6 0-16,0 0 0 0,0 0 0 0,-4 6 0 0,4-6 0 0,0 0 0 0,0 0 0 0,0 0 0 15,0 0 0-15,0 0 0 0,-3-3 10 0,0-3-10 16,0 0 8-16,-1-2-8 0,1-1 8 0,3-3-8 15,0 3 0-15,-3-2 0 0,3-1 0 0,0 0 0 16,0 1 0 0,-3-1 0-16,3 0 0 0,0-2 0 0,0-1 0 15,-4 1 0-15,1-1 0 0,3-2 0 0,-3-1 0 0,-1 1 0 0,1-4 9 0,0 1-9 16,-4-3 0-16,4-4 0 0,0-2 0 0,-1 3 0 16,1 0 0-16,0-1 0 0,0 4 0 0,-1 0 0 15,1-1 0-15,3 4 0 0,-3 0 0 0,3 2 0 16,-4-2 0-16,1-1 0 0,3 1 0 0,0 0 8 15,0-1-8-15,0 1 0 0,0 2 0 0,-3-5 0 16,3 3 0-16,-3-4 0 0,-1 4 0 0,4-4 0 16,-3 7 0-16,0-1 0 0,0 1 0 0,-1 2 0 15,4-2 0-15,-3 2 0 0,0 1 0 0,-1-1 8 16,1 1-8-16,0-1 0 0,0 0 0 0,-1 1 0 16,1-1 0-16,3 1 0 0,-3-1 0 0,3 1 0 15,-4 2 0-15,1-6 0 0,3 4 0 0,-3 2 0 16,3 1 0-16,0-1 0 0,0 0 0 0,-3 3 0 15,3-2 0-15,0 2 0 0,-4 3 0 0,4-3 0 16,0 4 0-16,0-4 0 0,0 3 0 0,0-3 0 0,0 3 0 0,0 1 0 0,0-4 0 0,0 0 0 16,0 0 0-16,0-2 0 0,0-1 0 0,4 0 0 15,-4 1 0-15,0 2-8 0,0 0 8 0,0 1 0 16,3-1 0-16,-3 0 0 0,0 0 0 0,3 3 0 16,-3 1 0-16,0-1 0 0,3 0 0 0,-3 6 0 15,4-6 0-15,-1 0-8 0,-3-2 8 0,0 8 0 16,0 0 0-16,0 0 0 15,0 0 0-15,0 0 0 0,0 0 0 0,0 0 0 0,3-3 0 0,-3 3 0 32,0 0-11-32,0 0 11 0,0 0-13 0,0 0 5 0,0 0-1 0,0 0 0 0,0 0 0 0,0 0 0 15,0 0 9-15,0 0 0 0,0 0 0 0,0 0 0 16,0 0 0-16,-3 5 0 0,3 1 0 0,0 3 0 16,0-3 0-16,3 3 0 0,1-4 0 0,-1 1 0 15,0 0 0-15,4 0 9 0,-1 0-9 0,1 0 0 16,-1-1 0-16,1-2 0 0,-4-3 0 0,-3 0 0 15,7 0 12-15,-7 0-12 0,6 0 12 0,-6 0-12 16,7-3 39-16,-4 1 1 0,-3 2 0 0,3-6 0 16,1 0-15-16,-4-3-2 0,3 0-1 0,-3 1 0 15,-3-1-8-15,3 0-2 0,-4 0 0 0,1-2 0 16,0 2-12-16,0 0 9 0,-4-2-9 0,0 5 8 16,1-3 9-16,-1 3 2 0,1 3 0 0,-4 0 0 15,3 3 1-15,1 3 0 0,-4-3 0 0,3 6 0 16,-2 3-20-16,-1 0 0 0,0 2 0 0,3 1 0 15,1 0 0-15,-4-1 0 0,7-2 0 0,-4 3 0 16,4-1 0-16,0-2 0 0,-1 3 0 0,4-1-9 16,-3-2 9-16,6-3 0 0,-3 0 0 0,4-3-8 15,-4-3 8-15,3 6 0 0,0-6 0 0,0 2-8 0,4-2 8 16,-4 0 0-16,4 0 0 0,-1 0 0 16,1 0 19-16,-1-2-1 0,1 2 0 0,0-6 0 0,-1 0-6 0,1 0-2 0,-4 0 0 15,4-3 0-15,-4 4-10 0,-3-4 10 0,3 0-10 0,-3 3 10 16,0 0-10-16,0 1 8 0,0-1-8 0,0 0 8 15,0 6-8-15,0 0 8 0,-6-6-8 0,6 6 8 16,-7 0 0-16,0 0 0 16,7 0 0-16,-9 3 0 0,2 0 3 15,-3 3 0-15,0 0 0 0,4-1 0 0,-4 7-11 0,3-3 0 0,1 5 0 0,-1 1-11 16,1 0 11-16,-1-1 0 0,4 4 0 0,0-4 8 16,3-2-8-16,0 0 0 0,0-7-8 0,0 4 8 15,0-9 0-15,0 0 0 0,0 3 0 0,0-3 0 16,0 0 0-16,3 3 0 0,3 0 0 0,1-6 0 15,0 0 0-15,-1-3-12 0,4 0 4 0,0 1 0 16,-4-7 8-16,1 0 0 0,3 1 8 0,-4-4-8 16,1 3 0-16,-4 1 9 0,0-1-9 0,1 0 0 15,-1 7 10-15,-3-4-10 0,3 0 8 0,-3 3-8 16,0 6 8-16,0 0-8 0,0 0 8 0,-3-6-8 16,3 6 10-16,-7-3-10 0,4-2 12 0,3 5-12 15,0 0 0-15,-6 0 0 0,6 0 0 0,-7 3 0 16,0 5 0-16,1 1 0 0,3 3 0 0,-1-1 0 15,1 1-9-15,0 0 9 0,6-1-8 0,-3 1 8 16,0-3 0-16,0 0-8 0,3-4 8 0,-3-5 0 0,4 6 0 0,-1-3-8 16,3 0 8-16,1 0 0 0,0-3 0 0,-4-3 0 0,3 0 0 0,4-3 0 15,-3 0 0-15,-1-5 0 0,1-1 0 16,0 0 0-16,-1-2 0 0,1 2 11 0,-4 3-11 0,0-2 12 16,0-1-12-16,-3 6 8 0,0-2-8 0,0 2 8 15,0 0 0-15,0 0-8 0,-3 0 12 0,0 3-4 16,3 3-8-16,-3-6 0 15,3 6 0-15,0 0 8 16,0 0-107-16,0 0-21 0</inkml:trace>
  <inkml:trace contextRef="#ctx0" brushRef="#br0" timeOffset="58389.036">24839 10836 1120 0,'-7'-9'23'0,"7"9"6"0,-3-5-29 0,0-1 0 0,-1 0 0 0,1 3 0 16,0-3 0-16,3 6 0 0,-3-6 0 0,-1 4 0 16,4 2 0-16,-3-6 0 0,3 6 0 0,0 0 0 15,-10 0 13-15,10 0-3 0,-6 0-1 0,-1 6 0 16,-3-4 2-16,4 4 0 0,-1 0 0 0,1 0 0 16,-1 0-11-16,0 2 0 0,1 1 0 0,-1 3 0 15,4-3 0-15,0-1 8 0,-1 1-8 0,1 0 8 16,3 0 4-16,-3-4 1 0,3 4 0 0,0-3 0 15,0 0-2-15,0 3-1 0,3-4 0 0,0 1 0 16,1-3 3-16,-4-3 1 0,6-3 0 0,-2 0 0 16,-1 0 3-16,3 1 1 0,1-4 0 0,-4 3 0 15,4-3-1-15,-1 0 0 0,1 0 0 0,0 0 0 16,-4-2-9-16,0 2-8 0,0-3 12 0,1 3-12 0,-1-2 10 16,-3-1-10-16,0 3 8 0,0-3-8 15,0 6 13-15,0 3-2 0,0 0-1 0,0 0 0 16,0-6 10-16,-3 4 3 0,-1-4 0 0,4 6 0 0,0 0-23 0,-6 0-8 0,6 0 0 0,-7 6 0 15,1-4 8-15,2 7 11 0,-2 3-3 0,3-3 0 16,-1-1-8 0,-2 1-11-16,2 0 3 0,1 0 0 15,3-1 8-15,0-2 0 0,0 0 0 0,0-6-8 0,0 6 8 0,0-6 14 0,0 0-3 0,3 3-1 16,-3-3-28-16,4 3-6 0,2 0 0 0,-6-3-1 16,7-3 25-16,-4 0 0 0,4-3 0 0,-4-3 0 15,4 3 0-15,-4-2 11 0,0-1-11 0,0 0 12 16,1 0-12-16,-4 1 12 0,3-1-12 0,-3-3 12 15,0 6-12-15,3-2 0 0,-3 2 0 16,0-3 0-16,0 3 0 0,-3 0 0 0,3 1 0 16,-3 2 0-16,3 3 13 0,0-6-2 0,0 6-1 15,0 0 0-15,0 0-10 0,-7-3-11 0,7 3 3 0,0 0 0 16,-3 0-6-16,3 0-1 0,-7 0 0 0,7 0 0 16,0 0 15-16,-3 6-12 0,0 3 12 0,3-9-12 15,-4 5 12-15,4 4 0 0,4-3 0 0,-4 0-9 16,3 0 9-16,0 2 0 0,1 1 0 0,-1-3-8 15,-3-6 8-15,3 3 0 0,-3-3 0 0,0 0 0 16,7 6 0-16,-7-6 0 0,0 0 0 0,0 0 0 16,0 0 0-16,0 0 8 0,0 0-8 0,0 0 11 15,0 0-3-15,3-6 0 0,0 3 0 0,-3 3 0 16,0-6 0-16,0 6-8 0,-3-6 12 0,0 3-4 16,-1-3-8-16,-2 4 0 0,3-1 0 0,-1 0 8 15,4 3-8-15,-6 0 0 0,6 0 0 0,-7 0-11 0,7 0 11 0,-6 0-10 0,6 0 10 0,0 0-10 16,0 0 10-16,0 0-8 0,0 0 8 0,-7 6-8 15,7-6 8-15,0 0-8 0,0 0 8 0,0 5-8 16,-3 1 8-16,3 0 0 0,0 3 0 0,3-3-8 16,-3 2 8-16,0 1 0 0,3 0 0 0,-3 3-8 15,0 2 8-15,4 4 0 0,-1 2 0 0,-3-2 0 16,3 2 0-16,-3-3 0 0,3 4 0 0,-3-4 0 16,0 4 0-16,4-4 0 0,-4 1 0 0,0 2 0 15,3-2 0-15,-3 2 0 16,3 0 0-16,-3 4 0 0,4-4 0 0,-1 3 11 0,-3 1-3 15,3 2 0-15,-3 3-8 0,0-3 8 0,3 6-8 0,-3-2 8 16,0-1 8-16,4 0 0 0,-4-6 1 0,0 4 0 16,0-1-17-16,0-3 0 0,0 3 8 0,0-2-8 15,0-1 0-15,0 0 0 0,0-2-11 0,0 2 11 16,0 3 0-16,3 0 0 0,-3 4 0 0,0-4 0 16,0-3 0-16,3 1 12 0,-3-7-3 0,0 3-1 15,3-2 10-15,-3-1 2 0,0 1 0 0,4-1 0 16,-4 1-5-16,3-4-1 0,0 4 0 0,1-3 0 15,-4 2-14-15,3-2-10 0,-3-1 2 0,0 1 0 16,3-4 16-16,-3 4 4 0,3-3 1 0,-3-1 0 16,4 1-2-16,-4 3-1 0,0-4 0 0,0 1 0 15,0 0 12-15,0-1 2 0,0 4 1 0,0-4 0 0,0 7-11 0,0-4-2 0,0 7-1 0,-4-7 0 16,4 4-11-16,0-6 8 0,0-1-8 0,-3 1 8 16,3-6-8-16,0 0 12 0,0-6-12 0,0 0 12 15,0 0-12-15,0 0 0 16,0 0 0-16,0 0 8 0,0 0-8 0,0 0-17 15,0 0 4-15,0 0 1 16,0 0-90-16,-3-3-18 0</inkml:trace>
  <inkml:trace contextRef="#ctx0" brushRef="#br0" timeOffset="59783.033">25639 10740 1466 0,'0'0'62'0,"0"0"-50"31,0 0-36-31,0 0-8 0,0 0-2 0,0 0 0 16,0 0 5-16,0 0 1 0,0 0 0 0,0 0 0 0,0 0 8 0,0 0 1 0,-6 6 1 0,-1-3 0 15,0 3 18 1,1-1 14-16,3-2-2 0,-4 3-1 0,7-6 16 16,-3 9 3-16,-1-3 1 0,1 0 0 0,3-6-11 0,0 0-3 0,0 0 0 0,-3 5 0 15,3 1-7-15,3 0-2 0,-3 0 0 0,3-3 0 16,1 3 0-16,2-3-8 0,-2-1 12 15,-1 4-4-15,3-6 0 0,1-3 0 0,0 0 0 0,-4 1 0 16,3-4 1-16,1 0 0 0,-4 0 0 0,4-3 0 16,-4 4-9-16,0-1 12 0,1 3-12 0,-4-3 12 15,0 0-12-15,0 0 0 0,-4 0 0 0,1 1 0 16,0-1 12-16,-1 0 0 0,-2 0 0 0,3 3 0 16,-4 0-12-16,-3 0 10 0,0-2-10 0,4 5 10 15,-4-3-10-15,0 6 0 0,4-3 0 0,-4 2 0 16,10-2 0-16,-7 6 8 0,1-3-8 0,2 6 8 15,1-3-8-15,0 0 0 0,0 2 0 0,3 1 0 16,0-3 0-16,0-6 0 0,0 6-9 0,3 0 9 16,-3-1 0-16,3-2-12 0,-3-3 12 0,3 3-10 15,4 0 10-15,-4 0-8 0,4-3 8 0,-1 0-8 0,-2 0 8 0,2 0 0 16,1-3 0-16,-1 0 0 0,-2 0 0 0,-1-2 0 0,0 2 8 0,0 0-8 16,1-3 8-16,-1 0-8 0,-3 0 10 0,0 6-10 15,3-6 9-15,-3 6-9 0,0 0 8 0,0 0-8 16,0 0 0-16,0 0 8 0,-3-5-8 0,3 5 0 47,0 0 0-47,0 0 0 0,0 0 0 0,-7 2 0 0,1 1-15 0,-1 3 5 0,4 0 1 0,-4-3 0 0,7-3 9 15,-3 6 0-15,3-6 0 0,0 0-8 0,0 0 8 0,-3 9 0 0,3-9 0 0,0 0-8 16,0 0-4-16,0 0 0 0,0 0 0 0,0 0 0 16,0 0-5-16,0 0-2 0,3 2 0 0,-3-2 0 15,3 0 19-15,-3 0 0 0,7-2 0 0,0-1 0 16,-4 0 0-16,0 0 0 0,-3 3 8 0,0 0-8 15,3-6 0-15,-3 6 9 0,7-3-9 0,-7 3 8 16,0 0-8-16,0 0 0 0,0 0 0 0,0 0 0 16,0 0 0-16,0 0 0 0,0 0 0 0,0 0 0 15,0 0 14-15,0 0 1 0,0 9 0 0,0 0 0 16,0-1-7-16,-3 7-8 0,-1-4 11 0,1 1-11 16,0 3 0-16,0-1 0 0,-1 1 0 0,1-1 0 15,3 7 0-15,-3-1 0 0,3 4 0 0,0-1 0 16,0-3 8-16,0 4-8 0,0-4 0 0,0 0 0 15,3 4 13-15,-3-7-4 0,0 4-1 0,3-1 0 16,-3-2-8-16,4 2 0 0,-1-3 0 0,0 1 0 16,-3 2 0-16,3-2 0 0,1-1 0 0,-4 4 0 15,3 2 0-15,-3 0 0 0,0 1 9 0,3-1-9 16,-3 0 0-16,0-2 0 0,0-4 0 0,4 1 0 16,-4-4 0-16,0 4 0 0,3-4 0 0,0 1 0 15,-3 0 8-15,3-1-8 0,-3-2 8 0,4-1-8 0,-1 1 16 16,0 0-2-16,0 2 0 0,1-2 0 0,-1 0-14 0,-3-1 9 0,3 1-9 0,1 0 8 15,-1 2-8-15,-3-2 12 0,0 0-12 0,3 2 12 32,-3-2-12-32,0 2 12 0,0-2-12 0,0 17 12 15,3-5-12-15,-3-13 0 0,0 4 0 0,0-1 0 16,0 1 15-16,0-3 1 0,-3-1 0 0,3 1 0 0,0-3-16 0,0-1 0 0,0 1 8 0,0 0-8 16,0 0 0-16,0 2 0 0,0-2 8 0,-3 0-8 15,3 0 0-15,0-1 0 0,0 1 8 16,3 0-8-16,-3 0 0 0,0-1 0 15,3 1 0-15,-3-3 0 0,4 0 14 0,-4-6-3 0,0 5-1 0,3 1 0 16,-3-6-2-16,3 6 0 0,-3-6 0 0,0 0 0 16,0 0-8-16,0 0 8 0,0 0-8 0,0 0 8 15,0 0 0-15,0 0-8 0,0 0 12 0,0 0-4 16,4 6 8-16,-4-6 0 0,0 0 1 0,0 0 0 16,0 0-3-16,0 0-1 0,0 0 0 0,0 0 0 15,0 0-13-15,0 0 9 0,0 0-9 0,0 0 8 16,0 0-8-16,0 0 0 0,0 0 0 0,0 0 0 15,0 0 0-15,0 9 0 0,0-9 0 0,0 0 8 16,0 0-8-16,0 0 0 0,0 0 0 0,0 0 0 16,0 0-31-16,0 0-8 0,0 0-1 0</inkml:trace>
  <inkml:trace contextRef="#ctx0" brushRef="#br0" timeOffset="62141.165">26521 11947 896 0,'4'-6'38'16,"-1"3"-30"-16,0 0-18 15,-3 3-3-15,7-3-1 0,-4-2 0 16,-3 5 4-16,7 0 1 0,-4 0 0 0,-3 0 0 16,6 0 9-16,1 0 0 0,-1 0 0 0,-6 0 0 15,7 2 0-15,-4 1 0 0,-3-3 0 0,7 0 0 0,-7 0 0 0,0 0 0 16,6 3 0-16,-6-3 0 16,0 0 0-16,0 0 0 0,7-3 0 0,-7 3 0 15,0 0 12-15,3-5-3 0,-3-1 0 16,4-9 0-16,-4 6-9 0,-4 4 0 0,4-1 0 0,-3 3 0 0,0-3 68 0,-1-3 11 15,1-5 2-15,0-1 1 16,-4 3-35-16,4 7-7 0,3 5-2 0,-7-6 0 0,4 6-3 0,3 0-1 0,0 0 0 0,-6 0 0 16,-1 6-19-16,1 2-4 0,2 7-1 0,-2-3 0 15,2-1-10-15,1 4 0 0,0-1 9 0,3-2-9 16,-3 3 0-16,3-1 8 0,-4-2-8 0,4 2 0 31,4-2 0-31,-4 0 0 0,3-1 0 0,-3 1 0 0,3-3 0 16,4 0 0-16,-4-4-9 0,0 1 9 0,4 0 0 0,-1 0 0 0,1-3-9 0,-1-3 9 15,1 0 0 1,-4-3 0-16,4-3 0 0,-1 0 0 0,-2-2 0 0,2-1 8 0,1 0-8 16,-1 0 12-16,-2-2-3 0,-1-1-1 0,0 0 0 0,-3 1 0 15,0-1 0-15,0 0 0 0,0 1 0 0,-3 2 0 16,0 0-8-16,-1 0 12 0,-2 4-12 0,3-1 12 16,-4 3 5-16,7 3 2 0,-3 0 0 0,3 0 0 15,-13 6-19-15,13-6 0 0,-7 8 0 0,4 1 0 16,-4 0 15-16,1 3-1 0,2 2 0 0,1 1 0 15,-3-1-14-15,2 1 0 0,4-1 8 0,-3 1-8 0,0-3 0 0,3-1 0 16,3 4 0-16,-3-6 0 16,0-4 0-16,0 1 0 0,0-6 0 0,0 0-10 15,0 0 10-15,0 0 0 0,0 0 0 0,0 0-8 16,0 0 8-16,0 0 0 0,0 0 0 0,3-6-8 16,-3 1 17-16,4-4 4 0,-4 3 1 0,0-3 0 15,3 4 0-15,-3-4 0 0,0 0 0 0,0 0 0 16,0 3-6-16,0 1-8 0,0-1 11 0,0 6-11 15,0 0 0-15,0 0 0 0,0 0 0 0,0 0 0 16,0 0-35-16,0 0-7 0,0 0-2 0</inkml:trace>
  <inkml:trace contextRef="#ctx0" brushRef="#br0" timeOffset="63224.548">27387 11938 1530 0,'0'0'32'0,"0"0"8"16,0 0-32-16,0 0-8 0,0 0 0 0,0 0 0 0,0 0-18 0,0 0-5 15,0 0-1-15,0 0 0 0,0 0 7 0,3-3 1 0,1 0 0 0,2 0 0 32,-3-2-24-32,-3-1-5 0,0-3-1 0,0 3 0 0,-3 0 46 0,0 1 13 0,0-4 1 0,-1 0 0 15,-5-8 23 1,2 2 5-16,-3 0 1 0,4 4 0 0,-4 5-10 0,0-3-1 0,3 3-1 0,-6 1 0 16,13 5-31-16,-10 2 0 15,-6-2 0-15,-10 9 0 0,9 6 0 0,14-4 0 0,0 4 0 0,0 0 0 16,-1 2 37-16,1 1 2 0,0-1 0 0,-1 1 0 31,1-1-31-31,3 1-8 0,0-1 0 0,-3-5 0 0,6 2 0 0,-3-5 0 16,3 3 0-16,1-4 0 0,-1-2 0 0,4 0-8 0,2 0 8 0,11 0-12 15,-20-6 12-15,7 3 0 0,2-3 0 0,-2 0 0 16,0-3 0-16,2 0 11 0,1-3-3 0,0 0 0 16,-3 0-8-16,2-2 0 0,1-4 0 0,0 0 8 15,-3-2-8-15,3-1 0 0,-4 1-12 0,1-4 12 16,-1 1 0-16,-3-4 0 0,1 1 0 15,-1-18 0-15,0 15 0 0,-6 17 0 16,3 0 0-16,0 6 0 0,0 0 16 0,0 0 12 0,0 0 1 0,0 0 1 16,0 0-10-16,-7 0-3 0,-2 3 0 0,2 3 0 15,4 2-17-15,-4 4 0 0,4 3-11 0,-4 2 11 16,4-2-12-16,0-1 12 0,0-2-12 0,-1 2 12 0,4 1 0 0,-3 0-8 16,3-7 8-16,-3 4 0 15,3-3 0-15,0 0-10 0,3-4 10 0,-3 1-8 0,3 0 8 16,1-3-8-16,-1 3 8 0,0-3-8 15,4-3 8-15,-4 0-12 0,4 0 12 0,-4-3-12 0,0 0 12 0,4 0 0 16,-4 0 0-16,0-3 0 16,0 0 11-16,1 1-3 0,-1-4 0 0,-3 0 0 15,0 0 6-15,3 1 1 0,-3-4 0 0,0 3 0 16,0 0-7-16,-3 1-8 0,3-1 11 0,-3 3-11 16,-1 3 13-16,4 3-4 0,-6-3-1 0,6 3 0 0,-7 0 3 0,1 3 0 0,-1 0 0 0,1 3 0 15,-1 3-11-15,4-1 0 0,0 1 0 0,-4 3 0 16,4-1 0-16,3 1-11 0,-4-3 11 0,4 3-8 15,0-1 8-15,0 1 0 0,0-6 0 0,0 0 0 16,0-6 0-16,4 5-15 0,-4-5 4 0,0 0 1 16,3 3-37-16,0-3-7 0,4-3-2 15,-4 0 0-15,0 1 56 0,1-4 0 0,-1 0 0 0,0 0 0 16,1-3 17-16,-4 1 2 0,3-1 0 16,-3-3 0-16,0 3-5 15,0 1-1-15,0-1 0 0,-3 0 0 0,3 3-13 0,-4-2 9 0,4 5-9 0,0-3 8 16,0 6-8-16,0 0 0 0,0 0 0 0,0 0 8 15,0 0 4-15,0 0 0 0,0 0 0 0,0 0 0 16,-3 6-4-16,0 2 0 0,-1 1 0 0,1 3 0 16,3-6-8-16,-3 2 0 0,3 1 0 0,-3 0 0 15,3-9-31-15,0 6-1 16,0-6-1-16,0 0 0 0,0 0-21 0,0 0-4 0,0 0-1 0,0 0 0 16,0 0 27-16,0 0 4 0,0 0 2 0,0 0 0 15,0-6-15-15,0 0-3 0,3-3-1 0</inkml:trace>
  <inkml:trace contextRef="#ctx0" brushRef="#br0" timeOffset="63781.544">27315 11924 1387 0,'0'11'58'16,"0"-2"-46"-16,0 3 0 0,0-4 1 0,3 1 0 0,0-3 0 16,-3 3-13-16,4-3 0 0,-4-6 0 0,0 0 0 31,6 3-10-31,-2-1 10 0,-4-2-8 0,0 0 8 0,6 3 0 0,-6-3 0 0,7-3 0 0,-7 3 0 15,0 0 0-15,0 0 8 0,3-2 0 16,0-4 0-16,1 0 4 0,-4-3 2 0,0 0 0 0,3 1 0 16,-3-4-14-16,-3-3 0 0,-1-2 0 0,4-4 0 15,-3-5-20-15,0 3-1 16,-1 5 0-16,-2 1 0 0,-1 2-19 16,4 4-3-16,-4 5-1 0,1 0 0 0,-4 3 70 0,4 3 14 0,-4 0 2 0,0 6 1 15,3 6-12-15,1 2-3 0,2 1 0 0,1 2 0 16,3 1-12-16,-3-1-4 0,0 4 0 0,3-4 0 15,0 1 9-15,0-1 2 0,0-2 0 0,0-4 0 16,6 4-23-16,-3-6 8 0,4-1-8 0,0-2 0 0,-1 0 0 0,-6-6 0 16,7 3 0-16,-7-3 0 0,6 6 0 0,1-6 14 15,-1 0-3-15,1 0-1 0,3-3-10 0,-4-3 0 16,4 0 0-16,0-2 0 16,0-1 0-16,-4 0 0 0,8-3 8 0,-8 4-8 0,4-4 0 0,-4-3 0 15,1 1 0-15,3-21 0 16,-4 0 0-16,-2 23 0 0,-4 3 0 0,0-8 0 0,3 2 0 0,-3 15 0 15,0 0 0-15,0 0 0 16,-7-3 0-16,1 3-11 0,-1-2 11 0,1 2-8 0,-1 2 8 0,1 4-8 16,-4 0 8-16,3 6-8 0,1 8 8 0,-4 1 0 15,3-4 0-15,1 1 0 0,2-1 8 0,1 3 0 16,3-2 0-16,-3-3 0 0,0-1-8 0,-1-2 0 16,4-1 0-16,-3 10 0 0,3-9 0 0,0-12 0 15,0 0 0-15,0 0 0 0,0 0 0 0,0 0 0 0,0 0 0 0,0 0 0 16,0 0 0-16,0 0-8 0,0 0 8 0,3 2-8 15,1-4 8-15,2 2 0 0,-3-6 0 0,4 3 0 16,-4-3-14-16,1 0-1 0,2-3 0 0,-3-2 0 16</inkml:trace>
  <inkml:trace contextRef="#ctx0" brushRef="#br0" timeOffset="64360.943">26616 11962 1237 0,'0'0'25'0,"-9"0"8"0,9 0-33 0,0 0 0 0,0 0 0 0,0 0 0 31,0 0-28-31,-7-3-13 0,7 3-3 0,0 0 0 16,-7 0 44-16,7 0 0 0,0 0 13 0,-9 0-3 15,9 0-2-15,0 0-8 0,-7-3 12 0,7 3-4 0,0 0-8 0,-7 0 0 16,7 0 0-16,0 0 8 0,-9 0-8 0,9 0 0 0,0 0 0 0,-7 3 8 16,7-3 0-16,-6 5-8 0,2 4 12 0,-2-3-4 15,2-3-8-15,4 3 0 0,0-6 0 0,0 9 0 16,0-7 0-16,0 4 12 0,0-6-12 0,4 6 12 16,-4-6-12-16,0 6 0 0,0-6 0 0,3 3 0 15,-3-3 0-15,0 0 0 0,0 0 0 0,0 0 8 16,3 0 5-16,-3 0 1 0,4-3 0 0,-1 0 0 15,-3 3 14-15,6-3 4 0,-6-3 0 0,4 0 0 16,-4 1-9-16,3-1-2 0,-3 0 0 0,0 0 0 0,-3 0-3 0,3 0-1 16,-4 1 0-16,4 5 0 15,-3-3-1-15,0-3 0 0,0 3 0 0,3 3 0 16,0 0-4-16,0 0 0 0,0 0-1 0,0 0 0 16,0 0-11-16,-4 6 12 0,-2 0-12 0,2 2 12 15,4 1-12-15,-3 0 0 0,3 3 0 0,0-1 8 16,0 1-8-16,-3 0 0 0,3-1 0 0</inkml:trace>
  <inkml:trace contextRef="#ctx0" brushRef="#br0" timeOffset="65015.16">27354 11964 1420 0,'0'0'29'0,"0"0"8"0,0 0-29 0,0 0-8 0,0 0 0 0,0 0 0 15,0 0-38-15,0 0-9 0,0 0-1 0,0 0-1 16,0 0 40-16,0 0 9 0,0 0 0 0,0 0 0 16,0 0 0-16,0 0 8 0,-6-2-8 0,-1-1 10 15,1 0 23-15,6 3 5 0,-7-3 1 0,4-3 0 0,-4 0-15 16,7 6-2-16,-3-3-1 0,3 3 0 15,-3-6-7-15,3 6-2 0,0 0 0 0,0 0 0 0,0 0 14 0,-7-5 2 16,7 5 1-16,0 0 0 16,0 0-29-16,-6 0 0 0,-1 2 0 0,7-2 0 15,0 0 0-15,0 0 0 0,0 9 0 0,3 3 0 16,1-3 0-16,-4-9 0 0,3 5 0 0,3 7 0 0,-6-12 0 0,4 6 0 0,-1 0 0 0,0-3 0 16,-3-3 14-16,0 0-3 0,3 6-1 0,-3-6 0 15,10 2-10-15,-10-2 0 0,0 0 0 0,0 0 0 31,10-2 0-31,-10 2 0 0,7 0 0 0,-4-6 0 0,0 3 29 0,1 0 4 16,-1-3 1-16,-3 6 0 16,3-6-15-16,-3 0-3 0,0-2-1 0,0 2 0 0,-3 0 0 0,0 0 0 15,-1 3 0-15,1-3 0 0,0 1-15 0,-4 2 0 0,4-6 0 0,-4 3 0 16,4 0 0-16,0 3 0 0,3 3 0 0,0 0 0 16,-7-3 0-16,7 3 11 0,-6 0 0 0,-4 3 0 15,3-3-2-15,1 3 0 0,-4 0 0 0,3 0 0 16,1 3-9-16,6-6 0 0,-4 6 0 0,1 5-11 15,3-11 11-15,-3 6 0 0,0 3 0 0</inkml:trace>
  <inkml:trace contextRef="#ctx0" brushRef="#br0" timeOffset="66679.331">23071 12376 1322 0,'0'0'56'15,"0"0"-45"1,3-3-67-16,-3 3-14 0,4-6-2 0,-4 6-1 16,0 0 49-16,0 0 11 0,6-3 1 0,-6 3 1 0,0 0 11 0,0 0 0 15,0 0-9-15,0 0 9 0,0 0 0 0,7-3 0 16,-7 3 0-16,0 0 0 0,0 0 0 0,0 0 10 0,3-3-1 0,-3 3 0 31,3-9-9-31,1 6 0 0,-1-2 9 0,-3-1-9 0,3 0 8 0,-3-6-8 16,3 1 8-16,-3-1-8 0,0 3 25 0,0 9 1 0,0 0 0 0,0 0 0 15,0 0 33 1,0 0 6-16,0 0 2 0,0 0 0 0,0 0-51 0,0 6-16 0,-3 3 10 0,3 2-10 16,-3 1 0-16,3-3 0 0,3 2 0 0,-3-2 0 15,3 3 0-15,1-3 0 0,-4 2-9 0,3 1 9 16,0-3 0-16,4-1-10 0,-1-2 10 0,1 3-8 15,0-6 8 1,-1 3 8-16,1 0-8 0,-7-6 11 0,6 0-11 0,1 0 0 0,3 0 0 0,-7-3 0 16,3 0 18-16,1-3 2 0,0 0 0 0,-4 0 0 15,3-2-7-15,4-1-1 0,0 0 0 0,3 0 0 16,-6-2 0-16,-1 2 0 0,-2 0 0 0,-4-5 0 16,0-4-4-16,-4 3-8 0,-2 1 11 0,-4 5-11 15,3 0 18-15,1 1-3 0,-1 5-1 0,1-3 0 0,2 3 2 16,-2 0 1-16,-1 0 0 0,-3 6 0 15,10-3-17-15,-6 3 0 0,3 0 0 0,-10 14 0 0,3 13 0 0,6-19 0 16,1 4 0-16,0-1 0 0,-4 1 0 0,4 0 0 16,0-1 0-16,-1 4 0 0,4-4 0 0,0-2 0 15,0-1 8-15,4-2-8 16,-1 0 0-16,0-3 0 0,1 3 0 0,-1-4 0 0,-3-5 0 0,3 3 0 16,4 0 0-16,-7-3 0 15,6 0 8-15,-2 0-8 0,5-3 12 0,-2 0-12 0,-1-5 21 0,-2 2-2 16,2-3-1-16,1 0 0 15,-1 1-10-15,4-4-8 0,3 0 9 0,-3-2-9 0,-3-4 9 16,3 4-9-16,-7 2 8 0,0-3-8 0,-6 1 0 16,-4-1 8-16,4-2-8 0,-3 5 0 0,2 0 13 0,1 9-2 15,3 3-1-15,0 0 0 0,0 0-2 0,0 0-8 0,0 0 12 16,-13-2-4-16,13 2-8 0,-10 5 0 0,0 10 0 0,0 0 0 16,4-1-11-16,-1-2 11 0,1-1-8 0,2-2 8 15,1 3-8-15,-3-3 8 0,2-1-8 0,1 1 8 16,0 0 0-16,3-9 0 0,0 6 0 0,0-6 0 15,0 0 0-15,0 0 0 0,0 0 0 0,0 0 0 16,0 0-8-16,0 0 8 16,0 0-8-16,0 0 8 0,0 0 0 0,3-3 0 0,0 0 0 0,1-3 0 15,2 0 0-15,-3-3 0 0,4 1 0 0,-7-1 0 16,3-3 0-16,0 1 0 0,-3-7 0 0,4 4 8 16,-8-1-8-16,4 6 8 0,0 0-8 0,-3 7 8 0,3 2-8 15,0 0 12-15,0 0-4 0,-3-3 0 16,3 3 8-16,-3-3 3 0,-1 6 0 0,-2 2 0 15,3 10-19-15,-1-3 0 0,4-1 0 0,-6-2-9 16,2 0 9-16,1 0 0 0,0-1-9 0,3-2 9 0,-3 3 0 16,-1-6-11-16,1 3 11 0,0 0-8 15,-1-1-34-15,1 4-6 0,0-3-2 16</inkml:trace>
  <inkml:trace contextRef="#ctx0" brushRef="#br0" timeOffset="67469.018">22156 12355 846 0,'-20'3'17'0,"20"-3"6"16,-6 6-23-16,-4 0 0 0,3 0 0 0,-2 2 0 15,2 1 0-15,1 0-8 0,-1 2 0 0,0-2 0 0,4 0 25 16,-3 0 6-16,2-1 1 0,1 1 0 15,0 0 40-15,-1 0 8 0,4-1 1 0,0 1 1 0,4-3-21 0,-4 0-4 16,6 0-1-16,-2-1 0 16,2 1-33-16,1-3-7 0,-1 0-8 0,1-3 11 0,-1 3-11 15,4-3 12-15,-3-3-12 0,-1 3 12 16,1-3 0-16,-1-3 1 0,4-2 0 0,-3 2 0 0,-1-6 8 0,1 3 2 16,0-2 0-16,-4-1 0 0,0 3-10 0,0 1-1 15,1-4-1-15,-4 3 0 0,-4-2-11 0,1 2 12 16,3 0-12-16,-3 0 12 15,0 3 6-15,-4 4 2 0,4 2 0 0,3 0 0 16,-7 2 15-16,1 1 3 0,-1 3 1 0,0 0 0 16,1 0-39-16,-1 3 0 0,4 2 0 0,0-2 0 0,-1 3 0 0,1-1 0 15,3-2-8-15,-3 0 8 0,3 2 0 16,3-2-8-16,-3 0 8 0,3-3 0 0,1 0 0 0,-1-3 0 0,-3-3 0 0,7 2-8 16,-1-2 8-1,1 0 0-15,-1-2 0 0,1-1 0 0,3-3 0 0,-4 3 0 0,1-6 10 0,-1 0-10 16,4 1 14-16,-3-1-3 0,-1-3-1 0,1 1 0 15,-1-1-10-15,-2 3 0 0,-1-2 0 0,0 2 8 16,1 0-8-16,-4 0 0 0,0 3 0 0,0 1 0 16,0 5 0-16,0 0 8 0,0 0-8 0,0 0 8 15,0 0 6-15,0 0 1 0,0 0 0 0,-4 3 0 16,1 2-15-16,-4 1 0 0,4-3 8 0,-3 6-8 16,2 0 0-16,1 2 0 0,0 1 0 0,-1 0-10 15,1-4 10-15,3 1 0 0,-3 0 0 0,0-6 0 16,3-3 0-16,0 0 0 0,0 0 0 0,0 0 0 15,0 0 0-15,0 0 0 0,0 0 0 0,0 0 0 16,0 0-12-16,0 0-1 0,0 0 0 0,3-6 0 0,-3 0 13 16,3-3 0-16,-3-2 0 0,3 2 0 15,-3-3 0-15,4 4 0 0,-4-1 0 0,0 3 0 0,-4-3 0 0,1 3 10 16,3 3-10-16,0 3 8 16,-6-5-8-16,6 5 0 0,0 0 9 0,-7 0-9 15,1 5-75-15,-4 1-19 0,3 6-4 0</inkml:trace>
  <inkml:trace contextRef="#ctx0" brushRef="#br0" timeOffset="69244.742">21189 12530 1064 0,'0'0'22'0,"0"0"5"15,0 0-27-15,0 0 0 0,0 0 0 0,6 0 0 16,-6 0 44-16,3-3 3 0,4 0 1 0,-7 3 0 16,3-3-21-16,4-3-4 0,-4 4-1 0,-3 2 0 0,3-6-12 0,4 0-2 15,-4 0-8-15,1 0 12 0,-1-3-3 0,3 1-1 16,-2-1 0-16,2 0 0 15,-2 3 10-15,-1-2 2 0,0-1 0 0,0 0 0 0,4 0-2 0,-4 1 0 0,0-4 0 0,1 3 0 32,-4-2 10-32,3 2 3 0,-3-3 0 0,0-2 0 0,0-4-20 0,0 1-11 15,0 2 12-15,-3 0-12 0,3 1 8 16,0-1-8-16,0 1 0 0,0-1 0 0,0-2 12 0,-4 2-12 0,4-2 12 0,-3 2-12 16,0-2 12-16,0-1-12 0,-1 3 12 0,1-5-12 15,0 3 13-15,0-1-4 0,-1 1-1 0,1-4 0 16,-4 4-8-16,4-1 0 0,0-2 0 0,-4 2-11 15,4-2 11-15,0-3 8 0,-4-4-8 0,4 4 11 16,0-3-11-16,-1 2 0 0,1 1 0 0,0 0 0 16,-1 2 0-16,4 1 0 15,-3 0 0-15,3-1 0 16,-3 4 0-16,0-4 0 0,3 4 0 0,-4-1 0 0,4 4 0 0,-3-4 0 0,3 1 0 0,0-4 0 16,0 1 0-16,0-6 0 0,0-1 0 0,0 1 0 15,0 3 0-15,0 2 0 0,0-2 0 0,0 0 0 16,3 2 0-16,-3 1 0 0,0-3 0 0,4 5 0 15,-4-2 0-15,0-1 0 0,0 4 0 0,-4 2 0 16,4-2 0-16,-3-1 0 0,3 1-9 0,0-1 9 16,0 4 0-16,0-1 0 0,0 1 0 0,0-1 0 15,0 3 0-15,0 1 0 0,0-1 0 0,0 3 0 16,0 1 0-16,0 2 0 0,0-3 0 0,3-3 0 16,-3 1 0-16,0 11 0 0,0-6 0 0,0 0 0 0,0-3 0 0,0 3 0 15,0 6 0-15,0-2 0 16,0-4 0-16,0 6 0 0,4-9 0 0,-4 9 0 15,0 0 0-15,0 0 0 0,0 0-8 0,0 0 8 16,0 0 0-16,0 0 0 0,0 0 0 0,0 0 0 0,0 0 0 0,0 0 0 16,0 0-8-16,0 0 8 0,0 0 0 0,0 0 0 0,0 0-8 15,0 0 8-15,0 0 0 0,0 0 0 0,0 0 0 0,0 0 0 16,0 0 0-16,0 0 0 0,0 0 0 16,0 0 0-16,0 0 0 0,0 0 0 0,0 0 0 0,0 0 0 15,0 0 0 1,0 0 0-16,0 0 0 0,0 0 0 15,0 0 0-15,0 0 0 0,0 0 0 0,0 0 0 0,0 0 0 16,0 0 0-16,0 0 0 0,0 0 0 0,0 0 0 0,0 0 0 0,0 0 0 0,0 0 0 16,0 0 0-16,0 0 9 0,0 0-9 0,0 0 8 15,0 0-8-15,0 0 0 0,0 0 9 0,0 0-9 16,0 0 0-16,0 0 0 0,0 0 0 0,0 0 0 16,0 0 0-16,0 0 0 0,0 0 0 0,0 0-12 15,0 0 12-15,0 0 0 0,0 0 0 0,0 0 0 16,0 0 0-16,0 0 0 0,0 0 0 0,0 0 0 15,0 0 0-15,0 0 9 0,0 0-9 0,0 0 0 0,0 0 0 16,0 0 0-16,0 0 0 0,0 0 0 16,0 0 0-16,-7-6 0 0,7 6 0 0,-3-6 0 0,0 0 0 0,3 6 0 15,0 0 0-15,0 0 0 16,0 0 0-16,0 0 0 0,0 0 0 0,0 0 0 16,0 0 0-16,0 0 0 0,0 0 0 0,0 0 0 15,0 0 0-15,0 0 0 0,0 0 0 0,0 0 0 0,0 0 0 16,0 0 0-16,0 0 0 0,0 0 0 15,0 0 0-15,0 0 0 0,0 0 0 0,0 0 0 0,0 0 0 0,0 0 0 16,0 0 0-16,0 0 0 16,-7-5 0-16,7 5 0 0,0 0 0 0,0 0 0 0,0 0 0 0,0 0 0 15,0 0 0-15,0 0 0 16,0 0 0-16,0 0 0 0,0 0 0 0,0 0 0 0,0 0 0 0,0 0-9 0,0 0 9 0,0 0-12 16,0 0 12-16,0 0 0 0,0 0 0 0,0 0 0 15,0 0 0-15,0 0 0 0,0 0 0 0,0 0-8 16,0 0 8-16,0 0 0 0,0 0 0 0,3-3 0 15,-3-6 11-15,0 9-3 0,0 0 0 16,0 0 0-16,0 0-8 16,0 0 0-16,0 0 0 0,0 0 0 0,0 0 0 0,0 0 0 0,0 0 0 0,0 0 0 15,0 0 0-15,0 0 0 0,0 0 0 0,0 0 0 16,0 0 0-16,0 0 0 0,0 0 0 0,0 0 0 16,0 0 0-16,0 0 0 0,0 0 0 0,0 0 0 15,0 0 0-15,0 0 0 0,0 0 0 0,0 0 0 16,0 0 0-16,0 0 0 0,0 0 0 0,0 0 0 15,0 0 0-15,0 0 0 0,0 0 0 0,0 0 0 16,0 0 0-16,0 0 0 0,0 0 0 0,0 0 0 16,0 0 0-16,0 0 0 0,-6 6 0 0,6-6 0 15,0 0 0-15,0 0 0 0,0 0 0 0,-4 6 0 0,1-1 0 0,3-5-11 16,0 0 3-16,0 3 0 0,0-3 8 16,0 6 0-16,3 0 0 0,1 0 0 0,-1-3 0 0,0 0 0 15,1 0 0-15,5 2 0 0,-9-5 0 0,0 0 0 16,7 0 0-16,-1-2 0 0,-6 2 0 0,0 0 0 15,4 0 0-15,-4 0-8 16,3-6 8-16,-3 6 14 0,3-3-3 0,-3 3-1 0,0 0-2 0,0-6 0 0,4 0 0 16,-4 6 0-16,-4-6-8 0,4 6 0 0,-3-3 0 15,3 3 0-15,0 0 0 0,-7-3 0 0,1 1 0 0,-4-1 0 16,4 3 0-16,-1 3 0 0,-3-1 0 16,4 4 0-16,6-6 0 0,-10 6 0 15,3 0 0-15,1 0 0 0,-1 3-9 0,0-1 9 16,4 1-12-16,0 0 12 0,3-9 0 0,0 0 0 15,0 0 0-15,-3 6 0 0,3 2-8 0,0-2 8 0,0 3 0 16,0-9 0-16,0 0-12 0,0 0 12 0,6 3-12 0,1-3 12 16,-1 0 0-16,1 0 0 0,-4-6 0 0,10 3 0 15,-3 0 0-15,-7 0 0 0,4-5 0 0,-4-1 0 16,1 3 0-16,-1-3 19 0,-3 9-3 0,3-3 0 16,-3 3-16-16,0 0 0 0,0 0 0 0,0 0 0 15,0 0 0-15,0 0 0 0,3-6 0 0,-3 6 0 16,0 0-29-16,0 0-3 0</inkml:trace>
  <inkml:trace contextRef="#ctx0" brushRef="#br0" timeOffset="70865.75">28050 11792 776 0,'0'0'22'0,"0"0"5"16,0 0-27-1,0 0 0-15,0 0 0 0,0 0 0 0,0 0 11 0,0 0-3 0,0 0-8 0,0 0 12 0,0 0 0 0,0 0 0 16,0 0 0-16,0 0 0 16,0 0 28-16,0 0 4 0,-4 6 2 0,4-6 0 0,0 0 7 15,0 0 2-15,0 0 0 0,0 0 0 16,0 0-11-16,0 0-1 0,0 0-1 0,0 0 0 15,0 0-28-15,-6-3-6 0,-1-2 0 0,1-4-8 16,2 0 9-16,1-3-9 0,-4 1 0 0,4-1 9 0,0-3-1 0,0-2 0 16,-4 0 0-16,4-1 0 0,-4-2 4 0,1-1 1 15,2-2 0-15,-2 0 0 0,3-1 3 0,-4 1 0 16,4 3 0-16,-10-30 0 16,6 6-16-16,4 27 0 0,3-10 0 0,-3 4 0 0,-1-3 18 0,1 6 1 0,0-1 0 0,-1 1 0 15,4-1-19-15,-3-2 0 0,0 0 0 0,-4 2 0 16,4 1 0-16,0-1 0 0,-1-2 8 0,1-3-8 15,-3 0 0-15,2-4 0 0,1-2 0 0,0 3 0 16,-1 0 0-16,1 3 0 0,0 0 0 0,0 2 0 16,-1 4 0-1,1-1 0-15,0 1 0 0,0 0 0 0,-1-1 0 0,1 1 0 0,0 2 0 0,-1 4 0 32,-2 2 12-32,3-2 0 0,-1 2-1 0,1 0 0 0,0 3-11 0,-1-2 0 0,4-4 0 0,-3 6 0 15,0-2 0 1,0 5 0-16,-1 0 0 0,4 0 0 0,-3 3 0 0,3-2 0 0,-3 2 0 0,3 3 0 15,0-12 0-15,0 12 0 0,-4-6 0 0,4 6 0 16,0 0 0-16,0 0 0 0,0-6 0 0,0 1 0 16,0 5 0-16,0 0 0 0,0 0 0 0,0 0 0 15,0 0 0-15,0 0 0 0,0 0 0 0,0 0 0 16,0 0 8-16,0 0 7 0,0 0 1 0,0 0 0 0,0 0-16 0,0 0 0 16,0 0 0-16,0 0 0 15,0 0 0-15,0 5 0 0,0 4 0 0,0-3 0 0,0-6 0 16,4 6-12-16,-1 0 3 0,-3-1 0 15,3 4 9-15,-3 3 0 0,4-1 0 0,-4 1 0 0,3 0 0 0,0-1 0 16,-3-2 0-16,3 3-8 16,1-3 8-16,-4 2 0 0,3-2 0 0,-3 0-8 0,3-3-2 0,-3 2 0 15,0-2 0-15,4 0 0 0,-1 0 10 16,-3 3-8-16,3-4 8 0,0 4-8 0,1-3 8 0,-4 3-12 16,0-3 12-16,0-1-12 15,3 1 12-15,-3-6 0 0,0 6 0 0,0-6 0 0,0 0-8 0,0 0 0 16,0 0 0-16,0 0 0 0,0 0 8 15,0 0 0-15,0 0 0 0,0 0 0 0,7-3 0 0,-1 0 0 16,-3-3 0-16,4 4 0 0,-4-4 0 0,0 0 0 0,-3 0 0 0,4 0 0 16,-4 0 0-16,0 1 8 0,0-1-8 0,0 0 0 15,0 6 14-15,-4-3-2 0,1-3 0 0,0 3 0 16,0-3 2-16,-1 1 0 0,4 5 0 0,-6-3 0 16,-1-3-2-16,-3 3 0 0,4-3 0 0,-4 3 0 15,3 3-12-15,1-3 0 0,-4 0 8 0,-6 0-8 16,16 3 0-16,-10 0 0 0,3 3 0 0,-12 0 0 15,19-3 0-15,-10 3 0 0,0-3 0 0,-3 3 0 16,3-3 9-16,10 0-1 0,0 0 0 0,0 0 0 0,0 0-8 0,0 0 0 16,0 0 0-16,0 0 0 15,0 0 0-15,0 0 0 0,0 0 0 16,0 0 0-16,0 0 0 0,0 0 0 0,10 0 0 0,0-3 0 16,-1 0 9-16,-2 0 7 0,-4 3 0 0,4-3 1 15,-4 0-9-15,4 1-8 0,-4-1 12 0,7 0-12 16,-4 3-92-16,4 0-26 0,-3-3-5 0</inkml:trace>
  <inkml:trace contextRef="#ctx0" brushRef="#br0" timeOffset="71791.15">28522 10653 1409 0,'0'0'60'15,"0"0"-48"-15,0-3-4 0,0-3 0 16,0 6 0-16,0 0 0 0,0 0-8 0,0 0 12 15,0 0-12-15,0 0 12 0,0 0 3 0,0 0 1 16,0 0 0-16,0 0 0 0,0 0-8 0,0 0-8 16,0 0 11-16,0 0-11 0,0 0 28 0,0 0-2 15,0 0 0-15,0 0 0 0,0 0-14 0,0 0-2 16,0 0-1-16,0 0 0 0,3 17-9 0,-3-8 0 16,0-6 0-16,3 9 0 15,1-1 0-15,-4-5 0 0,0 3 0 0,3 8 0 0,-3 4 0 0,0-12 0 16,3-1 0-16,4 16 0 0,-4-4 0 0,-3-8 0 0,3 2 0 15,4 15 0-15,6-8 0 0,-10-7 0 16,1 10 0-16,-1 17 0 0,3-12 0 0,-6-18 0 16,4 4 0-16,-1 14 0 0,0-6 0 0,-3-11 0 0,0 3 0 0,0 2 0 15,0-2 48-15,0 2 7 0,0 1 1 0,-3-4 1 16,0 4-49-16,-4 2-8 0,1-2 0 0,-1-4 0 16,4 4 0-16,-1-7 16 0,1 4 0 0,0-3-1 15,3-1-6-15,-3 1-1 0,3 0 0 0,0-1 0 16,0 1-8-1,-4 5 8-15,4-2-8 0,0 0 8 0,-3-4-8 0,3 1 0 0,0 0 0 0,3-4 0 16,-3 4 0-16,0 0 0 0,0-7 0 0,0 4 0 16,0 0 0-16,4 3 0 0,-4-4 0 0,0 4 0 15,0-3 0-15,0-1 0 0,3 1 8 16,0 0-8-16,10 0 10 0,-6 2-10 0,3-2 12 0,-4-3-12 16,-2 0 60-16,-1 0 4 0,0-1 2 0,0-2 0 15,-3 3-102 1,4-3-21-16,-4 0-4 0,3 0-1 0,-3 0 106 0,3-3 22 0,-3 3 4 0,0-3 1 0,4 3-53 15,-4-3-10-15,0 0-8 0,0 0 9 16,3 0-9-16,-3 0 8 0,0 0-8 0,0 0 8 0,0 0-8 0,0 0 0 16,0 0 0-16,-23 3 0 47,23-3-68-47,0 0-16 0,0 0-4 0,0 0 0 15,0 0-49-15,0 0-11 0,0 0-1 0,-17 14-1 31,11 1-77-31,3-9-15 0,3-1-3 0,-4 4-1 16,1 0 155-16,3-3 31 0,-3 2 7 0,3-2 1 0,0-6 144 0,-4 6 30 0,4-6 6 0,0 0 0 16,-6 6-57-16,6-6-12 0,0 0-3 0</inkml:trace>
  <inkml:trace contextRef="#ctx0" brushRef="#br0" timeOffset="72534.394">28505 10795 1360 0,'0'0'30'0,"-3"-2"6"0,3-4 2 0,0-3 0 15,0 0-30-15,3-2-8 0,4-4 0 0,-4 0 0 16,1 1-114-16,-1-1-24 0,0-2-5 0,-3 2-1 16,3 3 77-16,-3-2 15 0,0 2 4 0,0 3 0 15,0 1 105-15,-3 2 22 0,3 3 4 0,-3 0 1 0,0-3 10 0,3 6 2 16,0 0 1-16,-7 3 0 15,0 0-47-15,1 0-10 0,-4-3-1 0,3 0-1 0,7 0-29 0,-6 3-9 16,-1 0 0-16,7-3 0 16,-6 6 0-16,3 2 0 0,3-8 0 0,-7 9 0 0,4-3 0 0,-1 3 0 15,4-1-12-15,-3 1 3 0,3-3 9 0,0 3 0 0,3-3 0 0,-3 2 0 16,4 1 0-16,-1-6 8 0,4 3-8 16,-4-3 11-16,0-3 1 0,4 0 0 15,-4 0 0-15,3 0 0 0,-2-3 4 0,2 0 0 0,1-3 1 0,-4-3 0 16,4 4-5-16,-1-1-2 0,-2-3 0 0,5-11 0 15,-2 5-10-15,-7 9 0 0,0 0 0 0,7-8 0 16,-7 14 0-16,-4-6 0 0,4 0 0 0,0 6 0 16,0 0 44-16,0 0 8 0,-3-3 0 0,0-3 1 15,-1 3-29-15,4 3-5 0,0 0-2 0,-3 0 0 0,-3 0-17 0,-1 3 0 16,7-3-11-16,-3 6 11 16,-4 0-12-16,4 3 4 0,3-3 8 0,-3 2-13 15,3-2 13-15,0 3-9 0,0-3 9 0,0-6-8 16,3 6 8-16,-3-6 0 0,0 8 0 0,0-8-8 15,0 0-4-15,0 0 0 0,0 0 0 0,0 0 0 16,0 0 12-16,6 0 0 0,-6 0 8 0,0 0-8 0,0 0 14 0,4-3-2 16,-1 0 0-16,-3 3 0 0,0 0-4 0,0 0 0 15,0 0-8-15,0-5 12 0,0-4-12 0,-3 3 11 16,-4 0-11-16,4 3 10 0,-4-3-10 0,1 6 0 16,-1 0 0-16,-3 0 0 0,4 0 0 0,-1 0 0 15,7 0 0-15,-10 3 0 0,10-3 0 0,-6 3 0 0,-1 3 11 0,7-6-11 16,-6 6 0-16,6-6 0 0,-7 6 0 0,7-6 0 15,0 0 0-15,0 0 0 0,-3 6 0 0,3-6 0 32,0 0-29-32,0 0 1 0,0 0 0 0</inkml:trace>
  <inkml:trace contextRef="#ctx0" brushRef="#br0" timeOffset="87802.509">9621 12533 1748 0,'0'0'73'0,"0"0"-58"16,0 0-36-16,4-6-7 0,-4 3-2 0,0 3 0 15,3-6 10 1,4 3 3-16,-1 1 0 0,1-1 0 0,-1-3 17 0,4 3 0 0,-3 3 0 0,3-3 0 16,-1 0 0-16,1 0 8 0,0 0-8 0,0 0 12 15,0 3 8-15,-4-3 2 0,4 3 0 0,0 0 0 16,3 0 3-16,-3 0 1 0,3 0 0 0,-3 0 0 16,6 3 2-16,-3-3 1 0,4 0 0 0,2 3 0 0,11 0-5 0,-4 0 0 15,-3 3-1-15,3-3 0 16,-3 0-7-16,4 0 0 0,-4 2-1 0,-1-2 0 15,1 3-3-15,0-3 0 0,0 3 0 0,-3-3 0 16,0 3 1-16,-1-3 0 0,1 2 0 0,0 1 0 0,-4-3 5 0,4 3 1 16,9 0 0-16,-2 0 0 15,2 0-6-15,-6-4-1 0,-3 4 0 0,3 0 0 16,0 0-3-16,0 0-1 0,0 0 0 0,-4-4 0 16,4 4 15-16,0-3 2 0,0 3 1 0,0 0 0 15,3-3-14-15,-3 3-4 0,-3-3 0 0,6-1 0 16,4 1-8-16,-4 0 0 0,7-3 0 0,-4 3 8 0,1 0-8 15,-1-3 0-15,-2 0 9 0,2 0-9 0,-3 0 0 0,4 0 9 0,-4 0-9 0,0 0 0 16,0-3 8-16,-3 3-8 0,4-3 0 16,2 3 0-16,11-3 12 0,-8 0-4 15,-2 1 0-15,3-1-8 0,-4 0 13 0,4 0-4 0,-7 0-1 0,4 3 0 16,-4-3 0-16,0 0 0 0,0 0 0 0,1 3 0 16,-1-3-8-16,0 3 10 0,-3 0-10 0,30-3 10 15,-4 0-10-15,-33 3 0 0,4 3 0 0,19 0 0 16,-6 3 0-16,-20-3 0 0,0-3 0 0,7 3 0 15,-4 3 0-15,7-3 12 0,-3 0-12 0,19 2 12 16,-12-2-12-16,-14 0 0 0,3 0 0 0,20 0 0 16,-6-3 0-16,-21 0 0 0,8 3 0 0,22 0 0 15,4-3 0-15,-23 0 0 0,-4 0 0 0,20 0 0 16,-6 0 0-16,-17 3 0 0,3 0 0 0,17 0 0 0,-7 0 0 0,-16-1 0 16,3 1 0-16,13 0 0 15,-3 0 0-15,-13 0 0 0,0-3 0 16,16 6 0-16,-9-3 0 0,-11 3 0 0,7 8 0 0,7 13 0 15,-4-16 0-15,-6-5 0 0,7 0 0 0,19-3 0 16,-10 3 0-16,-20-4 0 0,4 4 0 0,10 0 0 16,-4 0 0-16,-9-3 0 0,3 0 0 0,6 3 0 0,-3-6 0 15,-9 0 0-15,2 3 0 0,7-1 0 0,0 1 0 0,-6 0 0 16,-1 0 0-16,11 3 0 0,-1-3 0 0,-9 0 0 16,-1-3 0-16,11 6 0 0,-1 2 0 0,-9-5 0 15,-1 0 0-15,4 0 0 0,0 3 8 0,0-3 0 16,0 0 0-16,9 3 0 0,-6 2-8 0,-13-8 0 0,0 0 0 0,17 6 0 15,-17-6 0-15,6 3 0 0,1 0 0 0,19 3 0 16,10-3 0-16,-26-3 0 16,0 3 0-16,13 3 0 0,-7-6 0 0,-9-3 0 0,-1 6 0 0,4-3 0 15,3 3 13-15,-3-3 1 0,3 2 0 0,0-2 0 16,1 0-14-16,-1 3-10 0,0-3 2 0,0 3 0 16,0-3 8-16,0 3 0 0,-3 0 0 0,3-3 0 15,0 3 0-15,0 0 0 0,0-3 0 0,1 0 0 16,-1 3 0-16,0-3 0 0,3 0 0 0,17 0 0 15,-10-3 0-15,-10 3 0 0,7 0 0 0,22 0 0 16,-9 0 0-16,-23 0 0 0,3-3 0 0,4 3 0 16,-1 0 0-16,0 0 12 0,4 0-4 0,-4 0 0 15,4 0-8-15,0 0 0 0,-1 0 0 0,1 0-8 16,0 0 8-16,-1 0 0 0,1 0 0 0,-3-3 0 16,2 3 0-16,1 0 0 0,3-3 0 0,23 0 0 15,0 0 0-15,-30 3 0 0,1 0 0 0,-1-3 0 0,4 1 0 0,-4 2 0 16,0-3 8-16,4 0-8 0,0 0 8 0,-4 3-8 15,4 0 10-15,-4-3-10 16,4 3 9-16,0 0-9 0,3-3 8 0,-4 0-8 16,1 3 9-16,3-3-9 0,-3 3 10 0,29-6-10 15,-10 0 0-15,-23 4 0 0,7-4 0 0,0 3 0 16,0 0 0-16,-3 0 0 0,-4 0 0 0,4-3 0 0,0 6 0 0,-4-3 11 16,1 0-11-16,2 0 10 0,-2 1-10 0,2-1 0 0,1 0 0 15,0-3 8 1,-1 3-8-16,1-3 0 0,0 3 0 0,26-6 0 15,-7 4 0-15,-19 5 0 0,-1-3 0 0,4 0 0 16,-3 3 0-16,3-3 0 0,-3-3 0 0,-1 3 0 16,4 0 0-16,-3 0 8 0,0-3-8 0,3 1 0 0,-4-7 0 15,4 0 0-15,0-5 8 0,0 5-8 16,7 1 0-16,-1 2 0 0,4 6 9 0,-4-3-9 0,1 0 0 0,-4 0 0 0,0 3-10 16,1-2 10-16,-4 2 0 0,0-3 0 0,0 3 12 0,-4 0-3 15,4-3-9-15,0 0 0 0,-3 3-12 0,3 1 12 16,-4 2 0-16,1-3 8 0,0 0 2 0,-1-3 0 15,1 3-10-15,6 0 0 0,7 0 0 0,-3 0 8 16,-1 0-8-16,-3-3 0 0,-6 6 0 0,3-2 0 16,0-4 0-16,0 6 8 0,0-6-8 0,-3 3 8 15,3 3-8-15,-4-3 8 0,4 0-8 0,0 0 8 16,0 0 2-16,-3 0 0 0,3 3 0 0,3-2 0 16,7 2-10-16,-4 0-14 0,-2-3 3 0,-1 0 1 0,-3 3 18 0,0 0 3 15,-4 0 1-15,1-3 0 0,0 0-23 0,-4 0-4 16,1 3-1-16,-1 0 0 0,-3 0 16 0,0 0 0 15,0-3 0-15,0 3 10 0,1-3 2 16,-5 3 0-16,1-3 0 0,0 3 0 16,-3-3-12-16,-1 3 0 0,1 0-12 0,-1 0 12 0,1 0-25 15,-1 0 2-15,1 3 1 0</inkml:trace>
  <inkml:trace contextRef="#ctx0" brushRef="#br0" timeOffset="103018.813">2977 12795 1098 0,'0'0'24'0,"0"0"4"0,-3 6 2 0,-1-3 2 0,1 6-32 0,0-3 0 0,3 2 0 0,3 4 0 16,-3 3-11-16,3 2-8 0,1 4-1 0,-1 5-1 16,0 0 21-16,1 3-11 0,-1 0 11 0,0 6-8 15,-3 0 8-15,3 6 0 0,-3 3 0 0,4 2 0 16,-4 1 0-16,3 3-8 0,0-1 8 0,1 1-12 16,-4 2 12-16,3 4 9 0,0 5-1 0,4-6-8 15,-1-2 0-15,1-1 0 0,-4-2 0 0,7-6 0 16,-4 2 0-16,8-8 0 0,-8-3 0 0,4 0 0 0,-3-3 11 0,-1-3 1 15,4-5 1-15,0-4 0 0,0-5-13 16,-4-1 0-16,4-5 8 0,-3-3-8 0,2-6 23 0,1-3 1 16,7-6 1-16,-4-6 0 0,-3-2 15 0,3-6 2 15,3-6 1-15,-3-6 0 16,4-3-23-16,-4-6-4 0,6-3 0 0,-2-5-1 0,-7-4-7 0,3-2-8 16,0 6 11-16,0 2-11 0,-3 0 17 15,0 4-3-15,0 2-1 0,-1 3 0 0,4 3 15 16,-6 6 2-16,0 6 1 0,-1 6 0 0,-6 2 2 0,7 7 1 15,-4 2 0-15,0 6 0 0,-3 3-34 0,0 0 0 16,7 6 0-16,-1 5 0 0,1 1 0 0,-4 6 0 16,0 5 0-16,4 0 0 0,0 3 8 0,-1 4-8 15,1 2 0-15,3 0 0 0,-4 3 0 0,7 3 0 16,-3 2 0-16,0-2 0 0,0 3 0 0,0-6 0 0,3 3 0 16,0-6 0-16,0 0 0 0,0-6 0 0,0-2 0 15,7-4 0-15,-7-2 0 0,-3-7 0 0,3-2 0 0,3-3 0 16,-3-3 10-16,1-6 2 0,-1-3 0 0,3-3 0 15,0-5 28 1,-6-4 5-16,3-5 2 0,4-3 0 16,-4-9-18-16,0-3-3 0,0-3-1 0,-3-3 0 0,3-2-8 15,-3-1-1-15,-3-6-1 0,-1 1 0 0,1-3-5 0,-1-4-1 16,1 1 0-16,-4 3 0 0,-3 2-9 0,3 6 0 16,-3 4 0-16,0 2 0 0,0 6 13 0,-3 6-2 15,3 0-1-15,-3 5 0 0,0 7 10 0,-1-1 1 0,1 7 1 16,0-1 0-16,-1 3-11 0,1 3-3 0,0-2 0 0,0 5 0 15,3 3-25-15,0-6-6 0,0 6-1 0,0 0 0 32,0-3-198-32,3 0-40 0</inkml:trace>
  <inkml:trace contextRef="#ctx0" brushRef="#br0" timeOffset="103715.017">4236 13580 1811 0,'-16'2'37'0,"9"1"11"0,7-3-39 0,0 0-9 0,-6 3 0 0,3 3 0 31,-1 6 0-31,4-1-12 0,4 7 2 0,-4-1 1 15,0 4 9-15,3-1 0 0,-3 4-9 0,0 2 9 0,3 3 0 0,0 0-9 0,-3 0 9 0,0 0 0 16,4 3 0-16,-4 1 0 0,-4-1 0 0,4-3 0 16,-3 0 0-16,0-3 0 0,3 0 0 0,-3-2 0 15,-1-4 0-15,4-2 0 0,-3-7 0 0,3 1 0 16,0-3 0-16,0-9 0 0,0 0 0 0,0 0 0 16,0 0 15-16,0 0-3 0,0 0-1 0,-3-6 0 15,3-6-11-15,-4-8 0 0,4-4 0 0,4-2 8 16,-1-6-8-16,0 0-16 0,1-6 4 0,2 0 1 15,1 0 1-15,-4-2 0 0,7-4 0 0,-4 6 0 16,-2-3 10-16,2 6-8 0,-3 3 8 16,4 3-8-16,-4 6 8 0,4 2 11 0,-4 4-3 0,4 2 0 15,-4 6 5-15,0 1 1 0,4 2 0 0,-4 3 0 16,0 0-14-16,-3 3 0 0,10 0 0 0,-3 3 0 16,3 3 0-16,-1 0-12 0,5 2 12 0,-1 7-10 15,-3-1 10-15,3 7 0 0,0 2 0 0,3 1 0 16,-3-1 0-16,4-3 0 0,-1 4 0 0,0-4 0 15,-6 0 0-15,3-2 0 0,1-1 0 0,-1 1 0 16,0-4 0-16,0-2 0 0,0 3 0 0,-3-7 8 16,3 1-8-16,-3 0 8 0,-4-3-8 0,1-3 8 15,0 0-8-15,-1-3 0 0,1-3 8 0,-1 0-8 16,1-3 14-16,-4 0-2 0,0-3 0 0,4-2 0 16,-4-10-4-16,0-2-8 0,4-3 11 0,-4-3-11 0,1-6 0 0,-1 0 0 0,0-3 0 15,0 3 0-15,-3 3 0 0,0 2 0 0,4 4 0 0,-4 3 0 16,0 3 0-16,0 2 0 0,0 1 8 0,0 5-8 15,-4 6 32-15,4 0 0 0,0 0 0 0,0 6 0 16,0 0-16-16,0 0-4 0,0 0-1 0,0 0 0 16,0 9-11-16,0 0 0 0,-3 5 0 0,3 4-11 31,-3 2 11-31,0 4 0 0,-1 2 0 16,-2 6 0-16,2 3 0 0,1 3 0 0,0 3 0 0,0 2 0 15,-1 4-16-15,-2 3-2 0,-1-1 0 0</inkml:trace>
  <inkml:trace contextRef="#ctx0" brushRef="#br0" timeOffset="104683.068">5263 13110 1098 0,'0'0'23'0,"0"0"5"0,0 0-28 0,0 0 0 0,0 0 0 0,0 0 0 16,0-6 22-16,6 3-1 0,-2-2 0 0,6-1 0 16,-4 3-1-16,4-3-1 0,0 3 0 0,3-3 0 15,3 3 25-15,4 0 4 0,-4 1 2 0,7-1 0 16,-6-3-24-16,2 6-5 0,4-6-1 0,-3 3 0 15,0 3-9-15,3-3-3 0,-7 0 0 0,4 0 0 16,-1 0-8-16,-2 0 8 0,-1 1-8 0,-3-1 8 16,4 0-8-16,-11-3 0 0,4 3 0 0,-3 3 8 15,-1-3-128 1,1 0-25-16</inkml:trace>
  <inkml:trace contextRef="#ctx0" brushRef="#br0" timeOffset="104915.068">5253 13469 1788 0,'0'0'51'0,"0"0"10"0,0 0-49 0,0 0-12 0,0 0 0 0,0 0 0 16,3-3 0-16,7 0 0 0,3 3 0 0,-3-3 0 15,0 3 0-15,0 0 0 0,3-3 0 0,0 3 0 16,0 0 0-16,4 0 0 0,-4 3 0 0,3-3 0 15,-6 0 0-15,3 3 0 0,3-3 0 0,-2 0 0 16,2 0-10-16,-3 0-2 0,0-3 0 16</inkml:trace>
  <inkml:trace contextRef="#ctx0" brushRef="#br0" timeOffset="105740.154">6168 13594 1274 0,'0'0'28'0,"0"0"5"0,0 0 2 0,0 0 1 15,0 0-28-15,0 0-8 0,0 0 0 0,7 0 0 16,-1-3 0-16,1 0 0 0,3 0-8 0,-4 0 8 15,4 1 8-15,0-4 8 0,3 0 0 0,-3-3 1 0,0 0 3 0,6 1 1 16,0-4 0-16,1-3 0 16,6-2 2-16,-10-1 0 0,3-2 0 0,4-3 0 15,-4-4-5-15,1-2-1 0,2 0 0 0,-2-6 0 16,-4 3-2-16,0-6-1 16,3 0 0-16,-2 3 0 0,-5-3 2 0,1 6 0 0,-3-3 0 0,-1 3 0 15,-2 0 3-15,-4 0 1 0,3 3 0 0,-3 0 0 0,0 0-9 0,0 0-2 16,-7-6 0-16,4 5 0 15,-7 4-1-15,4 3 0 0,-4 5 0 0,0 4 0 0,0 5 3 0,-3 0 0 0,3 6 0 0,-3 0 0 32,-3 6 8-32,-1 3 1 0,1 0 1 0,-7 9 0 0,0 5-21 0,0 3 0 0,0 4 0 0,0-1 0 15,0 3 0-15,0 3-8 0,0 0 8 0,4 0-8 16,-1 3 8-16,3 0 0 0,1 3-9 0,0 3 9 16,6 0 0-16,-3 2 0 0,6 4-9 0,-3-3 9 15,7 0 0-15,0-4 0 0,-1 1-8 0,1 0 8 16,6 0 0-1,1 2 0-15,-1 4 0 0,10 0 0 0,-10-3 0 0,7 2 14 0,-3-2-2 0,3 3-1 16,0-4-1-16,3-2 0 0,0-3 0 0,0-3 0 16,0-3-10-16,-3-3 12 0,3 0-12 15,0-2 12-15,3-4 1 0,-2-3 1 16,2-2 0-16,-3-1 0 0,0-2 0 16,4-3 0-16,-1-1 0 0,-3 1 0 0,4 0-1 0,-1-4 0 0,0-2 0 0,-3 0 0 15,4-3-13-15,3-3 0 0,-7 0 0 0,3-3 0 31,0-3-36-31,4-3-3 0,-3-2-1 0</inkml:trace>
  <inkml:trace contextRef="#ctx0" brushRef="#br0" timeOffset="106369.868">6611 12559 1670 0,'0'0'36'0,"0"0"8"0,0 0 2 0,0 0 2 0,6-3-39 0,1-3-9 0,-1-2 0 0,1 2 0 16,3-3-11-16,-4-3-4 0,4 1-1 0,0 2 0 15,0-3 16-15,0-2 0 0,0-1 0 0,-1 1-9 0,1-7-3 0,3 4-1 16,1-7 0-16,-5 4 0 15,4-3 13-15,-3-4 0 0,3 4 0 0,-6-3 0 16,3 0-16-16,-4 2 4 0,1 1 0 0,0 6 0 16,-4 2 12-16,0 3 0 0,-3 1 0 0,0 2 0 15,3 3 20-15,-3 6 0 0,0 0 0 0,0 0 0 16,0 0-5-16,0 0-1 0,0 0 0 0,0 0 0 0,0 0-14 0,0 0 0 16,-3 9 0-16,3 2 0 15,0-2 0-15,0 6-10 0,3-4 10 0,-3 4-8 0,0 3 8 0,0 2 0 0,4 3 0 0,-1 1-8 31,0-1 8-31,-3-3 0 0,3 4 0 0,-3-4-8 0,4 0 8 0,-4 1 8 16,3-1-8-16,-3 1 11 16,3-1-11-16,-3 3 12 0,7-5-12 0,-4 2 12 0,0-2-12 0,1-1 8 15,-1-5-8-15,-3 3 8 0,0 2-8 0,-3-2 8 0,3-1-8 0,-4 4 8 16,1-7-8 0,0 4 12-16,-4-3-12 0,4-1 12 15,-4 4-12-15,-2-4 8 0,2 7-8 0,1-6 8 0,-1-4-8 0,-3 1 0 0,-3-3 0 16,0-3-11-1,0 0-46-15,0-3-10 0,0-3-1 0</inkml:trace>
  <inkml:trace contextRef="#ctx0" brushRef="#br0" timeOffset="106586.814">6834 11673 1802 0,'0'0'51'0,"0"0"12"16,3 3-51-16,4 0-12 0,2-3 0 0,-2 3 0 15,0 3 0-15,2-1 0 0,-2 1-12 0,0 3 12 0,-1 0 0 0,1 2-8 16,-4 1 8-16,4 0 0 16,-4-4-20-16,0 4-1 0,0 0 0 0,1 2-720 0</inkml:trace>
  <inkml:trace contextRef="#ctx0" brushRef="#br0" timeOffset="107135.431">7076 12314 1280 0,'0'0'54'16,"0"0"-43"-16,7 0-11 0,3 0 0 16,-4 0 0-16,1 0-11 15,6 0 19-15,0 0 3 0,0 0 1 0,7 3 0 0,0-3 20 0,6 3 4 16,-3-3 0-16,3 3 1 15,-3-3-9-15,7 3-3 0,-4-3 0 0,3 3 0 0,-2-3 2 0,2-3 0 16,4 0 0-16,29-3 0 0,-13 6-27 0,-29 0 0 16,6 0 0-16,7 0 0 0,0-3 44 0,0-3 4 0,0-2 1 15,-1-1 0-15,4 0-26 0,-3 3-6 16,0-2-1-16,0 2 0 0,-4 0-8 0,1 0-8 0,-4 3 9 0,-3-3-9 16,3 3 8-16,-6 1-8 0,3-1 0 0,-7 0 0 15,1 3 9 1,-4-3-9-16,0 3 8 0,-7 0-8 0,4 0 0 0,-6 0 0 0,2 0 0 0,-6 0 0 31,0 0-110-31,0 0-21 0,0 0-4 0</inkml:trace>
  <inkml:trace contextRef="#ctx0" brushRef="#br0" timeOffset="107951.43">7437 12495 1803 0,'0'0'40'0,"0"0"8"0,0 0 1 0,0 0 2 15,0 0-41-15,0 0-10 0,0 0 0 0,-3 9 0 16,0 2-26-16,-1 1-7 0,4 3-2 0,0 2 0 15,0 1 19-15,4 5 3 0,-1 0 1 0,0 36 0 0,1-4 12 0,-8-29 0 16,4-2 0-16,-3 2 0 0,3 3 0 0,-3-3 0 0,3 0 0 0,-4 1 0 16,1-4 0-16,0 0 13 0,0-2-2 0,-1-7-1 15,1 1-10-15,3-3 12 16,-3-1-12-16,3-2 12 16,-4-3-12-16,4-6 8 0,0 0-8 0,0 0 8 0,0 0 6 0,0 0 1 15,0 0 0-15,-3-6 0 0,0-3-15 0,0-5 0 0,3-4 0 0,-4-2 0 16,4-4-12-16,0-2 2 15,4-3 0-15,-1-6 0 0,0-6 10 0,4 3-12 0,-4 3 12 16,4 0-12-16,2 3 12 0,-2 3 0 0,0 3 0 0,-1 5-8 16,1 1 8-16,-1 6 0 0,1-1 0 0,-4 3 0 15,4 4 0-15,-1 2 14 0,-3 0-3 0,4 3-1 16,0 0-10-16,-1 3 8 0,1 3-8 0,-1 0 8 16,1 3-8-16,-1 2 0 0,4 1 0 0,0 0 0 15,-3 3 0-15,2-1 0 0,1 4 0 0,0-1 0 16,0 1 12-16,0 0 0 0,3-1 0 0,-3 1 0 15,3-1-12-15,0 4 8 0,0 2-8 0,-3 1 8 0,0-7 0 16,0 1 0-16,3-1 0 0,-3-5 0 0,-4-3-8 0,4 3 0 16,-3-6 0-16,-1 5 0 15,4-5 0-15,-4 0 0 0,4 0 0 0,-3 0 0 16,-1-3 0-16,1 0 0 0,0-3 11 0,-1 0-11 0,1 3 10 16,-4-6-10-16,0-2 10 0,1-1-10 0,-1 0 12 15,0-8-4-15,0-4-8 0,1-2 12 16,-1 2-4-16,0-2-8 0,0-3 11 0,1-3-11 15,-1 2 0-15,-3-2 0 0,3 3 0 0,-3-3 0 0,4 3 0 0,-1 2-12 16,-3 7 3-16,0 2 1 16,3 1 8-16,-6 5 8 0,3 0-8 0,0 3 11 0,0 1 21 0,0 5 5 15,0 0 1-15,0 0 0 0,0 0-30 0,0 0-8 16,0 0 0-16,0 5 0 0,3 4-15 0,-3 3-4 0,0-1-1 0,3 4 0 16,-3 3 5-16,0-1 1 0,4 1 0 0,-4 2 0 15,0-3 38-15,0 7 8 0,0-4 2 16,-4 3 0-16,1 1-34 15,3 5 0-15,0 0 0 0,0-3 0 0,-3-2 0 0,3-4 0 0,0 3-12 16,-3-2 3-16,3-4 9 0,0 1 9 0,0-1-1 0,-4-5-8 16,4 3 13-16,0-7-4 0,-3 4-1 0,3-3 0 15,0-1-8-15,-3 1 0 0,3-9 0 0,0 6 0 16,0-6 0-16,0 0 0 0,0 0 0 0</inkml:trace>
  <inkml:trace contextRef="#ctx0" brushRef="#br0" timeOffset="108637.839">7168 11664 1755 0,'0'0'74'0,"0"0"-59"15,7-3-15-15,-1 0-10 0,4-2 2 0,3 2 0 16,1 0 8-16,-1-3-12 0,0 3 12 0,3 3-12 15,-3 3 12-15,4 0-8 0,-1 0 8 0,0 3-8 16,-2 2 8-16,-1-2 0 0,0 0 0 0,0 0 0 16,0 0 0-16,-3 2 0 0,0 4-10 0,-4-3 10 0,1-1 0 0,-1 4 0 15,1 0 0-15,-4 2 0 16,-3 1 27-16,0 2-1 0,-3 1 0 0,-4 2 0 16,1 1-4-16,-4-1-1 0,3 3 0 0,-6-2 0 0,4-1-13 15,-5 1-8-15,1-1 8 0,3 1-8 0,1-4 0 16,-5 1 8-16,1-1-8 0,4-2 0 15,-1-4 0-15,3 1 8 0,1-3-8 0,-1-1 0 0,4 1 0 0,3-3 8 16,0-6-8-16,0 0 0 16,0 0 0-16,-4 3 0 0,8 3 0 0,-1-3 0 0,0 0 8 0,4-3 4 15,-4 0 1-15,7 0 0 0,0 0 8 0,3-3 2 16,0 0 0-16,3-3 0 0,-2 3-11 0,2-3-3 16,0 0 0-16,4 0 0 0,-4 1-9 0,4-4 0 15,-4 3 9-15,1-3-9 16,-1 3-20-16,1 1-9 0,-4-1-2 0,0 3 0 15,-3-3-54-15,0 0-11 0,-4 3-3 0,-6 3 0 16,0 0-2-16,0 0-1 0,0-5 0 0</inkml:trace>
  <inkml:trace contextRef="#ctx0" brushRef="#br0" timeOffset="108864.004">7463 11655 1638 0,'0'0'36'0,"0"0"7"0,0 0 1 0,0 0 3 0,0 0-38 0,0 0-9 0,7-2 0 0,0-1 0 16,-1 0 0-16,4-3-9 0,3 6 9 0,0-3-13 15,0 0 13-15,0 0 0 0,4 3 0 0,-4-3 10 0,3 0-10 0,4 0 0 16,-4 3 0-16,4-3 8 0,0 1-8 0,-4-1 0 16,1 0 0-16,-4 0 0 0,3 0 0 0,-3 3 0 15,0-6 0-15,-3 3 0 16,0-3-51-16,0 6-9 0,-4-3-1 0</inkml:trace>
  <inkml:trace contextRef="#ctx0" brushRef="#br0" timeOffset="109103.986">7578 11813 1299 0,'-3'12'55'16,"6"-1"-44"-1,-3 1 5-15,4-3 0 0,-4-9 1 0,0 8 0 0,3 1 7 0,0 0 0 16,0 2 1-16,1-2 0 0,-1 3 11 0,0 0 3 0,1-1 0 0,-1 4 0 16,0-1-19-16,0-2-4 0,1 3-1 0,-1-1 0 15,0 1-7-15,-3 2 0 0,3-5-8 0,-6 0 12 16,0 2-12-16,3 1 11 0,-3-4-11 16,-1-2 10-16,1 0-10 0,0-3-17 0,0 2 4 0,-1-2 1 15,4-6-68-15,0 0-12 0,0 0-4 0</inkml:trace>
  <inkml:trace contextRef="#ctx0" brushRef="#br0" timeOffset="109417.259">7624 11810 1196 0,'26'-29'24'0,"-19"17"8"0,3 3-32 0,-4 1 0 0,4-1 0 0,0 0 0 16,0 3 37-16,0 0 2 0,0 4 0 0,-4-1 0 0,1 3-21 0,-1 3-4 16,1-3-1-16,-4 2 0 15,4 4-1-15,-4 0 0 0,-3 0 0 0,3 0 0 16,-6 3-4-16,3 2 0 0,-3 1-8 0,3 2 12 0,-4 4 20 0,1-1 4 15,0 1 1-15,-4-1 0 0,4 1 3 0,0-1 0 16,-1 4 0-16,1-7 0 16,0 4-26-16,6-4-5 0,-3 1-1 0,3-3 0 0,1 2-8 0,-1-5 8 15,4 0-8-15,-4 0 8 16,3-1-8-16,1 1 0 0,-1 0 9 0,4-3-9 0,0 2 21 0,0 1 0 0,0-3 0 0,0 0 0 16,0-3-13-16,-1 2-8 0,-2-2 8 0,3 0-8 15,0-3 17-15,-4 0-1 0,1 0 0 0,3-3 0 16,-1 3 0-16,1-3 0 0,-3-2 0 0,3 2 0 15,-4-3 10-15,4 0 2 16,-3-3 0-16,-1 3 0 0,1 1-28 0,3-1 0 16,-7-3 0-16,3 3-596 15,4 0-124-15</inkml:trace>
  <inkml:trace contextRef="#ctx0" brushRef="#br0" timeOffset="110496.158">7749 11632 1015 0,'0'0'22'0,"0"-6"5"0,0-2 1 0,3 5 0 16,-3-3-28-16,3 0 0 0,1 0 0 0,-4 6 0 0,0 0 0 0,0 0 0 15,0 0 0-15,0 0 0 16,0 0-23-16,0 0-4 0,-4 9-1 0,1 0 0 15,0 2-1-15,-4 1-1 0,4 3 0 0,-4-4 0 16,1 4 20-16,-1-4 10 0,-3 4-10 0,4 0 10 16,-1-4 0-16,1 4 16 0,-4-4-1 0,3 7-1 0,4 5 11 0,-3-2 3 15,-1-1 0-15,4-2 0 16,-1-1-16-16,1 1-2 0,-3-1-1 0,-1-2 0 16,4-1-9-16,-1 1 0 0,1-4 0 0,0-2 0 0,3 0 0 0,-3 0 0 0,3-9 0 15,-4 3 0-15,1 0 0 0,3-3 0 16,0 0-9-16,0 0-275 0,0 0-56 0</inkml:trace>
  <inkml:trace contextRef="#ctx0" brushRef="#br0" timeOffset="111112.553">7772 11539 687 0,'0'0'15'0,"0"0"3"0,0 0 1 0,0 0 1 0,0 0-20 0,0 0 0 0,0 0 0 0,0 0 0 31,0 0-23-31,0 0-8 0,0 0-1 0,0 0-1 0,-7 6 33 0,4-1 12 0,0 1 0 0,3-6 0 16,-4 6 34-16,1 0 6 0,-3 0 2 0,2 0 0 15,4-6-14-15,-3 5-2 0,-4 1-1 0,7-6 0 16,-3 6-25-16,0 3-12 0,0-3 10 0,3-6-10 16,-4 6 0-16,-2-1 0 0,-1 1 0 0,-3-3 0 15,4 6 0-15,3-3 0 0,3-6 0 0,-7 3 0 16,7-3-8-16,0 0-2 0,0 0 0 0,-7 5 0 15,4 1 10-15,3-6 0 0,-6 3 0 0,6-3-8 16,0 0 8-16,-7 3 0 0,4-3 0 0,3 0-8 0,0 0-4 0,0 0 0 16,-7-3 0-16,1 0 0 0,2 0 12 0,4 3-13 15,-6-3 5-15,6 3 8 0,0 0 0 0,0 0 12 16,0 0 0-16,-4-2 0 0,4 2 1 0,0 0 1 16,0 0 0-16,0 0 0 0,0 0-6 0,0 0 0 0,0 0-8 0,-3 5 12 15,3 1 1-15,3 3 0 0,-3 0 0 0,0-3 0 16,4 2 7-16,-1 1 2 0,0 0 0 0,1 2 0 15,-1-2-14-15,-3 0-8 0,3-3 8 0,-3 0-8 16,3 2 8-16,-3-2-8 0,0-6 8 0,0 0-8 16,-3 3 0-16,3-3 0 0,0 0 0 0,0 6 0 15,0-6 0-15,0 0 0 0,0 0 0 16,0 0-8 0,0 0-32-16,-3-6-7 0,3 3-1 0,0-6 0 15,0 1-60-15,3-1-13 0,0-6-3 0,30-31 266 31,-7 5-75-31,-19 32-15 0,0 3-42 0,-4 0-10 0,-3 6 0 0,0 0 0 16,6-2 37-16,-6 2 6 0,0 0 1 0,4 5 0 16,-1 1-28-16,0 3-6 0,-3 0-1 0,0 2 0 15,0 1 3-15,0 0 1 0,0 2 0 0,-3 1 0 16,0-1-3-16,-1-2-1 0,1 3 0 0,0-7 0 0,0 1-9 0,-1 0 0 16,4 0 0-16,-3 2 8 15,0-2-38-15,3 3-8 0</inkml:trace>
  <inkml:trace contextRef="#ctx0" brushRef="#br0" timeOffset="116538.988">6237 12355 1337 0,'-10'-6'28'0,"10"6"6"0,0 0-34 0,0 0 0 0,0 0 0 0,0 0 0 16,0 0-17-16,0 0-11 0,0 0-1 0,0 0-1 15,0 0 20-15,0 0 10 0,0 0-10 0,0 0 10 0,0 0 0 0,0 0 0 16,0 0 0-16,0 0 0 0,0 0 0 0,0 0 0 15,0 0 0-15,3 0 10 0,4 3 1 0,-4 0 0 16,7-3 0-16,-3 0 0 0,-1 0 7 0,4-3 2 16,0 0 0-16,3 0 0 15,3 0 4-15,4 1 2 0,-7-1 0 0,0-3 0 0,0 3-11 0,1-3-3 16,-1 3 0-16,0-6 0 0,-3-2 7 0,3-1 1 16,0 3 0-16,-7 3 0 0,4 4-3 0,0-4 0 15,0 0 0-15,-4 3 0 16,4 3-7-16,-3 0-2 0,-1-3 0 0,1 3 0 0,0 0 0 0,-4-3 0 0,0 0 0 0,-3 3 0 15,0 0-8-15,0 0 0 16,0 0 0-16,0 0 0 0,0 0 0 0,0 0 0 0,0 0 0 0,0 0 0 16,0 0 38-16,0 0 6 0,0 0 0 0,0 0 1 15,0 0-33-15,-10 6-12 0,10-6 9 0,-10 3-9 16,10-3 0-16,-9 0 8 0,9 0-8 0,-10 3 0 16,10-3 0-16,-10 3 8 0,10-3-8 0,-10 3 0 15,0 0 0-15,0 5 0 0,4 1 0 0,3-3 0 16,3-6 0-16,0 0 0 0,-14 6 0 0,14-6 0 15,-9 3 0 1,9-3 0-16,-10 6 0 0,10-6 0 0,0 0 0 0,0 0 8 0,-10 0-8 0,10 0 0 16,-13 2 12-16,0 1-4 0,0-3 0 0,13 0 0 15,0 0-8-15,0 0 0 0,0 0 0 0,0 0 0 16,0 0 0-16,0 0 12 0,0 0-4 0,0 0 0 16,0 0 3-16,0 0 0 0,0 0 0 0,0 0 0 15,0 0-3-15,0 0 0 0,0 0 0 0,0 0 0 16,0 0-8-16,0 0 0 0,6 3 0 0,-6-3-11 15,3 0 11-15,-3 0 0 0,0 0 0 0,4-3-8 0,-1 3 8 0,-3 0 0 16,0 0 0-16,0 0 0 16,0 0 0-16,0 0 0 0,0 0 0 0,0 6-566 15,3 6-108-15</inkml:trace>
  <inkml:trace contextRef="#ctx0" brushRef="#br0" timeOffset="152199.355">17775 7667 1242 0</inkml:trace>
  <inkml:trace contextRef="#ctx0" brushRef="#br0" timeOffset="152444.698">18476 7758 1263 0</inkml:trace>
  <inkml:trace contextRef="#ctx0" brushRef="#br0" timeOffset="163667.105">12176 14136 1242 0,'-33'-17'52'0,"27"8"-41"0,-4 3-11 0,0 0 0 15,4 1 0-15,2-4 0 16,1-3-132-16,0 3-28 0,6 4-5 0,0-4-2 16,-3 9 167-16,0 0 32 0,17-6 8 0,-1 3 0 0,1 0-26 0,2 6-6 0,-2 0 0 0,2 6-8 15,4 2 0-15,0 4 0 16,0-3 0-16,0 2 0 0,0 1 0 0,3-3 0 0,1-1 0 0,-4 1-9 16,3-3 9-16,3-1 0 0,-2 1 0 0,2-3 8 15,-3-3-8-15,4 0 0 16,-4 0 0-16,0-3 0 0,4-3 29 0,-1-3 5 0,1 0 1 0,-1 3 0 15,4-3 6-15,0 3 2 0,3 1 0 0,0-1 0 16,7 3-23-16,-4 0-5 0,4-3-1 0,-1 3 0 16,1 3-14-16,0-3 0 0,-4 3 8 15,4-1-8-15,-7-2 0 0,6 3 8 0,1-6-8 16,0 3 0-16,-1 0 0 0,1-2 0 0,0-1 0 0,-4-3 0 16,4 0 12-16,-4 0-3 0,0-3-1 0,-3 1 0 15,7-4 13-15,-4 0 3 0,7-2 0 0,0-1 0 16,-3 6-8-16,-4 1-2 0,0-1 0 0,1 0 0 15,-4 6 0-15,3 0 0 0,-3 0 0 0,7 3 0 16,-4 0-5-16,4 0-1 0,3 0 0 0,-3 0 0 16,-1 0-8-16,1 0 0 0,-1-2 0 0,-2-1 0 15,-1 0 0-15,0 3 0 0,1 0 0 0,-1-3 0 16,1 0 8-16,-1 0-8 0,4-3 8 0,-1 3-8 16,-2-3 20-16,-4 1 0 0,0-4-1 0,-4 3 0 15,5 0 14-15,-1 0 3 0,0 3 1 0,3-2 0 16,0 2-26-16,1 0-11 0,6 0 8 0,-7 0-8 15,4 0 8-15,-4 3-8 0,-3 0 8 0,0 0-8 0,4 0 11 0,-1 3-3 0,4 0-8 0,2 0 12 16,-2 0-12 0,-4-3 0-16,1 3 0 0,-4-3 0 0,0 0 0 0,-3 0 0 0,0 0 0 0,-1 0 0 15,-2-3 0-15,3 3 11 0,-4-3-11 0,4 0 10 16,6 0 14-16,-3 0 2 0,0 3 1 0,-3-3 0 16,-3 3-15-16,3 0-4 0,-1 0 0 0,1 0 0 15,-3 3 4-15,2 3 0 16,1 0 0-16,0-1 0 0,3 1-12 15,3 3 0-15,4-3 0 0,-4 0-11 0,-2 0 11 0,-1-1 0 0,-4 1 0 0,1 0 0 16,0-3 0-16,0 0 0 0,-4 0 0 0,1 0 0 16,-4-3 0-16,4 0 0 0,6 0 8 0,-7-3-8 15,1 0 20-15,-4 0-1 0,0 0 0 0,0 0 0 16,-3 0 5-16,0-3 2 0,-3 3 0 0,0 1 0 16,3-4-12-16,-4 3-2 0,4-3-1 0,-3 3 0 15,-4 0-11-15,4-3 0 0,-4 3 0 0,1-2 0 16,-1 2 8-16,-3-3 0 0,0 6 0 0,1-6 0 15,-5 3-8-15,-2 0 0 0,3 0 0 0,-7 0 0 0,-3 3-20 0,0 0-4 16,0 0 0-16,0 0 0 16,0 0-67-16,0 9-13 15,-3 3-4-15</inkml:trace>
  <inkml:trace contextRef="#ctx0" brushRef="#br0" timeOffset="171785.127">12301 15128 570 0,'-10'-18'12'0,"7"12"2"0,0 0-14 0,3 1 0 0,0 2 0 0,3-3 0 16,3 3 16-16,1 0 1 0,3 0 0 0,0 0 0 15,3 0-5-15,3 3-2 0,1 0 0 0,2 0 0 16,1 3 7-16,3 0 2 0,3 0 0 0,0 3 0 15,4 0-19-15,-1 5 0 0,7-2 8 0,0 0-8 16,1 0 0-16,-5-1 8 0,1 1-8 0,-3-3 0 16,-1 3 0-16,1-4 0 0,-1 1 0 0,-3-3 0 15,1 3 12-15,-1-6-12 0,3 0 12 0,-6 0-12 16,0-3 8-16,0 3-8 0,-3-6 0 0,0 0 0 16,-4 1 26-16,4-7 2 0,-4 3 0 0,4-2 0 15,-4-1 3-15,1 0 1 0,-1-2 0 0,-3-4 0 0,4 1-13 0,-4-7-3 0,-4 1 0 16,8 6 0-16,-4-1 7 0,0 3 1 0,0 4 0 15,4 2 0-15,-1 3-24 0,0-2 9 0,1 2-9 0,3 0 0 32,2 3 12-32,1-3-12 0,4 6 12 0,-4-3-12 0,3 3 12 0,0 3-4 0,0 0 0 0,1 0-8 15,-1 0 14 1,3 3-4-16,-2 0-1 0,2 2 0 16,1 1-9-16,2 3 0 0,-5-1-10 0,5 1 10 0,1 0 0 15,3-4 0-15,0 1 0 0,0-3 0 0,-3 0 0 0,3 3 0 0,-3-4 0 16,0-2 0-16,3 0 0 0,-3-3 0 0,3 0 0 15,0 0 0-15,3-3 0 0,4 3 0 0,3-3 0 0,-4-2 0 16,4 5 0-16,-3-3 10 0,3 0-10 0,0 0 8 16,0 0-8-16,0 0 0 0,6-3 0 0,-6 0 0 15,3-2 0-15,-3-1 0 0,0 0 0 0,-3 0 8 16,3 3 4-16,-4 1 1 0,1 2 0 0,0 3 0 16,2-3 7-16,-2 0 0 0,3 0 1 15,0 3 0-15,-3 0-13 0,-1-3-8 0,-2 3 8 0,-1 0-8 16,4 3 11-16,-4-3-3 0,4 3 0 0,-1 3 0 15,-2 2-8-15,-1 4 0 0,-3 3 9 0,0-1-9 16,0 1 8-16,-3-3-8 0,0 2 10 0,-4 1-10 16,1 2 11-16,-1-2-11 0,1 2 12 0,-1 1-12 15,1-4 8-15,-1 4-8 0,4-4 0 0,-3 1 0 16,-4 0 0-16,3-4 0 0,-6-2 0 0,4 0 0 16,-4-3 10-16,-4-1-10 0,4 1 8 0,-3 0-8 15,0-3 8-15,-1 0-8 0,1 0 8 0,3-3-8 16,-4 3 20-16,1 0 0 0,3-3-1 0,20 3 0 15,-4-1-19-15,-22 1 0 0,2 0 0 0,4 0 0 0,0 0 18 0,0-3 0 0,0 3 0 0,-3-3 0 16,3 0-6-16,0 3 0 0,0-3-1 0,-4 0 0 16,4 0-11-16,0 0 10 0,-3 3-10 0,6-3 10 15,0-3 0-15,1 3 0 0,5 0 0 0,1 0 0 16,-7-3-2-16,4 3-8 0,-4 0 12 0,4-3-4 16,-1 3 0-16,-3 0 0 0,1-3 0 0,-1 3 0 15,0-3 2-15,0 0 0 0,1 0 0 0,-1 3 0 16,3-2-10-16,1 2 12 0,-1 0-12 0,4-3 12 15,-3 3-12-15,-4-3 0 0,3 3 0 0,-2 0 8 16,-1 0-8-16,0 0 10 0,4 0-10 0,-4 0 10 16,0 0 2-16,-3 0 0 0,0 0 0 0,0-3 0 15,-3 3-12 1,3-3 10-16,-4 0-10 0,4 3 10 0,0-3-2 0,3 0 0 0,4 0 0 0,-7 0 0 16,0 0 4-16,-3 0 1 0,-1 3 0 0,1-2 0 15,-4-1-1-15,1 3-1 0,-4-3 0 0,0 3 0 16,0-3-3-16,0 3-8 0,-3-3 12 0,0 3-4 15,0 0-8-15,-4-3 0 0,1 3 0 0,-4-3 8 16,-3 3-8-16,0 0 0 0,7 0 0 0,-7 0 0 16,0 0-60-16,0 0-7 0,0 0-1 0</inkml:trace>
  <inkml:trace contextRef="#ctx0" brushRef="#br0" timeOffset="174453.427">11576 18795 558 0,'0'0'12'0,"0"0"2"0,0 0 1 0,0 0 1 15,0 0-16-15,0 0 0 0,7-3 0 0,-1 3 0 16,1-3 19-16,6 3 0 0,0-3 0 0,0 3 0 0,4-3 13 0,-1 3 4 0,4-3 0 0,-4 3 0 31,7-2-16-31,0 2-2 0,0-3-1 0,3 3 0 0,0 0-17 0,1 0 10 16,2 0-10-16,1 0 8 0,-4 0 3 0,7 0 0 0,3 3 0 0,0-1 0 15,-3 1-11-15,-1-3 12 16,1 0-12-16,0 0 12 0,-3 3 17 0,2-3 4 16,1 0 1-16,0 0 0 0,-4-3-1 0,4 0 0 0,-3 3 0 15,3-5 0-15,3 2-4 16,0-3-1-16,3 0 0 0,0 0 0 0,1-3-9 0,-4 4-3 0,3-1 0 15,-3-3 0-15,0 3 0 0,4 0 0 0,-4 1 0 0,3-4 0 16,4 0 0-16,-1 3 0 0,-2-2 0 0,2 2 0 16,1-3 0-16,-4 6 0 0,1-3 0 0,-1 0 0 15,0-2-8-15,1 5-8 0,6-3 12 16,-4 3-12-16,1-3 10 0,0 3-10 16,-1 0 8-16,1 0-8 0,-4 0 10 0,4 1-10 0,-4-4 12 0,1 3-12 15,-1 0 17-15,0 0-3 0,7 0-1 0,43-9 0 0,-24-8-13 0,-38 17 0 16,5-3 0-16,37-3 0 15,-16 4 0-15,-30 2 0 0,6 3 0 0,4-6 0 16,6 3 37-16,4 0 5 0,0-3 1 0,-1 3 0 16,4-2-25-16,-3 2-5 0,-1 0-1 0,1 0 0 15,3 0-1-15,0 0-1 0,0-3 0 0,0 3 0 16,3 0 1-16,-6 0 0 0,2 3 0 0,-5-3 0 16,2 1-3-16,-2-1 0 0,-1 0 0 0,1 0 0 15,2 0 1-15,4 0 0 0,0 0 0 0,-3 0 0 16,-1-3 2-16,1 3 0 0,-4 0 0 0,1 1 0 0,-1-1-2 0,0 3 0 15,7-3 0-15,0 0 0 16,0 3 7-16,-7 0 0 0,1 0 1 0,-1 3 0 0,-3 0-4 0,4-3-1 16,-4 3 0-16,0-3 0 0,0 2 0 0,3 1-1 15,7 0 0-15,0-3 0 0,-3 0-11 0,-1 3 0 0,-2 0 9 0,-4 0-9 16,3-3 12-16,-3 0-3 0,0 3 0 0,4 0 0 16,5-3-1-16,1 3-8 0,0 0 12 0,-3 0-4 15,-7 0-8-15,3 2 10 0,-6-2-10 0,-3 0 10 16,2 0-10-16,-5 0 0 0,2 0 9 0,-3 0-9 15,1 3 0-15,-4-3 8 0,3 0-8 0,0-1 0 16,4 4 0-16,-1-3 9 0,-3 0-9 0,-3 0 0 16,0 0 8-16,0 0-8 0,-3 0 0 15,0 0 0-15,-4 0 8 0,4 5-8 0,-1 4 0 16,1-3 0-16,3-1 8 0,0-2-8 0,6 3 0 0,-2 0 0 16,-1 0 0-16,3-4 10 0,1 4-10 0,3-6 8 15,-4 3-8-15,-2 0 10 0,-1 0-10 0,-3-1 10 16,3-2-10-16,-3 3 0 0,3-3 0 0,-3 0 0 15,0 3 0-15,3 0 8 0,4-3-8 0,-4-1 0 16,0 4 0-16,-3-3 0 0,3 0 0 0,1 0 0 16,2 0 0-16,1 0 8 0,-1-3-8 0,-2 3 0 0,2-3 0 0,-6 3 0 15,3-3 0-15,0 0 0 0,1 0 0 0,-1-3 0 16,0 3 8-16,0-3-8 0,-3 0 0 0,4 0 0 16,2 3 0-16,7-3 8 15,7 6-8-15,-4-3 0 0,-6-3 0 0,0 3 8 0,-4 0 0 16,1 0 0-16,-4 0 0 0,4 0 0 0,-4 0-8 0,3 0 0 15,1 3 0-15,-4-3 0 0,0 3 8 0,10 0-8 0,10 0 8 16,-3 0-8-16,-7 0 0 0,0 0 0 0,-3-1 0 0,-7 1 0 16,4 0 0-16,-4 0 0 0,0-3 0 0,0 0 0 15,-3 0 9-15,4 3-9 16,2-6 10-16,30 3-10 0,0 3 0 0,-33-3 0 16,4 0 0-16,3 3 0 0,6 0 0 0,-3 0 0 15,0 3 0-15,-3-3 0 0,-7-1 0 0,0 1 0 0,-3 0 0 16,27 0 9-16,-18 0-9 0,-12-3 0 0,3 3 0 0,23 3 0 15,-17-6 0-15,-19 0 0 0,3 0 0 0,4 3 0 16,-1-3 32-16,1 3 5 0,-1 0 1 0,0-3 0 16,1 0-23-16,-1 0-5 0,1 3-1 0,-1-1 0 15,0-2 6-15,-2 0 1 0,2 0 0 0,-3 0 0 16,0 0 9-16,-3 3 3 0,3-3 0 0,0 0 0 16,0 0-20-16,-3 0-8 0,0 0 8 0,0 3-8 15,-4-3 15-15,1 0-3 0,0 0 0 0,2 0 0 0,8 3 2 16,-4-3 0-16,0 0 0 0,-3 0 0 0,0 0-6 0,0 0-8 15,-1 0 11-15,4 3-11 0,-3-3 0 0,3 0 0 16,-3 0 0-16,0 0 0 0,-3 0 0 0,-1 0 0 16,4 0 0-16,-3 0 0 15,-1 0-12-15,1-3 3 0,-4 3 1 0,4 0 0 16,-4 0-15-16,-3 0-2 0,0-3-1 0,0 3 0 16,0 0-91-16,0 0-19 0,0 0-3 0</inkml:trace>
  <inkml:trace contextRef="#ctx0" brushRef="#br0" timeOffset="189339.959">14721 15999 488 0,'-13'0'13'0,"13"0"5"0,-10 3-18 0,4 0 0 0,-4 0 0 0,3 3 0 16,7-6 11-16,-6 3-2 0,6-3 0 0,0 0 0 15,-7 6 11-15,7-6 1 0,0 0 1 0,0 0 0 16,-3 5 30-16,-4 1 7 0,7-6 1 0,-3 6 0 16,3-6-17-16,0 9-3 0,0-3-1 0,0 2 0 15,0 1-11-15,3-3-3 0,1 3 0 0,-1-1 0 0,0 1-10 0,1-3-3 16,-1 3 0 0,3 0 0-16,-2-1 8 0,2 1 0 0,4 3 1 0,3-1 0 0,4-2 5 0,-1 3 1 15,0-4 0-15,1 4 0 16,-1-3-10-16,4 0-1 0,-4-1-1 0,4 1 0 0,0 0-3 0,-1 0 0 15,4-1 0-15,-3 1 0 16,3 0-12 0,0 0 9-16,3-1-9 0,-3-2 8 0,0 0 1 0,3-6 0 0,-3-3 0 0,0 0 0 15,3 0 0-15,4-3 0 0,-4 6 0 0,4-2 0 0,-1-1-9 0,-3 0 12 16,1-6-12-16,-1 0 12 16,0 0 1-16,0-5 1 0,1-1 0 0,-5-2 0 15,1 2 6-15,4-2 0 0,-4-1 1 0,0 1 0 16,0-1-10-16,3-2-3 0,0-1 0 0,20-19 0 15,-13 8-8-15,-20 17 0 0,0 0 0 0,0-5 0 0,3-3 24 0,-2-1 2 16,2-5 1-16,0 3 0 0,1 0-15 0,-1-3-4 0,1 2 0 0,-4 4 0 31,3-3-8-31,-3 0 0 0,0-4 0 0,0 4 0 16,1 3 0-16,-5-3 0 0,1-1 10 0,3 1-10 0,-6 0 0 16,0 0 0-16,2-1 0 0,-5 1 0 0,2 3 10 0,-6 2-10 0,0 1 8 0,0 0-8 15,-3 2 12-15,0 1-4 0,-1-1 0 0,-5 4 0 16,2-4 0-16,-3 1 0 0,0 2 0 0,-3-2 0 15,0-1-8-15,-3 1 0 0,3-1 9 16,-4 3-9-16,1-2 0 16,-1-3 8-16,-2-1-8 0,-1 4 0 0,-3-1 16 0,3 1 0 0,-3-4-1 0,-3 7 0 15,3-4 13-15,4 1 4 0,-4-1 0 0,0 7 0 16,3-1-20-16,-3 3-4 0,0 6-8 0,0-3 12 16,0 4-12-16,-3 2 0 0,0 0 0 0,-1 0-10 15,1 2 10-15,0 4 0 0,-4-3 0 0,4 6 0 16,0 0 44-16,0-1 15 0,-1 1 2 0,1 0 1 15,3 0-94-15,0-4-20 0,4 4-3 0,-4-3-1 16,0 0 44-16,0 3 12 0,0-1 0 0,3-2 0 16,-3 3-14-16,0 0 5 0,-3-3 1 0,3-1 0 15,0 4 8-15,0 3 0 0,0-3 0 0,0-1-8 16,0 1 8-16,-3 3 0 0,0-1 0 0,3 1 0 16,0 3 0-16,3-1-8 0,4 1 8 0,-4-1-8 15,7 1 8-15,0 2-10 0,0-2 10 0,0 0-10 0,3 2 10 16,0 3-8-16,3 1 8 0,-2 2-8 0,2 0 8 0,4 1 0 0,-4 2-9 15,4-3 9 1,0 1 0-16,-1-1 0 0,1 0-9 0,0-2 9 16,-1 2 0-16,4 0 0 0,0 4 0 0,0-4 0 15,0 3 0-15,0-3 0 0,0 4 0 0,0-1 0 16,0 0 0-16,0 3 0 0,4-2 0 0,-4 2 0 0,3-6 0 0,0-3 0 0,1 1 0 0,-1-4 0 16,0 1 0-16,4-4 0 0,-4 4-8 15,4-3 8-15,-1-1 0 0,1 1 0 0,-1-4 0 0,1 1 0 16,-1 3 0-16,1-1 0 0,-1-2 0 0,1 2 0 15,3-2 0-15,-4 0 0 0,4 2 0 0,-3-2 0 16,3 0 0-16,-4-1 0 0,4 1 8 0,0 0-8 16,-4-1 0-16,8 1 0 0,-1 0 0 0,3-1 0 15,-3 1 0-15,4-3 0 0,-4 2 0 0,0-2 0 16,3 0 9-16,1 0-9 0,-1 5 8 0,4-2-8 16,3 2 0-16,0-5-19 0,0 3 3 0</inkml:trace>
  <inkml:trace contextRef="#ctx0" brushRef="#br0" timeOffset="190478.712">18936 14603 1855 0,'-14'-6'52'0,"14"6"12"16,-6-3-51-16,6 3-13 0,0 0 0 0,-10-12 0 15,10 12 0-15,-7-3 0 0,1-2 0 0,-1 2 0 16,-6 0-63-16,0 3-15 0,-3 0-3 0,-1 0-1 0,1 0 58 0,-4 0 11 0,1 0 2 0,-1 0 1 31,0 0 10-31,-3 3 11 0,0-3-3 0,-3 3 0 16,0 2 11-16,-4 1 1 0,1 0 1 0,-4 3 0 15,0 0-21-15,-6-1 0 0,-1 4 0 0,1 0 0 16,3-1 8-16,0 1 3 0,3 0 1 0,-3 2 0 16,7 1 16-16,-1 2 3 0,1 1 1 0,2-1 0 15,1 4-12-15,0-1-3 0,0 3 0 0,-1 7 0 0,1 2-17 0,-3 6 0 0,-1 5 8 0,1-2-8 16,2 3 0-16,1 0 0 0,0-1 0 0,3 1 0 15,3 0 0 1,4 2 0-16,3-2 0 0,3 0-9 0,0 0 9 0,7-4 8 16,-1-2-8-16,4 3 11 0,4-3 0 0,2 3 0 0,1 0 0 0,-1-1 0 15,4 1-11-15,3 0 0 0,-3 3 0 0,10-3 8 16,-4-1-8-16,7-2 8 0,4-3-8 0,-1 0 8 16,3 0-8-16,4-3 0 0,0 0 0 0,0 1 0 15,3-4 0-15,0 3 0 0,0-3 0 0,7 0 0 16,2 0 0-16,5 0 0 0,2 1 0 0,1-1 0 0,-1-9 0 15,1 0 8-15,-4-2-8 0,3-6 8 16,1-1-8-16,-1-2 0 0,7 0 0 0,-6-3 8 16,-4-3-8-16,3-3 0 0,-2 0 9 0,-1-3-9 15,0-3 14-15,7 0-2 0,-4-3 0 0,4 3 0 16,-7-5 48-16,0 2 8 0,0-3 3 0,-3 1 0 16,-3-7-53-16,-4 1-10 0,-3-7-8 0,1 4 9 15,-1 2-1-15,3-2 0 0,0 0 0 0,-3 2 0 16,-3-5-43-16,0 2-9 0,-4-2-1 0,-2 0-1 15,-8-3 46-15,1-1 20 0,-4-2-2 0,1-3 0 16,-4-6-2-16,-3-3-1 0,-4-5 0 0,-2-1 0 0,-1 0-4 0,-6 1-1 0,-1 2 0 0,-5-8 0 16,-1-1-2-16,0-5 0 0,-7-6 0 0,4 5 0 15,0 4-8-15,-3 2 0 0,-1 4-12 0,-2 2 12 16,-4-2 0-16,-7-1 16 0,1 1 0 0,3 2-1 16,-1 6-6-1,1 0-1-15,6 1 0 0,-3 5 0 16,0 0 1-16,-3 0 0 0,0 2 0 0,-4-1 0 0,1 1-9 0,-1 1 12 15,-6 0-12-15,0 0 12 0,-6 0-22 0,-8-3-4 16,-2 0-1-16,-4 6 0 0,7 6-5 16,-3 2 0-16,-1 7-1 0,4 5 0 0,0 0 21 15,0 6 8-15,-1 0 0 0,8 6 0 0,-1 0 14 0,4 6 2 0,6 3 1 0,0 2 0 16,0 7-25-16,1 8 0 0,-1 3-14 0,-3 6 5 31,-4 5-25-31,1 4-5 0,-4 3-1 0,-3 8 0 0,4 9-144 0,-4 6-28 0</inkml:trace>
  <inkml:trace contextRef="#ctx0" brushRef="#br0" timeOffset="212782.435">14564 18611 1642 0,'0'0'46'0,"0"0"11"0,0 0-45 0,0 0-12 0,0 0 0 0,0 0 0 16,0 0-14-16,-3 6-5 0,6 0-1 0,-3 3 0 15,3 0 20-15,4-1-12 0,-4 4 12 0,4 0-10 16,-1-1 2-16,1 4 0 0,2-1 0 0,-2 1 0 16,3 5 8-16,0-2 0 0,0-1 0 0,-1 4 0 15,5-4 0-15,-1 4-8 0,0-1 8 0,0-2-8 16,3-1 16-16,4 1 3 0,0 2 1 0,3-3 0 16,-4 4 4-16,4-1 0 0,-3 4 1 0,3-4 0 15,3-2-9-15,-3 2-8 16,0-6 12-16,0 4-12 0,0-3 12 0,3 2-12 0,-3-2 12 0,0-1-12 15,-3 1 8-15,3-1-8 0,-4 1 0 16,27 14 0-16,-13-9 0 0,-17-11 0 0,4 0 0 0,20 11 0 16,-11-5 0-16,-16-9 0 0,0 0 0 0,0-1 0 15,4-2 28-15,-1 0-2 0,4-3 0 0,0 0 0 0,-1-3-1 16,1-5 0-16,0 2 0 0,-1-6 0 16,1 0 1-16,0-5 0 0,3 2 0 0,3-2 0 0,3-1-11 0,-2 4-3 15,2-4 0-15,-3 4 0 16,1 2-2-16,-1 0-1 0,0 1 0 0,0 2 0 0,0 0 2 0,1 3 0 15,-1-2 0-15,3-1 0 16,1 3-11-16,0-3 0 0,2 1 9 0,1 2-9 0,6 0 8 0,-2 0-8 16,-1 3 8-16,3 0-8 0,-3 0 0 0,0-2 8 0,0 5-8 15,0-3 0-15,-3 3 0 0,0 0 8 0,3 0-8 0,-3 0 0 16,3 0 0-16,0 0 0 0,3 0 0 0,-3 0 8 16,4 0-8-16,-4 3 0 0,0-3 0 0,-3 0 8 31,-1 5-8-31,1-2 0 0,-3 3 0 0,-1 0 0 0,1 0 0 0,3 0 0 0,-1 2 0 15,1 1 8-15,-3 0-8 16,-1 0 0-16,-6 2 0 0,0 1 0 0,0 0 0 0,-7-1 0 0,4 4 0 0,-3-3 8 16,-1-1-8-16,-3 1 0 0,0 2 8 15,-3-2-8-15,3 3 8 0,-3-1-8 0,0 1 10 0,-4-1-10 16,1 1 8-16,-1 0-8 0,-2-1 0 0,2 1 0 16,-2-1 9-16,-1 7-9 0,-3-1 8 0,3 1-8 15,-3-4 8-15,0-5-8 0,0-4 8 0,0-8-8 16,0 0 10-16,0 0-10 0,0 0 12 0,0 0-12 15,0 0 15-15,0-5-4 0,0-4-1 0,0 0 0 16,0-3-2-16,0 1 0 0,3-4 0 0,1 1 0 16,-1-1 4-16,0 0 0 0,7-5 0 0,-3 3 0 15,2-1-12-15,1 1 0 0,3-1 0 0,1 3-11 16,5-2 11-16,1 2 0 0,6 4 10 0,0-1-10 0,1 0 0 0,-4 1 0 16,3-1 0-16,0 3 0 15,0-2 9-15,-3 2-9 0,4 0 8 0,-5 3-8 0,1 1 0 0,4 2 0 0,-4-3 0 0,0 3 0 16,3 3 0-1,0 0 8-15,0-3-8 0,1 3 8 0,2 0-8 0,1 3-11 0,-4 0 3 0,0 3 0 16,0-1 8-16,4 4 11 0,-1-3-3 0,-2 0 0 16,-1 0-8-16,0 2-11 15,0-2 3-15,4 0 0 0,-4 3 8 0,4-6-8 16,6 3 8-16,0-1-8 0,-7 1 8 0,4-3 0 0,-4 0 0 16,-2 0 0-16,-1 0 0 0,3 0 14 0,-2 0-3 0,-1 0-1 15,0 0-10-15,0-3 0 16,4 0 0-16,-4 0 0 0,4 0 0 0,-1 0 13 0,7 0 0 0,4 0 0 15,-8-3-4-15,5 3-1 0,-5 0 0 0,1-3 0 16,3 0-8-16,-3 0 0 0,-4 0 9 0,4 0-9 16,0 0 0-16,3-3 8 0,7 1-8 0,-1-4 0 15,1 3 10-15,-7 0-2 0,0-3-8 0,0 4 12 16,-3-1 0-16,0-3 0 0,-4 0 0 0,34-11 0 16,-17 5-12-16,-30 6 0 0,7 1 0 0,29-7 0 0,1 1 0 0,-33 5 0 15,-1-9 0-15,27-14 0 0,-13 12 0 0,-20 11 0 16,4 3 0-16,-1 0 0 0,0 1 20 0,4-1 0 15,-4 0 1-15,17-9 0 16,-10 7-21-16,-16 5 0 0,-1 0 0 0,1 0 0 16,-4 0-106-1,-3 3-26-15,0 0-4 0</inkml:trace>
  <inkml:trace contextRef="#ctx0" brushRef="#br0" timeOffset="-214305.25">12337 18608 744 0,'-3'27'32'0,"-1"-4"-32"15,8 3 0-15,-1 3 0 0,0 1 0 0,1-1-10 16,5 3 10-16,1 0 0 0,3 3 0 0,0 3-8 16,4-3 8-16,-1 3 0 0,4-6 0 0,0 0 0 15,-1-3 0-15,8-3 0 0,-1 0 0 0,0 1 0 16,4-7 0-1,2 0 0-15,-2-2 0 0,6-1 0 0,0-5 0 32,0-3 0-32,-3-3 0 0,6-6 0 0,-3-3 13 0,0-6 5 0,0-3 1 0,1-2 0 0,2-7 5 0,-3-2 2 0,0 0 0 0,0-6 0 0,0-4-1 0,-3-1 0 15,0-1 0-15,3-3 0 16,-3 0-7-16,-4 0-2 0,4-3 0 0,0 0 0 0,0-3-4 16,-1 1 0-16,-2-7-1 0,3 1 0 0,-4 2 8 0,1-3 1 15,-4 4 1-15,0-1 0 0,0-2-21 0,1-1 0 16,-4 3 0-16,0-2 0 0,-1-4 0 0,-2 4 0 15,0-1 0-15,-4 1 0 0,4-1 0 0,-4 3 0 16,-3-2 0-16,-3-1 0 0,0-2 12 16,-3 2 8-16,-1-2 2 0,1 2 0 0,-4-2-10 0,-3 2-3 15,0 1 0-15,-3 2 0 0,3 0-9 0,-7-2 8 16,-6-1-8-16,0 4 8 0,-3-1-8 0,-1 3 0 16,1 0 9-16,-4 1-9 0,0-1 0 0,-3 0 0 0,1-2 0 0,-5-1 0 15,1-3 0-15,3 1 0 16,-3-1 0-16,0 7 0 0,-1-1 0 15,-2 3-12-15,3 3 2 0,-4 3 0 16,1 6-14-16,2 6-4 0,1 2 0 0,-3 4 0 0,-1 2 40 0,1 6 8 0,-1 1 2 0,1 2 0 16,-1 6-22-16,1 3 0 0,-1 0 0 0,-3 3 0 15,4 2 0-15,-1 4 0 0,1 3 0 0,-1-1 0 16,1 4 0-16,-1 2 0 0,1 0 0 0,2 1 0 16,-2 2 0-16,3 0 0 0,-1 4 0 0,-2-1 0 15,6 0 0-15,-3 3 0 0,3 3 0 0,0-2 0 16,0 2 0-16,0 0 0 0,0 0-10 0,3 0 10 15,-3 0-9-15,0 3 9 0,4 0 0 0,-1 3-9 16,-3 0 9-16,3 0 0 0,-3 2 0 0,4 1 0 16,2 0 0-16,-2 0 0 0,-1 0 0 0,7-1 0 15,-4 1 0-15,4 0-12 0,0 3 12 0,0 0-12 16,3 2 12-16,-3-2-13 0,7 3 5 0,-4-4 8 0,6 4 0 16,-2 0 0-16,-1-1 0 0,4 1 0 15,0 0 0-15,3-1 0 0,-4 4 0 0,8-1 0 0,-1 1-9 16,0-1 9-16,1-2 0 0,2-3 0 0,4 2 0 0,0-2 0 15,0 3 0-15,6-1 0 16,-3-2 0-16,4 0 0 0,-1 0 0 16,4-1 0-16,-4 1 0 0,7-6 0 0,-3 0 0 0,-1-6 0 15,4-6 0-15,0-2 0 0,0-4 0 0,0 0 0 0,7-5-11 0,-1-3-1 0,4-7-1 0,0-2-303 16,9-6-61-16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29T07:43: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9687 6288 1968 0,'-13'-11'41'0,"13"11"9"15,0 0-40-15,0 0-10 0,7 3 0 0,2 0 0 16,1 2-54-16,7 4-13 0,2-6-2 0,4 6-1 16,3-1 53-16,7 1 17 0,3 0-10 0,7 0 10 15,0-3 0-15,3 2-8 0,3-2 8 0,3 0 0 16,4 3 0-16,3-3 0 0,0 2 0 0,3 1 8 15,-3 0-8 1,0 0 0-16,4-1 0 0,51 13 0 0,-22-1 0 0,-52-8 0 0,12 2 0 0,1-2 0 16,2 3 0-16,4-4 0 0,0 1 0 0,4-3 0 15,2 2 0-15,4-5 0 0,7 3 0 0,-1-3 0 16,0 0 12-16,4-4 2 0,0 1 0 0,6 0 0 0,0-3 10 16,7 0 3-16,0-3 0 0,3 3 0 0,4-3 3 0,-1 1 1 0,7-1 0 15,-3 0 0-15,-1 0-6 0,-2 3-1 0,2-3 0 0,-2 3 0 16,6 0-8-1,-4 3-3-15,1 0 0 0,0 3 0 16,-1-4-13-16,4 4 11 0,0-3-11 0,3 0 10 16,1 0-10-16,-1-6 0 0,0 0 0 0,0 0 8 0,4-3-8 0,-4 1 8 15,0-1-8-15,1-3 8 0,-1 0 1 16,3-2 0-16,1 2 0 0,3 0 0 0,-1 0-1 0,1 4-8 0,-7-1 12 0,4 6-4 16,-1-3-8-16,1 6 0 0,3-3 0 0,-4 3 0 15,1 0 0-15,-1-1 8 0,-3-2-8 0,1 3 0 16,-1 0 0-16,0 0 8 0,-3 0-8 0,3-3 0 15,-3 0 20-15,0 0-2 0,0 0 0 0,0-3 0 16,0 0 7-16,0-3 2 0,0 4 0 0,-3-4 0 16,-4 0-13-16,0 3-2 0,1 0-1 0,-1-3 0 15,1-3-3-15,-4 1-8 0,0-4 12 0,-3 3-4 16,-1 1-8-16,1 2 12 0,-3 0-12 0,-7 0 12 16,-4 0-4-1,-2-2-8-15,-1 2 12 0,60-15-4 0,-30 10-8 0,-59 5 0 0,6 0 0 0,4-3 0 16,-4 0 13-16,-2 1 1 0,2-4 0 0,43-11 0 15,-23 5-14-15,-39 12 0 0,3-2 0 0,4-1 0 16,-8-3 0-16,1 1-18 0,-3-1 4 0,-4 0 1 16,-6 4-158-16,-4-1-31 0</inkml:trace>
  <inkml:trace contextRef="#ctx0" brushRef="#br0" timeOffset="1211.838">7168 9454 1545 0,'10'-3'32'0,"3"1"8"0,4-1-32 0,6 0-8 0,3-3 0 0,3 3 0 32,1 3 0-32,3-3-17 0,0 3 4 0,3 0 1 0,3 0 12 0,0 3-9 0,7-3 9 0,0 3-8 15,3 3 8-15,1 0 0 0,2-1 0 0,-3 4 0 16,0-3 0-16,4 3 0 0,-1-1 0 0,4-2 0 16,3 3 0-16,0-3 8 15,-3 3-8-15,0-1 0 0,-1 1 0 0,8 0 0 0,2 0 0 0,1-1 0 16,3 4 20-16,-4 3 0 0,1 2 0 0,0-2 0 15,2-4 8-15,1-2 0 0,7 3 1 0,-4-4 0 32,3 1-9-32,1 3-1 0,6-6-1 0,3 2 0 0,-3-2-3 0,-3 0-1 0,-1 0 0 0,4 0 0 15,7 0 1-15,-1-4 0 0,-2 4 0 0,2 0 0 16,1-3-3-16,-1 0 0 0,4 0 0 0,-3-3 0 16,-1-3-2-16,4 3-1 0,3-3 0 0,0 0 0 15,-3-3-9-15,0 0 12 0,6 1-12 0,-2-4 12 16,2 3-12-16,-3 0 10 0,-3-2-10 0,3 2 10 15,7 0 4-15,-1-3 1 0,-2 0 0 0,-1-5 0 16,10-4-2-16,-6 1 0 0,-4 5 0 0,1 0 0 16,2 1-13-16,1 2 9 0,0-3-9 0,3 4 8 15,0-1-8-15,-4 3 0 0,1 0 0 0,0-2 0 0,6 5 0 0,-3-3 10 16,0 0-10-16,0 0 10 0,6 0-2 0,-6 3-8 16,0-2 12-16,-6 5-4 15,2-3 3-15,1 0 0 0,0 0 0 0,-1 0 0 16,1 0-2-16,0 0 0 0,-1 3 0 0,1-3 0 0,-4 0-9 15,1 0 10-15,-1-3-10 0,4 4 10 0,-7-1-10 0,6-3 0 0,-2 0 0 0,3 0 8 16,-4 0-8-16,0 0 0 0,-6 1 0 0,3-1 8 16,7 0-8-16,-10 0 0 0,3-3 0 0,-7 4 0 15,4-4 0-15,0 3 0 0,0 0 0 0,3 0 0 16,0 1 0-16,0-1 8 0,-6 3-8 0,-1 0 0 16,4-3 0-16,-3 0 8 0,-1 3-8 0,-3-3 0 15,1 4 0-15,-4-4 0 0,-7 3 0 0,10-3 0 16,-3 3 8-16,0 0-8 0,-3 0 0 15,3-3 8-15,3 3 0 0,-6-2-8 0,0 2 12 0,-4 0-4 16,-3 0 6-16,1 0 1 0,-5 0 0 0,5 0 0 16,2 0-15-16,0 3 0 0,-6-3 0 0,3 0 0 15,-3 3 12-15,3-5-4 0,1 2-8 0,-1 0 12 16,0 0-12-16,-6 0 0 0,-4 0 0 0,3 0 0 16,1 0 0-16,3-3 0 0,0 3 0 0,3 0 0 15,-3 1 0-15,0 2 0 0,3-3 0 0,-3 0 0 0,-4 3 0 16,-2 0 8-16,-1 0-8 0,0 6 9 0,1-4-9 0,-1 1 10 15,7-3-10-15,-4 3 10 0,1 0-2 0,-4 0-8 16,-3-3 12-16,4 3-4 16,-4-3 0-16,3 0 0 0,3 3 0 0,-2-3 0 15,-4 3 20-15,0-3 3 0,-3 3 1 0,58-6 0 0,-18 0-32 16,-60 3 0-16,6 3 0 0,4-3 0 16,-3 0 0-16,6 0 0 0,-3-3 0 0,49 3 0 0,-13-3 0 0,-52 3 0 15,6 0 0-15,36-3 0 16,-17 3 0-16,-32 0 0 0,4 0 0 0,28-3 0 0,-9 0 0 0,-29 3 0 15,2-3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0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1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52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53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54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55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56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57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58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60.jpeg"/><Relationship Id="rId7" Type="http://schemas.openxmlformats.org/officeDocument/2006/relationships/image" Target="../media/image13.jpeg"/><Relationship Id="rId12" Type="http://schemas.openxmlformats.org/officeDocument/2006/relationships/image" Target="../media/image62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eg"/><Relationship Id="rId11" Type="http://schemas.openxmlformats.org/officeDocument/2006/relationships/customXml" Target="../ink/ink10.xml"/><Relationship Id="rId5" Type="http://schemas.openxmlformats.org/officeDocument/2006/relationships/image" Target="../media/image8.jpeg"/><Relationship Id="rId10" Type="http://schemas.openxmlformats.org/officeDocument/2006/relationships/image" Target="../media/image4.jpeg"/><Relationship Id="rId4" Type="http://schemas.openxmlformats.org/officeDocument/2006/relationships/image" Target="../media/image61.jpeg"/><Relationship Id="rId9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13" Type="http://schemas.openxmlformats.org/officeDocument/2006/relationships/customXml" Target="../ink/ink11.xml"/><Relationship Id="rId3" Type="http://schemas.openxmlformats.org/officeDocument/2006/relationships/image" Target="../media/image16.jpeg"/><Relationship Id="rId7" Type="http://schemas.openxmlformats.org/officeDocument/2006/relationships/image" Target="../media/image45.jpeg"/><Relationship Id="rId12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jpeg"/><Relationship Id="rId11" Type="http://schemas.openxmlformats.org/officeDocument/2006/relationships/image" Target="../media/image69.jpeg"/><Relationship Id="rId5" Type="http://schemas.openxmlformats.org/officeDocument/2006/relationships/image" Target="../media/image64.jpeg"/><Relationship Id="rId10" Type="http://schemas.openxmlformats.org/officeDocument/2006/relationships/image" Target="../media/image68.jpeg"/><Relationship Id="rId4" Type="http://schemas.openxmlformats.org/officeDocument/2006/relationships/image" Target="../media/image63.jpeg"/><Relationship Id="rId9" Type="http://schemas.openxmlformats.org/officeDocument/2006/relationships/image" Target="../media/image67.jpeg"/><Relationship Id="rId1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13" Type="http://schemas.openxmlformats.org/officeDocument/2006/relationships/image" Target="../media/image9.jpeg"/><Relationship Id="rId3" Type="http://schemas.openxmlformats.org/officeDocument/2006/relationships/image" Target="../media/image72.jpeg"/><Relationship Id="rId7" Type="http://schemas.openxmlformats.org/officeDocument/2006/relationships/image" Target="../media/image76.jpeg"/><Relationship Id="rId12" Type="http://schemas.openxmlformats.org/officeDocument/2006/relationships/image" Target="../media/image78.jpeg"/><Relationship Id="rId2" Type="http://schemas.openxmlformats.org/officeDocument/2006/relationships/image" Target="../media/image71.jpe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jpeg"/><Relationship Id="rId11" Type="http://schemas.openxmlformats.org/officeDocument/2006/relationships/image" Target="../media/image4.jpeg"/><Relationship Id="rId5" Type="http://schemas.openxmlformats.org/officeDocument/2006/relationships/image" Target="../media/image74.jpeg"/><Relationship Id="rId15" Type="http://schemas.openxmlformats.org/officeDocument/2006/relationships/customXml" Target="../ink/ink12.xml"/><Relationship Id="rId10" Type="http://schemas.openxmlformats.org/officeDocument/2006/relationships/image" Target="../media/image3.jpeg"/><Relationship Id="rId4" Type="http://schemas.openxmlformats.org/officeDocument/2006/relationships/image" Target="../media/image73.jpeg"/><Relationship Id="rId9" Type="http://schemas.openxmlformats.org/officeDocument/2006/relationships/image" Target="../media/image2.jpeg"/><Relationship Id="rId14" Type="http://schemas.openxmlformats.org/officeDocument/2006/relationships/image" Target="../media/image7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82.jpeg"/><Relationship Id="rId7" Type="http://schemas.openxmlformats.org/officeDocument/2006/relationships/image" Target="../media/image4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jpeg"/><Relationship Id="rId5" Type="http://schemas.openxmlformats.org/officeDocument/2006/relationships/image" Target="../media/image83.jpeg"/><Relationship Id="rId4" Type="http://schemas.openxmlformats.org/officeDocument/2006/relationships/image" Target="../media/image67.jpeg"/><Relationship Id="rId9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75.jpeg"/><Relationship Id="rId7" Type="http://schemas.openxmlformats.org/officeDocument/2006/relationships/image" Target="../media/image3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jpeg"/><Relationship Id="rId5" Type="http://schemas.openxmlformats.org/officeDocument/2006/relationships/image" Target="../media/image13.jpeg"/><Relationship Id="rId4" Type="http://schemas.openxmlformats.org/officeDocument/2006/relationships/image" Target="../media/image8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9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customXml" Target="../ink/ink2.xml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.jpeg"/><Relationship Id="rId5" Type="http://schemas.openxmlformats.org/officeDocument/2006/relationships/image" Target="../media/image9.jpeg"/><Relationship Id="rId10" Type="http://schemas.openxmlformats.org/officeDocument/2006/relationships/image" Target="../media/image2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96.jpeg"/><Relationship Id="rId7" Type="http://schemas.openxmlformats.org/officeDocument/2006/relationships/image" Target="../media/image73.jpeg"/><Relationship Id="rId12" Type="http://schemas.openxmlformats.org/officeDocument/2006/relationships/image" Target="../media/image4.jpe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11" Type="http://schemas.openxmlformats.org/officeDocument/2006/relationships/image" Target="../media/image3.jpeg"/><Relationship Id="rId5" Type="http://schemas.openxmlformats.org/officeDocument/2006/relationships/image" Target="../media/image97.jpeg"/><Relationship Id="rId10" Type="http://schemas.openxmlformats.org/officeDocument/2006/relationships/image" Target="../media/image2.jpeg"/><Relationship Id="rId4" Type="http://schemas.openxmlformats.org/officeDocument/2006/relationships/image" Target="../media/image6.jpeg"/><Relationship Id="rId9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jpeg"/><Relationship Id="rId13" Type="http://schemas.openxmlformats.org/officeDocument/2006/relationships/image" Target="../media/image107.jpeg"/><Relationship Id="rId3" Type="http://schemas.openxmlformats.org/officeDocument/2006/relationships/image" Target="../media/image99.jpeg"/><Relationship Id="rId7" Type="http://schemas.openxmlformats.org/officeDocument/2006/relationships/image" Target="../media/image102.jpeg"/><Relationship Id="rId12" Type="http://schemas.openxmlformats.org/officeDocument/2006/relationships/image" Target="../media/image106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5.jpeg"/><Relationship Id="rId11" Type="http://schemas.openxmlformats.org/officeDocument/2006/relationships/image" Target="../media/image9.jpeg"/><Relationship Id="rId5" Type="http://schemas.openxmlformats.org/officeDocument/2006/relationships/image" Target="../media/image101.jpeg"/><Relationship Id="rId15" Type="http://schemas.openxmlformats.org/officeDocument/2006/relationships/image" Target="../media/image4.jpeg"/><Relationship Id="rId10" Type="http://schemas.openxmlformats.org/officeDocument/2006/relationships/image" Target="../media/image105.jpeg"/><Relationship Id="rId4" Type="http://schemas.openxmlformats.org/officeDocument/2006/relationships/image" Target="../media/image100.jpeg"/><Relationship Id="rId9" Type="http://schemas.openxmlformats.org/officeDocument/2006/relationships/image" Target="../media/image104.jpeg"/><Relationship Id="rId1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9.jpeg"/><Relationship Id="rId7" Type="http://schemas.openxmlformats.org/officeDocument/2006/relationships/image" Target="../media/image3.jpe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4.jpeg"/><Relationship Id="rId5" Type="http://schemas.openxmlformats.org/officeDocument/2006/relationships/image" Target="../media/image111.jpeg"/><Relationship Id="rId4" Type="http://schemas.openxmlformats.org/officeDocument/2006/relationships/image" Target="../media/image1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13.jpeg"/><Relationship Id="rId7" Type="http://schemas.openxmlformats.org/officeDocument/2006/relationships/image" Target="../media/image3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7.jpeg"/><Relationship Id="rId5" Type="http://schemas.openxmlformats.org/officeDocument/2006/relationships/image" Target="../media/image106.jpe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7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6.jpeg"/><Relationship Id="rId5" Type="http://schemas.openxmlformats.org/officeDocument/2006/relationships/image" Target="../media/image39.jpeg"/><Relationship Id="rId4" Type="http://schemas.openxmlformats.org/officeDocument/2006/relationships/image" Target="../media/image11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19.jpeg"/><Relationship Id="rId7" Type="http://schemas.openxmlformats.org/officeDocument/2006/relationships/image" Target="../media/image122.jpeg"/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1.jpeg"/><Relationship Id="rId5" Type="http://schemas.openxmlformats.org/officeDocument/2006/relationships/image" Target="../media/image36.jpeg"/><Relationship Id="rId4" Type="http://schemas.openxmlformats.org/officeDocument/2006/relationships/image" Target="../media/image120.jpeg"/><Relationship Id="rId9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23.jpeg"/><Relationship Id="rId7" Type="http://schemas.openxmlformats.org/officeDocument/2006/relationships/image" Target="../media/image16.jpeg"/><Relationship Id="rId12" Type="http://schemas.openxmlformats.org/officeDocument/2006/relationships/image" Target="../media/image4.jpeg"/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6.jpeg"/><Relationship Id="rId11" Type="http://schemas.openxmlformats.org/officeDocument/2006/relationships/image" Target="../media/image3.jpeg"/><Relationship Id="rId5" Type="http://schemas.openxmlformats.org/officeDocument/2006/relationships/image" Target="../media/image125.jpeg"/><Relationship Id="rId10" Type="http://schemas.openxmlformats.org/officeDocument/2006/relationships/image" Target="../media/image128.jpeg"/><Relationship Id="rId4" Type="http://schemas.openxmlformats.org/officeDocument/2006/relationships/image" Target="../media/image124.jpeg"/><Relationship Id="rId9" Type="http://schemas.openxmlformats.org/officeDocument/2006/relationships/image" Target="../media/image1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jpeg"/><Relationship Id="rId13" Type="http://schemas.openxmlformats.org/officeDocument/2006/relationships/image" Target="../media/image115.jpeg"/><Relationship Id="rId18" Type="http://schemas.openxmlformats.org/officeDocument/2006/relationships/image" Target="../media/image142.jpeg"/><Relationship Id="rId3" Type="http://schemas.openxmlformats.org/officeDocument/2006/relationships/image" Target="../media/image131.jpeg"/><Relationship Id="rId21" Type="http://schemas.openxmlformats.org/officeDocument/2006/relationships/image" Target="../media/image144.jpeg"/><Relationship Id="rId7" Type="http://schemas.openxmlformats.org/officeDocument/2006/relationships/image" Target="../media/image135.jpeg"/><Relationship Id="rId12" Type="http://schemas.openxmlformats.org/officeDocument/2006/relationships/image" Target="../media/image139.jpeg"/><Relationship Id="rId17" Type="http://schemas.openxmlformats.org/officeDocument/2006/relationships/image" Target="../media/image141.jpeg"/><Relationship Id="rId2" Type="http://schemas.openxmlformats.org/officeDocument/2006/relationships/image" Target="../media/image130.jpeg"/><Relationship Id="rId16" Type="http://schemas.openxmlformats.org/officeDocument/2006/relationships/image" Target="../media/image75.jpe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4.jpeg"/><Relationship Id="rId11" Type="http://schemas.openxmlformats.org/officeDocument/2006/relationships/image" Target="../media/image138.jpeg"/><Relationship Id="rId5" Type="http://schemas.openxmlformats.org/officeDocument/2006/relationships/image" Target="../media/image133.jpeg"/><Relationship Id="rId15" Type="http://schemas.openxmlformats.org/officeDocument/2006/relationships/image" Target="../media/image140.jpeg"/><Relationship Id="rId23" Type="http://schemas.openxmlformats.org/officeDocument/2006/relationships/image" Target="../media/image4.jpeg"/><Relationship Id="rId10" Type="http://schemas.openxmlformats.org/officeDocument/2006/relationships/image" Target="../media/image137.jpeg"/><Relationship Id="rId19" Type="http://schemas.openxmlformats.org/officeDocument/2006/relationships/image" Target="../media/image143.jpeg"/><Relationship Id="rId4" Type="http://schemas.openxmlformats.org/officeDocument/2006/relationships/image" Target="../media/image132.jpeg"/><Relationship Id="rId9" Type="http://schemas.openxmlformats.org/officeDocument/2006/relationships/image" Target="../media/image2.jpeg"/><Relationship Id="rId14" Type="http://schemas.openxmlformats.org/officeDocument/2006/relationships/image" Target="../media/image16.jpeg"/><Relationship Id="rId2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4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4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5.pn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3" Type="http://schemas.openxmlformats.org/officeDocument/2006/relationships/image" Target="../media/image148.jpeg"/><Relationship Id="rId7" Type="http://schemas.openxmlformats.org/officeDocument/2006/relationships/image" Target="../media/image9.jpeg"/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50.jpeg"/><Relationship Id="rId11" Type="http://schemas.openxmlformats.org/officeDocument/2006/relationships/image" Target="../media/image4.jpeg"/><Relationship Id="rId5" Type="http://schemas.openxmlformats.org/officeDocument/2006/relationships/image" Target="../media/image149.jpeg"/><Relationship Id="rId10" Type="http://schemas.openxmlformats.org/officeDocument/2006/relationships/image" Target="../media/image3.jpeg"/><Relationship Id="rId4" Type="http://schemas.openxmlformats.org/officeDocument/2006/relationships/image" Target="../media/image13.jpeg"/><Relationship Id="rId9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9.jpeg"/><Relationship Id="rId7" Type="http://schemas.openxmlformats.org/officeDocument/2006/relationships/image" Target="../media/image16.jpeg"/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4.jpeg"/><Relationship Id="rId11" Type="http://schemas.openxmlformats.org/officeDocument/2006/relationships/image" Target="../media/image4.jpeg"/><Relationship Id="rId5" Type="http://schemas.openxmlformats.org/officeDocument/2006/relationships/image" Target="../media/image153.jpeg"/><Relationship Id="rId10" Type="http://schemas.openxmlformats.org/officeDocument/2006/relationships/image" Target="../media/image3.jpeg"/><Relationship Id="rId4" Type="http://schemas.openxmlformats.org/officeDocument/2006/relationships/image" Target="../media/image152.jpeg"/><Relationship Id="rId9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eg"/><Relationship Id="rId2" Type="http://schemas.openxmlformats.org/officeDocument/2006/relationships/image" Target="../media/image155.jpe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58.jpeg"/><Relationship Id="rId7" Type="http://schemas.openxmlformats.org/officeDocument/2006/relationships/image" Target="../media/image3.jpe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.jpeg"/><Relationship Id="rId5" Type="http://schemas.openxmlformats.org/officeDocument/2006/relationships/image" Target="../media/image13.jpeg"/><Relationship Id="rId4" Type="http://schemas.openxmlformats.org/officeDocument/2006/relationships/image" Target="../media/image86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jpeg"/><Relationship Id="rId3" Type="http://schemas.openxmlformats.org/officeDocument/2006/relationships/image" Target="../media/image160.jpeg"/><Relationship Id="rId7" Type="http://schemas.openxmlformats.org/officeDocument/2006/relationships/image" Target="../media/image162.jpeg"/><Relationship Id="rId2" Type="http://schemas.openxmlformats.org/officeDocument/2006/relationships/image" Target="../media/image159.jpe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61.jpeg"/><Relationship Id="rId5" Type="http://schemas.openxmlformats.org/officeDocument/2006/relationships/image" Target="../media/image75.jpeg"/><Relationship Id="rId10" Type="http://schemas.openxmlformats.org/officeDocument/2006/relationships/image" Target="../media/image4.jpeg"/><Relationship Id="rId4" Type="http://schemas.openxmlformats.org/officeDocument/2006/relationships/image" Target="../media/image52.jpeg"/><Relationship Id="rId9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image" Target="../media/image136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jpeg"/><Relationship Id="rId2" Type="http://schemas.openxmlformats.org/officeDocument/2006/relationships/image" Target="../media/image164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2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67.jpeg"/><Relationship Id="rId7" Type="http://schemas.openxmlformats.org/officeDocument/2006/relationships/image" Target="../media/image2.jpeg"/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0.jpeg"/><Relationship Id="rId5" Type="http://schemas.openxmlformats.org/officeDocument/2006/relationships/image" Target="../media/image169.jpeg"/><Relationship Id="rId10" Type="http://schemas.openxmlformats.org/officeDocument/2006/relationships/image" Target="../media/image171.jpeg"/><Relationship Id="rId4" Type="http://schemas.openxmlformats.org/officeDocument/2006/relationships/image" Target="../media/image168.jpeg"/><Relationship Id="rId9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jpeg"/><Relationship Id="rId3" Type="http://schemas.openxmlformats.org/officeDocument/2006/relationships/image" Target="../media/image172.jpeg"/><Relationship Id="rId7" Type="http://schemas.openxmlformats.org/officeDocument/2006/relationships/image" Target="../media/image16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9.jpeg"/><Relationship Id="rId5" Type="http://schemas.openxmlformats.org/officeDocument/2006/relationships/image" Target="../media/image174.jpeg"/><Relationship Id="rId4" Type="http://schemas.openxmlformats.org/officeDocument/2006/relationships/image" Target="../media/image173.jpeg"/><Relationship Id="rId9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eg"/><Relationship Id="rId2" Type="http://schemas.openxmlformats.org/officeDocument/2006/relationships/image" Target="../media/image175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0.jpeg"/><Relationship Id="rId12" Type="http://schemas.openxmlformats.org/officeDocument/2006/relationships/image" Target="../media/image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11" Type="http://schemas.openxmlformats.org/officeDocument/2006/relationships/image" Target="../media/image3.jpeg"/><Relationship Id="rId5" Type="http://schemas.openxmlformats.org/officeDocument/2006/relationships/image" Target="../media/image29.jpeg"/><Relationship Id="rId15" Type="http://schemas.openxmlformats.org/officeDocument/2006/relationships/image" Target="../media/image33.png"/><Relationship Id="rId10" Type="http://schemas.openxmlformats.org/officeDocument/2006/relationships/image" Target="../media/image31.jpeg"/><Relationship Id="rId4" Type="http://schemas.openxmlformats.org/officeDocument/2006/relationships/image" Target="../media/image28.jpeg"/><Relationship Id="rId9" Type="http://schemas.openxmlformats.org/officeDocument/2006/relationships/image" Target="../media/image8.jpeg"/><Relationship Id="rId14" Type="http://schemas.openxmlformats.org/officeDocument/2006/relationships/customXml" Target="../ink/ink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jpeg"/><Relationship Id="rId2" Type="http://schemas.openxmlformats.org/officeDocument/2006/relationships/image" Target="../media/image177.jpe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jpeg"/><Relationship Id="rId13" Type="http://schemas.openxmlformats.org/officeDocument/2006/relationships/image" Target="../media/image4.jpeg"/><Relationship Id="rId3" Type="http://schemas.openxmlformats.org/officeDocument/2006/relationships/image" Target="../media/image75.jpeg"/><Relationship Id="rId7" Type="http://schemas.openxmlformats.org/officeDocument/2006/relationships/image" Target="../media/image182.jpeg"/><Relationship Id="rId12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81.jpeg"/><Relationship Id="rId11" Type="http://schemas.openxmlformats.org/officeDocument/2006/relationships/image" Target="../media/image186.jpeg"/><Relationship Id="rId5" Type="http://schemas.openxmlformats.org/officeDocument/2006/relationships/image" Target="../media/image180.jpeg"/><Relationship Id="rId10" Type="http://schemas.openxmlformats.org/officeDocument/2006/relationships/image" Target="../media/image185.jpeg"/><Relationship Id="rId4" Type="http://schemas.openxmlformats.org/officeDocument/2006/relationships/image" Target="../media/image179.jpeg"/><Relationship Id="rId9" Type="http://schemas.openxmlformats.org/officeDocument/2006/relationships/image" Target="../media/image18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jpeg"/><Relationship Id="rId2" Type="http://schemas.openxmlformats.org/officeDocument/2006/relationships/image" Target="../media/image187.jpe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jpeg"/><Relationship Id="rId3" Type="http://schemas.openxmlformats.org/officeDocument/2006/relationships/image" Target="../media/image189.jpeg"/><Relationship Id="rId7" Type="http://schemas.openxmlformats.org/officeDocument/2006/relationships/image" Target="../media/image19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.jpeg"/><Relationship Id="rId11" Type="http://schemas.openxmlformats.org/officeDocument/2006/relationships/image" Target="../media/image4.jpeg"/><Relationship Id="rId5" Type="http://schemas.openxmlformats.org/officeDocument/2006/relationships/image" Target="../media/image163.jpeg"/><Relationship Id="rId10" Type="http://schemas.openxmlformats.org/officeDocument/2006/relationships/image" Target="../media/image3.jpeg"/><Relationship Id="rId4" Type="http://schemas.openxmlformats.org/officeDocument/2006/relationships/image" Target="../media/image52.jpeg"/><Relationship Id="rId9" Type="http://schemas.openxmlformats.org/officeDocument/2006/relationships/image" Target="../media/image19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eg"/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jpeg"/><Relationship Id="rId2" Type="http://schemas.openxmlformats.org/officeDocument/2006/relationships/image" Target="../media/image194.jpe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jpeg"/><Relationship Id="rId13" Type="http://schemas.openxmlformats.org/officeDocument/2006/relationships/image" Target="../media/image4.jpeg"/><Relationship Id="rId3" Type="http://schemas.openxmlformats.org/officeDocument/2006/relationships/image" Target="../media/image197.jpeg"/><Relationship Id="rId7" Type="http://schemas.openxmlformats.org/officeDocument/2006/relationships/image" Target="../media/image200.jpeg"/><Relationship Id="rId12" Type="http://schemas.openxmlformats.org/officeDocument/2006/relationships/image" Target="../media/image3.jpeg"/><Relationship Id="rId2" Type="http://schemas.openxmlformats.org/officeDocument/2006/relationships/image" Target="../media/image196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99.jpeg"/><Relationship Id="rId11" Type="http://schemas.openxmlformats.org/officeDocument/2006/relationships/image" Target="../media/image2.jpeg"/><Relationship Id="rId5" Type="http://schemas.openxmlformats.org/officeDocument/2006/relationships/image" Target="../media/image9.jpeg"/><Relationship Id="rId10" Type="http://schemas.openxmlformats.org/officeDocument/2006/relationships/image" Target="../media/image201.jpeg"/><Relationship Id="rId4" Type="http://schemas.openxmlformats.org/officeDocument/2006/relationships/image" Target="../media/image198.jpeg"/><Relationship Id="rId9" Type="http://schemas.openxmlformats.org/officeDocument/2006/relationships/image" Target="../media/image136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03.jpeg"/><Relationship Id="rId7" Type="http://schemas.openxmlformats.org/officeDocument/2006/relationships/image" Target="../media/image207.jpeg"/><Relationship Id="rId2" Type="http://schemas.openxmlformats.org/officeDocument/2006/relationships/image" Target="../media/image202.jpe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06.jpeg"/><Relationship Id="rId5" Type="http://schemas.openxmlformats.org/officeDocument/2006/relationships/image" Target="../media/image205.jpeg"/><Relationship Id="rId4" Type="http://schemas.openxmlformats.org/officeDocument/2006/relationships/image" Target="../media/image204.jpeg"/><Relationship Id="rId9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08.jpeg"/><Relationship Id="rId7" Type="http://schemas.openxmlformats.org/officeDocument/2006/relationships/image" Target="../media/image2.jpeg"/><Relationship Id="rId2" Type="http://schemas.openxmlformats.org/officeDocument/2006/relationships/image" Target="../media/image197.jpe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10.jpeg"/><Relationship Id="rId5" Type="http://schemas.openxmlformats.org/officeDocument/2006/relationships/image" Target="../media/image13.jpeg"/><Relationship Id="rId10" Type="http://schemas.openxmlformats.org/officeDocument/2006/relationships/image" Target="../media/image211.jpeg"/><Relationship Id="rId4" Type="http://schemas.openxmlformats.org/officeDocument/2006/relationships/image" Target="../media/image209.jpeg"/><Relationship Id="rId9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jpeg"/><Relationship Id="rId3" Type="http://schemas.openxmlformats.org/officeDocument/2006/relationships/image" Target="../media/image213.jpeg"/><Relationship Id="rId7" Type="http://schemas.openxmlformats.org/officeDocument/2006/relationships/image" Target="../media/image214.jpeg"/><Relationship Id="rId2" Type="http://schemas.openxmlformats.org/officeDocument/2006/relationships/image" Target="../media/image212.jpe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.jpeg"/><Relationship Id="rId5" Type="http://schemas.openxmlformats.org/officeDocument/2006/relationships/image" Target="../media/image211.jpeg"/><Relationship Id="rId4" Type="http://schemas.openxmlformats.org/officeDocument/2006/relationships/image" Target="../media/image20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12" Type="http://schemas.openxmlformats.org/officeDocument/2006/relationships/image" Target="../media/image4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11" Type="http://schemas.openxmlformats.org/officeDocument/2006/relationships/customXml" Target="../ink/ink5.xml"/><Relationship Id="rId5" Type="http://schemas.openxmlformats.org/officeDocument/2006/relationships/image" Target="../media/image37.jpeg"/><Relationship Id="rId10" Type="http://schemas.openxmlformats.org/officeDocument/2006/relationships/image" Target="../media/image41.jpeg"/><Relationship Id="rId4" Type="http://schemas.openxmlformats.org/officeDocument/2006/relationships/image" Target="../media/image36.jpeg"/><Relationship Id="rId9" Type="http://schemas.openxmlformats.org/officeDocument/2006/relationships/image" Target="../media/image40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17.jpeg"/><Relationship Id="rId7" Type="http://schemas.openxmlformats.org/officeDocument/2006/relationships/image" Target="../media/image3.jpeg"/><Relationship Id="rId2" Type="http://schemas.openxmlformats.org/officeDocument/2006/relationships/image" Target="../media/image216.jpe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00.jpeg"/><Relationship Id="rId5" Type="http://schemas.openxmlformats.org/officeDocument/2006/relationships/image" Target="../media/image199.jpeg"/><Relationship Id="rId4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45.jpeg"/><Relationship Id="rId7" Type="http://schemas.openxmlformats.org/officeDocument/2006/relationships/image" Target="../media/image3.jpe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.jpeg"/><Relationship Id="rId5" Type="http://schemas.openxmlformats.org/officeDocument/2006/relationships/image" Target="../media/image218.jpeg"/><Relationship Id="rId10" Type="http://schemas.openxmlformats.org/officeDocument/2006/relationships/image" Target="../media/image220.jpeg"/><Relationship Id="rId4" Type="http://schemas.openxmlformats.org/officeDocument/2006/relationships/image" Target="../media/image163.jpeg"/><Relationship Id="rId9" Type="http://schemas.openxmlformats.org/officeDocument/2006/relationships/image" Target="../media/image21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jpeg"/><Relationship Id="rId7" Type="http://schemas.openxmlformats.org/officeDocument/2006/relationships/image" Target="../media/image224.emf"/><Relationship Id="rId2" Type="http://schemas.openxmlformats.org/officeDocument/2006/relationships/image" Target="../media/image221.jpe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2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jpeg"/><Relationship Id="rId7" Type="http://schemas.openxmlformats.org/officeDocument/2006/relationships/image" Target="../media/image230.jpeg"/><Relationship Id="rId2" Type="http://schemas.openxmlformats.org/officeDocument/2006/relationships/image" Target="../media/image225.jpe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29.jpeg"/><Relationship Id="rId5" Type="http://schemas.openxmlformats.org/officeDocument/2006/relationships/image" Target="../media/image228.jpeg"/><Relationship Id="rId4" Type="http://schemas.openxmlformats.org/officeDocument/2006/relationships/image" Target="../media/image227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jpeg"/><Relationship Id="rId3" Type="http://schemas.openxmlformats.org/officeDocument/2006/relationships/image" Target="../media/image232.jpeg"/><Relationship Id="rId7" Type="http://schemas.openxmlformats.org/officeDocument/2006/relationships/image" Target="../media/image4.jpeg"/><Relationship Id="rId2" Type="http://schemas.openxmlformats.org/officeDocument/2006/relationships/image" Target="../media/image231.jpe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233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jpeg"/><Relationship Id="rId13" Type="http://schemas.openxmlformats.org/officeDocument/2006/relationships/image" Target="../media/image241.jpeg"/><Relationship Id="rId3" Type="http://schemas.openxmlformats.org/officeDocument/2006/relationships/image" Target="../media/image136.jpeg"/><Relationship Id="rId7" Type="http://schemas.openxmlformats.org/officeDocument/2006/relationships/image" Target="../media/image238.jpeg"/><Relationship Id="rId12" Type="http://schemas.openxmlformats.org/officeDocument/2006/relationships/image" Target="../media/image8.jpeg"/><Relationship Id="rId2" Type="http://schemas.openxmlformats.org/officeDocument/2006/relationships/image" Target="../media/image163.jpe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37.jpeg"/><Relationship Id="rId11" Type="http://schemas.openxmlformats.org/officeDocument/2006/relationships/image" Target="../media/image240.jpeg"/><Relationship Id="rId5" Type="http://schemas.openxmlformats.org/officeDocument/2006/relationships/image" Target="../media/image236.jpeg"/><Relationship Id="rId10" Type="http://schemas.openxmlformats.org/officeDocument/2006/relationships/image" Target="../media/image4.jpeg"/><Relationship Id="rId4" Type="http://schemas.openxmlformats.org/officeDocument/2006/relationships/image" Target="../media/image235.jpeg"/><Relationship Id="rId9" Type="http://schemas.openxmlformats.org/officeDocument/2006/relationships/image" Target="../media/image3.jpeg"/><Relationship Id="rId14" Type="http://schemas.openxmlformats.org/officeDocument/2006/relationships/image" Target="../media/image242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jpeg"/><Relationship Id="rId3" Type="http://schemas.openxmlformats.org/officeDocument/2006/relationships/image" Target="../media/image244.jpeg"/><Relationship Id="rId7" Type="http://schemas.openxmlformats.org/officeDocument/2006/relationships/image" Target="../media/image246.jpeg"/><Relationship Id="rId2" Type="http://schemas.openxmlformats.org/officeDocument/2006/relationships/image" Target="../media/image243.jpe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4.jpeg"/><Relationship Id="rId11" Type="http://schemas.openxmlformats.org/officeDocument/2006/relationships/image" Target="../media/image241.jpeg"/><Relationship Id="rId5" Type="http://schemas.openxmlformats.org/officeDocument/2006/relationships/image" Target="../media/image3.jpeg"/><Relationship Id="rId10" Type="http://schemas.openxmlformats.org/officeDocument/2006/relationships/image" Target="../media/image249.jpeg"/><Relationship Id="rId4" Type="http://schemas.openxmlformats.org/officeDocument/2006/relationships/image" Target="../media/image245.jpeg"/><Relationship Id="rId9" Type="http://schemas.openxmlformats.org/officeDocument/2006/relationships/image" Target="../media/image248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jpeg"/><Relationship Id="rId3" Type="http://schemas.openxmlformats.org/officeDocument/2006/relationships/image" Target="../media/image251.jpeg"/><Relationship Id="rId7" Type="http://schemas.openxmlformats.org/officeDocument/2006/relationships/image" Target="../media/image4.jpeg"/><Relationship Id="rId2" Type="http://schemas.openxmlformats.org/officeDocument/2006/relationships/image" Target="../media/image250.jpe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10" Type="http://schemas.openxmlformats.org/officeDocument/2006/relationships/image" Target="../media/image254.jpeg"/><Relationship Id="rId4" Type="http://schemas.openxmlformats.org/officeDocument/2006/relationships/image" Target="../media/image163.jpeg"/><Relationship Id="rId9" Type="http://schemas.openxmlformats.org/officeDocument/2006/relationships/image" Target="../media/image253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jpeg"/><Relationship Id="rId3" Type="http://schemas.openxmlformats.org/officeDocument/2006/relationships/image" Target="../media/image255.jpeg"/><Relationship Id="rId7" Type="http://schemas.openxmlformats.org/officeDocument/2006/relationships/image" Target="../media/image25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41.jpeg"/><Relationship Id="rId5" Type="http://schemas.openxmlformats.org/officeDocument/2006/relationships/image" Target="../media/image257.jpeg"/><Relationship Id="rId4" Type="http://schemas.openxmlformats.org/officeDocument/2006/relationships/image" Target="../media/image256.jpeg"/><Relationship Id="rId9" Type="http://schemas.openxmlformats.org/officeDocument/2006/relationships/image" Target="../media/image26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4.jpeg"/><Relationship Id="rId7" Type="http://schemas.openxmlformats.org/officeDocument/2006/relationships/image" Target="../media/image41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image" Target="../media/image4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0.xml"/><Relationship Id="rId6" Type="http://schemas.openxmlformats.org/officeDocument/2006/relationships/hyperlink" Target="http://www.ece.rutgers.edu/~orfanidi/intro2sp/#progs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customXml" Target="../ink/ink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51.jpeg"/><Relationship Id="rId7" Type="http://schemas.openxmlformats.org/officeDocument/2006/relationships/image" Target="../media/image2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jpeg"/><Relationship Id="rId11" Type="http://schemas.openxmlformats.org/officeDocument/2006/relationships/image" Target="../media/image53.png"/><Relationship Id="rId5" Type="http://schemas.openxmlformats.org/officeDocument/2006/relationships/image" Target="../media/image38.jpeg"/><Relationship Id="rId10" Type="http://schemas.openxmlformats.org/officeDocument/2006/relationships/customXml" Target="../ink/ink8.xml"/><Relationship Id="rId4" Type="http://schemas.openxmlformats.org/officeDocument/2006/relationships/image" Target="../media/image16.jpeg"/><Relationship Id="rId9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6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9872208" y="2186026"/>
            <a:ext cx="125280" cy="1803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725692"/>
            <a:ext cx="916408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 u="sng">
                <a:solidFill>
                  <a:srgbClr val="FF0000"/>
                </a:solidFill>
                <a:latin typeface="Verdana"/>
                <a:cs typeface="Verdana"/>
              </a:rPr>
              <a:t>Discrete Fourier Series &amp; Discrete Fourier Transform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281190"/>
            <a:ext cx="592009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Chapter Intended Learning Outcomes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021854"/>
            <a:ext cx="9470273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dirty="0" err="1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r>
              <a:rPr sz="2400" spc="225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Understanding</a:t>
            </a:r>
            <a:r>
              <a:rPr sz="2400" spc="22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25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relationships</a:t>
            </a:r>
            <a:r>
              <a:rPr sz="2400" spc="22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225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transform,</a:t>
            </a:r>
            <a:r>
              <a:rPr sz="2400" spc="2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2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  <a:r>
              <a:rPr sz="2400" spc="2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  <a:r>
              <a:rPr sz="2400" spc="28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(DTFT),</a:t>
            </a:r>
            <a:r>
              <a:rPr sz="2400" spc="2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discrete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Fourier series (DFS) and discrete Fourier transform (DFT)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3503182"/>
            <a:ext cx="9470266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(ii)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Understanding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characteristics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properties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DFT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4614178"/>
            <a:ext cx="9470404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(iii)</a:t>
            </a:r>
            <a:r>
              <a:rPr sz="2400" spc="145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Ability</a:t>
            </a:r>
            <a:r>
              <a:rPr sz="2400" spc="145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45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perform</a:t>
            </a:r>
            <a:r>
              <a:rPr sz="2400" spc="145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145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145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conversion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6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0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60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60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60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domains</a:t>
            </a:r>
            <a:r>
              <a:rPr sz="2400" spc="60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60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DFS</a:t>
            </a:r>
            <a:r>
              <a:rPr sz="2400" spc="60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DFT and their inverse transforms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1512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28CA2A-CB73-45BF-BEF5-7167E8A214B4}"/>
                  </a:ext>
                </a:extLst>
              </p14:cNvPr>
              <p14:cNvContentPartPr/>
              <p14:nvPr/>
            </p14:nvContentPartPr>
            <p14:xfrm>
              <a:off x="2559240" y="1257480"/>
              <a:ext cx="6953400" cy="157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28CA2A-CB73-45BF-BEF5-7167E8A214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9880" y="1248120"/>
                <a:ext cx="6972120" cy="159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2502900" y="4153067"/>
            <a:ext cx="5920537" cy="185785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02900" y="1426229"/>
            <a:ext cx="5920537" cy="190415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725692"/>
            <a:ext cx="7209630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MATLAB program is provided as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ex7_1.m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87038" y="1159467"/>
            <a:ext cx="4078937" cy="45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89787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450" spc="-11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50" spc="-10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  <a:p>
            <a:pPr marL="0" marR="0">
              <a:lnSpc>
                <a:spcPts val="1644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87038" y="1983354"/>
            <a:ext cx="255498" cy="1478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53"/>
              </a:lnSpc>
              <a:spcBef>
                <a:spcPts val="3139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53"/>
              </a:lnSpc>
              <a:spcBef>
                <a:spcPts val="3139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44969" y="3364236"/>
            <a:ext cx="325015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37792" y="3364236"/>
            <a:ext cx="255498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84270" y="3364236"/>
            <a:ext cx="255498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2817" y="3364236"/>
            <a:ext cx="359774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15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9445" y="3596317"/>
            <a:ext cx="245089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39033" y="3840002"/>
            <a:ext cx="1541564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Phase </a:t>
            </a:r>
            <a:r>
              <a:rPr sz="1450" spc="-10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87038" y="4048874"/>
            <a:ext cx="255498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87038" y="4501432"/>
            <a:ext cx="255498" cy="712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53"/>
              </a:lnSpc>
              <a:spcBef>
                <a:spcPts val="1951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29108" y="5429756"/>
            <a:ext cx="325015" cy="712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  <a:p>
            <a:pPr marL="0" marR="0">
              <a:lnSpc>
                <a:spcPts val="1653"/>
              </a:lnSpc>
              <a:spcBef>
                <a:spcPts val="1951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44969" y="6044770"/>
            <a:ext cx="325015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437792" y="6044770"/>
            <a:ext cx="255498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384270" y="6044770"/>
            <a:ext cx="255498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72817" y="6044770"/>
            <a:ext cx="359774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15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9445" y="6391937"/>
            <a:ext cx="245089" cy="2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k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7C232-126C-4826-9A8F-0C5C31512AC1}"/>
              </a:ext>
            </a:extLst>
          </p:cNvPr>
          <p:cNvSpPr/>
          <p:nvPr/>
        </p:nvSpPr>
        <p:spPr>
          <a:xfrm>
            <a:off x="522882" y="6549454"/>
            <a:ext cx="7027267" cy="419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75368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/>
                <a:cs typeface="Verdana"/>
              </a:rPr>
              <a:t>Fig.7.2: DFS plots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4237583" y="3885424"/>
            <a:ext cx="3103880" cy="8407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590224" y="3371329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8424" y="2175888"/>
            <a:ext cx="3759200" cy="7461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0984" y="1682102"/>
            <a:ext cx="246380" cy="2451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4265" y="1661782"/>
            <a:ext cx="45974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434" y="1266558"/>
            <a:ext cx="459739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725692"/>
            <a:ext cx="6195033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dirty="0">
                <a:solidFill>
                  <a:srgbClr val="FF0000"/>
                </a:solidFill>
                <a:latin typeface="Verdana"/>
                <a:cs typeface="Verdana"/>
              </a:rPr>
              <a:t>Relationship with DTFT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187450"/>
            <a:ext cx="94704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  <a:r>
              <a:rPr sz="2400" spc="60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7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7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finite-duration</a:t>
            </a:r>
            <a:r>
              <a:rPr sz="2400" spc="76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7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7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extracted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582674"/>
            <a:ext cx="4017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 a periodic sequence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37645" y="1582674"/>
            <a:ext cx="20168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 period</a:t>
            </a:r>
            <a:r>
              <a:rPr sz="2400" spc="20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22689" y="2310765"/>
            <a:ext cx="1121999" cy="2149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(7.12)</a:t>
            </a:r>
          </a:p>
          <a:p>
            <a:pPr marL="0" marR="0">
              <a:lnSpc>
                <a:spcPts val="2916"/>
              </a:lnSpc>
              <a:spcBef>
                <a:spcPts val="1078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(7.13)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3292221"/>
            <a:ext cx="39430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Recall (6.1), the DTFT of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63604" y="3292221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5096383"/>
            <a:ext cx="621667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the use of (7.12), (7.13) becomes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12B8AB-29F6-4C1A-9ECF-990628E0DEAD}"/>
                  </a:ext>
                </a:extLst>
              </p14:cNvPr>
              <p14:cNvContentPartPr/>
              <p14:nvPr/>
            </p14:nvContentPartPr>
            <p14:xfrm>
              <a:off x="3710520" y="1996200"/>
              <a:ext cx="6031080" cy="3128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12B8AB-29F6-4C1A-9ECF-990628E0DE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01160" y="1986840"/>
                <a:ext cx="6049800" cy="314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9156687" y="5614289"/>
            <a:ext cx="4597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547490" y="5614289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7598" y="4848733"/>
            <a:ext cx="4597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4973" y="4810633"/>
            <a:ext cx="830579" cy="3543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6040" y="4083177"/>
            <a:ext cx="69850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8388" y="3687954"/>
            <a:ext cx="127635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8921" y="3313050"/>
            <a:ext cx="246380" cy="24510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5684" y="3254630"/>
            <a:ext cx="830580" cy="3543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8158" y="3244469"/>
            <a:ext cx="548639" cy="36448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0204" y="2401444"/>
            <a:ext cx="2484119" cy="4419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9356" y="268605"/>
            <a:ext cx="4956809" cy="136271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22689" y="956578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(7.14)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1631202"/>
            <a:ext cx="936009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Comparing the DFS and DTFT in (7.8) and (7.14), we have: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94647" y="2371866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(7.15)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213622"/>
            <a:ext cx="14439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1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47542" y="3213622"/>
            <a:ext cx="20397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</a:t>
            </a:r>
            <a:r>
              <a:rPr sz="2400" spc="11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87008" y="3213622"/>
            <a:ext cx="199358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sampled</a:t>
            </a:r>
            <a:r>
              <a:rPr sz="2400" spc="11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896045" y="3213622"/>
            <a:ext cx="1260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distinct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3608845"/>
            <a:ext cx="34490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frequencies</a:t>
            </a:r>
            <a:r>
              <a:rPr sz="2400" spc="10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750953" y="3608845"/>
            <a:ext cx="44051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0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0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uniform</a:t>
            </a:r>
            <a:r>
              <a:rPr sz="2400" spc="10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4004070"/>
            <a:ext cx="17088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spacing of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60890" y="4004070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4769626"/>
            <a:ext cx="18808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Samples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526116" y="4769626"/>
            <a:ext cx="602323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finite-duration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5164850"/>
            <a:ext cx="9470052" cy="778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9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9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computed</a:t>
            </a:r>
            <a:r>
              <a:rPr sz="2400" spc="9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9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  <a:r>
              <a:rPr sz="2400" spc="9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9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9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infinite-duration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periodic sequence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which is a periodic extension of</a:t>
            </a:r>
            <a:r>
              <a:rPr sz="2400" spc="37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65B9A2-84FF-40C3-BE17-A8A8EE6CCEFF}"/>
                  </a:ext>
                </a:extLst>
              </p14:cNvPr>
              <p14:cNvContentPartPr/>
              <p14:nvPr/>
            </p14:nvContentPartPr>
            <p14:xfrm>
              <a:off x="2983320" y="835560"/>
              <a:ext cx="7721640" cy="2156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65B9A2-84FF-40C3-BE17-A8A8EE6CCE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73960" y="826200"/>
                <a:ext cx="7740360" cy="217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3808424" y="4724767"/>
            <a:ext cx="3755390" cy="5181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971852" y="4025505"/>
            <a:ext cx="601981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3793" y="3977245"/>
            <a:ext cx="548640" cy="3644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493" y="2851518"/>
            <a:ext cx="2498090" cy="3543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8372" y="1778622"/>
            <a:ext cx="45974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3567" y="1872602"/>
            <a:ext cx="127577" cy="171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" y="1740522"/>
            <a:ext cx="830579" cy="3543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800" y="958850"/>
            <a:ext cx="47187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Relationship with z Transform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699514"/>
            <a:ext cx="6602482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9286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7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related</a:t>
            </a:r>
            <a:r>
              <a:rPr sz="2400" spc="7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5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  <a:r>
              <a:rPr sz="2400" spc="7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(5.8):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20469" y="1699514"/>
            <a:ext cx="213566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  <a:r>
              <a:rPr sz="2400" spc="7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205734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(7.16)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3946398"/>
            <a:ext cx="47170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Combining (7.15) and (7.16),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26073" y="3946398"/>
            <a:ext cx="19845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related to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87472" y="3946398"/>
            <a:ext cx="63279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022689" y="4745990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(7.17)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4" name="object 1">
            <a:extLst>
              <a:ext uri="{FF2B5EF4-FFF2-40B4-BE49-F238E27FC236}">
                <a16:creationId xmlns:a16="http://schemas.microsoft.com/office/drawing/2014/main" id="{4142A01A-E073-43DC-B977-B0FC1F62CD9C}"/>
              </a:ext>
            </a:extLst>
          </p:cNvPr>
          <p:cNvSpPr/>
          <p:nvPr/>
        </p:nvSpPr>
        <p:spPr>
          <a:xfrm>
            <a:off x="5842761" y="5997495"/>
            <a:ext cx="3049270" cy="34670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6BEA16A7-EFD0-42A9-9DD3-5752889A3844}"/>
              </a:ext>
            </a:extLst>
          </p:cNvPr>
          <p:cNvSpPr/>
          <p:nvPr/>
        </p:nvSpPr>
        <p:spPr>
          <a:xfrm>
            <a:off x="7296047" y="5665771"/>
            <a:ext cx="246380" cy="245108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42D1EC08-3BB3-4698-A930-3C4408B3A700}"/>
              </a:ext>
            </a:extLst>
          </p:cNvPr>
          <p:cNvSpPr/>
          <p:nvPr/>
        </p:nvSpPr>
        <p:spPr>
          <a:xfrm>
            <a:off x="4470094" y="5645451"/>
            <a:ext cx="601980" cy="31622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BBBB8040-7BE5-4FB9-90BF-D59D2EBFF270}"/>
              </a:ext>
            </a:extLst>
          </p:cNvPr>
          <p:cNvSpPr/>
          <p:nvPr/>
        </p:nvSpPr>
        <p:spPr>
          <a:xfrm>
            <a:off x="1981555" y="5597191"/>
            <a:ext cx="548639" cy="3644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1EEB06F2-C253-4B92-8286-555583463341}"/>
              </a:ext>
            </a:extLst>
          </p:cNvPr>
          <p:cNvSpPr txBox="1"/>
          <p:nvPr/>
        </p:nvSpPr>
        <p:spPr>
          <a:xfrm>
            <a:off x="663689" y="5566343"/>
            <a:ext cx="132669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2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A674C6A7-CA30-4334-AB8E-7FA046615265}"/>
              </a:ext>
            </a:extLst>
          </p:cNvPr>
          <p:cNvSpPr txBox="1"/>
          <p:nvPr/>
        </p:nvSpPr>
        <p:spPr>
          <a:xfrm>
            <a:off x="2673692" y="5566343"/>
            <a:ext cx="18052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</a:t>
            </a:r>
            <a:r>
              <a:rPr sz="2400" spc="2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E1E1064D-6157-4A8D-A4D9-F63158F0AD01}"/>
              </a:ext>
            </a:extLst>
          </p:cNvPr>
          <p:cNvSpPr txBox="1"/>
          <p:nvPr/>
        </p:nvSpPr>
        <p:spPr>
          <a:xfrm>
            <a:off x="5215572" y="5566343"/>
            <a:ext cx="491852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evaluated</a:t>
            </a:r>
            <a:r>
              <a:rPr sz="2400" spc="2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2400" spc="3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equally-spaced</a:t>
            </a: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645DD232-B23F-4D3C-B296-3139C8FE26F6}"/>
              </a:ext>
            </a:extLst>
          </p:cNvPr>
          <p:cNvSpPr txBox="1"/>
          <p:nvPr/>
        </p:nvSpPr>
        <p:spPr>
          <a:xfrm>
            <a:off x="663689" y="5961567"/>
            <a:ext cx="52177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points on the unit circle, namely,</a:t>
            </a: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FC770A1A-7A48-4587-907D-05F0BB89B63C}"/>
              </a:ext>
            </a:extLst>
          </p:cNvPr>
          <p:cNvSpPr txBox="1"/>
          <p:nvPr/>
        </p:nvSpPr>
        <p:spPr>
          <a:xfrm>
            <a:off x="8898381" y="596156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8CC68-AE2A-4349-A2F6-BFFBAFEBF914}"/>
                  </a:ext>
                </a:extLst>
              </p14:cNvPr>
              <p14:cNvContentPartPr/>
              <p14:nvPr/>
            </p14:nvContentPartPr>
            <p14:xfrm>
              <a:off x="3760200" y="3277800"/>
              <a:ext cx="3971880" cy="221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8CC68-AE2A-4349-A2F6-BFFBAFEBF91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50840" y="3268440"/>
                <a:ext cx="3990600" cy="223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8586837" y="6470434"/>
            <a:ext cx="601981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962964" y="6446304"/>
            <a:ext cx="830581" cy="340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3388" y="6422174"/>
            <a:ext cx="548640" cy="3644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9488" y="1027490"/>
            <a:ext cx="5464225" cy="477409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54258" y="1430706"/>
            <a:ext cx="1346351" cy="353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unit</a:t>
            </a:r>
            <a:r>
              <a:rPr sz="2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circle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03569" y="5330539"/>
            <a:ext cx="938395" cy="353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-plane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4421" y="6391327"/>
            <a:ext cx="550723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Fig.7.3: Relationship between</a:t>
            </a:r>
            <a:r>
              <a:rPr sz="2400" spc="44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07184" y="6391327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9C0341-91DB-40BA-B599-429FD7B69BB8}"/>
                  </a:ext>
                </a:extLst>
              </p14:cNvPr>
              <p14:cNvContentPartPr/>
              <p14:nvPr/>
            </p14:nvContentPartPr>
            <p14:xfrm>
              <a:off x="5999760" y="5961240"/>
              <a:ext cx="3089160" cy="449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9C0341-91DB-40BA-B599-429FD7B69B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0400" y="5951880"/>
                <a:ext cx="3107880" cy="46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3381374" y="4509771"/>
            <a:ext cx="3926839" cy="20967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535982" y="3810509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8749" y="1874404"/>
            <a:ext cx="2752089" cy="7461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5789" y="1175132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725692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7.2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1096024"/>
            <a:ext cx="84968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 the DTFT of a finite-duration sequence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990737"/>
            <a:ext cx="829012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 compare the results with those in Example 7.1.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731401"/>
            <a:ext cx="388880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(6.1), the DTFT of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09362" y="3731401"/>
            <a:ext cx="26045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computed as: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2621541" y="3822697"/>
            <a:ext cx="5700843" cy="17495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621541" y="1211493"/>
            <a:ext cx="5700843" cy="17495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7880" y="883818"/>
            <a:ext cx="1970366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 spc="-1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550" spc="-21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50" spc="-28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51866" y="1102431"/>
            <a:ext cx="260320" cy="19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  <a:p>
            <a:pPr marL="0" marR="0">
              <a:lnSpc>
                <a:spcPts val="1730"/>
              </a:lnSpc>
              <a:spcBef>
                <a:spcPts val="2764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730"/>
              </a:lnSpc>
              <a:spcBef>
                <a:spcPts val="2859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730"/>
              </a:lnSpc>
              <a:spcBef>
                <a:spcPts val="2859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2506" y="2997072"/>
            <a:ext cx="333088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 spc="56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58489" y="2997072"/>
            <a:ext cx="333087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 spc="56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65112" y="2997072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89815" y="2997072"/>
            <a:ext cx="445935" cy="506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279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873"/>
              </a:lnSpc>
              <a:spcBef>
                <a:spcPts val="86"/>
              </a:spcBef>
              <a:spcAft>
                <a:spcPct val="0"/>
              </a:spcAft>
            </a:pPr>
            <a:r>
              <a:rPr sz="1550" spc="-12">
                <a:solidFill>
                  <a:srgbClr val="000000"/>
                </a:solidFill>
                <a:latin typeface="OIICKJ+Symbol"/>
                <a:cs typeface="OIICKJ+Symbol"/>
              </a:rPr>
              <a:t></a:t>
            </a:r>
            <a:r>
              <a:rPr sz="1550" spc="-49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50">
                <a:solidFill>
                  <a:srgbClr val="000000"/>
                </a:solidFill>
                <a:latin typeface="OIICKJ+Symbol"/>
                <a:cs typeface="OIICKJ+Symbol"/>
              </a:rPr>
              <a:t>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57078" y="2997072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03061" y="2997072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61171" y="2997072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07671" y="3495023"/>
            <a:ext cx="1606526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 spc="-23">
                <a:solidFill>
                  <a:srgbClr val="000000"/>
                </a:solidFill>
                <a:latin typeface="Microsoft Sans Serif"/>
                <a:cs typeface="Microsoft Sans Serif"/>
              </a:rPr>
              <a:t>Phase</a:t>
            </a: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50" spc="-28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51866" y="3725781"/>
            <a:ext cx="260320" cy="68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730"/>
              </a:lnSpc>
              <a:spcBef>
                <a:spcPts val="1666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51866" y="4575940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91226" y="5001020"/>
            <a:ext cx="333088" cy="682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 spc="56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  <a:p>
            <a:pPr marL="0" marR="0">
              <a:lnSpc>
                <a:spcPts val="1730"/>
              </a:lnSpc>
              <a:spcBef>
                <a:spcPts val="1666"/>
              </a:spcBef>
              <a:spcAft>
                <a:spcPct val="0"/>
              </a:spcAft>
            </a:pPr>
            <a:r>
              <a:rPr sz="1550" spc="56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12506" y="5608277"/>
            <a:ext cx="333088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 spc="56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58489" y="5608277"/>
            <a:ext cx="333087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 spc="56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465112" y="5608277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11095" y="5608277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357078" y="5608277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03061" y="5608277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61171" y="5608277"/>
            <a:ext cx="260320" cy="2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0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289815" y="5839046"/>
            <a:ext cx="445935" cy="27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3"/>
              </a:lnSpc>
              <a:spcBef>
                <a:spcPct val="0"/>
              </a:spcBef>
              <a:spcAft>
                <a:spcPct val="0"/>
              </a:spcAft>
            </a:pPr>
            <a:r>
              <a:rPr sz="1550" spc="-12">
                <a:solidFill>
                  <a:srgbClr val="000000"/>
                </a:solidFill>
                <a:latin typeface="OIICKJ+Symbol"/>
                <a:cs typeface="OIICKJ+Symbol"/>
              </a:rPr>
              <a:t></a:t>
            </a:r>
            <a:r>
              <a:rPr sz="1550" spc="-49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50">
                <a:solidFill>
                  <a:srgbClr val="000000"/>
                </a:solidFill>
                <a:latin typeface="OIICKJ+Symbol"/>
                <a:cs typeface="OIICKJ+Symbol"/>
              </a:rPr>
              <a:t>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877640" y="6255373"/>
            <a:ext cx="30867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Fig.7.4: DTFT plots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/>
          <p:nvPr/>
        </p:nvSpPr>
        <p:spPr>
          <a:xfrm>
            <a:off x="2778472" y="3961600"/>
            <a:ext cx="5343992" cy="157901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778472" y="1502190"/>
            <a:ext cx="5343992" cy="1636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6695" y="6295644"/>
            <a:ext cx="770245" cy="24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3667" y="1235424"/>
            <a:ext cx="1890048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450" spc="-1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62551" y="1444251"/>
            <a:ext cx="255552" cy="1825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  <a:p>
            <a:pPr marL="0" marR="0">
              <a:lnSpc>
                <a:spcPts val="1653"/>
              </a:lnSpc>
              <a:spcBef>
                <a:spcPts val="2407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53"/>
              </a:lnSpc>
              <a:spcBef>
                <a:spcPts val="2407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53"/>
              </a:lnSpc>
              <a:spcBef>
                <a:spcPts val="2548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20511" y="3172878"/>
            <a:ext cx="325105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89924" y="3172878"/>
            <a:ext cx="325104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28891" y="3172878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82382" y="3172878"/>
            <a:ext cx="432966" cy="485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921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789"/>
              </a:lnSpc>
              <a:spcBef>
                <a:spcPts val="32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JHNICL+Symbol"/>
                <a:cs typeface="JHNICL+Symbol"/>
              </a:rPr>
              <a:t></a:t>
            </a:r>
            <a:r>
              <a:rPr sz="1450" spc="-37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450">
                <a:solidFill>
                  <a:srgbClr val="000000"/>
                </a:solidFill>
                <a:latin typeface="JHNICL+Symbol"/>
                <a:cs typeface="JHNICL+Symbol"/>
              </a:rPr>
              <a:t>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79309" y="3172878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48722" y="3172878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029727" y="3172878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25958" y="3648540"/>
            <a:ext cx="1542283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Phase Response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62551" y="3868968"/>
            <a:ext cx="255552" cy="1013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53"/>
              </a:lnSpc>
              <a:spcBef>
                <a:spcPts val="4325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04590" y="5400368"/>
            <a:ext cx="441026" cy="422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  <a:p>
            <a:pPr marL="115921" marR="0">
              <a:lnSpc>
                <a:spcPts val="1370"/>
              </a:lnSpc>
              <a:spcBef>
                <a:spcPct val="0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89924" y="5574391"/>
            <a:ext cx="325104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64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28891" y="5574391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8304" y="5574391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279309" y="5574391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48722" y="5574391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029727" y="5574391"/>
            <a:ext cx="255552" cy="24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282382" y="5794826"/>
            <a:ext cx="432966" cy="26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89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JHNICL+Symbol"/>
                <a:cs typeface="JHNICL+Symbol"/>
              </a:rPr>
              <a:t></a:t>
            </a:r>
            <a:r>
              <a:rPr sz="1450" spc="-37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450">
                <a:solidFill>
                  <a:srgbClr val="000000"/>
                </a:solidFill>
                <a:latin typeface="JHNICL+Symbol"/>
                <a:cs typeface="JHNICL+Symbol"/>
              </a:rPr>
              <a:t>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356281" y="6198757"/>
            <a:ext cx="523912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Fig.7.5: DFS and DTFT plots with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17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8704071" y="2717293"/>
            <a:ext cx="909320" cy="2476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674109" y="1504072"/>
            <a:ext cx="3341370" cy="7461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6104" y="804800"/>
            <a:ext cx="45973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725692"/>
            <a:ext cx="145898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Suppose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79484" y="725692"/>
            <a:ext cx="48118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Example 7.1 is modified as: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2620405"/>
            <a:ext cx="8056953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Via appending 5 zeros in each period, now we have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 b="1">
                <a:solidFill>
                  <a:srgbClr val="66FF33"/>
                </a:solidFill>
                <a:latin typeface="Verdana"/>
                <a:cs typeface="Verdana"/>
              </a:rPr>
              <a:t>What is the period of the DFS?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19742" y="2620405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4101732"/>
            <a:ext cx="8629646" cy="1086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>
                <a:solidFill>
                  <a:srgbClr val="66FF33"/>
                </a:solidFill>
                <a:latin typeface="Verdana"/>
                <a:cs typeface="Verdana"/>
              </a:rPr>
              <a:t>What is its relationship with that of Example 7.2?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How about if infinite zeros are appended?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5583061"/>
            <a:ext cx="9470343" cy="8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10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programs</a:t>
            </a:r>
            <a:r>
              <a:rPr sz="2400" spc="10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0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provided</a:t>
            </a:r>
            <a:r>
              <a:rPr sz="2400" spc="10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10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ex7_2.m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1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ex7_2_2.m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ex7_2_3.m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18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2535719" y="3812827"/>
            <a:ext cx="5852161" cy="182407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35719" y="1135904"/>
            <a:ext cx="5852161" cy="18695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7156" y="6383592"/>
            <a:ext cx="909320" cy="24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5693" y="873448"/>
            <a:ext cx="1869092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450" spc="-17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50" spc="-18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1195" y="1078498"/>
            <a:ext cx="254308" cy="205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  <a:p>
            <a:pPr marL="0" marR="0">
              <a:lnSpc>
                <a:spcPts val="1628"/>
              </a:lnSpc>
              <a:spcBef>
                <a:spcPts val="3175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28"/>
              </a:lnSpc>
              <a:spcBef>
                <a:spcPts val="3125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28"/>
              </a:lnSpc>
              <a:spcBef>
                <a:spcPts val="3175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78457" y="3037858"/>
            <a:ext cx="323022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 spc="57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29003" y="3037858"/>
            <a:ext cx="323022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 spc="5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48264" y="3037858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95740" y="3037858"/>
            <a:ext cx="429583" cy="478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524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762"/>
              </a:lnSpc>
              <a:spcBef>
                <a:spcPts val="75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ISEEEL+Symbol"/>
                <a:cs typeface="ISEEEL+Symbol"/>
              </a:rPr>
              <a:t></a:t>
            </a:r>
            <a:r>
              <a:rPr sz="1450" spc="-41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450">
                <a:solidFill>
                  <a:srgbClr val="000000"/>
                </a:solidFill>
                <a:latin typeface="ISEEEL+Symbol"/>
                <a:cs typeface="ISEEEL+Symbol"/>
              </a:rPr>
              <a:t>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72263" y="3037858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34262" y="3037858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96261" y="3037858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46026" y="3504915"/>
            <a:ext cx="1525521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5">
                <a:solidFill>
                  <a:srgbClr val="000000"/>
                </a:solidFill>
                <a:latin typeface="Microsoft Sans Serif"/>
                <a:cs typeface="Microsoft Sans Serif"/>
              </a:rPr>
              <a:t>Phase</a:t>
            </a: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50" spc="-18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21195" y="3721356"/>
            <a:ext cx="254308" cy="689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28"/>
              </a:lnSpc>
              <a:spcBef>
                <a:spcPts val="1869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21195" y="4609903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63933" y="5054177"/>
            <a:ext cx="323022" cy="689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 spc="5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  <a:p>
            <a:pPr marL="0" marR="0">
              <a:lnSpc>
                <a:spcPts val="1628"/>
              </a:lnSpc>
              <a:spcBef>
                <a:spcPts val="1869"/>
              </a:spcBef>
              <a:spcAft>
                <a:spcPct val="0"/>
              </a:spcAft>
            </a:pPr>
            <a:r>
              <a:rPr sz="1450" spc="57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478457" y="5669325"/>
            <a:ext cx="323022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 spc="57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29003" y="5669325"/>
            <a:ext cx="323022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 spc="5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448264" y="5669325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410264" y="5669325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72263" y="5669325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34262" y="5669325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96261" y="5669325"/>
            <a:ext cx="254308" cy="24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28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295740" y="5885726"/>
            <a:ext cx="429583" cy="261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ISEEEL+Symbol"/>
                <a:cs typeface="ISEEEL+Symbol"/>
              </a:rPr>
              <a:t></a:t>
            </a:r>
            <a:r>
              <a:rPr sz="1450" spc="-41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450">
                <a:solidFill>
                  <a:srgbClr val="000000"/>
                </a:solidFill>
                <a:latin typeface="ISEEEL+Symbol"/>
                <a:cs typeface="ISEEEL+Symbol"/>
              </a:rPr>
              <a:t>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86749" y="6286704"/>
            <a:ext cx="523912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Fig.7.6: DFS and DTFT plots with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19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4401527" y="6528435"/>
            <a:ext cx="119379" cy="1714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654550" y="5854065"/>
            <a:ext cx="210946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5162" y="5318887"/>
            <a:ext cx="246379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50971" y="4923663"/>
            <a:ext cx="246380" cy="2451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031" y="4903343"/>
            <a:ext cx="45973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5590" y="1849502"/>
            <a:ext cx="176531" cy="171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6757" y="1336168"/>
            <a:ext cx="830581" cy="3403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727" y="1360298"/>
            <a:ext cx="45974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725692"/>
            <a:ext cx="363959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Discrete Fourier Series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281190"/>
            <a:ext cx="9470274" cy="154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2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may</a:t>
            </a:r>
            <a:r>
              <a:rPr sz="2400" spc="2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2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2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practical</a:t>
            </a:r>
            <a:r>
              <a:rPr sz="2400" spc="2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analyzing</a:t>
            </a:r>
            <a:r>
              <a:rPr sz="2400" spc="51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continuous</a:t>
            </a:r>
            <a:r>
              <a:rPr sz="2400" spc="17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variable</a:t>
            </a:r>
            <a:r>
              <a:rPr sz="2400" spc="26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cannot</a:t>
            </a:r>
            <a:r>
              <a:rPr sz="2400" spc="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4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4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digital</a:t>
            </a:r>
            <a:r>
              <a:rPr sz="2400" spc="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computer</a:t>
            </a:r>
            <a:r>
              <a:rPr sz="2400" spc="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calculate</a:t>
            </a:r>
            <a:r>
              <a:rPr sz="2400" spc="4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4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continuum</a:t>
            </a:r>
            <a:r>
              <a:rPr sz="2400" spc="4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functional values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972576"/>
            <a:ext cx="947031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analysis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tool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periodic</a:t>
            </a:r>
            <a:r>
              <a:rPr sz="2400" spc="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infinite-duration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discrete-time</a:t>
            </a:r>
            <a:r>
              <a:rPr sz="2400" spc="7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</a:t>
            </a:r>
            <a:r>
              <a:rPr sz="2400" spc="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practical</a:t>
            </a:r>
            <a:r>
              <a:rPr sz="2400" spc="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  <a:r>
              <a:rPr sz="2400" spc="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discrete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frequency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268738"/>
            <a:ext cx="837089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DFS is derived from the Fourier series as follows.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4824236"/>
            <a:ext cx="9298209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  <a:r>
              <a:rPr sz="2400" spc="53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3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periodic</a:t>
            </a:r>
            <a:r>
              <a:rPr sz="2400" spc="37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3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3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fundamental</a:t>
            </a:r>
            <a:r>
              <a:rPr sz="2400" spc="37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period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28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a positive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integer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Analogous to (2.2), we have: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09227" y="5774957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355348"/>
            <a:ext cx="41047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any integer value of</a:t>
            </a:r>
            <a:r>
              <a:rPr sz="2400" spc="1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512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BDCE43-D2B4-45FD-8ADC-DFB4FF3014C0}"/>
                  </a:ext>
                </a:extLst>
              </p14:cNvPr>
              <p14:cNvContentPartPr/>
              <p14:nvPr/>
            </p14:nvContentPartPr>
            <p14:xfrm>
              <a:off x="1253520" y="1599480"/>
              <a:ext cx="8856360" cy="4784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BDCE43-D2B4-45FD-8ADC-DFB4FF3014C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44160" y="1590120"/>
                <a:ext cx="8875080" cy="480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2018639" y="4899533"/>
            <a:ext cx="6798309" cy="18834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442006" y="4159632"/>
            <a:ext cx="2222500" cy="3568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703" y="3911220"/>
            <a:ext cx="119379" cy="1714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5528" y="3003424"/>
            <a:ext cx="4909819" cy="3644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0212" y="2516506"/>
            <a:ext cx="246379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804" y="2052701"/>
            <a:ext cx="548640" cy="3644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0945" y="2121282"/>
            <a:ext cx="246380" cy="24510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325" y="2100962"/>
            <a:ext cx="459739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725692"/>
            <a:ext cx="2822616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Properties of DFS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Periodicity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021854"/>
            <a:ext cx="387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0979" y="2021854"/>
            <a:ext cx="73642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periodic</a:t>
            </a:r>
            <a:r>
              <a:rPr sz="2400" spc="3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3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3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</a:t>
            </a:r>
            <a:r>
              <a:rPr sz="2400" spc="2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3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3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761359" y="2021854"/>
            <a:ext cx="394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417078"/>
            <a:ext cx="43979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 periodic with period</a:t>
            </a:r>
            <a:r>
              <a:rPr sz="2400" spc="20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022689" y="2972576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(7.18)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3738132"/>
            <a:ext cx="947018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19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any</a:t>
            </a:r>
            <a:r>
              <a:rPr sz="2400" spc="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integer.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proof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obtained</a:t>
            </a:r>
            <a:r>
              <a:rPr sz="2400" spc="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4108464"/>
            <a:ext cx="179498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(7.10) 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778146" y="4108464"/>
            <a:ext cx="179255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follows: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022689" y="6108206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(7.19)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6390360" y="6534531"/>
            <a:ext cx="147954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590375" y="6139307"/>
            <a:ext cx="145604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76974" y="5784215"/>
            <a:ext cx="63500" cy="2501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6476" y="5862955"/>
            <a:ext cx="241300" cy="1714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3115" y="5789295"/>
            <a:ext cx="246379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873" y="4941845"/>
            <a:ext cx="2661920" cy="37780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5625" y="4163589"/>
            <a:ext cx="2776220" cy="37780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5049" y="3583813"/>
            <a:ext cx="1518919" cy="36448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9487" y="2262759"/>
            <a:ext cx="4240530" cy="36448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6633" y="1775842"/>
            <a:ext cx="246380" cy="24510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150" y="1312038"/>
            <a:ext cx="1562100" cy="36448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2562" y="1312038"/>
            <a:ext cx="1562100" cy="36448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800" y="725692"/>
            <a:ext cx="4491220" cy="13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Linearity</a:t>
            </a:r>
          </a:p>
          <a:p>
            <a:pPr marL="0" marR="0">
              <a:lnSpc>
                <a:spcPts val="2916"/>
              </a:lnSpc>
              <a:spcBef>
                <a:spcPts val="145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same period of</a:t>
            </a:r>
            <a:r>
              <a:rPr sz="2400" spc="2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We have: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09899" y="1281190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28487" y="1281190"/>
            <a:ext cx="4527536" cy="13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  <a:r>
              <a:rPr sz="2400" spc="6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pairs</a:t>
            </a:r>
            <a:r>
              <a:rPr sz="2400" spc="6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3394202" marR="0">
              <a:lnSpc>
                <a:spcPts val="2916"/>
              </a:lnSpc>
              <a:spcBef>
                <a:spcPts val="456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(7.20)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2997468"/>
            <a:ext cx="327162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Shift of Sequence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3552966"/>
            <a:ext cx="387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60320" y="3552966"/>
            <a:ext cx="10582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94647" y="4133356"/>
            <a:ext cx="1121999" cy="1186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(7.21)</a:t>
            </a:r>
          </a:p>
          <a:p>
            <a:pPr marL="0" marR="0">
              <a:lnSpc>
                <a:spcPts val="2916"/>
              </a:lnSpc>
              <a:spcBef>
                <a:spcPts val="32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(7.22)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4541280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5689868"/>
            <a:ext cx="947024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33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</a:t>
            </a:r>
            <a:r>
              <a:rPr sz="2400" spc="2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32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8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2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any</a:t>
            </a:r>
            <a:r>
              <a:rPr sz="2400" spc="2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integers.</a:t>
            </a:r>
            <a:r>
              <a:rPr sz="2400" spc="2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060200"/>
            <a:ext cx="591210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(7.21)</a:t>
            </a:r>
            <a:r>
              <a:rPr sz="2400" spc="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follows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(6.10)</a:t>
            </a:r>
            <a:r>
              <a:rPr sz="2400" spc="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2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putting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191322" y="6060200"/>
            <a:ext cx="19651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3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(7.22)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6455424"/>
            <a:ext cx="574318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follows (6.11) via the substitution of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876260" y="6455424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4694785" y="4929759"/>
            <a:ext cx="1980560" cy="3644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694785" y="4164203"/>
            <a:ext cx="1980560" cy="3644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5049" y="3398647"/>
            <a:ext cx="1518919" cy="3644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495" y="2077594"/>
            <a:ext cx="2026280" cy="3644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5049" y="1312038"/>
            <a:ext cx="1518919" cy="3644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725692"/>
            <a:ext cx="1643114" cy="96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Duality</a:t>
            </a:r>
          </a:p>
          <a:p>
            <a:pPr marL="0" marR="0">
              <a:lnSpc>
                <a:spcPts val="2916"/>
              </a:lnSpc>
              <a:spcBef>
                <a:spcPts val="145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60320" y="1281190"/>
            <a:ext cx="10582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66606" y="2046746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(7.23)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812302"/>
            <a:ext cx="215883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Symmetry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367800"/>
            <a:ext cx="387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60320" y="3367800"/>
            <a:ext cx="10582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94647" y="4133356"/>
            <a:ext cx="1121999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(7.24)</a:t>
            </a:r>
          </a:p>
          <a:p>
            <a:pPr marL="0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(7.25)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528580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5664468"/>
            <a:ext cx="9470248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1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1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(7.24)</a:t>
            </a:r>
            <a:r>
              <a:rPr sz="2400" spc="11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11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1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11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conjugation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property</a:t>
            </a:r>
            <a:r>
              <a:rPr sz="2400" spc="11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1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(6.14)</a:t>
            </a:r>
            <a:r>
              <a:rPr sz="2400" spc="11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11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(7.25)</a:t>
            </a:r>
            <a:r>
              <a:rPr sz="2400" spc="11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similar</a:t>
            </a:r>
            <a:r>
              <a:rPr sz="2400" spc="11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1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reversal property in (6.15).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4228832" y="3998596"/>
            <a:ext cx="201930" cy="2832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85618" y="2676780"/>
            <a:ext cx="6014719" cy="8902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6633" y="2022730"/>
            <a:ext cx="246380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1150" y="1558926"/>
            <a:ext cx="1562100" cy="3644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2562" y="1558926"/>
            <a:ext cx="1562100" cy="3644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725692"/>
            <a:ext cx="36819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Periodic Convolution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1528078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09899" y="1528078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28487" y="1528078"/>
            <a:ext cx="4527536" cy="174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  <a:r>
              <a:rPr sz="2400" spc="6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pairs</a:t>
            </a:r>
            <a:r>
              <a:rPr sz="2400" spc="6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3394202" marR="0">
              <a:lnSpc>
                <a:spcPts val="2916"/>
              </a:lnSpc>
              <a:spcBef>
                <a:spcPts val="767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(7.26)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923302"/>
            <a:ext cx="435273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same period of</a:t>
            </a:r>
            <a:r>
              <a:rPr sz="2400" spc="2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We have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937268"/>
            <a:ext cx="947000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Analogous</a:t>
            </a:r>
            <a:r>
              <a:rPr sz="2400" spc="6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(6.18),</a:t>
            </a:r>
            <a:r>
              <a:rPr sz="2400" spc="38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denotes</a:t>
            </a:r>
            <a:r>
              <a:rPr sz="2400" spc="6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6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within one period.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5048263"/>
            <a:ext cx="947028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5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5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5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(7.11)</a:t>
            </a:r>
            <a:r>
              <a:rPr sz="2400" spc="5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(7.21),</a:t>
            </a:r>
            <a:r>
              <a:rPr sz="2400" spc="5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proof</a:t>
            </a:r>
            <a:r>
              <a:rPr sz="2400" spc="5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</a:t>
            </a:r>
            <a:r>
              <a:rPr sz="2400" spc="5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6674725" y="4916805"/>
            <a:ext cx="2447290" cy="2832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640099" y="4521581"/>
            <a:ext cx="246380" cy="2451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1086" y="4501261"/>
            <a:ext cx="447657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7003" y="4501261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5497" y="4482211"/>
            <a:ext cx="1181728" cy="33527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68605"/>
            <a:ext cx="8173718" cy="378333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15400" y="3656598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(7.27)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422154"/>
            <a:ext cx="195785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compute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01388" y="4422154"/>
            <a:ext cx="1883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 both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20904" y="4422154"/>
            <a:ext cx="383520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4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of period</a:t>
            </a:r>
            <a:r>
              <a:rPr sz="2400" spc="20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4817378"/>
            <a:ext cx="60276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 indeed only need the samples with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28366" y="4817378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844549" y="5030597"/>
            <a:ext cx="8180069" cy="9093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289862" y="4384168"/>
            <a:ext cx="673100" cy="2374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49" y="2997582"/>
            <a:ext cx="8180069" cy="9093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9849" y="2349882"/>
            <a:ext cx="683260" cy="238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50" y="1589406"/>
            <a:ext cx="8333103" cy="28447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0965" y="785750"/>
            <a:ext cx="2044700" cy="33527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725692"/>
            <a:ext cx="642749" cy="192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  <a:p>
            <a:pPr marL="0" marR="0">
              <a:lnSpc>
                <a:spcPts val="2916"/>
              </a:lnSpc>
              <a:spcBef>
                <a:spcPts val="908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22015" y="725692"/>
            <a:ext cx="46756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Expanding (7.26), we have: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30969" y="1491248"/>
            <a:ext cx="1122635" cy="2441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(7.28)</a:t>
            </a:r>
          </a:p>
          <a:p>
            <a:pPr marL="0" marR="0">
              <a:lnSpc>
                <a:spcPts val="2916"/>
              </a:lnSpc>
              <a:spcBef>
                <a:spcPts val="1309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(7.29)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9312" y="2244104"/>
            <a:ext cx="300957" cy="2441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47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marL="0" marR="0">
              <a:lnSpc>
                <a:spcPts val="2916"/>
              </a:lnSpc>
              <a:spcBef>
                <a:spcPts val="1309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277120"/>
            <a:ext cx="64274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30969" y="5557280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(7.30)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2178341" y="6258179"/>
            <a:ext cx="2044700" cy="33527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385819" y="5455793"/>
            <a:ext cx="3917950" cy="3721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8309" y="4700651"/>
            <a:ext cx="4712970" cy="372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336" y="4029330"/>
            <a:ext cx="127577" cy="2374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3106" y="4001390"/>
            <a:ext cx="447657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0065" y="4001390"/>
            <a:ext cx="4597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729" y="1504062"/>
            <a:ext cx="7989569" cy="167766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4912" y="804800"/>
            <a:ext cx="43815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725692"/>
            <a:ext cx="802815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 period of</a:t>
            </a:r>
            <a:r>
              <a:rPr sz="2400" spc="43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 be computed in matrix form as: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22689" y="2100594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(7.31)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551950"/>
            <a:ext cx="4703036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7.3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 two periodic sequences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23445" y="3922282"/>
            <a:ext cx="349265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4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period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5072648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198122"/>
            <a:ext cx="153122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29392" y="6198122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2850514" y="1504062"/>
            <a:ext cx="4988560" cy="29730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835186" y="804800"/>
            <a:ext cx="43814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725692"/>
            <a:ext cx="53057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(7.31),</a:t>
            </a:r>
            <a:r>
              <a:rPr sz="2400" spc="43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computed as: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4847350"/>
            <a:ext cx="9470287" cy="1176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square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matrix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determined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9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toeplitz([1,2,3,4],[1,4,3,2])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9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9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  <a:r>
              <a:rPr sz="2400" spc="9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 need to know its first row and first column.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1"/>
          <p:cNvSpPr/>
          <p:nvPr/>
        </p:nvSpPr>
        <p:spPr>
          <a:xfrm>
            <a:off x="7001754" y="6398641"/>
            <a:ext cx="953127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013388" y="6398641"/>
            <a:ext cx="119507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0111" y="6398641"/>
            <a:ext cx="9423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1434" y="6398641"/>
            <a:ext cx="96773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5298" y="6398641"/>
            <a:ext cx="96520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186" y="6003417"/>
            <a:ext cx="447657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1287" y="6003417"/>
            <a:ext cx="45973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2745" y="5608193"/>
            <a:ext cx="447657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8940" y="5608193"/>
            <a:ext cx="45974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8470" y="4453255"/>
            <a:ext cx="1181728" cy="33527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2150" y="4472305"/>
            <a:ext cx="438150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9546" y="3891916"/>
            <a:ext cx="1612900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3165" y="3496692"/>
            <a:ext cx="447657" cy="31622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6921" y="3496692"/>
            <a:ext cx="459740" cy="31622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158" y="3496692"/>
            <a:ext cx="447657" cy="316229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33561" y="3101468"/>
            <a:ext cx="459740" cy="316229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3663" y="3101468"/>
            <a:ext cx="989330" cy="316229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8925" y="3101468"/>
            <a:ext cx="939800" cy="316229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1742" y="2521078"/>
            <a:ext cx="1612899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7958" y="2125854"/>
            <a:ext cx="2180589" cy="316229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8714" y="2146174"/>
            <a:ext cx="246379" cy="245109"/>
          </a:xfrm>
          <a:prstGeom prst="rect">
            <a:avLst/>
          </a:prstGeom>
          <a:blipFill>
            <a:blip r:embed="rId2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04044" y="1750950"/>
            <a:ext cx="293369" cy="245109"/>
          </a:xfrm>
          <a:prstGeom prst="rect">
            <a:avLst/>
          </a:prstGeom>
          <a:blipFill>
            <a:blip r:embed="rId2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6165" y="1730630"/>
            <a:ext cx="447657" cy="316229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8351" y="1730630"/>
            <a:ext cx="459740" cy="316229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2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5800" y="725692"/>
            <a:ext cx="947000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Periodic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</a:t>
            </a:r>
            <a:r>
              <a:rPr sz="2400" spc="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2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utilized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 finite-duration sequences in (3.17) as follows.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5800" y="1651522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79117" y="1651522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154857" y="1651522"/>
            <a:ext cx="657057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1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finite-duration</a:t>
            </a:r>
            <a:r>
              <a:rPr sz="2400" spc="1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sequences</a:t>
            </a:r>
            <a:r>
              <a:rPr sz="2400" spc="1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85800" y="2046746"/>
            <a:ext cx="4017671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3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respectively,</a:t>
            </a:r>
            <a:r>
              <a:rPr sz="2400" spc="2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025449" y="2046746"/>
            <a:ext cx="31306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2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2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85800" y="3022360"/>
            <a:ext cx="4553291" cy="119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append</a:t>
            </a:r>
          </a:p>
          <a:p>
            <a:pPr marL="604266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8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constructing</a:t>
            </a:r>
            <a:r>
              <a:rPr sz="2400" spc="2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periodic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63188" y="3022360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507456" y="3022360"/>
            <a:ext cx="33339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zeros</a:t>
            </a:r>
            <a:r>
              <a:rPr sz="2400" spc="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2400" spc="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ends</a:t>
            </a:r>
            <a:r>
              <a:rPr sz="2400" spc="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437763" y="3022360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846902" y="3417584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161072" y="3417584"/>
            <a:ext cx="299488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2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both</a:t>
            </a:r>
            <a:r>
              <a:rPr sz="2400" spc="2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28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243939" y="4393198"/>
            <a:ext cx="558315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then obtained from one period of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976552" y="4393198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85800" y="5158754"/>
            <a:ext cx="5681186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7.4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</a:t>
            </a:r>
            <a:r>
              <a:rPr sz="2400" spc="6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periodic</a:t>
            </a:r>
            <a:r>
              <a:rPr sz="2400" spc="1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convolution.</a:t>
            </a:r>
            <a:r>
              <a:rPr sz="2400" spc="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lengths</a:t>
            </a:r>
            <a:r>
              <a:rPr sz="2400" spc="1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047701" y="5529086"/>
            <a:ext cx="992824" cy="119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274396" marR="0">
              <a:lnSpc>
                <a:spcPts val="2916"/>
              </a:lnSpc>
              <a:spcBef>
                <a:spcPts val="330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7459433" y="5529086"/>
            <a:ext cx="269653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927595" y="5924310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194420" y="5924310"/>
            <a:ext cx="196169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r>
              <a:rPr sz="2400" spc="1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685800" y="6319534"/>
            <a:ext cx="7984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416848" y="6319534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615525" y="6319534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788801" y="6319534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7961236" y="6319534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28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5367828" y="1200024"/>
            <a:ext cx="447657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111459" y="1200024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9120" y="804800"/>
            <a:ext cx="1316348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725692"/>
            <a:ext cx="232880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5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52251" y="725692"/>
            <a:ext cx="560391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4.</a:t>
            </a:r>
            <a:r>
              <a:rPr sz="2400" spc="5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5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5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result,</a:t>
            </a:r>
            <a:r>
              <a:rPr sz="2400" spc="5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5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append</a:t>
            </a:r>
            <a:r>
              <a:rPr sz="2400" spc="5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two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120916"/>
            <a:ext cx="9470356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zeros</a:t>
            </a:r>
            <a:r>
              <a:rPr sz="2400" spc="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one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</a:t>
            </a:r>
            <a:r>
              <a:rPr sz="2400" spc="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45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6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respectively.</a:t>
            </a:r>
            <a:r>
              <a:rPr sz="2400" spc="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  <a:r>
              <a:rPr sz="2400" spc="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(7.31), the MATLAB code is: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257063"/>
            <a:ext cx="7651728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toeplitz([1,-4,5,0],[1,0,5,-4])*[2;3;0;0]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972474"/>
            <a:ext cx="193150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gives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713398"/>
            <a:ext cx="3627149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-5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-2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15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4428809"/>
            <a:ext cx="9470332" cy="806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8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8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8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18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conv([2,3],[1,-4,5])</a:t>
            </a:r>
            <a:r>
              <a:rPr sz="2400" spc="1264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produces the same result.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29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692149" y="6189345"/>
            <a:ext cx="410082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18089" y="5794121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0167" y="5213731"/>
            <a:ext cx="45593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7128" y="3733420"/>
            <a:ext cx="2410460" cy="8458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1885" y="3244724"/>
            <a:ext cx="656590" cy="2273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2131" y="3225063"/>
            <a:ext cx="926456" cy="3104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2610" y="3206624"/>
            <a:ext cx="133858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8293" y="2841271"/>
            <a:ext cx="2669540" cy="286357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1976" y="1714120"/>
            <a:ext cx="4385309" cy="84581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6270" y="1200024"/>
            <a:ext cx="455930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431" y="804800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2463" y="804800"/>
            <a:ext cx="45593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800" y="725692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3532" y="725692"/>
            <a:ext cx="8312621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counterpart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7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</a:p>
          <a:p>
            <a:pPr marL="3892308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1120916"/>
            <a:ext cx="44118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Fourier series expansion,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09227" y="1834402"/>
            <a:ext cx="946829" cy="131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(7.2)</a:t>
            </a:r>
          </a:p>
          <a:p>
            <a:pPr marL="683552" marR="0">
              <a:lnSpc>
                <a:spcPts val="2916"/>
              </a:lnSpc>
              <a:spcBef>
                <a:spcPts val="425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2744992"/>
            <a:ext cx="6199962" cy="791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10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10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0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components</a:t>
            </a:r>
            <a:r>
              <a:rPr sz="2400" spc="10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</a:p>
          <a:p>
            <a:pPr marL="0" marR="0">
              <a:lnSpc>
                <a:spcPts val="2916"/>
              </a:lnSpc>
              <a:spcBef>
                <a:spcPts val="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Substituting</a:t>
            </a:r>
            <a:r>
              <a:rPr sz="2400" spc="206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97540" y="3127516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604825" y="3127516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81185" y="3853702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4764292"/>
            <a:ext cx="947021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(7.3)</a:t>
            </a:r>
            <a:r>
              <a:rPr sz="2400" spc="1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valid</a:t>
            </a:r>
            <a:r>
              <a:rPr sz="2400" spc="1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1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</a:t>
            </a:r>
            <a:r>
              <a:rPr sz="2400" spc="1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1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</a:t>
            </a:r>
            <a:r>
              <a:rPr sz="2400" spc="1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5134624"/>
            <a:ext cx="268299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 points of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899737" y="5134624"/>
            <a:ext cx="6256377" cy="1384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considered.</a:t>
            </a:r>
          </a:p>
          <a:p>
            <a:pPr marL="835406" marR="0">
              <a:lnSpc>
                <a:spcPts val="2916"/>
              </a:lnSpc>
              <a:spcBef>
                <a:spcPts val="165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19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9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components</a:t>
            </a:r>
            <a:r>
              <a:rPr sz="2400" spc="19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</a:p>
          <a:p>
            <a:pPr marL="899591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5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respective</a:t>
            </a:r>
            <a:r>
              <a:rPr sz="2400" spc="25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complex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5715013"/>
            <a:ext cx="30274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19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9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seen</a:t>
            </a:r>
            <a:r>
              <a:rPr sz="2400" spc="19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21512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CCD12C-71CF-4CAA-B2EF-E84FFFC8BC6B}"/>
                  </a:ext>
                </a:extLst>
              </p14:cNvPr>
              <p14:cNvContentPartPr/>
              <p14:nvPr/>
            </p14:nvContentPartPr>
            <p14:xfrm>
              <a:off x="769320" y="1780920"/>
              <a:ext cx="9278280" cy="4821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CCD12C-71CF-4CAA-B2EF-E84FFFC8BC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960" y="1771560"/>
                <a:ext cx="9297000" cy="484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2922067" y="5232781"/>
            <a:ext cx="5476872" cy="12839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029356" y="3565780"/>
            <a:ext cx="4949822" cy="12839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395" y="2866518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4626" y="2883028"/>
            <a:ext cx="1871980" cy="2616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49" y="2866518"/>
            <a:ext cx="100330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3283" y="2491614"/>
            <a:ext cx="246380" cy="24510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7640" y="2471294"/>
            <a:ext cx="45974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800" y="725692"/>
            <a:ext cx="426706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Discrete Fourier Transform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281190"/>
            <a:ext cx="947035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13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3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used</a:t>
            </a:r>
            <a:r>
              <a:rPr sz="2400" spc="13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3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analyzing</a:t>
            </a:r>
            <a:r>
              <a:rPr sz="2400" spc="13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13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finite-duration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 in the frequency domain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392186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77695" y="2392186"/>
            <a:ext cx="82784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1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finite-duration</a:t>
            </a:r>
            <a:r>
              <a:rPr sz="2400" spc="1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11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31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1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9089" y="2787410"/>
            <a:ext cx="126429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outside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020246" y="2787410"/>
            <a:ext cx="27317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The DFT pair of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86775" y="2787410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022689" y="3971812"/>
            <a:ext cx="1121999" cy="207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(7.32)</a:t>
            </a:r>
          </a:p>
          <a:p>
            <a:pPr marL="0" marR="0">
              <a:lnSpc>
                <a:spcPts val="2916"/>
              </a:lnSpc>
              <a:spcBef>
                <a:spcPts val="1020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(7.33)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4849636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8916923" y="3076830"/>
            <a:ext cx="549909" cy="3657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427468" y="3126360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0128" y="2360804"/>
            <a:ext cx="114426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6652" y="1978280"/>
            <a:ext cx="1859280" cy="2654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9550" y="1917319"/>
            <a:ext cx="1524000" cy="3644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0361" y="1570356"/>
            <a:ext cx="4597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40036" y="1195452"/>
            <a:ext cx="246380" cy="24510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7615" y="1175132"/>
            <a:ext cx="4597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9432" y="1175132"/>
            <a:ext cx="459739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1096024"/>
            <a:ext cx="9470404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2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extend</a:t>
            </a:r>
            <a:r>
              <a:rPr sz="2400" spc="5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periodic</a:t>
            </a:r>
            <a:r>
              <a:rPr sz="2400" spc="2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51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2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</a:t>
            </a:r>
            <a:r>
              <a:rPr sz="2400" spc="23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53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(7.10)-(7.11).</a:t>
            </a:r>
            <a:r>
              <a:rPr sz="2400" spc="4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Comparing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886472"/>
            <a:ext cx="307607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(7.32)</a:t>
            </a:r>
            <a:r>
              <a:rPr sz="2400" spc="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(7.10),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53875" y="1886472"/>
            <a:ext cx="5747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902282" y="1886472"/>
            <a:ext cx="225377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3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281696"/>
            <a:ext cx="774295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DFT and DFS are equivalent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within the interval of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3047252"/>
            <a:ext cx="666208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9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  <a:r>
              <a:rPr sz="2400" spc="9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9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just</a:t>
            </a:r>
            <a:r>
              <a:rPr sz="2400" spc="9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extract</a:t>
            </a:r>
            <a:r>
              <a:rPr sz="2400" spc="9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one</a:t>
            </a:r>
            <a:r>
              <a:rPr sz="2400" spc="9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</a:t>
            </a:r>
            <a:r>
              <a:rPr sz="2400" spc="9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construct (7.32) and (7.33).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19059" y="3047252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98685" y="3047252"/>
            <a:ext cx="4574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4183140"/>
            <a:ext cx="9470353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result,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well</a:t>
            </a:r>
            <a:r>
              <a:rPr sz="2400" spc="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theoretically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justified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cannot</a:t>
            </a:r>
            <a:r>
              <a:rPr sz="2400" spc="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apply</a:t>
            </a:r>
            <a:r>
              <a:rPr sz="2400" spc="1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(7.32)</a:t>
            </a:r>
            <a:r>
              <a:rPr sz="2400" spc="1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produce</a:t>
            </a:r>
            <a:r>
              <a:rPr sz="2400" spc="1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(7.33)</a:t>
            </a:r>
            <a:r>
              <a:rPr sz="2400" spc="1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  <a:r>
              <a:rPr sz="2400" spc="1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vice</a:t>
            </a:r>
            <a:r>
              <a:rPr sz="2400" spc="1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versa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in DFS, DTFT and Fourier transform.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1581117" y="751341"/>
            <a:ext cx="7512084" cy="549361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971384" y="1532528"/>
            <a:ext cx="3198245" cy="142724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49819" y="835457"/>
            <a:ext cx="1514075" cy="31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 </a:t>
            </a:r>
            <a:r>
              <a:rPr sz="19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domain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86731" y="835457"/>
            <a:ext cx="2139524" cy="31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frequency </a:t>
            </a:r>
            <a:r>
              <a:rPr sz="19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domain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4379" y="2097179"/>
            <a:ext cx="360840" cy="31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84496" y="2097179"/>
            <a:ext cx="360840" cy="31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90011" y="2108802"/>
            <a:ext cx="360841" cy="31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61377" y="2108802"/>
            <a:ext cx="360840" cy="31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50954" y="5818109"/>
            <a:ext cx="2111777" cy="31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discrete </a:t>
            </a:r>
            <a:r>
              <a:rPr sz="19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00646" y="5818109"/>
            <a:ext cx="2111777" cy="31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discrete </a:t>
            </a:r>
            <a:r>
              <a:rPr sz="19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finite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09353" y="6268886"/>
            <a:ext cx="42233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Fig.7.7: Illustration of DFT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2795904" y="3466469"/>
            <a:ext cx="5097779" cy="248094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171818" y="3087625"/>
            <a:ext cx="772160" cy="2476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8749" y="1966987"/>
            <a:ext cx="2752089" cy="7461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37700" y="1175132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725692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7.5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1096024"/>
            <a:ext cx="8836251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Find</a:t>
            </a:r>
            <a:r>
              <a:rPr sz="2400" spc="4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4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coefficients</a:t>
            </a:r>
            <a:r>
              <a:rPr sz="2400" spc="4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4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finite-duration</a:t>
            </a:r>
            <a:r>
              <a:rPr sz="2400" spc="4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has the form of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990737"/>
            <a:ext cx="55247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(7.32) and Example 7.1 with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50329" y="2990737"/>
            <a:ext cx="178554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have: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2066289" y="4164331"/>
            <a:ext cx="6557009" cy="20650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92150" y="3465069"/>
            <a:ext cx="181228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02809" y="3087625"/>
            <a:ext cx="770245" cy="24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4765" y="3069845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1924" y="1874404"/>
            <a:ext cx="2745740" cy="74611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149" y="1212724"/>
            <a:ext cx="1228089" cy="2654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3273" y="804800"/>
            <a:ext cx="54991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725692"/>
            <a:ext cx="235042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Together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12590" y="725692"/>
            <a:ext cx="634346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whose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outside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interval</a:t>
            </a:r>
            <a:r>
              <a:rPr sz="2400" spc="5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26589" y="1120916"/>
            <a:ext cx="28072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finally have: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990737"/>
            <a:ext cx="28926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11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11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03102" y="2990737"/>
            <a:ext cx="28935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considered</a:t>
            </a:r>
            <a:r>
              <a:rPr sz="2400" spc="11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31656" y="2990737"/>
            <a:ext cx="17244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11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10789" y="3385961"/>
            <a:ext cx="27968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then we obtain: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4851730" y="5841822"/>
            <a:ext cx="4597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752840" y="1202564"/>
            <a:ext cx="54990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725692"/>
            <a:ext cx="9470211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7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7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computation</a:t>
            </a:r>
            <a:r>
              <a:rPr sz="2400" spc="7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fft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7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123456"/>
            <a:ext cx="81056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 code to produce magnitudes and phases 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6389" y="1123456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889271"/>
            <a:ext cx="884039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N=5;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234610"/>
            <a:ext cx="2896046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x=[1 1 1 0 0];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subplot(2,1,1);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23547" y="2234610"/>
            <a:ext cx="2895616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%append 2 zeros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925286"/>
            <a:ext cx="9418629" cy="1764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stem([0:N-1],abs(fft(x)));</a:t>
            </a:r>
            <a:r>
              <a:rPr sz="2400" spc="-484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%plot magnitude response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title('Magnitude Response');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subplot(2,1,2);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stem([0:N-1],angle(fft(x)));%plot phase response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title('Phase Response');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5022051"/>
            <a:ext cx="9470454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  <a:r>
              <a:rPr sz="2400" spc="10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r>
              <a:rPr sz="2400" spc="1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7.2</a:t>
            </a:r>
            <a:r>
              <a:rPr sz="2400" spc="1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0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relationship</a:t>
            </a:r>
            <a:r>
              <a:rPr sz="2400" spc="1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DFS,</a:t>
            </a:r>
            <a:r>
              <a:rPr sz="2400" spc="2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2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sz="2400" spc="2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sz="2400" spc="2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2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  <a:r>
              <a:rPr sz="2400" spc="2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append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infinite zeros at the end 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2481658" y="4110942"/>
            <a:ext cx="5964780" cy="18990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481658" y="1374871"/>
            <a:ext cx="5964780" cy="19454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725692"/>
            <a:ext cx="7209630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MATLAB program is provided as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ex7_5.m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4931" y="1106857"/>
            <a:ext cx="4108279" cy="458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06151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 spc="11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 Response</a:t>
            </a:r>
          </a:p>
          <a:p>
            <a:pPr marL="0" marR="0">
              <a:lnSpc>
                <a:spcPts val="1650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4931" y="1945178"/>
            <a:ext cx="256269" cy="150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62"/>
              </a:lnSpc>
              <a:spcBef>
                <a:spcPts val="3238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62"/>
              </a:lnSpc>
              <a:spcBef>
                <a:spcPts val="3288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81658" y="335402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40753" y="335402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11521" y="335402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2289" y="335402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53056" y="335402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34501" y="3796468"/>
            <a:ext cx="1551945" cy="24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Phase Response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64931" y="4006048"/>
            <a:ext cx="256269" cy="71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62"/>
              </a:lnSpc>
              <a:spcBef>
                <a:spcPts val="1954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64931" y="4949158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06567" y="5414891"/>
            <a:ext cx="326305" cy="726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 spc="68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  <a:p>
            <a:pPr marL="0" marR="0">
              <a:lnSpc>
                <a:spcPts val="1662"/>
              </a:lnSpc>
              <a:spcBef>
                <a:spcPts val="2046"/>
              </a:spcBef>
              <a:spcAft>
                <a:spcPct val="0"/>
              </a:spcAft>
            </a:pPr>
            <a:r>
              <a:rPr sz="1450" spc="68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81658" y="604363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40753" y="604363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11521" y="604363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82289" y="604363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53056" y="6043631"/>
            <a:ext cx="256269" cy="24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2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42F3008D-31B3-4C78-8F87-F357632059CE}"/>
              </a:ext>
            </a:extLst>
          </p:cNvPr>
          <p:cNvSpPr/>
          <p:nvPr/>
        </p:nvSpPr>
        <p:spPr>
          <a:xfrm>
            <a:off x="7198831" y="6519164"/>
            <a:ext cx="770245" cy="24764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3FA11182-4370-4CA6-84C8-52C89F8AC210}"/>
              </a:ext>
            </a:extLst>
          </p:cNvPr>
          <p:cNvSpPr txBox="1"/>
          <p:nvPr/>
        </p:nvSpPr>
        <p:spPr>
          <a:xfrm>
            <a:off x="3585499" y="6422275"/>
            <a:ext cx="365204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Fig.7.8: DFT plots with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6977087" y="5761595"/>
            <a:ext cx="96393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987714" y="5406503"/>
            <a:ext cx="280670" cy="2755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9874" y="4718671"/>
            <a:ext cx="2529839" cy="3467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5197" y="4233785"/>
            <a:ext cx="280670" cy="2755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4149" y="1971662"/>
            <a:ext cx="524128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800" y="806450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7.6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176782"/>
            <a:ext cx="72328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 a discrete-time finite-duration sinusoid: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658110"/>
            <a:ext cx="624251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Estimate the tone frequency using DFT.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398774"/>
            <a:ext cx="9470356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Consider</a:t>
            </a:r>
            <a:r>
              <a:rPr sz="2400" spc="15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5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400" spc="15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case</a:t>
            </a:r>
            <a:r>
              <a:rPr sz="2400" spc="15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first.</a:t>
            </a:r>
            <a:r>
              <a:rPr sz="2400" spc="15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  <a:r>
              <a:rPr sz="2400" spc="15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(2.16),</a:t>
            </a:r>
            <a:r>
              <a:rPr sz="2400" spc="1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  <a:r>
              <a:rPr sz="2400" spc="13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  <a:r>
              <a:rPr sz="2400" spc="13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</a:t>
            </a:r>
            <a:r>
              <a:rPr sz="2400" spc="13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3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3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complex</a:t>
            </a:r>
            <a:r>
              <a:rPr sz="2400" spc="13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tone</a:t>
            </a:r>
            <a:r>
              <a:rPr sz="2400" spc="13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31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5312156"/>
            <a:ext cx="94703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  <a:r>
              <a:rPr sz="2400" spc="35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found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locating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peak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5682488"/>
            <a:ext cx="632995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transform. Moreover, a real-valued tone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54657" y="5682488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37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CA6560B2-DAB8-470D-BD17-0A3A859C5F18}"/>
              </a:ext>
            </a:extLst>
          </p:cNvPr>
          <p:cNvSpPr/>
          <p:nvPr/>
        </p:nvSpPr>
        <p:spPr>
          <a:xfrm>
            <a:off x="3968750" y="6077824"/>
            <a:ext cx="3305962" cy="692546"/>
          </a:xfrm>
          <a:prstGeom prst="rect">
            <a:avLst/>
          </a:prstGeom>
          <a:blipFill>
            <a:blip r:embed="rId10"/>
            <a:stretch>
              <a:fillRect t="-67977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6947547" y="2206612"/>
            <a:ext cx="4597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67644" y="2250461"/>
            <a:ext cx="739140" cy="2215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8732" y="2225662"/>
            <a:ext cx="515620" cy="2463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77010" y="900798"/>
            <a:ext cx="502919" cy="2755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7356" y="900798"/>
            <a:ext cx="280670" cy="2755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9645" y="885558"/>
            <a:ext cx="96393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8734" y="268605"/>
            <a:ext cx="3305962" cy="457200"/>
          </a:xfrm>
          <a:prstGeom prst="rect">
            <a:avLst/>
          </a:prstGeom>
          <a:blipFill>
            <a:blip r:embed="rId8"/>
            <a:stretch>
              <a:fillRect b="-154444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806450"/>
            <a:ext cx="4749628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 the two impulses.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69926" y="806450"/>
            <a:ext cx="13430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3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96414" y="806450"/>
            <a:ext cx="18597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located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757172"/>
            <a:ext cx="947034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Analogously,</a:t>
            </a:r>
            <a:r>
              <a:rPr sz="2400" spc="4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48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sz="2400" spc="48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4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2400" spc="4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peaks</a:t>
            </a:r>
            <a:r>
              <a:rPr sz="2400" spc="48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4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correspond</a:t>
            </a:r>
            <a:r>
              <a:rPr sz="2400" spc="4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127504"/>
            <a:ext cx="19117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frequencies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87992" y="2127504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20425" y="2127504"/>
            <a:ext cx="29564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the DFT for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707894"/>
            <a:ext cx="3234828" cy="1789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MATLAB code is</a:t>
            </a:r>
          </a:p>
          <a:p>
            <a:pPr marL="0" marR="0">
              <a:lnSpc>
                <a:spcPts val="2503"/>
              </a:lnSpc>
              <a:spcBef>
                <a:spcPts val="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N=21;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A=2;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w=0.7*pi;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p=1;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38587" y="3078485"/>
            <a:ext cx="4541537" cy="141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%number of samples is 21</a:t>
            </a:r>
          </a:p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%tone amplitude is 2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%frequency is 0.7*pi</a:t>
            </a:r>
          </a:p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%phase is 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4459839"/>
            <a:ext cx="161577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n=0:N-1;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38600" y="4459839"/>
            <a:ext cx="490728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%define a vector of size 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4805177"/>
            <a:ext cx="5455936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x=A*cos(w*n+p);%generate tone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5150516"/>
            <a:ext cx="179865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X=fft(x);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38600" y="5150516"/>
            <a:ext cx="2346976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%compute DFT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5495854"/>
            <a:ext cx="7833669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subplot(2,1,1);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stem(n,abs(X));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%plot magnitude response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38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2ED0DC7F-960D-48FC-9CB1-47A7FAEE45EA}"/>
              </a:ext>
            </a:extLst>
          </p:cNvPr>
          <p:cNvSpPr txBox="1"/>
          <p:nvPr/>
        </p:nvSpPr>
        <p:spPr>
          <a:xfrm>
            <a:off x="674429" y="6167509"/>
            <a:ext cx="7102149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subplot(2,1,2);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stem(n,angle(X)); %plot phase response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2514476" y="3792577"/>
            <a:ext cx="5896404" cy="19411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14476" y="1185135"/>
            <a:ext cx="5896404" cy="18850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9949" y="874733"/>
            <a:ext cx="1882070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450" spc="-12">
                <a:solidFill>
                  <a:srgbClr val="000000"/>
                </a:solidFill>
                <a:latin typeface="Microsoft Sans Serif"/>
                <a:cs typeface="Microsoft Sans Serif"/>
              </a:rPr>
              <a:t> Response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95236" y="1081482"/>
            <a:ext cx="358929" cy="164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  <a:p>
            <a:pPr marL="0" marR="0">
              <a:lnSpc>
                <a:spcPts val="1641"/>
              </a:lnSpc>
              <a:spcBef>
                <a:spcPts val="2026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  <a:p>
            <a:pPr marL="0" marR="0">
              <a:lnSpc>
                <a:spcPts val="1641"/>
              </a:lnSpc>
              <a:spcBef>
                <a:spcPts val="2066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103850" marR="0">
              <a:lnSpc>
                <a:spcPts val="1641"/>
              </a:lnSpc>
              <a:spcBef>
                <a:spcPts val="2066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087" y="2953706"/>
            <a:ext cx="255078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14476" y="3103024"/>
            <a:ext cx="255078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56845" y="3103024"/>
            <a:ext cx="255078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3058" y="3103024"/>
            <a:ext cx="358928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06966" y="3103024"/>
            <a:ext cx="358929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60874" y="3103024"/>
            <a:ext cx="358929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41494" y="3528008"/>
            <a:ext cx="1535901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Phase </a:t>
            </a:r>
            <a:r>
              <a:rPr sz="1450" spc="-12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087" y="3734756"/>
            <a:ext cx="255078" cy="70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41"/>
              </a:lnSpc>
              <a:spcBef>
                <a:spcPts val="2026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087" y="4665125"/>
            <a:ext cx="255078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41392" y="5124567"/>
            <a:ext cx="324312" cy="717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 spc="62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  <a:p>
            <a:pPr marL="0" marR="0">
              <a:lnSpc>
                <a:spcPts val="1641"/>
              </a:lnSpc>
              <a:spcBef>
                <a:spcPts val="2066"/>
              </a:spcBef>
              <a:spcAft>
                <a:spcPct val="0"/>
              </a:spcAft>
            </a:pPr>
            <a:r>
              <a:rPr sz="1450" spc="62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14476" y="5744813"/>
            <a:ext cx="255078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56845" y="5744813"/>
            <a:ext cx="255078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53058" y="5744813"/>
            <a:ext cx="358928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06966" y="5744813"/>
            <a:ext cx="358929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60874" y="5744813"/>
            <a:ext cx="358929" cy="246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50" spc="1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825013" y="6332793"/>
            <a:ext cx="519185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Fig.7.9: DFT plots for a real tone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39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4551082" y="5121149"/>
            <a:ext cx="2426970" cy="2870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443225" y="5056378"/>
            <a:ext cx="1499869" cy="3644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4783" y="3750446"/>
            <a:ext cx="2216150" cy="90486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318" y="2650364"/>
            <a:ext cx="4606289" cy="3467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4646" y="2343532"/>
            <a:ext cx="246380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1657" y="1537487"/>
            <a:ext cx="835660" cy="3104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7687" y="1187324"/>
            <a:ext cx="45974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0532" y="1207644"/>
            <a:ext cx="246379" cy="24510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5362" y="761620"/>
            <a:ext cx="4480560" cy="34670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725692"/>
            <a:ext cx="8821705" cy="1186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exponentials are</a:t>
            </a:r>
          </a:p>
          <a:p>
            <a:pPr marL="0" marR="0">
              <a:lnSpc>
                <a:spcPts val="2916"/>
              </a:lnSpc>
              <a:spcBef>
                <a:spcPts val="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Nevertheless,</a:t>
            </a:r>
            <a:r>
              <a:rPr sz="2400" spc="5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5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5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</a:t>
            </a:r>
            <a:r>
              <a:rPr sz="2400" spc="39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distinct</a:t>
            </a:r>
            <a:r>
              <a:rPr sz="2400" spc="54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frequencies</a:t>
            </a:r>
            <a:r>
              <a:rPr sz="2400" spc="54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due to the periodicity 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29562" y="725692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13667" y="1503440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2244104"/>
            <a:ext cx="947036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Without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loss</a:t>
            </a:r>
            <a:r>
              <a:rPr sz="2400" spc="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generality,</a:t>
            </a:r>
            <a:r>
              <a:rPr sz="2400" spc="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select</a:t>
            </a:r>
            <a:r>
              <a:rPr sz="2400" spc="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following</a:t>
            </a:r>
            <a:r>
              <a:rPr sz="2400" spc="30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distinct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614436"/>
            <a:ext cx="370666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complex</a:t>
            </a:r>
            <a:r>
              <a:rPr sz="2400" spc="9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exponentials,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092958" y="2614436"/>
            <a:ext cx="106323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9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2996960"/>
            <a:ext cx="788791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thus the infinite summation in (7.3) is reduced to: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09227" y="3942475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5025531"/>
            <a:ext cx="14191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Defining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949446" y="5025531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984403" y="5025531"/>
            <a:ext cx="31716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9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29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9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DFS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5420755"/>
            <a:ext cx="768610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coefficients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 inverse DFS formula is given as: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21512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F842F86C-B521-4BB5-8C3D-4B6124309179}"/>
              </a:ext>
            </a:extLst>
          </p:cNvPr>
          <p:cNvSpPr/>
          <p:nvPr/>
        </p:nvSpPr>
        <p:spPr>
          <a:xfrm>
            <a:off x="4362417" y="5841875"/>
            <a:ext cx="2876549" cy="928763"/>
          </a:xfrm>
          <a:prstGeom prst="rect">
            <a:avLst/>
          </a:prstGeom>
          <a:blipFill>
            <a:blip r:embed="rId13"/>
            <a:stretch>
              <a:fillRect t="-48022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A16E5948-59E9-4428-8148-1E35D6BB4468}"/>
              </a:ext>
            </a:extLst>
          </p:cNvPr>
          <p:cNvSpPr txBox="1"/>
          <p:nvPr/>
        </p:nvSpPr>
        <p:spPr>
          <a:xfrm>
            <a:off x="9119482" y="6057801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(7.5)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C3DBB9-88BE-42AF-9512-DC169602F488}"/>
                  </a:ext>
                </a:extLst>
              </p14:cNvPr>
              <p14:cNvContentPartPr/>
              <p14:nvPr/>
            </p14:nvContentPartPr>
            <p14:xfrm>
              <a:off x="3655080" y="1004400"/>
              <a:ext cx="5272920" cy="5996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C3DBB9-88BE-42AF-9512-DC169602F4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5720" y="995040"/>
                <a:ext cx="5291640" cy="601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692150" y="4333063"/>
            <a:ext cx="344677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975044" y="3937839"/>
            <a:ext cx="321310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725951"/>
            <a:ext cx="1432589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 =</a:t>
            </a:r>
          </a:p>
          <a:p>
            <a:pPr marL="18288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1.0806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6187" y="1071290"/>
            <a:ext cx="5822001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1.0674+0.2939i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1.0243+0.6130i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1416628"/>
            <a:ext cx="9296708" cy="2110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0.9382+0.9931i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0.7756+1.5027i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0.4409+2.3159i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-0.4524+4.1068i</a:t>
            </a:r>
            <a:r>
              <a:rPr sz="2400" spc="1436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-6.7461+15.1792i</a:t>
            </a:r>
            <a:r>
              <a:rPr sz="2400" spc="1436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6.5451-7.2043i</a:t>
            </a:r>
          </a:p>
          <a:p>
            <a:pPr marL="18288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3.8608-2.1316i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FF0000"/>
                </a:solidFill>
                <a:latin typeface="Courier New"/>
                <a:cs typeface="Courier New"/>
              </a:rPr>
              <a:t>3.3521-0.5718i</a:t>
            </a:r>
            <a:r>
              <a:rPr sz="2400" spc="2877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FF0000"/>
                </a:solidFill>
                <a:latin typeface="Courier New"/>
                <a:cs typeface="Courier New"/>
              </a:rPr>
              <a:t>3.3521+0.5718i</a:t>
            </a:r>
          </a:p>
          <a:p>
            <a:pPr marL="18288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3.8608+2.1316i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6.5451+7.2043i</a:t>
            </a:r>
            <a:r>
              <a:rPr sz="2400" spc="1436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-6.7461-15.1792i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-0.4524-4.1068i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0.4409-2.3159i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0.7756-1.5027i</a:t>
            </a:r>
          </a:p>
          <a:p>
            <a:pPr marL="18288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0.9382-0.9931i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1.0243-0.6130i</a:t>
            </a:r>
            <a:r>
              <a:rPr sz="2400" spc="287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1.0674-0.2939i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3858731"/>
            <a:ext cx="51920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Interestingly,</a:t>
            </a:r>
            <a:r>
              <a:rPr sz="2400" spc="10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observe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7763" y="3858731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4253955"/>
            <a:ext cx="9470363" cy="1174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947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8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8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fact,</a:t>
            </a:r>
            <a:r>
              <a:rPr sz="2400" spc="8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sz="2400" spc="8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real-valued</a:t>
            </a:r>
            <a:r>
              <a:rPr sz="2400" spc="8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sequences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possess</a:t>
            </a:r>
            <a:r>
              <a:rPr sz="2400" spc="3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these</a:t>
            </a:r>
            <a:r>
              <a:rPr sz="2400" spc="3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properties</a:t>
            </a:r>
            <a:r>
              <a:rPr sz="2400" spc="3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so</a:t>
            </a:r>
            <a:r>
              <a:rPr sz="2400" spc="3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3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3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</a:t>
            </a:r>
            <a:r>
              <a:rPr sz="2400" spc="3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sz="2400" spc="3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around half of the DFT coefficients.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5760175"/>
            <a:ext cx="9470299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3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3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coefficients</a:t>
            </a:r>
            <a:r>
              <a:rPr sz="2400" spc="3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3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complex-valued,</a:t>
            </a:r>
            <a:r>
              <a:rPr sz="2400" spc="3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3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search</a:t>
            </a:r>
            <a:r>
              <a:rPr sz="2400" spc="3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 according to the magnitude plot.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6087998" y="4513185"/>
            <a:ext cx="4597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027465" y="4513185"/>
            <a:ext cx="45973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8909" y="3066148"/>
            <a:ext cx="2731770" cy="6273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5426" y="2459596"/>
            <a:ext cx="270510" cy="1981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52" y="2366886"/>
            <a:ext cx="145604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7300" y="2011794"/>
            <a:ext cx="134620" cy="2501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9657" y="1299739"/>
            <a:ext cx="1343660" cy="22157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8924" y="1274940"/>
            <a:ext cx="1107440" cy="24637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8322" y="900797"/>
            <a:ext cx="808990" cy="25018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9993" y="899528"/>
            <a:ext cx="673100" cy="25145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806450"/>
            <a:ext cx="515263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2400" spc="4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peaks,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one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correspond to</a:t>
            </a:r>
            <a:r>
              <a:rPr sz="2400" spc="96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37185" y="806450"/>
            <a:ext cx="3124625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other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</a:p>
          <a:p>
            <a:pPr marL="812482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respectively.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1917446"/>
            <a:ext cx="947033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7.2,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clear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</a:t>
            </a:r>
            <a:r>
              <a:rPr sz="2400" spc="33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refers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1468754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As a result, an estimate of</a:t>
            </a:r>
            <a:r>
              <a:rPr sz="2400" spc="30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4063746"/>
            <a:ext cx="94701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improve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accuracy,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append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large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434078"/>
            <a:ext cx="544088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zeros to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The MATLAB code 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61378" y="4434078"/>
            <a:ext cx="314159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now modified as: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5199893"/>
            <a:ext cx="7737796" cy="1123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2927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x=[A*cos(w.*n+p) zeros(1,1980)];</a:t>
            </a:r>
          </a:p>
          <a:p>
            <a:pPr marL="0" marR="0">
              <a:lnSpc>
                <a:spcPts val="2916"/>
              </a:lnSpc>
              <a:spcBef>
                <a:spcPts val="2914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 1980 zeros are appended.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2621293" y="3772321"/>
            <a:ext cx="5690208" cy="18340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621293" y="1175383"/>
            <a:ext cx="5690208" cy="18452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6641" y="871623"/>
            <a:ext cx="1844314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 Response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800" y="1073981"/>
            <a:ext cx="354421" cy="170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0">
                <a:solidFill>
                  <a:srgbClr val="000000"/>
                </a:solidFill>
                <a:latin typeface="Microsoft Sans Serif"/>
                <a:cs typeface="Microsoft Sans Serif"/>
              </a:rPr>
              <a:t>25</a:t>
            </a:r>
          </a:p>
          <a:p>
            <a:pPr marL="0" marR="0">
              <a:lnSpc>
                <a:spcPts val="1606"/>
              </a:lnSpc>
              <a:spcBef>
                <a:spcPts val="1226"/>
              </a:spcBef>
              <a:spcAft>
                <a:spcPct val="0"/>
              </a:spcAft>
            </a:pPr>
            <a:r>
              <a:rPr sz="1400" spc="2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  <a:p>
            <a:pPr marL="0" marR="0">
              <a:lnSpc>
                <a:spcPts val="1606"/>
              </a:lnSpc>
              <a:spcBef>
                <a:spcPts val="1364"/>
              </a:spcBef>
              <a:spcAft>
                <a:spcPct val="0"/>
              </a:spcAft>
            </a:pPr>
            <a:r>
              <a:rPr sz="1400" spc="20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  <a:p>
            <a:pPr marL="0" marR="0">
              <a:lnSpc>
                <a:spcPts val="1606"/>
              </a:lnSpc>
              <a:spcBef>
                <a:spcPts val="1226"/>
              </a:spcBef>
              <a:spcAft>
                <a:spcPct val="0"/>
              </a:spcAft>
            </a:pPr>
            <a:r>
              <a:rPr sz="1400" spc="2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101583" marR="0">
              <a:lnSpc>
                <a:spcPts val="1606"/>
              </a:lnSpc>
              <a:spcBef>
                <a:spcPts val="131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63383" y="2906453"/>
            <a:ext cx="252837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76254" y="3052601"/>
            <a:ext cx="252837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85555" y="3052601"/>
            <a:ext cx="453712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3">
                <a:solidFill>
                  <a:srgbClr val="000000"/>
                </a:solidFill>
                <a:latin typeface="Microsoft Sans Serif"/>
                <a:cs typeface="Microsoft Sans Serif"/>
              </a:rPr>
              <a:t>500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51291" y="3052601"/>
            <a:ext cx="554149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1000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73463" y="3052601"/>
            <a:ext cx="554149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1500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95635" y="3052601"/>
            <a:ext cx="554149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2000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54660" y="3468561"/>
            <a:ext cx="1505702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Phase Response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63383" y="3670920"/>
            <a:ext cx="252837" cy="691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  <a:p>
            <a:pPr marL="0" marR="0">
              <a:lnSpc>
                <a:spcPts val="1606"/>
              </a:lnSpc>
              <a:spcBef>
                <a:spcPts val="193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63383" y="4581534"/>
            <a:ext cx="252837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06948" y="5031221"/>
            <a:ext cx="320559" cy="703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67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  <a:p>
            <a:pPr marL="0" marR="0">
              <a:lnSpc>
                <a:spcPts val="1606"/>
              </a:lnSpc>
              <a:spcBef>
                <a:spcPts val="2023"/>
              </a:spcBef>
              <a:spcAft>
                <a:spcPct val="0"/>
              </a:spcAft>
            </a:pPr>
            <a:r>
              <a:rPr sz="1400" spc="67">
                <a:solidFill>
                  <a:srgbClr val="000000"/>
                </a:solidFill>
                <a:latin typeface="Microsoft Sans Serif"/>
                <a:cs typeface="Microsoft Sans Serif"/>
              </a:rPr>
              <a:t>-4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76254" y="5638297"/>
            <a:ext cx="252837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85555" y="5638297"/>
            <a:ext cx="453712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3">
                <a:solidFill>
                  <a:srgbClr val="000000"/>
                </a:solidFill>
                <a:latin typeface="Microsoft Sans Serif"/>
                <a:cs typeface="Microsoft Sans Serif"/>
              </a:rPr>
              <a:t>500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51291" y="5638297"/>
            <a:ext cx="554149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1000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73463" y="5638297"/>
            <a:ext cx="554149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1500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095635" y="5638297"/>
            <a:ext cx="554149" cy="24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2000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06220" y="6213743"/>
            <a:ext cx="82295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Fig.7.10: DFT plots for a real tone with zero padding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371853" y="5194427"/>
            <a:ext cx="4597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23664" y="3998987"/>
            <a:ext cx="2842260" cy="7461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1747" y="3342387"/>
            <a:ext cx="770244" cy="24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9306" y="2929383"/>
            <a:ext cx="54991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9528" y="1479182"/>
            <a:ext cx="3010532" cy="63054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1654" y="822581"/>
            <a:ext cx="1179188" cy="24764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6173" y="818770"/>
            <a:ext cx="942340" cy="251458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800" y="725692"/>
            <a:ext cx="470904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peak index is found to be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12153" y="725692"/>
            <a:ext cx="7984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57196" y="725692"/>
            <a:ext cx="11030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Thus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479943"/>
            <a:ext cx="5689170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7.7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Find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inverse</a:t>
            </a:r>
            <a:r>
              <a:rPr sz="2400" spc="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coefficients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16190" y="2850275"/>
            <a:ext cx="303992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245499"/>
            <a:ext cx="44456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75637" y="3245499"/>
            <a:ext cx="318836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has the form of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5115320"/>
            <a:ext cx="141542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Plot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5880876"/>
            <a:ext cx="640478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(7.33) and Example 7.5, we have: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685800" y="268605"/>
            <a:ext cx="7910194" cy="25349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3173744"/>
            <a:ext cx="423672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main MATLAB code is: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3914668"/>
            <a:ext cx="5091103" cy="1764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N=5;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X=[1 1 1 0 0];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subplot(2,1,1);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stem([0:N-1],abs(ifft(X)));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subplot(2,1,2);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5641359"/>
            <a:ext cx="5456863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stem([0:N-1],angle(ifft(X)));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2425675" y="3942861"/>
            <a:ext cx="6081421" cy="19359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425675" y="1153178"/>
            <a:ext cx="6081421" cy="198336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55957" y="879916"/>
            <a:ext cx="1936344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500" spc="-15">
                <a:solidFill>
                  <a:srgbClr val="000000"/>
                </a:solidFill>
                <a:latin typeface="Microsoft Sans Serif"/>
                <a:cs typeface="Microsoft Sans Serif"/>
              </a:rPr>
              <a:t> Response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51951" y="1722792"/>
            <a:ext cx="424914" cy="1547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 spc="30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94"/>
              </a:lnSpc>
              <a:spcBef>
                <a:spcPts val="3446"/>
              </a:spcBef>
              <a:spcAft>
                <a:spcPct val="0"/>
              </a:spcAft>
            </a:pPr>
            <a:r>
              <a:rPr sz="1500" spc="30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54713" marR="0">
              <a:lnSpc>
                <a:spcPts val="1694"/>
              </a:lnSpc>
              <a:spcBef>
                <a:spcPts val="3352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5675" y="3171112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13302" y="3171112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12831" y="3171112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12360" y="3171112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11888" y="3171112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22572" y="3622228"/>
            <a:ext cx="1579313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 spc="-10">
                <a:solidFill>
                  <a:srgbClr val="000000"/>
                </a:solidFill>
                <a:latin typeface="Microsoft Sans Serif"/>
                <a:cs typeface="Microsoft Sans Serif"/>
              </a:rPr>
              <a:t>Phase</a:t>
            </a: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00" spc="-15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06665" y="3835915"/>
            <a:ext cx="258300" cy="728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94"/>
              </a:lnSpc>
              <a:spcBef>
                <a:spcPts val="2044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06665" y="4797505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47159" y="5272364"/>
            <a:ext cx="329706" cy="740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 spc="62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  <a:p>
            <a:pPr marL="0" marR="0">
              <a:lnSpc>
                <a:spcPts val="1694"/>
              </a:lnSpc>
              <a:spcBef>
                <a:spcPts val="2137"/>
              </a:spcBef>
              <a:spcAft>
                <a:spcPct val="0"/>
              </a:spcAft>
            </a:pPr>
            <a:r>
              <a:rPr sz="1500" spc="62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25675" y="5913424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13302" y="5913424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12831" y="5913424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12360" y="5913424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411888" y="5913424"/>
            <a:ext cx="258300" cy="253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4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F762DE-4288-4419-A5EE-6A257B362ABB}"/>
              </a:ext>
            </a:extLst>
          </p:cNvPr>
          <p:cNvSpPr/>
          <p:nvPr/>
        </p:nvSpPr>
        <p:spPr>
          <a:xfrm>
            <a:off x="1372276" y="6281091"/>
            <a:ext cx="6177873" cy="419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8173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/>
                <a:cs typeface="Verdana"/>
              </a:rPr>
              <a:t>Fig.7.11: Inverse DFT plots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4174096" y="5439777"/>
            <a:ext cx="56387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704503" y="5439777"/>
            <a:ext cx="56387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8514" y="4674221"/>
            <a:ext cx="424053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4234" y="3953877"/>
            <a:ext cx="246379" cy="2451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8046" y="3538333"/>
            <a:ext cx="156210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861" y="3538333"/>
            <a:ext cx="156210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5182" y="2032114"/>
            <a:ext cx="54991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150" y="2032114"/>
            <a:ext cx="459739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1267" y="1266558"/>
            <a:ext cx="1144269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725692"/>
            <a:ext cx="6912227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dirty="0">
                <a:solidFill>
                  <a:srgbClr val="FF0000"/>
                </a:solidFill>
                <a:latin typeface="Verdana"/>
                <a:cs typeface="Verdana"/>
              </a:rPr>
              <a:t>Properties of DFT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1187450"/>
            <a:ext cx="712896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  <a:r>
              <a:rPr sz="2400" spc="5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5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</a:t>
            </a:r>
            <a:r>
              <a:rPr sz="2400" spc="5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</a:t>
            </a:r>
            <a:r>
              <a:rPr sz="2400" spc="5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5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  <a:r>
              <a:rPr sz="2400" spc="5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</a:t>
            </a:r>
            <a:r>
              <a:rPr sz="2400" spc="5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01886" y="1187450"/>
            <a:ext cx="11541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5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their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1582674"/>
            <a:ext cx="947023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properties</a:t>
            </a:r>
            <a:r>
              <a:rPr sz="2400" spc="3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sz="2400" spc="3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3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identical</a:t>
            </a:r>
            <a:r>
              <a:rPr sz="2400" spc="3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31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31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take</a:t>
            </a:r>
            <a:r>
              <a:rPr sz="2400" spc="3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care</a:t>
            </a:r>
            <a:r>
              <a:rPr sz="2400" spc="3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  <a:r>
              <a:rPr sz="2400" spc="3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1953006"/>
            <a:ext cx="1889698" cy="1914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972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Linearity</a:t>
            </a:r>
          </a:p>
          <a:p>
            <a:pPr marL="0" marR="0">
              <a:lnSpc>
                <a:spcPts val="2916"/>
              </a:lnSpc>
              <a:spcBef>
                <a:spcPts val="296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08732" y="1953006"/>
            <a:ext cx="64140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 the indices are outside the interval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14497" y="3459225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637682" y="3459225"/>
            <a:ext cx="451831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6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2400" spc="6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pairs</a:t>
            </a:r>
            <a:r>
              <a:rPr sz="2400" spc="6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6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3854449"/>
            <a:ext cx="480883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same duration of</a:t>
            </a:r>
            <a:r>
              <a:rPr sz="2400" spc="2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We have: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022689" y="4595113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(7.34)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5360669"/>
            <a:ext cx="20011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4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438232" y="5360669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907826" y="5360669"/>
            <a:ext cx="524829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different</a:t>
            </a:r>
            <a:r>
              <a:rPr sz="2400" spc="4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lengths,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5755894"/>
            <a:ext cx="9470287" cy="1086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properly</a:t>
            </a:r>
            <a:r>
              <a:rPr sz="2400" spc="47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append</a:t>
            </a:r>
            <a:r>
              <a:rPr sz="2400" spc="47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zero(s)</a:t>
            </a:r>
            <a:r>
              <a:rPr sz="2400" spc="47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47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7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shorter</a:t>
            </a:r>
            <a:r>
              <a:rPr sz="2400" spc="47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47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47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make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 them with the same duration.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endParaRPr sz="24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4023004" y="6067919"/>
            <a:ext cx="3487420" cy="2616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524325" y="5404725"/>
            <a:ext cx="119379" cy="1714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9266" y="4545189"/>
            <a:ext cx="449326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9890" y="3409302"/>
            <a:ext cx="114427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9266" y="2230234"/>
            <a:ext cx="4315460" cy="3594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5049" y="1495158"/>
            <a:ext cx="1518919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725692"/>
            <a:ext cx="4721853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2.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Circular Shift of Sequence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1416050"/>
            <a:ext cx="387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0320" y="1416050"/>
            <a:ext cx="10582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022689" y="2181606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(7.35)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959862"/>
            <a:ext cx="94701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6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order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make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sure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resultant</a:t>
            </a:r>
            <a:r>
              <a:rPr sz="2400" spc="6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330194"/>
            <a:ext cx="4664640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</a:t>
            </a:r>
            <a:r>
              <a:rPr sz="2400" spc="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within</a:t>
            </a:r>
            <a:r>
              <a:rPr sz="2400" spc="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interval</a:t>
            </a:r>
            <a:r>
              <a:rPr sz="2400" spc="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is defined as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70510" y="3330194"/>
            <a:ext cx="3796505" cy="154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need</a:t>
            </a:r>
            <a:r>
              <a:rPr sz="2400" spc="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circular</a:t>
            </a:r>
            <a:r>
              <a:rPr sz="2400" spc="6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shift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  <a:p>
            <a:pPr marL="2552179" marR="0">
              <a:lnSpc>
                <a:spcPts val="2916"/>
              </a:lnSpc>
              <a:spcBef>
                <a:spcPts val="607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(7.36)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5231638"/>
            <a:ext cx="61780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 the integer</a:t>
            </a:r>
            <a:r>
              <a:rPr sz="2400" spc="18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chosen such that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94647" y="5972302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(7.37)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7064323" y="4239119"/>
            <a:ext cx="56388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975260" y="4259439"/>
            <a:ext cx="775970" cy="2451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8304" y="2325484"/>
            <a:ext cx="2252980" cy="14643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2441" y="1255890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1826" y="1255890"/>
            <a:ext cx="336930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806450"/>
            <a:ext cx="206614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7.8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23927" y="1176782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84972" y="1176782"/>
            <a:ext cx="23711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5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5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572006"/>
            <a:ext cx="33269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has the form of: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160012"/>
            <a:ext cx="5246020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(7.36)-(7.37)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57581" y="4160012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23999" y="4160012"/>
            <a:ext cx="23322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2B0FFADA-1697-497C-BA98-2FD46987AD48}"/>
              </a:ext>
            </a:extLst>
          </p:cNvPr>
          <p:cNvSpPr/>
          <p:nvPr/>
        </p:nvSpPr>
        <p:spPr>
          <a:xfrm>
            <a:off x="2349255" y="4941946"/>
            <a:ext cx="5866763" cy="1521971"/>
          </a:xfrm>
          <a:prstGeom prst="rect">
            <a:avLst/>
          </a:prstGeom>
          <a:blipFill>
            <a:blip r:embed="rId10"/>
            <a:stretch>
              <a:fillRect t="-30968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035049" y="4159363"/>
            <a:ext cx="151891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92549" y="2560560"/>
            <a:ext cx="35661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5049" y="1702422"/>
            <a:ext cx="151891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1413" y="268606"/>
            <a:ext cx="5866763" cy="457200"/>
          </a:xfrm>
          <a:prstGeom prst="rect">
            <a:avLst/>
          </a:prstGeom>
          <a:blipFill>
            <a:blip r:embed="rId5"/>
            <a:stretch>
              <a:fillRect b="-335972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882650"/>
            <a:ext cx="1643114" cy="114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Duality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60320" y="1623314"/>
            <a:ext cx="10582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4647" y="2481453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(7.38)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247009"/>
            <a:ext cx="215883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Symmetry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4080256"/>
            <a:ext cx="387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0320" y="4080256"/>
            <a:ext cx="10582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A69C3FF3-4FB8-4626-B8F3-BE1F2B0A822C}"/>
              </a:ext>
            </a:extLst>
          </p:cNvPr>
          <p:cNvSpPr/>
          <p:nvPr/>
        </p:nvSpPr>
        <p:spPr>
          <a:xfrm>
            <a:off x="3740150" y="5880395"/>
            <a:ext cx="35204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975A8392-E6DE-478D-AA31-B773510699B9}"/>
              </a:ext>
            </a:extLst>
          </p:cNvPr>
          <p:cNvSpPr/>
          <p:nvPr/>
        </p:nvSpPr>
        <p:spPr>
          <a:xfrm>
            <a:off x="3740150" y="5114839"/>
            <a:ext cx="352044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1CEDC8E3-2D17-4B39-9C86-7D6A0699549D}"/>
              </a:ext>
            </a:extLst>
          </p:cNvPr>
          <p:cNvSpPr txBox="1"/>
          <p:nvPr/>
        </p:nvSpPr>
        <p:spPr>
          <a:xfrm>
            <a:off x="8819083" y="5035731"/>
            <a:ext cx="1121999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(7.39)</a:t>
            </a:r>
          </a:p>
          <a:p>
            <a:pPr marL="0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(7.40)</a:t>
            </a: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AB44D3BD-24D5-48F6-9E57-AFD9596D3C92}"/>
              </a:ext>
            </a:extLst>
          </p:cNvPr>
          <p:cNvSpPr txBox="1"/>
          <p:nvPr/>
        </p:nvSpPr>
        <p:spPr>
          <a:xfrm>
            <a:off x="510236" y="5430955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2492908" y="2313445"/>
            <a:ext cx="5868670" cy="29286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734093" y="1868090"/>
            <a:ext cx="1313179" cy="2215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8450" y="1850911"/>
            <a:ext cx="683260" cy="2387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2206" y="1408848"/>
            <a:ext cx="1259840" cy="3104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2317" y="825258"/>
            <a:ext cx="549910" cy="3644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0193" y="873519"/>
            <a:ext cx="4597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794411"/>
            <a:ext cx="42528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formula for converting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73572" y="794411"/>
            <a:ext cx="4574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55866" y="794411"/>
            <a:ext cx="3600260" cy="98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derived as follows.</a:t>
            </a:r>
          </a:p>
          <a:p>
            <a:pPr marL="1281569" marR="0">
              <a:lnSpc>
                <a:spcPts val="2916"/>
              </a:lnSpc>
              <a:spcBef>
                <a:spcPts val="165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summing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374801"/>
            <a:ext cx="565335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Multiplying</a:t>
            </a:r>
            <a:r>
              <a:rPr sz="2400" spc="6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both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sides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6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(7.5)</a:t>
            </a:r>
            <a:r>
              <a:rPr sz="2400" spc="6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1745133"/>
            <a:ext cx="20870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63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53624" y="1745133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4541927"/>
            <a:ext cx="9372020" cy="1293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417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(7.6)</a:t>
            </a:r>
          </a:p>
          <a:p>
            <a:pPr marL="0" marR="0">
              <a:lnSpc>
                <a:spcPts val="2916"/>
              </a:lnSpc>
              <a:spcBef>
                <a:spcPts val="405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the orthogonality identity of complex exponentials: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1512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C5BD3E49-3897-4980-86DE-9FB5A6007014}"/>
              </a:ext>
            </a:extLst>
          </p:cNvPr>
          <p:cNvSpPr/>
          <p:nvPr/>
        </p:nvSpPr>
        <p:spPr>
          <a:xfrm>
            <a:off x="685800" y="5911849"/>
            <a:ext cx="7828787" cy="916699"/>
          </a:xfrm>
          <a:prstGeom prst="rect">
            <a:avLst/>
          </a:prstGeom>
          <a:blipFill>
            <a:blip r:embed="rId9"/>
            <a:stretch>
              <a:fillRect t="-48654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19FAA437-E014-4D23-B502-94FD8322BD10}"/>
              </a:ext>
            </a:extLst>
          </p:cNvPr>
          <p:cNvSpPr txBox="1"/>
          <p:nvPr/>
        </p:nvSpPr>
        <p:spPr>
          <a:xfrm>
            <a:off x="9129979" y="6173476"/>
            <a:ext cx="927841" cy="1869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(7.7)</a:t>
            </a:r>
          </a:p>
          <a:p>
            <a:pPr marL="0" marR="0">
              <a:lnSpc>
                <a:spcPts val="2916"/>
              </a:lnSpc>
              <a:spcBef>
                <a:spcPts val="858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(7.8)</a:t>
            </a:r>
          </a:p>
        </p:txBody>
      </p:sp>
      <p:sp>
        <p:nvSpPr>
          <p:cNvPr id="26" name="object 1">
            <a:extLst>
              <a:ext uri="{FF2B5EF4-FFF2-40B4-BE49-F238E27FC236}">
                <a16:creationId xmlns:a16="http://schemas.microsoft.com/office/drawing/2014/main" id="{682A98C2-C0D0-4DF6-969F-37E292F52FD1}"/>
              </a:ext>
            </a:extLst>
          </p:cNvPr>
          <p:cNvSpPr/>
          <p:nvPr/>
        </p:nvSpPr>
        <p:spPr>
          <a:xfrm>
            <a:off x="4452162" y="268606"/>
            <a:ext cx="3036570" cy="457200"/>
          </a:xfrm>
          <a:prstGeom prst="rect">
            <a:avLst/>
          </a:prstGeom>
          <a:blipFill>
            <a:blip r:embed="rId10"/>
            <a:stretch>
              <a:fillRect b="-200694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B24D9C-1C55-4E02-BAD8-F19E1C2BDBE2}"/>
                  </a:ext>
                </a:extLst>
              </p14:cNvPr>
              <p14:cNvContentPartPr/>
              <p14:nvPr/>
            </p14:nvContentPartPr>
            <p14:xfrm>
              <a:off x="2455560" y="3994560"/>
              <a:ext cx="6943680" cy="2055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B24D9C-1C55-4E02-BAD8-F19E1C2BDB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6200" y="3985200"/>
                <a:ext cx="6962400" cy="207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735172" y="4466608"/>
            <a:ext cx="401935" cy="2406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44549" y="3076815"/>
            <a:ext cx="7885429" cy="8902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04234" y="2422765"/>
            <a:ext cx="246379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8046" y="2007222"/>
            <a:ext cx="156210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4861" y="2007222"/>
            <a:ext cx="156210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1187450"/>
            <a:ext cx="36605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Circular Convolution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928114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14497" y="1928114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37682" y="1928114"/>
            <a:ext cx="4518315" cy="1747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6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2400" spc="6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pairs</a:t>
            </a:r>
            <a:r>
              <a:rPr sz="2400" spc="6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6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3385007" marR="0">
              <a:lnSpc>
                <a:spcPts val="2916"/>
              </a:lnSpc>
              <a:spcBef>
                <a:spcPts val="767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(7.41)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323338"/>
            <a:ext cx="46703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same duration of</a:t>
            </a:r>
            <a:r>
              <a:rPr sz="2400" spc="2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We have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337304"/>
            <a:ext cx="718080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41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circular convolution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operator.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4645037" y="4014837"/>
            <a:ext cx="93980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583419" y="4035157"/>
            <a:ext cx="246379" cy="2451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7969" y="4014837"/>
            <a:ext cx="54990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2818" y="2857867"/>
            <a:ext cx="4818380" cy="8928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806450"/>
            <a:ext cx="36547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dirty="0">
                <a:solidFill>
                  <a:srgbClr val="FF0000"/>
                </a:solidFill>
                <a:latin typeface="Verdana"/>
                <a:cs typeface="Verdana"/>
              </a:rPr>
              <a:t>Fast Fourier Transform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1425448"/>
            <a:ext cx="947044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FFT</a:t>
            </a:r>
            <a:r>
              <a:rPr sz="2400" spc="18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8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8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fast</a:t>
            </a:r>
            <a:r>
              <a:rPr sz="2400" spc="180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algorithm</a:t>
            </a:r>
            <a:r>
              <a:rPr sz="2400" spc="1804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8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18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8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inverse</a:t>
            </a:r>
            <a:r>
              <a:rPr sz="2400" spc="18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474722"/>
            <a:ext cx="226986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Recall (7.32):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22689" y="3126740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935729"/>
            <a:ext cx="8799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12492" y="3935729"/>
            <a:ext cx="24603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involves</a:t>
            </a:r>
            <a:r>
              <a:rPr sz="2400" spc="30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09449" y="3935729"/>
            <a:ext cx="444670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complex</a:t>
            </a:r>
            <a:r>
              <a:rPr sz="2400" spc="8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multiplications</a:t>
            </a:r>
            <a:r>
              <a:rPr sz="2400" spc="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473930"/>
            <a:ext cx="369896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additions, respectively.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98C8F422-58E8-4BE9-83CD-C3E1691474AE}"/>
              </a:ext>
            </a:extLst>
          </p:cNvPr>
          <p:cNvSpPr/>
          <p:nvPr/>
        </p:nvSpPr>
        <p:spPr>
          <a:xfrm>
            <a:off x="3694966" y="5548554"/>
            <a:ext cx="1224908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A74E07EB-686C-4B4C-B218-9B04EEE07C09}"/>
              </a:ext>
            </a:extLst>
          </p:cNvPr>
          <p:cNvSpPr/>
          <p:nvPr/>
        </p:nvSpPr>
        <p:spPr>
          <a:xfrm>
            <a:off x="8033893" y="5154754"/>
            <a:ext cx="342900" cy="288897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DE0F6A5C-7784-4C47-89F5-D89726B38D1B}"/>
              </a:ext>
            </a:extLst>
          </p:cNvPr>
          <p:cNvSpPr txBox="1"/>
          <p:nvPr/>
        </p:nvSpPr>
        <p:spPr>
          <a:xfrm>
            <a:off x="692150" y="5099114"/>
            <a:ext cx="713671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Computing</a:t>
            </a:r>
            <a:r>
              <a:rPr sz="2400" spc="19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sz="2400" spc="19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19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coefficients</a:t>
            </a:r>
            <a:r>
              <a:rPr sz="2400" spc="19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requires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2343A0E8-47EB-4893-8FDB-2D1A9FAE6A3B}"/>
              </a:ext>
            </a:extLst>
          </p:cNvPr>
          <p:cNvSpPr txBox="1"/>
          <p:nvPr/>
        </p:nvSpPr>
        <p:spPr>
          <a:xfrm>
            <a:off x="8734234" y="5099114"/>
            <a:ext cx="142823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complex</a:t>
            </a: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67B6B79-4840-4D86-B6E7-023D5243FF43}"/>
              </a:ext>
            </a:extLst>
          </p:cNvPr>
          <p:cNvSpPr txBox="1"/>
          <p:nvPr/>
        </p:nvSpPr>
        <p:spPr>
          <a:xfrm>
            <a:off x="692150" y="5469446"/>
            <a:ext cx="304158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multiplications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877EB466-6B48-48DF-B60C-F3BBE4359337}"/>
              </a:ext>
            </a:extLst>
          </p:cNvPr>
          <p:cNvSpPr txBox="1"/>
          <p:nvPr/>
        </p:nvSpPr>
        <p:spPr>
          <a:xfrm>
            <a:off x="5033517" y="5469446"/>
            <a:ext cx="303327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complex additions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719" y="1769878"/>
            <a:ext cx="122555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5157" y="1374654"/>
            <a:ext cx="158877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321" y="1024642"/>
            <a:ext cx="878840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066" y="925214"/>
            <a:ext cx="5052116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Assuming</a:t>
            </a:r>
            <a:r>
              <a:rPr sz="2400" spc="13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requirements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FFT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05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complex additions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38511" y="925214"/>
            <a:ext cx="59290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13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3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corresponding</a:t>
            </a:r>
            <a:r>
              <a:rPr sz="2400" spc="13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computational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01779" y="1295546"/>
            <a:ext cx="37656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complex</a:t>
            </a:r>
            <a:r>
              <a:rPr sz="2400" spc="11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multiplications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A3EE165D-7671-40F3-9538-DCB89D0FEFD4}"/>
              </a:ext>
            </a:extLst>
          </p:cNvPr>
          <p:cNvSpPr txBox="1"/>
          <p:nvPr/>
        </p:nvSpPr>
        <p:spPr>
          <a:xfrm>
            <a:off x="595632" y="6566565"/>
            <a:ext cx="91979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Table 7.1: Complexities of direct DFT computation and FFT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616DEA0-74F6-42FB-80AC-76BA19D2A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47" y="2072689"/>
            <a:ext cx="9318926" cy="46981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4046169" y="4113643"/>
            <a:ext cx="3501390" cy="42799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759070" y="2617838"/>
            <a:ext cx="1860550" cy="3721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268606"/>
            <a:ext cx="9100819" cy="483280"/>
          </a:xfrm>
          <a:prstGeom prst="rect">
            <a:avLst/>
          </a:prstGeom>
          <a:blipFill>
            <a:blip r:embed="rId4"/>
            <a:stretch>
              <a:fillRect b="-234016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800" y="730250"/>
            <a:ext cx="902970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Basically, FFT makes use of two ideas in its development: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470914"/>
            <a:ext cx="9470370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EIUKQ+Wingdings"/>
                <a:cs typeface="NEIUKQ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Decompose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11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computation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1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1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0600" y="1841246"/>
            <a:ext cx="41193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successively smaller DFTs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581910"/>
            <a:ext cx="4111897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EIUKQ+Wingdings"/>
                <a:cs typeface="NEIUKQ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Utilize two properties of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25970" y="2581910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90600" y="3360166"/>
            <a:ext cx="6402316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spc="101">
                <a:solidFill>
                  <a:srgbClr val="000000"/>
                </a:solidFill>
                <a:latin typeface="NEIUKQ+Wingdings"/>
                <a:cs typeface="NEIUKQ+Wingdings"/>
              </a:rPr>
              <a:t>.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complex conjugate symmetry property: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1281F167-EC1C-4C1D-AA71-2B3E168CDA41}"/>
              </a:ext>
            </a:extLst>
          </p:cNvPr>
          <p:cNvSpPr txBox="1"/>
          <p:nvPr/>
        </p:nvSpPr>
        <p:spPr>
          <a:xfrm>
            <a:off x="8540750" y="4235450"/>
            <a:ext cx="3924877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(7.43)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DEF88784-6557-40EB-BF38-D6998897E13A}"/>
              </a:ext>
            </a:extLst>
          </p:cNvPr>
          <p:cNvSpPr/>
          <p:nvPr/>
        </p:nvSpPr>
        <p:spPr>
          <a:xfrm>
            <a:off x="4125547" y="5860042"/>
            <a:ext cx="3422012" cy="4178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1F9A2626-F980-4FBC-BF42-559DACD1E43A}"/>
              </a:ext>
            </a:extLst>
          </p:cNvPr>
          <p:cNvSpPr/>
          <p:nvPr/>
        </p:nvSpPr>
        <p:spPr>
          <a:xfrm>
            <a:off x="4216167" y="4869052"/>
            <a:ext cx="134620" cy="2501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48F7A2A-0DB2-4DC6-BE76-90A1D239A4BB}"/>
              </a:ext>
            </a:extLst>
          </p:cNvPr>
          <p:cNvSpPr/>
          <p:nvPr/>
        </p:nvSpPr>
        <p:spPr>
          <a:xfrm>
            <a:off x="3365500" y="4933283"/>
            <a:ext cx="158750" cy="171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C3CB676B-1A8D-45A1-97A1-CDDB6F3C93AA}"/>
              </a:ext>
            </a:extLst>
          </p:cNvPr>
          <p:cNvSpPr txBox="1"/>
          <p:nvPr/>
        </p:nvSpPr>
        <p:spPr>
          <a:xfrm>
            <a:off x="768350" y="4845050"/>
            <a:ext cx="3924877" cy="347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 spc="101" dirty="0">
                <a:solidFill>
                  <a:srgbClr val="000000"/>
                </a:solidFill>
                <a:latin typeface="KPNTIQ+Wingdings"/>
                <a:cs typeface="KPNTIQ+Wingdings"/>
              </a:rPr>
              <a:t>.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periodicity in</a:t>
            </a:r>
            <a:r>
              <a:rPr sz="2400" spc="219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1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58AD9-EAC6-4C91-AB0E-35C8409B9D57}"/>
              </a:ext>
            </a:extLst>
          </p:cNvPr>
          <p:cNvSpPr/>
          <p:nvPr/>
        </p:nvSpPr>
        <p:spPr>
          <a:xfrm>
            <a:off x="8540750" y="5759450"/>
            <a:ext cx="1162498" cy="43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Verdana"/>
              </a:rPr>
              <a:t>7.44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4384918" y="3613677"/>
            <a:ext cx="1308100" cy="2374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84236" y="3613677"/>
            <a:ext cx="824230" cy="2374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4746" y="2230902"/>
            <a:ext cx="4794250" cy="9055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97950" y="2507417"/>
            <a:ext cx="1150041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41" marR="0">
              <a:lnSpc>
                <a:spcPts val="2916"/>
              </a:lnSpc>
              <a:spcBef>
                <a:spcPts val="19609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(7.45)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5859" y="736760"/>
            <a:ext cx="477273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Decimation-in-Time Algorithm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5859" y="1477424"/>
            <a:ext cx="76043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basic idea is to compute (7.42) according 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5859" y="3506630"/>
            <a:ext cx="20056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Substituting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13686" y="3506630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98238" y="3506630"/>
            <a:ext cx="409798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7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first</a:t>
            </a:r>
            <a:r>
              <a:rPr sz="2400" spc="7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7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second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22B82865-ED87-4E6C-A68F-A1F6761A7787}"/>
              </a:ext>
            </a:extLst>
          </p:cNvPr>
          <p:cNvSpPr/>
          <p:nvPr/>
        </p:nvSpPr>
        <p:spPr>
          <a:xfrm>
            <a:off x="1225550" y="4672016"/>
            <a:ext cx="7038339" cy="19659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C4BA1684-B66D-449C-B990-1E9E360A2654}"/>
              </a:ext>
            </a:extLst>
          </p:cNvPr>
          <p:cNvSpPr txBox="1"/>
          <p:nvPr/>
        </p:nvSpPr>
        <p:spPr>
          <a:xfrm>
            <a:off x="530352" y="3918538"/>
            <a:ext cx="29949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summation terms:</a:t>
            </a: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08EB5832-214D-421E-8E31-2FE4017C9F56}"/>
              </a:ext>
            </a:extLst>
          </p:cNvPr>
          <p:cNvSpPr txBox="1"/>
          <p:nvPr/>
        </p:nvSpPr>
        <p:spPr>
          <a:xfrm>
            <a:off x="7528255" y="5963238"/>
            <a:ext cx="2400432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8432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(7.46)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8131578" y="3767504"/>
            <a:ext cx="54990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783187" y="3767504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3124" y="3372280"/>
            <a:ext cx="54228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4059" y="3372280"/>
            <a:ext cx="50546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7027" y="1650492"/>
            <a:ext cx="6305550" cy="13627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4950" y="882650"/>
            <a:ext cx="3535680" cy="37210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0975" y="902969"/>
            <a:ext cx="1490980" cy="36448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12468" y="823531"/>
            <a:ext cx="2400432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ts val="2395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, we have: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9078" y="846722"/>
            <a:ext cx="100072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55595" y="846722"/>
            <a:ext cx="92809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25967" y="2617864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(7.47)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9541" y="3293172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48315" y="3293172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94211" y="3293172"/>
            <a:ext cx="644575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DFTs</a:t>
            </a:r>
            <a:r>
              <a:rPr sz="2400" spc="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even-index</a:t>
            </a:r>
            <a:r>
              <a:rPr sz="2400" spc="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odd-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9541" y="3688396"/>
            <a:ext cx="741145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</a:t>
            </a:r>
            <a:r>
              <a:rPr sz="2400" spc="7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elements</a:t>
            </a:r>
            <a:r>
              <a:rPr sz="2400" spc="7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4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7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respectively.</a:t>
            </a:r>
            <a:r>
              <a:rPr sz="2400" spc="7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7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884396" y="3688396"/>
            <a:ext cx="12553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7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55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E5F6CEF7-461A-4558-BA3D-9F3017A5B08C}"/>
              </a:ext>
            </a:extLst>
          </p:cNvPr>
          <p:cNvSpPr/>
          <p:nvPr/>
        </p:nvSpPr>
        <p:spPr>
          <a:xfrm>
            <a:off x="4562985" y="5420225"/>
            <a:ext cx="506730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F59D26FE-CBF1-454C-8BCF-2641C11B7669}"/>
              </a:ext>
            </a:extLst>
          </p:cNvPr>
          <p:cNvSpPr/>
          <p:nvPr/>
        </p:nvSpPr>
        <p:spPr>
          <a:xfrm>
            <a:off x="9722602" y="5070213"/>
            <a:ext cx="246380" cy="24510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9049D241-4422-4B92-A25A-F7B30F5BAC03}"/>
              </a:ext>
            </a:extLst>
          </p:cNvPr>
          <p:cNvSpPr/>
          <p:nvPr/>
        </p:nvSpPr>
        <p:spPr>
          <a:xfrm>
            <a:off x="9195042" y="4284337"/>
            <a:ext cx="54229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3BC574E2-4C0A-4D60-A6D5-08D8F805415C}"/>
              </a:ext>
            </a:extLst>
          </p:cNvPr>
          <p:cNvSpPr/>
          <p:nvPr/>
        </p:nvSpPr>
        <p:spPr>
          <a:xfrm>
            <a:off x="7896291" y="4284337"/>
            <a:ext cx="50545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27AB1F74-7637-4FF9-BBC5-39609872DAEE}"/>
              </a:ext>
            </a:extLst>
          </p:cNvPr>
          <p:cNvSpPr/>
          <p:nvPr/>
        </p:nvSpPr>
        <p:spPr>
          <a:xfrm>
            <a:off x="4048178" y="4284337"/>
            <a:ext cx="506730" cy="31622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75628514-B18A-41A7-9456-2075879CB163}"/>
              </a:ext>
            </a:extLst>
          </p:cNvPr>
          <p:cNvSpPr txBox="1"/>
          <p:nvPr/>
        </p:nvSpPr>
        <p:spPr>
          <a:xfrm>
            <a:off x="657355" y="4205229"/>
            <a:ext cx="727763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constructed from two</a:t>
            </a:r>
            <a:r>
              <a:rPr sz="2400" spc="40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-point DFTs, namely,</a:t>
            </a:r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FB1EE112-6B04-4E3C-B499-4A21BA62933E}"/>
              </a:ext>
            </a:extLst>
          </p:cNvPr>
          <p:cNvSpPr txBox="1"/>
          <p:nvPr/>
        </p:nvSpPr>
        <p:spPr>
          <a:xfrm>
            <a:off x="8515390" y="4205229"/>
            <a:ext cx="14915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3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080E02E0-3F4E-4552-B300-C46BC1C51E65}"/>
              </a:ext>
            </a:extLst>
          </p:cNvPr>
          <p:cNvSpPr txBox="1"/>
          <p:nvPr/>
        </p:nvSpPr>
        <p:spPr>
          <a:xfrm>
            <a:off x="657355" y="4970785"/>
            <a:ext cx="901198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Further</a:t>
            </a:r>
            <a:r>
              <a:rPr sz="2400" spc="7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simplifications</a:t>
            </a:r>
            <a:r>
              <a:rPr sz="2400" spc="7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7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7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achieved</a:t>
            </a:r>
            <a:r>
              <a:rPr sz="2400" spc="7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7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writing</a:t>
            </a:r>
            <a:r>
              <a:rPr sz="2400" spc="7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8B85E0CB-EC3E-4D91-AA45-B4B11F653421}"/>
              </a:ext>
            </a:extLst>
          </p:cNvPr>
          <p:cNvSpPr txBox="1"/>
          <p:nvPr/>
        </p:nvSpPr>
        <p:spPr>
          <a:xfrm>
            <a:off x="5183355" y="5341117"/>
            <a:ext cx="33878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equations as follows:</a:t>
            </a: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380373D7-758A-41FF-81F5-0D03FA8385C5}"/>
              </a:ext>
            </a:extLst>
          </p:cNvPr>
          <p:cNvSpPr/>
          <p:nvPr/>
        </p:nvSpPr>
        <p:spPr>
          <a:xfrm>
            <a:off x="2085697" y="6187414"/>
            <a:ext cx="6271259" cy="36194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0ED7450F-AE4A-44C1-BD56-0C8105797083}"/>
              </a:ext>
            </a:extLst>
          </p:cNvPr>
          <p:cNvSpPr txBox="1"/>
          <p:nvPr/>
        </p:nvSpPr>
        <p:spPr>
          <a:xfrm>
            <a:off x="618727" y="5394734"/>
            <a:ext cx="3944258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equations as 2 groups of</a:t>
            </a: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15C57A96-C832-49A4-A6C9-C7D40941C1B3}"/>
              </a:ext>
            </a:extLst>
          </p:cNvPr>
          <p:cNvSpPr txBox="1"/>
          <p:nvPr/>
        </p:nvSpPr>
        <p:spPr>
          <a:xfrm>
            <a:off x="8955616" y="6160290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(7.48)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5052060" y="3562920"/>
            <a:ext cx="1424939" cy="4190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062097" y="3562920"/>
            <a:ext cx="1188719" cy="482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7642" y="943285"/>
            <a:ext cx="8441690" cy="23025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800" y="842353"/>
            <a:ext cx="3944258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ts val="6273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056547" y="2863500"/>
            <a:ext cx="1000800" cy="362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Verdana"/>
                <a:cs typeface="Verdana"/>
              </a:rPr>
              <a:t>(7.49)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44437" y="3573983"/>
            <a:ext cx="245231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68432" y="3573983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83350" y="3573983"/>
            <a:ext cx="3631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Equations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(7.48)</a:t>
            </a:r>
            <a:r>
              <a:rPr sz="2400" spc="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5</a:t>
            </a: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BCB0178C-CDCD-4613-A5E0-0ED5C23BDDE2}"/>
              </a:ext>
            </a:extLst>
          </p:cNvPr>
          <p:cNvSpPr/>
          <p:nvPr/>
        </p:nvSpPr>
        <p:spPr>
          <a:xfrm>
            <a:off x="8991488" y="6960017"/>
            <a:ext cx="130118" cy="171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932BF656-7563-4F1C-955D-6455F6470078}"/>
              </a:ext>
            </a:extLst>
          </p:cNvPr>
          <p:cNvSpPr/>
          <p:nvPr/>
        </p:nvSpPr>
        <p:spPr>
          <a:xfrm>
            <a:off x="733337" y="5722210"/>
            <a:ext cx="3775709" cy="33908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876A1178-CE76-47C1-A03F-2185A34CE925}"/>
              </a:ext>
            </a:extLst>
          </p:cNvPr>
          <p:cNvSpPr/>
          <p:nvPr/>
        </p:nvSpPr>
        <p:spPr>
          <a:xfrm>
            <a:off x="9276004" y="5326379"/>
            <a:ext cx="342900" cy="288897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DE80C8CB-C8A0-4F16-948C-9CDF1E7BC6B8}"/>
              </a:ext>
            </a:extLst>
          </p:cNvPr>
          <p:cNvSpPr/>
          <p:nvPr/>
        </p:nvSpPr>
        <p:spPr>
          <a:xfrm>
            <a:off x="733336" y="5305397"/>
            <a:ext cx="1014729" cy="36067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3BA6BD90-E5DE-45C8-BF68-2695D76BFA67}"/>
              </a:ext>
            </a:extLst>
          </p:cNvPr>
          <p:cNvSpPr/>
          <p:nvPr/>
        </p:nvSpPr>
        <p:spPr>
          <a:xfrm>
            <a:off x="2622283" y="4954623"/>
            <a:ext cx="506730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A75C32BF-F24E-4E0B-A918-5F3133A21A8E}"/>
              </a:ext>
            </a:extLst>
          </p:cNvPr>
          <p:cNvSpPr txBox="1"/>
          <p:nvPr/>
        </p:nvSpPr>
        <p:spPr>
          <a:xfrm>
            <a:off x="726987" y="4134851"/>
            <a:ext cx="947024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(7.49) are known as 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butterfly merging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equations.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Noting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53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multiplications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needed</a:t>
            </a:r>
            <a:r>
              <a:rPr sz="2400" spc="2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calculate</a:t>
            </a: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67A1051B-C558-437B-B914-99773CE82F8E}"/>
              </a:ext>
            </a:extLst>
          </p:cNvPr>
          <p:cNvSpPr txBox="1"/>
          <p:nvPr/>
        </p:nvSpPr>
        <p:spPr>
          <a:xfrm>
            <a:off x="1754416" y="5270739"/>
            <a:ext cx="8442876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9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number</a:t>
            </a:r>
            <a:r>
              <a:rPr sz="2400" spc="5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5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multiplications</a:t>
            </a:r>
            <a:r>
              <a:rPr sz="2400" spc="5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reduced</a:t>
            </a:r>
            <a:r>
              <a:rPr sz="2400" spc="5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375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2760979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365453" y="3039985"/>
            <a:ext cx="1490979" cy="3644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792444" y="2564751"/>
            <a:ext cx="4204970" cy="419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7778" y="1865489"/>
            <a:ext cx="54991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8350" y="806450"/>
            <a:ext cx="9470325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dirty="0">
                <a:solidFill>
                  <a:srgbClr val="FF0000"/>
                </a:solidFill>
                <a:latin typeface="Verdana"/>
                <a:cs typeface="Verdana"/>
              </a:rPr>
              <a:t>Decimation-in-Frequency Algorithm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1416050"/>
            <a:ext cx="947028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6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basic</a:t>
            </a:r>
            <a:r>
              <a:rPr sz="2400" spc="116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idea</a:t>
            </a:r>
            <a:r>
              <a:rPr sz="2400" spc="116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6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16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decompose</a:t>
            </a:r>
            <a:r>
              <a:rPr sz="2400" spc="116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6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frequency-domain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1786382"/>
            <a:ext cx="159066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01327" y="1786382"/>
            <a:ext cx="630103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into successively smaller subsequences.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2575814"/>
            <a:ext cx="49829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Recall</a:t>
            </a:r>
            <a:r>
              <a:rPr sz="2400" spc="12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(7.42)</a:t>
            </a:r>
            <a:r>
              <a:rPr sz="2400" spc="12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2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employing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2983738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62783" y="2983738"/>
            <a:ext cx="60560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8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even-index DFT coefficients are: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57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0CDEFC83-A237-4993-9100-105F892F8937}"/>
              </a:ext>
            </a:extLst>
          </p:cNvPr>
          <p:cNvSpPr/>
          <p:nvPr/>
        </p:nvSpPr>
        <p:spPr>
          <a:xfrm>
            <a:off x="1745806" y="6594196"/>
            <a:ext cx="1104900" cy="35686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70ECDC6D-E968-49A9-9655-5326B99B9E21}"/>
              </a:ext>
            </a:extLst>
          </p:cNvPr>
          <p:cNvSpPr/>
          <p:nvPr/>
        </p:nvSpPr>
        <p:spPr>
          <a:xfrm>
            <a:off x="783909" y="3443438"/>
            <a:ext cx="8288019" cy="3075828"/>
          </a:xfrm>
          <a:prstGeom prst="rect">
            <a:avLst/>
          </a:prstGeom>
          <a:blipFill>
            <a:blip r:embed="rId9"/>
            <a:stretch>
              <a:fillRect t="-15156" b="-1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0E3C931A-8938-4605-AF5A-E31D9BE468BB}"/>
              </a:ext>
            </a:extLst>
          </p:cNvPr>
          <p:cNvSpPr txBox="1"/>
          <p:nvPr/>
        </p:nvSpPr>
        <p:spPr>
          <a:xfrm>
            <a:off x="9078278" y="5844529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(7.50)</a:t>
            </a: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673A3B04-475E-4D95-A095-B729B03D19B8}"/>
              </a:ext>
            </a:extLst>
          </p:cNvPr>
          <p:cNvSpPr txBox="1"/>
          <p:nvPr/>
        </p:nvSpPr>
        <p:spPr>
          <a:xfrm>
            <a:off x="783909" y="6543029"/>
            <a:ext cx="100072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FC2F0929-BD03-4B71-932C-5CA87B37E476}"/>
              </a:ext>
            </a:extLst>
          </p:cNvPr>
          <p:cNvSpPr txBox="1"/>
          <p:nvPr/>
        </p:nvSpPr>
        <p:spPr>
          <a:xfrm>
            <a:off x="2964346" y="6543029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96ABA8E9-CC0A-4863-A875-E1EB035EB099}"/>
              </a:ext>
            </a:extLst>
          </p:cNvPr>
          <p:cNvSpPr txBox="1"/>
          <p:nvPr/>
        </p:nvSpPr>
        <p:spPr>
          <a:xfrm>
            <a:off x="5075289" y="6543029"/>
            <a:ext cx="507157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 odd-index coefficients are:</a:t>
            </a:r>
          </a:p>
        </p:txBody>
      </p:sp>
      <p:sp>
        <p:nvSpPr>
          <p:cNvPr id="44" name="object 1">
            <a:extLst>
              <a:ext uri="{FF2B5EF4-FFF2-40B4-BE49-F238E27FC236}">
                <a16:creationId xmlns:a16="http://schemas.microsoft.com/office/drawing/2014/main" id="{8FF30770-5ADA-4C34-A2D4-3F66D80DBBDC}"/>
              </a:ext>
            </a:extLst>
          </p:cNvPr>
          <p:cNvSpPr/>
          <p:nvPr/>
        </p:nvSpPr>
        <p:spPr>
          <a:xfrm>
            <a:off x="3613654" y="6508874"/>
            <a:ext cx="1498096" cy="408533"/>
          </a:xfrm>
          <a:prstGeom prst="rect">
            <a:avLst/>
          </a:prstGeom>
          <a:blipFill>
            <a:blip r:embed="rId10"/>
            <a:stretch>
              <a:fillRect l="-188199" t="-752143" r="-264614" b="-5542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811859" y="5504053"/>
            <a:ext cx="130118" cy="1714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7947" y="5014849"/>
            <a:ext cx="295402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49" y="5014849"/>
            <a:ext cx="239648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3741" y="4619625"/>
            <a:ext cx="506731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4310" y="4619625"/>
            <a:ext cx="115951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" y="4619625"/>
            <a:ext cx="66547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68605"/>
            <a:ext cx="8437879" cy="40868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30030" y="3757132"/>
            <a:ext cx="1000799" cy="362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Verdana"/>
                <a:cs typeface="Verdana"/>
              </a:rPr>
              <a:t>(7.51)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12963" y="4540518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49153" y="4540518"/>
            <a:ext cx="248163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9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</a:t>
            </a:r>
            <a:r>
              <a:rPr sz="2400" spc="19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46822" y="4540518"/>
            <a:ext cx="28091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-point</a:t>
            </a:r>
            <a:r>
              <a:rPr sz="2400" spc="19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DFTs</a:t>
            </a:r>
            <a:r>
              <a:rPr sz="2400" spc="19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85287" y="4935742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08317" y="4935742"/>
            <a:ext cx="314775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6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respectively.</a:t>
            </a:r>
            <a:r>
              <a:rPr sz="2400" spc="6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5330966"/>
            <a:ext cx="9470401" cy="71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decomposition</a:t>
            </a:r>
            <a:r>
              <a:rPr sz="2400" spc="84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step</a:t>
            </a:r>
            <a:r>
              <a:rPr sz="2400" spc="84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84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(7.50)-(7.51)</a:t>
            </a:r>
            <a:r>
              <a:rPr sz="2400" spc="84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84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repeated</a:t>
            </a:r>
            <a:r>
              <a:rPr sz="2400" spc="366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times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until 1-point DFT is reached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58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1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005126"/>
            <a:ext cx="764038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convolution of two finite-duration sequences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4807" y="1523032"/>
            <a:ext cx="2538709" cy="411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 i="1" spc="-52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</a:t>
            </a:r>
            <a:r>
              <a:rPr sz="24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spc="32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</a:t>
            </a:r>
            <a:r>
              <a:rPr sz="2400" spc="-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1907" y="1701961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63535" y="1701961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116122"/>
            <a:ext cx="9470363" cy="410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3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6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3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3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21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3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3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15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requires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85494" y="2295153"/>
            <a:ext cx="266585" cy="29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0076" y="2295051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80411" y="2295051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03579" y="2295051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2524046"/>
            <a:ext cx="9470318" cy="410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computation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7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275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3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274">
                <a:solidFill>
                  <a:srgbClr val="000000"/>
                </a:solidFill>
                <a:latin typeface="Verdana"/>
                <a:cs typeface="Verdana"/>
              </a:rPr>
              <a:t>+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-1)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samples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7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7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63295" y="2702975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93225" y="2702975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0725" y="2898611"/>
            <a:ext cx="6376529" cy="452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26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3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11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</a:t>
            </a:r>
            <a:r>
              <a:rPr sz="2400" spc="-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min</a:t>
            </a:r>
            <a:r>
              <a:rPr sz="2650" spc="-238">
                <a:solidFill>
                  <a:srgbClr val="000000"/>
                </a:solidFill>
                <a:latin typeface="IVONLO+Symbol"/>
                <a:cs typeface="IVONLO+Symbol"/>
              </a:rPr>
              <a:t>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3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400" spc="-1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5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>
                <a:solidFill>
                  <a:srgbClr val="000000"/>
                </a:solidFill>
                <a:latin typeface="IVONLO+Symbol"/>
                <a:cs typeface="IVONLO+Symbol"/>
              </a:rPr>
              <a:t></a:t>
            </a:r>
            <a:r>
              <a:rPr sz="265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complex multiplications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9559" y="3110899"/>
            <a:ext cx="61515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800" spc="13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97137" y="3110899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76165" y="3110899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3525060"/>
            <a:ext cx="7210871" cy="936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 alternate approach is to use FFT:</a:t>
            </a:r>
          </a:p>
          <a:p>
            <a:pPr marL="2314257" marR="0">
              <a:lnSpc>
                <a:spcPts val="3264"/>
              </a:lnSpc>
              <a:spcBef>
                <a:spcPts val="895"/>
              </a:spcBef>
              <a:spcAft>
                <a:spcPct val="0"/>
              </a:spcAft>
            </a:pPr>
            <a:r>
              <a:rPr sz="2400" i="1" spc="-52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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IFFT</a:t>
            </a:r>
            <a:r>
              <a:rPr sz="2650" spc="-350">
                <a:solidFill>
                  <a:srgbClr val="000000"/>
                </a:solidFill>
                <a:latin typeface="IVONLO+Symbol"/>
                <a:cs typeface="IVONLO+Symbol"/>
              </a:rPr>
              <a:t>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FFT{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]}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</a:t>
            </a:r>
            <a:r>
              <a:rPr sz="2400" spc="-2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FFT{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]}</a:t>
            </a:r>
            <a:r>
              <a:rPr sz="2650">
                <a:solidFill>
                  <a:srgbClr val="000000"/>
                </a:solidFill>
                <a:latin typeface="IVONLO+Symbol"/>
                <a:cs typeface="IVONLO+Symbol"/>
              </a:rPr>
              <a:t>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16616" y="422189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92619" y="422189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4450890"/>
            <a:ext cx="19254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practice: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5006388"/>
            <a:ext cx="8517112" cy="411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MLREW+Wingdings"/>
                <a:cs typeface="JMLREW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Choose the minimum</a:t>
            </a:r>
            <a:r>
              <a:rPr sz="2400" spc="2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1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</a:t>
            </a:r>
            <a:r>
              <a:rPr sz="24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8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</a:t>
            </a:r>
            <a:r>
              <a:rPr sz="24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11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214">
                <a:solidFill>
                  <a:srgbClr val="000000"/>
                </a:solidFill>
                <a:latin typeface="IVONLO+Symbol"/>
                <a:cs typeface="IVONLO+Symbol"/>
              </a:rPr>
              <a:t>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400" spc="1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is power of 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085464" y="5185316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743085" y="5185316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405630" y="5397586"/>
            <a:ext cx="277243" cy="56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13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T Extra"/>
                <a:cs typeface="MT Extra"/>
              </a:rPr>
              <a:t>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820638" y="5397410"/>
            <a:ext cx="277368" cy="5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13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T Extra"/>
                <a:cs typeface="MT Extra"/>
              </a:rPr>
              <a:t>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5599478"/>
            <a:ext cx="8907057" cy="41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MLREW+Wingdings"/>
                <a:cs typeface="JMLREW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Zero-pad</a:t>
            </a:r>
            <a:r>
              <a:rPr sz="2400" spc="2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6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3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2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length</a:t>
            </a:r>
            <a:r>
              <a:rPr sz="2400" spc="2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-1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say,</a:t>
            </a:r>
            <a:r>
              <a:rPr sz="2400" spc="2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6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3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575727" y="5778508"/>
            <a:ext cx="266585" cy="29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015834" y="5778406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502768" y="5778508"/>
            <a:ext cx="266585" cy="29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942875" y="5778406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73931" y="5958192"/>
            <a:ext cx="277368" cy="5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13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T Extra"/>
                <a:cs typeface="MT Extra"/>
              </a:rPr>
              <a:t>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183731" y="5958192"/>
            <a:ext cx="277368" cy="5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13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T Extra"/>
                <a:cs typeface="MT Extra"/>
              </a:rPr>
              <a:t>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834731" y="5958192"/>
            <a:ext cx="277368" cy="5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13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T Extra"/>
                <a:cs typeface="MT Extra"/>
              </a:rPr>
              <a:t>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5800" y="6126501"/>
            <a:ext cx="9470339" cy="852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2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MLREW+Wingdings"/>
                <a:cs typeface="JMLREW+Wingdings"/>
              </a:rPr>
              <a:t>.</a:t>
            </a:r>
            <a:r>
              <a:rPr sz="2400" spc="4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-46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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IFFT</a:t>
            </a:r>
            <a:r>
              <a:rPr sz="2650" spc="-350">
                <a:solidFill>
                  <a:srgbClr val="000000"/>
                </a:solidFill>
                <a:latin typeface="IVONLO+Symbol"/>
                <a:cs typeface="IVONLO+Symbol"/>
              </a:rPr>
              <a:t>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FFT{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]}</a:t>
            </a:r>
            <a:r>
              <a:rPr sz="2400">
                <a:solidFill>
                  <a:srgbClr val="000000"/>
                </a:solidFill>
                <a:latin typeface="IVONLO+Symbol"/>
                <a:cs typeface="IVONLO+Symbol"/>
              </a:rPr>
              <a:t></a:t>
            </a:r>
            <a:r>
              <a:rPr sz="2400" spc="-2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FFT{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]}</a:t>
            </a:r>
            <a:r>
              <a:rPr sz="2650">
                <a:solidFill>
                  <a:srgbClr val="000000"/>
                </a:solidFill>
                <a:latin typeface="IVONLO+Symbol"/>
                <a:cs typeface="IVONLO+Symbol"/>
              </a:rPr>
              <a:t></a:t>
            </a:r>
          </a:p>
          <a:p>
            <a:pPr marL="0" marR="0">
              <a:lnSpc>
                <a:spcPts val="2916"/>
              </a:lnSpc>
              <a:spcBef>
                <a:spcPts val="21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(7.33),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inverse</a:t>
            </a:r>
            <a:r>
              <a:rPr sz="2400" spc="2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DFT</a:t>
            </a:r>
            <a:r>
              <a:rPr sz="2400" spc="2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factor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175">
                <a:solidFill>
                  <a:srgbClr val="000000"/>
                </a:solidFill>
                <a:latin typeface="Times New Roman"/>
                <a:cs typeface="Times New Roman"/>
              </a:rPr>
              <a:t>1/</a:t>
            </a:r>
            <a:r>
              <a:rPr sz="2400" spc="-2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IFFT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280965" y="6339188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956968" y="6339188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59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14EF-0AD2-431A-9461-FA67B3B4D2E6}"/>
              </a:ext>
            </a:extLst>
          </p:cNvPr>
          <p:cNvSpPr/>
          <p:nvPr/>
        </p:nvSpPr>
        <p:spPr>
          <a:xfrm>
            <a:off x="565426" y="614000"/>
            <a:ext cx="3173305" cy="419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solidFill>
                  <a:srgbClr val="FF0000"/>
                </a:solidFill>
                <a:latin typeface="Verdana"/>
                <a:cs typeface="Verdana"/>
              </a:rPr>
              <a:t>Fast Convolution with FFT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4587493" y="4790441"/>
            <a:ext cx="2520950" cy="8928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123941" y="3666999"/>
            <a:ext cx="1399540" cy="3695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4613" y="2642618"/>
            <a:ext cx="246379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204" y="1465328"/>
            <a:ext cx="2646680" cy="8928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229277"/>
            <a:ext cx="7828787" cy="467044"/>
          </a:xfrm>
          <a:prstGeom prst="rect">
            <a:avLst/>
          </a:prstGeom>
          <a:blipFill>
            <a:blip r:embed="rId6"/>
            <a:stretch>
              <a:fillRect b="-191773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06168" y="256044"/>
            <a:ext cx="927841" cy="1869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endParaRPr sz="2400" dirty="0">
              <a:solidFill>
                <a:srgbClr val="000000"/>
              </a:solidFill>
              <a:latin typeface="Verdana"/>
              <a:cs typeface="Verdana"/>
            </a:endParaRPr>
          </a:p>
          <a:p>
            <a:pPr marL="0" marR="0">
              <a:lnSpc>
                <a:spcPts val="2916"/>
              </a:lnSpc>
              <a:spcBef>
                <a:spcPts val="8587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(7.8)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897016"/>
            <a:ext cx="302205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(7.6) is reduced 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799" y="2543190"/>
            <a:ext cx="7686929" cy="1086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which is also periodic with period</a:t>
            </a:r>
            <a:r>
              <a:rPr sz="2400" spc="20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69857" y="3653486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(7.9)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4222130"/>
            <a:ext cx="856880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DFS analysis and synthesis pair can be written as: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72779" y="5008513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(7.10)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5293" y="5739723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1512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p:sp>
        <p:nvSpPr>
          <p:cNvPr id="18" name="object 1">
            <a:extLst>
              <a:ext uri="{FF2B5EF4-FFF2-40B4-BE49-F238E27FC236}">
                <a16:creationId xmlns:a16="http://schemas.microsoft.com/office/drawing/2014/main" id="{D81571B5-C2F9-4D55-B70A-F1D17A7140D3}"/>
              </a:ext>
            </a:extLst>
          </p:cNvPr>
          <p:cNvSpPr/>
          <p:nvPr/>
        </p:nvSpPr>
        <p:spPr>
          <a:xfrm>
            <a:off x="4485551" y="6052138"/>
            <a:ext cx="3036570" cy="892809"/>
          </a:xfrm>
          <a:prstGeom prst="rect">
            <a:avLst/>
          </a:prstGeom>
          <a:blipFill>
            <a:blip r:embed="rId7"/>
            <a:stretch>
              <a:fillRect t="-53983" b="1"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55623C61-2A19-4FCF-B414-E530D066977C}"/>
              </a:ext>
            </a:extLst>
          </p:cNvPr>
          <p:cNvSpPr txBox="1"/>
          <p:nvPr/>
        </p:nvSpPr>
        <p:spPr>
          <a:xfrm>
            <a:off x="8706168" y="6232110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(7.11)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EE184F-AA29-45CC-85EF-A9BED0B00F50}"/>
                  </a:ext>
                </a:extLst>
              </p14:cNvPr>
              <p14:cNvContentPartPr/>
              <p14:nvPr/>
            </p14:nvContentPartPr>
            <p14:xfrm>
              <a:off x="5061240" y="3400560"/>
              <a:ext cx="1669680" cy="9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EE184F-AA29-45CC-85EF-A9BED0B00F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1880" y="3391200"/>
                <a:ext cx="1688400" cy="9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14044" y="2655824"/>
            <a:ext cx="9471025" cy="224739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725692"/>
            <a:ext cx="9470332" cy="41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thus</a:t>
            </a:r>
            <a:r>
              <a:rPr sz="2400" spc="6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requires</a:t>
            </a:r>
            <a:r>
              <a:rPr sz="2400" spc="8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FQQVUO+Symbol"/>
                <a:cs typeface="FQQVUO+Symbol"/>
              </a:rPr>
              <a:t></a:t>
            </a:r>
            <a:r>
              <a:rPr sz="2400" spc="-1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78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sz="2400" spc="-1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2)</a:t>
            </a:r>
            <a:r>
              <a:rPr sz="2400" spc="-2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sz="2400" spc="7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78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00" i="1" spc="274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400" spc="10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multiplications.</a:t>
            </a:r>
            <a:r>
              <a:rPr sz="2400" spc="6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6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76523" y="904621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99386" y="931549"/>
            <a:ext cx="277368" cy="5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413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T Extra"/>
                <a:cs typeface="MT Extra"/>
              </a:rPr>
              <a:t>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133616"/>
            <a:ext cx="8127548" cy="41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total multiplications for</a:t>
            </a:r>
            <a:r>
              <a:rPr sz="2400" spc="38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i="1" spc="-46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400" i="1" spc="37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400" spc="3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152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FQQVUO+Symbol"/>
                <a:cs typeface="FQQVUO+Symbol"/>
              </a:rPr>
              <a:t></a:t>
            </a:r>
            <a:r>
              <a:rPr sz="2400" spc="-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31">
                <a:solidFill>
                  <a:srgbClr val="000000"/>
                </a:solidFill>
                <a:latin typeface="Times New Roman"/>
                <a:cs typeface="Times New Roman"/>
              </a:rPr>
              <a:t>(3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sz="2400" spc="-1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2)</a:t>
            </a:r>
            <a:r>
              <a:rPr sz="2400" spc="-3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sz="2400" spc="6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7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00" i="1" spc="276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49462" y="1312545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1726706"/>
            <a:ext cx="947037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10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FFT</a:t>
            </a:r>
            <a:r>
              <a:rPr sz="2400" spc="10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0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more</a:t>
            </a:r>
            <a:r>
              <a:rPr sz="2400" spc="10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computationally</a:t>
            </a:r>
            <a:r>
              <a:rPr sz="2400" spc="10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efficient</a:t>
            </a:r>
            <a:r>
              <a:rPr sz="2400" spc="10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than</a:t>
            </a:r>
            <a:r>
              <a:rPr sz="2400" spc="10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direct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 computation for longer data lengths: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8677" y="2656120"/>
            <a:ext cx="465931" cy="435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i="1" spc="-3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700" u="sng" baseline="-250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35467" y="2656120"/>
            <a:ext cx="490934" cy="435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i="1" spc="164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700" u="sng" baseline="-250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7801" y="2589373"/>
            <a:ext cx="5881031" cy="45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246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3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11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trike="sngStrike">
                <a:solidFill>
                  <a:srgbClr val="000000"/>
                </a:solidFill>
                <a:latin typeface="FQQVUO+Symbol"/>
                <a:cs typeface="FQQVUO+Symbol"/>
              </a:rPr>
              <a:t></a:t>
            </a:r>
            <a:r>
              <a:rPr sz="2400" strike="sngStrike" spc="-1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min</a:t>
            </a:r>
            <a:r>
              <a:rPr sz="2650" strike="sngStrike" spc="-238">
                <a:solidFill>
                  <a:srgbClr val="000000"/>
                </a:solidFill>
                <a:latin typeface="FQQVUO+Symbol"/>
                <a:cs typeface="FQQVUO+Symbol"/>
              </a:rPr>
              <a:t>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400" spc="-1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5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 strike="sngStrike">
                <a:solidFill>
                  <a:srgbClr val="000000"/>
                </a:solidFill>
                <a:latin typeface="FQQVUO+Symbol"/>
                <a:cs typeface="FQQVUO+Symbol"/>
              </a:rPr>
              <a:t></a:t>
            </a:r>
            <a:r>
              <a:rPr sz="2650" strike="sngStrike" spc="3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52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trike="sngStrike">
                <a:solidFill>
                  <a:srgbClr val="000000"/>
                </a:solidFill>
                <a:latin typeface="FQQVUO+Symbol"/>
                <a:cs typeface="FQQVUO+Symbol"/>
              </a:rPr>
              <a:t></a:t>
            </a:r>
            <a:r>
              <a:rPr sz="2400" strike="sngStrike" spc="-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31">
                <a:solidFill>
                  <a:srgbClr val="000000"/>
                </a:solidFill>
                <a:latin typeface="Times New Roman"/>
                <a:cs typeface="Times New Roman"/>
              </a:rPr>
              <a:t>(3</a:t>
            </a:r>
            <a:r>
              <a:rPr sz="24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i="1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sz="2400" spc="-1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2)</a:t>
            </a:r>
            <a:r>
              <a:rPr sz="2400" spc="-3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sz="2400" spc="6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7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00" i="1" spc="276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98799" y="2719620"/>
            <a:ext cx="355699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i="1" u="sng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07032" y="2800222"/>
            <a:ext cx="61634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800" u="sng" spc="14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u="sng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91357" y="2800222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72767" y="2800222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24947" y="2800222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03452" y="3035568"/>
            <a:ext cx="34617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66467" y="3035568"/>
            <a:ext cx="34617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528516" y="3035568"/>
            <a:ext cx="34617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7771" y="3035568"/>
            <a:ext cx="34617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616083" y="3035568"/>
            <a:ext cx="5400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09599" y="3405900"/>
            <a:ext cx="54002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10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72614" y="3405900"/>
            <a:ext cx="170207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15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80</a:t>
            </a:r>
            <a:r>
              <a:rPr sz="2400" spc="37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256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334664" y="3405900"/>
            <a:ext cx="5400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82360" y="3405900"/>
            <a:ext cx="1121890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705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140</a:t>
            </a:r>
          </a:p>
          <a:p>
            <a:pPr marL="193852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3950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49950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034525" y="3405900"/>
            <a:ext cx="1121890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705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304</a:t>
            </a:r>
          </a:p>
          <a:p>
            <a:pPr marL="193852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3584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37888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15746" y="4146564"/>
            <a:ext cx="3159249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3852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50</a:t>
            </a:r>
            <a:r>
              <a:rPr sz="2400" spc="29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1000</a:t>
            </a:r>
            <a:r>
              <a:rPr sz="2400" spc="2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2048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512</a:t>
            </a:r>
            <a:r>
              <a:rPr sz="2400" spc="14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10000</a:t>
            </a:r>
            <a:r>
              <a:rPr sz="2400" spc="6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16384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294667" y="4516896"/>
            <a:ext cx="150959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4119488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840685" y="4516896"/>
            <a:ext cx="13157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376832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85800" y="5263910"/>
            <a:ext cx="8638919" cy="96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 and C source codes for FFT can be found at:</a:t>
            </a:r>
          </a:p>
          <a:p>
            <a:pPr marL="0" marR="0">
              <a:lnSpc>
                <a:spcPts val="2916"/>
              </a:lnSpc>
              <a:spcBef>
                <a:spcPts val="1457"/>
              </a:spcBef>
              <a:spcAft>
                <a:spcPct val="0"/>
              </a:spcAft>
            </a:pPr>
            <a:r>
              <a:rPr sz="2400" u="sng">
                <a:solidFill>
                  <a:srgbClr val="0000FF"/>
                </a:solidFill>
                <a:latin typeface="Verdana"/>
                <a:cs typeface="Verdan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http://www.ece.rutgers.edu/~orfanidi/intro2sp/#progs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6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581508" y="751360"/>
            <a:ext cx="7515456" cy="54977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0781" y="835574"/>
            <a:ext cx="1514688" cy="317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6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 </a:t>
            </a:r>
            <a:r>
              <a:rPr sz="19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domain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89239" y="835574"/>
            <a:ext cx="2140418" cy="317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6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frequency </a:t>
            </a:r>
            <a:r>
              <a:rPr sz="19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domain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87106" y="2098241"/>
            <a:ext cx="360934" cy="31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6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8041" y="2098241"/>
            <a:ext cx="736072" cy="32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6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  <a:r>
              <a:rPr sz="1950" spc="769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85525" y="2109872"/>
            <a:ext cx="360934" cy="31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6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78012" y="5821960"/>
            <a:ext cx="2460247" cy="317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6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discrete </a:t>
            </a:r>
            <a:r>
              <a:rPr sz="19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periodic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9390" y="5821960"/>
            <a:ext cx="2460248" cy="317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96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discrete </a:t>
            </a:r>
            <a:r>
              <a:rPr sz="19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periodic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98990" y="6268886"/>
            <a:ext cx="424388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Fig.7.1: Illustration of DFS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15128" y="6944947"/>
            <a:ext cx="5855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A3EF24-E184-4E37-B546-9BDC50AC7F20}"/>
                  </a:ext>
                </a:extLst>
              </p14:cNvPr>
              <p14:cNvContentPartPr/>
              <p14:nvPr/>
            </p14:nvContentPartPr>
            <p14:xfrm>
              <a:off x="2424600" y="1350720"/>
              <a:ext cx="5662800" cy="416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A3EF24-E184-4E37-B546-9BDC50AC7F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5240" y="1341360"/>
                <a:ext cx="5681520" cy="417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3475627" y="3792957"/>
            <a:ext cx="3738317" cy="28435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68749" y="2479686"/>
            <a:ext cx="2752089" cy="7461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9119" y="1965580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36544" y="1522095"/>
            <a:ext cx="549909" cy="3644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6327" y="1588136"/>
            <a:ext cx="770244" cy="2476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5733" y="1175132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725692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7.1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096024"/>
            <a:ext cx="94702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Find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DFS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coefficients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periodic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46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491248"/>
            <a:ext cx="159555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</a:t>
            </a:r>
            <a:r>
              <a:rPr sz="2400" spc="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02927" y="1491248"/>
            <a:ext cx="705315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Plot</a:t>
            </a:r>
            <a:r>
              <a:rPr sz="2400" spc="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magnitudes</a:t>
            </a:r>
            <a:r>
              <a:rPr sz="2400" spc="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6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phases</a:t>
            </a:r>
            <a:r>
              <a:rPr sz="2400" spc="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50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1886472"/>
            <a:ext cx="616030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Within one period,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 the form of: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3225687"/>
            <a:ext cx="35718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(7.10), we have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15128" y="6944947"/>
            <a:ext cx="5855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08A262-94FA-4A00-8A3C-0F9F4A486FC2}"/>
                  </a:ext>
                </a:extLst>
              </p14:cNvPr>
              <p14:cNvContentPartPr/>
              <p14:nvPr/>
            </p14:nvContentPartPr>
            <p14:xfrm>
              <a:off x="1067040" y="2359440"/>
              <a:ext cx="9583560" cy="4650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08A262-94FA-4A00-8A3C-0F9F4A486F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80" y="2350080"/>
                <a:ext cx="9602280" cy="466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2736849" y="2622942"/>
            <a:ext cx="5215889" cy="74611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679189" y="1479170"/>
            <a:ext cx="3331210" cy="7607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592" y="268605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0046"/>
            <a:ext cx="1576704" cy="365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725692"/>
            <a:ext cx="50413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Similar to Example 6.2, we get: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239786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739275"/>
            <a:ext cx="823928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key MATLAB code for plotting DFS coefficients 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295032"/>
            <a:ext cx="2712749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N=5;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x=[1 1 1 0 0];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4985709"/>
            <a:ext cx="179865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k=-N:2*N;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6401" y="4985709"/>
            <a:ext cx="362745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%plot for 3 periods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5331047"/>
            <a:ext cx="9480833" cy="1074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Courier New"/>
                <a:cs typeface="Courier New"/>
              </a:rPr>
              <a:t>Xm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=abs(1+2.*cos(2*pi.*k/N));%magnitude</a:t>
            </a:r>
            <a:r>
              <a:rPr sz="2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computation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Courier New"/>
                <a:cs typeface="Courier New"/>
              </a:rPr>
              <a:t>Xa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=angle(exp(-2*j*pi.*k/5).*(1+2.*cos(2*pi.*k/N)));</a:t>
            </a:r>
          </a:p>
          <a:p>
            <a:pPr marL="5120601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%phase computation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83741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15128" y="6944947"/>
            <a:ext cx="6663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</a:t>
            </a: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 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809B27-72F3-4C3E-BF1E-B0EFDF7B7688}"/>
                  </a:ext>
                </a:extLst>
              </p14:cNvPr>
              <p14:cNvContentPartPr/>
              <p14:nvPr/>
            </p14:nvContentPartPr>
            <p14:xfrm>
              <a:off x="2580480" y="2233440"/>
              <a:ext cx="5447880" cy="127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809B27-72F3-4C3E-BF1E-B0EFDF7B76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1120" y="2224080"/>
                <a:ext cx="5466600" cy="129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1.05.14"/>
  <p:tag name="AS_TITLE" val="Aspose.Slides for .NET 2.0"/>
  <p:tag name="AS_VERSION" val="21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3726</Words>
  <Application>Microsoft Office PowerPoint</Application>
  <PresentationFormat>Custom</PresentationFormat>
  <Paragraphs>997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60</vt:i4>
      </vt:variant>
      <vt:variant>
        <vt:lpstr>Slide Titles</vt:lpstr>
      </vt:variant>
      <vt:variant>
        <vt:i4>60</vt:i4>
      </vt:variant>
    </vt:vector>
  </HeadingPairs>
  <TitlesOfParts>
    <vt:vector size="135" baseType="lpstr">
      <vt:lpstr>FQQVUO+Symbol</vt:lpstr>
      <vt:lpstr>KPNTIQ+Wingdings</vt:lpstr>
      <vt:lpstr>Times New Roman</vt:lpstr>
      <vt:lpstr>Microsoft Sans Serif</vt:lpstr>
      <vt:lpstr>MT Extra</vt:lpstr>
      <vt:lpstr>Courier New</vt:lpstr>
      <vt:lpstr>Calibri</vt:lpstr>
      <vt:lpstr>OIICKJ+Symbol</vt:lpstr>
      <vt:lpstr>Verdana</vt:lpstr>
      <vt:lpstr>IVONLO+Symbol</vt:lpstr>
      <vt:lpstr>JHNICL+Symbol</vt:lpstr>
      <vt:lpstr>JMLREW+Wingdings</vt:lpstr>
      <vt:lpstr>ISEEEL+Symbol</vt:lpstr>
      <vt:lpstr>NEIUKQ+Wingdings</vt:lpstr>
      <vt:lpstr>Arial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 </cp:lastModifiedBy>
  <cp:revision>9</cp:revision>
  <cp:lastPrinted>2022-11-29T14:35:02Z</cp:lastPrinted>
  <dcterms:created xsi:type="dcterms:W3CDTF">2022-11-29T06:35:02Z</dcterms:created>
  <dcterms:modified xsi:type="dcterms:W3CDTF">2022-11-30T05:25:26Z</dcterms:modified>
</cp:coreProperties>
</file>