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5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  <p:sldMasterId id="2147483701" r:id="rId22"/>
    <p:sldMasterId id="2147483703" r:id="rId23"/>
    <p:sldMasterId id="2147483705" r:id="rId24"/>
    <p:sldMasterId id="2147483707" r:id="rId25"/>
    <p:sldMasterId id="2147483709" r:id="rId26"/>
    <p:sldMasterId id="2147483711" r:id="rId27"/>
    <p:sldMasterId id="2147483713" r:id="rId28"/>
    <p:sldMasterId id="2147483715" r:id="rId29"/>
    <p:sldMasterId id="2147483717" r:id="rId30"/>
    <p:sldMasterId id="2147483719" r:id="rId31"/>
    <p:sldMasterId id="2147483721" r:id="rId32"/>
    <p:sldMasterId id="2147483723" r:id="rId33"/>
    <p:sldMasterId id="2147483725" r:id="rId34"/>
    <p:sldMasterId id="2147483727" r:id="rId35"/>
    <p:sldMasterId id="2147483729" r:id="rId36"/>
    <p:sldMasterId id="2147483731" r:id="rId37"/>
    <p:sldMasterId id="2147483733" r:id="rId38"/>
    <p:sldMasterId id="2147483735" r:id="rId39"/>
    <p:sldMasterId id="2147483737" r:id="rId40"/>
    <p:sldMasterId id="2147483739" r:id="rId41"/>
    <p:sldMasterId id="2147483741" r:id="rId42"/>
    <p:sldMasterId id="2147483743" r:id="rId43"/>
    <p:sldMasterId id="2147483745" r:id="rId44"/>
    <p:sldMasterId id="2147483747" r:id="rId45"/>
    <p:sldMasterId id="2147483749" r:id="rId46"/>
    <p:sldMasterId id="2147483751" r:id="rId47"/>
    <p:sldMasterId id="2147483753" r:id="rId48"/>
    <p:sldMasterId id="2147483755" r:id="rId49"/>
    <p:sldMasterId id="2147483757" r:id="rId50"/>
    <p:sldMasterId id="2147483759" r:id="rId51"/>
    <p:sldMasterId id="2147483761" r:id="rId52"/>
    <p:sldMasterId id="2147483763" r:id="rId53"/>
    <p:sldMasterId id="2147483765" r:id="rId54"/>
    <p:sldMasterId id="2147483767" r:id="rId55"/>
    <p:sldMasterId id="2147483769" r:id="rId56"/>
    <p:sldMasterId id="2147483771" r:id="rId57"/>
    <p:sldMasterId id="2147483773" r:id="rId58"/>
    <p:sldMasterId id="2147483775" r:id="rId59"/>
    <p:sldMasterId id="2147483777" r:id="rId60"/>
    <p:sldMasterId id="2147483779" r:id="rId61"/>
    <p:sldMasterId id="2147483781" r:id="rId62"/>
    <p:sldMasterId id="2147483783" r:id="rId63"/>
    <p:sldMasterId id="2147483785" r:id="rId64"/>
    <p:sldMasterId id="2147483787" r:id="rId65"/>
    <p:sldMasterId id="2147483789" r:id="rId66"/>
  </p:sldMasterIdLst>
  <p:sldIdLst>
    <p:sldId id="259" r:id="rId67"/>
    <p:sldId id="262" r:id="rId68"/>
    <p:sldId id="265" r:id="rId69"/>
    <p:sldId id="268" r:id="rId70"/>
    <p:sldId id="271" r:id="rId71"/>
    <p:sldId id="274" r:id="rId72"/>
    <p:sldId id="277" r:id="rId73"/>
    <p:sldId id="280" r:id="rId74"/>
    <p:sldId id="283" r:id="rId75"/>
    <p:sldId id="286" r:id="rId76"/>
    <p:sldId id="289" r:id="rId77"/>
    <p:sldId id="292" r:id="rId78"/>
    <p:sldId id="295" r:id="rId79"/>
    <p:sldId id="298" r:id="rId80"/>
    <p:sldId id="301" r:id="rId81"/>
    <p:sldId id="304" r:id="rId82"/>
    <p:sldId id="307" r:id="rId83"/>
    <p:sldId id="310" r:id="rId84"/>
    <p:sldId id="313" r:id="rId85"/>
    <p:sldId id="316" r:id="rId86"/>
    <p:sldId id="319" r:id="rId87"/>
    <p:sldId id="322" r:id="rId88"/>
    <p:sldId id="325" r:id="rId89"/>
    <p:sldId id="328" r:id="rId90"/>
    <p:sldId id="331" r:id="rId91"/>
    <p:sldId id="334" r:id="rId92"/>
    <p:sldId id="337" r:id="rId93"/>
    <p:sldId id="340" r:id="rId94"/>
    <p:sldId id="343" r:id="rId95"/>
    <p:sldId id="346" r:id="rId96"/>
    <p:sldId id="349" r:id="rId97"/>
    <p:sldId id="352" r:id="rId98"/>
    <p:sldId id="355" r:id="rId99"/>
    <p:sldId id="358" r:id="rId100"/>
    <p:sldId id="361" r:id="rId101"/>
    <p:sldId id="364" r:id="rId102"/>
    <p:sldId id="367" r:id="rId103"/>
    <p:sldId id="370" r:id="rId104"/>
    <p:sldId id="373" r:id="rId105"/>
    <p:sldId id="376" r:id="rId106"/>
    <p:sldId id="379" r:id="rId107"/>
    <p:sldId id="382" r:id="rId108"/>
    <p:sldId id="385" r:id="rId109"/>
    <p:sldId id="388" r:id="rId110"/>
    <p:sldId id="391" r:id="rId111"/>
    <p:sldId id="394" r:id="rId112"/>
    <p:sldId id="397" r:id="rId113"/>
    <p:sldId id="400" r:id="rId114"/>
    <p:sldId id="403" r:id="rId115"/>
    <p:sldId id="406" r:id="rId116"/>
    <p:sldId id="409" r:id="rId117"/>
    <p:sldId id="412" r:id="rId118"/>
    <p:sldId id="415" r:id="rId119"/>
    <p:sldId id="418" r:id="rId120"/>
    <p:sldId id="421" r:id="rId121"/>
    <p:sldId id="424" r:id="rId122"/>
    <p:sldId id="427" r:id="rId123"/>
    <p:sldId id="430" r:id="rId124"/>
    <p:sldId id="433" r:id="rId125"/>
    <p:sldId id="436" r:id="rId126"/>
    <p:sldId id="439" r:id="rId127"/>
    <p:sldId id="442" r:id="rId128"/>
    <p:sldId id="445" r:id="rId129"/>
    <p:sldId id="448" r:id="rId130"/>
    <p:sldId id="451" r:id="rId131"/>
  </p:sldIdLst>
  <p:sldSz cx="10680700" cy="7556500"/>
  <p:notesSz cx="6858000" cy="9144000"/>
  <p:embeddedFontLst>
    <p:embeddedFont>
      <p:font typeface="WBUUSU+Wingdings"/>
      <p:regular r:id="rId133"/>
    </p:embeddedFont>
    <p:embeddedFont>
      <p:font typeface="IGGTGI+Wingdings"/>
      <p:regular r:id="rId134"/>
    </p:embeddedFont>
    <p:embeddedFont>
      <p:font typeface="UKUMQI+Wingdings"/>
      <p:regular r:id="rId135"/>
    </p:embeddedFont>
    <p:embeddedFont>
      <p:font typeface="KTHIIP+Wingdings"/>
      <p:regular r:id="rId136"/>
    </p:embeddedFont>
    <p:embeddedFont>
      <p:font typeface="QEBFML+Wingdings"/>
      <p:regular r:id="rId137"/>
    </p:embeddedFont>
    <p:embeddedFont>
      <p:font typeface="ETOOBE+Symbol"/>
      <p:regular r:id="rId138"/>
    </p:embeddedFont>
    <p:embeddedFont>
      <p:font typeface="LTGDOF+Symbol"/>
      <p:regular r:id="rId139"/>
    </p:embeddedFont>
    <p:embeddedFont>
      <p:font typeface="OTBMHT+Symbol"/>
      <p:regular r:id="rId140"/>
    </p:embeddedFont>
    <p:embeddedFont>
      <p:font typeface="QTTHGV+Wingdings"/>
      <p:regular r:id="rId141"/>
    </p:embeddedFont>
    <p:embeddedFont>
      <p:font typeface="FCVADL+Wingdings"/>
      <p:regular r:id="rId142"/>
    </p:embeddedFont>
    <p:embeddedFont>
      <p:font typeface="NDRFND+Symbol"/>
      <p:regular r:id="rId143"/>
    </p:embeddedFont>
    <p:embeddedFont>
      <p:font typeface="CUOSNU+Symbol"/>
      <p:regular r:id="rId144"/>
    </p:embeddedFont>
    <p:embeddedFont>
      <p:font typeface="RWNFFF+Wingdings"/>
      <p:regular r:id="rId145"/>
    </p:embeddedFont>
    <p:embeddedFont>
      <p:font typeface="RVUGTW+Symbol"/>
      <p:regular r:id="rId146"/>
    </p:embeddedFont>
    <p:embeddedFont>
      <p:font typeface="QIUCCS+Wingdings"/>
      <p:regular r:id="rId147"/>
    </p:embeddedFont>
    <p:embeddedFont>
      <p:font typeface="QQDRNH+Wingdings"/>
      <p:regular r:id="rId148"/>
    </p:embeddedFont>
    <p:embeddedFont>
      <p:font typeface="LSVRKJ+Wingdings"/>
      <p:regular r:id="rId149"/>
    </p:embeddedFont>
    <p:embeddedFont>
      <p:font typeface="CDFJPA+Wingdings"/>
      <p:regular r:id="rId150"/>
    </p:embeddedFont>
  </p:embeddedFontLst>
  <p:custDataLst>
    <p:tags r:id="rId1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00" Type="http://schemas.openxmlformats.org/officeDocument/2006/relationships/slide" Target="slides/slide34.xml" /><Relationship Id="rId101" Type="http://schemas.openxmlformats.org/officeDocument/2006/relationships/slide" Target="slides/slide35.xml" /><Relationship Id="rId102" Type="http://schemas.openxmlformats.org/officeDocument/2006/relationships/slide" Target="slides/slide36.xml" /><Relationship Id="rId103" Type="http://schemas.openxmlformats.org/officeDocument/2006/relationships/slide" Target="slides/slide37.xml" /><Relationship Id="rId104" Type="http://schemas.openxmlformats.org/officeDocument/2006/relationships/slide" Target="slides/slide38.xml" /><Relationship Id="rId105" Type="http://schemas.openxmlformats.org/officeDocument/2006/relationships/slide" Target="slides/slide39.xml" /><Relationship Id="rId106" Type="http://schemas.openxmlformats.org/officeDocument/2006/relationships/slide" Target="slides/slide40.xml" /><Relationship Id="rId107" Type="http://schemas.openxmlformats.org/officeDocument/2006/relationships/slide" Target="slides/slide41.xml" /><Relationship Id="rId108" Type="http://schemas.openxmlformats.org/officeDocument/2006/relationships/slide" Target="slides/slide42.xml" /><Relationship Id="rId109" Type="http://schemas.openxmlformats.org/officeDocument/2006/relationships/slide" Target="slides/slide43.xml" /><Relationship Id="rId11" Type="http://schemas.openxmlformats.org/officeDocument/2006/relationships/slideMaster" Target="slideMasters/slideMaster11.xml" /><Relationship Id="rId110" Type="http://schemas.openxmlformats.org/officeDocument/2006/relationships/slide" Target="slides/slide44.xml" /><Relationship Id="rId111" Type="http://schemas.openxmlformats.org/officeDocument/2006/relationships/slide" Target="slides/slide45.xml" /><Relationship Id="rId112" Type="http://schemas.openxmlformats.org/officeDocument/2006/relationships/slide" Target="slides/slide46.xml" /><Relationship Id="rId113" Type="http://schemas.openxmlformats.org/officeDocument/2006/relationships/slide" Target="slides/slide47.xml" /><Relationship Id="rId114" Type="http://schemas.openxmlformats.org/officeDocument/2006/relationships/slide" Target="slides/slide48.xml" /><Relationship Id="rId115" Type="http://schemas.openxmlformats.org/officeDocument/2006/relationships/slide" Target="slides/slide49.xml" /><Relationship Id="rId116" Type="http://schemas.openxmlformats.org/officeDocument/2006/relationships/slide" Target="slides/slide50.xml" /><Relationship Id="rId117" Type="http://schemas.openxmlformats.org/officeDocument/2006/relationships/slide" Target="slides/slide51.xml" /><Relationship Id="rId118" Type="http://schemas.openxmlformats.org/officeDocument/2006/relationships/slide" Target="slides/slide52.xml" /><Relationship Id="rId119" Type="http://schemas.openxmlformats.org/officeDocument/2006/relationships/slide" Target="slides/slide53.xml" /><Relationship Id="rId12" Type="http://schemas.openxmlformats.org/officeDocument/2006/relationships/slideMaster" Target="slideMasters/slideMaster12.xml" /><Relationship Id="rId120" Type="http://schemas.openxmlformats.org/officeDocument/2006/relationships/slide" Target="slides/slide54.xml" /><Relationship Id="rId121" Type="http://schemas.openxmlformats.org/officeDocument/2006/relationships/slide" Target="slides/slide55.xml" /><Relationship Id="rId122" Type="http://schemas.openxmlformats.org/officeDocument/2006/relationships/slide" Target="slides/slide56.xml" /><Relationship Id="rId123" Type="http://schemas.openxmlformats.org/officeDocument/2006/relationships/slide" Target="slides/slide57.xml" /><Relationship Id="rId124" Type="http://schemas.openxmlformats.org/officeDocument/2006/relationships/slide" Target="slides/slide58.xml" /><Relationship Id="rId125" Type="http://schemas.openxmlformats.org/officeDocument/2006/relationships/slide" Target="slides/slide59.xml" /><Relationship Id="rId126" Type="http://schemas.openxmlformats.org/officeDocument/2006/relationships/slide" Target="slides/slide60.xml" /><Relationship Id="rId127" Type="http://schemas.openxmlformats.org/officeDocument/2006/relationships/slide" Target="slides/slide61.xml" /><Relationship Id="rId128" Type="http://schemas.openxmlformats.org/officeDocument/2006/relationships/slide" Target="slides/slide62.xml" /><Relationship Id="rId129" Type="http://schemas.openxmlformats.org/officeDocument/2006/relationships/slide" Target="slides/slide63.xml" /><Relationship Id="rId13" Type="http://schemas.openxmlformats.org/officeDocument/2006/relationships/slideMaster" Target="slideMasters/slideMaster13.xml" /><Relationship Id="rId130" Type="http://schemas.openxmlformats.org/officeDocument/2006/relationships/slide" Target="slides/slide64.xml" /><Relationship Id="rId131" Type="http://schemas.openxmlformats.org/officeDocument/2006/relationships/slide" Target="slides/slide65.xml" /><Relationship Id="rId132" Type="http://schemas.openxmlformats.org/officeDocument/2006/relationships/tags" Target="tags/tag1.xml" /><Relationship Id="rId133" Type="http://schemas.openxmlformats.org/officeDocument/2006/relationships/font" Target="fonts/font1.fntdata" /><Relationship Id="rId134" Type="http://schemas.openxmlformats.org/officeDocument/2006/relationships/font" Target="fonts/font2.fntdata" /><Relationship Id="rId135" Type="http://schemas.openxmlformats.org/officeDocument/2006/relationships/font" Target="fonts/font3.fntdata" /><Relationship Id="rId136" Type="http://schemas.openxmlformats.org/officeDocument/2006/relationships/font" Target="fonts/font4.fntdata" /><Relationship Id="rId137" Type="http://schemas.openxmlformats.org/officeDocument/2006/relationships/font" Target="fonts/font5.fntdata" /><Relationship Id="rId138" Type="http://schemas.openxmlformats.org/officeDocument/2006/relationships/font" Target="fonts/font6.fntdata" /><Relationship Id="rId139" Type="http://schemas.openxmlformats.org/officeDocument/2006/relationships/font" Target="fonts/font7.fntdata" /><Relationship Id="rId14" Type="http://schemas.openxmlformats.org/officeDocument/2006/relationships/slideMaster" Target="slideMasters/slideMaster14.xml" /><Relationship Id="rId140" Type="http://schemas.openxmlformats.org/officeDocument/2006/relationships/font" Target="fonts/font8.fntdata" /><Relationship Id="rId141" Type="http://schemas.openxmlformats.org/officeDocument/2006/relationships/font" Target="fonts/font9.fntdata" /><Relationship Id="rId142" Type="http://schemas.openxmlformats.org/officeDocument/2006/relationships/font" Target="fonts/font10.fntdata" /><Relationship Id="rId143" Type="http://schemas.openxmlformats.org/officeDocument/2006/relationships/font" Target="fonts/font11.fntdata" /><Relationship Id="rId144" Type="http://schemas.openxmlformats.org/officeDocument/2006/relationships/font" Target="fonts/font12.fntdata" /><Relationship Id="rId145" Type="http://schemas.openxmlformats.org/officeDocument/2006/relationships/font" Target="fonts/font13.fntdata" /><Relationship Id="rId146" Type="http://schemas.openxmlformats.org/officeDocument/2006/relationships/font" Target="fonts/font14.fntdata" /><Relationship Id="rId147" Type="http://schemas.openxmlformats.org/officeDocument/2006/relationships/font" Target="fonts/font15.fntdata" /><Relationship Id="rId148" Type="http://schemas.openxmlformats.org/officeDocument/2006/relationships/font" Target="fonts/font16.fntdata" /><Relationship Id="rId149" Type="http://schemas.openxmlformats.org/officeDocument/2006/relationships/font" Target="fonts/font17.fntdata" /><Relationship Id="rId15" Type="http://schemas.openxmlformats.org/officeDocument/2006/relationships/slideMaster" Target="slideMasters/slideMaster15.xml" /><Relationship Id="rId150" Type="http://schemas.openxmlformats.org/officeDocument/2006/relationships/font" Target="fonts/font18.fntdata" /><Relationship Id="rId151" Type="http://schemas.openxmlformats.org/officeDocument/2006/relationships/presProps" Target="presProps.xml" /><Relationship Id="rId152" Type="http://schemas.openxmlformats.org/officeDocument/2006/relationships/viewProps" Target="viewProps.xml" /><Relationship Id="rId153" Type="http://schemas.openxmlformats.org/officeDocument/2006/relationships/theme" Target="theme/theme1.xml" /><Relationship Id="rId154" Type="http://schemas.openxmlformats.org/officeDocument/2006/relationships/tableStyles" Target="tableStyles.xml" /><Relationship Id="rId16" Type="http://schemas.openxmlformats.org/officeDocument/2006/relationships/slideMaster" Target="slideMasters/slideMaster16.xml" /><Relationship Id="rId17" Type="http://schemas.openxmlformats.org/officeDocument/2006/relationships/slideMaster" Target="slideMasters/slideMaster17.xml" /><Relationship Id="rId18" Type="http://schemas.openxmlformats.org/officeDocument/2006/relationships/slideMaster" Target="slideMasters/slideMaster18.xml" /><Relationship Id="rId19" Type="http://schemas.openxmlformats.org/officeDocument/2006/relationships/slideMaster" Target="slideMasters/slideMaster19.xml" /><Relationship Id="rId2" Type="http://schemas.openxmlformats.org/officeDocument/2006/relationships/slideMaster" Target="slideMasters/slideMaster2.xml" /><Relationship Id="rId20" Type="http://schemas.openxmlformats.org/officeDocument/2006/relationships/slideMaster" Target="slideMasters/slideMaster20.xml" /><Relationship Id="rId21" Type="http://schemas.openxmlformats.org/officeDocument/2006/relationships/slideMaster" Target="slideMasters/slideMaster21.xml" /><Relationship Id="rId22" Type="http://schemas.openxmlformats.org/officeDocument/2006/relationships/slideMaster" Target="slideMasters/slideMaster22.xml" /><Relationship Id="rId23" Type="http://schemas.openxmlformats.org/officeDocument/2006/relationships/slideMaster" Target="slideMasters/slideMaster23.xml" /><Relationship Id="rId24" Type="http://schemas.openxmlformats.org/officeDocument/2006/relationships/slideMaster" Target="slideMasters/slideMaster24.xml" /><Relationship Id="rId25" Type="http://schemas.openxmlformats.org/officeDocument/2006/relationships/slideMaster" Target="slideMasters/slideMaster25.xml" /><Relationship Id="rId26" Type="http://schemas.openxmlformats.org/officeDocument/2006/relationships/slideMaster" Target="slideMasters/slideMaster26.xml" /><Relationship Id="rId27" Type="http://schemas.openxmlformats.org/officeDocument/2006/relationships/slideMaster" Target="slideMasters/slideMaster27.xml" /><Relationship Id="rId28" Type="http://schemas.openxmlformats.org/officeDocument/2006/relationships/slideMaster" Target="slideMasters/slideMaster28.xml" /><Relationship Id="rId29" Type="http://schemas.openxmlformats.org/officeDocument/2006/relationships/slideMaster" Target="slideMasters/slideMaster29.xml" /><Relationship Id="rId3" Type="http://schemas.openxmlformats.org/officeDocument/2006/relationships/slideMaster" Target="slideMasters/slideMaster3.xml" /><Relationship Id="rId30" Type="http://schemas.openxmlformats.org/officeDocument/2006/relationships/slideMaster" Target="slideMasters/slideMaster30.xml" /><Relationship Id="rId31" Type="http://schemas.openxmlformats.org/officeDocument/2006/relationships/slideMaster" Target="slideMasters/slideMaster31.xml" /><Relationship Id="rId32" Type="http://schemas.openxmlformats.org/officeDocument/2006/relationships/slideMaster" Target="slideMasters/slideMaster32.xml" /><Relationship Id="rId33" Type="http://schemas.openxmlformats.org/officeDocument/2006/relationships/slideMaster" Target="slideMasters/slideMaster33.xml" /><Relationship Id="rId34" Type="http://schemas.openxmlformats.org/officeDocument/2006/relationships/slideMaster" Target="slideMasters/slideMaster34.xml" /><Relationship Id="rId35" Type="http://schemas.openxmlformats.org/officeDocument/2006/relationships/slideMaster" Target="slideMasters/slideMaster35.xml" /><Relationship Id="rId36" Type="http://schemas.openxmlformats.org/officeDocument/2006/relationships/slideMaster" Target="slideMasters/slideMaster36.xml" /><Relationship Id="rId37" Type="http://schemas.openxmlformats.org/officeDocument/2006/relationships/slideMaster" Target="slideMasters/slideMaster37.xml" /><Relationship Id="rId38" Type="http://schemas.openxmlformats.org/officeDocument/2006/relationships/slideMaster" Target="slideMasters/slideMaster38.xml" /><Relationship Id="rId39" Type="http://schemas.openxmlformats.org/officeDocument/2006/relationships/slideMaster" Target="slideMasters/slideMaster39.xml" /><Relationship Id="rId4" Type="http://schemas.openxmlformats.org/officeDocument/2006/relationships/slideMaster" Target="slideMasters/slideMaster4.xml" /><Relationship Id="rId40" Type="http://schemas.openxmlformats.org/officeDocument/2006/relationships/slideMaster" Target="slideMasters/slideMaster40.xml" /><Relationship Id="rId41" Type="http://schemas.openxmlformats.org/officeDocument/2006/relationships/slideMaster" Target="slideMasters/slideMaster41.xml" /><Relationship Id="rId42" Type="http://schemas.openxmlformats.org/officeDocument/2006/relationships/slideMaster" Target="slideMasters/slideMaster42.xml" /><Relationship Id="rId43" Type="http://schemas.openxmlformats.org/officeDocument/2006/relationships/slideMaster" Target="slideMasters/slideMaster43.xml" /><Relationship Id="rId44" Type="http://schemas.openxmlformats.org/officeDocument/2006/relationships/slideMaster" Target="slideMasters/slideMaster44.xml" /><Relationship Id="rId45" Type="http://schemas.openxmlformats.org/officeDocument/2006/relationships/slideMaster" Target="slideMasters/slideMaster45.xml" /><Relationship Id="rId46" Type="http://schemas.openxmlformats.org/officeDocument/2006/relationships/slideMaster" Target="slideMasters/slideMaster46.xml" /><Relationship Id="rId47" Type="http://schemas.openxmlformats.org/officeDocument/2006/relationships/slideMaster" Target="slideMasters/slideMaster47.xml" /><Relationship Id="rId48" Type="http://schemas.openxmlformats.org/officeDocument/2006/relationships/slideMaster" Target="slideMasters/slideMaster48.xml" /><Relationship Id="rId49" Type="http://schemas.openxmlformats.org/officeDocument/2006/relationships/slideMaster" Target="slideMasters/slideMaster49.xml" /><Relationship Id="rId5" Type="http://schemas.openxmlformats.org/officeDocument/2006/relationships/slideMaster" Target="slideMasters/slideMaster5.xml" /><Relationship Id="rId50" Type="http://schemas.openxmlformats.org/officeDocument/2006/relationships/slideMaster" Target="slideMasters/slideMaster50.xml" /><Relationship Id="rId51" Type="http://schemas.openxmlformats.org/officeDocument/2006/relationships/slideMaster" Target="slideMasters/slideMaster51.xml" /><Relationship Id="rId52" Type="http://schemas.openxmlformats.org/officeDocument/2006/relationships/slideMaster" Target="slideMasters/slideMaster52.xml" /><Relationship Id="rId53" Type="http://schemas.openxmlformats.org/officeDocument/2006/relationships/slideMaster" Target="slideMasters/slideMaster53.xml" /><Relationship Id="rId54" Type="http://schemas.openxmlformats.org/officeDocument/2006/relationships/slideMaster" Target="slideMasters/slideMaster54.xml" /><Relationship Id="rId55" Type="http://schemas.openxmlformats.org/officeDocument/2006/relationships/slideMaster" Target="slideMasters/slideMaster55.xml" /><Relationship Id="rId56" Type="http://schemas.openxmlformats.org/officeDocument/2006/relationships/slideMaster" Target="slideMasters/slideMaster56.xml" /><Relationship Id="rId57" Type="http://schemas.openxmlformats.org/officeDocument/2006/relationships/slideMaster" Target="slideMasters/slideMaster57.xml" /><Relationship Id="rId58" Type="http://schemas.openxmlformats.org/officeDocument/2006/relationships/slideMaster" Target="slideMasters/slideMaster58.xml" /><Relationship Id="rId59" Type="http://schemas.openxmlformats.org/officeDocument/2006/relationships/slideMaster" Target="slideMasters/slideMaster59.xml" /><Relationship Id="rId6" Type="http://schemas.openxmlformats.org/officeDocument/2006/relationships/slideMaster" Target="slideMasters/slideMaster6.xml" /><Relationship Id="rId60" Type="http://schemas.openxmlformats.org/officeDocument/2006/relationships/slideMaster" Target="slideMasters/slideMaster60.xml" /><Relationship Id="rId61" Type="http://schemas.openxmlformats.org/officeDocument/2006/relationships/slideMaster" Target="slideMasters/slideMaster61.xml" /><Relationship Id="rId62" Type="http://schemas.openxmlformats.org/officeDocument/2006/relationships/slideMaster" Target="slideMasters/slideMaster62.xml" /><Relationship Id="rId63" Type="http://schemas.openxmlformats.org/officeDocument/2006/relationships/slideMaster" Target="slideMasters/slideMaster63.xml" /><Relationship Id="rId64" Type="http://schemas.openxmlformats.org/officeDocument/2006/relationships/slideMaster" Target="slideMasters/slideMaster64.xml" /><Relationship Id="rId65" Type="http://schemas.openxmlformats.org/officeDocument/2006/relationships/slideMaster" Target="slideMasters/slideMaster65.xml" /><Relationship Id="rId66" Type="http://schemas.openxmlformats.org/officeDocument/2006/relationships/slideMaster" Target="slideMasters/slideMaster66.xml" /><Relationship Id="rId67" Type="http://schemas.openxmlformats.org/officeDocument/2006/relationships/slide" Target="slides/slide1.xml" /><Relationship Id="rId68" Type="http://schemas.openxmlformats.org/officeDocument/2006/relationships/slide" Target="slides/slide2.xml" /><Relationship Id="rId69" Type="http://schemas.openxmlformats.org/officeDocument/2006/relationships/slide" Target="slides/slide3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4.xml" /><Relationship Id="rId71" Type="http://schemas.openxmlformats.org/officeDocument/2006/relationships/slide" Target="slides/slide5.xml" /><Relationship Id="rId72" Type="http://schemas.openxmlformats.org/officeDocument/2006/relationships/slide" Target="slides/slide6.xml" /><Relationship Id="rId73" Type="http://schemas.openxmlformats.org/officeDocument/2006/relationships/slide" Target="slides/slide7.xml" /><Relationship Id="rId74" Type="http://schemas.openxmlformats.org/officeDocument/2006/relationships/slide" Target="slides/slide8.xml" /><Relationship Id="rId75" Type="http://schemas.openxmlformats.org/officeDocument/2006/relationships/slide" Target="slides/slide9.xml" /><Relationship Id="rId76" Type="http://schemas.openxmlformats.org/officeDocument/2006/relationships/slide" Target="slides/slide10.xml" /><Relationship Id="rId77" Type="http://schemas.openxmlformats.org/officeDocument/2006/relationships/slide" Target="slides/slide11.xml" /><Relationship Id="rId78" Type="http://schemas.openxmlformats.org/officeDocument/2006/relationships/slide" Target="slides/slide12.xml" /><Relationship Id="rId79" Type="http://schemas.openxmlformats.org/officeDocument/2006/relationships/slide" Target="slides/slide13.xml" /><Relationship Id="rId8" Type="http://schemas.openxmlformats.org/officeDocument/2006/relationships/slideMaster" Target="slideMasters/slideMaster8.xml" /><Relationship Id="rId80" Type="http://schemas.openxmlformats.org/officeDocument/2006/relationships/slide" Target="slides/slide14.xml" /><Relationship Id="rId81" Type="http://schemas.openxmlformats.org/officeDocument/2006/relationships/slide" Target="slides/slide15.xml" /><Relationship Id="rId82" Type="http://schemas.openxmlformats.org/officeDocument/2006/relationships/slide" Target="slides/slide16.xml" /><Relationship Id="rId83" Type="http://schemas.openxmlformats.org/officeDocument/2006/relationships/slide" Target="slides/slide17.xml" /><Relationship Id="rId84" Type="http://schemas.openxmlformats.org/officeDocument/2006/relationships/slide" Target="slides/slide18.xml" /><Relationship Id="rId85" Type="http://schemas.openxmlformats.org/officeDocument/2006/relationships/slide" Target="slides/slide19.xml" /><Relationship Id="rId86" Type="http://schemas.openxmlformats.org/officeDocument/2006/relationships/slide" Target="slides/slide20.xml" /><Relationship Id="rId87" Type="http://schemas.openxmlformats.org/officeDocument/2006/relationships/slide" Target="slides/slide21.xml" /><Relationship Id="rId88" Type="http://schemas.openxmlformats.org/officeDocument/2006/relationships/slide" Target="slides/slide22.xml" /><Relationship Id="rId89" Type="http://schemas.openxmlformats.org/officeDocument/2006/relationships/slide" Target="slides/slide23.xml" /><Relationship Id="rId9" Type="http://schemas.openxmlformats.org/officeDocument/2006/relationships/slideMaster" Target="slideMasters/slideMaster9.xml" /><Relationship Id="rId90" Type="http://schemas.openxmlformats.org/officeDocument/2006/relationships/slide" Target="slides/slide24.xml" /><Relationship Id="rId91" Type="http://schemas.openxmlformats.org/officeDocument/2006/relationships/slide" Target="slides/slide25.xml" /><Relationship Id="rId92" Type="http://schemas.openxmlformats.org/officeDocument/2006/relationships/slide" Target="slides/slide26.xml" /><Relationship Id="rId93" Type="http://schemas.openxmlformats.org/officeDocument/2006/relationships/slide" Target="slides/slide27.xml" /><Relationship Id="rId94" Type="http://schemas.openxmlformats.org/officeDocument/2006/relationships/slide" Target="slides/slide28.xml" /><Relationship Id="rId95" Type="http://schemas.openxmlformats.org/officeDocument/2006/relationships/slide" Target="slides/slide29.xml" /><Relationship Id="rId96" Type="http://schemas.openxmlformats.org/officeDocument/2006/relationships/slide" Target="slides/slide30.xml" /><Relationship Id="rId97" Type="http://schemas.openxmlformats.org/officeDocument/2006/relationships/slide" Target="slides/slide31.xml" /><Relationship Id="rId98" Type="http://schemas.openxmlformats.org/officeDocument/2006/relationships/slide" Target="slides/slide32.xml" /><Relationship Id="rId99" Type="http://schemas.openxmlformats.org/officeDocument/2006/relationships/slide" Target="slides/slide33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5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6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7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8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9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0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1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3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6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7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8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9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0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1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3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4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6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7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8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9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0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1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2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3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4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5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6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7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8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9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0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1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2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3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4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5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6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D4B1BB-98D3-4B71-A9DC-A9AFBDE7F4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39304-944E-49AE-8353-2641ADE6C5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572FA9-861C-43DC-A53C-F429877667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9CAC6C-D540-4AD3-9DBF-FFF301465B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23B8CB-7D2B-4758-A0A6-E38EBB60B2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9EEC5BB-193D-46E7-9FC3-F09AB8A417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ECE9410-0EF0-4DF8-96B3-EE88776A7F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F75E399-B4D2-4EBD-A1E5-16298BAE3B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2BC7023-43BC-4708-85FD-D460BED34C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85A1A5-9B98-4E75-814B-4A7036B6A2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693B60-AF13-473C-B31E-97A20A4DE8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theme" Target="../theme/theme15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heme" Target="../theme/theme16.xml" /></Relationships>
</file>

<file path=ppt/slideMasters/_rels/slideMaster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heme" Target="../theme/theme17.xml" /></Relationships>
</file>

<file path=ppt/slideMasters/_rels/slideMaster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theme" Target="../theme/theme18.xml" /></Relationships>
</file>

<file path=ppt/slideMasters/_rels/slideMaster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theme" Target="../theme/theme1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theme" Target="../theme/theme20.xml" /></Relationships>
</file>

<file path=ppt/slideMasters/_rels/slideMaster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theme" Target="../theme/theme21.xml" /></Relationships>
</file>

<file path=ppt/slideMasters/_rels/slideMaster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theme" Target="../theme/theme22.xml" /></Relationships>
</file>

<file path=ppt/slideMasters/_rels/slideMaster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theme" Target="../theme/theme23.xml" /></Relationships>
</file>

<file path=ppt/slideMasters/_rels/slideMaster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theme" Target="../theme/theme24.xml" /></Relationships>
</file>

<file path=ppt/slideMasters/_rels/slideMaster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theme" Target="../theme/theme25.xml" /></Relationships>
</file>

<file path=ppt/slideMasters/_rels/slideMaster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theme" Target="../theme/theme26.xml" /></Relationships>
</file>

<file path=ppt/slideMasters/_rels/slideMaster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theme" Target="../theme/theme27.xml" /></Relationships>
</file>

<file path=ppt/slideMasters/_rels/slideMaster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theme" Target="../theme/theme28.xml" /></Relationships>
</file>

<file path=ppt/slideMasters/_rels/slideMaster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theme" Target="../theme/theme29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_rels/slideMaster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theme" Target="../theme/theme30.xml" /></Relationships>
</file>

<file path=ppt/slideMasters/_rels/slideMaster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theme" Target="../theme/theme31.xml" /></Relationships>
</file>

<file path=ppt/slideMasters/_rels/slideMaster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theme" Target="../theme/theme32.xml" /></Relationships>
</file>

<file path=ppt/slideMasters/_rels/slideMaster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theme" Target="../theme/theme33.xml" /></Relationships>
</file>

<file path=ppt/slideMasters/_rels/slideMaster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theme" Target="../theme/theme34.xml" /></Relationships>
</file>

<file path=ppt/slideMasters/_rels/slideMaster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theme" Target="../theme/theme35.xml" /></Relationships>
</file>

<file path=ppt/slideMasters/_rels/slideMaster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theme" Target="../theme/theme36.xml" /></Relationships>
</file>

<file path=ppt/slideMasters/_rels/slideMaster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theme" Target="../theme/theme37.xml" /></Relationships>
</file>

<file path=ppt/slideMasters/_rels/slideMaster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theme" Target="../theme/theme38.xml" /></Relationships>
</file>

<file path=ppt/slideMasters/_rels/slideMaster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2" Type="http://schemas.openxmlformats.org/officeDocument/2006/relationships/theme" Target="../theme/theme39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heme" Target="../theme/theme4.xml" /></Relationships>
</file>

<file path=ppt/slideMasters/_rels/slideMaster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theme" Target="../theme/theme40.xml" /></Relationships>
</file>

<file path=ppt/slideMasters/_rels/slideMaster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theme" Target="../theme/theme41.xml" /></Relationships>
</file>

<file path=ppt/slideMasters/_rels/slideMaster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Relationship Id="rId2" Type="http://schemas.openxmlformats.org/officeDocument/2006/relationships/theme" Target="../theme/theme42.xml" /></Relationships>
</file>

<file path=ppt/slideMasters/_rels/slideMaster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 /><Relationship Id="rId2" Type="http://schemas.openxmlformats.org/officeDocument/2006/relationships/theme" Target="../theme/theme43.xml" /></Relationships>
</file>

<file path=ppt/slideMasters/_rels/slideMaster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Relationship Id="rId2" Type="http://schemas.openxmlformats.org/officeDocument/2006/relationships/theme" Target="../theme/theme44.xml" /></Relationships>
</file>

<file path=ppt/slideMasters/_rels/slideMaster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Relationship Id="rId2" Type="http://schemas.openxmlformats.org/officeDocument/2006/relationships/theme" Target="../theme/theme45.xml" /></Relationships>
</file>

<file path=ppt/slideMasters/_rels/slideMaster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2" Type="http://schemas.openxmlformats.org/officeDocument/2006/relationships/theme" Target="../theme/theme46.xml" /></Relationships>
</file>

<file path=ppt/slideMasters/_rels/slideMaster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7.xml" /><Relationship Id="rId2" Type="http://schemas.openxmlformats.org/officeDocument/2006/relationships/theme" Target="../theme/theme47.xml" /></Relationships>
</file>

<file path=ppt/slideMasters/_rels/slideMaster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 /><Relationship Id="rId2" Type="http://schemas.openxmlformats.org/officeDocument/2006/relationships/theme" Target="../theme/theme48.xml" /></Relationships>
</file>

<file path=ppt/slideMasters/_rels/slideMaster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Relationship Id="rId2" Type="http://schemas.openxmlformats.org/officeDocument/2006/relationships/theme" Target="../theme/theme49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theme" Target="../theme/theme5.xml" /></Relationships>
</file>

<file path=ppt/slideMasters/_rels/slideMaster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0.xml" /><Relationship Id="rId2" Type="http://schemas.openxmlformats.org/officeDocument/2006/relationships/theme" Target="../theme/theme50.xml" /></Relationships>
</file>

<file path=ppt/slideMasters/_rels/slideMaster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 /><Relationship Id="rId2" Type="http://schemas.openxmlformats.org/officeDocument/2006/relationships/theme" Target="../theme/theme51.xml" /></Relationships>
</file>

<file path=ppt/slideMasters/_rels/slideMaster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theme" Target="../theme/theme52.xml" /></Relationships>
</file>

<file path=ppt/slideMasters/_rels/slideMaster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theme" Target="../theme/theme53.xml" /></Relationships>
</file>

<file path=ppt/slideMasters/_rels/slideMaster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4.xml" /><Relationship Id="rId2" Type="http://schemas.openxmlformats.org/officeDocument/2006/relationships/theme" Target="../theme/theme54.xml" /></Relationships>
</file>

<file path=ppt/slideMasters/_rels/slideMaster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5.xml" /><Relationship Id="rId2" Type="http://schemas.openxmlformats.org/officeDocument/2006/relationships/theme" Target="../theme/theme55.xml" /></Relationships>
</file>

<file path=ppt/slideMasters/_rels/slideMaster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6.xml" /><Relationship Id="rId2" Type="http://schemas.openxmlformats.org/officeDocument/2006/relationships/theme" Target="../theme/theme56.xml" /></Relationships>
</file>

<file path=ppt/slideMasters/_rels/slideMaster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Relationship Id="rId2" Type="http://schemas.openxmlformats.org/officeDocument/2006/relationships/theme" Target="../theme/theme57.xml" /></Relationships>
</file>

<file path=ppt/slideMasters/_rels/slideMaster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theme" Target="../theme/theme58.xml" /></Relationships>
</file>

<file path=ppt/slideMasters/_rels/slideMaster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Relationship Id="rId2" Type="http://schemas.openxmlformats.org/officeDocument/2006/relationships/theme" Target="../theme/theme59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theme" Target="../theme/theme6.xml" /></Relationships>
</file>

<file path=ppt/slideMasters/_rels/slideMaster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0.xml" /><Relationship Id="rId2" Type="http://schemas.openxmlformats.org/officeDocument/2006/relationships/theme" Target="../theme/theme60.xml" /></Relationships>
</file>

<file path=ppt/slideMasters/_rels/slideMaster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Relationship Id="rId2" Type="http://schemas.openxmlformats.org/officeDocument/2006/relationships/theme" Target="../theme/theme61.xml" /></Relationships>
</file>

<file path=ppt/slideMasters/_rels/slideMaster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2.xml" /><Relationship Id="rId2" Type="http://schemas.openxmlformats.org/officeDocument/2006/relationships/theme" Target="../theme/theme62.xml" /></Relationships>
</file>

<file path=ppt/slideMasters/_rels/slideMaster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 /><Relationship Id="rId2" Type="http://schemas.openxmlformats.org/officeDocument/2006/relationships/theme" Target="../theme/theme63.xml" /></Relationships>
</file>

<file path=ppt/slideMasters/_rels/slideMaster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4.xml" /><Relationship Id="rId2" Type="http://schemas.openxmlformats.org/officeDocument/2006/relationships/theme" Target="../theme/theme64.xml" /></Relationships>
</file>

<file path=ppt/slideMasters/_rels/slideMaster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Relationship Id="rId2" Type="http://schemas.openxmlformats.org/officeDocument/2006/relationships/theme" Target="../theme/theme65.xml" /></Relationships>
</file>

<file path=ppt/slideMasters/_rels/slideMaster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Relationship Id="rId2" Type="http://schemas.openxmlformats.org/officeDocument/2006/relationships/theme" Target="../theme/theme6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035" y="302610"/>
            <a:ext cx="9612630" cy="125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5" y="1763183"/>
            <a:ext cx="9612630" cy="498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035" y="7003755"/>
            <a:ext cx="249216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9239" y="7003755"/>
            <a:ext cx="33822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4502" y="7003755"/>
            <a:ext cx="249216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image" Target="../media/image58.jpeg" /><Relationship Id="rId3" Type="http://schemas.openxmlformats.org/officeDocument/2006/relationships/image" Target="../media/image59.jpeg" /><Relationship Id="rId4" Type="http://schemas.openxmlformats.org/officeDocument/2006/relationships/image" Target="../media/image60.jpeg" /><Relationship Id="rId5" Type="http://schemas.openxmlformats.org/officeDocument/2006/relationships/image" Target="../media/image61.jpeg" /><Relationship Id="rId6" Type="http://schemas.openxmlformats.org/officeDocument/2006/relationships/image" Target="../media/image36.jpeg" /><Relationship Id="rId7" Type="http://schemas.openxmlformats.org/officeDocument/2006/relationships/image" Target="../media/image1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image" Target="../media/image62.jpeg" /><Relationship Id="rId3" Type="http://schemas.openxmlformats.org/officeDocument/2006/relationships/image" Target="../media/image63.jpeg" /><Relationship Id="rId4" Type="http://schemas.openxmlformats.org/officeDocument/2006/relationships/image" Target="../media/image64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65.jpeg" /><Relationship Id="rId3" Type="http://schemas.openxmlformats.org/officeDocument/2006/relationships/image" Target="../media/image66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67.jpeg" /><Relationship Id="rId3" Type="http://schemas.openxmlformats.org/officeDocument/2006/relationships/image" Target="../media/image68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image" Target="../media/image69.jpeg" /><Relationship Id="rId3" Type="http://schemas.openxmlformats.org/officeDocument/2006/relationships/image" Target="../media/image70.jpeg" /><Relationship Id="rId4" Type="http://schemas.openxmlformats.org/officeDocument/2006/relationships/image" Target="../media/image71.jpeg" /><Relationship Id="rId5" Type="http://schemas.openxmlformats.org/officeDocument/2006/relationships/image" Target="../media/image72.jpeg" /><Relationship Id="rId6" Type="http://schemas.openxmlformats.org/officeDocument/2006/relationships/image" Target="../media/image73.jpeg" /><Relationship Id="rId7" Type="http://schemas.openxmlformats.org/officeDocument/2006/relationships/image" Target="../media/image74.jpeg" /><Relationship Id="rId8" Type="http://schemas.openxmlformats.org/officeDocument/2006/relationships/image" Target="../media/image75.jpeg" /><Relationship Id="rId9" Type="http://schemas.openxmlformats.org/officeDocument/2006/relationships/image" Target="../media/image76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77.jpeg" /><Relationship Id="rId3" Type="http://schemas.openxmlformats.org/officeDocument/2006/relationships/image" Target="../media/image78.jpeg" /><Relationship Id="rId4" Type="http://schemas.openxmlformats.org/officeDocument/2006/relationships/image" Target="../media/image79.jpeg" /><Relationship Id="rId5" Type="http://schemas.openxmlformats.org/officeDocument/2006/relationships/image" Target="../media/image80.jpeg" /><Relationship Id="rId6" Type="http://schemas.openxmlformats.org/officeDocument/2006/relationships/image" Target="../media/image1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image" Target="../media/image81.jpeg" /><Relationship Id="rId3" Type="http://schemas.openxmlformats.org/officeDocument/2006/relationships/image" Target="../media/image82.jpeg" /><Relationship Id="rId4" Type="http://schemas.openxmlformats.org/officeDocument/2006/relationships/image" Target="../media/image83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84.jpeg" /><Relationship Id="rId3" Type="http://schemas.openxmlformats.org/officeDocument/2006/relationships/image" Target="../media/image85.jpeg" /><Relationship Id="rId4" Type="http://schemas.openxmlformats.org/officeDocument/2006/relationships/image" Target="../media/image86.jpeg" /><Relationship Id="rId5" Type="http://schemas.openxmlformats.org/officeDocument/2006/relationships/image" Target="../media/image36.jpeg" /><Relationship Id="rId6" Type="http://schemas.openxmlformats.org/officeDocument/2006/relationships/image" Target="../media/image43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image" Target="../media/image1.jpeg" /><Relationship Id="rId2" Type="http://schemas.openxmlformats.org/officeDocument/2006/relationships/image" Target="../media/image87.jpeg" /><Relationship Id="rId3" Type="http://schemas.openxmlformats.org/officeDocument/2006/relationships/image" Target="../media/image88.jpeg" /><Relationship Id="rId4" Type="http://schemas.openxmlformats.org/officeDocument/2006/relationships/image" Target="../media/image89.jpeg" /><Relationship Id="rId5" Type="http://schemas.openxmlformats.org/officeDocument/2006/relationships/image" Target="../media/image73.jpeg" /><Relationship Id="rId6" Type="http://schemas.openxmlformats.org/officeDocument/2006/relationships/image" Target="../media/image64.jpeg" /><Relationship Id="rId7" Type="http://schemas.openxmlformats.org/officeDocument/2006/relationships/image" Target="../media/image90.jpeg" /><Relationship Id="rId8" Type="http://schemas.openxmlformats.org/officeDocument/2006/relationships/image" Target="../media/image91.jpeg" /><Relationship Id="rId9" Type="http://schemas.openxmlformats.org/officeDocument/2006/relationships/image" Target="../media/image36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image" Target="../media/image92.jpeg" /><Relationship Id="rId3" Type="http://schemas.openxmlformats.org/officeDocument/2006/relationships/image" Target="../media/image93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image" Target="../media/image10.jpeg" /><Relationship Id="rId11" Type="http://schemas.openxmlformats.org/officeDocument/2006/relationships/image" Target="../media/image1.jpeg" /><Relationship Id="rId2" Type="http://schemas.openxmlformats.org/officeDocument/2006/relationships/image" Target="../media/image2.jpeg" /><Relationship Id="rId3" Type="http://schemas.openxmlformats.org/officeDocument/2006/relationships/image" Target="../media/image3.jpeg" /><Relationship Id="rId4" Type="http://schemas.openxmlformats.org/officeDocument/2006/relationships/image" Target="../media/image4.jpeg" /><Relationship Id="rId5" Type="http://schemas.openxmlformats.org/officeDocument/2006/relationships/image" Target="../media/image5.jpeg" /><Relationship Id="rId6" Type="http://schemas.openxmlformats.org/officeDocument/2006/relationships/image" Target="../media/image6.jpeg" /><Relationship Id="rId7" Type="http://schemas.openxmlformats.org/officeDocument/2006/relationships/image" Target="../media/image7.jpeg" /><Relationship Id="rId8" Type="http://schemas.openxmlformats.org/officeDocument/2006/relationships/image" Target="../media/image8.jpeg" /><Relationship Id="rId9" Type="http://schemas.openxmlformats.org/officeDocument/2006/relationships/image" Target="../media/image9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image" Target="../media/image94.jpeg" /><Relationship Id="rId3" Type="http://schemas.openxmlformats.org/officeDocument/2006/relationships/image" Target="../media/image36.jpeg" /><Relationship Id="rId4" Type="http://schemas.openxmlformats.org/officeDocument/2006/relationships/image" Target="../media/image73.jpeg" /><Relationship Id="rId5" Type="http://schemas.openxmlformats.org/officeDocument/2006/relationships/image" Target="../media/image84.jpeg" /><Relationship Id="rId6" Type="http://schemas.openxmlformats.org/officeDocument/2006/relationships/image" Target="../media/image85.jpeg" /><Relationship Id="rId7" Type="http://schemas.openxmlformats.org/officeDocument/2006/relationships/image" Target="../media/image95.jpeg" /><Relationship Id="rId8" Type="http://schemas.openxmlformats.org/officeDocument/2006/relationships/image" Target="../media/image96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image" Target="../media/image84.jpeg" /><Relationship Id="rId3" Type="http://schemas.openxmlformats.org/officeDocument/2006/relationships/image" Target="../media/image97.jpeg" /><Relationship Id="rId4" Type="http://schemas.openxmlformats.org/officeDocument/2006/relationships/image" Target="../media/image98.jpeg" /><Relationship Id="rId5" Type="http://schemas.openxmlformats.org/officeDocument/2006/relationships/image" Target="../media/image36.jpeg" /><Relationship Id="rId6" Type="http://schemas.openxmlformats.org/officeDocument/2006/relationships/image" Target="../media/image99.jpeg" /><Relationship Id="rId7" Type="http://schemas.openxmlformats.org/officeDocument/2006/relationships/image" Target="../media/image100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image" Target="../media/image109.jpeg" /><Relationship Id="rId11" Type="http://schemas.openxmlformats.org/officeDocument/2006/relationships/image" Target="../media/image110.jpeg" /><Relationship Id="rId12" Type="http://schemas.openxmlformats.org/officeDocument/2006/relationships/image" Target="../media/image111.jpeg" /><Relationship Id="rId13" Type="http://schemas.openxmlformats.org/officeDocument/2006/relationships/image" Target="../media/image112.jpeg" /><Relationship Id="rId14" Type="http://schemas.openxmlformats.org/officeDocument/2006/relationships/image" Target="../media/image113.jpeg" /><Relationship Id="rId15" Type="http://schemas.openxmlformats.org/officeDocument/2006/relationships/image" Target="../media/image1.jpeg" /><Relationship Id="rId2" Type="http://schemas.openxmlformats.org/officeDocument/2006/relationships/image" Target="../media/image101.jpeg" /><Relationship Id="rId3" Type="http://schemas.openxmlformats.org/officeDocument/2006/relationships/image" Target="../media/image102.jpeg" /><Relationship Id="rId4" Type="http://schemas.openxmlformats.org/officeDocument/2006/relationships/image" Target="../media/image103.jpeg" /><Relationship Id="rId5" Type="http://schemas.openxmlformats.org/officeDocument/2006/relationships/image" Target="../media/image104.jpeg" /><Relationship Id="rId6" Type="http://schemas.openxmlformats.org/officeDocument/2006/relationships/image" Target="../media/image105.jpeg" /><Relationship Id="rId7" Type="http://schemas.openxmlformats.org/officeDocument/2006/relationships/image" Target="../media/image106.jpeg" /><Relationship Id="rId8" Type="http://schemas.openxmlformats.org/officeDocument/2006/relationships/image" Target="../media/image107.jpeg" /><Relationship Id="rId9" Type="http://schemas.openxmlformats.org/officeDocument/2006/relationships/image" Target="../media/image108.jpe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image" Target="../media/image114.jpe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115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image" Target="../media/image116.jpe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10" Type="http://schemas.openxmlformats.org/officeDocument/2006/relationships/image" Target="../media/image36.jpeg" /><Relationship Id="rId11" Type="http://schemas.openxmlformats.org/officeDocument/2006/relationships/image" Target="../media/image1.jpeg" /><Relationship Id="rId2" Type="http://schemas.openxmlformats.org/officeDocument/2006/relationships/image" Target="../media/image117.jpeg" /><Relationship Id="rId3" Type="http://schemas.openxmlformats.org/officeDocument/2006/relationships/image" Target="../media/image76.jpeg" /><Relationship Id="rId4" Type="http://schemas.openxmlformats.org/officeDocument/2006/relationships/image" Target="../media/image118.jpeg" /><Relationship Id="rId5" Type="http://schemas.openxmlformats.org/officeDocument/2006/relationships/image" Target="../media/image119.jpeg" /><Relationship Id="rId6" Type="http://schemas.openxmlformats.org/officeDocument/2006/relationships/image" Target="../media/image120.jpeg" /><Relationship Id="rId7" Type="http://schemas.openxmlformats.org/officeDocument/2006/relationships/image" Target="../media/image12.jpeg" /><Relationship Id="rId8" Type="http://schemas.openxmlformats.org/officeDocument/2006/relationships/image" Target="../media/image121.jpeg" /><Relationship Id="rId9" Type="http://schemas.openxmlformats.org/officeDocument/2006/relationships/image" Target="../media/image122.jpe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image" Target="../media/image123.jpeg" /><Relationship Id="rId3" Type="http://schemas.openxmlformats.org/officeDocument/2006/relationships/image" Target="../media/image124.jpe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image" Target="../media/image125.jpeg" /><Relationship Id="rId3" Type="http://schemas.openxmlformats.org/officeDocument/2006/relationships/image" Target="../media/image126.jpeg" /><Relationship Id="rId4" Type="http://schemas.openxmlformats.org/officeDocument/2006/relationships/image" Target="../media/image76.jpeg" /><Relationship Id="rId5" Type="http://schemas.openxmlformats.org/officeDocument/2006/relationships/image" Target="../media/image127.jpe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image" Target="../media/image128.jpeg" /><Relationship Id="rId3" Type="http://schemas.openxmlformats.org/officeDocument/2006/relationships/image" Target="../media/image129.jpeg" /><Relationship Id="rId4" Type="http://schemas.openxmlformats.org/officeDocument/2006/relationships/image" Target="../media/image130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10" Type="http://schemas.openxmlformats.org/officeDocument/2006/relationships/image" Target="../media/image19.jpeg" /><Relationship Id="rId11" Type="http://schemas.openxmlformats.org/officeDocument/2006/relationships/image" Target="../media/image20.jpeg" /><Relationship Id="rId12" Type="http://schemas.openxmlformats.org/officeDocument/2006/relationships/image" Target="../media/image21.jpeg" /><Relationship Id="rId13" Type="http://schemas.openxmlformats.org/officeDocument/2006/relationships/image" Target="../media/image22.jpeg" /><Relationship Id="rId2" Type="http://schemas.openxmlformats.org/officeDocument/2006/relationships/image" Target="../media/image11.jpeg" /><Relationship Id="rId3" Type="http://schemas.openxmlformats.org/officeDocument/2006/relationships/image" Target="../media/image12.jpeg" /><Relationship Id="rId4" Type="http://schemas.openxmlformats.org/officeDocument/2006/relationships/image" Target="../media/image13.jpeg" /><Relationship Id="rId5" Type="http://schemas.openxmlformats.org/officeDocument/2006/relationships/image" Target="../media/image14.jpeg" /><Relationship Id="rId6" Type="http://schemas.openxmlformats.org/officeDocument/2006/relationships/image" Target="../media/image15.jpeg" /><Relationship Id="rId7" Type="http://schemas.openxmlformats.org/officeDocument/2006/relationships/image" Target="../media/image16.jpeg" /><Relationship Id="rId8" Type="http://schemas.openxmlformats.org/officeDocument/2006/relationships/image" Target="../media/image17.jpeg" /><Relationship Id="rId9" Type="http://schemas.openxmlformats.org/officeDocument/2006/relationships/image" Target="../media/image18.jpe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image" Target="../media/image131.jpeg" /><Relationship Id="rId3" Type="http://schemas.openxmlformats.org/officeDocument/2006/relationships/image" Target="../media/image105.jpeg" /><Relationship Id="rId4" Type="http://schemas.openxmlformats.org/officeDocument/2006/relationships/image" Target="../media/image132.jpeg" /><Relationship Id="rId5" Type="http://schemas.openxmlformats.org/officeDocument/2006/relationships/image" Target="../media/image133.jpe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image" Target="../media/image134.jpe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image" Target="../media/image135.jpeg" /><Relationship Id="rId3" Type="http://schemas.openxmlformats.org/officeDocument/2006/relationships/image" Target="../media/image136.jpeg" /><Relationship Id="rId4" Type="http://schemas.openxmlformats.org/officeDocument/2006/relationships/image" Target="../media/image137.jpeg" /><Relationship Id="rId5" Type="http://schemas.openxmlformats.org/officeDocument/2006/relationships/image" Target="../media/image1.jpe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image" Target="../media/image138.jpeg" /><Relationship Id="rId3" Type="http://schemas.openxmlformats.org/officeDocument/2006/relationships/image" Target="../media/image139.jpeg" /><Relationship Id="rId4" Type="http://schemas.openxmlformats.org/officeDocument/2006/relationships/image" Target="../media/image140.jpeg" /><Relationship Id="rId5" Type="http://schemas.openxmlformats.org/officeDocument/2006/relationships/image" Target="../media/image141.jpeg" /><Relationship Id="rId6" Type="http://schemas.openxmlformats.org/officeDocument/2006/relationships/image" Target="../media/image3.jpeg" /><Relationship Id="rId7" Type="http://schemas.openxmlformats.org/officeDocument/2006/relationships/image" Target="../media/image142.jpeg" /><Relationship Id="rId8" Type="http://schemas.openxmlformats.org/officeDocument/2006/relationships/image" Target="../media/image1.jpe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10" Type="http://schemas.openxmlformats.org/officeDocument/2006/relationships/image" Target="../media/image150.jpeg" /><Relationship Id="rId11" Type="http://schemas.openxmlformats.org/officeDocument/2006/relationships/image" Target="../media/image142.jpeg" /><Relationship Id="rId12" Type="http://schemas.openxmlformats.org/officeDocument/2006/relationships/image" Target="../media/image151.jpeg" /><Relationship Id="rId2" Type="http://schemas.openxmlformats.org/officeDocument/2006/relationships/image" Target="../media/image143.jpeg" /><Relationship Id="rId3" Type="http://schemas.openxmlformats.org/officeDocument/2006/relationships/image" Target="../media/image76.jpeg" /><Relationship Id="rId4" Type="http://schemas.openxmlformats.org/officeDocument/2006/relationships/image" Target="../media/image144.jpeg" /><Relationship Id="rId5" Type="http://schemas.openxmlformats.org/officeDocument/2006/relationships/image" Target="../media/image145.jpeg" /><Relationship Id="rId6" Type="http://schemas.openxmlformats.org/officeDocument/2006/relationships/image" Target="../media/image146.jpeg" /><Relationship Id="rId7" Type="http://schemas.openxmlformats.org/officeDocument/2006/relationships/image" Target="../media/image147.jpeg" /><Relationship Id="rId8" Type="http://schemas.openxmlformats.org/officeDocument/2006/relationships/image" Target="../media/image148.jpeg" /><Relationship Id="rId9" Type="http://schemas.openxmlformats.org/officeDocument/2006/relationships/image" Target="../media/image149.jpe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image" Target="../media/image152.jpeg" /><Relationship Id="rId3" Type="http://schemas.openxmlformats.org/officeDocument/2006/relationships/image" Target="../media/image153.jpeg" /><Relationship Id="rId4" Type="http://schemas.openxmlformats.org/officeDocument/2006/relationships/image" Target="../media/image154.jpeg" /><Relationship Id="rId5" Type="http://schemas.openxmlformats.org/officeDocument/2006/relationships/image" Target="../media/image155.jpe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image" Target="../media/image156.jpeg" /><Relationship Id="rId3" Type="http://schemas.openxmlformats.org/officeDocument/2006/relationships/image" Target="../media/image150.jpeg" /><Relationship Id="rId4" Type="http://schemas.openxmlformats.org/officeDocument/2006/relationships/image" Target="../media/image140.jpeg" /><Relationship Id="rId5" Type="http://schemas.openxmlformats.org/officeDocument/2006/relationships/image" Target="../media/image157.jpeg" /><Relationship Id="rId6" Type="http://schemas.openxmlformats.org/officeDocument/2006/relationships/image" Target="../media/image158.jpeg" /><Relationship Id="rId7" Type="http://schemas.openxmlformats.org/officeDocument/2006/relationships/image" Target="../media/image159.jpeg" /><Relationship Id="rId8" Type="http://schemas.openxmlformats.org/officeDocument/2006/relationships/image" Target="../media/image1.jpe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2" Type="http://schemas.openxmlformats.org/officeDocument/2006/relationships/image" Target="../media/image160.jpeg" /><Relationship Id="rId3" Type="http://schemas.openxmlformats.org/officeDocument/2006/relationships/image" Target="../media/image161.jpeg" /><Relationship Id="rId4" Type="http://schemas.openxmlformats.org/officeDocument/2006/relationships/image" Target="../media/image162.jpeg" /><Relationship Id="rId5" Type="http://schemas.openxmlformats.org/officeDocument/2006/relationships/image" Target="../media/image163.jpeg" /><Relationship Id="rId6" Type="http://schemas.openxmlformats.org/officeDocument/2006/relationships/image" Target="../media/image164.jpe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image" Target="../media/image165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image" Target="../media/image23.jpeg" /><Relationship Id="rId3" Type="http://schemas.openxmlformats.org/officeDocument/2006/relationships/image" Target="../media/image24.jpeg" /><Relationship Id="rId4" Type="http://schemas.openxmlformats.org/officeDocument/2006/relationships/image" Target="../media/image25.jpeg" /><Relationship Id="rId5" Type="http://schemas.openxmlformats.org/officeDocument/2006/relationships/image" Target="../media/image26.jpeg" /><Relationship Id="rId6" Type="http://schemas.openxmlformats.org/officeDocument/2006/relationships/image" Target="../media/image27.jpeg" /><Relationship Id="rId7" Type="http://schemas.openxmlformats.org/officeDocument/2006/relationships/image" Target="../media/image28.jpeg" /><Relationship Id="rId8" Type="http://schemas.openxmlformats.org/officeDocument/2006/relationships/image" Target="../media/image29.jpeg" /><Relationship Id="rId9" Type="http://schemas.openxmlformats.org/officeDocument/2006/relationships/image" Target="../media/image30.jpe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image" Target="../media/image166.jpeg" /><Relationship Id="rId3" Type="http://schemas.openxmlformats.org/officeDocument/2006/relationships/image" Target="../media/image167.jpe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Relationship Id="rId2" Type="http://schemas.openxmlformats.org/officeDocument/2006/relationships/image" Target="../media/image47.jpeg" /><Relationship Id="rId3" Type="http://schemas.openxmlformats.org/officeDocument/2006/relationships/image" Target="../media/image168.jpeg" /><Relationship Id="rId4" Type="http://schemas.openxmlformats.org/officeDocument/2006/relationships/image" Target="../media/image169.jpeg" /><Relationship Id="rId5" Type="http://schemas.openxmlformats.org/officeDocument/2006/relationships/image" Target="../media/image84.jpeg" /><Relationship Id="rId6" Type="http://schemas.openxmlformats.org/officeDocument/2006/relationships/image" Target="../media/image170.jpeg" /><Relationship Id="rId7" Type="http://schemas.openxmlformats.org/officeDocument/2006/relationships/image" Target="../media/image36.jpe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 /><Relationship Id="rId2" Type="http://schemas.openxmlformats.org/officeDocument/2006/relationships/image" Target="../media/image36.jpeg" /><Relationship Id="rId3" Type="http://schemas.openxmlformats.org/officeDocument/2006/relationships/image" Target="../media/image171.jpeg" /><Relationship Id="rId4" Type="http://schemas.openxmlformats.org/officeDocument/2006/relationships/image" Target="../media/image167.jpeg" /><Relationship Id="rId5" Type="http://schemas.openxmlformats.org/officeDocument/2006/relationships/image" Target="../media/image172.jpeg" /><Relationship Id="rId6" Type="http://schemas.openxmlformats.org/officeDocument/2006/relationships/image" Target="../media/image140.jpeg" /><Relationship Id="rId7" Type="http://schemas.openxmlformats.org/officeDocument/2006/relationships/image" Target="../media/image173.jpeg" /><Relationship Id="rId8" Type="http://schemas.openxmlformats.org/officeDocument/2006/relationships/image" Target="../media/image174.jpe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Relationship Id="rId2" Type="http://schemas.openxmlformats.org/officeDocument/2006/relationships/image" Target="../media/image175.jpeg" /><Relationship Id="rId3" Type="http://schemas.openxmlformats.org/officeDocument/2006/relationships/image" Target="../media/image176.jpeg" /><Relationship Id="rId4" Type="http://schemas.openxmlformats.org/officeDocument/2006/relationships/image" Target="../media/image177.jpeg" /><Relationship Id="rId5" Type="http://schemas.openxmlformats.org/officeDocument/2006/relationships/image" Target="../media/image140.jpeg" /><Relationship Id="rId6" Type="http://schemas.openxmlformats.org/officeDocument/2006/relationships/image" Target="../media/image43.jpe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Relationship Id="rId2" Type="http://schemas.openxmlformats.org/officeDocument/2006/relationships/image" Target="../media/image178.jpeg" /><Relationship Id="rId3" Type="http://schemas.openxmlformats.org/officeDocument/2006/relationships/image" Target="../media/image179.jpeg" /><Relationship Id="rId4" Type="http://schemas.openxmlformats.org/officeDocument/2006/relationships/image" Target="../media/image1.jpeg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10" Type="http://schemas.openxmlformats.org/officeDocument/2006/relationships/image" Target="../media/image188.jpeg" /><Relationship Id="rId11" Type="http://schemas.openxmlformats.org/officeDocument/2006/relationships/image" Target="../media/image189.jpeg" /><Relationship Id="rId12" Type="http://schemas.openxmlformats.org/officeDocument/2006/relationships/image" Target="../media/image190.jpeg" /><Relationship Id="rId2" Type="http://schemas.openxmlformats.org/officeDocument/2006/relationships/image" Target="../media/image180.jpeg" /><Relationship Id="rId3" Type="http://schemas.openxmlformats.org/officeDocument/2006/relationships/image" Target="../media/image181.jpeg" /><Relationship Id="rId4" Type="http://schemas.openxmlformats.org/officeDocument/2006/relationships/image" Target="../media/image182.jpeg" /><Relationship Id="rId5" Type="http://schemas.openxmlformats.org/officeDocument/2006/relationships/image" Target="../media/image183.jpeg" /><Relationship Id="rId6" Type="http://schemas.openxmlformats.org/officeDocument/2006/relationships/image" Target="../media/image184.jpeg" /><Relationship Id="rId7" Type="http://schemas.openxmlformats.org/officeDocument/2006/relationships/image" Target="../media/image185.jpeg" /><Relationship Id="rId8" Type="http://schemas.openxmlformats.org/officeDocument/2006/relationships/image" Target="../media/image186.jpeg" /><Relationship Id="rId9" Type="http://schemas.openxmlformats.org/officeDocument/2006/relationships/image" Target="../media/image187.jpeg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7.xml" /><Relationship Id="rId2" Type="http://schemas.openxmlformats.org/officeDocument/2006/relationships/image" Target="../media/image191.jpeg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 /><Relationship Id="rId2" Type="http://schemas.openxmlformats.org/officeDocument/2006/relationships/image" Target="../media/image192.jpeg" /><Relationship Id="rId3" Type="http://schemas.openxmlformats.org/officeDocument/2006/relationships/image" Target="../media/image193.jpeg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Relationship Id="rId2" Type="http://schemas.openxmlformats.org/officeDocument/2006/relationships/image" Target="../media/image194.jpeg" /><Relationship Id="rId3" Type="http://schemas.openxmlformats.org/officeDocument/2006/relationships/image" Target="../media/image195.jpeg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0.xml" /><Relationship Id="rId2" Type="http://schemas.openxmlformats.org/officeDocument/2006/relationships/image" Target="../media/image196.jpeg" /><Relationship Id="rId3" Type="http://schemas.openxmlformats.org/officeDocument/2006/relationships/image" Target="../media/image187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31.jpeg" /><Relationship Id="rId3" Type="http://schemas.openxmlformats.org/officeDocument/2006/relationships/image" Target="../media/image32.jpeg" /><Relationship Id="rId4" Type="http://schemas.openxmlformats.org/officeDocument/2006/relationships/image" Target="../media/image33.jpeg" /><Relationship Id="rId5" Type="http://schemas.openxmlformats.org/officeDocument/2006/relationships/image" Target="../media/image34.jpeg" /><Relationship Id="rId6" Type="http://schemas.openxmlformats.org/officeDocument/2006/relationships/image" Target="../media/image35.jpeg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 /><Relationship Id="rId2" Type="http://schemas.openxmlformats.org/officeDocument/2006/relationships/image" Target="../media/image197.jpeg" /><Relationship Id="rId3" Type="http://schemas.openxmlformats.org/officeDocument/2006/relationships/image" Target="../media/image186.jpeg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image" Target="../media/image198.jpeg" /><Relationship Id="rId3" Type="http://schemas.openxmlformats.org/officeDocument/2006/relationships/image" Target="../media/image187.jpeg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image" Target="../media/image199.jpeg" /><Relationship Id="rId3" Type="http://schemas.openxmlformats.org/officeDocument/2006/relationships/image" Target="../media/image186.jpeg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4.xml" /><Relationship Id="rId2" Type="http://schemas.openxmlformats.org/officeDocument/2006/relationships/image" Target="../media/image200.jpeg" /><Relationship Id="rId3" Type="http://schemas.openxmlformats.org/officeDocument/2006/relationships/image" Target="../media/image176.jpeg" /><Relationship Id="rId4" Type="http://schemas.openxmlformats.org/officeDocument/2006/relationships/image" Target="../media/image1.jpeg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5.xml" /><Relationship Id="rId10" Type="http://schemas.openxmlformats.org/officeDocument/2006/relationships/image" Target="../media/image209.jpeg" /><Relationship Id="rId11" Type="http://schemas.openxmlformats.org/officeDocument/2006/relationships/image" Target="../media/image210.jpeg" /><Relationship Id="rId12" Type="http://schemas.openxmlformats.org/officeDocument/2006/relationships/image" Target="../media/image211.jpeg" /><Relationship Id="rId13" Type="http://schemas.openxmlformats.org/officeDocument/2006/relationships/image" Target="../media/image212.jpeg" /><Relationship Id="rId14" Type="http://schemas.openxmlformats.org/officeDocument/2006/relationships/image" Target="../media/image213.jpeg" /><Relationship Id="rId15" Type="http://schemas.openxmlformats.org/officeDocument/2006/relationships/image" Target="../media/image214.jpeg" /><Relationship Id="rId16" Type="http://schemas.openxmlformats.org/officeDocument/2006/relationships/image" Target="../media/image215.jpeg" /><Relationship Id="rId17" Type="http://schemas.openxmlformats.org/officeDocument/2006/relationships/image" Target="../media/image216.jpeg" /><Relationship Id="rId18" Type="http://schemas.openxmlformats.org/officeDocument/2006/relationships/image" Target="../media/image217.jpeg" /><Relationship Id="rId2" Type="http://schemas.openxmlformats.org/officeDocument/2006/relationships/image" Target="../media/image201.jpeg" /><Relationship Id="rId3" Type="http://schemas.openxmlformats.org/officeDocument/2006/relationships/image" Target="../media/image202.jpeg" /><Relationship Id="rId4" Type="http://schemas.openxmlformats.org/officeDocument/2006/relationships/image" Target="../media/image203.jpeg" /><Relationship Id="rId5" Type="http://schemas.openxmlformats.org/officeDocument/2006/relationships/image" Target="../media/image204.jpeg" /><Relationship Id="rId6" Type="http://schemas.openxmlformats.org/officeDocument/2006/relationships/image" Target="../media/image205.jpeg" /><Relationship Id="rId7" Type="http://schemas.openxmlformats.org/officeDocument/2006/relationships/image" Target="../media/image206.jpeg" /><Relationship Id="rId8" Type="http://schemas.openxmlformats.org/officeDocument/2006/relationships/image" Target="../media/image207.jpeg" /><Relationship Id="rId9" Type="http://schemas.openxmlformats.org/officeDocument/2006/relationships/image" Target="../media/image208.jpeg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6.xml" /><Relationship Id="rId2" Type="http://schemas.openxmlformats.org/officeDocument/2006/relationships/image" Target="../media/image218.jpeg" /><Relationship Id="rId3" Type="http://schemas.openxmlformats.org/officeDocument/2006/relationships/image" Target="../media/image219.jpeg" /><Relationship Id="rId4" Type="http://schemas.openxmlformats.org/officeDocument/2006/relationships/image" Target="../media/image220.jpeg" /><Relationship Id="rId5" Type="http://schemas.openxmlformats.org/officeDocument/2006/relationships/image" Target="../media/image146.jpeg" /><Relationship Id="rId6" Type="http://schemas.openxmlformats.org/officeDocument/2006/relationships/image" Target="../media/image12.jpeg" /><Relationship Id="rId7" Type="http://schemas.openxmlformats.org/officeDocument/2006/relationships/image" Target="../media/image221.jpeg" /><Relationship Id="rId8" Type="http://schemas.openxmlformats.org/officeDocument/2006/relationships/image" Target="../media/image43.jpeg" /><Relationship Id="rId9" Type="http://schemas.openxmlformats.org/officeDocument/2006/relationships/image" Target="../media/image222.jpeg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Relationship Id="rId2" Type="http://schemas.openxmlformats.org/officeDocument/2006/relationships/image" Target="../media/image223.jpeg" /><Relationship Id="rId3" Type="http://schemas.openxmlformats.org/officeDocument/2006/relationships/image" Target="../media/image224.jpeg" /><Relationship Id="rId4" Type="http://schemas.openxmlformats.org/officeDocument/2006/relationships/image" Target="../media/image225.jpeg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image" Target="../media/image43.jpeg" /><Relationship Id="rId3" Type="http://schemas.openxmlformats.org/officeDocument/2006/relationships/image" Target="../media/image226.jpeg" /><Relationship Id="rId4" Type="http://schemas.openxmlformats.org/officeDocument/2006/relationships/image" Target="../media/image227.jpeg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Relationship Id="rId2" Type="http://schemas.openxmlformats.org/officeDocument/2006/relationships/image" Target="../media/image228.jpeg" /><Relationship Id="rId3" Type="http://schemas.openxmlformats.org/officeDocument/2006/relationships/image" Target="../media/image229.jpeg" /><Relationship Id="rId4" Type="http://schemas.openxmlformats.org/officeDocument/2006/relationships/image" Target="../media/image230.jpeg" /><Relationship Id="rId5" Type="http://schemas.openxmlformats.org/officeDocument/2006/relationships/image" Target="../media/image231.jpeg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0.xml" /><Relationship Id="rId2" Type="http://schemas.openxmlformats.org/officeDocument/2006/relationships/image" Target="../media/image73.jpeg" /><Relationship Id="rId3" Type="http://schemas.openxmlformats.org/officeDocument/2006/relationships/image" Target="../media/image232.jpeg" /><Relationship Id="rId4" Type="http://schemas.openxmlformats.org/officeDocument/2006/relationships/image" Target="../media/image233.jpeg" /><Relationship Id="rId5" Type="http://schemas.openxmlformats.org/officeDocument/2006/relationships/image" Target="../media/image234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36.jpeg" /><Relationship Id="rId3" Type="http://schemas.openxmlformats.org/officeDocument/2006/relationships/image" Target="../media/image37.jpeg" /><Relationship Id="rId4" Type="http://schemas.openxmlformats.org/officeDocument/2006/relationships/image" Target="../media/image38.jpeg" /><Relationship Id="rId5" Type="http://schemas.openxmlformats.org/officeDocument/2006/relationships/image" Target="../media/image34.jpeg" /><Relationship Id="rId6" Type="http://schemas.openxmlformats.org/officeDocument/2006/relationships/image" Target="../media/image39.jpeg" /><Relationship Id="rId7" Type="http://schemas.openxmlformats.org/officeDocument/2006/relationships/image" Target="../media/image40.jpeg" /><Relationship Id="rId8" Type="http://schemas.openxmlformats.org/officeDocument/2006/relationships/image" Target="../media/image41.jpeg" /><Relationship Id="rId9" Type="http://schemas.openxmlformats.org/officeDocument/2006/relationships/image" Target="../media/image42.jpeg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Relationship Id="rId2" Type="http://schemas.openxmlformats.org/officeDocument/2006/relationships/image" Target="../media/image235.jpeg" /><Relationship Id="rId3" Type="http://schemas.openxmlformats.org/officeDocument/2006/relationships/image" Target="../media/image236.jpeg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2.xml" /><Relationship Id="rId2" Type="http://schemas.openxmlformats.org/officeDocument/2006/relationships/image" Target="../media/image237.jpeg" /><Relationship Id="rId3" Type="http://schemas.openxmlformats.org/officeDocument/2006/relationships/image" Target="../media/image238.jpeg" /><Relationship Id="rId4" Type="http://schemas.openxmlformats.org/officeDocument/2006/relationships/image" Target="../media/image239.jpeg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 /><Relationship Id="rId2" Type="http://schemas.openxmlformats.org/officeDocument/2006/relationships/image" Target="../media/image240.jpeg" /><Relationship Id="rId3" Type="http://schemas.openxmlformats.org/officeDocument/2006/relationships/image" Target="../media/image241.jpeg" /><Relationship Id="rId4" Type="http://schemas.openxmlformats.org/officeDocument/2006/relationships/image" Target="../media/image239.jpeg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4.xml" /><Relationship Id="rId2" Type="http://schemas.openxmlformats.org/officeDocument/2006/relationships/image" Target="../media/image242.jpeg" /><Relationship Id="rId3" Type="http://schemas.openxmlformats.org/officeDocument/2006/relationships/image" Target="../media/image224.jpeg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Relationship Id="rId2" Type="http://schemas.openxmlformats.org/officeDocument/2006/relationships/image" Target="../media/image243.jpeg" /><Relationship Id="rId3" Type="http://schemas.openxmlformats.org/officeDocument/2006/relationships/image" Target="../media/image73.jpeg" /><Relationship Id="rId4" Type="http://schemas.openxmlformats.org/officeDocument/2006/relationships/image" Target="../media/image244.jpeg" /><Relationship Id="rId5" Type="http://schemas.openxmlformats.org/officeDocument/2006/relationships/image" Target="../media/image224.jpeg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Relationship Id="rId2" Type="http://schemas.openxmlformats.org/officeDocument/2006/relationships/image" Target="../media/image245.jpeg" /><Relationship Id="rId3" Type="http://schemas.openxmlformats.org/officeDocument/2006/relationships/image" Target="../media/image246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43.jpeg" /><Relationship Id="rId3" Type="http://schemas.openxmlformats.org/officeDocument/2006/relationships/image" Target="../media/image44.jpeg" /><Relationship Id="rId4" Type="http://schemas.openxmlformats.org/officeDocument/2006/relationships/image" Target="../media/image36.jpeg" /><Relationship Id="rId5" Type="http://schemas.openxmlformats.org/officeDocument/2006/relationships/image" Target="../media/image45.jpeg" /><Relationship Id="rId6" Type="http://schemas.openxmlformats.org/officeDocument/2006/relationships/image" Target="../media/image37.jpeg" /><Relationship Id="rId7" Type="http://schemas.openxmlformats.org/officeDocument/2006/relationships/image" Target="../media/image1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image" Target="../media/image46.jpeg" /><Relationship Id="rId3" Type="http://schemas.openxmlformats.org/officeDocument/2006/relationships/image" Target="../media/image47.jpeg" /><Relationship Id="rId4" Type="http://schemas.openxmlformats.org/officeDocument/2006/relationships/image" Target="../media/image48.jpeg" /><Relationship Id="rId5" Type="http://schemas.openxmlformats.org/officeDocument/2006/relationships/image" Target="../media/image49.jpeg" /><Relationship Id="rId6" Type="http://schemas.openxmlformats.org/officeDocument/2006/relationships/image" Target="../media/image50.jpeg" /><Relationship Id="rId7" Type="http://schemas.openxmlformats.org/officeDocument/2006/relationships/image" Target="../media/image51.jpeg" /><Relationship Id="rId8" Type="http://schemas.openxmlformats.org/officeDocument/2006/relationships/image" Target="../media/image1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image" Target="../media/image52.jpeg" /><Relationship Id="rId3" Type="http://schemas.openxmlformats.org/officeDocument/2006/relationships/image" Target="../media/image53.jpeg" /><Relationship Id="rId4" Type="http://schemas.openxmlformats.org/officeDocument/2006/relationships/image" Target="../media/image54.jpeg" /><Relationship Id="rId5" Type="http://schemas.openxmlformats.org/officeDocument/2006/relationships/image" Target="../media/image55.jpeg" /><Relationship Id="rId6" Type="http://schemas.openxmlformats.org/officeDocument/2006/relationships/image" Target="../media/image56.jpeg" /><Relationship Id="rId7" Type="http://schemas.openxmlformats.org/officeDocument/2006/relationships/image" Target="../media/image57.jpeg" /><Relationship Id="rId8" Type="http://schemas.openxmlformats.org/officeDocument/2006/relationships/image" Target="../media/image34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85800" y="679971"/>
            <a:ext cx="303377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 u="sng">
                <a:solidFill>
                  <a:srgbClr val="FF0000"/>
                </a:solidFill>
                <a:latin typeface="Verdana"/>
                <a:cs typeface="Verdana"/>
              </a:rPr>
              <a:t>FIR Filter 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420635"/>
            <a:ext cx="605848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Chapter Intended Learning Outcomes: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2161299"/>
            <a:ext cx="9470273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(i)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Understanding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characteristics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linear-phase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finite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 response (FIR) filters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3272295"/>
            <a:ext cx="9470344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(ii)</a:t>
            </a:r>
            <a:r>
              <a:rPr sz="2400" spc="6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Ability</a:t>
            </a:r>
            <a:r>
              <a:rPr sz="2400" spc="6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design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linear-phase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filters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according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predefined</a:t>
            </a:r>
            <a:r>
              <a:rPr sz="2400" spc="5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specifications</a:t>
            </a:r>
            <a:r>
              <a:rPr sz="2400" spc="5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5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</a:t>
            </a:r>
            <a:r>
              <a:rPr sz="2400" spc="5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sampling methods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0049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4034154" y="6084696"/>
            <a:ext cx="2621280" cy="7251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292158" y="4606163"/>
            <a:ext cx="4105273" cy="7251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4029798" y="3023744"/>
            <a:ext cx="909320" cy="247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3919854" y="2240407"/>
            <a:ext cx="284987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8982010" y="1499744"/>
            <a:ext cx="45466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685800" y="679971"/>
            <a:ext cx="22600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10.1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1050304"/>
            <a:ext cx="9470111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  <a:r>
              <a:rPr sz="2400" spc="5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amplitude</a:t>
            </a:r>
            <a:r>
              <a:rPr sz="2400" spc="5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5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corresponding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 response for a FIR filter with impulse response</a:t>
            </a:r>
            <a:r>
              <a:rPr sz="2400" spc="36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926855"/>
            <a:ext cx="330859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Plot</a:t>
            </a:r>
            <a:r>
              <a:rPr sz="2400" spc="5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spectra</a:t>
            </a:r>
            <a:r>
              <a:rPr sz="2400" spc="5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45469" y="2926855"/>
            <a:ext cx="521055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5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Compare</a:t>
            </a:r>
            <a:r>
              <a:rPr sz="2400" spc="5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results</a:t>
            </a:r>
            <a:r>
              <a:rPr sz="2400" spc="5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5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3297187"/>
            <a:ext cx="943130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magnitude response and the corresponding phase response.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4037851"/>
            <a:ext cx="31601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Example 6.2: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5516385"/>
            <a:ext cx="516267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Hence the amplitude response 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2620009" y="4699899"/>
            <a:ext cx="5449569" cy="74611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916044" y="3556127"/>
            <a:ext cx="2857500" cy="7607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4004309" y="1433449"/>
            <a:ext cx="2680970" cy="628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685800" y="679971"/>
            <a:ext cx="644587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the corresponding phase response 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2432317"/>
            <a:ext cx="9470299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</a:t>
            </a:r>
            <a:r>
              <a:rPr sz="2400" spc="12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2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other</a:t>
            </a:r>
            <a:r>
              <a:rPr sz="2400" spc="12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hand,</a:t>
            </a:r>
            <a:r>
              <a:rPr sz="2400" spc="12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2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magnitude</a:t>
            </a:r>
            <a:r>
              <a:rPr sz="2400" spc="12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12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2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corresponding phase response are: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4316743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5816232"/>
            <a:ext cx="7392510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MATLAB program is provided as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ex10_1.m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" name="object 1"/>
          <p:cNvSpPr/>
          <p:nvPr/>
        </p:nvSpPr>
        <p:spPr>
          <a:xfrm>
            <a:off x="2587278" y="3810241"/>
            <a:ext cx="5773054" cy="179814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587278" y="1156056"/>
            <a:ext cx="5773054" cy="181004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4570815" y="835001"/>
            <a:ext cx="1897080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Amplitude</a:t>
            </a:r>
            <a:r>
              <a:rPr sz="1500" spc="-21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R</a:t>
            </a:r>
            <a:r>
              <a:rPr sz="1500" spc="-358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500" spc="-23">
                <a:solidFill>
                  <a:srgbClr val="000000"/>
                </a:solidFill>
                <a:latin typeface="Microsoft Sans Serif"/>
                <a:cs typeface="Microsoft Sans Serif"/>
              </a:rPr>
              <a:t>esponse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4226" y="1049239"/>
            <a:ext cx="364975" cy="967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106891" marR="0">
              <a:lnSpc>
                <a:spcPts val="1695"/>
              </a:lnSpc>
              <a:spcBef>
                <a:spcPts val="3927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1118" y="2477500"/>
            <a:ext cx="258084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80501" y="3001196"/>
            <a:ext cx="329345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 spc="62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46331" y="3001196"/>
            <a:ext cx="483743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95299" y="3001196"/>
            <a:ext cx="439855" cy="49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767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  <a:p>
            <a:pPr marL="0" marR="0">
              <a:lnSpc>
                <a:spcPts val="1835"/>
              </a:lnSpc>
              <a:spcBef>
                <a:spcPts val="85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ETOOBE+Symbol"/>
                <a:cs typeface="ETOOBE+Symbol"/>
              </a:rPr>
              <a:t></a:t>
            </a:r>
            <a:r>
              <a:rPr sz="1500" spc="-43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500">
                <a:solidFill>
                  <a:srgbClr val="000000"/>
                </a:solidFill>
                <a:latin typeface="ETOOBE+Symbol"/>
                <a:cs typeface="ETOOBE+Symbol"/>
              </a:rPr>
              <a:t>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68020" y="3001196"/>
            <a:ext cx="424359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 spc="28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00125" y="3001196"/>
            <a:ext cx="258084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25213" y="3489185"/>
            <a:ext cx="1576407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 spc="-12">
                <a:solidFill>
                  <a:srgbClr val="000000"/>
                </a:solidFill>
                <a:latin typeface="Microsoft Sans Serif"/>
                <a:cs typeface="Microsoft Sans Serif"/>
              </a:rPr>
              <a:t>Phase</a:t>
            </a: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500" spc="-17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14226" y="3703424"/>
            <a:ext cx="364975" cy="114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  <a:p>
            <a:pPr marL="0" marR="0">
              <a:lnSpc>
                <a:spcPts val="1695"/>
              </a:lnSpc>
              <a:spcBef>
                <a:spcPts val="1772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106891" marR="0">
              <a:lnSpc>
                <a:spcPts val="1695"/>
              </a:lnSpc>
              <a:spcBef>
                <a:spcPts val="1815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54842" y="5036467"/>
            <a:ext cx="436236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 spc="34">
                <a:solidFill>
                  <a:srgbClr val="000000"/>
                </a:solidFill>
                <a:latin typeface="Microsoft Sans Serif"/>
                <a:cs typeface="Microsoft Sans Serif"/>
              </a:rPr>
              <a:t>-10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54842" y="5488750"/>
            <a:ext cx="436236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 spc="34">
                <a:solidFill>
                  <a:srgbClr val="000000"/>
                </a:solidFill>
                <a:latin typeface="Microsoft Sans Serif"/>
                <a:cs typeface="Microsoft Sans Serif"/>
              </a:rPr>
              <a:t>-20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80501" y="5643478"/>
            <a:ext cx="329345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 spc="62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46331" y="5643478"/>
            <a:ext cx="483743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14067" y="5643478"/>
            <a:ext cx="258084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768020" y="5643478"/>
            <a:ext cx="424359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 spc="28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300125" y="5643478"/>
            <a:ext cx="258084" cy="25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95299" y="5869636"/>
            <a:ext cx="439855" cy="271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3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ETOOBE+Symbol"/>
                <a:cs typeface="ETOOBE+Symbol"/>
              </a:rPr>
              <a:t></a:t>
            </a:r>
            <a:r>
              <a:rPr sz="1500" spc="-43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500">
                <a:solidFill>
                  <a:srgbClr val="000000"/>
                </a:solidFill>
                <a:latin typeface="ETOOBE+Symbol"/>
                <a:cs typeface="ETOOBE+Symbol"/>
              </a:rPr>
              <a:t>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64181" y="6294628"/>
            <a:ext cx="611351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Fig.10.4: Amplitude and phase spectra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" name="object 1"/>
          <p:cNvSpPr/>
          <p:nvPr/>
        </p:nvSpPr>
        <p:spPr>
          <a:xfrm>
            <a:off x="2708663" y="3992469"/>
            <a:ext cx="5508085" cy="173901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708663" y="1484579"/>
            <a:ext cx="5508085" cy="17390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4620645" y="1191050"/>
            <a:ext cx="1790041" cy="235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 spc="15">
                <a:solidFill>
                  <a:srgbClr val="000000"/>
                </a:solidFill>
                <a:latin typeface="Microsoft Sans Serif"/>
                <a:cs typeface="Microsoft Sans Serif"/>
              </a:rPr>
              <a:t>Magnitude</a:t>
            </a: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 Response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57493" y="1386470"/>
            <a:ext cx="347940" cy="919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 spc="23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98325" marR="0">
              <a:lnSpc>
                <a:spcPts val="1552"/>
              </a:lnSpc>
              <a:spcBef>
                <a:spcPts val="3782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55818" y="2765267"/>
            <a:ext cx="249615" cy="235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10443" y="3253817"/>
            <a:ext cx="315165" cy="235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 spc="67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0520" y="3253817"/>
            <a:ext cx="457190" cy="235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 spc="20">
                <a:solidFill>
                  <a:srgbClr val="000000"/>
                </a:solidFill>
                <a:latin typeface="Microsoft Sans Serif"/>
                <a:cs typeface="Microsoft Sans Serif"/>
              </a:rPr>
              <a:t>-0.5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97996" y="3253817"/>
            <a:ext cx="416819" cy="457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5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  <a:p>
            <a:pPr marL="0" marR="0">
              <a:lnSpc>
                <a:spcPts val="1680"/>
              </a:lnSpc>
              <a:spcBef>
                <a:spcPts val="20"/>
              </a:spcBef>
              <a:spcAft>
                <a:spcPct val="0"/>
              </a:spcAft>
            </a:pPr>
            <a:r>
              <a:rPr sz="1350" spc="20">
                <a:solidFill>
                  <a:srgbClr val="000000"/>
                </a:solidFill>
                <a:latin typeface="LTGDOF+Symbol"/>
                <a:cs typeface="LTGDOF+Symbol"/>
              </a:rPr>
              <a:t></a:t>
            </a:r>
            <a:r>
              <a:rPr sz="1350" spc="-31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350">
                <a:solidFill>
                  <a:srgbClr val="000000"/>
                </a:solidFill>
                <a:latin typeface="LTGDOF+Symbol"/>
                <a:cs typeface="LTGDOF+Symbol"/>
              </a:rPr>
              <a:t>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07322" y="3253817"/>
            <a:ext cx="402565" cy="235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 spc="38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60349" y="3253817"/>
            <a:ext cx="249615" cy="235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73595" y="3698940"/>
            <a:ext cx="1462291" cy="235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Phase Response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57493" y="3894360"/>
            <a:ext cx="347940" cy="1093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 spc="23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  <a:p>
            <a:pPr marL="0" marR="0">
              <a:lnSpc>
                <a:spcPts val="1552"/>
              </a:lnSpc>
              <a:spcBef>
                <a:spcPts val="1730"/>
              </a:spcBef>
              <a:spcAft>
                <a:spcPct val="0"/>
              </a:spcAft>
            </a:pPr>
            <a:r>
              <a:rPr sz="1350" spc="23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98325" marR="0">
              <a:lnSpc>
                <a:spcPts val="1552"/>
              </a:lnSpc>
              <a:spcBef>
                <a:spcPts val="1816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02868" y="5186304"/>
            <a:ext cx="413490" cy="669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 spc="44">
                <a:solidFill>
                  <a:srgbClr val="000000"/>
                </a:solidFill>
                <a:latin typeface="Microsoft Sans Serif"/>
                <a:cs typeface="Microsoft Sans Serif"/>
              </a:rPr>
              <a:t>-10</a:t>
            </a:r>
          </a:p>
          <a:p>
            <a:pPr marL="0" marR="0">
              <a:lnSpc>
                <a:spcPts val="1552"/>
              </a:lnSpc>
              <a:spcBef>
                <a:spcPts val="1816"/>
              </a:spcBef>
              <a:spcAft>
                <a:spcPct val="0"/>
              </a:spcAft>
            </a:pPr>
            <a:r>
              <a:rPr sz="1350" spc="44">
                <a:solidFill>
                  <a:srgbClr val="000000"/>
                </a:solidFill>
                <a:latin typeface="Microsoft Sans Serif"/>
                <a:cs typeface="Microsoft Sans Serif"/>
              </a:rPr>
              <a:t>-20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610443" y="5761707"/>
            <a:ext cx="315165" cy="235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 spc="67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10520" y="5761707"/>
            <a:ext cx="457190" cy="235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 spc="20">
                <a:solidFill>
                  <a:srgbClr val="000000"/>
                </a:solidFill>
                <a:latin typeface="Microsoft Sans Serif"/>
                <a:cs typeface="Microsoft Sans Serif"/>
              </a:rPr>
              <a:t>-0.5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07246" y="5761707"/>
            <a:ext cx="249615" cy="235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707322" y="5761707"/>
            <a:ext cx="402565" cy="235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 spc="38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160349" y="5761707"/>
            <a:ext cx="249615" cy="235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97996" y="5967938"/>
            <a:ext cx="416819" cy="25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350" spc="20">
                <a:solidFill>
                  <a:srgbClr val="000000"/>
                </a:solidFill>
                <a:latin typeface="LTGDOF+Symbol"/>
                <a:cs typeface="LTGDOF+Symbol"/>
              </a:rPr>
              <a:t></a:t>
            </a:r>
            <a:r>
              <a:rPr sz="1350" spc="-31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350">
                <a:solidFill>
                  <a:srgbClr val="000000"/>
                </a:solidFill>
                <a:latin typeface="LTGDOF+Symbol"/>
                <a:cs typeface="LTGDOF+Symbol"/>
              </a:rPr>
              <a:t>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41930" y="6350165"/>
            <a:ext cx="615801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Fig.10.5: Magnitude and phase spectra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" name="object 1"/>
          <p:cNvSpPr/>
          <p:nvPr/>
        </p:nvSpPr>
        <p:spPr>
          <a:xfrm>
            <a:off x="844549" y="4495673"/>
            <a:ext cx="8225789" cy="22948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6028486" y="3796411"/>
            <a:ext cx="337947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3655059" y="3796411"/>
            <a:ext cx="214249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1281633" y="3796411"/>
            <a:ext cx="214249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3836441" y="3261233"/>
            <a:ext cx="246379" cy="24510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2825749" y="2660523"/>
            <a:ext cx="505460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3085439" y="1894967"/>
            <a:ext cx="481838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692149" y="1129411"/>
            <a:ext cx="45466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 txBox="1"/>
          <p:nvPr/>
        </p:nvSpPr>
        <p:spPr>
          <a:xfrm>
            <a:off x="685800" y="679971"/>
            <a:ext cx="9470273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5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5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causal</a:t>
            </a:r>
            <a:r>
              <a:rPr sz="2400" spc="5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linear-phase</a:t>
            </a:r>
            <a:r>
              <a:rPr sz="2400" spc="5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</a:t>
            </a:r>
            <a:r>
              <a:rPr sz="2400" spc="5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filter,</a:t>
            </a:r>
            <a:r>
              <a:rPr sz="2400" spc="5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</a:t>
            </a:r>
            <a:r>
              <a:rPr sz="2400" spc="5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</a:p>
          <a:p>
            <a:pPr marL="574649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either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symmetric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anti-symmetric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15400" y="1815859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(10.6)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2211083"/>
            <a:ext cx="46748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15400" y="2581415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(10.7)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3161805"/>
            <a:ext cx="634807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 example, when</a:t>
            </a:r>
            <a:r>
              <a:rPr sz="2400" spc="37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even in (10.7):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30473" y="3717303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03900" y="3717303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076690" y="6407925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(10.8)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object 1"/>
          <p:cNvSpPr/>
          <p:nvPr/>
        </p:nvSpPr>
        <p:spPr>
          <a:xfrm>
            <a:off x="8934880" y="6154801"/>
            <a:ext cx="119380" cy="2387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8198408" y="6154801"/>
            <a:ext cx="114300" cy="2387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953769" y="4396105"/>
            <a:ext cx="8782050" cy="12826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3568064" y="3141345"/>
            <a:ext cx="355346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5800" y="679971"/>
            <a:ext cx="853943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How many multipliers and additions are needed?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1420635"/>
            <a:ext cx="22600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10.2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1790967"/>
            <a:ext cx="9470273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Draw</a:t>
            </a:r>
            <a:r>
              <a:rPr sz="2400" spc="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block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diagram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direct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form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minimum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number</a:t>
            </a:r>
            <a:r>
              <a:rPr sz="2400" spc="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multiplications</a:t>
            </a:r>
            <a:r>
              <a:rPr sz="2400" spc="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</a:t>
            </a:r>
            <a:r>
              <a:rPr sz="2400" spc="4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whose</a:t>
            </a:r>
            <a:r>
              <a:rPr sz="2400" spc="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 is: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3827793"/>
            <a:ext cx="450647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Following (10.8), we obtain: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6049023"/>
            <a:ext cx="9470261" cy="778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number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multiplications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reduced</a:t>
            </a:r>
            <a:r>
              <a:rPr sz="2400" spc="3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25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5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while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number of additions remains unchanged, which is 4.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2484065" y="714934"/>
            <a:ext cx="6148871" cy="3739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821223" y="4022093"/>
            <a:ext cx="498532" cy="34834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1885737" y="852717"/>
            <a:ext cx="513568" cy="34860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993660" y="4869638"/>
            <a:ext cx="885458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Fig.10.6: Block diagram for symmetric impulse response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object 1"/>
          <p:cNvSpPr/>
          <p:nvPr/>
        </p:nvSpPr>
        <p:spPr>
          <a:xfrm>
            <a:off x="3204730" y="4351655"/>
            <a:ext cx="181355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1735168" y="4366286"/>
            <a:ext cx="676263" cy="2888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692149" y="2939669"/>
            <a:ext cx="8305799" cy="9626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3711790" y="2240407"/>
            <a:ext cx="45466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7254747" y="1520063"/>
            <a:ext cx="246380" cy="24510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5800" y="679971"/>
            <a:ext cx="7429785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There are four types of linear-phase FIR filters: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Symmetric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 Response with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Odd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2161299"/>
            <a:ext cx="306461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Taking the DTFT of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80090" y="2161299"/>
            <a:ext cx="103033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yields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04300" y="3176791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(10.9)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4272547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25077" y="4272547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31930" y="4272547"/>
            <a:ext cx="217620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an integer.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object 1"/>
          <p:cNvSpPr/>
          <p:nvPr/>
        </p:nvSpPr>
        <p:spPr>
          <a:xfrm>
            <a:off x="4586604" y="6425748"/>
            <a:ext cx="1516380" cy="13011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4391659" y="5869305"/>
            <a:ext cx="190627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4391659" y="5498973"/>
            <a:ext cx="190627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5211089" y="4803520"/>
            <a:ext cx="246379" cy="24510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4004309" y="3705225"/>
            <a:ext cx="2680970" cy="6286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1445298" y="3051175"/>
            <a:ext cx="246380" cy="24510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5770777" y="2281809"/>
            <a:ext cx="1871980" cy="26161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3046831" y="2265299"/>
            <a:ext cx="249301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4142155" y="1499743"/>
            <a:ext cx="45466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object 12"/>
          <p:cNvSpPr txBox="1"/>
          <p:nvPr/>
        </p:nvSpPr>
        <p:spPr>
          <a:xfrm>
            <a:off x="685800" y="1050304"/>
            <a:ext cx="3495038" cy="778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10.3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impulse response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10455" y="1420635"/>
            <a:ext cx="4582019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 a causal FIR filter satisfies</a:t>
            </a:r>
          </a:p>
          <a:p>
            <a:pPr marL="835736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951747"/>
            <a:ext cx="396391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288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odd. Show that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4704093"/>
            <a:ext cx="642506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According to (10.6) with odd</a:t>
            </a:r>
            <a:r>
              <a:rPr sz="2400" spc="20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we have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692149" y="1618616"/>
            <a:ext cx="9262109" cy="487934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066414" y="734187"/>
            <a:ext cx="455676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685800" y="1050304"/>
            <a:ext cx="109627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" name="object 1"/>
          <p:cNvSpPr/>
          <p:nvPr/>
        </p:nvSpPr>
        <p:spPr>
          <a:xfrm>
            <a:off x="2311539" y="6253353"/>
            <a:ext cx="42418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5499404" y="5976404"/>
            <a:ext cx="269240" cy="19744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5713501" y="5486527"/>
            <a:ext cx="433070" cy="3174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4218063" y="5487797"/>
            <a:ext cx="42417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7422361" y="4329049"/>
            <a:ext cx="1332231" cy="3390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2688844" y="4350639"/>
            <a:ext cx="429260" cy="3174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692149" y="4415409"/>
            <a:ext cx="867410" cy="2273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8128532" y="3933825"/>
            <a:ext cx="1295400" cy="33908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9573221" y="3561462"/>
            <a:ext cx="42418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4833022" y="3561462"/>
            <a:ext cx="43053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/>
          <p:nvPr/>
        </p:nvSpPr>
        <p:spPr>
          <a:xfrm>
            <a:off x="9166669" y="3166237"/>
            <a:ext cx="42418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object 12"/>
          <p:cNvSpPr/>
          <p:nvPr/>
        </p:nvSpPr>
        <p:spPr>
          <a:xfrm>
            <a:off x="5774539" y="3164968"/>
            <a:ext cx="2115180" cy="31749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object 1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5" name="object 15"/>
          <p:cNvSpPr txBox="1"/>
          <p:nvPr/>
        </p:nvSpPr>
        <p:spPr>
          <a:xfrm>
            <a:off x="685800" y="679971"/>
            <a:ext cx="4794739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Steps in Digital Filter Design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Specification Determination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1976133"/>
            <a:ext cx="9470315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2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first</a:t>
            </a:r>
            <a:r>
              <a:rPr sz="2400" spc="12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step</a:t>
            </a:r>
            <a:r>
              <a:rPr sz="2400" spc="12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2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2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obtain</a:t>
            </a:r>
            <a:r>
              <a:rPr sz="2400" spc="12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2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12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specifications</a:t>
            </a:r>
            <a:r>
              <a:rPr sz="2400" spc="12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requirements which are determined by the applications.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3087129"/>
            <a:ext cx="507055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Suppose</a:t>
            </a:r>
            <a:r>
              <a:rPr sz="2400" spc="4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4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have</a:t>
            </a:r>
            <a:r>
              <a:rPr sz="2400" spc="4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observations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060334" y="3087129"/>
            <a:ext cx="2095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51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3482353"/>
            <a:ext cx="8887953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3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interest</a:t>
            </a:r>
            <a:r>
              <a:rPr sz="2400" spc="3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9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additive</a:t>
            </a:r>
            <a:r>
              <a:rPr sz="2400" spc="3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noise.</a:t>
            </a:r>
            <a:r>
              <a:rPr sz="2400" spc="3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only</a:t>
            </a:r>
            <a:r>
              <a:rPr sz="2400" spc="3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z="2400" spc="3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low-frequency</a:t>
            </a:r>
            <a:r>
              <a:rPr sz="2400" spc="3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components</a:t>
            </a:r>
            <a:r>
              <a:rPr sz="2400" spc="3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sz="2400" spc="3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923756" y="3877578"/>
            <a:ext cx="1232320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7542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4272801"/>
            <a:ext cx="6719824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2923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while</a:t>
            </a:r>
            <a:r>
              <a:rPr sz="2400" spc="52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wideband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whole frequency range.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5408689"/>
            <a:ext cx="9470391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  <a:r>
              <a:rPr sz="2400" spc="4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our</a:t>
            </a:r>
            <a:r>
              <a:rPr sz="2400" spc="4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task</a:t>
            </a:r>
            <a:r>
              <a:rPr sz="2400" spc="4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4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4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find</a:t>
            </a:r>
            <a:r>
              <a:rPr sz="2400" spc="52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40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4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4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4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4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4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lowpass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3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3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cutoff</a:t>
            </a:r>
            <a:r>
              <a:rPr sz="2400" spc="3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3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8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3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obtain</a:t>
            </a:r>
            <a:r>
              <a:rPr sz="2400" spc="3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3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noise-reduced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version of</a:t>
            </a:r>
            <a:r>
              <a:rPr sz="2400" spc="344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00049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" name="object 1"/>
          <p:cNvSpPr/>
          <p:nvPr/>
        </p:nvSpPr>
        <p:spPr>
          <a:xfrm>
            <a:off x="692150" y="5766308"/>
            <a:ext cx="7924163" cy="11036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654452" y="5097907"/>
            <a:ext cx="45466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7948459" y="4377563"/>
            <a:ext cx="246380" cy="2451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3204730" y="3591687"/>
            <a:ext cx="181355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1735168" y="3606319"/>
            <a:ext cx="676263" cy="28889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1304798" y="1894967"/>
            <a:ext cx="7305673" cy="143255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2654452" y="1894967"/>
            <a:ext cx="45466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7382764" y="1174624"/>
            <a:ext cx="246380" cy="2451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4978208" y="734949"/>
            <a:ext cx="3158489" cy="3403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 txBox="1"/>
          <p:nvPr/>
        </p:nvSpPr>
        <p:spPr>
          <a:xfrm>
            <a:off x="685800" y="679971"/>
            <a:ext cx="433112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validates (10.9) with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43049" y="679971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075195"/>
            <a:ext cx="673566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Symmetric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 Response with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Even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1815859"/>
            <a:ext cx="200727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DTFT of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222751" y="1815859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15400" y="2538489"/>
            <a:ext cx="13158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(10.10)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3512579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525077" y="3512579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31930" y="3512579"/>
            <a:ext cx="278153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not an integer.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4278135"/>
            <a:ext cx="730143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3.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Anti-symmetric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 Response with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Odd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5018799"/>
            <a:ext cx="200727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DTFT of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222751" y="5018799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915400" y="6080900"/>
            <a:ext cx="13158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(10.11)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object 1"/>
          <p:cNvSpPr/>
          <p:nvPr/>
        </p:nvSpPr>
        <p:spPr>
          <a:xfrm>
            <a:off x="3531755" y="5653405"/>
            <a:ext cx="181355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1735162" y="5653405"/>
            <a:ext cx="100330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799440" y="4100449"/>
            <a:ext cx="7741283" cy="11036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3711790" y="3401187"/>
            <a:ext cx="45466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8076476" y="2680843"/>
            <a:ext cx="246380" cy="24510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2237777" y="1894967"/>
            <a:ext cx="210439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3531755" y="1129412"/>
            <a:ext cx="181355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1735162" y="1129412"/>
            <a:ext cx="100330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 txBox="1"/>
          <p:nvPr/>
        </p:nvSpPr>
        <p:spPr>
          <a:xfrm>
            <a:off x="685800" y="1050304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52102" y="1050304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58955" y="1050304"/>
            <a:ext cx="2065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an integer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815859"/>
            <a:ext cx="159076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 that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455807" y="1815859"/>
            <a:ext cx="497577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due to anti-symmetric property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2581415"/>
            <a:ext cx="7429379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4.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Anti-symmetric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 Response with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Even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Taking the DTFT of</a:t>
            </a:r>
            <a:r>
              <a:rPr sz="2400" spc="45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yields: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15400" y="4415041"/>
            <a:ext cx="13158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(10.12)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5574297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52102" y="5574297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58955" y="5574297"/>
            <a:ext cx="278153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not an integer.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" name="object 1"/>
          <p:cNvSpPr/>
          <p:nvPr/>
        </p:nvSpPr>
        <p:spPr>
          <a:xfrm>
            <a:off x="6208407" y="4932299"/>
            <a:ext cx="118237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1606549" y="4932299"/>
            <a:ext cx="372871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7982597" y="4537075"/>
            <a:ext cx="96012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1606549" y="4537075"/>
            <a:ext cx="550290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4993559" y="3401187"/>
            <a:ext cx="447657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692150" y="2685923"/>
            <a:ext cx="1800860" cy="2527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7329168" y="2315591"/>
            <a:ext cx="1784350" cy="2527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5602909" y="2316862"/>
            <a:ext cx="655320" cy="23875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3733088" y="2316862"/>
            <a:ext cx="655320" cy="23875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4782159" y="1920367"/>
            <a:ext cx="1798319" cy="2527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/>
          <p:nvPr/>
        </p:nvSpPr>
        <p:spPr>
          <a:xfrm>
            <a:off x="2476779" y="1920367"/>
            <a:ext cx="1380489" cy="25272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object 12"/>
          <p:cNvSpPr/>
          <p:nvPr/>
        </p:nvSpPr>
        <p:spPr>
          <a:xfrm>
            <a:off x="692149" y="1894968"/>
            <a:ext cx="1003300" cy="31622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object 13"/>
          <p:cNvSpPr/>
          <p:nvPr/>
        </p:nvSpPr>
        <p:spPr>
          <a:xfrm>
            <a:off x="5403913" y="1499743"/>
            <a:ext cx="459740" cy="316229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6" name="object 16"/>
          <p:cNvSpPr txBox="1"/>
          <p:nvPr/>
        </p:nvSpPr>
        <p:spPr>
          <a:xfrm>
            <a:off x="685800" y="1050304"/>
            <a:ext cx="4668277" cy="778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10.4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Consider</a:t>
            </a:r>
            <a:r>
              <a:rPr sz="2400" spc="6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2400" spc="6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2400" spc="6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065811" y="1420635"/>
            <a:ext cx="4090315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6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6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400</a:t>
            </a:r>
            <a:r>
              <a:rPr sz="2400" spc="6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sz="2400" spc="6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  <a:p>
            <a:pPr marL="521017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5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5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5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5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sinusoid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74888" y="1815859"/>
            <a:ext cx="57477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036707" y="1815859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2211083"/>
            <a:ext cx="287545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16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frequencies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712652" y="2211083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582473" y="2211083"/>
            <a:ext cx="57477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437763" y="2211083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499360" y="2581416"/>
            <a:ext cx="231214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respectively.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3322079"/>
            <a:ext cx="4256671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Examine</a:t>
            </a:r>
            <a:r>
              <a:rPr sz="2400" spc="7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7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7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output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systems: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644731" y="3322079"/>
            <a:ext cx="451151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7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7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following</a:t>
            </a:r>
            <a:r>
              <a:rPr sz="2400" spc="7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two</a:t>
            </a:r>
            <a:r>
              <a:rPr sz="2400" spc="7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85800" y="4457967"/>
            <a:ext cx="619125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(a)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(b)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223099" y="4457967"/>
            <a:ext cx="7984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448909" y="4853191"/>
            <a:ext cx="7984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85800" y="5618747"/>
            <a:ext cx="9470388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Are they linear phase filters?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1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11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program</a:t>
            </a:r>
            <a:r>
              <a:rPr sz="2400" spc="11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1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this</a:t>
            </a:r>
            <a:r>
              <a:rPr sz="2400" spc="11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example</a:t>
            </a:r>
            <a:r>
              <a:rPr sz="2400" spc="11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1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provided</a:t>
            </a:r>
            <a:r>
              <a:rPr sz="2400" spc="11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object 1"/>
          <p:cNvSpPr/>
          <p:nvPr/>
        </p:nvSpPr>
        <p:spPr>
          <a:xfrm>
            <a:off x="2516836" y="1507377"/>
            <a:ext cx="5907966" cy="46111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85800" y="679971"/>
            <a:ext cx="1726555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ex10_4.m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52869" y="1402186"/>
            <a:ext cx="256689" cy="24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66268" y="1785379"/>
            <a:ext cx="454647" cy="24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x[</a:t>
            </a:r>
            <a:r>
              <a:rPr sz="1450" spc="-3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spc="-34">
                <a:solidFill>
                  <a:srgbClr val="000000"/>
                </a:solidFill>
                <a:latin typeface="Microsoft Sans Serif"/>
                <a:cs typeface="Microsoft Sans Serif"/>
              </a:rPr>
              <a:t>n]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0510" y="1855050"/>
            <a:ext cx="420769" cy="2095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450" spc="40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663"/>
              </a:lnSpc>
              <a:spcBef>
                <a:spcPts val="1943"/>
              </a:spcBef>
              <a:spcAft>
                <a:spcPct val="0"/>
              </a:spcAft>
            </a:pPr>
            <a:r>
              <a:rPr sz="1450" spc="40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663"/>
              </a:lnSpc>
              <a:spcBef>
                <a:spcPts val="1902"/>
              </a:spcBef>
              <a:spcAft>
                <a:spcPct val="0"/>
              </a:spcAft>
            </a:pPr>
            <a:r>
              <a:rPr sz="1450" spc="40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663"/>
              </a:lnSpc>
              <a:spcBef>
                <a:spcPts val="1943"/>
              </a:spcBef>
              <a:spcAft>
                <a:spcPct val="0"/>
              </a:spcAft>
            </a:pPr>
            <a:r>
              <a:rPr sz="1450" spc="40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52359" marR="0">
              <a:lnSpc>
                <a:spcPts val="1663"/>
              </a:lnSpc>
              <a:spcBef>
                <a:spcPts val="1993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41910" y="4154209"/>
            <a:ext cx="479369" cy="2095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450" spc="20">
                <a:solidFill>
                  <a:srgbClr val="000000"/>
                </a:solidFill>
                <a:latin typeface="Microsoft Sans Serif"/>
                <a:cs typeface="Microsoft Sans Serif"/>
              </a:rPr>
              <a:t>-0.2</a:t>
            </a:r>
          </a:p>
          <a:p>
            <a:pPr marL="0" marR="0">
              <a:lnSpc>
                <a:spcPts val="1663"/>
              </a:lnSpc>
              <a:spcBef>
                <a:spcPts val="1943"/>
              </a:spcBef>
              <a:spcAft>
                <a:spcPct val="0"/>
              </a:spcAft>
            </a:pPr>
            <a:r>
              <a:rPr sz="1450" spc="20">
                <a:solidFill>
                  <a:srgbClr val="000000"/>
                </a:solidFill>
                <a:latin typeface="Microsoft Sans Serif"/>
                <a:cs typeface="Microsoft Sans Serif"/>
              </a:rPr>
              <a:t>-0.4</a:t>
            </a:r>
          </a:p>
          <a:p>
            <a:pPr marL="0" marR="0">
              <a:lnSpc>
                <a:spcPts val="1663"/>
              </a:lnSpc>
              <a:spcBef>
                <a:spcPts val="1902"/>
              </a:spcBef>
              <a:spcAft>
                <a:spcPct val="0"/>
              </a:spcAft>
            </a:pPr>
            <a:r>
              <a:rPr sz="1450" spc="20">
                <a:solidFill>
                  <a:srgbClr val="000000"/>
                </a:solidFill>
                <a:latin typeface="Microsoft Sans Serif"/>
                <a:cs typeface="Microsoft Sans Serif"/>
              </a:rPr>
              <a:t>-0.6</a:t>
            </a:r>
          </a:p>
          <a:p>
            <a:pPr marL="0" marR="0">
              <a:lnSpc>
                <a:spcPts val="1663"/>
              </a:lnSpc>
              <a:spcBef>
                <a:spcPts val="1943"/>
              </a:spcBef>
              <a:spcAft>
                <a:spcPct val="0"/>
              </a:spcAft>
            </a:pPr>
            <a:r>
              <a:rPr sz="1450" spc="20">
                <a:solidFill>
                  <a:srgbClr val="000000"/>
                </a:solidFill>
                <a:latin typeface="Microsoft Sans Serif"/>
                <a:cs typeface="Microsoft Sans Serif"/>
              </a:rPr>
              <a:t>-0.8</a:t>
            </a:r>
          </a:p>
          <a:p>
            <a:pPr marL="152359" marR="0">
              <a:lnSpc>
                <a:spcPts val="1663"/>
              </a:lnSpc>
              <a:spcBef>
                <a:spcPts val="1993"/>
              </a:spcBef>
              <a:spcAft>
                <a:spcPct val="0"/>
              </a:spcAft>
            </a:pPr>
            <a:r>
              <a:rPr sz="1450" spc="70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70069" y="6151458"/>
            <a:ext cx="256689" cy="24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38109" y="6151458"/>
            <a:ext cx="362169" cy="24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450" spc="23">
                <a:solidFill>
                  <a:srgbClr val="000000"/>
                </a:solidFill>
                <a:latin typeface="Microsoft Sans Serif"/>
                <a:cs typeface="Microsoft Sans Serif"/>
              </a:rPr>
              <a:t>50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29587" y="6151458"/>
            <a:ext cx="465268" cy="24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1">
                <a:solidFill>
                  <a:srgbClr val="000000"/>
                </a:solidFill>
                <a:latin typeface="Microsoft Sans Serif"/>
                <a:cs typeface="Microsoft Sans Serif"/>
              </a:rPr>
              <a:t>100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67947" y="6151458"/>
            <a:ext cx="465268" cy="24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1">
                <a:solidFill>
                  <a:srgbClr val="000000"/>
                </a:solidFill>
                <a:latin typeface="Microsoft Sans Serif"/>
                <a:cs typeface="Microsoft Sans Serif"/>
              </a:rPr>
              <a:t>150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06306" y="6151458"/>
            <a:ext cx="465268" cy="48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1">
                <a:solidFill>
                  <a:srgbClr val="000000"/>
                </a:solidFill>
                <a:latin typeface="Microsoft Sans Serif"/>
                <a:cs typeface="Microsoft Sans Serif"/>
              </a:rPr>
              <a:t>200</a:t>
            </a:r>
          </a:p>
          <a:p>
            <a:pPr marL="82039" marR="0">
              <a:lnSpc>
                <a:spcPts val="1663"/>
              </a:lnSpc>
              <a:spcBef>
                <a:spcPts val="115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044665" y="6151458"/>
            <a:ext cx="465268" cy="24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1">
                <a:solidFill>
                  <a:srgbClr val="000000"/>
                </a:solidFill>
                <a:latin typeface="Microsoft Sans Serif"/>
                <a:cs typeface="Microsoft Sans Serif"/>
              </a:rPr>
              <a:t>250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83023" y="6151458"/>
            <a:ext cx="465268" cy="24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1">
                <a:solidFill>
                  <a:srgbClr val="000000"/>
                </a:solidFill>
                <a:latin typeface="Microsoft Sans Serif"/>
                <a:cs typeface="Microsoft Sans Serif"/>
              </a:rPr>
              <a:t>300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521383" y="6151458"/>
            <a:ext cx="465268" cy="24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1">
                <a:solidFill>
                  <a:srgbClr val="000000"/>
                </a:solidFill>
                <a:latin typeface="Microsoft Sans Serif"/>
                <a:cs typeface="Microsoft Sans Serif"/>
              </a:rPr>
              <a:t>350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59743" y="6151458"/>
            <a:ext cx="465268" cy="24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1">
                <a:solidFill>
                  <a:srgbClr val="000000"/>
                </a:solidFill>
                <a:latin typeface="Microsoft Sans Serif"/>
                <a:cs typeface="Microsoft Sans Serif"/>
              </a:rPr>
              <a:t>400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" name="object 1"/>
          <p:cNvSpPr/>
          <p:nvPr/>
        </p:nvSpPr>
        <p:spPr>
          <a:xfrm>
            <a:off x="2503544" y="1484893"/>
            <a:ext cx="5935680" cy="46640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783524" y="679971"/>
            <a:ext cx="727493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Fig.10.7: Pulsed sinusoid with two frequencies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8806" y="1379079"/>
            <a:ext cx="257179" cy="251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51640" y="1848905"/>
            <a:ext cx="456068" cy="509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x[</a:t>
            </a:r>
            <a:r>
              <a:rPr sz="1500" spc="-3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n]</a:t>
            </a:r>
          </a:p>
          <a:p>
            <a:pPr marL="0" marR="0">
              <a:lnSpc>
                <a:spcPts val="1676"/>
              </a:lnSpc>
              <a:spcBef>
                <a:spcPts val="307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y[</a:t>
            </a:r>
            <a:r>
              <a:rPr sz="1500" spc="-3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n]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5730" y="1954616"/>
            <a:ext cx="422030" cy="83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1.5</a:t>
            </a:r>
          </a:p>
          <a:p>
            <a:pPr marL="153076" marR="0">
              <a:lnSpc>
                <a:spcPts val="1676"/>
              </a:lnSpc>
              <a:spcBef>
                <a:spcPts val="2947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5730" y="3117436"/>
            <a:ext cx="422030" cy="83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  <a:p>
            <a:pPr marL="153076" marR="0">
              <a:lnSpc>
                <a:spcPts val="1676"/>
              </a:lnSpc>
              <a:spcBef>
                <a:spcPts val="2947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26855" y="4280255"/>
            <a:ext cx="480906" cy="83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-0.5</a:t>
            </a:r>
          </a:p>
          <a:p>
            <a:pPr marL="153076" marR="0">
              <a:lnSpc>
                <a:spcPts val="1676"/>
              </a:lnSpc>
              <a:spcBef>
                <a:spcPts val="2947"/>
              </a:spcBef>
              <a:spcAft>
                <a:spcPct val="0"/>
              </a:spcAft>
            </a:pPr>
            <a:r>
              <a:rPr sz="1500" spc="56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26855" y="5443075"/>
            <a:ext cx="480906" cy="83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-1.5</a:t>
            </a:r>
          </a:p>
          <a:p>
            <a:pPr marL="153076" marR="0">
              <a:lnSpc>
                <a:spcPts val="1676"/>
              </a:lnSpc>
              <a:spcBef>
                <a:spcPts val="2947"/>
              </a:spcBef>
              <a:spcAft>
                <a:spcPct val="0"/>
              </a:spcAft>
            </a:pPr>
            <a:r>
              <a:rPr sz="1500" spc="56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56557" y="6183052"/>
            <a:ext cx="257179" cy="251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27737" y="6183052"/>
            <a:ext cx="363155" cy="251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50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22467" y="6183052"/>
            <a:ext cx="466739" cy="251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100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64297" y="6183052"/>
            <a:ext cx="466739" cy="251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150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06127" y="6183052"/>
            <a:ext cx="466739" cy="48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200</a:t>
            </a:r>
          </a:p>
          <a:p>
            <a:pPr marL="82425" marR="0">
              <a:lnSpc>
                <a:spcPts val="1676"/>
              </a:lnSpc>
              <a:spcBef>
                <a:spcPts val="122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47957" y="6183052"/>
            <a:ext cx="466739" cy="251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250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89787" y="6183052"/>
            <a:ext cx="466739" cy="251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300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531618" y="6183052"/>
            <a:ext cx="466739" cy="251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350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73448" y="6183052"/>
            <a:ext cx="466739" cy="251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6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400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" name="object 1"/>
          <p:cNvSpPr/>
          <p:nvPr/>
        </p:nvSpPr>
        <p:spPr>
          <a:xfrm>
            <a:off x="2457967" y="1490131"/>
            <a:ext cx="6030701" cy="472017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582381" y="679971"/>
            <a:ext cx="767716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Fig.10.8: Filter output with nonlinear-phase filter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0587" y="1382694"/>
            <a:ext cx="258860" cy="25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63058" y="1810636"/>
            <a:ext cx="460940" cy="51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x[</a:t>
            </a:r>
            <a:r>
              <a:rPr sz="1500" spc="-3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spc="-40">
                <a:solidFill>
                  <a:srgbClr val="000000"/>
                </a:solidFill>
                <a:latin typeface="Microsoft Sans Serif"/>
                <a:cs typeface="Microsoft Sans Serif"/>
              </a:rPr>
              <a:t>n]</a:t>
            </a:r>
          </a:p>
          <a:p>
            <a:pPr marL="0" marR="0">
              <a:lnSpc>
                <a:spcPts val="1700"/>
              </a:lnSpc>
              <a:spcBef>
                <a:spcPts val="358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y[</a:t>
            </a:r>
            <a:r>
              <a:rPr sz="1500" spc="-3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spc="-40">
                <a:solidFill>
                  <a:srgbClr val="000000"/>
                </a:solidFill>
                <a:latin typeface="Microsoft Sans Serif"/>
                <a:cs typeface="Microsoft Sans Serif"/>
              </a:rPr>
              <a:t>n]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5055" y="1965170"/>
            <a:ext cx="426356" cy="848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 spc="34">
                <a:solidFill>
                  <a:srgbClr val="000000"/>
                </a:solidFill>
                <a:latin typeface="Microsoft Sans Serif"/>
                <a:cs typeface="Microsoft Sans Serif"/>
              </a:rPr>
              <a:t>1.5</a:t>
            </a:r>
          </a:p>
          <a:p>
            <a:pPr marL="155531" marR="0">
              <a:lnSpc>
                <a:spcPts val="1700"/>
              </a:lnSpc>
              <a:spcBef>
                <a:spcPts val="2979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5055" y="3142009"/>
            <a:ext cx="426356" cy="848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 spc="34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  <a:p>
            <a:pPr marL="155531" marR="0">
              <a:lnSpc>
                <a:spcPts val="1700"/>
              </a:lnSpc>
              <a:spcBef>
                <a:spcPts val="2979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75235" y="4318848"/>
            <a:ext cx="486176" cy="848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 spc="12">
                <a:solidFill>
                  <a:srgbClr val="000000"/>
                </a:solidFill>
                <a:latin typeface="Microsoft Sans Serif"/>
                <a:cs typeface="Microsoft Sans Serif"/>
              </a:rPr>
              <a:t>-0.5</a:t>
            </a:r>
          </a:p>
          <a:p>
            <a:pPr marL="155531" marR="0">
              <a:lnSpc>
                <a:spcPts val="1700"/>
              </a:lnSpc>
              <a:spcBef>
                <a:spcPts val="2979"/>
              </a:spcBef>
              <a:spcAft>
                <a:spcPct val="0"/>
              </a:spcAft>
            </a:pPr>
            <a:r>
              <a:rPr sz="1500" spc="66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75235" y="5495687"/>
            <a:ext cx="486176" cy="848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 spc="12">
                <a:solidFill>
                  <a:srgbClr val="000000"/>
                </a:solidFill>
                <a:latin typeface="Microsoft Sans Serif"/>
                <a:cs typeface="Microsoft Sans Serif"/>
              </a:rPr>
              <a:t>-1.5</a:t>
            </a:r>
          </a:p>
          <a:p>
            <a:pPr marL="155531" marR="0">
              <a:lnSpc>
                <a:spcPts val="1700"/>
              </a:lnSpc>
              <a:spcBef>
                <a:spcPts val="2979"/>
              </a:spcBef>
              <a:spcAft>
                <a:spcPct val="0"/>
              </a:spcAft>
            </a:pPr>
            <a:r>
              <a:rPr sz="1500" spc="66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10227" y="6244585"/>
            <a:ext cx="258860" cy="25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92175" y="6244585"/>
            <a:ext cx="366536" cy="25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 spc="14">
                <a:solidFill>
                  <a:srgbClr val="000000"/>
                </a:solidFill>
                <a:latin typeface="Microsoft Sans Serif"/>
                <a:cs typeface="Microsoft Sans Serif"/>
              </a:rPr>
              <a:t>50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98049" y="6244585"/>
            <a:ext cx="471782" cy="25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 spc="-33">
                <a:solidFill>
                  <a:srgbClr val="000000"/>
                </a:solidFill>
                <a:latin typeface="Microsoft Sans Serif"/>
                <a:cs typeface="Microsoft Sans Serif"/>
              </a:rPr>
              <a:t>100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51781" y="6244585"/>
            <a:ext cx="471782" cy="25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 spc="-33">
                <a:solidFill>
                  <a:srgbClr val="000000"/>
                </a:solidFill>
                <a:latin typeface="Microsoft Sans Serif"/>
                <a:cs typeface="Microsoft Sans Serif"/>
              </a:rPr>
              <a:t>150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05512" y="6244585"/>
            <a:ext cx="471782" cy="49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 spc="-33">
                <a:solidFill>
                  <a:srgbClr val="000000"/>
                </a:solidFill>
                <a:latin typeface="Microsoft Sans Serif"/>
                <a:cs typeface="Microsoft Sans Serif"/>
              </a:rPr>
              <a:t>200</a:t>
            </a:r>
          </a:p>
          <a:p>
            <a:pPr marL="83747" marR="0">
              <a:lnSpc>
                <a:spcPts val="1700"/>
              </a:lnSpc>
              <a:spcBef>
                <a:spcPts val="171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59244" y="6244585"/>
            <a:ext cx="471782" cy="25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 spc="-33">
                <a:solidFill>
                  <a:srgbClr val="000000"/>
                </a:solidFill>
                <a:latin typeface="Microsoft Sans Serif"/>
                <a:cs typeface="Microsoft Sans Serif"/>
              </a:rPr>
              <a:t>250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12974" y="6244585"/>
            <a:ext cx="471782" cy="25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 spc="-33">
                <a:solidFill>
                  <a:srgbClr val="000000"/>
                </a:solidFill>
                <a:latin typeface="Microsoft Sans Serif"/>
                <a:cs typeface="Microsoft Sans Serif"/>
              </a:rPr>
              <a:t>300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566706" y="6244585"/>
            <a:ext cx="471782" cy="25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 spc="-33">
                <a:solidFill>
                  <a:srgbClr val="000000"/>
                </a:solidFill>
                <a:latin typeface="Microsoft Sans Serif"/>
                <a:cs typeface="Microsoft Sans Serif"/>
              </a:rPr>
              <a:t>350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320437" y="6244585"/>
            <a:ext cx="471782" cy="25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r>
              <a:rPr sz="1500" spc="-33">
                <a:solidFill>
                  <a:srgbClr val="000000"/>
                </a:solidFill>
                <a:latin typeface="Microsoft Sans Serif"/>
                <a:cs typeface="Microsoft Sans Serif"/>
              </a:rPr>
              <a:t>400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" name="object 1"/>
          <p:cNvSpPr/>
          <p:nvPr/>
        </p:nvSpPr>
        <p:spPr>
          <a:xfrm>
            <a:off x="692149" y="5631560"/>
            <a:ext cx="9442449" cy="7442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894073" y="4932299"/>
            <a:ext cx="45466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1169365" y="4952619"/>
            <a:ext cx="899160" cy="2451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4065650" y="4166743"/>
            <a:ext cx="194437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5753387" y="3771519"/>
            <a:ext cx="447657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5163223" y="2981833"/>
            <a:ext cx="822960" cy="34035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1814350" y="3005963"/>
            <a:ext cx="1249038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1594485" y="2240407"/>
            <a:ext cx="7500618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8529712" y="1499743"/>
            <a:ext cx="454660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object 12"/>
          <p:cNvSpPr txBox="1"/>
          <p:nvPr/>
        </p:nvSpPr>
        <p:spPr>
          <a:xfrm>
            <a:off x="685800" y="679971"/>
            <a:ext cx="8288301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2014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Fig.10.9: Filter output with linear-phase filter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10.5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impulse response of a causal linear-phase FIR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098013" y="1420635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926855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69742" y="2926855"/>
            <a:ext cx="205297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6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92533" y="2926855"/>
            <a:ext cx="416362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6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Plot</a:t>
            </a:r>
            <a:r>
              <a:rPr sz="2400" spc="6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amplitude</a:t>
            </a:r>
            <a:r>
              <a:rPr sz="2400" spc="6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3322079"/>
            <a:ext cx="947029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</a:t>
            </a:r>
            <a:r>
              <a:rPr sz="2400" spc="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responses</a:t>
            </a:r>
            <a:r>
              <a:rPr sz="2400" spc="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9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then</a:t>
            </a:r>
            <a:r>
              <a:rPr sz="2400" spc="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deduce</a:t>
            </a:r>
            <a:r>
              <a:rPr sz="2400" spc="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</a:t>
            </a:r>
            <a:r>
              <a:rPr sz="2400" spc="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3692411"/>
            <a:ext cx="5046916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Find</a:t>
            </a:r>
            <a:r>
              <a:rPr sz="2400" spc="4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expected</a:t>
            </a:r>
            <a:r>
              <a:rPr sz="2400" spc="4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4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output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 of the form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123660" y="3692411"/>
            <a:ext cx="4032479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0481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</a:t>
            </a:r>
            <a:r>
              <a:rPr sz="2400" spc="4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passing</a:t>
            </a:r>
            <a:r>
              <a:rPr sz="2400" spc="4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2400" spc="4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through the filter.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4853191"/>
            <a:ext cx="51968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84806" y="4853191"/>
            <a:ext cx="17454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odd</a:t>
            </a:r>
            <a:r>
              <a:rPr sz="2400" spc="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465015" y="4853191"/>
            <a:ext cx="58298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anti-symmetric,</a:t>
            </a:r>
            <a:r>
              <a:rPr sz="2400" spc="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apply</a:t>
            </a:r>
            <a:r>
              <a:rPr sz="2400" spc="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(10.11):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26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" name="object 1"/>
          <p:cNvSpPr/>
          <p:nvPr/>
        </p:nvSpPr>
        <p:spPr>
          <a:xfrm>
            <a:off x="2525157" y="4242638"/>
            <a:ext cx="5902843" cy="18942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525157" y="1475135"/>
            <a:ext cx="5902843" cy="19063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4553386" y="1147477"/>
            <a:ext cx="1936390" cy="25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Amplitude</a:t>
            </a:r>
            <a:r>
              <a:rPr sz="1550" spc="-28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R</a:t>
            </a:r>
            <a:r>
              <a:rPr sz="1550" spc="-383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550" spc="-31">
                <a:solidFill>
                  <a:srgbClr val="000000"/>
                </a:solidFill>
                <a:latin typeface="Microsoft Sans Serif"/>
                <a:cs typeface="Microsoft Sans Serif"/>
              </a:rPr>
              <a:t>esponse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55253" y="1365964"/>
            <a:ext cx="260466" cy="731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  <a:p>
            <a:pPr marL="0" marR="0">
              <a:lnSpc>
                <a:spcPts val="1731"/>
              </a:lnSpc>
              <a:spcBef>
                <a:spcPts val="2046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55253" y="2312741"/>
            <a:ext cx="260466" cy="25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94531" y="2786130"/>
            <a:ext cx="333332" cy="25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 spc="57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94531" y="3259518"/>
            <a:ext cx="333332" cy="25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 spc="57">
                <a:solidFill>
                  <a:srgbClr val="000000"/>
                </a:solidFill>
                <a:latin typeface="Microsoft Sans Serif"/>
                <a:cs typeface="Microsoft Sans Serif"/>
              </a:rPr>
              <a:t>-4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15975" y="3417315"/>
            <a:ext cx="333332" cy="25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 spc="57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12579" y="3417315"/>
            <a:ext cx="491209" cy="25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-0.5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94194" y="3417315"/>
            <a:ext cx="446332" cy="506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444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  <a:p>
            <a:pPr marL="0" marR="0">
              <a:lnSpc>
                <a:spcPts val="1873"/>
              </a:lnSpc>
              <a:spcBef>
                <a:spcPts val="84"/>
              </a:spcBef>
              <a:spcAft>
                <a:spcPct val="0"/>
              </a:spcAft>
            </a:pPr>
            <a:r>
              <a:rPr sz="1550" spc="-10">
                <a:solidFill>
                  <a:srgbClr val="000000"/>
                </a:solidFill>
                <a:latin typeface="OTBMHT+Symbol"/>
                <a:cs typeface="OTBMHT+Symbol"/>
              </a:rPr>
              <a:t></a:t>
            </a:r>
            <a:r>
              <a:rPr sz="1550" spc="-47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550">
                <a:solidFill>
                  <a:srgbClr val="000000"/>
                </a:solidFill>
                <a:latin typeface="OTBMHT+Symbol"/>
                <a:cs typeface="OTBMHT+Symbol"/>
              </a:rPr>
              <a:t>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00097" y="3417315"/>
            <a:ext cx="430486" cy="25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 spc="23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66723" y="3417315"/>
            <a:ext cx="260466" cy="25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11263" y="3914980"/>
            <a:ext cx="1608492" cy="25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 spc="-23">
                <a:solidFill>
                  <a:srgbClr val="000000"/>
                </a:solidFill>
                <a:latin typeface="Microsoft Sans Serif"/>
                <a:cs typeface="Microsoft Sans Serif"/>
              </a:rPr>
              <a:t>Phase</a:t>
            </a: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550" spc="-27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45954" y="4133467"/>
            <a:ext cx="369765" cy="119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  <a:p>
            <a:pPr marL="0" marR="0">
              <a:lnSpc>
                <a:spcPts val="1731"/>
              </a:lnSpc>
              <a:spcBef>
                <a:spcPts val="195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109299" marR="0">
              <a:lnSpc>
                <a:spcPts val="1731"/>
              </a:lnSpc>
              <a:spcBef>
                <a:spcPts val="1996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85232" y="5541495"/>
            <a:ext cx="442631" cy="731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 spc="28">
                <a:solidFill>
                  <a:srgbClr val="000000"/>
                </a:solidFill>
                <a:latin typeface="Microsoft Sans Serif"/>
                <a:cs typeface="Microsoft Sans Serif"/>
              </a:rPr>
              <a:t>-10</a:t>
            </a:r>
          </a:p>
          <a:p>
            <a:pPr marL="0" marR="0">
              <a:lnSpc>
                <a:spcPts val="1731"/>
              </a:lnSpc>
              <a:spcBef>
                <a:spcPts val="2046"/>
              </a:spcBef>
              <a:spcAft>
                <a:spcPct val="0"/>
              </a:spcAft>
            </a:pPr>
            <a:r>
              <a:rPr sz="1550" spc="28">
                <a:solidFill>
                  <a:srgbClr val="000000"/>
                </a:solidFill>
                <a:latin typeface="Microsoft Sans Serif"/>
                <a:cs typeface="Microsoft Sans Serif"/>
              </a:rPr>
              <a:t>-20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15975" y="6172679"/>
            <a:ext cx="333332" cy="25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 spc="57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12579" y="6172679"/>
            <a:ext cx="491209" cy="25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-0.5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15638" y="6172679"/>
            <a:ext cx="260466" cy="25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00097" y="6172679"/>
            <a:ext cx="430486" cy="25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 spc="23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66723" y="6172679"/>
            <a:ext cx="260466" cy="25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31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294194" y="6403301"/>
            <a:ext cx="446332" cy="27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3"/>
              </a:lnSpc>
              <a:spcBef>
                <a:spcPct val="0"/>
              </a:spcBef>
              <a:spcAft>
                <a:spcPct val="0"/>
              </a:spcAft>
            </a:pPr>
            <a:r>
              <a:rPr sz="1550" spc="-10">
                <a:solidFill>
                  <a:srgbClr val="000000"/>
                </a:solidFill>
                <a:latin typeface="OTBMHT+Symbol"/>
                <a:cs typeface="OTBMHT+Symbol"/>
              </a:rPr>
              <a:t></a:t>
            </a:r>
            <a:r>
              <a:rPr sz="1550" spc="-47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550">
                <a:solidFill>
                  <a:srgbClr val="000000"/>
                </a:solidFill>
                <a:latin typeface="OTBMHT+Symbol"/>
                <a:cs typeface="OTBMHT+Symbol"/>
              </a:rPr>
              <a:t>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27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6108217" y="6256908"/>
            <a:ext cx="322580" cy="2781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1544002" y="4066921"/>
            <a:ext cx="7601583" cy="13449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8789427" y="2997327"/>
            <a:ext cx="45466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862329" y="1803781"/>
            <a:ext cx="8964928" cy="74421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685800" y="679971"/>
            <a:ext cx="9348103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224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Fig.10.10: Amplitude and phase responses of differentiator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amplitude response can be approximated as: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2918219"/>
            <a:ext cx="9470332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According to the time-shifting property, the DTFT of</a:t>
            </a:r>
            <a:r>
              <a:rPr sz="2400" spc="452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 time advance of 5 samples is then: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5782069"/>
            <a:ext cx="9470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This</a:t>
            </a:r>
            <a:r>
              <a:rPr sz="2400" spc="10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means</a:t>
            </a:r>
            <a:r>
              <a:rPr sz="2400" spc="10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0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0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causal</a:t>
            </a:r>
            <a:r>
              <a:rPr sz="2400" spc="10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</a:t>
            </a:r>
            <a:r>
              <a:rPr sz="2400" spc="10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10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z="2400" spc="10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0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6152401"/>
            <a:ext cx="528191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1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approximately</a:t>
            </a:r>
            <a:r>
              <a:rPr sz="2400" spc="1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equals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23697" y="6152401"/>
            <a:ext cx="343240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14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4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delay</a:t>
            </a:r>
            <a:r>
              <a:rPr sz="2400" spc="1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7061199" y="4126103"/>
            <a:ext cx="158750" cy="1714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677284" y="2556638"/>
            <a:ext cx="3335020" cy="10261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6837907" y="1525143"/>
            <a:ext cx="322581" cy="2781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685800" y="679971"/>
            <a:ext cx="15157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1420635"/>
            <a:ext cx="9470211" cy="791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6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6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6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47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6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known</a:t>
            </a:r>
            <a:r>
              <a:rPr sz="2400" spc="6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6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0" marR="0">
              <a:lnSpc>
                <a:spcPts val="2916"/>
              </a:lnSpc>
              <a:spcBef>
                <a:spcPts val="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differentiator. Recall: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3953015"/>
            <a:ext cx="781642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Differentiating both sides with respect to</a:t>
            </a:r>
            <a:r>
              <a:rPr sz="2400" spc="2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yields: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object 1"/>
          <p:cNvSpPr/>
          <p:nvPr/>
        </p:nvSpPr>
        <p:spPr>
          <a:xfrm>
            <a:off x="2707488" y="5108257"/>
            <a:ext cx="5662292" cy="7442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4659401" y="4384865"/>
            <a:ext cx="822960" cy="3403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6031266" y="2548364"/>
            <a:ext cx="416314" cy="17184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9469916" y="2536463"/>
            <a:ext cx="177398" cy="19959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1974579" y="2533646"/>
            <a:ext cx="530538" cy="21938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3389019" y="2526167"/>
            <a:ext cx="295836" cy="21989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9913677" y="2547419"/>
            <a:ext cx="194088" cy="203224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7904169" y="2500484"/>
            <a:ext cx="126989" cy="274808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4678202" y="2525113"/>
            <a:ext cx="194089" cy="203224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5880136" y="888175"/>
            <a:ext cx="4243109" cy="156467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/>
          <p:nvPr/>
        </p:nvSpPr>
        <p:spPr>
          <a:xfrm>
            <a:off x="2919747" y="2522790"/>
            <a:ext cx="126989" cy="274808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object 12"/>
          <p:cNvSpPr/>
          <p:nvPr/>
        </p:nvSpPr>
        <p:spPr>
          <a:xfrm>
            <a:off x="895713" y="910480"/>
            <a:ext cx="4243109" cy="156468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4" name="object 14"/>
          <p:cNvSpPr txBox="1"/>
          <p:nvPr/>
        </p:nvSpPr>
        <p:spPr>
          <a:xfrm>
            <a:off x="2572804" y="2848560"/>
            <a:ext cx="580356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Fig.10.1: Spectra of signal and noise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3959555"/>
            <a:ext cx="947024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7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7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specification</a:t>
            </a:r>
            <a:r>
              <a:rPr sz="2400" spc="7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7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7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described</a:t>
            </a:r>
            <a:r>
              <a:rPr sz="2400" spc="7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7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4329888"/>
            <a:ext cx="401269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Fourier transform (DTFT)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88711" y="4329888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29979" y="5241240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(10.1)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222696"/>
            <a:ext cx="726324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specifies both the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magnitude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phase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00049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3622675" y="5832729"/>
            <a:ext cx="3444240" cy="6502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5910905" y="5133467"/>
            <a:ext cx="447657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4072254" y="4033901"/>
            <a:ext cx="2545080" cy="65023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1593849" y="692787"/>
            <a:ext cx="7501889" cy="221741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685800" y="3280423"/>
            <a:ext cx="25886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confirms: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5054359"/>
            <a:ext cx="760701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 a result, we expect the output</a:t>
            </a:r>
            <a:r>
              <a:rPr sz="2400" spc="44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close to: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685800" y="679971"/>
            <a:ext cx="407514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 a delay of 5 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420635"/>
            <a:ext cx="7392510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MATLAB program is provided as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ex10_5.m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object 1"/>
          <p:cNvSpPr/>
          <p:nvPr/>
        </p:nvSpPr>
        <p:spPr>
          <a:xfrm>
            <a:off x="2484551" y="1116307"/>
            <a:ext cx="5975272" cy="468278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164613" y="1009836"/>
            <a:ext cx="423833" cy="2587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099" marR="0">
              <a:lnSpc>
                <a:spcPts val="168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685"/>
              </a:lnSpc>
              <a:spcBef>
                <a:spcPts val="1935"/>
              </a:spcBef>
              <a:spcAft>
                <a:spcPct val="0"/>
              </a:spcAft>
            </a:pPr>
            <a:r>
              <a:rPr sz="1500" spc="28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685"/>
              </a:lnSpc>
              <a:spcBef>
                <a:spcPts val="2028"/>
              </a:spcBef>
              <a:spcAft>
                <a:spcPct val="0"/>
              </a:spcAft>
            </a:pPr>
            <a:r>
              <a:rPr sz="1500" spc="28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685"/>
              </a:lnSpc>
              <a:spcBef>
                <a:spcPts val="1935"/>
              </a:spcBef>
              <a:spcAft>
                <a:spcPct val="0"/>
              </a:spcAft>
            </a:pPr>
            <a:r>
              <a:rPr sz="1500" spc="28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685"/>
              </a:lnSpc>
              <a:spcBef>
                <a:spcPts val="2078"/>
              </a:spcBef>
              <a:spcAft>
                <a:spcPct val="0"/>
              </a:spcAft>
            </a:pPr>
            <a:r>
              <a:rPr sz="1500" spc="28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54099" marR="0">
              <a:lnSpc>
                <a:spcPts val="1685"/>
              </a:lnSpc>
              <a:spcBef>
                <a:spcPts val="2028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92238" y="1493343"/>
            <a:ext cx="458098" cy="523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x[</a:t>
            </a:r>
            <a:r>
              <a:rPr sz="1500" spc="-3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spc="-43">
                <a:solidFill>
                  <a:srgbClr val="000000"/>
                </a:solidFill>
                <a:latin typeface="Microsoft Sans Serif"/>
                <a:cs typeface="Microsoft Sans Serif"/>
              </a:rPr>
              <a:t>n]</a:t>
            </a:r>
          </a:p>
          <a:p>
            <a:pPr marL="0" marR="0">
              <a:lnSpc>
                <a:spcPts val="1685"/>
              </a:lnSpc>
              <a:spcBef>
                <a:spcPts val="449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y[</a:t>
            </a:r>
            <a:r>
              <a:rPr sz="1500" spc="-3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spc="-43">
                <a:solidFill>
                  <a:srgbClr val="000000"/>
                </a:solidFill>
                <a:latin typeface="Microsoft Sans Serif"/>
                <a:cs typeface="Microsoft Sans Serif"/>
              </a:rPr>
              <a:t>n]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05345" y="3804743"/>
            <a:ext cx="483102" cy="2127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-0.2</a:t>
            </a:r>
          </a:p>
          <a:p>
            <a:pPr marL="0" marR="0">
              <a:lnSpc>
                <a:spcPts val="1685"/>
              </a:lnSpc>
              <a:spcBef>
                <a:spcPts val="2028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-0.4</a:t>
            </a:r>
          </a:p>
          <a:p>
            <a:pPr marL="0" marR="0">
              <a:lnSpc>
                <a:spcPts val="1685"/>
              </a:lnSpc>
              <a:spcBef>
                <a:spcPts val="1935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-0.6</a:t>
            </a:r>
          </a:p>
          <a:p>
            <a:pPr marL="0" marR="0">
              <a:lnSpc>
                <a:spcPts val="1685"/>
              </a:lnSpc>
              <a:spcBef>
                <a:spcPts val="2028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-0.8</a:t>
            </a:r>
          </a:p>
          <a:p>
            <a:pPr marL="154099" marR="0">
              <a:lnSpc>
                <a:spcPts val="1685"/>
              </a:lnSpc>
              <a:spcBef>
                <a:spcPts val="2078"/>
              </a:spcBef>
              <a:spcAft>
                <a:spcPct val="0"/>
              </a:spcAft>
            </a:pPr>
            <a:r>
              <a:rPr sz="1500" spc="61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37251" y="5833114"/>
            <a:ext cx="257880" cy="25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3361" y="5833114"/>
            <a:ext cx="364564" cy="25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60594" y="5833114"/>
            <a:ext cx="364564" cy="25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5974" y="5833114"/>
            <a:ext cx="364564" cy="25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30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43206" y="5833114"/>
            <a:ext cx="364563" cy="25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40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40440" y="5833114"/>
            <a:ext cx="364563" cy="25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50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88845" y="6068971"/>
            <a:ext cx="257880" cy="25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5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94498" y="6436856"/>
            <a:ext cx="825301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Fig.10.11: Differentiator output with sinusoidal input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object 1"/>
          <p:cNvSpPr/>
          <p:nvPr/>
        </p:nvSpPr>
        <p:spPr>
          <a:xfrm>
            <a:off x="1530350" y="3242311"/>
            <a:ext cx="6767830" cy="10261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4346371" y="2450465"/>
            <a:ext cx="56896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2178341" y="1845945"/>
            <a:ext cx="914400" cy="3403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685800" y="679971"/>
            <a:ext cx="258836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Window Method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1420635"/>
            <a:ext cx="9470328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Based</a:t>
            </a:r>
            <a:r>
              <a:rPr sz="2400" spc="11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</a:t>
            </a:r>
            <a:r>
              <a:rPr sz="2400" spc="11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directly</a:t>
            </a:r>
            <a:r>
              <a:rPr sz="2400" spc="119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approximating</a:t>
            </a:r>
            <a:r>
              <a:rPr sz="2400" spc="119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1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desired</a:t>
            </a:r>
            <a:r>
              <a:rPr sz="2400" spc="11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2371357"/>
            <a:ext cx="369925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Ideal impulse response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28971" y="2371357"/>
            <a:ext cx="511209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calculated from inverse DTFT: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80068" y="3454032"/>
            <a:ext cx="13155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(10.13)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4731271"/>
            <a:ext cx="714316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What are the problems in using (10.13)?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4271644" y="5125085"/>
            <a:ext cx="2146300" cy="6502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325495" y="4091813"/>
            <a:ext cx="4038600" cy="6502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3779760" y="3392551"/>
            <a:ext cx="56896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2468879" y="2199005"/>
            <a:ext cx="5751829" cy="74421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5550610" y="1618019"/>
            <a:ext cx="269240" cy="19744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6092811" y="1129412"/>
            <a:ext cx="56896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 txBox="1"/>
          <p:nvPr/>
        </p:nvSpPr>
        <p:spPr>
          <a:xfrm>
            <a:off x="685800" y="679971"/>
            <a:ext cx="5368745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10.6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  <a:r>
              <a:rPr sz="2400" spc="6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</a:t>
            </a:r>
            <a:r>
              <a:rPr sz="2400" spc="6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2361" y="1050304"/>
            <a:ext cx="330384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6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2400" spc="6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ideal</a:t>
            </a:r>
            <a:r>
              <a:rPr sz="2400" spc="6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lowpass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1445528"/>
            <a:ext cx="92695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 with a cutoff frequency of</a:t>
            </a:r>
            <a:r>
              <a:rPr sz="2400" spc="22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The DTFT of the filter is: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3313443"/>
            <a:ext cx="3132651" cy="1837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Example 6.3,</a:t>
            </a:r>
          </a:p>
          <a:p>
            <a:pPr marL="0" marR="0">
              <a:lnSpc>
                <a:spcPts val="2916"/>
              </a:lnSpc>
              <a:spcBef>
                <a:spcPts val="838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62360" y="3313443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145543"/>
            <a:ext cx="947024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Ideal</a:t>
            </a:r>
            <a:r>
              <a:rPr sz="2400" spc="9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9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9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noncausal</a:t>
            </a:r>
            <a:r>
              <a:rPr sz="2400" spc="9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9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its</a:t>
            </a:r>
            <a:r>
              <a:rPr sz="2400" spc="9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</a:t>
            </a:r>
            <a:r>
              <a:rPr sz="2400" spc="9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9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9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" name="object 1"/>
          <p:cNvSpPr/>
          <p:nvPr/>
        </p:nvSpPr>
        <p:spPr>
          <a:xfrm>
            <a:off x="3513657" y="6278245"/>
            <a:ext cx="179578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185860" y="6278245"/>
            <a:ext cx="45466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7576641" y="5903341"/>
            <a:ext cx="293369" cy="2451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2272690" y="5883021"/>
            <a:ext cx="435101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3834205" y="4723003"/>
            <a:ext cx="914400" cy="3403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8801382" y="3796412"/>
            <a:ext cx="1111877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1123949" y="3796412"/>
            <a:ext cx="2917189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8940278" y="3401187"/>
            <a:ext cx="94615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7019136" y="3427857"/>
            <a:ext cx="683260" cy="23875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4476419" y="2635631"/>
            <a:ext cx="568960" cy="3162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/>
          <p:nvPr/>
        </p:nvSpPr>
        <p:spPr>
          <a:xfrm>
            <a:off x="8921279" y="1129412"/>
            <a:ext cx="568960" cy="31622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object 13"/>
          <p:cNvSpPr txBox="1"/>
          <p:nvPr/>
        </p:nvSpPr>
        <p:spPr>
          <a:xfrm>
            <a:off x="685800" y="679971"/>
            <a:ext cx="8179382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infinite length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7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basic</a:t>
            </a:r>
            <a:r>
              <a:rPr sz="2400" spc="7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idea</a:t>
            </a:r>
            <a:r>
              <a:rPr sz="2400" spc="7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7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</a:t>
            </a:r>
            <a:r>
              <a:rPr sz="2400" spc="7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method</a:t>
            </a:r>
            <a:r>
              <a:rPr sz="2400" spc="7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7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7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truncate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698659" y="1050304"/>
            <a:ext cx="45749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1445528"/>
            <a:ext cx="849230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obtain a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linear-phase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causal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 filter via 2 steps: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2001025"/>
            <a:ext cx="2125384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TTHGV+Wingdings"/>
                <a:cs typeface="QTTHGV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Windowing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2800" y="2556523"/>
            <a:ext cx="9343302" cy="1569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TTHGV+Wingdings"/>
                <a:cs typeface="QTTHGV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Extract</a:t>
            </a:r>
            <a:r>
              <a:rPr sz="2400" spc="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4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finite</a:t>
            </a:r>
            <a:r>
              <a:rPr sz="2400" spc="4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set</a:t>
            </a:r>
            <a:r>
              <a:rPr sz="2400" spc="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304800" marR="0">
              <a:lnSpc>
                <a:spcPts val="2916"/>
              </a:lnSpc>
              <a:spcBef>
                <a:spcPts val="192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indexes</a:t>
            </a:r>
            <a:r>
              <a:rPr sz="2400" spc="14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because</a:t>
            </a:r>
            <a:r>
              <a:rPr sz="2400" spc="1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</a:t>
            </a:r>
            <a:r>
              <a:rPr sz="2400" spc="14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1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4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generally</a:t>
            </a:r>
          </a:p>
          <a:p>
            <a:pPr marL="3048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symmetric</a:t>
            </a:r>
            <a:r>
              <a:rPr sz="2400" spc="2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  <a:r>
              <a:rPr sz="2400" spc="2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anti-symmetric</a:t>
            </a:r>
            <a:r>
              <a:rPr sz="2400" spc="2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around</a:t>
            </a:r>
            <a:r>
              <a:rPr sz="2400" spc="57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say,</a:t>
            </a:r>
            <a:r>
              <a:rPr sz="2400" spc="2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{</a:t>
            </a:r>
          </a:p>
          <a:p>
            <a:pPr marL="3234690" marR="0">
              <a:lnSpc>
                <a:spcPts val="2916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} corresponding to a length of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164137" y="2556523"/>
            <a:ext cx="499193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4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positive</a:t>
            </a:r>
            <a:r>
              <a:rPr sz="2400" spc="4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negative</a:t>
            </a:r>
            <a:r>
              <a:rPr sz="2400" spc="4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892779" y="3322079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12800" y="4297693"/>
            <a:ext cx="9343320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TTHGV+Wingdings"/>
                <a:cs typeface="QTTHGV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20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20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0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linear</a:t>
            </a:r>
            <a:r>
              <a:rPr sz="2400" spc="2076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phase</a:t>
            </a:r>
            <a:r>
              <a:rPr sz="2400" spc="2076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but</a:t>
            </a:r>
            <a:r>
              <a:rPr sz="2400" spc="20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0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only</a:t>
            </a:r>
            <a:r>
              <a:rPr sz="2400" spc="20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4668025"/>
            <a:ext cx="3187033" cy="154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approximation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916"/>
              </a:lnSpc>
              <a:spcBef>
                <a:spcPts val="1653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TTHGV+Wingdings"/>
                <a:cs typeface="QTTHGV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Time Shifting</a:t>
            </a:r>
          </a:p>
          <a:p>
            <a:pPr marL="127000" marR="0">
              <a:lnSpc>
                <a:spcPts val="2916"/>
              </a:lnSpc>
              <a:spcBef>
                <a:spcPts val="1454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TTHGV+Wingdings"/>
                <a:cs typeface="QTTHGV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Delay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862245" y="4668025"/>
            <a:ext cx="506570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due to the coefficient truncation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915010" y="5803913"/>
            <a:ext cx="5226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161311" y="5803913"/>
            <a:ext cx="199484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samples</a:t>
            </a:r>
            <a:r>
              <a:rPr sz="2400" spc="14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17600" y="6199137"/>
            <a:ext cx="110698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obtain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754160" y="6199137"/>
            <a:ext cx="7984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423077" y="6199137"/>
            <a:ext cx="31786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 achieve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causality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35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3137068" y="5256262"/>
            <a:ext cx="6325191" cy="150274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137068" y="3148312"/>
            <a:ext cx="5788568" cy="150555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3137068" y="1083470"/>
            <a:ext cx="5783289" cy="147610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7304009" y="779400"/>
            <a:ext cx="293369" cy="24510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812800" y="679971"/>
            <a:ext cx="8303042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FCVADL+Wingdings"/>
                <a:cs typeface="FCVADL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 output is received after a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delay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2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78309" y="1746166"/>
            <a:ext cx="812772" cy="3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67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Verdana"/>
                <a:cs typeface="Verdana"/>
              </a:rPr>
              <a:t>ideal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56562" y="3649647"/>
            <a:ext cx="1631341" cy="712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3966" marR="0">
              <a:lnSpc>
                <a:spcPts val="267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  <a:p>
            <a:pPr marL="0" marR="0">
              <a:lnSpc>
                <a:spcPts val="2638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Verdana"/>
                <a:cs typeface="Verdana"/>
              </a:rPr>
              <a:t>windowing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70333" y="5767213"/>
            <a:ext cx="1806335" cy="712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67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Verdana"/>
                <a:cs typeface="Verdana"/>
              </a:rPr>
              <a:t>further with</a:t>
            </a:r>
          </a:p>
          <a:p>
            <a:pPr marL="163036" marR="0">
              <a:lnSpc>
                <a:spcPts val="2638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Verdana"/>
                <a:cs typeface="Verdana"/>
              </a:rPr>
              <a:t>time shift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" name="object 1"/>
          <p:cNvSpPr/>
          <p:nvPr/>
        </p:nvSpPr>
        <p:spPr>
          <a:xfrm>
            <a:off x="8076996" y="5150231"/>
            <a:ext cx="180721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6824471" y="5176901"/>
            <a:ext cx="683260" cy="2387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2480081" y="5150231"/>
            <a:ext cx="56896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6567944" y="4755007"/>
            <a:ext cx="331850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3206114" y="3655441"/>
            <a:ext cx="4277359" cy="65023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6847826" y="2268347"/>
            <a:ext cx="1192530" cy="26288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 txBox="1"/>
          <p:nvPr/>
        </p:nvSpPr>
        <p:spPr>
          <a:xfrm>
            <a:off x="685800" y="679971"/>
            <a:ext cx="9470516" cy="151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6989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Fig.10.12: Illustration of window method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10.7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</a:t>
            </a:r>
            <a:r>
              <a:rPr sz="2400" spc="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method</a:t>
            </a:r>
            <a:r>
              <a:rPr sz="2400" spc="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design</a:t>
            </a:r>
            <a:r>
              <a:rPr sz="2400" spc="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linear-phase</a:t>
            </a:r>
            <a:r>
              <a:rPr sz="2400" spc="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causal</a:t>
            </a:r>
          </a:p>
          <a:p>
            <a:pPr marL="0" marR="0">
              <a:lnSpc>
                <a:spcPts val="2916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</a:t>
            </a:r>
            <a:r>
              <a:rPr sz="2400" spc="9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9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9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7</a:t>
            </a:r>
            <a:r>
              <a:rPr sz="2400" spc="9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coefficients</a:t>
            </a:r>
            <a:r>
              <a:rPr sz="2400" spc="9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9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approximate</a:t>
            </a:r>
            <a:r>
              <a:rPr sz="2400" spc="9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2400" spc="9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ideal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161299"/>
            <a:ext cx="620078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lowpass filter whose cutoff frequency 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46707" y="2161299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2901963"/>
            <a:ext cx="329275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 Example 10.6: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4675899"/>
            <a:ext cx="589657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Via</a:t>
            </a:r>
            <a:r>
              <a:rPr sz="2400" spc="1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windowing,</a:t>
            </a:r>
            <a:r>
              <a:rPr sz="2400" spc="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extract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set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890556" y="4675899"/>
            <a:ext cx="265524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7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5071123"/>
            <a:ext cx="183306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Notice that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162680" y="5071123"/>
            <a:ext cx="370056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symmetric around at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21371" y="5071123"/>
            <a:ext cx="4943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5836679"/>
            <a:ext cx="484906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Their values are calculated as: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1572260" y="6061455"/>
            <a:ext cx="7545068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159149" y="5320792"/>
            <a:ext cx="423291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2343784" y="3239009"/>
            <a:ext cx="6002018" cy="10769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2881629" y="1727962"/>
            <a:ext cx="4926329" cy="131317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2878454" y="692797"/>
            <a:ext cx="4932679" cy="65213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5800" y="4501020"/>
            <a:ext cx="939786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Via time-shifting of 3 samples, a causal filter is obtained as: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98410" y="5241684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5636908"/>
            <a:ext cx="46748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1445298" y="759080"/>
            <a:ext cx="174624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85800" y="679971"/>
            <a:ext cx="7984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7898" y="679971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object 1"/>
          <p:cNvSpPr/>
          <p:nvPr/>
        </p:nvSpPr>
        <p:spPr>
          <a:xfrm>
            <a:off x="6864920" y="6380137"/>
            <a:ext cx="852170" cy="19744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4960848" y="5706364"/>
            <a:ext cx="134493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6147117" y="5125974"/>
            <a:ext cx="130429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7063869" y="3978480"/>
            <a:ext cx="184785" cy="21034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2883226" y="3956999"/>
            <a:ext cx="134405" cy="29192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4891867" y="4002419"/>
            <a:ext cx="308735" cy="23131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7767742" y="3977630"/>
            <a:ext cx="200155" cy="212024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2591269" y="920362"/>
            <a:ext cx="5498870" cy="2963617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 txBox="1"/>
          <p:nvPr/>
        </p:nvSpPr>
        <p:spPr>
          <a:xfrm>
            <a:off x="685800" y="4306202"/>
            <a:ext cx="7008154" cy="1149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2174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Fig.10.2: Ideal lowpass filter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BUUSU+Wingdings"/>
                <a:cs typeface="WBUUSU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unity gain for the whole range of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5627256"/>
            <a:ext cx="4313735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BUUSU+Wingdings"/>
                <a:cs typeface="WBUUSU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complete suppression for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6207646"/>
            <a:ext cx="6217894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BUUSU+Wingdings"/>
                <a:cs typeface="WBUUSU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step change in frequency response at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0049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object 1"/>
          <p:cNvSpPr/>
          <p:nvPr/>
        </p:nvSpPr>
        <p:spPr>
          <a:xfrm>
            <a:off x="2539637" y="1108158"/>
            <a:ext cx="5860456" cy="459555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9034004" y="6426200"/>
            <a:ext cx="779781" cy="2476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4574218" y="795420"/>
            <a:ext cx="1895049" cy="24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Magnitude</a:t>
            </a:r>
            <a:r>
              <a:rPr sz="1450" spc="-1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25860" y="1003726"/>
            <a:ext cx="418606" cy="4830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36">
                <a:solidFill>
                  <a:srgbClr val="000000"/>
                </a:solidFill>
                <a:latin typeface="Microsoft Sans Serif"/>
                <a:cs typeface="Microsoft Sans Serif"/>
              </a:rPr>
              <a:t>0.7</a:t>
            </a:r>
          </a:p>
          <a:p>
            <a:pPr marL="0" marR="0">
              <a:lnSpc>
                <a:spcPts val="1653"/>
              </a:lnSpc>
              <a:spcBef>
                <a:spcPts val="3448"/>
              </a:spcBef>
              <a:spcAft>
                <a:spcPct val="0"/>
              </a:spcAft>
            </a:pPr>
            <a:r>
              <a:rPr sz="1450" spc="36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653"/>
              </a:lnSpc>
              <a:spcBef>
                <a:spcPts val="3540"/>
              </a:spcBef>
              <a:spcAft>
                <a:spcPct val="0"/>
              </a:spcAft>
            </a:pPr>
            <a:r>
              <a:rPr sz="1450" spc="36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  <a:p>
            <a:pPr marL="0" marR="0">
              <a:lnSpc>
                <a:spcPts val="1653"/>
              </a:lnSpc>
              <a:spcBef>
                <a:spcPts val="3448"/>
              </a:spcBef>
              <a:spcAft>
                <a:spcPct val="0"/>
              </a:spcAft>
            </a:pPr>
            <a:r>
              <a:rPr sz="1450" spc="36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653"/>
              </a:lnSpc>
              <a:spcBef>
                <a:spcPts val="3490"/>
              </a:spcBef>
              <a:spcAft>
                <a:spcPct val="0"/>
              </a:spcAft>
            </a:pPr>
            <a:r>
              <a:rPr sz="1450" spc="36">
                <a:solidFill>
                  <a:srgbClr val="000000"/>
                </a:solidFill>
                <a:latin typeface="Microsoft Sans Serif"/>
                <a:cs typeface="Microsoft Sans Serif"/>
              </a:rPr>
              <a:t>0.3</a:t>
            </a:r>
          </a:p>
          <a:p>
            <a:pPr marL="0" marR="0">
              <a:lnSpc>
                <a:spcPts val="1653"/>
              </a:lnSpc>
              <a:spcBef>
                <a:spcPts val="3498"/>
              </a:spcBef>
              <a:spcAft>
                <a:spcPct val="0"/>
              </a:spcAft>
            </a:pPr>
            <a:r>
              <a:rPr sz="1450" spc="36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0" marR="0">
              <a:lnSpc>
                <a:spcPts val="1653"/>
              </a:lnSpc>
              <a:spcBef>
                <a:spcPts val="3490"/>
              </a:spcBef>
              <a:spcAft>
                <a:spcPct val="0"/>
              </a:spcAft>
            </a:pPr>
            <a:r>
              <a:rPr sz="1450" spc="36">
                <a:solidFill>
                  <a:srgbClr val="000000"/>
                </a:solidFill>
                <a:latin typeface="Microsoft Sans Serif"/>
                <a:cs typeface="Microsoft Sans Serif"/>
              </a:rPr>
              <a:t>0.1</a:t>
            </a:r>
          </a:p>
          <a:p>
            <a:pPr marL="151131" marR="0">
              <a:lnSpc>
                <a:spcPts val="1653"/>
              </a:lnSpc>
              <a:spcBef>
                <a:spcPts val="354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93247" y="5736910"/>
            <a:ext cx="255849" cy="24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74422" y="5736910"/>
            <a:ext cx="418606" cy="24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36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8601" y="5736910"/>
            <a:ext cx="418606" cy="24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36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11154" y="5736910"/>
            <a:ext cx="418606" cy="24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36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85333" y="5736910"/>
            <a:ext cx="418605" cy="24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 spc="36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40891" y="5736910"/>
            <a:ext cx="255849" cy="24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95001" y="5956754"/>
            <a:ext cx="433774" cy="26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90"/>
              </a:lnSpc>
              <a:spcBef>
                <a:spcPct val="0"/>
              </a:spcBef>
              <a:spcAft>
                <a:spcPct val="0"/>
              </a:spcAft>
            </a:pPr>
            <a:r>
              <a:rPr sz="1450" spc="11">
                <a:solidFill>
                  <a:srgbClr val="000000"/>
                </a:solidFill>
                <a:latin typeface="NDRFND+Symbol"/>
                <a:cs typeface="NDRFND+Symbol"/>
              </a:rPr>
              <a:t></a:t>
            </a:r>
            <a:r>
              <a:rPr sz="1450" spc="-37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450">
                <a:solidFill>
                  <a:srgbClr val="000000"/>
                </a:solidFill>
                <a:latin typeface="NDRFND+Symbol"/>
                <a:cs typeface="NDRFND+Symbol"/>
              </a:rPr>
              <a:t>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9441" y="6329312"/>
            <a:ext cx="820327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Fig.10.13: Magnitude response of lowpass filter with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object 1"/>
          <p:cNvSpPr/>
          <p:nvPr/>
        </p:nvSpPr>
        <p:spPr>
          <a:xfrm>
            <a:off x="5322048" y="5737225"/>
            <a:ext cx="140970" cy="17017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4674946" y="5246243"/>
            <a:ext cx="631190" cy="2908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2029459" y="4078097"/>
            <a:ext cx="6630668" cy="74421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7178496" y="3008503"/>
            <a:ext cx="181355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5442165" y="3127883"/>
            <a:ext cx="553720" cy="1460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8216696" y="1129411"/>
            <a:ext cx="45466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685800" y="679971"/>
            <a:ext cx="9470341" cy="806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28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28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28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28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28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8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28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command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fir1(6,0.1,boxcar(7),'noscale')</a:t>
            </a:r>
            <a:r>
              <a:rPr sz="2400" spc="2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 produce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1818399"/>
            <a:ext cx="9470268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Alternatively,</a:t>
            </a:r>
            <a:r>
              <a:rPr sz="2400" spc="1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1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first</a:t>
            </a:r>
            <a:r>
              <a:rPr sz="2400" spc="1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perform</a:t>
            </a:r>
            <a:r>
              <a:rPr sz="2400" spc="1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time</a:t>
            </a:r>
            <a:r>
              <a:rPr sz="2400" spc="173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shifting</a:t>
            </a:r>
            <a:r>
              <a:rPr sz="2400" spc="172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prior</a:t>
            </a:r>
            <a:r>
              <a:rPr sz="2400" spc="1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windowing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929395"/>
            <a:ext cx="478518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should</a:t>
            </a:r>
            <a:r>
              <a:rPr sz="2400" spc="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</a:t>
            </a:r>
            <a:r>
              <a:rPr sz="2400" spc="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19329" y="2929395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15500" y="2929395"/>
            <a:ext cx="104054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3324619"/>
            <a:ext cx="960877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practical</a:t>
            </a:r>
            <a:r>
              <a:rPr sz="2400" spc="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filter,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modify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desired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5192535"/>
            <a:ext cx="381660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166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66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multiplying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30798" y="5192535"/>
            <a:ext cx="452529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6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66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166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domain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5562867"/>
            <a:ext cx="80600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 to a time shift of</a:t>
            </a:r>
            <a:r>
              <a:rPr sz="2400" spc="20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 the time domain.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9542766" y="6197092"/>
            <a:ext cx="45466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4281068" y="5114035"/>
            <a:ext cx="1192530" cy="26288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2671063" y="5103876"/>
            <a:ext cx="779780" cy="247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3409950" y="3954272"/>
            <a:ext cx="3869690" cy="74421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692149" y="3316732"/>
            <a:ext cx="568959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4385055" y="2966720"/>
            <a:ext cx="246379" cy="24510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1129029" y="1433457"/>
            <a:ext cx="8431528" cy="1063616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 txBox="1"/>
          <p:nvPr/>
        </p:nvSpPr>
        <p:spPr>
          <a:xfrm>
            <a:off x="685800" y="679971"/>
            <a:ext cx="612064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corresponding impulse response 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867292"/>
            <a:ext cx="9470281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6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6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6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6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6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6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then</a:t>
            </a:r>
            <a:r>
              <a:rPr sz="2400" spc="6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perform</a:t>
            </a:r>
            <a:r>
              <a:rPr sz="2400" spc="6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windowing</a:t>
            </a:r>
            <a:r>
              <a:rPr sz="2400" spc="6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</a:t>
            </a:r>
          </a:p>
          <a:p>
            <a:pPr marL="58166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5006988"/>
            <a:ext cx="2005607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Substituting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82949" y="5006988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605703" y="5006988"/>
            <a:ext cx="455033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yields</a:t>
            </a:r>
            <a:r>
              <a:rPr sz="2400" spc="1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same</a:t>
            </a:r>
            <a:r>
              <a:rPr sz="2400" spc="1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</a:t>
            </a:r>
            <a:r>
              <a:rPr sz="2400" spc="1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117984"/>
            <a:ext cx="883988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4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4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4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base</a:t>
            </a:r>
            <a:r>
              <a:rPr sz="2400" spc="4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</a:t>
            </a:r>
            <a:r>
              <a:rPr sz="2400" spc="4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this</a:t>
            </a:r>
            <a:r>
              <a:rPr sz="2400" spc="4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approach</a:t>
            </a:r>
            <a:r>
              <a:rPr sz="2400" spc="4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4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object 1"/>
          <p:cNvSpPr/>
          <p:nvPr/>
        </p:nvSpPr>
        <p:spPr>
          <a:xfrm>
            <a:off x="3929328" y="4503547"/>
            <a:ext cx="51181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4232274" y="3737991"/>
            <a:ext cx="22250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3618864" y="2199005"/>
            <a:ext cx="3451860" cy="74421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692149" y="1499744"/>
            <a:ext cx="56895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2460294" y="779400"/>
            <a:ext cx="246379" cy="24510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5800" y="679971"/>
            <a:ext cx="9470049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even when</a:t>
            </a:r>
            <a:r>
              <a:rPr sz="2400" spc="28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an even integer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truncation</a:t>
            </a:r>
            <a:r>
              <a:rPr sz="2400" spc="4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operation</a:t>
            </a:r>
            <a:r>
              <a:rPr sz="2400" spc="4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4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4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considered</a:t>
            </a:r>
            <a:r>
              <a:rPr sz="2400" spc="4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4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multiplying</a:t>
            </a:r>
          </a:p>
          <a:p>
            <a:pPr marL="688949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 a rectangular window function: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2943111"/>
            <a:ext cx="129684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 is,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4424439"/>
            <a:ext cx="323319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Generally</a:t>
            </a:r>
            <a:r>
              <a:rPr sz="2400" spc="3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speaking,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03813" y="4424439"/>
            <a:ext cx="555226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</a:t>
            </a:r>
            <a:r>
              <a:rPr sz="2400" spc="3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restricted</a:t>
            </a:r>
            <a:r>
              <a:rPr sz="2400" spc="3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3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3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rectangular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4819663"/>
            <a:ext cx="9470301" cy="778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2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2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2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any</a:t>
            </a:r>
            <a:r>
              <a:rPr sz="2400" spc="2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symmetric</a:t>
            </a:r>
            <a:r>
              <a:rPr sz="2400" spc="2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</a:t>
            </a:r>
            <a:r>
              <a:rPr sz="2400" spc="2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so</a:t>
            </a:r>
            <a:r>
              <a:rPr sz="2400" spc="2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2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resultant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 is linear phase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3947388" y="5943727"/>
            <a:ext cx="143002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492058" y="4807839"/>
            <a:ext cx="5705474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685800" y="1050304"/>
            <a:ext cx="22600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10.8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1420635"/>
            <a:ext cx="9470516" cy="2260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</a:t>
            </a:r>
            <a:r>
              <a:rPr sz="2400" spc="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method</a:t>
            </a:r>
            <a:r>
              <a:rPr sz="2400" spc="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design</a:t>
            </a:r>
            <a:r>
              <a:rPr sz="2400" spc="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linear-phase</a:t>
            </a:r>
            <a:r>
              <a:rPr sz="2400" spc="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causal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</a:t>
            </a:r>
            <a:r>
              <a:rPr sz="2400" spc="2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2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2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101</a:t>
            </a:r>
            <a:r>
              <a:rPr sz="2400" spc="2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sz="2400" spc="2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2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sampled</a:t>
            </a:r>
            <a:r>
              <a:rPr sz="2400" spc="2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version</a:t>
            </a:r>
            <a:r>
              <a:rPr sz="2400" spc="2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continuous-time</a:t>
            </a:r>
            <a:r>
              <a:rPr sz="2400" spc="2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sinusoid</a:t>
            </a:r>
            <a:r>
              <a:rPr sz="2400" spc="2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2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2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80</a:t>
            </a:r>
            <a:r>
              <a:rPr sz="2400" spc="2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Hz</a:t>
            </a:r>
            <a:r>
              <a:rPr sz="2400" spc="2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2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pass</a:t>
            </a:r>
          </a:p>
          <a:p>
            <a:pPr marL="0" marR="0">
              <a:lnSpc>
                <a:spcPts val="2916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through</a:t>
            </a:r>
            <a:r>
              <a:rPr sz="2400" spc="8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82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82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negligible</a:t>
            </a:r>
            <a:r>
              <a:rPr sz="2400" spc="82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attenuation</a:t>
            </a:r>
            <a:r>
              <a:rPr sz="2400" spc="8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while</a:t>
            </a:r>
            <a:r>
              <a:rPr sz="2400" spc="82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8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5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5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5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5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tone</a:t>
            </a:r>
            <a:r>
              <a:rPr sz="2400" spc="5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5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5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120</a:t>
            </a:r>
            <a:r>
              <a:rPr sz="2400" spc="5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Hz</a:t>
            </a:r>
            <a:r>
              <a:rPr sz="2400" spc="5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will</a:t>
            </a:r>
            <a:r>
              <a:rPr sz="2400" spc="5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suppressed. The sampling frequency is 1000 Hz.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4012959"/>
            <a:ext cx="580661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 the continuous-time sinusoids be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5494287"/>
            <a:ext cx="947033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5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(4.1),</a:t>
            </a:r>
            <a:r>
              <a:rPr sz="2400" spc="5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corresponding</a:t>
            </a:r>
            <a:r>
              <a:rPr sz="2400" spc="5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5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versions</a:t>
            </a:r>
            <a:r>
              <a:rPr sz="2400" spc="5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5864619"/>
            <a:ext cx="319292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sampling interval of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91048" y="5864619"/>
            <a:ext cx="91339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 are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" name="object 1"/>
          <p:cNvSpPr/>
          <p:nvPr/>
        </p:nvSpPr>
        <p:spPr>
          <a:xfrm>
            <a:off x="4286008" y="5598287"/>
            <a:ext cx="45466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6640600" y="5255895"/>
            <a:ext cx="1192530" cy="26288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4744237" y="5245735"/>
            <a:ext cx="1038860" cy="247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7163599" y="4144899"/>
            <a:ext cx="1192530" cy="2628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7126438" y="3721735"/>
            <a:ext cx="52832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4045381" y="3721735"/>
            <a:ext cx="52832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5279275" y="3005868"/>
            <a:ext cx="655320" cy="24063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3830662" y="3007741"/>
            <a:ext cx="655320" cy="23875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4163694" y="2215515"/>
            <a:ext cx="2362200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4163694" y="1474851"/>
            <a:ext cx="2362200" cy="3162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/>
          <p:nvPr/>
        </p:nvSpPr>
        <p:spPr>
          <a:xfrm>
            <a:off x="3416934" y="734187"/>
            <a:ext cx="3855720" cy="31622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object 13"/>
          <p:cNvSpPr txBox="1"/>
          <p:nvPr/>
        </p:nvSpPr>
        <p:spPr>
          <a:xfrm>
            <a:off x="685800" y="1050304"/>
            <a:ext cx="2069915" cy="1149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gives: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901963"/>
            <a:ext cx="3368368" cy="1149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frequencies are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2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order</a:t>
            </a:r>
            <a:r>
              <a:rPr sz="2400" spc="2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suppress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99622" y="2901963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48235" y="2901963"/>
            <a:ext cx="391019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 discrete-time domain.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3642627"/>
            <a:ext cx="9470312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88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while</a:t>
            </a:r>
            <a:r>
              <a:rPr sz="2400" spc="2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keeping</a:t>
            </a:r>
            <a:r>
              <a:rPr sz="2400" spc="44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2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2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2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</a:p>
          <a:p>
            <a:pPr marL="767668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7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7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simply the average of the two discrete frequencies.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4037851"/>
            <a:ext cx="64184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lowpass</a:t>
            </a:r>
            <a:r>
              <a:rPr sz="2400" spc="7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7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7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cutoff</a:t>
            </a:r>
            <a:r>
              <a:rPr sz="2400" spc="7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7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5148847"/>
            <a:ext cx="4065047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2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Example</a:t>
            </a:r>
            <a:r>
              <a:rPr sz="2400" spc="2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10.7</a:t>
            </a:r>
            <a:r>
              <a:rPr sz="2400" spc="2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 impulse response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28842" y="5148847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839481" y="5148847"/>
            <a:ext cx="231669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required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854308" y="5519179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45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1437639" y="692785"/>
            <a:ext cx="7814309" cy="7251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object 1"/>
          <p:cNvSpPr/>
          <p:nvPr/>
        </p:nvSpPr>
        <p:spPr>
          <a:xfrm>
            <a:off x="2450763" y="1070028"/>
            <a:ext cx="6029132" cy="473928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8724785" y="6545262"/>
            <a:ext cx="1038860" cy="2476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2073205" y="1011076"/>
            <a:ext cx="528759" cy="2118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188" marR="0">
              <a:lnSpc>
                <a:spcPts val="1683"/>
              </a:lnSpc>
              <a:spcBef>
                <a:spcPct val="0"/>
              </a:spcBef>
              <a:spcAft>
                <a:spcPct val="0"/>
              </a:spcAft>
            </a:pPr>
            <a:r>
              <a:rPr sz="1500" spc="25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0" marR="0">
              <a:lnSpc>
                <a:spcPts val="1683"/>
              </a:lnSpc>
              <a:spcBef>
                <a:spcPts val="5616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0.</a:t>
            </a:r>
            <a:r>
              <a:rPr sz="1500" spc="-3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  <a:p>
            <a:pPr marL="106188" marR="0">
              <a:lnSpc>
                <a:spcPts val="1683"/>
              </a:lnSpc>
              <a:spcBef>
                <a:spcPts val="5666"/>
              </a:spcBef>
              <a:spcAft>
                <a:spcPct val="0"/>
              </a:spcAft>
            </a:pPr>
            <a:r>
              <a:rPr sz="1500" spc="25">
                <a:solidFill>
                  <a:srgbClr val="000000"/>
                </a:solidFill>
                <a:latin typeface="Microsoft Sans Serif"/>
                <a:cs typeface="Microsoft Sans Serif"/>
              </a:rPr>
              <a:t>0.1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72552" y="1282855"/>
            <a:ext cx="467277" cy="251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3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h[</a:t>
            </a:r>
            <a:r>
              <a:rPr sz="1500" spc="-3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n]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3205" y="3811577"/>
            <a:ext cx="519818" cy="1185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3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0.</a:t>
            </a:r>
            <a:r>
              <a:rPr sz="1500" spc="-3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05</a:t>
            </a:r>
          </a:p>
          <a:p>
            <a:pPr marL="259571" marR="0">
              <a:lnSpc>
                <a:spcPts val="1683"/>
              </a:lnSpc>
              <a:spcBef>
                <a:spcPts val="5616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14211" y="5690394"/>
            <a:ext cx="587753" cy="251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3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-0.05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50763" y="5844008"/>
            <a:ext cx="257389" cy="251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3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71639" y="5844008"/>
            <a:ext cx="363578" cy="251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3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63307" y="5844008"/>
            <a:ext cx="363578" cy="251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3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40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43177" y="5844008"/>
            <a:ext cx="363578" cy="251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3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60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34845" y="5844008"/>
            <a:ext cx="363577" cy="251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3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80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79318" y="5844008"/>
            <a:ext cx="467369" cy="251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3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4">
                <a:solidFill>
                  <a:srgbClr val="000000"/>
                </a:solidFill>
                <a:latin typeface="Microsoft Sans Serif"/>
                <a:cs typeface="Microsoft Sans Serif"/>
              </a:rPr>
              <a:t>100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88638" y="6080337"/>
            <a:ext cx="257389" cy="251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3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9581" y="6448375"/>
            <a:ext cx="784391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Fig.10.14: Impulse response of lowpass filter with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47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object 1"/>
          <p:cNvSpPr/>
          <p:nvPr/>
        </p:nvSpPr>
        <p:spPr>
          <a:xfrm>
            <a:off x="2499748" y="1104230"/>
            <a:ext cx="5943598" cy="469145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8904464" y="6529895"/>
            <a:ext cx="1038860" cy="247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4563256" y="797892"/>
            <a:ext cx="1919826" cy="251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Magnitude</a:t>
            </a:r>
            <a:r>
              <a:rPr sz="1500" spc="-18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500" spc="-23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1510" y="1434281"/>
            <a:ext cx="422391" cy="4494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28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680"/>
              </a:lnSpc>
              <a:spcBef>
                <a:spcPts val="5000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680"/>
              </a:lnSpc>
              <a:spcBef>
                <a:spcPts val="4907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680"/>
              </a:lnSpc>
              <a:spcBef>
                <a:spcPts val="5043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680"/>
              </a:lnSpc>
              <a:spcBef>
                <a:spcPts val="5000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53280" marR="0">
              <a:lnSpc>
                <a:spcPts val="1680"/>
              </a:lnSpc>
              <a:spcBef>
                <a:spcPts val="500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52699" y="5830082"/>
            <a:ext cx="257319" cy="251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49245" y="5830082"/>
            <a:ext cx="422391" cy="251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0119" y="5830082"/>
            <a:ext cx="422391" cy="251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19201" y="5830082"/>
            <a:ext cx="422391" cy="251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10075" y="5830082"/>
            <a:ext cx="422391" cy="251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83484" y="5830082"/>
            <a:ext cx="257319" cy="251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94287" y="6053993"/>
            <a:ext cx="437774" cy="269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19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CUOSNU+Symbol"/>
                <a:cs typeface="CUOSNU+Symbol"/>
              </a:rPr>
              <a:t></a:t>
            </a:r>
            <a:r>
              <a:rPr sz="1500" spc="-44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500">
                <a:solidFill>
                  <a:srgbClr val="000000"/>
                </a:solidFill>
                <a:latin typeface="CUOSNU+Symbol"/>
                <a:cs typeface="CUOSNU+Symbol"/>
              </a:rPr>
              <a:t>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9902" y="6433008"/>
            <a:ext cx="820327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Fig.10.15: Magnitude response of lowpass filter with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2514944" y="1064836"/>
            <a:ext cx="5946137" cy="46869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8533129" y="6477343"/>
            <a:ext cx="655320" cy="2387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2198406" y="1006034"/>
            <a:ext cx="420949" cy="2558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62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667"/>
              </a:lnSpc>
              <a:spcBef>
                <a:spcPts val="1862"/>
              </a:spcBef>
              <a:spcAft>
                <a:spcPct val="0"/>
              </a:spcAft>
            </a:pPr>
            <a:r>
              <a:rPr sz="1450" spc="41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667"/>
              </a:lnSpc>
              <a:spcBef>
                <a:spcPts val="2004"/>
              </a:spcBef>
              <a:spcAft>
                <a:spcPct val="0"/>
              </a:spcAft>
            </a:pPr>
            <a:r>
              <a:rPr sz="1450" spc="41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667"/>
              </a:lnSpc>
              <a:spcBef>
                <a:spcPts val="1912"/>
              </a:spcBef>
              <a:spcAft>
                <a:spcPct val="0"/>
              </a:spcAft>
            </a:pPr>
            <a:r>
              <a:rPr sz="1450" spc="41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667"/>
              </a:lnSpc>
              <a:spcBef>
                <a:spcPts val="2004"/>
              </a:spcBef>
              <a:spcAft>
                <a:spcPct val="0"/>
              </a:spcAft>
            </a:pPr>
            <a:r>
              <a:rPr sz="1450" spc="41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52462" marR="0">
              <a:lnSpc>
                <a:spcPts val="1667"/>
              </a:lnSpc>
              <a:spcBef>
                <a:spcPts val="1954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7777" y="1297511"/>
            <a:ext cx="544642" cy="338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450" spc="14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  <a:r>
              <a:rPr sz="1800" spc="-20" baseline="-52134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  <a:r>
              <a:rPr sz="1450" spc="41">
                <a:solidFill>
                  <a:srgbClr val="000000"/>
                </a:solidFill>
                <a:latin typeface="Microsoft Sans Serif"/>
                <a:cs typeface="Microsoft Sans Serif"/>
              </a:rPr>
              <a:t>[n]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766" y="3769244"/>
            <a:ext cx="479588" cy="2103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450" spc="20">
                <a:solidFill>
                  <a:srgbClr val="000000"/>
                </a:solidFill>
                <a:latin typeface="Microsoft Sans Serif"/>
                <a:cs typeface="Microsoft Sans Serif"/>
              </a:rPr>
              <a:t>-0.2</a:t>
            </a:r>
          </a:p>
          <a:p>
            <a:pPr marL="0" marR="0">
              <a:lnSpc>
                <a:spcPts val="1667"/>
              </a:lnSpc>
              <a:spcBef>
                <a:spcPts val="1954"/>
              </a:spcBef>
              <a:spcAft>
                <a:spcPct val="0"/>
              </a:spcAft>
            </a:pPr>
            <a:r>
              <a:rPr sz="1450" spc="20">
                <a:solidFill>
                  <a:srgbClr val="000000"/>
                </a:solidFill>
                <a:latin typeface="Microsoft Sans Serif"/>
                <a:cs typeface="Microsoft Sans Serif"/>
              </a:rPr>
              <a:t>-0.4</a:t>
            </a:r>
          </a:p>
          <a:p>
            <a:pPr marL="0" marR="0">
              <a:lnSpc>
                <a:spcPts val="1667"/>
              </a:lnSpc>
              <a:spcBef>
                <a:spcPts val="1912"/>
              </a:spcBef>
              <a:spcAft>
                <a:spcPct val="0"/>
              </a:spcAft>
            </a:pPr>
            <a:r>
              <a:rPr sz="1450" spc="20">
                <a:solidFill>
                  <a:srgbClr val="000000"/>
                </a:solidFill>
                <a:latin typeface="Microsoft Sans Serif"/>
                <a:cs typeface="Microsoft Sans Serif"/>
              </a:rPr>
              <a:t>-0.6</a:t>
            </a:r>
          </a:p>
          <a:p>
            <a:pPr marL="0" marR="0">
              <a:lnSpc>
                <a:spcPts val="1667"/>
              </a:lnSpc>
              <a:spcBef>
                <a:spcPts val="2004"/>
              </a:spcBef>
              <a:spcAft>
                <a:spcPct val="0"/>
              </a:spcAft>
            </a:pPr>
            <a:r>
              <a:rPr sz="1450" spc="20">
                <a:solidFill>
                  <a:srgbClr val="000000"/>
                </a:solidFill>
                <a:latin typeface="Microsoft Sans Serif"/>
                <a:cs typeface="Microsoft Sans Serif"/>
              </a:rPr>
              <a:t>-0.8</a:t>
            </a:r>
          </a:p>
          <a:p>
            <a:pPr marL="152462" marR="0">
              <a:lnSpc>
                <a:spcPts val="1667"/>
              </a:lnSpc>
              <a:spcBef>
                <a:spcPts val="2004"/>
              </a:spcBef>
              <a:spcAft>
                <a:spcPct val="0"/>
              </a:spcAft>
            </a:pPr>
            <a:r>
              <a:rPr sz="1450" spc="70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2596" y="5774612"/>
            <a:ext cx="465478" cy="24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0">
                <a:solidFill>
                  <a:srgbClr val="000000"/>
                </a:solidFill>
                <a:latin typeface="Microsoft Sans Serif"/>
                <a:cs typeface="Microsoft Sans Serif"/>
              </a:rPr>
              <a:t>100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35381" y="5774612"/>
            <a:ext cx="465478" cy="24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0">
                <a:solidFill>
                  <a:srgbClr val="000000"/>
                </a:solidFill>
                <a:latin typeface="Microsoft Sans Serif"/>
                <a:cs typeface="Microsoft Sans Serif"/>
              </a:rPr>
              <a:t>120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19895" y="5774612"/>
            <a:ext cx="465478" cy="24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0">
                <a:solidFill>
                  <a:srgbClr val="000000"/>
                </a:solidFill>
                <a:latin typeface="Microsoft Sans Serif"/>
                <a:cs typeface="Microsoft Sans Serif"/>
              </a:rPr>
              <a:t>140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92681" y="5774612"/>
            <a:ext cx="465478" cy="24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0">
                <a:solidFill>
                  <a:srgbClr val="000000"/>
                </a:solidFill>
                <a:latin typeface="Microsoft Sans Serif"/>
                <a:cs typeface="Microsoft Sans Serif"/>
              </a:rPr>
              <a:t>160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77195" y="5774612"/>
            <a:ext cx="465478" cy="24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0">
                <a:solidFill>
                  <a:srgbClr val="000000"/>
                </a:solidFill>
                <a:latin typeface="Microsoft Sans Serif"/>
                <a:cs typeface="Microsoft Sans Serif"/>
              </a:rPr>
              <a:t>180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61708" y="5774612"/>
            <a:ext cx="465478" cy="24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20">
                <a:solidFill>
                  <a:srgbClr val="000000"/>
                </a:solidFill>
                <a:latin typeface="Microsoft Sans Serif"/>
                <a:cs typeface="Microsoft Sans Serif"/>
              </a:rPr>
              <a:t>200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88383" y="6007794"/>
            <a:ext cx="256759" cy="24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94777" y="6371566"/>
            <a:ext cx="707706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Fig.10.16: Discrete-time tone with frequency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object 1"/>
          <p:cNvSpPr/>
          <p:nvPr/>
        </p:nvSpPr>
        <p:spPr>
          <a:xfrm>
            <a:off x="5242597" y="5652389"/>
            <a:ext cx="201930" cy="2793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8378239" y="5327015"/>
            <a:ext cx="281940" cy="2349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5510060" y="5231765"/>
            <a:ext cx="1319529" cy="3301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6378359" y="4443348"/>
            <a:ext cx="822960" cy="3403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2227305" y="919061"/>
            <a:ext cx="6054430" cy="331449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3192160" y="2440172"/>
            <a:ext cx="1159215" cy="29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50" spc="-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passband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70587" y="2440172"/>
            <a:ext cx="1094324" cy="29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88205" y="2440172"/>
            <a:ext cx="1107680" cy="29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50" spc="-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stopband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81920" y="4388371"/>
            <a:ext cx="293533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Fig.10.3: Practical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5153927"/>
            <a:ext cx="4670176" cy="816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GGTGI+Wingdings"/>
                <a:cs typeface="IGGTGI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passband</a:t>
            </a:r>
            <a:r>
              <a:rPr sz="2400" spc="151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152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  <a:p>
            <a:pPr marL="304800" marR="0">
              <a:lnSpc>
                <a:spcPts val="2916"/>
              </a:lnSpc>
              <a:spcBef>
                <a:spcPts val="292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passband</a:t>
            </a:r>
            <a:r>
              <a:rPr sz="2400" spc="10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10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36054" y="5153927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66644" y="5153927"/>
            <a:ext cx="118942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5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89980" y="5561851"/>
            <a:ext cx="44660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0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0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passband</a:t>
            </a:r>
            <a:r>
              <a:rPr sz="2400" spc="10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ripple</a:t>
            </a:r>
            <a:r>
              <a:rPr sz="2400" spc="10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90600" y="5932183"/>
            <a:ext cx="9165446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tolerance</a:t>
            </a:r>
            <a:r>
              <a:rPr sz="2400" spc="1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1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maximum</a:t>
            </a:r>
            <a:r>
              <a:rPr sz="2400" spc="1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allowable</a:t>
            </a:r>
            <a:r>
              <a:rPr sz="2400" spc="1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deviation</a:t>
            </a:r>
            <a:r>
              <a:rPr sz="2400" spc="1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unity in this band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00049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2505448" y="1068729"/>
            <a:ext cx="5966090" cy="473440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8533129" y="6533077"/>
            <a:ext cx="655320" cy="24063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2187847" y="1009917"/>
            <a:ext cx="421850" cy="258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973" marR="0">
              <a:lnSpc>
                <a:spcPts val="167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678"/>
              </a:lnSpc>
              <a:spcBef>
                <a:spcPts val="1937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678"/>
              </a:lnSpc>
              <a:spcBef>
                <a:spcPts val="2030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678"/>
              </a:lnSpc>
              <a:spcBef>
                <a:spcPts val="1937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678"/>
              </a:lnSpc>
              <a:spcBef>
                <a:spcPts val="2030"/>
              </a:spcBef>
              <a:spcAft>
                <a:spcPct val="0"/>
              </a:spcAft>
            </a:pP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52973" marR="0">
              <a:lnSpc>
                <a:spcPts val="1678"/>
              </a:lnSpc>
              <a:spcBef>
                <a:spcPts val="203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4341" y="1610550"/>
            <a:ext cx="545958" cy="340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  <a:r>
              <a:rPr sz="1800" spc="-18" baseline="-50906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  <a:r>
              <a:rPr sz="1500" spc="23">
                <a:solidFill>
                  <a:srgbClr val="000000"/>
                </a:solidFill>
                <a:latin typeface="Microsoft Sans Serif"/>
                <a:cs typeface="Microsoft Sans Serif"/>
              </a:rPr>
              <a:t>[n]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29011" y="3801095"/>
            <a:ext cx="480686" cy="212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-0.2</a:t>
            </a:r>
          </a:p>
          <a:p>
            <a:pPr marL="0" marR="0">
              <a:lnSpc>
                <a:spcPts val="1678"/>
              </a:lnSpc>
              <a:spcBef>
                <a:spcPts val="203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-0.4</a:t>
            </a:r>
          </a:p>
          <a:p>
            <a:pPr marL="0" marR="0">
              <a:lnSpc>
                <a:spcPts val="1678"/>
              </a:lnSpc>
              <a:spcBef>
                <a:spcPts val="1937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-0.6</a:t>
            </a:r>
          </a:p>
          <a:p>
            <a:pPr marL="0" marR="0">
              <a:lnSpc>
                <a:spcPts val="1678"/>
              </a:lnSpc>
              <a:spcBef>
                <a:spcPts val="203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-0.8</a:t>
            </a:r>
          </a:p>
          <a:p>
            <a:pPr marL="152973" marR="0">
              <a:lnSpc>
                <a:spcPts val="1678"/>
              </a:lnSpc>
              <a:spcBef>
                <a:spcPts val="2030"/>
              </a:spcBef>
              <a:spcAft>
                <a:spcPct val="0"/>
              </a:spcAft>
            </a:pPr>
            <a:r>
              <a:rPr sz="1500" spc="56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52588" y="5826760"/>
            <a:ext cx="466529" cy="251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8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100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29309" y="5826760"/>
            <a:ext cx="466529" cy="251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8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120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17798" y="5826760"/>
            <a:ext cx="466529" cy="251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8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140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94519" y="5826760"/>
            <a:ext cx="466529" cy="251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8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160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83007" y="5826760"/>
            <a:ext cx="466529" cy="251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8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180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1495" y="5826760"/>
            <a:ext cx="466529" cy="251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8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6">
                <a:solidFill>
                  <a:srgbClr val="000000"/>
                </a:solidFill>
                <a:latin typeface="Microsoft Sans Serif"/>
                <a:cs typeface="Microsoft Sans Serif"/>
              </a:rPr>
              <a:t>200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88529" y="6062302"/>
            <a:ext cx="257109" cy="251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94777" y="6429172"/>
            <a:ext cx="707706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Fig.10.17: Discrete-time tone with frequency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2495952" y="1114852"/>
            <a:ext cx="5986043" cy="466720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7934197" y="6523431"/>
            <a:ext cx="655320" cy="2387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2177289" y="1008793"/>
            <a:ext cx="422751" cy="2578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485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679"/>
              </a:lnSpc>
              <a:spcBef>
                <a:spcPts val="1929"/>
              </a:spcBef>
              <a:spcAft>
                <a:spcPct val="0"/>
              </a:spcAft>
            </a:pPr>
            <a:r>
              <a:rPr sz="1500" spc="25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679"/>
              </a:lnSpc>
              <a:spcBef>
                <a:spcPts val="2022"/>
              </a:spcBef>
              <a:spcAft>
                <a:spcPct val="0"/>
              </a:spcAft>
            </a:pPr>
            <a:r>
              <a:rPr sz="1500" spc="25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679"/>
              </a:lnSpc>
              <a:spcBef>
                <a:spcPts val="1929"/>
              </a:spcBef>
              <a:spcAft>
                <a:spcPct val="0"/>
              </a:spcAft>
            </a:pPr>
            <a:r>
              <a:rPr sz="1500" spc="25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679"/>
              </a:lnSpc>
              <a:spcBef>
                <a:spcPts val="2022"/>
              </a:spcBef>
              <a:spcAft>
                <a:spcPct val="0"/>
              </a:spcAft>
            </a:pPr>
            <a:r>
              <a:rPr sz="1500" spc="25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53485" marR="0">
              <a:lnSpc>
                <a:spcPts val="1679"/>
              </a:lnSpc>
              <a:spcBef>
                <a:spcPts val="2022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18692" y="1420166"/>
            <a:ext cx="1161215" cy="340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500" spc="18">
                <a:solidFill>
                  <a:srgbClr val="000000"/>
                </a:solidFill>
                <a:latin typeface="Microsoft Sans Serif"/>
                <a:cs typeface="Microsoft Sans Serif"/>
              </a:rPr>
              <a:t>filtered</a:t>
            </a:r>
            <a:r>
              <a:rPr sz="1500" spc="-41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500" spc="-191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  <a:r>
              <a:rPr sz="1800" spc="-17" baseline="-50804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  <a:r>
              <a:rPr sz="1500" spc="25">
                <a:solidFill>
                  <a:srgbClr val="000000"/>
                </a:solidFill>
                <a:latin typeface="Microsoft Sans Serif"/>
                <a:cs typeface="Microsoft Sans Serif"/>
              </a:rPr>
              <a:t>[n]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18256" y="3794377"/>
            <a:ext cx="481784" cy="21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-0.2</a:t>
            </a:r>
          </a:p>
          <a:p>
            <a:pPr marL="0" marR="0">
              <a:lnSpc>
                <a:spcPts val="1679"/>
              </a:lnSpc>
              <a:spcBef>
                <a:spcPts val="2022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-0.4</a:t>
            </a:r>
          </a:p>
          <a:p>
            <a:pPr marL="0" marR="0">
              <a:lnSpc>
                <a:spcPts val="1679"/>
              </a:lnSpc>
              <a:spcBef>
                <a:spcPts val="1929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-0.6</a:t>
            </a:r>
          </a:p>
          <a:p>
            <a:pPr marL="0" marR="0">
              <a:lnSpc>
                <a:spcPts val="1679"/>
              </a:lnSpc>
              <a:spcBef>
                <a:spcPts val="2022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-0.8</a:t>
            </a:r>
          </a:p>
          <a:p>
            <a:pPr marL="153485" marR="0">
              <a:lnSpc>
                <a:spcPts val="1679"/>
              </a:lnSpc>
              <a:spcBef>
                <a:spcPts val="2022"/>
              </a:spcBef>
              <a:spcAft>
                <a:spcPct val="0"/>
              </a:spcAft>
            </a:pPr>
            <a:r>
              <a:rPr sz="1500" spc="57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2581" y="5815983"/>
            <a:ext cx="467579" cy="25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3">
                <a:solidFill>
                  <a:srgbClr val="000000"/>
                </a:solidFill>
                <a:latin typeface="Microsoft Sans Serif"/>
                <a:cs typeface="Microsoft Sans Serif"/>
              </a:rPr>
              <a:t>100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23237" y="5815983"/>
            <a:ext cx="467579" cy="25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3">
                <a:solidFill>
                  <a:srgbClr val="000000"/>
                </a:solidFill>
                <a:latin typeface="Microsoft Sans Serif"/>
                <a:cs typeface="Microsoft Sans Serif"/>
              </a:rPr>
              <a:t>120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15700" y="5815983"/>
            <a:ext cx="467579" cy="25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3">
                <a:solidFill>
                  <a:srgbClr val="000000"/>
                </a:solidFill>
                <a:latin typeface="Microsoft Sans Serif"/>
                <a:cs typeface="Microsoft Sans Serif"/>
              </a:rPr>
              <a:t>140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96357" y="5815983"/>
            <a:ext cx="467579" cy="25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3">
                <a:solidFill>
                  <a:srgbClr val="000000"/>
                </a:solidFill>
                <a:latin typeface="Microsoft Sans Serif"/>
                <a:cs typeface="Microsoft Sans Serif"/>
              </a:rPr>
              <a:t>160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88820" y="5815983"/>
            <a:ext cx="467579" cy="25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3">
                <a:solidFill>
                  <a:srgbClr val="000000"/>
                </a:solidFill>
                <a:latin typeface="Microsoft Sans Serif"/>
                <a:cs typeface="Microsoft Sans Serif"/>
              </a:rPr>
              <a:t>180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81284" y="5815983"/>
            <a:ext cx="467579" cy="25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500" spc="-43">
                <a:solidFill>
                  <a:srgbClr val="000000"/>
                </a:solidFill>
                <a:latin typeface="Microsoft Sans Serif"/>
                <a:cs typeface="Microsoft Sans Serif"/>
              </a:rPr>
              <a:t>200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88675" y="6051053"/>
            <a:ext cx="257460" cy="25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93709" y="6417654"/>
            <a:ext cx="58792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Fig.10.18: Filter output for frequency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2554820" y="1105248"/>
            <a:ext cx="5862331" cy="45643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7934197" y="6394811"/>
            <a:ext cx="655320" cy="24063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2242743" y="1001407"/>
            <a:ext cx="417164" cy="252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0313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643"/>
              </a:lnSpc>
              <a:spcBef>
                <a:spcPts val="1935"/>
              </a:spcBef>
              <a:spcAft>
                <a:spcPct val="0"/>
              </a:spcAft>
            </a:pPr>
            <a:r>
              <a:rPr sz="1450" spc="33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643"/>
              </a:lnSpc>
              <a:spcBef>
                <a:spcPts val="1976"/>
              </a:spcBef>
              <a:spcAft>
                <a:spcPct val="0"/>
              </a:spcAft>
            </a:pPr>
            <a:r>
              <a:rPr sz="1450" spc="33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643"/>
              </a:lnSpc>
              <a:spcBef>
                <a:spcPts val="1885"/>
              </a:spcBef>
              <a:spcAft>
                <a:spcPct val="0"/>
              </a:spcAft>
            </a:pPr>
            <a:r>
              <a:rPr sz="1450" spc="33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643"/>
              </a:lnSpc>
              <a:spcBef>
                <a:spcPts val="1976"/>
              </a:spcBef>
              <a:spcAft>
                <a:spcPct val="0"/>
              </a:spcAft>
            </a:pPr>
            <a:r>
              <a:rPr sz="1450" spc="33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50313" marR="0">
              <a:lnSpc>
                <a:spcPts val="1643"/>
              </a:lnSpc>
              <a:spcBef>
                <a:spcPts val="2026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2145" y="1311743"/>
            <a:ext cx="1140366" cy="334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2200" spc="23" baseline="62103">
                <a:solidFill>
                  <a:srgbClr val="000000"/>
                </a:solidFill>
                <a:latin typeface="Microsoft Sans Serif"/>
                <a:cs typeface="Microsoft Sans Serif"/>
              </a:rPr>
              <a:t>filtered</a:t>
            </a:r>
            <a:r>
              <a:rPr sz="2200" spc="-231" baseline="62103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78" baseline="62103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  <a:r>
              <a:rPr sz="1200" spc="-3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  <a:r>
              <a:rPr sz="2200" spc="33" baseline="62103">
                <a:solidFill>
                  <a:srgbClr val="000000"/>
                </a:solidFill>
                <a:latin typeface="Microsoft Sans Serif"/>
                <a:cs typeface="Microsoft Sans Serif"/>
              </a:rPr>
              <a:t>[n]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4930" y="3725463"/>
            <a:ext cx="474977" cy="2074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50" spc="12">
                <a:solidFill>
                  <a:srgbClr val="000000"/>
                </a:solidFill>
                <a:latin typeface="Microsoft Sans Serif"/>
                <a:cs typeface="Microsoft Sans Serif"/>
              </a:rPr>
              <a:t>-0.2</a:t>
            </a:r>
          </a:p>
          <a:p>
            <a:pPr marL="0" marR="0">
              <a:lnSpc>
                <a:spcPts val="1643"/>
              </a:lnSpc>
              <a:spcBef>
                <a:spcPts val="2026"/>
              </a:spcBef>
              <a:spcAft>
                <a:spcPct val="0"/>
              </a:spcAft>
            </a:pPr>
            <a:r>
              <a:rPr sz="1450" spc="12">
                <a:solidFill>
                  <a:srgbClr val="000000"/>
                </a:solidFill>
                <a:latin typeface="Microsoft Sans Serif"/>
                <a:cs typeface="Microsoft Sans Serif"/>
              </a:rPr>
              <a:t>-0.4</a:t>
            </a:r>
          </a:p>
          <a:p>
            <a:pPr marL="0" marR="0">
              <a:lnSpc>
                <a:spcPts val="1643"/>
              </a:lnSpc>
              <a:spcBef>
                <a:spcPts val="1885"/>
              </a:spcBef>
              <a:spcAft>
                <a:spcPct val="0"/>
              </a:spcAft>
            </a:pPr>
            <a:r>
              <a:rPr sz="1450" spc="12">
                <a:solidFill>
                  <a:srgbClr val="000000"/>
                </a:solidFill>
                <a:latin typeface="Microsoft Sans Serif"/>
                <a:cs typeface="Microsoft Sans Serif"/>
              </a:rPr>
              <a:t>-0.6</a:t>
            </a:r>
          </a:p>
          <a:p>
            <a:pPr marL="0" marR="0">
              <a:lnSpc>
                <a:spcPts val="1643"/>
              </a:lnSpc>
              <a:spcBef>
                <a:spcPts val="1976"/>
              </a:spcBef>
              <a:spcAft>
                <a:spcPct val="0"/>
              </a:spcAft>
            </a:pPr>
            <a:r>
              <a:rPr sz="1450" spc="12">
                <a:solidFill>
                  <a:srgbClr val="000000"/>
                </a:solidFill>
                <a:latin typeface="Microsoft Sans Serif"/>
                <a:cs typeface="Microsoft Sans Serif"/>
              </a:rPr>
              <a:t>-0.8</a:t>
            </a:r>
          </a:p>
          <a:p>
            <a:pPr marL="150313" marR="0">
              <a:lnSpc>
                <a:spcPts val="1643"/>
              </a:lnSpc>
              <a:spcBef>
                <a:spcPts val="1976"/>
              </a:spcBef>
              <a:spcAft>
                <a:spcPct val="0"/>
              </a:spcAft>
            </a:pPr>
            <a:r>
              <a:rPr sz="1450" spc="62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04619" y="5702415"/>
            <a:ext cx="461066" cy="246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3">
                <a:solidFill>
                  <a:srgbClr val="000000"/>
                </a:solidFill>
                <a:latin typeface="Microsoft Sans Serif"/>
                <a:cs typeface="Microsoft Sans Serif"/>
              </a:rPr>
              <a:t>100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60875" y="5702415"/>
            <a:ext cx="461066" cy="246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3">
                <a:solidFill>
                  <a:srgbClr val="000000"/>
                </a:solidFill>
                <a:latin typeface="Microsoft Sans Serif"/>
                <a:cs typeface="Microsoft Sans Serif"/>
              </a:rPr>
              <a:t>120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28694" y="5702415"/>
            <a:ext cx="461066" cy="246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3">
                <a:solidFill>
                  <a:srgbClr val="000000"/>
                </a:solidFill>
                <a:latin typeface="Microsoft Sans Serif"/>
                <a:cs typeface="Microsoft Sans Serif"/>
              </a:rPr>
              <a:t>140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84951" y="5702415"/>
            <a:ext cx="461066" cy="246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3">
                <a:solidFill>
                  <a:srgbClr val="000000"/>
                </a:solidFill>
                <a:latin typeface="Microsoft Sans Serif"/>
                <a:cs typeface="Microsoft Sans Serif"/>
              </a:rPr>
              <a:t>160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52770" y="5702415"/>
            <a:ext cx="461066" cy="246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3">
                <a:solidFill>
                  <a:srgbClr val="000000"/>
                </a:solidFill>
                <a:latin typeface="Microsoft Sans Serif"/>
                <a:cs typeface="Microsoft Sans Serif"/>
              </a:rPr>
              <a:t>180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20588" y="5702415"/>
            <a:ext cx="461066" cy="246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3">
                <a:solidFill>
                  <a:srgbClr val="000000"/>
                </a:solidFill>
                <a:latin typeface="Microsoft Sans Serif"/>
                <a:cs typeface="Microsoft Sans Serif"/>
              </a:rPr>
              <a:t>200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87760" y="5932292"/>
            <a:ext cx="255288" cy="246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93709" y="6290908"/>
            <a:ext cx="58792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Fig.10.19: Filter output for frequency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1363929" y="4854829"/>
            <a:ext cx="7071359" cy="10261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4452162" y="3414903"/>
            <a:ext cx="22250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685800" y="679971"/>
            <a:ext cx="357713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Analysis of Windowing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1484135"/>
            <a:ext cx="9470404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0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incorporate</a:t>
            </a:r>
            <a:r>
              <a:rPr sz="2400" spc="10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passband</a:t>
            </a:r>
            <a:r>
              <a:rPr sz="2400" spc="106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0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stopband</a:t>
            </a:r>
            <a:r>
              <a:rPr sz="2400" spc="106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frequencies</a:t>
            </a:r>
            <a:r>
              <a:rPr sz="2400" spc="106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ripples</a:t>
            </a:r>
            <a:r>
              <a:rPr sz="2400" spc="103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0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0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FIR</a:t>
            </a:r>
            <a:r>
              <a:rPr sz="2400" spc="10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10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design,</a:t>
            </a:r>
            <a:r>
              <a:rPr sz="2400" spc="10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0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need</a:t>
            </a:r>
            <a:r>
              <a:rPr sz="2400" spc="10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0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study</a:t>
            </a:r>
            <a:r>
              <a:rPr sz="2400" spc="10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windowing effect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2965463"/>
            <a:ext cx="105504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Recall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52027" y="3335795"/>
            <a:ext cx="13158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(10.14)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4101351"/>
            <a:ext cx="9393559" cy="1373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According to the multiplication property of (6.18):</a:t>
            </a:r>
          </a:p>
          <a:p>
            <a:pPr marL="8077707" marR="0">
              <a:lnSpc>
                <a:spcPts val="2916"/>
              </a:lnSpc>
              <a:spcBef>
                <a:spcPts val="4683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(10.15)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" name="object 1"/>
          <p:cNvSpPr/>
          <p:nvPr/>
        </p:nvSpPr>
        <p:spPr>
          <a:xfrm>
            <a:off x="5615825" y="6413855"/>
            <a:ext cx="3318509" cy="3403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6141172" y="4160501"/>
            <a:ext cx="287592" cy="11980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6582612" y="4167911"/>
            <a:ext cx="367647" cy="15350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8576606" y="4160413"/>
            <a:ext cx="122823" cy="13916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7413085" y="4146167"/>
            <a:ext cx="89398" cy="19313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8051217" y="4167937"/>
            <a:ext cx="205324" cy="15381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9045658" y="4159849"/>
            <a:ext cx="133283" cy="140273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5597770" y="2230168"/>
            <a:ext cx="3666408" cy="1864852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1813009" y="5551254"/>
            <a:ext cx="287592" cy="119804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4248443" y="5551166"/>
            <a:ext cx="122823" cy="13916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/>
          <p:nvPr/>
        </p:nvSpPr>
        <p:spPr>
          <a:xfrm>
            <a:off x="2780106" y="5536920"/>
            <a:ext cx="709854" cy="233243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object 12"/>
          <p:cNvSpPr/>
          <p:nvPr/>
        </p:nvSpPr>
        <p:spPr>
          <a:xfrm>
            <a:off x="4717495" y="5550602"/>
            <a:ext cx="133284" cy="140273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object 13"/>
          <p:cNvSpPr/>
          <p:nvPr/>
        </p:nvSpPr>
        <p:spPr>
          <a:xfrm>
            <a:off x="1269606" y="3620882"/>
            <a:ext cx="3666408" cy="1864891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4" name="object 14"/>
          <p:cNvSpPr/>
          <p:nvPr/>
        </p:nvSpPr>
        <p:spPr>
          <a:xfrm>
            <a:off x="1813009" y="2769747"/>
            <a:ext cx="287592" cy="119804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5" name="object 15"/>
          <p:cNvSpPr/>
          <p:nvPr/>
        </p:nvSpPr>
        <p:spPr>
          <a:xfrm>
            <a:off x="2254450" y="2777157"/>
            <a:ext cx="367646" cy="153505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6" name="object 16"/>
          <p:cNvSpPr/>
          <p:nvPr/>
        </p:nvSpPr>
        <p:spPr>
          <a:xfrm>
            <a:off x="4248443" y="2769659"/>
            <a:ext cx="122823" cy="13916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7" name="object 17"/>
          <p:cNvSpPr/>
          <p:nvPr/>
        </p:nvSpPr>
        <p:spPr>
          <a:xfrm>
            <a:off x="3084921" y="2755414"/>
            <a:ext cx="89398" cy="193137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8" name="object 18"/>
          <p:cNvSpPr/>
          <p:nvPr/>
        </p:nvSpPr>
        <p:spPr>
          <a:xfrm>
            <a:off x="3723054" y="2777183"/>
            <a:ext cx="205324" cy="153818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9" name="object 19"/>
          <p:cNvSpPr/>
          <p:nvPr/>
        </p:nvSpPr>
        <p:spPr>
          <a:xfrm>
            <a:off x="4717495" y="2769096"/>
            <a:ext cx="133284" cy="140273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0" name="object 20"/>
          <p:cNvSpPr/>
          <p:nvPr/>
        </p:nvSpPr>
        <p:spPr>
          <a:xfrm>
            <a:off x="1269606" y="839443"/>
            <a:ext cx="3666408" cy="1864823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2" name="object 22"/>
          <p:cNvSpPr txBox="1"/>
          <p:nvPr/>
        </p:nvSpPr>
        <p:spPr>
          <a:xfrm>
            <a:off x="8260310" y="2893163"/>
            <a:ext cx="1172713" cy="297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41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Transition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297419" y="3313287"/>
            <a:ext cx="927403" cy="297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41"/>
              </a:lnSpc>
              <a:spcBef>
                <a:spcPct val="0"/>
              </a:spcBef>
              <a:spcAft>
                <a:spcPct val="0"/>
              </a:spcAft>
            </a:pPr>
            <a:r>
              <a:rPr sz="1850" spc="-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Ripples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72511" y="4747501"/>
            <a:ext cx="1237636" cy="297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41"/>
              </a:lnSpc>
              <a:spcBef>
                <a:spcPct val="0"/>
              </a:spcBef>
              <a:spcAft>
                <a:spcPct val="0"/>
              </a:spcAft>
            </a:pPr>
            <a:r>
              <a:rPr sz="1850" spc="-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Side</a:t>
            </a:r>
            <a:r>
              <a:rPr sz="18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lobes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48904" y="5780263"/>
            <a:ext cx="3905548" cy="987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5978" marR="0">
              <a:lnSpc>
                <a:spcPts val="2041"/>
              </a:lnSpc>
              <a:spcBef>
                <a:spcPct val="0"/>
              </a:spcBef>
              <a:spcAft>
                <a:spcPct val="0"/>
              </a:spcAft>
            </a:pPr>
            <a:r>
              <a:rPr sz="1850" spc="-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sz="18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lobe</a:t>
            </a:r>
          </a:p>
          <a:p>
            <a:pPr marL="1108532" marR="0">
              <a:lnSpc>
                <a:spcPts val="2041"/>
              </a:lnSpc>
              <a:spcBef>
                <a:spcPts val="198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width</a:t>
            </a:r>
          </a:p>
          <a:p>
            <a:pPr marL="0" marR="0">
              <a:lnSpc>
                <a:spcPts val="2916"/>
              </a:lnSpc>
              <a:spcBef>
                <a:spcPts val="374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Fig.10.20: Illustration of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" name="object 1"/>
          <p:cNvSpPr/>
          <p:nvPr/>
        </p:nvSpPr>
        <p:spPr>
          <a:xfrm>
            <a:off x="6756919" y="6019164"/>
            <a:ext cx="2165350" cy="3403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921785" y="6019164"/>
            <a:ext cx="1813559" cy="3403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5549124" y="5253608"/>
            <a:ext cx="872490" cy="3403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3543236" y="5253608"/>
            <a:ext cx="914400" cy="3403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692150" y="5253608"/>
            <a:ext cx="822960" cy="3403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5189435" y="4548505"/>
            <a:ext cx="829310" cy="27939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8368766" y="3446399"/>
            <a:ext cx="246380" cy="24510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7196073" y="2636393"/>
            <a:ext cx="822959" cy="34035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692149" y="1500505"/>
            <a:ext cx="872489" cy="3403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6152819" y="734949"/>
            <a:ext cx="914400" cy="3403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/>
          <p:nvPr/>
        </p:nvSpPr>
        <p:spPr>
          <a:xfrm>
            <a:off x="692150" y="734949"/>
            <a:ext cx="822960" cy="3403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object 13"/>
          <p:cNvSpPr txBox="1"/>
          <p:nvPr/>
        </p:nvSpPr>
        <p:spPr>
          <a:xfrm>
            <a:off x="1628749" y="679971"/>
            <a:ext cx="456295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a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smeared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version of ideal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1445527"/>
            <a:ext cx="9470167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8415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z="2400" spc="7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7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peaky</a:t>
            </a:r>
            <a:r>
              <a:rPr sz="2400" spc="75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main</a:t>
            </a:r>
            <a:r>
              <a:rPr sz="2400" spc="75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lobe</a:t>
            </a:r>
            <a:r>
              <a:rPr sz="2400" spc="75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7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several</a:t>
            </a:r>
            <a:r>
              <a:rPr sz="2400" spc="7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side</a:t>
            </a:r>
            <a:r>
              <a:rPr sz="2400" spc="75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lobes</a:t>
            </a:r>
            <a:r>
              <a:rPr sz="2400" spc="75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smaller magnitudes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2581415"/>
            <a:ext cx="654443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Main</a:t>
            </a:r>
            <a:r>
              <a:rPr sz="2400" spc="3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lobe</a:t>
            </a:r>
            <a:r>
              <a:rPr sz="2400" spc="3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produces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transition</a:t>
            </a:r>
            <a:r>
              <a:rPr sz="2400" spc="3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band</a:t>
            </a:r>
            <a:r>
              <a:rPr sz="2400" spc="36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025383" y="2581415"/>
            <a:ext cx="21306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is,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2976639"/>
            <a:ext cx="9470294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transition</a:t>
            </a:r>
            <a:r>
              <a:rPr sz="2400" spc="9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width</a:t>
            </a:r>
            <a:r>
              <a:rPr sz="2400" spc="9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9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proportional</a:t>
            </a:r>
            <a:r>
              <a:rPr sz="2400" spc="9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9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9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main</a:t>
            </a:r>
            <a:r>
              <a:rPr sz="2400" spc="9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lobe</a:t>
            </a:r>
            <a:r>
              <a:rPr sz="2400" spc="9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width,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is inversely proportional to the filter length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4087635"/>
            <a:ext cx="9470235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Side</a:t>
            </a:r>
            <a:r>
              <a:rPr sz="2400" spc="73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lobes</a:t>
            </a:r>
            <a:r>
              <a:rPr sz="2400" spc="73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7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responsible</a:t>
            </a:r>
            <a:r>
              <a:rPr sz="2400" spc="7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7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produce</a:t>
            </a:r>
            <a:r>
              <a:rPr sz="2400" spc="7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7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ripples</a:t>
            </a:r>
            <a:r>
              <a:rPr sz="2400" spc="73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7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passband and stopband with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52422" y="5198631"/>
            <a:ext cx="190591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approaches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594948" y="5198631"/>
            <a:ext cx="96920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558927" y="5198631"/>
            <a:ext cx="359717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z="2400" spc="18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8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smallest</a:t>
            </a:r>
            <a:r>
              <a:rPr sz="2400" spc="18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main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5593855"/>
            <a:ext cx="947028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lobe</a:t>
            </a:r>
            <a:r>
              <a:rPr sz="2400" spc="3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width</a:t>
            </a:r>
            <a:r>
              <a:rPr sz="2400" spc="3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side</a:t>
            </a:r>
            <a:r>
              <a:rPr sz="2400" spc="3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lobe</a:t>
            </a:r>
            <a:r>
              <a:rPr sz="2400" spc="3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magnitude.</a:t>
            </a:r>
            <a:r>
              <a:rPr sz="2400" spc="3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3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is,</a:t>
            </a:r>
            <a:r>
              <a:rPr sz="2400" spc="3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ideal</a:t>
            </a:r>
            <a:r>
              <a:rPr sz="2400" spc="354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but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5964187"/>
            <a:ext cx="327461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 practical form of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848984" y="5964187"/>
            <a:ext cx="94670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gives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55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" name="object 1"/>
          <p:cNvSpPr/>
          <p:nvPr/>
        </p:nvSpPr>
        <p:spPr>
          <a:xfrm>
            <a:off x="3303593" y="1969459"/>
            <a:ext cx="5039695" cy="393054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8267597" y="6524408"/>
            <a:ext cx="909320" cy="247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3892549" y="1314577"/>
            <a:ext cx="2907029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685800" y="679971"/>
            <a:ext cx="3594603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RWNFFF+Wingdings"/>
                <a:cs typeface="RWNFFF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Rectangular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7358" y="1235469"/>
            <a:ext cx="13158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(10.16)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6757" y="1919986"/>
            <a:ext cx="378233" cy="409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211" marR="0">
              <a:lnSpc>
                <a:spcPts val="140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401"/>
              </a:lnSpc>
              <a:spcBef>
                <a:spcPts val="1606"/>
              </a:spcBef>
              <a:spcAft>
                <a:spcPct val="0"/>
              </a:spcAft>
            </a:pPr>
            <a:r>
              <a:rPr sz="1250" spc="21">
                <a:solidFill>
                  <a:srgbClr val="000000"/>
                </a:solidFill>
                <a:latin typeface="Microsoft Sans Serif"/>
                <a:cs typeface="Microsoft Sans Serif"/>
              </a:rPr>
              <a:t>0.9</a:t>
            </a:r>
          </a:p>
          <a:p>
            <a:pPr marL="0" marR="0">
              <a:lnSpc>
                <a:spcPts val="1401"/>
              </a:lnSpc>
              <a:spcBef>
                <a:spcPts val="1683"/>
              </a:spcBef>
              <a:spcAft>
                <a:spcPct val="0"/>
              </a:spcAft>
            </a:pPr>
            <a:r>
              <a:rPr sz="1250" spc="21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401"/>
              </a:lnSpc>
              <a:spcBef>
                <a:spcPts val="1606"/>
              </a:spcBef>
              <a:spcAft>
                <a:spcPct val="0"/>
              </a:spcAft>
            </a:pPr>
            <a:r>
              <a:rPr sz="1250" spc="21">
                <a:solidFill>
                  <a:srgbClr val="000000"/>
                </a:solidFill>
                <a:latin typeface="Microsoft Sans Serif"/>
                <a:cs typeface="Microsoft Sans Serif"/>
              </a:rPr>
              <a:t>0.7</a:t>
            </a:r>
          </a:p>
          <a:p>
            <a:pPr marL="0" marR="0">
              <a:lnSpc>
                <a:spcPts val="1401"/>
              </a:lnSpc>
              <a:spcBef>
                <a:spcPts val="1683"/>
              </a:spcBef>
              <a:spcAft>
                <a:spcPct val="0"/>
              </a:spcAft>
            </a:pPr>
            <a:r>
              <a:rPr sz="1250" spc="21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401"/>
              </a:lnSpc>
              <a:spcBef>
                <a:spcPts val="1683"/>
              </a:spcBef>
              <a:spcAft>
                <a:spcPct val="0"/>
              </a:spcAft>
            </a:pPr>
            <a:r>
              <a:rPr sz="1250" spc="21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  <a:p>
            <a:pPr marL="0" marR="0">
              <a:lnSpc>
                <a:spcPts val="1401"/>
              </a:lnSpc>
              <a:spcBef>
                <a:spcPts val="1606"/>
              </a:spcBef>
              <a:spcAft>
                <a:spcPct val="0"/>
              </a:spcAft>
            </a:pPr>
            <a:r>
              <a:rPr sz="1250" spc="21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401"/>
              </a:lnSpc>
              <a:spcBef>
                <a:spcPts val="1683"/>
              </a:spcBef>
              <a:spcAft>
                <a:spcPct val="0"/>
              </a:spcAft>
            </a:pPr>
            <a:r>
              <a:rPr sz="1250" spc="21">
                <a:solidFill>
                  <a:srgbClr val="000000"/>
                </a:solidFill>
                <a:latin typeface="Microsoft Sans Serif"/>
                <a:cs typeface="Microsoft Sans Serif"/>
              </a:rPr>
              <a:t>0.3</a:t>
            </a:r>
          </a:p>
          <a:p>
            <a:pPr marL="0" marR="0">
              <a:lnSpc>
                <a:spcPts val="1401"/>
              </a:lnSpc>
              <a:spcBef>
                <a:spcPts val="1606"/>
              </a:spcBef>
              <a:spcAft>
                <a:spcPct val="0"/>
              </a:spcAft>
            </a:pPr>
            <a:r>
              <a:rPr sz="1250" spc="21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0" marR="0">
              <a:lnSpc>
                <a:spcPts val="1401"/>
              </a:lnSpc>
              <a:spcBef>
                <a:spcPts val="1683"/>
              </a:spcBef>
              <a:spcAft>
                <a:spcPct val="0"/>
              </a:spcAft>
            </a:pPr>
            <a:r>
              <a:rPr sz="1250" spc="21">
                <a:solidFill>
                  <a:srgbClr val="000000"/>
                </a:solidFill>
                <a:latin typeface="Microsoft Sans Serif"/>
                <a:cs typeface="Microsoft Sans Serif"/>
              </a:rPr>
              <a:t>0.1</a:t>
            </a:r>
          </a:p>
          <a:p>
            <a:pPr marL="128211" marR="0">
              <a:lnSpc>
                <a:spcPts val="1401"/>
              </a:lnSpc>
              <a:spcBef>
                <a:spcPts val="1633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89617" y="2145262"/>
            <a:ext cx="442801" cy="21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w[n]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03593" y="5925978"/>
            <a:ext cx="240160" cy="21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46026" y="5925978"/>
            <a:ext cx="240160" cy="21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98321" y="5925978"/>
            <a:ext cx="240160" cy="21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50617" y="5925978"/>
            <a:ext cx="240160" cy="21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02912" y="5925978"/>
            <a:ext cx="240160" cy="21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55208" y="5925978"/>
            <a:ext cx="240160" cy="21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07503" y="5925978"/>
            <a:ext cx="240160" cy="21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59798" y="5925978"/>
            <a:ext cx="240160" cy="21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7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712094" y="5925978"/>
            <a:ext cx="240160" cy="21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64390" y="5925978"/>
            <a:ext cx="240160" cy="21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759335" y="6121870"/>
            <a:ext cx="240160" cy="21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06308" y="6427521"/>
            <a:ext cx="67999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Fig.10.21: Rectangular window function for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9751034" y="5113655"/>
            <a:ext cx="246380" cy="2451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4806950" y="3282315"/>
            <a:ext cx="1319529" cy="6210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3313430" y="1433449"/>
            <a:ext cx="4153532" cy="72516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685800" y="679971"/>
            <a:ext cx="329275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 Example 10.1: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52027" y="1560081"/>
            <a:ext cx="1502389" cy="2229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(10.17)</a:t>
            </a:r>
          </a:p>
          <a:p>
            <a:pPr marL="186537" marR="0">
              <a:lnSpc>
                <a:spcPts val="2916"/>
              </a:lnSpc>
              <a:spcBef>
                <a:spcPts val="1147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(10.18)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2528837"/>
            <a:ext cx="361825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main lobe width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4273563"/>
            <a:ext cx="767352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is proportional to the filter transition width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5014227"/>
            <a:ext cx="9021552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6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is,</a:t>
            </a:r>
            <a:r>
              <a:rPr sz="2400" spc="6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transition</a:t>
            </a:r>
            <a:r>
              <a:rPr sz="2400" spc="6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width</a:t>
            </a:r>
            <a:r>
              <a:rPr sz="2400" spc="6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decreases</a:t>
            </a:r>
            <a:r>
              <a:rPr sz="2400" spc="6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6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6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increases.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" name="object 1"/>
          <p:cNvSpPr/>
          <p:nvPr/>
        </p:nvSpPr>
        <p:spPr>
          <a:xfrm>
            <a:off x="2456063" y="3907814"/>
            <a:ext cx="6034660" cy="190664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456063" y="1156404"/>
            <a:ext cx="6034660" cy="190664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8990469" y="6561823"/>
            <a:ext cx="755650" cy="2133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7876818" y="6561823"/>
            <a:ext cx="755650" cy="2133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221678" y="834477"/>
            <a:ext cx="618086" cy="2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 spc="11">
                <a:solidFill>
                  <a:srgbClr val="000000"/>
                </a:solidFill>
                <a:latin typeface="Microsoft Sans Serif"/>
                <a:cs typeface="Microsoft Sans Serif"/>
              </a:rPr>
              <a:t>N=10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0826" y="1048872"/>
            <a:ext cx="366677" cy="2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 spc="14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9698" y="2513908"/>
            <a:ext cx="738272" cy="683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2.2475</a:t>
            </a:r>
          </a:p>
          <a:p>
            <a:pPr marL="478874" marR="0">
              <a:lnSpc>
                <a:spcPts val="1702"/>
              </a:lnSpc>
              <a:spcBef>
                <a:spcPts val="1673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48432" y="3097541"/>
            <a:ext cx="330761" cy="2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 spc="66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82944" y="3097541"/>
            <a:ext cx="486395" cy="2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 spc="14">
                <a:solidFill>
                  <a:srgbClr val="000000"/>
                </a:solidFill>
                <a:latin typeface="Microsoft Sans Serif"/>
                <a:cs typeface="Microsoft Sans Serif"/>
              </a:rPr>
              <a:t>-0.2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28018" y="3097541"/>
            <a:ext cx="426536" cy="2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 spc="34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30137" y="3097541"/>
            <a:ext cx="258930" cy="2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93509" y="3323807"/>
            <a:ext cx="442156" cy="27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43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RVUGTW+Symbol"/>
                <a:cs typeface="RVUGTW+Symbol"/>
              </a:rPr>
              <a:t></a:t>
            </a:r>
            <a:r>
              <a:rPr sz="1500" spc="-40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500">
                <a:solidFill>
                  <a:srgbClr val="000000"/>
                </a:solidFill>
                <a:latin typeface="RVUGTW+Symbol"/>
                <a:cs typeface="RVUGTW+Symbol"/>
              </a:rPr>
              <a:t>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21678" y="3585886"/>
            <a:ext cx="618086" cy="2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 spc="11">
                <a:solidFill>
                  <a:srgbClr val="000000"/>
                </a:solidFill>
                <a:latin typeface="Microsoft Sans Serif"/>
                <a:cs typeface="Microsoft Sans Serif"/>
              </a:rPr>
              <a:t>N=20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80826" y="3800282"/>
            <a:ext cx="366677" cy="2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 spc="14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17445" y="5265318"/>
            <a:ext cx="631742" cy="683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4.495</a:t>
            </a:r>
          </a:p>
          <a:p>
            <a:pPr marL="371127" marR="0">
              <a:lnSpc>
                <a:spcPts val="1702"/>
              </a:lnSpc>
              <a:spcBef>
                <a:spcPts val="1673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48432" y="5848950"/>
            <a:ext cx="330761" cy="2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 spc="66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82241" y="5848950"/>
            <a:ext cx="748374" cy="49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 spc="14">
                <a:solidFill>
                  <a:srgbClr val="000000"/>
                </a:solidFill>
                <a:latin typeface="Microsoft Sans Serif"/>
                <a:cs typeface="Microsoft Sans Serif"/>
              </a:rPr>
              <a:t>-0.1</a:t>
            </a:r>
          </a:p>
          <a:p>
            <a:pPr marL="311268" marR="0">
              <a:lnSpc>
                <a:spcPts val="1843"/>
              </a:lnSpc>
              <a:spcBef>
                <a:spcPts val="78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RVUGTW+Symbol"/>
                <a:cs typeface="RVUGTW+Symbol"/>
              </a:rPr>
              <a:t></a:t>
            </a:r>
            <a:r>
              <a:rPr sz="1500" spc="-40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500">
                <a:solidFill>
                  <a:srgbClr val="000000"/>
                </a:solidFill>
                <a:latin typeface="RVUGTW+Symbol"/>
                <a:cs typeface="RVUGTW+Symbol"/>
              </a:rPr>
              <a:t>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628721" y="5848950"/>
            <a:ext cx="426536" cy="2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 spc="34">
                <a:solidFill>
                  <a:srgbClr val="000000"/>
                </a:solidFill>
                <a:latin typeface="Microsoft Sans Serif"/>
                <a:cs typeface="Microsoft Sans Serif"/>
              </a:rPr>
              <a:t>0.1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430137" y="5848950"/>
            <a:ext cx="258930" cy="2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02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494487"/>
            <a:ext cx="7252073" cy="331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309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Verdana"/>
                <a:cs typeface="Verdana"/>
              </a:rPr>
              <a:t>Fig.10.22: Magnitude responses of rectangular window for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723756" y="6494487"/>
            <a:ext cx="327719" cy="331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309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Verdana"/>
                <a:cs typeface="Verdana"/>
              </a:rPr>
              <a:t>&amp;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58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1208912" y="3648329"/>
            <a:ext cx="246380" cy="2451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013749" y="3128900"/>
            <a:ext cx="226060" cy="2349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1713839" y="1841373"/>
            <a:ext cx="6595743" cy="74421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4493843" y="853060"/>
            <a:ext cx="226060" cy="2349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685800" y="679971"/>
            <a:ext cx="9470249" cy="816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Relative</a:t>
            </a:r>
            <a:r>
              <a:rPr sz="2400" spc="93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peak</a:t>
            </a:r>
            <a:r>
              <a:rPr sz="2400" spc="93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side</a:t>
            </a:r>
            <a:r>
              <a:rPr sz="2400" spc="93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lobe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19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ratio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peak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side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lobe</a:t>
            </a:r>
          </a:p>
          <a:p>
            <a:pPr marL="0" marR="0">
              <a:lnSpc>
                <a:spcPts val="2916"/>
              </a:lnSpc>
              <a:spcBef>
                <a:spcPts val="2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height to main lobe height in dB: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15400" y="1974355"/>
            <a:ext cx="13158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(10.19)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2955811"/>
            <a:ext cx="774439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 larger</a:t>
            </a:r>
            <a:r>
              <a:rPr sz="2400" spc="27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implies ripples with bigger magnitudes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3548901"/>
            <a:ext cx="9470403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354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increases,</a:t>
            </a:r>
            <a:r>
              <a:rPr sz="2400" spc="3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widths</a:t>
            </a:r>
            <a:r>
              <a:rPr sz="2400" spc="3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main</a:t>
            </a:r>
            <a:r>
              <a:rPr sz="2400" spc="3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lobe</a:t>
            </a:r>
            <a:r>
              <a:rPr sz="2400" spc="3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3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all</a:t>
            </a:r>
            <a:r>
              <a:rPr sz="2400" spc="3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side</a:t>
            </a:r>
            <a:r>
              <a:rPr sz="2400" spc="3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lobes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decrease</a:t>
            </a:r>
            <a:r>
              <a:rPr sz="2400" spc="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but</a:t>
            </a:r>
            <a:r>
              <a:rPr sz="2400" spc="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their</a:t>
            </a:r>
            <a:r>
              <a:rPr sz="2400" spc="4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areas</a:t>
            </a:r>
            <a:r>
              <a:rPr sz="2400" spc="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remain</a:t>
            </a:r>
            <a:r>
              <a:rPr sz="2400" spc="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unchanged,</a:t>
            </a:r>
            <a:r>
              <a:rPr sz="2400" spc="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meaning</a:t>
            </a:r>
            <a:r>
              <a:rPr sz="2400" spc="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ripples cannot be reduced.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5030229"/>
            <a:ext cx="9581191" cy="151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This</a:t>
            </a:r>
            <a:r>
              <a:rPr sz="2400" spc="1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known</a:t>
            </a:r>
            <a:r>
              <a:rPr sz="2400" spc="1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1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Gibbs</a:t>
            </a:r>
            <a:r>
              <a:rPr sz="2400" spc="194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phenomenon</a:t>
            </a:r>
            <a:r>
              <a:rPr sz="2400" spc="192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due</a:t>
            </a:r>
            <a:r>
              <a:rPr sz="2400" spc="1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sudden</a:t>
            </a:r>
            <a:r>
              <a:rPr sz="2400" spc="1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change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transition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0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0.</a:t>
            </a:r>
            <a:r>
              <a:rPr sz="2400" spc="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This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removed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tapering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smoothly</a:t>
            </a:r>
            <a:r>
              <a:rPr sz="2400" spc="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zero</a:t>
            </a:r>
            <a:r>
              <a:rPr sz="2400" spc="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each</a:t>
            </a:r>
            <a:r>
              <a:rPr sz="2400" spc="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end.</a:t>
            </a:r>
            <a:r>
              <a:rPr sz="2400" spc="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However,</a:t>
            </a:r>
          </a:p>
          <a:p>
            <a:pPr marL="0" marR="0">
              <a:lnSpc>
                <a:spcPts val="2916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heights</a:t>
            </a:r>
            <a:r>
              <a:rPr sz="2400" spc="3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side</a:t>
            </a:r>
            <a:r>
              <a:rPr sz="2400" spc="3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lobes</a:t>
            </a:r>
            <a:r>
              <a:rPr sz="2400" spc="3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3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3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diminished</a:t>
            </a:r>
            <a:r>
              <a:rPr sz="2400" spc="3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but</a:t>
            </a:r>
            <a:r>
              <a:rPr sz="2400" spc="3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  <a:r>
              <a:rPr sz="2400" spc="3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3" name="object 1"/>
          <p:cNvSpPr/>
          <p:nvPr/>
        </p:nvSpPr>
        <p:spPr>
          <a:xfrm>
            <a:off x="2883611" y="6173469"/>
            <a:ext cx="45466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1694128" y="6173469"/>
            <a:ext cx="59563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3472509" y="4944999"/>
            <a:ext cx="45466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8821559" y="4549775"/>
            <a:ext cx="595631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3778237" y="2834259"/>
            <a:ext cx="822960" cy="3403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5847257" y="2449195"/>
            <a:ext cx="1554480" cy="3301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5231472" y="1165733"/>
            <a:ext cx="207009" cy="27939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8387460" y="852463"/>
            <a:ext cx="267969" cy="19744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5480265" y="759080"/>
            <a:ext cx="135382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 txBox="1"/>
          <p:nvPr/>
        </p:nvSpPr>
        <p:spPr>
          <a:xfrm>
            <a:off x="685800" y="679971"/>
            <a:ext cx="4638019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UKUMQI+Wingdings"/>
                <a:cs typeface="UKUMQI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stopband</a:t>
            </a:r>
            <a:r>
              <a:rPr sz="2400" spc="153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15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42911" y="679971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64256" y="679971"/>
            <a:ext cx="119179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5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90600" y="1075195"/>
            <a:ext cx="413924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stopband</a:t>
            </a:r>
            <a:r>
              <a:rPr sz="2400" spc="11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11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92521" y="1075195"/>
            <a:ext cx="446354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1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1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stopband</a:t>
            </a:r>
            <a:r>
              <a:rPr sz="2400" spc="11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ripple</a:t>
            </a:r>
            <a:r>
              <a:rPr sz="2400" spc="11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90600" y="1445527"/>
            <a:ext cx="9165446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tolerance</a:t>
            </a:r>
            <a:r>
              <a:rPr sz="2400" spc="1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1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maximum</a:t>
            </a:r>
            <a:r>
              <a:rPr sz="2400" spc="1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allowable</a:t>
            </a:r>
            <a:r>
              <a:rPr sz="2400" spc="1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deviation</a:t>
            </a:r>
            <a:r>
              <a:rPr sz="2400" spc="1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zero in this band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2371357"/>
            <a:ext cx="5187993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UKUMQI+Wingdings"/>
                <a:cs typeface="UKUMQI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transition</a:t>
            </a:r>
            <a:r>
              <a:rPr sz="2400" spc="9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band</a:t>
            </a:r>
            <a:r>
              <a:rPr sz="2400" spc="9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9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527582" y="2371357"/>
            <a:ext cx="262850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90600" y="2779281"/>
            <a:ext cx="282634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 restrictions 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14837" y="2779281"/>
            <a:ext cx="195469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 this band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3544837"/>
            <a:ext cx="46932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Filter Response Calculation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4100335"/>
            <a:ext cx="9470252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then</a:t>
            </a:r>
            <a:r>
              <a:rPr sz="2400" spc="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8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digital</a:t>
            </a:r>
            <a:r>
              <a:rPr sz="2400" spc="8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8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processing</a:t>
            </a:r>
            <a:r>
              <a:rPr sz="2400" spc="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techniques</a:t>
            </a:r>
            <a:r>
              <a:rPr sz="2400" spc="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obtain</a:t>
            </a:r>
            <a:r>
              <a:rPr sz="2400" spc="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1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description</a:t>
            </a:r>
            <a:r>
              <a:rPr sz="2400" spc="1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terms</a:t>
            </a:r>
            <a:r>
              <a:rPr sz="2400" spc="12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transfer</a:t>
            </a:r>
            <a:r>
              <a:rPr sz="2400" spc="1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</a:t>
            </a:r>
            <a:r>
              <a:rPr sz="2400" spc="81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4865891"/>
            <a:ext cx="282539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 response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148099" y="4865891"/>
            <a:ext cx="546717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 fulfills the given specifications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5538864"/>
            <a:ext cx="300039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3.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Implementation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85800" y="6094362"/>
            <a:ext cx="10213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429103" y="6094362"/>
            <a:ext cx="46748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477615" y="6094362"/>
            <a:ext cx="66785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2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known,</a:t>
            </a:r>
            <a:r>
              <a:rPr sz="2400" spc="2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2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2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then</a:t>
            </a:r>
            <a:r>
              <a:rPr sz="2400" spc="2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2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realized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85800" y="6489586"/>
            <a:ext cx="853242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 hardware or software according to a given structure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00049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6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" name="object 1"/>
          <p:cNvSpPr/>
          <p:nvPr/>
        </p:nvSpPr>
        <p:spPr>
          <a:xfrm>
            <a:off x="3537714" y="3318354"/>
            <a:ext cx="3764688" cy="295289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063749" y="1587755"/>
            <a:ext cx="5647689" cy="14655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685800" y="679971"/>
            <a:ext cx="8960694" cy="779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expense of wider main lobe and hence a wider transition.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IUCCS+Wingdings"/>
                <a:cs typeface="QIUCCS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Bartlett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58200" y="2086496"/>
            <a:ext cx="13158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(10.20)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68266" y="3252125"/>
            <a:ext cx="321099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 spc="10">
                <a:solidFill>
                  <a:srgbClr val="000000"/>
                </a:solidFill>
                <a:latin typeface="Microsoft Sans Serif"/>
                <a:cs typeface="Microsoft Sans Serif"/>
              </a:rPr>
              <a:t>0.9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3507" y="3428853"/>
            <a:ext cx="369331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icrosoft Sans Serif"/>
                <a:cs typeface="Microsoft Sans Serif"/>
              </a:rPr>
              <a:t>w[n]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68266" y="3576126"/>
            <a:ext cx="321099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 spc="10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68266" y="3900127"/>
            <a:ext cx="321099" cy="2446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 spc="10">
                <a:solidFill>
                  <a:srgbClr val="000000"/>
                </a:solidFill>
                <a:latin typeface="Microsoft Sans Serif"/>
                <a:cs typeface="Microsoft Sans Serif"/>
              </a:rPr>
              <a:t>0.7</a:t>
            </a:r>
          </a:p>
          <a:p>
            <a:pPr marL="0" marR="0">
              <a:lnSpc>
                <a:spcPts val="1050"/>
              </a:lnSpc>
              <a:spcBef>
                <a:spcPts val="1450"/>
              </a:spcBef>
              <a:spcAft>
                <a:spcPct val="0"/>
              </a:spcAft>
            </a:pPr>
            <a:r>
              <a:rPr sz="950" spc="10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050"/>
              </a:lnSpc>
              <a:spcBef>
                <a:spcPts val="1500"/>
              </a:spcBef>
              <a:spcAft>
                <a:spcPct val="0"/>
              </a:spcAft>
            </a:pPr>
            <a:r>
              <a:rPr sz="950" spc="10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  <a:p>
            <a:pPr marL="0" marR="0">
              <a:lnSpc>
                <a:spcPts val="1050"/>
              </a:lnSpc>
              <a:spcBef>
                <a:spcPts val="1508"/>
              </a:spcBef>
              <a:spcAft>
                <a:spcPct val="0"/>
              </a:spcAft>
            </a:pPr>
            <a:r>
              <a:rPr sz="950" spc="10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050"/>
              </a:lnSpc>
              <a:spcBef>
                <a:spcPts val="1450"/>
              </a:spcBef>
              <a:spcAft>
                <a:spcPct val="0"/>
              </a:spcAft>
            </a:pPr>
            <a:r>
              <a:rPr sz="950" spc="10">
                <a:solidFill>
                  <a:srgbClr val="000000"/>
                </a:solidFill>
                <a:latin typeface="Microsoft Sans Serif"/>
                <a:cs typeface="Microsoft Sans Serif"/>
              </a:rPr>
              <a:t>0.3</a:t>
            </a:r>
          </a:p>
          <a:p>
            <a:pPr marL="0" marR="0">
              <a:lnSpc>
                <a:spcPts val="1050"/>
              </a:lnSpc>
              <a:spcBef>
                <a:spcPts val="1500"/>
              </a:spcBef>
              <a:spcAft>
                <a:spcPct val="0"/>
              </a:spcAft>
            </a:pPr>
            <a:r>
              <a:rPr sz="950" spc="10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0" marR="0">
              <a:lnSpc>
                <a:spcPts val="1050"/>
              </a:lnSpc>
              <a:spcBef>
                <a:spcPts val="1450"/>
              </a:spcBef>
              <a:spcAft>
                <a:spcPct val="0"/>
              </a:spcAft>
            </a:pPr>
            <a:r>
              <a:rPr sz="950" spc="10">
                <a:solidFill>
                  <a:srgbClr val="000000"/>
                </a:solidFill>
                <a:latin typeface="Microsoft Sans Serif"/>
                <a:cs typeface="Microsoft Sans Serif"/>
              </a:rPr>
              <a:t>0.1</a:t>
            </a:r>
          </a:p>
          <a:p>
            <a:pPr marL="95774" marR="0">
              <a:lnSpc>
                <a:spcPts val="1050"/>
              </a:lnSpc>
              <a:spcBef>
                <a:spcPts val="150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37713" y="6271222"/>
            <a:ext cx="217957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42915" y="6271222"/>
            <a:ext cx="217957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55484" y="6271222"/>
            <a:ext cx="217957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68052" y="6271222"/>
            <a:ext cx="217957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80621" y="6271222"/>
            <a:ext cx="217957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93190" y="6271222"/>
            <a:ext cx="217957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05758" y="6271222"/>
            <a:ext cx="217957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icrosoft Sans Serif"/>
                <a:cs typeface="Microsoft Sans Serif"/>
              </a:rPr>
              <a:t>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418327" y="6271222"/>
            <a:ext cx="217957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icrosoft Sans Serif"/>
                <a:cs typeface="Microsoft Sans Serif"/>
              </a:rPr>
              <a:t>7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30896" y="6271222"/>
            <a:ext cx="217957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icrosoft Sans Serif"/>
                <a:cs typeface="Microsoft Sans Serif"/>
              </a:rPr>
              <a:t>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243464" y="6271222"/>
            <a:ext cx="217957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icrosoft Sans Serif"/>
                <a:cs typeface="Microsoft Sans Serif"/>
              </a:rPr>
              <a:t>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72171" y="6418495"/>
            <a:ext cx="217957" cy="17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60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object 1"/>
          <p:cNvSpPr/>
          <p:nvPr/>
        </p:nvSpPr>
        <p:spPr>
          <a:xfrm>
            <a:off x="3360098" y="3020237"/>
            <a:ext cx="4134722" cy="32224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1987550" y="1618616"/>
            <a:ext cx="6263640" cy="11036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7927440" y="776861"/>
            <a:ext cx="909320" cy="24764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685800" y="679971"/>
            <a:ext cx="7280327" cy="779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0665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Fig.10.23: Bartlett window function for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QDRNH+Wingdings"/>
                <a:cs typeface="QQDRNH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Hanning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5400" y="1933207"/>
            <a:ext cx="13158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(10.21)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73995" y="2947550"/>
            <a:ext cx="337680" cy="3374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88" marR="0">
              <a:lnSpc>
                <a:spcPts val="1151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151"/>
              </a:lnSpc>
              <a:spcBef>
                <a:spcPts val="1272"/>
              </a:spcBef>
              <a:spcAft>
                <a:spcPct val="0"/>
              </a:spcAft>
            </a:pPr>
            <a:r>
              <a:rPr sz="1000" spc="28">
                <a:solidFill>
                  <a:srgbClr val="000000"/>
                </a:solidFill>
                <a:latin typeface="Microsoft Sans Serif"/>
                <a:cs typeface="Microsoft Sans Serif"/>
              </a:rPr>
              <a:t>0.9</a:t>
            </a:r>
          </a:p>
          <a:p>
            <a:pPr marL="0" marR="0">
              <a:lnSpc>
                <a:spcPts val="1151"/>
              </a:lnSpc>
              <a:spcBef>
                <a:spcPts val="1386"/>
              </a:spcBef>
              <a:spcAft>
                <a:spcPct val="0"/>
              </a:spcAft>
            </a:pPr>
            <a:r>
              <a:rPr sz="1000" spc="28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151"/>
              </a:lnSpc>
              <a:spcBef>
                <a:spcPts val="1272"/>
              </a:spcBef>
              <a:spcAft>
                <a:spcPct val="0"/>
              </a:spcAft>
            </a:pPr>
            <a:r>
              <a:rPr sz="1000" spc="28">
                <a:solidFill>
                  <a:srgbClr val="000000"/>
                </a:solidFill>
                <a:latin typeface="Microsoft Sans Serif"/>
                <a:cs typeface="Microsoft Sans Serif"/>
              </a:rPr>
              <a:t>0.7</a:t>
            </a:r>
          </a:p>
          <a:p>
            <a:pPr marL="0" marR="0">
              <a:lnSpc>
                <a:spcPts val="1151"/>
              </a:lnSpc>
              <a:spcBef>
                <a:spcPts val="1386"/>
              </a:spcBef>
              <a:spcAft>
                <a:spcPct val="0"/>
              </a:spcAft>
            </a:pPr>
            <a:r>
              <a:rPr sz="1000" spc="28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151"/>
              </a:lnSpc>
              <a:spcBef>
                <a:spcPts val="1336"/>
              </a:spcBef>
              <a:spcAft>
                <a:spcPct val="0"/>
              </a:spcAft>
            </a:pPr>
            <a:r>
              <a:rPr sz="1000" spc="28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  <a:p>
            <a:pPr marL="0" marR="0">
              <a:lnSpc>
                <a:spcPts val="1151"/>
              </a:lnSpc>
              <a:spcBef>
                <a:spcPts val="1322"/>
              </a:spcBef>
              <a:spcAft>
                <a:spcPct val="0"/>
              </a:spcAft>
            </a:pPr>
            <a:r>
              <a:rPr sz="1000" spc="28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151"/>
              </a:lnSpc>
              <a:spcBef>
                <a:spcPts val="1336"/>
              </a:spcBef>
              <a:spcAft>
                <a:spcPct val="0"/>
              </a:spcAft>
            </a:pPr>
            <a:r>
              <a:rPr sz="1000" spc="28">
                <a:solidFill>
                  <a:srgbClr val="000000"/>
                </a:solidFill>
                <a:latin typeface="Microsoft Sans Serif"/>
                <a:cs typeface="Microsoft Sans Serif"/>
              </a:rPr>
              <a:t>0.3</a:t>
            </a:r>
          </a:p>
          <a:p>
            <a:pPr marL="0" marR="0">
              <a:lnSpc>
                <a:spcPts val="1151"/>
              </a:lnSpc>
              <a:spcBef>
                <a:spcPts val="1322"/>
              </a:spcBef>
              <a:spcAft>
                <a:spcPct val="0"/>
              </a:spcAft>
            </a:pPr>
            <a:r>
              <a:rPr sz="1000" spc="28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0" marR="0">
              <a:lnSpc>
                <a:spcPts val="1151"/>
              </a:lnSpc>
              <a:spcBef>
                <a:spcPts val="1336"/>
              </a:spcBef>
              <a:spcAft>
                <a:spcPct val="0"/>
              </a:spcAft>
            </a:pPr>
            <a:r>
              <a:rPr sz="1000" spc="28">
                <a:solidFill>
                  <a:srgbClr val="000000"/>
                </a:solidFill>
                <a:latin typeface="Microsoft Sans Serif"/>
                <a:cs typeface="Microsoft Sans Serif"/>
              </a:rPr>
              <a:t>0.1</a:t>
            </a:r>
          </a:p>
          <a:p>
            <a:pPr marL="105188" marR="0">
              <a:lnSpc>
                <a:spcPts val="1151"/>
              </a:lnSpc>
              <a:spcBef>
                <a:spcPts val="1386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22614" y="3132837"/>
            <a:ext cx="390654" cy="18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51"/>
              </a:lnSpc>
              <a:spcBef>
                <a:spcPct val="0"/>
              </a:spcBef>
              <a:spcAft>
                <a:spcPct val="0"/>
              </a:spcAft>
            </a:pPr>
            <a:r>
              <a:rPr sz="1000" spc="11">
                <a:solidFill>
                  <a:srgbClr val="000000"/>
                </a:solidFill>
                <a:latin typeface="Microsoft Sans Serif"/>
                <a:cs typeface="Microsoft Sans Serif"/>
              </a:rPr>
              <a:t>w[n]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60098" y="6242438"/>
            <a:ext cx="224401" cy="18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51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05127" y="6242438"/>
            <a:ext cx="224401" cy="18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51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58247" y="6242438"/>
            <a:ext cx="224401" cy="18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51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11367" y="6242438"/>
            <a:ext cx="224401" cy="18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51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64487" y="6242438"/>
            <a:ext cx="224401" cy="18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51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17608" y="6242438"/>
            <a:ext cx="224401" cy="18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51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70728" y="6242438"/>
            <a:ext cx="224401" cy="18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51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icrosoft Sans Serif"/>
                <a:cs typeface="Microsoft Sans Serif"/>
              </a:rPr>
              <a:t>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23848" y="6242438"/>
            <a:ext cx="224401" cy="18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51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icrosoft Sans Serif"/>
                <a:cs typeface="Microsoft Sans Serif"/>
              </a:rPr>
              <a:t>7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976968" y="6242438"/>
            <a:ext cx="224401" cy="18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51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icrosoft Sans Serif"/>
                <a:cs typeface="Microsoft Sans Serif"/>
              </a:rPr>
              <a:t>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430089" y="6242438"/>
            <a:ext cx="224401" cy="18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51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icrosoft Sans Serif"/>
                <a:cs typeface="Microsoft Sans Serif"/>
              </a:rPr>
              <a:t>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74865" y="6403557"/>
            <a:ext cx="224401" cy="18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51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61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object 1"/>
          <p:cNvSpPr/>
          <p:nvPr/>
        </p:nvSpPr>
        <p:spPr>
          <a:xfrm>
            <a:off x="3265502" y="3034497"/>
            <a:ext cx="4331805" cy="335559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1835149" y="1618616"/>
            <a:ext cx="6508749" cy="11036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7985657" y="776861"/>
            <a:ext cx="909320" cy="24764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685800" y="679971"/>
            <a:ext cx="7338545" cy="779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02448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Fig.10.24: Hanning window function for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LSVRKJ+Wingdings"/>
                <a:cs typeface="LSVRKJ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Hamming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5400" y="1933207"/>
            <a:ext cx="13158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(10.22)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0528" y="2958343"/>
            <a:ext cx="346512" cy="3534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0202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206"/>
              </a:lnSpc>
              <a:spcBef>
                <a:spcPts val="1386"/>
              </a:spcBef>
              <a:spcAft>
                <a:spcPct val="0"/>
              </a:spcAft>
            </a:pPr>
            <a:r>
              <a:rPr sz="1050" spc="28">
                <a:solidFill>
                  <a:srgbClr val="000000"/>
                </a:solidFill>
                <a:latin typeface="Microsoft Sans Serif"/>
                <a:cs typeface="Microsoft Sans Serif"/>
              </a:rPr>
              <a:t>0.9</a:t>
            </a:r>
          </a:p>
          <a:p>
            <a:pPr marL="0" marR="0">
              <a:lnSpc>
                <a:spcPts val="1206"/>
              </a:lnSpc>
              <a:spcBef>
                <a:spcPts val="1452"/>
              </a:spcBef>
              <a:spcAft>
                <a:spcPct val="0"/>
              </a:spcAft>
            </a:pPr>
            <a:r>
              <a:rPr sz="1050" spc="28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206"/>
              </a:lnSpc>
              <a:spcBef>
                <a:spcPts val="1336"/>
              </a:spcBef>
              <a:spcAft>
                <a:spcPct val="0"/>
              </a:spcAft>
            </a:pPr>
            <a:r>
              <a:rPr sz="1050" spc="28">
                <a:solidFill>
                  <a:srgbClr val="000000"/>
                </a:solidFill>
                <a:latin typeface="Microsoft Sans Serif"/>
                <a:cs typeface="Microsoft Sans Serif"/>
              </a:rPr>
              <a:t>0.7</a:t>
            </a:r>
          </a:p>
          <a:p>
            <a:pPr marL="0" marR="0">
              <a:lnSpc>
                <a:spcPts val="1206"/>
              </a:lnSpc>
              <a:spcBef>
                <a:spcPts val="1452"/>
              </a:spcBef>
              <a:spcAft>
                <a:spcPct val="0"/>
              </a:spcAft>
            </a:pPr>
            <a:r>
              <a:rPr sz="1050" spc="28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206"/>
              </a:lnSpc>
              <a:spcBef>
                <a:spcPts val="1452"/>
              </a:spcBef>
              <a:spcAft>
                <a:spcPct val="0"/>
              </a:spcAft>
            </a:pPr>
            <a:r>
              <a:rPr sz="1050" spc="28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  <a:p>
            <a:pPr marL="0" marR="0">
              <a:lnSpc>
                <a:spcPts val="1206"/>
              </a:lnSpc>
              <a:spcBef>
                <a:spcPts val="1386"/>
              </a:spcBef>
              <a:spcAft>
                <a:spcPct val="0"/>
              </a:spcAft>
            </a:pPr>
            <a:r>
              <a:rPr sz="1050" spc="28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206"/>
              </a:lnSpc>
              <a:spcBef>
                <a:spcPts val="1402"/>
              </a:spcBef>
              <a:spcAft>
                <a:spcPct val="0"/>
              </a:spcAft>
            </a:pPr>
            <a:r>
              <a:rPr sz="1050" spc="28">
                <a:solidFill>
                  <a:srgbClr val="000000"/>
                </a:solidFill>
                <a:latin typeface="Microsoft Sans Serif"/>
                <a:cs typeface="Microsoft Sans Serif"/>
              </a:rPr>
              <a:t>0.3</a:t>
            </a:r>
          </a:p>
          <a:p>
            <a:pPr marL="0" marR="0">
              <a:lnSpc>
                <a:spcPts val="1206"/>
              </a:lnSpc>
              <a:spcBef>
                <a:spcPts val="1386"/>
              </a:spcBef>
              <a:spcAft>
                <a:spcPct val="0"/>
              </a:spcAft>
            </a:pPr>
            <a:r>
              <a:rPr sz="1050" spc="28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0" marR="0">
              <a:lnSpc>
                <a:spcPts val="1206"/>
              </a:lnSpc>
              <a:spcBef>
                <a:spcPts val="1452"/>
              </a:spcBef>
              <a:spcAft>
                <a:spcPct val="0"/>
              </a:spcAft>
            </a:pPr>
            <a:r>
              <a:rPr sz="1050" spc="28">
                <a:solidFill>
                  <a:srgbClr val="000000"/>
                </a:solidFill>
                <a:latin typeface="Microsoft Sans Serif"/>
                <a:cs typeface="Microsoft Sans Serif"/>
              </a:rPr>
              <a:t>0.1</a:t>
            </a:r>
          </a:p>
          <a:p>
            <a:pPr marL="110202" marR="0">
              <a:lnSpc>
                <a:spcPts val="1206"/>
              </a:lnSpc>
              <a:spcBef>
                <a:spcPts val="1402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7360" y="3152496"/>
            <a:ext cx="402011" cy="191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050" spc="11">
                <a:solidFill>
                  <a:srgbClr val="000000"/>
                </a:solidFill>
                <a:latin typeface="Microsoft Sans Serif"/>
                <a:cs typeface="Microsoft Sans Serif"/>
              </a:rPr>
              <a:t>w[n]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65501" y="6410896"/>
            <a:ext cx="227833" cy="191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31743" y="6410896"/>
            <a:ext cx="227833" cy="191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06461" y="6410896"/>
            <a:ext cx="227833" cy="191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81180" y="6410896"/>
            <a:ext cx="227833" cy="191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55898" y="6410896"/>
            <a:ext cx="227833" cy="191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30617" y="6410896"/>
            <a:ext cx="227833" cy="191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05335" y="6410896"/>
            <a:ext cx="227833" cy="191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80054" y="6410896"/>
            <a:ext cx="227833" cy="191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7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054771" y="6410896"/>
            <a:ext cx="227833" cy="191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529490" y="6410896"/>
            <a:ext cx="227833" cy="191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76303" y="6579725"/>
            <a:ext cx="227833" cy="191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62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692150" y="1803782"/>
            <a:ext cx="8228328" cy="10134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8089289" y="776861"/>
            <a:ext cx="909320" cy="24764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685800" y="679971"/>
            <a:ext cx="7442176" cy="779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8816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Fig.10.25: Hamming window function for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DFJPA+Wingdings"/>
                <a:cs typeface="CDFJPA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Blackman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6830" y="2066303"/>
            <a:ext cx="13158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(10.23)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63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object 1"/>
          <p:cNvSpPr/>
          <p:nvPr/>
        </p:nvSpPr>
        <p:spPr>
          <a:xfrm>
            <a:off x="3298320" y="987390"/>
            <a:ext cx="4263430" cy="33231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9052915" y="5205272"/>
            <a:ext cx="246380" cy="2451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3739933" y="5184952"/>
            <a:ext cx="92329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8097366" y="4832401"/>
            <a:ext cx="909320" cy="2476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3106424" y="912439"/>
            <a:ext cx="343448" cy="3478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462" marR="0">
              <a:lnSpc>
                <a:spcPts val="1187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187"/>
              </a:lnSpc>
              <a:spcBef>
                <a:spcPts val="1314"/>
              </a:spcBef>
              <a:spcAft>
                <a:spcPct val="0"/>
              </a:spcAft>
            </a:pPr>
            <a:r>
              <a:rPr sz="1050" spc="21">
                <a:solidFill>
                  <a:srgbClr val="000000"/>
                </a:solidFill>
                <a:latin typeface="Microsoft Sans Serif"/>
                <a:cs typeface="Microsoft Sans Serif"/>
              </a:rPr>
              <a:t>0.9</a:t>
            </a:r>
          </a:p>
          <a:p>
            <a:pPr marL="0" marR="0">
              <a:lnSpc>
                <a:spcPts val="1187"/>
              </a:lnSpc>
              <a:spcBef>
                <a:spcPts val="1479"/>
              </a:spcBef>
              <a:spcAft>
                <a:spcPct val="0"/>
              </a:spcAft>
            </a:pPr>
            <a:r>
              <a:rPr sz="1050" spc="21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187"/>
              </a:lnSpc>
              <a:spcBef>
                <a:spcPts val="1314"/>
              </a:spcBef>
              <a:spcAft>
                <a:spcPct val="0"/>
              </a:spcAft>
            </a:pPr>
            <a:r>
              <a:rPr sz="1050" spc="21">
                <a:solidFill>
                  <a:srgbClr val="000000"/>
                </a:solidFill>
                <a:latin typeface="Microsoft Sans Serif"/>
                <a:cs typeface="Microsoft Sans Serif"/>
              </a:rPr>
              <a:t>0.7</a:t>
            </a:r>
          </a:p>
          <a:p>
            <a:pPr marL="0" marR="0">
              <a:lnSpc>
                <a:spcPts val="1187"/>
              </a:lnSpc>
              <a:spcBef>
                <a:spcPts val="1429"/>
              </a:spcBef>
              <a:spcAft>
                <a:spcPct val="0"/>
              </a:spcAft>
            </a:pPr>
            <a:r>
              <a:rPr sz="1050" spc="21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187"/>
              </a:lnSpc>
              <a:spcBef>
                <a:spcPts val="1429"/>
              </a:spcBef>
              <a:spcAft>
                <a:spcPct val="0"/>
              </a:spcAft>
            </a:pPr>
            <a:r>
              <a:rPr sz="1050" spc="21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  <a:p>
            <a:pPr marL="0" marR="0">
              <a:lnSpc>
                <a:spcPts val="1187"/>
              </a:lnSpc>
              <a:spcBef>
                <a:spcPts val="1364"/>
              </a:spcBef>
              <a:spcAft>
                <a:spcPct val="0"/>
              </a:spcAft>
            </a:pPr>
            <a:r>
              <a:rPr sz="1050" spc="21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187"/>
              </a:lnSpc>
              <a:spcBef>
                <a:spcPts val="1429"/>
              </a:spcBef>
              <a:spcAft>
                <a:spcPct val="0"/>
              </a:spcAft>
            </a:pPr>
            <a:r>
              <a:rPr sz="1050" spc="21">
                <a:solidFill>
                  <a:srgbClr val="000000"/>
                </a:solidFill>
                <a:latin typeface="Microsoft Sans Serif"/>
                <a:cs typeface="Microsoft Sans Serif"/>
              </a:rPr>
              <a:t>0.3</a:t>
            </a:r>
          </a:p>
          <a:p>
            <a:pPr marL="0" marR="0">
              <a:lnSpc>
                <a:spcPts val="1187"/>
              </a:lnSpc>
              <a:spcBef>
                <a:spcPts val="1364"/>
              </a:spcBef>
              <a:spcAft>
                <a:spcPct val="0"/>
              </a:spcAft>
            </a:pPr>
            <a:r>
              <a:rPr sz="1050" spc="21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0" marR="0">
              <a:lnSpc>
                <a:spcPts val="1187"/>
              </a:lnSpc>
              <a:spcBef>
                <a:spcPts val="1429"/>
              </a:spcBef>
              <a:spcAft>
                <a:spcPct val="0"/>
              </a:spcAft>
            </a:pPr>
            <a:r>
              <a:rPr sz="1050" spc="21">
                <a:solidFill>
                  <a:srgbClr val="000000"/>
                </a:solidFill>
                <a:latin typeface="Microsoft Sans Serif"/>
                <a:cs typeface="Microsoft Sans Serif"/>
              </a:rPr>
              <a:t>0.1</a:t>
            </a:r>
          </a:p>
          <a:p>
            <a:pPr marL="108462" marR="0">
              <a:lnSpc>
                <a:spcPts val="1187"/>
              </a:lnSpc>
              <a:spcBef>
                <a:spcPts val="1429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7957" y="1103516"/>
            <a:ext cx="398071" cy="188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87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w[n]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98320" y="4310292"/>
            <a:ext cx="226642" cy="188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87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57202" y="4310292"/>
            <a:ext cx="226642" cy="188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87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24427" y="4310292"/>
            <a:ext cx="226642" cy="188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87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91652" y="4310292"/>
            <a:ext cx="226642" cy="188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87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58878" y="4310292"/>
            <a:ext cx="226642" cy="188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87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626103" y="4310292"/>
            <a:ext cx="226642" cy="188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87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93328" y="4310292"/>
            <a:ext cx="226642" cy="188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87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60553" y="4310292"/>
            <a:ext cx="226642" cy="188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87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27778" y="4310292"/>
            <a:ext cx="226642" cy="188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87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95004" y="4310292"/>
            <a:ext cx="226642" cy="188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87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75804" y="4476446"/>
            <a:ext cx="226642" cy="188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87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4735513"/>
            <a:ext cx="9470382" cy="1914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739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Fig.10.26: Blackman window function for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1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1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86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terms</a:t>
            </a:r>
            <a:r>
              <a:rPr sz="2400" spc="1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1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1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2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then</a:t>
            </a:r>
            <a:r>
              <a:rPr sz="2400" spc="16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discarding</a:t>
            </a:r>
            <a:r>
              <a:rPr sz="2400" spc="16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6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end</a:t>
            </a:r>
            <a:r>
              <a:rPr sz="2400" spc="16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points,</a:t>
            </a:r>
            <a:r>
              <a:rPr sz="2400" spc="16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6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16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avoid</a:t>
            </a:r>
            <a:r>
              <a:rPr sz="2400" spc="16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zero</a:t>
            </a:r>
          </a:p>
          <a:p>
            <a:pPr marL="0" marR="0">
              <a:lnSpc>
                <a:spcPts val="2915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coefficients</a:t>
            </a:r>
            <a:r>
              <a:rPr sz="2400" spc="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both</a:t>
            </a:r>
            <a:r>
              <a:rPr sz="2400" spc="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ends</a:t>
            </a:r>
            <a:r>
              <a:rPr sz="2400" spc="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Bartlett,</a:t>
            </a:r>
            <a:r>
              <a:rPr sz="2400" spc="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Hanning</a:t>
            </a:r>
            <a:r>
              <a:rPr sz="2400" spc="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Blackman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windows.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64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1943100" y="1053592"/>
            <a:ext cx="6676390" cy="231038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5081276" y="1151510"/>
            <a:ext cx="584821" cy="27558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2014854" y="1056654"/>
            <a:ext cx="135463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Window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1658" y="1056654"/>
            <a:ext cx="82817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(dB)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14854" y="1470928"/>
            <a:ext cx="1980516" cy="1915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Rectangular</a:t>
            </a:r>
          </a:p>
          <a:p>
            <a:pPr marL="0" marR="0">
              <a:lnSpc>
                <a:spcPts val="2916"/>
              </a:lnSpc>
              <a:spcBef>
                <a:spcPts val="9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Bartlett</a:t>
            </a:r>
          </a:p>
          <a:p>
            <a:pPr marL="0" marR="0">
              <a:lnSpc>
                <a:spcPts val="2916"/>
              </a:lnSpc>
              <a:spcBef>
                <a:spcPts val="4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Hanning</a:t>
            </a:r>
          </a:p>
          <a:p>
            <a:pPr marL="0" marR="0">
              <a:lnSpc>
                <a:spcPts val="2916"/>
              </a:lnSpc>
              <a:spcBef>
                <a:spcPts val="9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Hamming</a:t>
            </a:r>
          </a:p>
          <a:p>
            <a:pPr marL="0" marR="0">
              <a:lnSpc>
                <a:spcPts val="2916"/>
              </a:lnSpc>
              <a:spcBef>
                <a:spcPts val="9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Blackman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2612" y="3354337"/>
            <a:ext cx="743647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Table 10.1: Characteristics of window functions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4095001"/>
            <a:ext cx="936238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 a result, there is a tradeoff between transition and ripple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60112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65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" name="object 1"/>
          <p:cNvSpPr/>
          <p:nvPr/>
        </p:nvSpPr>
        <p:spPr>
          <a:xfrm>
            <a:off x="8920543" y="5990970"/>
            <a:ext cx="246380" cy="2451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5226621" y="5904610"/>
            <a:ext cx="2167890" cy="3949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1735162" y="3353435"/>
            <a:ext cx="45466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4344872" y="2013839"/>
            <a:ext cx="2446020" cy="89026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9143200" y="1334897"/>
            <a:ext cx="246380" cy="2451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6606120" y="1314577"/>
            <a:ext cx="595631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 txBox="1"/>
          <p:nvPr/>
        </p:nvSpPr>
        <p:spPr>
          <a:xfrm>
            <a:off x="685800" y="679971"/>
            <a:ext cx="38446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Advantages of FIR Filter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1235469"/>
            <a:ext cx="595901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Transfer function of a causal FIR filter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15390" y="1235469"/>
            <a:ext cx="2800952" cy="1377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 length</a:t>
            </a:r>
            <a:r>
              <a:rPr sz="2400" spc="28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  <a:p>
            <a:pPr marL="1679257" marR="0">
              <a:lnSpc>
                <a:spcPts val="2916"/>
              </a:lnSpc>
              <a:spcBef>
                <a:spcPts val="470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3274327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03462" y="3274327"/>
            <a:ext cx="606935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the finite-duration impulse response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3854717"/>
            <a:ext cx="9470320" cy="188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THIIP+Wingdings"/>
                <a:cs typeface="KTHIIP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</a:t>
            </a:r>
            <a:r>
              <a:rPr sz="2400" spc="8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8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8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8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exactly</a:t>
            </a:r>
            <a:r>
              <a:rPr sz="2400" spc="8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linear</a:t>
            </a:r>
            <a:r>
              <a:rPr sz="2400" spc="834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8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results</a:t>
            </a:r>
            <a:r>
              <a:rPr sz="2400" spc="8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</a:p>
          <a:p>
            <a:pPr marL="3048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computation</a:t>
            </a:r>
            <a:r>
              <a:rPr sz="2400" spc="81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reduction</a:t>
            </a:r>
            <a:r>
              <a:rPr sz="2400" spc="81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8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zero</a:t>
            </a:r>
            <a:r>
              <a:rPr sz="2400" spc="81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phase</a:t>
            </a:r>
            <a:r>
              <a:rPr sz="2400" spc="81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distortion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8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</a:p>
          <a:p>
            <a:pPr marL="3048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5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</a:t>
            </a:r>
            <a:r>
              <a:rPr sz="2400" spc="5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5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5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</a:t>
            </a:r>
            <a:r>
              <a:rPr sz="2400" spc="5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distortion,</a:t>
            </a:r>
            <a:r>
              <a:rPr sz="2400" spc="5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different</a:t>
            </a:r>
            <a:r>
              <a:rPr sz="2400" spc="5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</a:p>
          <a:p>
            <a:pPr marL="304800" marR="0">
              <a:lnSpc>
                <a:spcPts val="2916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components</a:t>
            </a:r>
            <a:r>
              <a:rPr sz="2400" spc="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will</a:t>
            </a:r>
            <a:r>
              <a:rPr sz="2400" spc="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undergo</a:t>
            </a:r>
            <a:r>
              <a:rPr sz="2400" spc="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different</a:t>
            </a:r>
            <a:r>
              <a:rPr sz="2400" spc="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delays</a:t>
            </a:r>
            <a:r>
              <a:rPr sz="2400" spc="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30480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filtering process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5891543"/>
            <a:ext cx="4579504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THIIP+Wingdings"/>
                <a:cs typeface="KTHIIP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 is always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stable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because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508151" y="5891543"/>
            <a:ext cx="14510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 finite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484633"/>
            <a:ext cx="6947889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THIIP+Wingdings"/>
                <a:cs typeface="KTHIIP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Less sensitive to finite word-length effects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00049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object 1"/>
          <p:cNvSpPr/>
          <p:nvPr/>
        </p:nvSpPr>
        <p:spPr>
          <a:xfrm>
            <a:off x="3916298" y="6524879"/>
            <a:ext cx="961390" cy="3403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5096814" y="4952873"/>
            <a:ext cx="140970" cy="1701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3849369" y="4857623"/>
            <a:ext cx="44577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1739353" y="4872254"/>
            <a:ext cx="152400" cy="28889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3243935" y="4067937"/>
            <a:ext cx="4351019" cy="3403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4657572" y="3445383"/>
            <a:ext cx="176530" cy="1714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 txBox="1"/>
          <p:nvPr/>
        </p:nvSpPr>
        <p:spPr>
          <a:xfrm>
            <a:off x="685800" y="679971"/>
            <a:ext cx="9470307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EBFML+Wingdings"/>
                <a:cs typeface="QEBFML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Efficient</a:t>
            </a:r>
            <a:r>
              <a:rPr sz="2400" spc="256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implementation</a:t>
            </a:r>
            <a:r>
              <a:rPr sz="2400" spc="256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via</a:t>
            </a:r>
            <a:r>
              <a:rPr sz="2400" spc="2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digital</a:t>
            </a:r>
            <a:r>
              <a:rPr sz="2400" spc="2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2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processors</a:t>
            </a:r>
            <a:r>
              <a:rPr sz="2400" spc="2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0600" y="1050303"/>
            <a:ext cx="557653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multiply-and-add (MAC) instruction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1605801"/>
            <a:ext cx="8405654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EBFML+Wingdings"/>
                <a:cs typeface="QEBFML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Existence of optimality theorem for FIR filter design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2346465"/>
            <a:ext cx="363646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Linear-Phase FIR Filter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2901963"/>
            <a:ext cx="9470278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0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</a:t>
            </a:r>
            <a:r>
              <a:rPr sz="2400" spc="10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10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0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0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linear-phase</a:t>
            </a:r>
            <a:r>
              <a:rPr sz="2400" spc="10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10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0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0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linear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 of the frequency</a:t>
            </a:r>
            <a:r>
              <a:rPr sz="2400" spc="14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22689" y="4012959"/>
            <a:ext cx="112169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(10.3)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4778515"/>
            <a:ext cx="3198065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22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equals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0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 the filter length.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412970" y="4778515"/>
            <a:ext cx="574308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1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constant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5729237"/>
            <a:ext cx="9470223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4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4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(10.3)</a:t>
            </a:r>
            <a:r>
              <a:rPr sz="2400" spc="4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4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slightly</a:t>
            </a:r>
            <a:r>
              <a:rPr sz="2400" spc="4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different</a:t>
            </a:r>
            <a:r>
              <a:rPr sz="2400" spc="4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4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4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4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previous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chapters</a:t>
            </a:r>
            <a:r>
              <a:rPr sz="2400" spc="3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3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</a:t>
            </a:r>
            <a:r>
              <a:rPr sz="2400" spc="3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3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complements</a:t>
            </a:r>
            <a:r>
              <a:rPr sz="2400" spc="3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3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469901"/>
            <a:ext cx="326918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magnitude response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84039" y="6469901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00049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8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" name="object 1"/>
          <p:cNvSpPr/>
          <p:nvPr/>
        </p:nvSpPr>
        <p:spPr>
          <a:xfrm>
            <a:off x="692150" y="5303393"/>
            <a:ext cx="905510" cy="3403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7510982" y="5052441"/>
            <a:ext cx="157481" cy="1701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8669184" y="4167505"/>
            <a:ext cx="905509" cy="3403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1808302" y="4167505"/>
            <a:ext cx="961389" cy="3403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3673093" y="3364505"/>
            <a:ext cx="3251200" cy="37780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1735162" y="2266061"/>
            <a:ext cx="905510" cy="3403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3673094" y="1463061"/>
            <a:ext cx="3164839" cy="37780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6674103" y="734949"/>
            <a:ext cx="822959" cy="3403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 txBox="1"/>
          <p:nvPr/>
        </p:nvSpPr>
        <p:spPr>
          <a:xfrm>
            <a:off x="685800" y="679971"/>
            <a:ext cx="602704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Here, the phase response is related to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17993" y="679971"/>
            <a:ext cx="5226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61602" y="1445527"/>
            <a:ext cx="7254740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33045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(10.4)</a:t>
            </a:r>
          </a:p>
          <a:p>
            <a:pPr marL="0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real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is called the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amplitude response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2211083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976639"/>
            <a:ext cx="181631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Comparing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66606" y="3346971"/>
            <a:ext cx="1189582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(10.5)</a:t>
            </a:r>
          </a:p>
          <a:p>
            <a:pPr marL="794867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4112527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56471" y="4112527"/>
            <a:ext cx="56782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5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nonnegative,</a:t>
            </a:r>
            <a:r>
              <a:rPr sz="2400" spc="5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5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see</a:t>
            </a:r>
            <a:r>
              <a:rPr sz="2400" spc="5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5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4507751"/>
            <a:ext cx="9470299" cy="1149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positive,</a:t>
            </a:r>
            <a:r>
              <a:rPr sz="2400" spc="9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9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</a:t>
            </a:r>
            <a:r>
              <a:rPr sz="2400" spc="9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responses</a:t>
            </a:r>
            <a:r>
              <a:rPr sz="2400" spc="9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9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(10.4)</a:t>
            </a:r>
            <a:r>
              <a:rPr sz="2400" spc="9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9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(10.5)</a:t>
            </a:r>
            <a:r>
              <a:rPr sz="2400" spc="9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identical</a:t>
            </a:r>
            <a:r>
              <a:rPr sz="2400" spc="2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but</a:t>
            </a:r>
            <a:r>
              <a:rPr sz="2400" spc="2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2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</a:t>
            </a:r>
            <a:r>
              <a:rPr sz="2400" spc="2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difference</a:t>
            </a:r>
            <a:r>
              <a:rPr sz="2400" spc="2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6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2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negative</a:t>
            </a:r>
          </a:p>
          <a:p>
            <a:pPr marL="91821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000498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72729" y="6944947"/>
            <a:ext cx="1640171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 2022-2023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1.05.14"/>
  <p:tag name="AS_TITLE" val="Aspose.Slides for .NET 2.0"/>
  <p:tag name="AS_VERSION" val="21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1029</Paragraphs>
  <Slides>65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baseType="lpstr" size="90">
      <vt:lpstr>Arial</vt:lpstr>
      <vt:lpstr>Calibri</vt:lpstr>
      <vt:lpstr>Verdana</vt:lpstr>
      <vt:lpstr>WBUUSU+Wingdings</vt:lpstr>
      <vt:lpstr>Times New Roman</vt:lpstr>
      <vt:lpstr>IGGTGI+Wingdings</vt:lpstr>
      <vt:lpstr>UKUMQI+Wingdings</vt:lpstr>
      <vt:lpstr>KTHIIP+Wingdings</vt:lpstr>
      <vt:lpstr>QEBFML+Wingdings</vt:lpstr>
      <vt:lpstr>Courier New</vt:lpstr>
      <vt:lpstr>Microsoft Sans Serif</vt:lpstr>
      <vt:lpstr>ETOOBE+Symbol</vt:lpstr>
      <vt:lpstr>LTGDOF+Symbol</vt:lpstr>
      <vt:lpstr>OTBMHT+Symbol</vt:lpstr>
      <vt:lpstr>QTTHGV+Wingdings</vt:lpstr>
      <vt:lpstr>FCVADL+Wingdings</vt:lpstr>
      <vt:lpstr>NDRFND+Symbol</vt:lpstr>
      <vt:lpstr>CUOSNU+Symbol</vt:lpstr>
      <vt:lpstr>RWNFFF+Wingdings</vt:lpstr>
      <vt:lpstr>RVUGTW+Symbol</vt:lpstr>
      <vt:lpstr>QIUCCS+Wingdings</vt:lpstr>
      <vt:lpstr>QQDRNH+Wingdings</vt:lpstr>
      <vt:lpstr>LSVRKJ+Wingdings</vt:lpstr>
      <vt:lpstr>CDFJPA+Wingdings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21.0500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2022-12-13T15:10:47.084</cp:lastPrinted>
  <dcterms:created xsi:type="dcterms:W3CDTF">2022-12-13T07:10:47Z</dcterms:created>
  <dcterms:modified xsi:type="dcterms:W3CDTF">2022-12-13T07:10:49Z</dcterms:modified>
</cp:coreProperties>
</file>