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377045" cy="1325880"/>
          </a:xfrm>
        </p:spPr>
        <p:txBody>
          <a:bodyPr/>
          <a:p>
            <a:r>
              <a:rPr lang="en-US"/>
              <a:t>Data in smart grids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30700" y="1154430"/>
            <a:ext cx="7861300" cy="12515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10355" y="2406015"/>
            <a:ext cx="8081645" cy="44519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35330" y="2946400"/>
            <a:ext cx="2820035" cy="2172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 b="1" i="1">
                <a:solidFill>
                  <a:srgbClr val="FF0000"/>
                </a:solidFill>
              </a:rPr>
              <a:t>PAGE 13</a:t>
            </a:r>
            <a:endParaRPr lang="en-US" sz="4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185" y="157480"/>
            <a:ext cx="9144000" cy="68961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25" y="1255395"/>
            <a:ext cx="11805285" cy="5490845"/>
          </a:xfrm>
        </p:spPr>
        <p:txBody>
          <a:bodyPr/>
          <a:lstStyle/>
          <a:p>
            <a:r>
              <a:rPr lang="en-US"/>
              <a:t>WD -Originally known as Optimal Subband Tree Structuring -</a:t>
            </a:r>
            <a:endParaRPr lang="en-US"/>
          </a:p>
          <a:p>
            <a:r>
              <a:rPr lang="en-US"/>
              <a:t>DCT - is a technique applied to image pixels in spatial domain in order to transform them into a frequency domain in which redundancy can be identified.</a:t>
            </a:r>
            <a:endParaRPr lang="en-US"/>
          </a:p>
          <a:p>
            <a:r>
              <a:rPr lang="en-US"/>
              <a:t>Fuzzy-based method - a mathematical system that analyzes analog input values in terms of logical variables</a:t>
            </a:r>
            <a:endParaRPr lang="en-US"/>
          </a:p>
          <a:p>
            <a:r>
              <a:rPr lang="en-US"/>
              <a:t>NN - a series of algorithms that endeavors to recognize underlying relationships in a set of data through a process that mimics the way the human brain operates.</a:t>
            </a:r>
            <a:endParaRPr lang="en-US"/>
          </a:p>
          <a:p>
            <a:r>
              <a:rPr lang="en-US"/>
              <a:t>Deep stacked autoencoders -  a neural network consist several layers of sparse autoencoders where output of each hidden layer is connected to the input of the successive hidden layer.</a:t>
            </a:r>
            <a:endParaRPr lang="en-US"/>
          </a:p>
          <a:p>
            <a:r>
              <a:rPr lang="en-US"/>
              <a:t>SVD - a factorization of that matrix into three matrices.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33145" y="5231765"/>
            <a:ext cx="3153410" cy="1576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 b="1" i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PAGE 14</a:t>
            </a:r>
            <a:endParaRPr lang="en-US" sz="4400" b="1" i="1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SVD Form of a matrix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735" y="2558415"/>
            <a:ext cx="11969750" cy="20681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812405" y="365125"/>
            <a:ext cx="3153410" cy="157670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 b="1" i="1">
                <a:solidFill>
                  <a:schemeClr val="tx1"/>
                </a:solidFill>
                <a:sym typeface="+mn-ea"/>
              </a:rPr>
              <a:t>PAGE 15</a:t>
            </a:r>
            <a:endParaRPr lang="en-US" sz="4400" b="1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Chicking the accuracy and proximity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965" y="2363470"/>
            <a:ext cx="10617835" cy="21304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63295" y="4493895"/>
            <a:ext cx="3153410" cy="1576705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 b="1" i="1">
                <a:solidFill>
                  <a:schemeClr val="tx1"/>
                </a:solidFill>
                <a:sym typeface="+mn-ea"/>
              </a:rPr>
              <a:t>PAGE 19</a:t>
            </a:r>
            <a:endParaRPr lang="en-US" sz="4400" b="1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65125"/>
            <a:ext cx="11285855" cy="713105"/>
          </a:xfrm>
        </p:spPr>
        <p:txBody>
          <a:bodyPr>
            <a:normAutofit fontScale="90000"/>
          </a:bodyPr>
          <a:p>
            <a:r>
              <a:rPr lang="en-US"/>
              <a:t>The magic behind - Phasor Measurement Units(PMU)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1078230"/>
            <a:ext cx="9697085" cy="522478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895840" y="5784215"/>
            <a:ext cx="2296160" cy="10737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b="1" i="1">
                <a:solidFill>
                  <a:schemeClr val="bg1"/>
                </a:solidFill>
                <a:sym typeface="+mn-ea"/>
              </a:rPr>
              <a:t>PAGE 20</a:t>
            </a:r>
            <a:endParaRPr lang="en-US" sz="3200" b="1" i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numerical results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960" y="2161540"/>
            <a:ext cx="10821670" cy="23126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37730" y="365125"/>
            <a:ext cx="2421255" cy="11239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b="1" i="1">
                <a:solidFill>
                  <a:schemeClr val="bg1"/>
                </a:solidFill>
                <a:sym typeface="+mn-ea"/>
              </a:rPr>
              <a:t>PAGE 22</a:t>
            </a:r>
            <a:endParaRPr lang="en-US" sz="3200" b="1" i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04235" cy="1325880"/>
          </a:xfrm>
        </p:spPr>
        <p:txBody>
          <a:bodyPr/>
          <a:p>
            <a:r>
              <a:rPr lang="en-US"/>
              <a:t>Chart Results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8455" y="1646555"/>
            <a:ext cx="9538970" cy="50050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37730" y="365125"/>
            <a:ext cx="2421255" cy="112395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b="1" i="1">
                <a:solidFill>
                  <a:schemeClr val="bg1"/>
                </a:solidFill>
                <a:sym typeface="+mn-ea"/>
              </a:rPr>
              <a:t>PAGE 24</a:t>
            </a:r>
            <a:endParaRPr lang="en-US" sz="3200" b="1" i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6770"/>
            <a:ext cx="10515600" cy="918845"/>
          </a:xfrm>
        </p:spPr>
        <p:txBody>
          <a:bodyPr/>
          <a:p>
            <a:r>
              <a:rPr lang="en-US"/>
              <a:t>Guttman Kaiser &amp; De Souza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724785"/>
            <a:ext cx="10515600" cy="918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guttman Kaiser &amp;De Souza proved to be the best on image compression and My proposed method is effective on data compression more ,which is the main theme of this paper. 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4798060"/>
            <a:ext cx="10515600" cy="918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This is an interesting question , the value may vary , its so hard to estimate the value using this method like currently but i will look further on that , thank you for asking.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</Words>
  <Application>WPS Presentation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Alec</cp:lastModifiedBy>
  <cp:revision>21</cp:revision>
  <dcterms:created xsi:type="dcterms:W3CDTF">2021-10-22T12:34:00Z</dcterms:created>
  <dcterms:modified xsi:type="dcterms:W3CDTF">2021-10-28T20:32:22Z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345CFAF524B448D8BDC00ABCA18D24D5</vt:lpwstr>
  </property>
  <property fmtid="{D5CDD505-2E9C-101B-9397-08002B2CF9AE}" pid="3" name="KSOProductBuildVer">
    <vt:lpwstr>1033-11.2.0.10351</vt:lpwstr>
  </property>
</Properties>
</file>