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23"/>
  </p:notesMasterIdLst>
  <p:handoutMasterIdLst>
    <p:handoutMasterId r:id="rId24"/>
  </p:handoutMasterIdLst>
  <p:sldIdLst>
    <p:sldId id="308" r:id="rId2"/>
    <p:sldId id="309" r:id="rId3"/>
    <p:sldId id="296" r:id="rId4"/>
    <p:sldId id="275" r:id="rId5"/>
    <p:sldId id="298" r:id="rId6"/>
    <p:sldId id="320" r:id="rId7"/>
    <p:sldId id="276" r:id="rId8"/>
    <p:sldId id="277" r:id="rId9"/>
    <p:sldId id="300" r:id="rId10"/>
    <p:sldId id="303" r:id="rId11"/>
    <p:sldId id="289" r:id="rId12"/>
    <p:sldId id="306" r:id="rId13"/>
    <p:sldId id="312" r:id="rId14"/>
    <p:sldId id="313" r:id="rId15"/>
    <p:sldId id="314" r:id="rId16"/>
    <p:sldId id="315" r:id="rId17"/>
    <p:sldId id="316" r:id="rId18"/>
    <p:sldId id="317" r:id="rId19"/>
    <p:sldId id="318" r:id="rId20"/>
    <p:sldId id="319" r:id="rId21"/>
    <p:sldId id="310" r:id="rId2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4" autoAdjust="0"/>
    <p:restoredTop sz="79255" autoAdjust="0"/>
  </p:normalViewPr>
  <p:slideViewPr>
    <p:cSldViewPr>
      <p:cViewPr varScale="1">
        <p:scale>
          <a:sx n="89" d="100"/>
          <a:sy n="89" d="100"/>
        </p:scale>
        <p:origin x="2528"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4" d="100"/>
          <a:sy n="134" d="100"/>
        </p:scale>
        <p:origin x="-89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EEB74-FFF8-3440-9707-F9A53B5CFFD4}"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ADC4598F-8182-B648-83DE-58C2AE6C172F}">
      <dgm:prSet/>
      <dgm:spPr>
        <a:solidFill>
          <a:schemeClr val="accent4">
            <a:lumMod val="75000"/>
          </a:schemeClr>
        </a:solidFill>
        <a:ln>
          <a:solidFill>
            <a:schemeClr val="accent4">
              <a:lumMod val="75000"/>
            </a:schemeClr>
          </a:solidFill>
        </a:ln>
      </dgm:spPr>
      <dgm:t>
        <a:bodyPr/>
        <a:lstStyle/>
        <a:p>
          <a:pPr rtl="0"/>
          <a:r>
            <a:rPr lang="en-US" dirty="0"/>
            <a:t>It must verify the author and the date and time of the signature</a:t>
          </a:r>
        </a:p>
      </dgm:t>
    </dgm:pt>
    <dgm:pt modelId="{46200DCB-32BF-E541-ACBC-65A746302491}" type="parTrans" cxnId="{80D7C726-10A0-FD46-8602-E230973F4480}">
      <dgm:prSet/>
      <dgm:spPr/>
      <dgm:t>
        <a:bodyPr/>
        <a:lstStyle/>
        <a:p>
          <a:endParaRPr lang="en-US"/>
        </a:p>
      </dgm:t>
    </dgm:pt>
    <dgm:pt modelId="{AE497D64-604E-5945-93DC-89D427EF936B}" type="sibTrans" cxnId="{80D7C726-10A0-FD46-8602-E230973F4480}">
      <dgm:prSet/>
      <dgm:spPr/>
      <dgm:t>
        <a:bodyPr/>
        <a:lstStyle/>
        <a:p>
          <a:endParaRPr lang="en-US"/>
        </a:p>
      </dgm:t>
    </dgm:pt>
    <dgm:pt modelId="{8A68DB36-67A5-4F42-ABAC-A528FE261DC7}">
      <dgm:prSet/>
      <dgm:spPr>
        <a:solidFill>
          <a:schemeClr val="accent4">
            <a:lumMod val="75000"/>
          </a:schemeClr>
        </a:solidFill>
        <a:ln>
          <a:solidFill>
            <a:schemeClr val="tx1"/>
          </a:solidFill>
        </a:ln>
      </dgm:spPr>
      <dgm:t>
        <a:bodyPr/>
        <a:lstStyle/>
        <a:p>
          <a:pPr rtl="0"/>
          <a:r>
            <a:rPr lang="en-US" dirty="0"/>
            <a:t>It must authenticate the contents at the time of the signature</a:t>
          </a:r>
        </a:p>
      </dgm:t>
    </dgm:pt>
    <dgm:pt modelId="{13916DC9-D508-F740-A2F1-3E442A6BF3B9}" type="parTrans" cxnId="{25CB81AB-752C-C34D-AD82-5EC6A9E94F47}">
      <dgm:prSet/>
      <dgm:spPr/>
      <dgm:t>
        <a:bodyPr/>
        <a:lstStyle/>
        <a:p>
          <a:endParaRPr lang="en-US"/>
        </a:p>
      </dgm:t>
    </dgm:pt>
    <dgm:pt modelId="{E851933D-E861-7645-B77F-286C1A352391}" type="sibTrans" cxnId="{25CB81AB-752C-C34D-AD82-5EC6A9E94F47}">
      <dgm:prSet/>
      <dgm:spPr/>
      <dgm:t>
        <a:bodyPr/>
        <a:lstStyle/>
        <a:p>
          <a:endParaRPr lang="en-US"/>
        </a:p>
      </dgm:t>
    </dgm:pt>
    <dgm:pt modelId="{5C89769F-032B-C948-AC72-7A0035E78799}">
      <dgm:prSet/>
      <dgm:spPr>
        <a:solidFill>
          <a:schemeClr val="accent4">
            <a:lumMod val="75000"/>
          </a:schemeClr>
        </a:solidFill>
        <a:ln>
          <a:solidFill>
            <a:schemeClr val="tx1"/>
          </a:solidFill>
        </a:ln>
      </dgm:spPr>
      <dgm:t>
        <a:bodyPr/>
        <a:lstStyle/>
        <a:p>
          <a:pPr rtl="0"/>
          <a:r>
            <a:rPr lang="en-AU" dirty="0"/>
            <a:t>It must be verifiable by third parties to resolve disputes</a:t>
          </a:r>
        </a:p>
      </dgm:t>
    </dgm:pt>
    <dgm:pt modelId="{92C5ACCC-6923-2A40-AB99-6EAA1964F1A7}" type="parTrans" cxnId="{A53E065B-7214-F040-9612-F8EBC1FD0ABF}">
      <dgm:prSet/>
      <dgm:spPr/>
      <dgm:t>
        <a:bodyPr/>
        <a:lstStyle/>
        <a:p>
          <a:endParaRPr lang="en-US"/>
        </a:p>
      </dgm:t>
    </dgm:pt>
    <dgm:pt modelId="{8456E647-AFEA-E643-AC00-1A4DF84B778C}" type="sibTrans" cxnId="{A53E065B-7214-F040-9612-F8EBC1FD0ABF}">
      <dgm:prSet/>
      <dgm:spPr/>
      <dgm:t>
        <a:bodyPr/>
        <a:lstStyle/>
        <a:p>
          <a:endParaRPr lang="en-US"/>
        </a:p>
      </dgm:t>
    </dgm:pt>
    <dgm:pt modelId="{61BE224F-D0E9-F24C-A84E-789ED88BA711}" type="pres">
      <dgm:prSet presAssocID="{894EEB74-FFF8-3440-9707-F9A53B5CFFD4}" presName="CompostProcess" presStyleCnt="0">
        <dgm:presLayoutVars>
          <dgm:dir/>
          <dgm:resizeHandles val="exact"/>
        </dgm:presLayoutVars>
      </dgm:prSet>
      <dgm:spPr/>
    </dgm:pt>
    <dgm:pt modelId="{0D800C52-06DC-0A41-B384-C56F01BE05CB}" type="pres">
      <dgm:prSet presAssocID="{894EEB74-FFF8-3440-9707-F9A53B5CFFD4}" presName="arrow" presStyleLbl="bgShp" presStyleIdx="0" presStyleCnt="1"/>
      <dgm:spPr>
        <a:solidFill>
          <a:schemeClr val="bg1"/>
        </a:solidFill>
        <a:ln w="38100">
          <a:solidFill>
            <a:schemeClr val="accent1"/>
          </a:solidFill>
        </a:ln>
      </dgm:spPr>
    </dgm:pt>
    <dgm:pt modelId="{B6BB4835-31B3-0744-94F0-C95BB912460E}" type="pres">
      <dgm:prSet presAssocID="{894EEB74-FFF8-3440-9707-F9A53B5CFFD4}" presName="linearProcess" presStyleCnt="0"/>
      <dgm:spPr/>
    </dgm:pt>
    <dgm:pt modelId="{341079C6-9D39-4749-9040-89003A9F25C0}" type="pres">
      <dgm:prSet presAssocID="{ADC4598F-8182-B648-83DE-58C2AE6C172F}" presName="textNode" presStyleLbl="node1" presStyleIdx="0" presStyleCnt="3">
        <dgm:presLayoutVars>
          <dgm:bulletEnabled val="1"/>
        </dgm:presLayoutVars>
      </dgm:prSet>
      <dgm:spPr/>
    </dgm:pt>
    <dgm:pt modelId="{474EB01D-221A-D94E-91AA-A596F0050F35}" type="pres">
      <dgm:prSet presAssocID="{AE497D64-604E-5945-93DC-89D427EF936B}" presName="sibTrans" presStyleCnt="0"/>
      <dgm:spPr/>
    </dgm:pt>
    <dgm:pt modelId="{CD297614-583E-E04F-BFD3-0C43552D1603}" type="pres">
      <dgm:prSet presAssocID="{8A68DB36-67A5-4F42-ABAC-A528FE261DC7}" presName="textNode" presStyleLbl="node1" presStyleIdx="1" presStyleCnt="3">
        <dgm:presLayoutVars>
          <dgm:bulletEnabled val="1"/>
        </dgm:presLayoutVars>
      </dgm:prSet>
      <dgm:spPr/>
    </dgm:pt>
    <dgm:pt modelId="{954CC56A-3E3C-7F41-A024-E1A1E9D4945C}" type="pres">
      <dgm:prSet presAssocID="{E851933D-E861-7645-B77F-286C1A352391}" presName="sibTrans" presStyleCnt="0"/>
      <dgm:spPr/>
    </dgm:pt>
    <dgm:pt modelId="{7EAD0816-1D8B-C14D-B8D6-D7DF56C59B1F}" type="pres">
      <dgm:prSet presAssocID="{5C89769F-032B-C948-AC72-7A0035E78799}" presName="textNode" presStyleLbl="node1" presStyleIdx="2" presStyleCnt="3">
        <dgm:presLayoutVars>
          <dgm:bulletEnabled val="1"/>
        </dgm:presLayoutVars>
      </dgm:prSet>
      <dgm:spPr/>
    </dgm:pt>
  </dgm:ptLst>
  <dgm:cxnLst>
    <dgm:cxn modelId="{6C645109-8057-B247-A1A6-56C207C31553}" type="presOf" srcId="{894EEB74-FFF8-3440-9707-F9A53B5CFFD4}" destId="{61BE224F-D0E9-F24C-A84E-789ED88BA711}" srcOrd="0" destOrd="0" presId="urn:microsoft.com/office/officeart/2005/8/layout/hProcess9"/>
    <dgm:cxn modelId="{4196A11C-3359-704E-9492-49E931993FF9}" type="presOf" srcId="{8A68DB36-67A5-4F42-ABAC-A528FE261DC7}" destId="{CD297614-583E-E04F-BFD3-0C43552D1603}" srcOrd="0" destOrd="0" presId="urn:microsoft.com/office/officeart/2005/8/layout/hProcess9"/>
    <dgm:cxn modelId="{80D7C726-10A0-FD46-8602-E230973F4480}" srcId="{894EEB74-FFF8-3440-9707-F9A53B5CFFD4}" destId="{ADC4598F-8182-B648-83DE-58C2AE6C172F}" srcOrd="0" destOrd="0" parTransId="{46200DCB-32BF-E541-ACBC-65A746302491}" sibTransId="{AE497D64-604E-5945-93DC-89D427EF936B}"/>
    <dgm:cxn modelId="{78D2C330-6DE2-0B49-923E-67B82D91B62D}" type="presOf" srcId="{5C89769F-032B-C948-AC72-7A0035E78799}" destId="{7EAD0816-1D8B-C14D-B8D6-D7DF56C59B1F}" srcOrd="0" destOrd="0" presId="urn:microsoft.com/office/officeart/2005/8/layout/hProcess9"/>
    <dgm:cxn modelId="{A53E065B-7214-F040-9612-F8EBC1FD0ABF}" srcId="{894EEB74-FFF8-3440-9707-F9A53B5CFFD4}" destId="{5C89769F-032B-C948-AC72-7A0035E78799}" srcOrd="2" destOrd="0" parTransId="{92C5ACCC-6923-2A40-AB99-6EAA1964F1A7}" sibTransId="{8456E647-AFEA-E643-AC00-1A4DF84B778C}"/>
    <dgm:cxn modelId="{25CB81AB-752C-C34D-AD82-5EC6A9E94F47}" srcId="{894EEB74-FFF8-3440-9707-F9A53B5CFFD4}" destId="{8A68DB36-67A5-4F42-ABAC-A528FE261DC7}" srcOrd="1" destOrd="0" parTransId="{13916DC9-D508-F740-A2F1-3E442A6BF3B9}" sibTransId="{E851933D-E861-7645-B77F-286C1A352391}"/>
    <dgm:cxn modelId="{4A0B24CA-A81E-4841-977D-9AE5AA119CBE}" type="presOf" srcId="{ADC4598F-8182-B648-83DE-58C2AE6C172F}" destId="{341079C6-9D39-4749-9040-89003A9F25C0}" srcOrd="0" destOrd="0" presId="urn:microsoft.com/office/officeart/2005/8/layout/hProcess9"/>
    <dgm:cxn modelId="{FEB7CAEF-8BB1-5047-8F89-9F00DA1B5792}" type="presParOf" srcId="{61BE224F-D0E9-F24C-A84E-789ED88BA711}" destId="{0D800C52-06DC-0A41-B384-C56F01BE05CB}" srcOrd="0" destOrd="0" presId="urn:microsoft.com/office/officeart/2005/8/layout/hProcess9"/>
    <dgm:cxn modelId="{38315F14-21E7-554A-8DC7-B455DBDAA16B}" type="presParOf" srcId="{61BE224F-D0E9-F24C-A84E-789ED88BA711}" destId="{B6BB4835-31B3-0744-94F0-C95BB912460E}" srcOrd="1" destOrd="0" presId="urn:microsoft.com/office/officeart/2005/8/layout/hProcess9"/>
    <dgm:cxn modelId="{CE34F62B-81CB-CA40-A2E9-D79CAC4CC446}" type="presParOf" srcId="{B6BB4835-31B3-0744-94F0-C95BB912460E}" destId="{341079C6-9D39-4749-9040-89003A9F25C0}" srcOrd="0" destOrd="0" presId="urn:microsoft.com/office/officeart/2005/8/layout/hProcess9"/>
    <dgm:cxn modelId="{54DAB99B-BA99-B943-A20D-092F566BBEB3}" type="presParOf" srcId="{B6BB4835-31B3-0744-94F0-C95BB912460E}" destId="{474EB01D-221A-D94E-91AA-A596F0050F35}" srcOrd="1" destOrd="0" presId="urn:microsoft.com/office/officeart/2005/8/layout/hProcess9"/>
    <dgm:cxn modelId="{335D1980-2B23-D541-8546-BE50E26C48EC}" type="presParOf" srcId="{B6BB4835-31B3-0744-94F0-C95BB912460E}" destId="{CD297614-583E-E04F-BFD3-0C43552D1603}" srcOrd="2" destOrd="0" presId="urn:microsoft.com/office/officeart/2005/8/layout/hProcess9"/>
    <dgm:cxn modelId="{EDEAB5A8-EE90-074E-93AD-86D27BB7C469}" type="presParOf" srcId="{B6BB4835-31B3-0744-94F0-C95BB912460E}" destId="{954CC56A-3E3C-7F41-A024-E1A1E9D4945C}" srcOrd="3" destOrd="0" presId="urn:microsoft.com/office/officeart/2005/8/layout/hProcess9"/>
    <dgm:cxn modelId="{2B298EC4-A46C-614D-A1B1-AB4DF0502D6A}" type="presParOf" srcId="{B6BB4835-31B3-0744-94F0-C95BB912460E}" destId="{7EAD0816-1D8B-C14D-B8D6-D7DF56C59B1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4934B-3BCB-884F-B3A6-089FAD951BA9}"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2FD029A-D972-7943-A4AE-C2787FF46D2C}">
      <dgm:prSet phldrT="[Text]" custT="1"/>
      <dgm:spPr>
        <a:solidFill>
          <a:schemeClr val="accent4">
            <a:lumMod val="75000"/>
          </a:schemeClr>
        </a:solidFill>
      </dgm:spPr>
      <dgm:t>
        <a:bodyPr/>
        <a:lstStyle/>
        <a:p>
          <a:r>
            <a:rPr lang="en-US" sz="1500" b="1" dirty="0"/>
            <a:t>Key-only attack</a:t>
          </a:r>
          <a:endParaRPr lang="en-US" sz="1500" dirty="0"/>
        </a:p>
      </dgm:t>
    </dgm:pt>
    <dgm:pt modelId="{9F13AF1A-F094-8649-92A3-F9CADEBC5772}" type="parTrans" cxnId="{901A4ADB-9ADD-4445-AB0F-F97DC4C8863A}">
      <dgm:prSet/>
      <dgm:spPr/>
      <dgm:t>
        <a:bodyPr/>
        <a:lstStyle/>
        <a:p>
          <a:endParaRPr lang="en-US"/>
        </a:p>
      </dgm:t>
    </dgm:pt>
    <dgm:pt modelId="{8B4C9E09-8B38-0B4C-BD0E-B132F26C264F}" type="sibTrans" cxnId="{901A4ADB-9ADD-4445-AB0F-F97DC4C8863A}">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952A3FC2-61F0-3D44-A926-9E3E30F8E714}">
      <dgm:prSet custT="1"/>
      <dgm:spPr/>
      <dgm:t>
        <a:bodyPr/>
        <a:lstStyle/>
        <a:p>
          <a:r>
            <a:rPr lang="en-US" sz="1500" dirty="0"/>
            <a:t>C only knows A’s public key</a:t>
          </a:r>
        </a:p>
      </dgm:t>
    </dgm:pt>
    <dgm:pt modelId="{97DE8B61-8BC7-9F40-9340-8DF33749B245}" type="parTrans" cxnId="{0B5ED73A-2F37-AB4E-AD7D-A10F63380CE1}">
      <dgm:prSet/>
      <dgm:spPr/>
      <dgm:t>
        <a:bodyPr/>
        <a:lstStyle/>
        <a:p>
          <a:endParaRPr lang="en-US"/>
        </a:p>
      </dgm:t>
    </dgm:pt>
    <dgm:pt modelId="{85989F38-4F0F-354F-B111-238CFC839B67}" type="sibTrans" cxnId="{0B5ED73A-2F37-AB4E-AD7D-A10F63380CE1}">
      <dgm:prSet/>
      <dgm:spPr/>
      <dgm:t>
        <a:bodyPr/>
        <a:lstStyle/>
        <a:p>
          <a:endParaRPr lang="en-US"/>
        </a:p>
      </dgm:t>
    </dgm:pt>
    <dgm:pt modelId="{849806C8-24F5-704B-99D3-C929FEBB3D3D}">
      <dgm:prSet custT="1"/>
      <dgm:spPr>
        <a:solidFill>
          <a:schemeClr val="accent4">
            <a:lumMod val="75000"/>
          </a:schemeClr>
        </a:solidFill>
      </dgm:spPr>
      <dgm:t>
        <a:bodyPr/>
        <a:lstStyle/>
        <a:p>
          <a:r>
            <a:rPr lang="en-US" sz="1500" b="1" dirty="0"/>
            <a:t>Known message attack</a:t>
          </a:r>
        </a:p>
      </dgm:t>
    </dgm:pt>
    <dgm:pt modelId="{AB478653-B288-8340-BC42-AD7BD6CB1CA3}" type="parTrans" cxnId="{B3372F67-8625-B444-822A-CAD085F7C4DB}">
      <dgm:prSet/>
      <dgm:spPr/>
      <dgm:t>
        <a:bodyPr/>
        <a:lstStyle/>
        <a:p>
          <a:endParaRPr lang="en-US"/>
        </a:p>
      </dgm:t>
    </dgm:pt>
    <dgm:pt modelId="{68A0590E-B82F-AF42-B2FA-8DFB3029E415}" type="sibTrans" cxnId="{B3372F67-8625-B444-822A-CAD085F7C4DB}">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091D4DE6-2638-4345-8AEF-BE41CC43571D}">
      <dgm:prSet custT="1"/>
      <dgm:spPr/>
      <dgm:t>
        <a:bodyPr/>
        <a:lstStyle/>
        <a:p>
          <a:r>
            <a:rPr lang="en-US" sz="1500" dirty="0"/>
            <a:t>C is given access to a set of messages and their signatures</a:t>
          </a:r>
        </a:p>
      </dgm:t>
    </dgm:pt>
    <dgm:pt modelId="{F63DE0CA-26CF-0F48-A1E7-566A386540F7}" type="parTrans" cxnId="{616134A9-D800-D545-B397-BA7D7F8DF91A}">
      <dgm:prSet/>
      <dgm:spPr/>
      <dgm:t>
        <a:bodyPr/>
        <a:lstStyle/>
        <a:p>
          <a:endParaRPr lang="en-US"/>
        </a:p>
      </dgm:t>
    </dgm:pt>
    <dgm:pt modelId="{F72B526E-0350-F84F-81A2-B3C605708F8F}" type="sibTrans" cxnId="{616134A9-D800-D545-B397-BA7D7F8DF91A}">
      <dgm:prSet/>
      <dgm:spPr/>
      <dgm:t>
        <a:bodyPr/>
        <a:lstStyle/>
        <a:p>
          <a:endParaRPr lang="en-US"/>
        </a:p>
      </dgm:t>
    </dgm:pt>
    <dgm:pt modelId="{C3171C2A-F864-BE45-A10A-B8FE322549D0}">
      <dgm:prSet custT="1"/>
      <dgm:spPr>
        <a:solidFill>
          <a:schemeClr val="accent4">
            <a:lumMod val="75000"/>
          </a:schemeClr>
        </a:solidFill>
      </dgm:spPr>
      <dgm:t>
        <a:bodyPr/>
        <a:lstStyle/>
        <a:p>
          <a:r>
            <a:rPr lang="en-US" sz="1500" b="1" dirty="0"/>
            <a:t>Generic chosen message attack</a:t>
          </a:r>
        </a:p>
      </dgm:t>
    </dgm:pt>
    <dgm:pt modelId="{84ED6AB0-00D4-A74F-B0DB-A60E29914930}" type="parTrans" cxnId="{EB907113-E790-EE48-A80A-9D5261E26375}">
      <dgm:prSet/>
      <dgm:spPr/>
      <dgm:t>
        <a:bodyPr/>
        <a:lstStyle/>
        <a:p>
          <a:endParaRPr lang="en-US"/>
        </a:p>
      </dgm:t>
    </dgm:pt>
    <dgm:pt modelId="{E28AC4D3-DBD2-E742-A168-2ADC338CA789}" type="sibTrans" cxnId="{EB907113-E790-EE48-A80A-9D5261E26375}">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325A0141-45C9-D543-8FC0-DB8BDA02EAFE}">
      <dgm:prSet custT="1"/>
      <dgm:spPr/>
      <dgm:t>
        <a:bodyPr/>
        <a:lstStyle/>
        <a:p>
          <a:r>
            <a:rPr lang="en-US" sz="1500" dirty="0"/>
            <a:t>C chooses a list of messages before attempting to break A’s signature scheme, independent of A’s public key; C then obtains from A valid signatures for the chosen messages</a:t>
          </a:r>
        </a:p>
      </dgm:t>
    </dgm:pt>
    <dgm:pt modelId="{57A79CD8-ECD6-A34B-BF2B-0D175F9DF64D}" type="parTrans" cxnId="{A41B7C23-CEE1-524A-8EC7-9B2444F2756A}">
      <dgm:prSet/>
      <dgm:spPr/>
      <dgm:t>
        <a:bodyPr/>
        <a:lstStyle/>
        <a:p>
          <a:endParaRPr lang="en-US"/>
        </a:p>
      </dgm:t>
    </dgm:pt>
    <dgm:pt modelId="{591D6BDB-897A-A746-A7E5-2BC4EFDE4ED0}" type="sibTrans" cxnId="{A41B7C23-CEE1-524A-8EC7-9B2444F2756A}">
      <dgm:prSet/>
      <dgm:spPr/>
      <dgm:t>
        <a:bodyPr/>
        <a:lstStyle/>
        <a:p>
          <a:endParaRPr lang="en-US"/>
        </a:p>
      </dgm:t>
    </dgm:pt>
    <dgm:pt modelId="{32821B99-C92F-A840-841D-23AB6FDA3702}">
      <dgm:prSet custT="1"/>
      <dgm:spPr>
        <a:solidFill>
          <a:schemeClr val="accent4">
            <a:lumMod val="75000"/>
          </a:schemeClr>
        </a:solidFill>
      </dgm:spPr>
      <dgm:t>
        <a:bodyPr/>
        <a:lstStyle/>
        <a:p>
          <a:r>
            <a:rPr lang="en-US" sz="1500" b="1" dirty="0"/>
            <a:t>Directed chosen message attack</a:t>
          </a:r>
        </a:p>
      </dgm:t>
    </dgm:pt>
    <dgm:pt modelId="{3D5799A5-05C2-584D-B8CC-65EACE221A4F}" type="parTrans" cxnId="{1F3DBF6A-3A5C-2E44-BEF4-FCA7A5545029}">
      <dgm:prSet/>
      <dgm:spPr/>
      <dgm:t>
        <a:bodyPr/>
        <a:lstStyle/>
        <a:p>
          <a:endParaRPr lang="en-US"/>
        </a:p>
      </dgm:t>
    </dgm:pt>
    <dgm:pt modelId="{F50469B2-34BD-1842-BA05-B498F5F70DFD}" type="sibTrans" cxnId="{1F3DBF6A-3A5C-2E44-BEF4-FCA7A5545029}">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A696D734-37A2-824C-92BC-4D2C0015BA98}">
      <dgm:prSet custT="1"/>
      <dgm:spPr/>
      <dgm:t>
        <a:bodyPr/>
        <a:lstStyle/>
        <a:p>
          <a:r>
            <a:rPr lang="en-US" sz="1500" dirty="0"/>
            <a:t>Similar to the generic attack, except that the list of messages to be signed is chosen after C knows A’s public key but before any signatures are seen</a:t>
          </a:r>
        </a:p>
      </dgm:t>
    </dgm:pt>
    <dgm:pt modelId="{5529BFB6-F188-DE48-87B1-7F4EEB9A98F6}" type="parTrans" cxnId="{CFB247CE-DD0A-0A48-A9B4-974967109C1D}">
      <dgm:prSet/>
      <dgm:spPr/>
      <dgm:t>
        <a:bodyPr/>
        <a:lstStyle/>
        <a:p>
          <a:endParaRPr lang="en-US"/>
        </a:p>
      </dgm:t>
    </dgm:pt>
    <dgm:pt modelId="{DDABB7AC-1F26-1246-ABAA-76AB707B7B43}" type="sibTrans" cxnId="{CFB247CE-DD0A-0A48-A9B4-974967109C1D}">
      <dgm:prSet/>
      <dgm:spPr/>
      <dgm:t>
        <a:bodyPr/>
        <a:lstStyle/>
        <a:p>
          <a:endParaRPr lang="en-US"/>
        </a:p>
      </dgm:t>
    </dgm:pt>
    <dgm:pt modelId="{EF243D23-9000-8E4A-AEB6-1F7A0F74FFD1}">
      <dgm:prSet custT="1"/>
      <dgm:spPr>
        <a:solidFill>
          <a:schemeClr val="accent4">
            <a:lumMod val="75000"/>
          </a:schemeClr>
        </a:solidFill>
      </dgm:spPr>
      <dgm:t>
        <a:bodyPr/>
        <a:lstStyle/>
        <a:p>
          <a:r>
            <a:rPr lang="en-US" sz="1500" b="1" dirty="0"/>
            <a:t>Adaptive chosen message attack</a:t>
          </a:r>
        </a:p>
      </dgm:t>
    </dgm:pt>
    <dgm:pt modelId="{009043D0-D3D8-8A4E-93B1-76FEFE8B7938}" type="parTrans" cxnId="{5CAFD1F9-B462-D54C-A8A9-2CEBAE4F1B50}">
      <dgm:prSet/>
      <dgm:spPr/>
      <dgm:t>
        <a:bodyPr/>
        <a:lstStyle/>
        <a:p>
          <a:endParaRPr lang="en-US"/>
        </a:p>
      </dgm:t>
    </dgm:pt>
    <dgm:pt modelId="{43695136-E84C-D640-8C5A-894198636253}" type="sibTrans" cxnId="{5CAFD1F9-B462-D54C-A8A9-2CEBAE4F1B50}">
      <dgm:prSet/>
      <dgm:spPr/>
      <dgm:t>
        <a:bodyPr/>
        <a:lstStyle/>
        <a:p>
          <a:endParaRPr lang="en-US"/>
        </a:p>
      </dgm:t>
    </dgm:pt>
    <dgm:pt modelId="{C5809304-4C55-D747-A9ED-C14293427004}">
      <dgm:prSet custT="1"/>
      <dgm:spPr/>
      <dgm:t>
        <a:bodyPr/>
        <a:lstStyle/>
        <a:p>
          <a:r>
            <a:rPr lang="en-US" sz="1500" dirty="0"/>
            <a:t>C may request from A signatures of messages that depend on previously obtained message-signature pairs</a:t>
          </a:r>
        </a:p>
      </dgm:t>
    </dgm:pt>
    <dgm:pt modelId="{09A44E5C-8586-D149-9776-190C83A30274}" type="parTrans" cxnId="{2B9E440B-F866-F94B-89CD-260CBA27D3F4}">
      <dgm:prSet/>
      <dgm:spPr/>
      <dgm:t>
        <a:bodyPr/>
        <a:lstStyle/>
        <a:p>
          <a:endParaRPr lang="en-US"/>
        </a:p>
      </dgm:t>
    </dgm:pt>
    <dgm:pt modelId="{5AFBCCC1-9CF6-7748-A501-7C27C2F7CACA}" type="sibTrans" cxnId="{2B9E440B-F866-F94B-89CD-260CBA27D3F4}">
      <dgm:prSet/>
      <dgm:spPr/>
      <dgm:t>
        <a:bodyPr/>
        <a:lstStyle/>
        <a:p>
          <a:endParaRPr lang="en-US"/>
        </a:p>
      </dgm:t>
    </dgm:pt>
    <dgm:pt modelId="{698D7360-FA08-E34A-A9B9-626E01B319EC}" type="pres">
      <dgm:prSet presAssocID="{1EB4934B-3BCB-884F-B3A6-089FAD951BA9}" presName="Name0" presStyleCnt="0">
        <dgm:presLayoutVars>
          <dgm:dir/>
          <dgm:animLvl val="lvl"/>
          <dgm:resizeHandles val="exact"/>
        </dgm:presLayoutVars>
      </dgm:prSet>
      <dgm:spPr/>
    </dgm:pt>
    <dgm:pt modelId="{9AEF1DA8-F65F-9B46-B7D1-C7F261961B0D}" type="pres">
      <dgm:prSet presAssocID="{1EB4934B-3BCB-884F-B3A6-089FAD951BA9}" presName="tSp" presStyleCnt="0"/>
      <dgm:spPr/>
    </dgm:pt>
    <dgm:pt modelId="{42C4D25D-BC3E-6647-B655-7E7FB19DABAA}" type="pres">
      <dgm:prSet presAssocID="{1EB4934B-3BCB-884F-B3A6-089FAD951BA9}" presName="bSp" presStyleCnt="0"/>
      <dgm:spPr/>
    </dgm:pt>
    <dgm:pt modelId="{B4ABB926-BF33-7D4E-B7B7-2068623DF516}" type="pres">
      <dgm:prSet presAssocID="{1EB4934B-3BCB-884F-B3A6-089FAD951BA9}" presName="process" presStyleCnt="0"/>
      <dgm:spPr/>
    </dgm:pt>
    <dgm:pt modelId="{9790810D-73C5-5B42-B3E1-9DF2A3B4A795}" type="pres">
      <dgm:prSet presAssocID="{62FD029A-D972-7943-A4AE-C2787FF46D2C}" presName="composite1" presStyleCnt="0"/>
      <dgm:spPr/>
    </dgm:pt>
    <dgm:pt modelId="{F0774059-E2F4-EA4D-AF90-F8B3AB5F6B4A}" type="pres">
      <dgm:prSet presAssocID="{62FD029A-D972-7943-A4AE-C2787FF46D2C}" presName="dummyNode1" presStyleLbl="node1" presStyleIdx="0" presStyleCnt="5"/>
      <dgm:spPr/>
    </dgm:pt>
    <dgm:pt modelId="{28DEADCD-77CB-0247-B0D0-E28962560B96}" type="pres">
      <dgm:prSet presAssocID="{62FD029A-D972-7943-A4AE-C2787FF46D2C}" presName="childNode1" presStyleLbl="bgAcc1" presStyleIdx="0" presStyleCnt="5" custScaleX="125171" custScaleY="171667">
        <dgm:presLayoutVars>
          <dgm:bulletEnabled val="1"/>
        </dgm:presLayoutVars>
      </dgm:prSet>
      <dgm:spPr/>
    </dgm:pt>
    <dgm:pt modelId="{9FF6089E-CA8D-3A4F-944E-D9A0DDE45842}" type="pres">
      <dgm:prSet presAssocID="{62FD029A-D972-7943-A4AE-C2787FF46D2C}" presName="childNode1tx" presStyleLbl="bgAcc1" presStyleIdx="0" presStyleCnt="5">
        <dgm:presLayoutVars>
          <dgm:bulletEnabled val="1"/>
        </dgm:presLayoutVars>
      </dgm:prSet>
      <dgm:spPr/>
    </dgm:pt>
    <dgm:pt modelId="{29399DDC-8E87-A84A-A1D4-12E19F7A133A}" type="pres">
      <dgm:prSet presAssocID="{62FD029A-D972-7943-A4AE-C2787FF46D2C}" presName="parentNode1" presStyleLbl="node1" presStyleIdx="0" presStyleCnt="5" custScaleX="119268" custScaleY="175909" custLinFactNeighborX="-21490" custLinFactNeighborY="84670">
        <dgm:presLayoutVars>
          <dgm:chMax val="1"/>
          <dgm:bulletEnabled val="1"/>
        </dgm:presLayoutVars>
      </dgm:prSet>
      <dgm:spPr/>
    </dgm:pt>
    <dgm:pt modelId="{800553AF-EEBA-754C-9796-24B1655BB9AD}" type="pres">
      <dgm:prSet presAssocID="{62FD029A-D972-7943-A4AE-C2787FF46D2C}" presName="connSite1" presStyleCnt="0"/>
      <dgm:spPr/>
    </dgm:pt>
    <dgm:pt modelId="{3AB62E86-72BE-804F-B423-D10B3F6D3EA1}" type="pres">
      <dgm:prSet presAssocID="{8B4C9E09-8B38-0B4C-BD0E-B132F26C264F}" presName="Name9" presStyleLbl="sibTrans2D1" presStyleIdx="0" presStyleCnt="4"/>
      <dgm:spPr/>
    </dgm:pt>
    <dgm:pt modelId="{92AA537E-95BD-9141-B7B4-F2224FD5DAA4}" type="pres">
      <dgm:prSet presAssocID="{849806C8-24F5-704B-99D3-C929FEBB3D3D}" presName="composite2" presStyleCnt="0"/>
      <dgm:spPr/>
    </dgm:pt>
    <dgm:pt modelId="{D6396A5C-B23C-0C42-AA7B-B10B52C14610}" type="pres">
      <dgm:prSet presAssocID="{849806C8-24F5-704B-99D3-C929FEBB3D3D}" presName="dummyNode2" presStyleLbl="node1" presStyleIdx="0" presStyleCnt="5"/>
      <dgm:spPr/>
    </dgm:pt>
    <dgm:pt modelId="{B1C5817D-CFC5-294F-A476-4B5034865ECB}" type="pres">
      <dgm:prSet presAssocID="{849806C8-24F5-704B-99D3-C929FEBB3D3D}" presName="childNode2" presStyleLbl="bgAcc1" presStyleIdx="1" presStyleCnt="5" custScaleX="140513" custScaleY="252627">
        <dgm:presLayoutVars>
          <dgm:bulletEnabled val="1"/>
        </dgm:presLayoutVars>
      </dgm:prSet>
      <dgm:spPr/>
    </dgm:pt>
    <dgm:pt modelId="{D46997F3-D542-D94C-8478-DE02FCED3BF3}" type="pres">
      <dgm:prSet presAssocID="{849806C8-24F5-704B-99D3-C929FEBB3D3D}" presName="childNode2tx" presStyleLbl="bgAcc1" presStyleIdx="1" presStyleCnt="5">
        <dgm:presLayoutVars>
          <dgm:bulletEnabled val="1"/>
        </dgm:presLayoutVars>
      </dgm:prSet>
      <dgm:spPr/>
    </dgm:pt>
    <dgm:pt modelId="{86339584-CDAD-2545-AD10-E55D549768B6}" type="pres">
      <dgm:prSet presAssocID="{849806C8-24F5-704B-99D3-C929FEBB3D3D}" presName="parentNode2" presStyleLbl="node1" presStyleIdx="1" presStyleCnt="5" custScaleX="128554" custScaleY="185277" custLinFactY="-56785" custLinFactNeighborX="-17624" custLinFactNeighborY="-100000">
        <dgm:presLayoutVars>
          <dgm:chMax val="0"/>
          <dgm:bulletEnabled val="1"/>
        </dgm:presLayoutVars>
      </dgm:prSet>
      <dgm:spPr/>
    </dgm:pt>
    <dgm:pt modelId="{CFA52DE1-BB8A-E04C-A519-44C9E3231359}" type="pres">
      <dgm:prSet presAssocID="{849806C8-24F5-704B-99D3-C929FEBB3D3D}" presName="connSite2" presStyleCnt="0"/>
      <dgm:spPr/>
    </dgm:pt>
    <dgm:pt modelId="{6113598A-93D1-5241-9D04-F3AFDFE110F8}" type="pres">
      <dgm:prSet presAssocID="{68A0590E-B82F-AF42-B2FA-8DFB3029E415}" presName="Name18" presStyleLbl="sibTrans2D1" presStyleIdx="1" presStyleCnt="4"/>
      <dgm:spPr/>
    </dgm:pt>
    <dgm:pt modelId="{E12D9AFF-1DF2-564A-B1E3-D67ECAB89E02}" type="pres">
      <dgm:prSet presAssocID="{C3171C2A-F864-BE45-A10A-B8FE322549D0}" presName="composite1" presStyleCnt="0"/>
      <dgm:spPr/>
    </dgm:pt>
    <dgm:pt modelId="{480E7DE0-EE71-7A44-B766-DAFFBD2BC564}" type="pres">
      <dgm:prSet presAssocID="{C3171C2A-F864-BE45-A10A-B8FE322549D0}" presName="dummyNode1" presStyleLbl="node1" presStyleIdx="1" presStyleCnt="5"/>
      <dgm:spPr/>
    </dgm:pt>
    <dgm:pt modelId="{261C35D7-B798-044A-8DA7-33BB0B9B7292}" type="pres">
      <dgm:prSet presAssocID="{C3171C2A-F864-BE45-A10A-B8FE322549D0}" presName="childNode1" presStyleLbl="bgAcc1" presStyleIdx="2" presStyleCnt="5" custScaleX="166522" custScaleY="395412">
        <dgm:presLayoutVars>
          <dgm:bulletEnabled val="1"/>
        </dgm:presLayoutVars>
      </dgm:prSet>
      <dgm:spPr/>
    </dgm:pt>
    <dgm:pt modelId="{1F6968F0-D84D-0F4C-A1A1-AB016AF79389}" type="pres">
      <dgm:prSet presAssocID="{C3171C2A-F864-BE45-A10A-B8FE322549D0}" presName="childNode1tx" presStyleLbl="bgAcc1" presStyleIdx="2" presStyleCnt="5">
        <dgm:presLayoutVars>
          <dgm:bulletEnabled val="1"/>
        </dgm:presLayoutVars>
      </dgm:prSet>
      <dgm:spPr/>
    </dgm:pt>
    <dgm:pt modelId="{0E115A9D-D4EC-3244-ACF2-287323CC800D}" type="pres">
      <dgm:prSet presAssocID="{C3171C2A-F864-BE45-A10A-B8FE322549D0}" presName="parentNode1" presStyleLbl="node1" presStyleIdx="2" presStyleCnt="5" custScaleX="158273" custScaleY="250250" custLinFactY="184684" custLinFactNeighborX="-20127" custLinFactNeighborY="200000">
        <dgm:presLayoutVars>
          <dgm:chMax val="1"/>
          <dgm:bulletEnabled val="1"/>
        </dgm:presLayoutVars>
      </dgm:prSet>
      <dgm:spPr/>
    </dgm:pt>
    <dgm:pt modelId="{0918DA87-C745-6E4A-95E7-0110E634DA69}" type="pres">
      <dgm:prSet presAssocID="{C3171C2A-F864-BE45-A10A-B8FE322549D0}" presName="connSite1" presStyleCnt="0"/>
      <dgm:spPr/>
    </dgm:pt>
    <dgm:pt modelId="{E968BA48-84FC-7A48-A3E7-3438D4DCA5BB}" type="pres">
      <dgm:prSet presAssocID="{E28AC4D3-DBD2-E742-A168-2ADC338CA789}" presName="Name9" presStyleLbl="sibTrans2D1" presStyleIdx="2" presStyleCnt="4"/>
      <dgm:spPr/>
    </dgm:pt>
    <dgm:pt modelId="{A4F5964B-48B0-CF4B-ACA2-47EA7C31BCDB}" type="pres">
      <dgm:prSet presAssocID="{32821B99-C92F-A840-841D-23AB6FDA3702}" presName="composite2" presStyleCnt="0"/>
      <dgm:spPr/>
    </dgm:pt>
    <dgm:pt modelId="{5E4A92FD-C263-B845-A3A9-998DF2A384C0}" type="pres">
      <dgm:prSet presAssocID="{32821B99-C92F-A840-841D-23AB6FDA3702}" presName="dummyNode2" presStyleLbl="node1" presStyleIdx="2" presStyleCnt="5"/>
      <dgm:spPr/>
    </dgm:pt>
    <dgm:pt modelId="{5C04EA05-CA37-1D4F-889F-8A6D2632026E}" type="pres">
      <dgm:prSet presAssocID="{32821B99-C92F-A840-841D-23AB6FDA3702}" presName="childNode2" presStyleLbl="bgAcc1" presStyleIdx="3" presStyleCnt="5" custScaleX="173972" custScaleY="334141">
        <dgm:presLayoutVars>
          <dgm:bulletEnabled val="1"/>
        </dgm:presLayoutVars>
      </dgm:prSet>
      <dgm:spPr/>
    </dgm:pt>
    <dgm:pt modelId="{54162762-3C3C-AE4E-BF49-8A214A7A64C4}" type="pres">
      <dgm:prSet presAssocID="{32821B99-C92F-A840-841D-23AB6FDA3702}" presName="childNode2tx" presStyleLbl="bgAcc1" presStyleIdx="3" presStyleCnt="5">
        <dgm:presLayoutVars>
          <dgm:bulletEnabled val="1"/>
        </dgm:presLayoutVars>
      </dgm:prSet>
      <dgm:spPr/>
    </dgm:pt>
    <dgm:pt modelId="{BE54856D-6073-D64D-A707-D0537194B9A5}" type="pres">
      <dgm:prSet presAssocID="{32821B99-C92F-A840-841D-23AB6FDA3702}" presName="parentNode2" presStyleLbl="node1" presStyleIdx="3" presStyleCnt="5" custScaleX="155583" custScaleY="150358" custLinFactY="-84380" custLinFactNeighborX="-14507" custLinFactNeighborY="-100000">
        <dgm:presLayoutVars>
          <dgm:chMax val="0"/>
          <dgm:bulletEnabled val="1"/>
        </dgm:presLayoutVars>
      </dgm:prSet>
      <dgm:spPr/>
    </dgm:pt>
    <dgm:pt modelId="{18146080-AEB0-0E47-BE4E-C181E545A7CC}" type="pres">
      <dgm:prSet presAssocID="{32821B99-C92F-A840-841D-23AB6FDA3702}" presName="connSite2" presStyleCnt="0"/>
      <dgm:spPr/>
    </dgm:pt>
    <dgm:pt modelId="{8DD17C4E-7196-C24B-93A8-6B579DB16B55}" type="pres">
      <dgm:prSet presAssocID="{F50469B2-34BD-1842-BA05-B498F5F70DFD}" presName="Name18" presStyleLbl="sibTrans2D1" presStyleIdx="3" presStyleCnt="4" custAng="21314464" custLinFactNeighborX="-419" custLinFactNeighborY="-6862"/>
      <dgm:spPr/>
    </dgm:pt>
    <dgm:pt modelId="{5E9431E5-581D-2B42-8569-972969BDA6CC}" type="pres">
      <dgm:prSet presAssocID="{EF243D23-9000-8E4A-AEB6-1F7A0F74FFD1}" presName="composite1" presStyleCnt="0"/>
      <dgm:spPr/>
    </dgm:pt>
    <dgm:pt modelId="{A8E9AD75-E13F-054E-BA2E-476F99AF46CB}" type="pres">
      <dgm:prSet presAssocID="{EF243D23-9000-8E4A-AEB6-1F7A0F74FFD1}" presName="dummyNode1" presStyleLbl="node1" presStyleIdx="3" presStyleCnt="5"/>
      <dgm:spPr/>
    </dgm:pt>
    <dgm:pt modelId="{D399F7AC-6D3B-724E-BC8C-A3A47BE4BD45}" type="pres">
      <dgm:prSet presAssocID="{EF243D23-9000-8E4A-AEB6-1F7A0F74FFD1}" presName="childNode1" presStyleLbl="bgAcc1" presStyleIdx="4" presStyleCnt="5" custScaleX="148564" custScaleY="331795" custLinFactNeighborX="-577" custLinFactNeighborY="-11751">
        <dgm:presLayoutVars>
          <dgm:bulletEnabled val="1"/>
        </dgm:presLayoutVars>
      </dgm:prSet>
      <dgm:spPr/>
    </dgm:pt>
    <dgm:pt modelId="{0159AD12-8F40-5645-AC96-F9711DFC6F89}" type="pres">
      <dgm:prSet presAssocID="{EF243D23-9000-8E4A-AEB6-1F7A0F74FFD1}" presName="childNode1tx" presStyleLbl="bgAcc1" presStyleIdx="4" presStyleCnt="5">
        <dgm:presLayoutVars>
          <dgm:bulletEnabled val="1"/>
        </dgm:presLayoutVars>
      </dgm:prSet>
      <dgm:spPr/>
    </dgm:pt>
    <dgm:pt modelId="{F738A19E-7D21-704D-B39E-50D5AE06FD79}" type="pres">
      <dgm:prSet presAssocID="{EF243D23-9000-8E4A-AEB6-1F7A0F74FFD1}" presName="parentNode1" presStyleLbl="node1" presStyleIdx="4" presStyleCnt="5" custScaleX="139591" custScaleY="237245" custLinFactY="157845" custLinFactNeighborX="-13530" custLinFactNeighborY="200000">
        <dgm:presLayoutVars>
          <dgm:chMax val="1"/>
          <dgm:bulletEnabled val="1"/>
        </dgm:presLayoutVars>
      </dgm:prSet>
      <dgm:spPr/>
    </dgm:pt>
    <dgm:pt modelId="{5960930B-AD1E-BC4F-A9AD-0142D560E164}" type="pres">
      <dgm:prSet presAssocID="{EF243D23-9000-8E4A-AEB6-1F7A0F74FFD1}" presName="connSite1" presStyleCnt="0"/>
      <dgm:spPr/>
    </dgm:pt>
  </dgm:ptLst>
  <dgm:cxnLst>
    <dgm:cxn modelId="{5D925204-7C37-FD4E-8AEA-D15FE3A718C0}" type="presOf" srcId="{A696D734-37A2-824C-92BC-4D2C0015BA98}" destId="{54162762-3C3C-AE4E-BF49-8A214A7A64C4}" srcOrd="1" destOrd="0" presId="urn:microsoft.com/office/officeart/2005/8/layout/hProcess4"/>
    <dgm:cxn modelId="{2B9E440B-F866-F94B-89CD-260CBA27D3F4}" srcId="{EF243D23-9000-8E4A-AEB6-1F7A0F74FFD1}" destId="{C5809304-4C55-D747-A9ED-C14293427004}" srcOrd="0" destOrd="0" parTransId="{09A44E5C-8586-D149-9776-190C83A30274}" sibTransId="{5AFBCCC1-9CF6-7748-A501-7C27C2F7CACA}"/>
    <dgm:cxn modelId="{EB907113-E790-EE48-A80A-9D5261E26375}" srcId="{1EB4934B-3BCB-884F-B3A6-089FAD951BA9}" destId="{C3171C2A-F864-BE45-A10A-B8FE322549D0}" srcOrd="2" destOrd="0" parTransId="{84ED6AB0-00D4-A74F-B0DB-A60E29914930}" sibTransId="{E28AC4D3-DBD2-E742-A168-2ADC338CA789}"/>
    <dgm:cxn modelId="{A41B7C23-CEE1-524A-8EC7-9B2444F2756A}" srcId="{C3171C2A-F864-BE45-A10A-B8FE322549D0}" destId="{325A0141-45C9-D543-8FC0-DB8BDA02EAFE}" srcOrd="0" destOrd="0" parTransId="{57A79CD8-ECD6-A34B-BF2B-0D175F9DF64D}" sibTransId="{591D6BDB-897A-A746-A7E5-2BC4EFDE4ED0}"/>
    <dgm:cxn modelId="{82ABE82F-3684-614D-A73F-24670FBF5585}" type="presOf" srcId="{1EB4934B-3BCB-884F-B3A6-089FAD951BA9}" destId="{698D7360-FA08-E34A-A9B9-626E01B319EC}" srcOrd="0" destOrd="0" presId="urn:microsoft.com/office/officeart/2005/8/layout/hProcess4"/>
    <dgm:cxn modelId="{0B5ED73A-2F37-AB4E-AD7D-A10F63380CE1}" srcId="{62FD029A-D972-7943-A4AE-C2787FF46D2C}" destId="{952A3FC2-61F0-3D44-A926-9E3E30F8E714}" srcOrd="0" destOrd="0" parTransId="{97DE8B61-8BC7-9F40-9340-8DF33749B245}" sibTransId="{85989F38-4F0F-354F-B111-238CFC839B67}"/>
    <dgm:cxn modelId="{22149B4D-6C81-3C43-AF1C-ABD44DF76217}" type="presOf" srcId="{8B4C9E09-8B38-0B4C-BD0E-B132F26C264F}" destId="{3AB62E86-72BE-804F-B423-D10B3F6D3EA1}" srcOrd="0" destOrd="0" presId="urn:microsoft.com/office/officeart/2005/8/layout/hProcess4"/>
    <dgm:cxn modelId="{BEFF8256-36CB-7F49-8DA0-D4AED89EAF7F}" type="presOf" srcId="{325A0141-45C9-D543-8FC0-DB8BDA02EAFE}" destId="{1F6968F0-D84D-0F4C-A1A1-AB016AF79389}" srcOrd="1" destOrd="0" presId="urn:microsoft.com/office/officeart/2005/8/layout/hProcess4"/>
    <dgm:cxn modelId="{72C26857-3036-6242-B85A-F6B9A9B25E27}" type="presOf" srcId="{952A3FC2-61F0-3D44-A926-9E3E30F8E714}" destId="{9FF6089E-CA8D-3A4F-944E-D9A0DDE45842}" srcOrd="1" destOrd="0" presId="urn:microsoft.com/office/officeart/2005/8/layout/hProcess4"/>
    <dgm:cxn modelId="{B3372F67-8625-B444-822A-CAD085F7C4DB}" srcId="{1EB4934B-3BCB-884F-B3A6-089FAD951BA9}" destId="{849806C8-24F5-704B-99D3-C929FEBB3D3D}" srcOrd="1" destOrd="0" parTransId="{AB478653-B288-8340-BC42-AD7BD6CB1CA3}" sibTransId="{68A0590E-B82F-AF42-B2FA-8DFB3029E415}"/>
    <dgm:cxn modelId="{1F3DBF6A-3A5C-2E44-BEF4-FCA7A5545029}" srcId="{1EB4934B-3BCB-884F-B3A6-089FAD951BA9}" destId="{32821B99-C92F-A840-841D-23AB6FDA3702}" srcOrd="3" destOrd="0" parTransId="{3D5799A5-05C2-584D-B8CC-65EACE221A4F}" sibTransId="{F50469B2-34BD-1842-BA05-B498F5F70DFD}"/>
    <dgm:cxn modelId="{D648E87B-017E-0546-93F8-E59EBC58A73F}" type="presOf" srcId="{62FD029A-D972-7943-A4AE-C2787FF46D2C}" destId="{29399DDC-8E87-A84A-A1D4-12E19F7A133A}" srcOrd="0" destOrd="0" presId="urn:microsoft.com/office/officeart/2005/8/layout/hProcess4"/>
    <dgm:cxn modelId="{E06F2885-565F-6B47-8BD7-CF8D8D0DFF42}" type="presOf" srcId="{C3171C2A-F864-BE45-A10A-B8FE322549D0}" destId="{0E115A9D-D4EC-3244-ACF2-287323CC800D}" srcOrd="0" destOrd="0" presId="urn:microsoft.com/office/officeart/2005/8/layout/hProcess4"/>
    <dgm:cxn modelId="{98C2AF9F-ECC0-9644-9AA8-40A44872E163}" type="presOf" srcId="{C5809304-4C55-D747-A9ED-C14293427004}" destId="{0159AD12-8F40-5645-AC96-F9711DFC6F89}" srcOrd="1" destOrd="0" presId="urn:microsoft.com/office/officeart/2005/8/layout/hProcess4"/>
    <dgm:cxn modelId="{ADD93AA0-98DD-3A40-961C-592D612C5F84}" type="presOf" srcId="{325A0141-45C9-D543-8FC0-DB8BDA02EAFE}" destId="{261C35D7-B798-044A-8DA7-33BB0B9B7292}" srcOrd="0" destOrd="0" presId="urn:microsoft.com/office/officeart/2005/8/layout/hProcess4"/>
    <dgm:cxn modelId="{616134A9-D800-D545-B397-BA7D7F8DF91A}" srcId="{849806C8-24F5-704B-99D3-C929FEBB3D3D}" destId="{091D4DE6-2638-4345-8AEF-BE41CC43571D}" srcOrd="0" destOrd="0" parTransId="{F63DE0CA-26CF-0F48-A1E7-566A386540F7}" sibTransId="{F72B526E-0350-F84F-81A2-B3C605708F8F}"/>
    <dgm:cxn modelId="{610E55B3-51DB-404C-A0AE-01C15DAD70D7}" type="presOf" srcId="{EF243D23-9000-8E4A-AEB6-1F7A0F74FFD1}" destId="{F738A19E-7D21-704D-B39E-50D5AE06FD79}" srcOrd="0" destOrd="0" presId="urn:microsoft.com/office/officeart/2005/8/layout/hProcess4"/>
    <dgm:cxn modelId="{99C158B3-2C2A-7040-84B9-232F33D15BDC}" type="presOf" srcId="{68A0590E-B82F-AF42-B2FA-8DFB3029E415}" destId="{6113598A-93D1-5241-9D04-F3AFDFE110F8}" srcOrd="0" destOrd="0" presId="urn:microsoft.com/office/officeart/2005/8/layout/hProcess4"/>
    <dgm:cxn modelId="{328A1BB7-2271-9F41-B629-B1F647F6D740}" type="presOf" srcId="{849806C8-24F5-704B-99D3-C929FEBB3D3D}" destId="{86339584-CDAD-2545-AD10-E55D549768B6}" srcOrd="0" destOrd="0" presId="urn:microsoft.com/office/officeart/2005/8/layout/hProcess4"/>
    <dgm:cxn modelId="{EDCEAFB8-DD4F-614F-A436-10CC3F3EA1BB}" type="presOf" srcId="{32821B99-C92F-A840-841D-23AB6FDA3702}" destId="{BE54856D-6073-D64D-A707-D0537194B9A5}" srcOrd="0" destOrd="0" presId="urn:microsoft.com/office/officeart/2005/8/layout/hProcess4"/>
    <dgm:cxn modelId="{600F76BC-931B-3743-B3CB-12E0FAC6AF93}" type="presOf" srcId="{A696D734-37A2-824C-92BC-4D2C0015BA98}" destId="{5C04EA05-CA37-1D4F-889F-8A6D2632026E}" srcOrd="0" destOrd="0" presId="urn:microsoft.com/office/officeart/2005/8/layout/hProcess4"/>
    <dgm:cxn modelId="{CFB247CE-DD0A-0A48-A9B4-974967109C1D}" srcId="{32821B99-C92F-A840-841D-23AB6FDA3702}" destId="{A696D734-37A2-824C-92BC-4D2C0015BA98}" srcOrd="0" destOrd="0" parTransId="{5529BFB6-F188-DE48-87B1-7F4EEB9A98F6}" sibTransId="{DDABB7AC-1F26-1246-ABAA-76AB707B7B43}"/>
    <dgm:cxn modelId="{901A4ADB-9ADD-4445-AB0F-F97DC4C8863A}" srcId="{1EB4934B-3BCB-884F-B3A6-089FAD951BA9}" destId="{62FD029A-D972-7943-A4AE-C2787FF46D2C}" srcOrd="0" destOrd="0" parTransId="{9F13AF1A-F094-8649-92A3-F9CADEBC5772}" sibTransId="{8B4C9E09-8B38-0B4C-BD0E-B132F26C264F}"/>
    <dgm:cxn modelId="{9040D9DE-D463-FA40-8931-5E64F384DB5F}" type="presOf" srcId="{C5809304-4C55-D747-A9ED-C14293427004}" destId="{D399F7AC-6D3B-724E-BC8C-A3A47BE4BD45}" srcOrd="0" destOrd="0" presId="urn:microsoft.com/office/officeart/2005/8/layout/hProcess4"/>
    <dgm:cxn modelId="{7A92A3EF-C621-914F-99EF-FEBF247BAFF5}" type="presOf" srcId="{091D4DE6-2638-4345-8AEF-BE41CC43571D}" destId="{D46997F3-D542-D94C-8478-DE02FCED3BF3}" srcOrd="1" destOrd="0" presId="urn:microsoft.com/office/officeart/2005/8/layout/hProcess4"/>
    <dgm:cxn modelId="{C943CDF1-3E4D-FD44-A79B-BD7B09ACACC2}" type="presOf" srcId="{952A3FC2-61F0-3D44-A926-9E3E30F8E714}" destId="{28DEADCD-77CB-0247-B0D0-E28962560B96}" srcOrd="0" destOrd="0" presId="urn:microsoft.com/office/officeart/2005/8/layout/hProcess4"/>
    <dgm:cxn modelId="{F6C96DF2-8DB8-EF43-8046-D3771FEE6A06}" type="presOf" srcId="{091D4DE6-2638-4345-8AEF-BE41CC43571D}" destId="{B1C5817D-CFC5-294F-A476-4B5034865ECB}" srcOrd="0" destOrd="0" presId="urn:microsoft.com/office/officeart/2005/8/layout/hProcess4"/>
    <dgm:cxn modelId="{C16C94F4-58DA-EE45-A918-DC0FC2722FEA}" type="presOf" srcId="{F50469B2-34BD-1842-BA05-B498F5F70DFD}" destId="{8DD17C4E-7196-C24B-93A8-6B579DB16B55}" srcOrd="0" destOrd="0" presId="urn:microsoft.com/office/officeart/2005/8/layout/hProcess4"/>
    <dgm:cxn modelId="{5CAFD1F9-B462-D54C-A8A9-2CEBAE4F1B50}" srcId="{1EB4934B-3BCB-884F-B3A6-089FAD951BA9}" destId="{EF243D23-9000-8E4A-AEB6-1F7A0F74FFD1}" srcOrd="4" destOrd="0" parTransId="{009043D0-D3D8-8A4E-93B1-76FEFE8B7938}" sibTransId="{43695136-E84C-D640-8C5A-894198636253}"/>
    <dgm:cxn modelId="{58FA94FC-4DA2-CB41-A9FF-ED5C552720D9}" type="presOf" srcId="{E28AC4D3-DBD2-E742-A168-2ADC338CA789}" destId="{E968BA48-84FC-7A48-A3E7-3438D4DCA5BB}" srcOrd="0" destOrd="0" presId="urn:microsoft.com/office/officeart/2005/8/layout/hProcess4"/>
    <dgm:cxn modelId="{6EB4F8F1-901D-1841-B8DB-26756B3C316F}" type="presParOf" srcId="{698D7360-FA08-E34A-A9B9-626E01B319EC}" destId="{9AEF1DA8-F65F-9B46-B7D1-C7F261961B0D}" srcOrd="0" destOrd="0" presId="urn:microsoft.com/office/officeart/2005/8/layout/hProcess4"/>
    <dgm:cxn modelId="{5E5BE9BD-0307-7F41-89D2-A0D922C39CD9}" type="presParOf" srcId="{698D7360-FA08-E34A-A9B9-626E01B319EC}" destId="{42C4D25D-BC3E-6647-B655-7E7FB19DABAA}" srcOrd="1" destOrd="0" presId="urn:microsoft.com/office/officeart/2005/8/layout/hProcess4"/>
    <dgm:cxn modelId="{08E36B77-0046-5447-8A9C-F2E8CEEF278D}" type="presParOf" srcId="{698D7360-FA08-E34A-A9B9-626E01B319EC}" destId="{B4ABB926-BF33-7D4E-B7B7-2068623DF516}" srcOrd="2" destOrd="0" presId="urn:microsoft.com/office/officeart/2005/8/layout/hProcess4"/>
    <dgm:cxn modelId="{927922DD-C814-9B4A-B3D5-0DD26186BBE5}" type="presParOf" srcId="{B4ABB926-BF33-7D4E-B7B7-2068623DF516}" destId="{9790810D-73C5-5B42-B3E1-9DF2A3B4A795}" srcOrd="0" destOrd="0" presId="urn:microsoft.com/office/officeart/2005/8/layout/hProcess4"/>
    <dgm:cxn modelId="{912CE7CF-57D6-C74B-B27B-A6E34F5771F2}" type="presParOf" srcId="{9790810D-73C5-5B42-B3E1-9DF2A3B4A795}" destId="{F0774059-E2F4-EA4D-AF90-F8B3AB5F6B4A}" srcOrd="0" destOrd="0" presId="urn:microsoft.com/office/officeart/2005/8/layout/hProcess4"/>
    <dgm:cxn modelId="{2AAAC86F-A4C3-A642-A1A9-7025B7AF41C8}" type="presParOf" srcId="{9790810D-73C5-5B42-B3E1-9DF2A3B4A795}" destId="{28DEADCD-77CB-0247-B0D0-E28962560B96}" srcOrd="1" destOrd="0" presId="urn:microsoft.com/office/officeart/2005/8/layout/hProcess4"/>
    <dgm:cxn modelId="{5D2F17E2-6CCD-3445-9370-ACEAF013B2B2}" type="presParOf" srcId="{9790810D-73C5-5B42-B3E1-9DF2A3B4A795}" destId="{9FF6089E-CA8D-3A4F-944E-D9A0DDE45842}" srcOrd="2" destOrd="0" presId="urn:microsoft.com/office/officeart/2005/8/layout/hProcess4"/>
    <dgm:cxn modelId="{AB022B79-AE38-A343-8B18-F42B3EB7B541}" type="presParOf" srcId="{9790810D-73C5-5B42-B3E1-9DF2A3B4A795}" destId="{29399DDC-8E87-A84A-A1D4-12E19F7A133A}" srcOrd="3" destOrd="0" presId="urn:microsoft.com/office/officeart/2005/8/layout/hProcess4"/>
    <dgm:cxn modelId="{1C56017D-824C-064A-921C-12166327D783}" type="presParOf" srcId="{9790810D-73C5-5B42-B3E1-9DF2A3B4A795}" destId="{800553AF-EEBA-754C-9796-24B1655BB9AD}" srcOrd="4" destOrd="0" presId="urn:microsoft.com/office/officeart/2005/8/layout/hProcess4"/>
    <dgm:cxn modelId="{A049999F-6E43-C64C-9565-5BA9C2C90A6F}" type="presParOf" srcId="{B4ABB926-BF33-7D4E-B7B7-2068623DF516}" destId="{3AB62E86-72BE-804F-B423-D10B3F6D3EA1}" srcOrd="1" destOrd="0" presId="urn:microsoft.com/office/officeart/2005/8/layout/hProcess4"/>
    <dgm:cxn modelId="{607C3437-A4BA-D04D-9C47-DDCE7A43F24C}" type="presParOf" srcId="{B4ABB926-BF33-7D4E-B7B7-2068623DF516}" destId="{92AA537E-95BD-9141-B7B4-F2224FD5DAA4}" srcOrd="2" destOrd="0" presId="urn:microsoft.com/office/officeart/2005/8/layout/hProcess4"/>
    <dgm:cxn modelId="{940500BC-9E9E-6848-9F47-51CA65CE5C03}" type="presParOf" srcId="{92AA537E-95BD-9141-B7B4-F2224FD5DAA4}" destId="{D6396A5C-B23C-0C42-AA7B-B10B52C14610}" srcOrd="0" destOrd="0" presId="urn:microsoft.com/office/officeart/2005/8/layout/hProcess4"/>
    <dgm:cxn modelId="{C5C9CCF3-13F6-3D4A-98F0-E5802E25BA17}" type="presParOf" srcId="{92AA537E-95BD-9141-B7B4-F2224FD5DAA4}" destId="{B1C5817D-CFC5-294F-A476-4B5034865ECB}" srcOrd="1" destOrd="0" presId="urn:microsoft.com/office/officeart/2005/8/layout/hProcess4"/>
    <dgm:cxn modelId="{14918C46-3D1D-B144-94EA-934AFD7F6662}" type="presParOf" srcId="{92AA537E-95BD-9141-B7B4-F2224FD5DAA4}" destId="{D46997F3-D542-D94C-8478-DE02FCED3BF3}" srcOrd="2" destOrd="0" presId="urn:microsoft.com/office/officeart/2005/8/layout/hProcess4"/>
    <dgm:cxn modelId="{BB3B2C38-1F2D-0A49-ADCC-7478D90F1EBB}" type="presParOf" srcId="{92AA537E-95BD-9141-B7B4-F2224FD5DAA4}" destId="{86339584-CDAD-2545-AD10-E55D549768B6}" srcOrd="3" destOrd="0" presId="urn:microsoft.com/office/officeart/2005/8/layout/hProcess4"/>
    <dgm:cxn modelId="{A3AE4940-ACB8-AE42-84A7-81A86C4143A0}" type="presParOf" srcId="{92AA537E-95BD-9141-B7B4-F2224FD5DAA4}" destId="{CFA52DE1-BB8A-E04C-A519-44C9E3231359}" srcOrd="4" destOrd="0" presId="urn:microsoft.com/office/officeart/2005/8/layout/hProcess4"/>
    <dgm:cxn modelId="{6735126C-1CAE-F94C-B898-C2AD89CCCE68}" type="presParOf" srcId="{B4ABB926-BF33-7D4E-B7B7-2068623DF516}" destId="{6113598A-93D1-5241-9D04-F3AFDFE110F8}" srcOrd="3" destOrd="0" presId="urn:microsoft.com/office/officeart/2005/8/layout/hProcess4"/>
    <dgm:cxn modelId="{A2BBDD62-CEDD-824F-85C0-4722EA32D4BB}" type="presParOf" srcId="{B4ABB926-BF33-7D4E-B7B7-2068623DF516}" destId="{E12D9AFF-1DF2-564A-B1E3-D67ECAB89E02}" srcOrd="4" destOrd="0" presId="urn:microsoft.com/office/officeart/2005/8/layout/hProcess4"/>
    <dgm:cxn modelId="{6348A516-F6CC-0842-8B83-A747A9ADC49D}" type="presParOf" srcId="{E12D9AFF-1DF2-564A-B1E3-D67ECAB89E02}" destId="{480E7DE0-EE71-7A44-B766-DAFFBD2BC564}" srcOrd="0" destOrd="0" presId="urn:microsoft.com/office/officeart/2005/8/layout/hProcess4"/>
    <dgm:cxn modelId="{18FE0A64-B6EE-A641-BDCB-1CC4E2239F9C}" type="presParOf" srcId="{E12D9AFF-1DF2-564A-B1E3-D67ECAB89E02}" destId="{261C35D7-B798-044A-8DA7-33BB0B9B7292}" srcOrd="1" destOrd="0" presId="urn:microsoft.com/office/officeart/2005/8/layout/hProcess4"/>
    <dgm:cxn modelId="{106584D7-1C7B-7A43-AD64-59D511991A38}" type="presParOf" srcId="{E12D9AFF-1DF2-564A-B1E3-D67ECAB89E02}" destId="{1F6968F0-D84D-0F4C-A1A1-AB016AF79389}" srcOrd="2" destOrd="0" presId="urn:microsoft.com/office/officeart/2005/8/layout/hProcess4"/>
    <dgm:cxn modelId="{AA7001D3-F0D5-5D42-BC0E-F9CFBA5B96CB}" type="presParOf" srcId="{E12D9AFF-1DF2-564A-B1E3-D67ECAB89E02}" destId="{0E115A9D-D4EC-3244-ACF2-287323CC800D}" srcOrd="3" destOrd="0" presId="urn:microsoft.com/office/officeart/2005/8/layout/hProcess4"/>
    <dgm:cxn modelId="{A982E70A-97E9-CB41-B1E2-DF2C158ABF70}" type="presParOf" srcId="{E12D9AFF-1DF2-564A-B1E3-D67ECAB89E02}" destId="{0918DA87-C745-6E4A-95E7-0110E634DA69}" srcOrd="4" destOrd="0" presId="urn:microsoft.com/office/officeart/2005/8/layout/hProcess4"/>
    <dgm:cxn modelId="{413E6314-B53C-9147-A922-6319ADA8B97A}" type="presParOf" srcId="{B4ABB926-BF33-7D4E-B7B7-2068623DF516}" destId="{E968BA48-84FC-7A48-A3E7-3438D4DCA5BB}" srcOrd="5" destOrd="0" presId="urn:microsoft.com/office/officeart/2005/8/layout/hProcess4"/>
    <dgm:cxn modelId="{5F7D1B65-4FB0-B845-8A5A-050FDD0D08C1}" type="presParOf" srcId="{B4ABB926-BF33-7D4E-B7B7-2068623DF516}" destId="{A4F5964B-48B0-CF4B-ACA2-47EA7C31BCDB}" srcOrd="6" destOrd="0" presId="urn:microsoft.com/office/officeart/2005/8/layout/hProcess4"/>
    <dgm:cxn modelId="{776978F0-EDA7-7D4B-AEBF-4A44CA37CB7C}" type="presParOf" srcId="{A4F5964B-48B0-CF4B-ACA2-47EA7C31BCDB}" destId="{5E4A92FD-C263-B845-A3A9-998DF2A384C0}" srcOrd="0" destOrd="0" presId="urn:microsoft.com/office/officeart/2005/8/layout/hProcess4"/>
    <dgm:cxn modelId="{A958D425-CF79-3E4E-9AA3-B354FBFFEE29}" type="presParOf" srcId="{A4F5964B-48B0-CF4B-ACA2-47EA7C31BCDB}" destId="{5C04EA05-CA37-1D4F-889F-8A6D2632026E}" srcOrd="1" destOrd="0" presId="urn:microsoft.com/office/officeart/2005/8/layout/hProcess4"/>
    <dgm:cxn modelId="{DA738AE8-00C9-6640-BFF0-360DA85FC586}" type="presParOf" srcId="{A4F5964B-48B0-CF4B-ACA2-47EA7C31BCDB}" destId="{54162762-3C3C-AE4E-BF49-8A214A7A64C4}" srcOrd="2" destOrd="0" presId="urn:microsoft.com/office/officeart/2005/8/layout/hProcess4"/>
    <dgm:cxn modelId="{002524C2-80D5-3042-B8EE-9F8FDF166878}" type="presParOf" srcId="{A4F5964B-48B0-CF4B-ACA2-47EA7C31BCDB}" destId="{BE54856D-6073-D64D-A707-D0537194B9A5}" srcOrd="3" destOrd="0" presId="urn:microsoft.com/office/officeart/2005/8/layout/hProcess4"/>
    <dgm:cxn modelId="{CE78A9DA-43E0-6944-8570-1D63513EEFC4}" type="presParOf" srcId="{A4F5964B-48B0-CF4B-ACA2-47EA7C31BCDB}" destId="{18146080-AEB0-0E47-BE4E-C181E545A7CC}" srcOrd="4" destOrd="0" presId="urn:microsoft.com/office/officeart/2005/8/layout/hProcess4"/>
    <dgm:cxn modelId="{C2ED8F6E-EB21-B24E-A5BC-40CDB8BA3E37}" type="presParOf" srcId="{B4ABB926-BF33-7D4E-B7B7-2068623DF516}" destId="{8DD17C4E-7196-C24B-93A8-6B579DB16B55}" srcOrd="7" destOrd="0" presId="urn:microsoft.com/office/officeart/2005/8/layout/hProcess4"/>
    <dgm:cxn modelId="{0A6AADA4-791E-D545-90B1-E93D6A6DBB42}" type="presParOf" srcId="{B4ABB926-BF33-7D4E-B7B7-2068623DF516}" destId="{5E9431E5-581D-2B42-8569-972969BDA6CC}" srcOrd="8" destOrd="0" presId="urn:microsoft.com/office/officeart/2005/8/layout/hProcess4"/>
    <dgm:cxn modelId="{F1F28A0B-0477-A24A-AA3E-9AC380105D67}" type="presParOf" srcId="{5E9431E5-581D-2B42-8569-972969BDA6CC}" destId="{A8E9AD75-E13F-054E-BA2E-476F99AF46CB}" srcOrd="0" destOrd="0" presId="urn:microsoft.com/office/officeart/2005/8/layout/hProcess4"/>
    <dgm:cxn modelId="{7D7BB2D4-07DD-2349-BFE5-6F46874E4E55}" type="presParOf" srcId="{5E9431E5-581D-2B42-8569-972969BDA6CC}" destId="{D399F7AC-6D3B-724E-BC8C-A3A47BE4BD45}" srcOrd="1" destOrd="0" presId="urn:microsoft.com/office/officeart/2005/8/layout/hProcess4"/>
    <dgm:cxn modelId="{5F8E2B0B-1D62-284E-AD06-85D58CAFFB6F}" type="presParOf" srcId="{5E9431E5-581D-2B42-8569-972969BDA6CC}" destId="{0159AD12-8F40-5645-AC96-F9711DFC6F89}" srcOrd="2" destOrd="0" presId="urn:microsoft.com/office/officeart/2005/8/layout/hProcess4"/>
    <dgm:cxn modelId="{DFDB5221-AF8D-C543-8D45-12B5597DCD94}" type="presParOf" srcId="{5E9431E5-581D-2B42-8569-972969BDA6CC}" destId="{F738A19E-7D21-704D-B39E-50D5AE06FD79}" srcOrd="3" destOrd="0" presId="urn:microsoft.com/office/officeart/2005/8/layout/hProcess4"/>
    <dgm:cxn modelId="{0CC893BA-8AA8-D54B-A5F7-DC273AB6179A}" type="presParOf" srcId="{5E9431E5-581D-2B42-8569-972969BDA6CC}" destId="{5960930B-AD1E-BC4F-A9AD-0142D560E16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E9E305-0852-F44C-AB79-98CA4652A724}"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87426982-4C62-FA47-9D4F-F04163602985}">
      <dgm:prSet phldrT="[Text]" custT="1"/>
      <dgm:spPr>
        <a:solidFill>
          <a:schemeClr val="accent4">
            <a:lumMod val="75000"/>
          </a:schemeClr>
        </a:solidFill>
      </dgm:spPr>
      <dgm:t>
        <a:bodyPr/>
        <a:lstStyle/>
        <a:p>
          <a:r>
            <a:rPr lang="en-US" sz="1600" b="1" i="0" dirty="0"/>
            <a:t>Total break</a:t>
          </a:r>
        </a:p>
      </dgm:t>
    </dgm:pt>
    <dgm:pt modelId="{12C300FB-4CC3-D245-85FB-89013BB52532}" type="parTrans" cxnId="{EBC388BB-F442-264F-A213-34DE77452B26}">
      <dgm:prSet/>
      <dgm:spPr/>
      <dgm:t>
        <a:bodyPr/>
        <a:lstStyle/>
        <a:p>
          <a:endParaRPr lang="en-US"/>
        </a:p>
      </dgm:t>
    </dgm:pt>
    <dgm:pt modelId="{F4107901-7FB5-214B-A240-60CF0754073E}" type="sibTrans" cxnId="{EBC388BB-F442-264F-A213-34DE77452B26}">
      <dgm:prSet/>
      <dgm:spPr>
        <a:ln>
          <a:solidFill>
            <a:schemeClr val="accent1">
              <a:lumMod val="75000"/>
            </a:schemeClr>
          </a:solidFill>
        </a:ln>
      </dgm:spPr>
      <dgm:t>
        <a:bodyPr/>
        <a:lstStyle/>
        <a:p>
          <a:endParaRPr lang="en-US" dirty="0"/>
        </a:p>
      </dgm:t>
    </dgm:pt>
    <dgm:pt modelId="{4B40B00E-9E57-B548-A6BF-9D701444F990}">
      <dgm:prSet custT="1"/>
      <dgm:spPr/>
      <dgm:t>
        <a:bodyPr/>
        <a:lstStyle/>
        <a:p>
          <a:r>
            <a:rPr lang="en-US" sz="1600" b="0" i="0" dirty="0"/>
            <a:t>C determines A’s private key</a:t>
          </a:r>
        </a:p>
      </dgm:t>
    </dgm:pt>
    <dgm:pt modelId="{2D939306-DFEC-C44A-A5E5-EDC10A375910}" type="parTrans" cxnId="{576046B5-C546-5843-AC8F-94D26CC0A2A0}">
      <dgm:prSet/>
      <dgm:spPr/>
      <dgm:t>
        <a:bodyPr/>
        <a:lstStyle/>
        <a:p>
          <a:endParaRPr lang="en-US"/>
        </a:p>
      </dgm:t>
    </dgm:pt>
    <dgm:pt modelId="{FB171677-E161-6E4E-8A05-30015C198AC9}" type="sibTrans" cxnId="{576046B5-C546-5843-AC8F-94D26CC0A2A0}">
      <dgm:prSet/>
      <dgm:spPr/>
      <dgm:t>
        <a:bodyPr/>
        <a:lstStyle/>
        <a:p>
          <a:endParaRPr lang="en-US"/>
        </a:p>
      </dgm:t>
    </dgm:pt>
    <dgm:pt modelId="{89C47497-F63A-6D48-80B2-28172461E396}">
      <dgm:prSet custT="1"/>
      <dgm:spPr>
        <a:solidFill>
          <a:schemeClr val="accent4">
            <a:lumMod val="75000"/>
          </a:schemeClr>
        </a:solidFill>
        <a:ln>
          <a:noFill/>
        </a:ln>
      </dgm:spPr>
      <dgm:t>
        <a:bodyPr/>
        <a:lstStyle/>
        <a:p>
          <a:r>
            <a:rPr lang="en-US" sz="1600" b="1" i="0" dirty="0"/>
            <a:t>Universal forgery</a:t>
          </a:r>
        </a:p>
      </dgm:t>
    </dgm:pt>
    <dgm:pt modelId="{292280B2-B516-A848-B3E4-116EF1902A8B}" type="parTrans" cxnId="{FD662654-A894-5845-A86A-DBD2AC40D127}">
      <dgm:prSet/>
      <dgm:spPr/>
      <dgm:t>
        <a:bodyPr/>
        <a:lstStyle/>
        <a:p>
          <a:endParaRPr lang="en-US"/>
        </a:p>
      </dgm:t>
    </dgm:pt>
    <dgm:pt modelId="{7122FC5A-28A3-7748-B273-A3699B1915E1}" type="sibTrans" cxnId="{FD662654-A894-5845-A86A-DBD2AC40D127}">
      <dgm:prSet/>
      <dgm:spPr>
        <a:ln>
          <a:solidFill>
            <a:schemeClr val="tx2">
              <a:lumMod val="75000"/>
            </a:schemeClr>
          </a:solidFill>
        </a:ln>
      </dgm:spPr>
      <dgm:t>
        <a:bodyPr/>
        <a:lstStyle/>
        <a:p>
          <a:endParaRPr lang="en-US" dirty="0"/>
        </a:p>
      </dgm:t>
    </dgm:pt>
    <dgm:pt modelId="{0415C92A-EA42-FF4C-B062-93CC10D41834}">
      <dgm:prSet custT="1"/>
      <dgm:spPr/>
      <dgm:t>
        <a:bodyPr/>
        <a:lstStyle/>
        <a:p>
          <a:r>
            <a:rPr lang="en-US" sz="1600" b="0" i="0" dirty="0"/>
            <a:t>C finds an efficient signing algorithm that provides an equivalent way of constructing signatures on arbitrary messages</a:t>
          </a:r>
        </a:p>
      </dgm:t>
    </dgm:pt>
    <dgm:pt modelId="{BFD929B9-88F0-1E40-ABCA-20D5A327D626}" type="parTrans" cxnId="{3655DE3C-F43E-E74A-8D1E-CE297AFDEE7E}">
      <dgm:prSet/>
      <dgm:spPr/>
      <dgm:t>
        <a:bodyPr/>
        <a:lstStyle/>
        <a:p>
          <a:endParaRPr lang="en-US"/>
        </a:p>
      </dgm:t>
    </dgm:pt>
    <dgm:pt modelId="{FEFC453E-59AC-F642-A930-776991F598CD}" type="sibTrans" cxnId="{3655DE3C-F43E-E74A-8D1E-CE297AFDEE7E}">
      <dgm:prSet/>
      <dgm:spPr/>
      <dgm:t>
        <a:bodyPr/>
        <a:lstStyle/>
        <a:p>
          <a:endParaRPr lang="en-US"/>
        </a:p>
      </dgm:t>
    </dgm:pt>
    <dgm:pt modelId="{C71394A2-4A4B-F542-8B1D-C349B3D43456}">
      <dgm:prSet custT="1"/>
      <dgm:spPr>
        <a:solidFill>
          <a:schemeClr val="accent4">
            <a:lumMod val="75000"/>
          </a:schemeClr>
        </a:solidFill>
      </dgm:spPr>
      <dgm:t>
        <a:bodyPr/>
        <a:lstStyle/>
        <a:p>
          <a:r>
            <a:rPr lang="en-US" sz="1600" b="1" i="0" dirty="0"/>
            <a:t>Selective forgery</a:t>
          </a:r>
        </a:p>
      </dgm:t>
    </dgm:pt>
    <dgm:pt modelId="{DC811E5E-6F19-5C4D-92D5-BFEBAD7C09A8}" type="parTrans" cxnId="{2C9A356E-DBC9-DF4A-8F1A-5A8E1F220662}">
      <dgm:prSet/>
      <dgm:spPr/>
      <dgm:t>
        <a:bodyPr/>
        <a:lstStyle/>
        <a:p>
          <a:endParaRPr lang="en-US"/>
        </a:p>
      </dgm:t>
    </dgm:pt>
    <dgm:pt modelId="{C31DCADE-BF65-C342-8D5B-05475E493536}" type="sibTrans" cxnId="{2C9A356E-DBC9-DF4A-8F1A-5A8E1F220662}">
      <dgm:prSet/>
      <dgm:spPr>
        <a:ln>
          <a:solidFill>
            <a:schemeClr val="tx2">
              <a:lumMod val="75000"/>
            </a:schemeClr>
          </a:solidFill>
        </a:ln>
      </dgm:spPr>
      <dgm:t>
        <a:bodyPr/>
        <a:lstStyle/>
        <a:p>
          <a:endParaRPr lang="en-US" dirty="0"/>
        </a:p>
      </dgm:t>
    </dgm:pt>
    <dgm:pt modelId="{F377A6DC-C4A0-C243-BE38-ABA973FDD5DE}">
      <dgm:prSet custT="1"/>
      <dgm:spPr/>
      <dgm:t>
        <a:bodyPr/>
        <a:lstStyle/>
        <a:p>
          <a:r>
            <a:rPr lang="en-US" sz="1600" b="0" i="0" dirty="0"/>
            <a:t>C forges a signature for a particular message chosen by C</a:t>
          </a:r>
        </a:p>
      </dgm:t>
    </dgm:pt>
    <dgm:pt modelId="{24FDCF89-9684-4348-A674-CE10DAE09AC5}" type="parTrans" cxnId="{4A46A2CD-27C6-8B43-A2DC-08A7545FA416}">
      <dgm:prSet/>
      <dgm:spPr/>
      <dgm:t>
        <a:bodyPr/>
        <a:lstStyle/>
        <a:p>
          <a:endParaRPr lang="en-US"/>
        </a:p>
      </dgm:t>
    </dgm:pt>
    <dgm:pt modelId="{4A08968B-BB9A-DC40-8769-50D6036D6916}" type="sibTrans" cxnId="{4A46A2CD-27C6-8B43-A2DC-08A7545FA416}">
      <dgm:prSet/>
      <dgm:spPr/>
      <dgm:t>
        <a:bodyPr/>
        <a:lstStyle/>
        <a:p>
          <a:endParaRPr lang="en-US"/>
        </a:p>
      </dgm:t>
    </dgm:pt>
    <dgm:pt modelId="{7244B7EC-048F-3F43-BADB-E4BF5DEFEB95}">
      <dgm:prSet custT="1"/>
      <dgm:spPr>
        <a:solidFill>
          <a:schemeClr val="accent4">
            <a:lumMod val="75000"/>
          </a:schemeClr>
        </a:solidFill>
      </dgm:spPr>
      <dgm:t>
        <a:bodyPr/>
        <a:lstStyle/>
        <a:p>
          <a:r>
            <a:rPr lang="en-US" sz="1600" b="1" i="0" dirty="0"/>
            <a:t>Existential forgery</a:t>
          </a:r>
        </a:p>
      </dgm:t>
    </dgm:pt>
    <dgm:pt modelId="{6C957609-A7CF-154F-81FB-25743515F4B5}" type="parTrans" cxnId="{54DB10C6-D12D-654B-81A2-8ED45350DE66}">
      <dgm:prSet/>
      <dgm:spPr/>
      <dgm:t>
        <a:bodyPr/>
        <a:lstStyle/>
        <a:p>
          <a:endParaRPr lang="en-US"/>
        </a:p>
      </dgm:t>
    </dgm:pt>
    <dgm:pt modelId="{B67BC9AF-DF89-414C-8C1F-F8907F325910}" type="sibTrans" cxnId="{54DB10C6-D12D-654B-81A2-8ED45350DE66}">
      <dgm:prSet/>
      <dgm:spPr/>
      <dgm:t>
        <a:bodyPr/>
        <a:lstStyle/>
        <a:p>
          <a:endParaRPr lang="en-US"/>
        </a:p>
      </dgm:t>
    </dgm:pt>
    <dgm:pt modelId="{564C0619-6F0E-9147-A52B-2B62F3ADA0AC}">
      <dgm:prSet custT="1"/>
      <dgm:spPr/>
      <dgm:t>
        <a:bodyPr/>
        <a:lstStyle/>
        <a:p>
          <a:r>
            <a:rPr lang="en-US" sz="1600" b="0" i="0" dirty="0"/>
            <a:t>C forges a signature for at least one message; C has no control over the message</a:t>
          </a:r>
        </a:p>
      </dgm:t>
    </dgm:pt>
    <dgm:pt modelId="{ED2D9B7C-CB2F-7A47-9B9C-12E2672F1C5E}" type="parTrans" cxnId="{D570EBBB-4F1E-CA43-A223-115B080C95AF}">
      <dgm:prSet/>
      <dgm:spPr/>
      <dgm:t>
        <a:bodyPr/>
        <a:lstStyle/>
        <a:p>
          <a:endParaRPr lang="en-US"/>
        </a:p>
      </dgm:t>
    </dgm:pt>
    <dgm:pt modelId="{BA08021C-2BA5-F843-A96D-EB72A2EBB253}" type="sibTrans" cxnId="{D570EBBB-4F1E-CA43-A223-115B080C95AF}">
      <dgm:prSet/>
      <dgm:spPr/>
      <dgm:t>
        <a:bodyPr/>
        <a:lstStyle/>
        <a:p>
          <a:endParaRPr lang="en-US"/>
        </a:p>
      </dgm:t>
    </dgm:pt>
    <dgm:pt modelId="{E384768B-DD21-624A-BE2C-5294E54DAFBB}" type="pres">
      <dgm:prSet presAssocID="{57E9E305-0852-F44C-AB79-98CA4652A724}" presName="linearFlow" presStyleCnt="0">
        <dgm:presLayoutVars>
          <dgm:dir/>
          <dgm:animLvl val="lvl"/>
          <dgm:resizeHandles val="exact"/>
        </dgm:presLayoutVars>
      </dgm:prSet>
      <dgm:spPr/>
    </dgm:pt>
    <dgm:pt modelId="{99C471F4-7460-684C-B214-D5DC51C53E31}" type="pres">
      <dgm:prSet presAssocID="{87426982-4C62-FA47-9D4F-F04163602985}" presName="composite" presStyleCnt="0"/>
      <dgm:spPr/>
    </dgm:pt>
    <dgm:pt modelId="{BFFCAE52-0663-8F4A-A36F-AB2F9F363B9C}" type="pres">
      <dgm:prSet presAssocID="{87426982-4C62-FA47-9D4F-F04163602985}" presName="parTx" presStyleLbl="node1" presStyleIdx="0" presStyleCnt="4">
        <dgm:presLayoutVars>
          <dgm:chMax val="0"/>
          <dgm:chPref val="0"/>
          <dgm:bulletEnabled val="1"/>
        </dgm:presLayoutVars>
      </dgm:prSet>
      <dgm:spPr/>
    </dgm:pt>
    <dgm:pt modelId="{101A44DF-AD77-1541-8A87-0836BFDEF031}" type="pres">
      <dgm:prSet presAssocID="{87426982-4C62-FA47-9D4F-F04163602985}" presName="parSh" presStyleLbl="node1" presStyleIdx="0" presStyleCnt="4"/>
      <dgm:spPr/>
    </dgm:pt>
    <dgm:pt modelId="{0E4CDE2A-69D9-2845-92AE-4B2CCE826D72}" type="pres">
      <dgm:prSet presAssocID="{87426982-4C62-FA47-9D4F-F04163602985}" presName="desTx" presStyleLbl="fgAcc1" presStyleIdx="0" presStyleCnt="4" custScaleX="118735">
        <dgm:presLayoutVars>
          <dgm:bulletEnabled val="1"/>
        </dgm:presLayoutVars>
      </dgm:prSet>
      <dgm:spPr/>
    </dgm:pt>
    <dgm:pt modelId="{2B4133B3-65E5-CD47-9FFB-4744807E0169}" type="pres">
      <dgm:prSet presAssocID="{F4107901-7FB5-214B-A240-60CF0754073E}" presName="sibTrans" presStyleLbl="sibTrans2D1" presStyleIdx="0" presStyleCnt="3" custLinFactY="200000" custLinFactNeighborX="40391" custLinFactNeighborY="248919"/>
      <dgm:spPr/>
    </dgm:pt>
    <dgm:pt modelId="{739EB429-1EFC-F646-9F3F-96D5AE61821C}" type="pres">
      <dgm:prSet presAssocID="{F4107901-7FB5-214B-A240-60CF0754073E}" presName="connTx" presStyleLbl="sibTrans2D1" presStyleIdx="0" presStyleCnt="3"/>
      <dgm:spPr/>
    </dgm:pt>
    <dgm:pt modelId="{5E6455DF-785D-D546-A8DE-0E52EBFF0246}" type="pres">
      <dgm:prSet presAssocID="{89C47497-F63A-6D48-80B2-28172461E396}" presName="composite" presStyleCnt="0"/>
      <dgm:spPr/>
    </dgm:pt>
    <dgm:pt modelId="{8F13E31C-38DC-C14F-9BC4-B5B6D13DDCDE}" type="pres">
      <dgm:prSet presAssocID="{89C47497-F63A-6D48-80B2-28172461E396}" presName="parTx" presStyleLbl="node1" presStyleIdx="0" presStyleCnt="4">
        <dgm:presLayoutVars>
          <dgm:chMax val="0"/>
          <dgm:chPref val="0"/>
          <dgm:bulletEnabled val="1"/>
        </dgm:presLayoutVars>
      </dgm:prSet>
      <dgm:spPr/>
    </dgm:pt>
    <dgm:pt modelId="{6BCE3938-8922-C143-8CE8-22BDF36BD300}" type="pres">
      <dgm:prSet presAssocID="{89C47497-F63A-6D48-80B2-28172461E396}" presName="parSh" presStyleLbl="node1" presStyleIdx="1" presStyleCnt="4" custLinFactNeighborX="2926" custLinFactNeighborY="-26137"/>
      <dgm:spPr/>
    </dgm:pt>
    <dgm:pt modelId="{A9604252-7623-6E45-B121-4F7EA3924F41}" type="pres">
      <dgm:prSet presAssocID="{89C47497-F63A-6D48-80B2-28172461E396}" presName="desTx" presStyleLbl="fgAcc1" presStyleIdx="1" presStyleCnt="4" custScaleX="130845" custScaleY="108697">
        <dgm:presLayoutVars>
          <dgm:bulletEnabled val="1"/>
        </dgm:presLayoutVars>
      </dgm:prSet>
      <dgm:spPr/>
    </dgm:pt>
    <dgm:pt modelId="{19EE82D6-0B7D-6D4B-BA04-DCDF8FC17126}" type="pres">
      <dgm:prSet presAssocID="{7122FC5A-28A3-7748-B273-A3699B1915E1}" presName="sibTrans" presStyleLbl="sibTrans2D1" presStyleIdx="1" presStyleCnt="3" custScaleX="99640" custScaleY="120667" custLinFactY="200000" custLinFactNeighborX="40835" custLinFactNeighborY="240929"/>
      <dgm:spPr/>
    </dgm:pt>
    <dgm:pt modelId="{7B7F93CB-61CA-FC42-9BAB-FC8512DB2264}" type="pres">
      <dgm:prSet presAssocID="{7122FC5A-28A3-7748-B273-A3699B1915E1}" presName="connTx" presStyleLbl="sibTrans2D1" presStyleIdx="1" presStyleCnt="3"/>
      <dgm:spPr/>
    </dgm:pt>
    <dgm:pt modelId="{47A78F8C-6C1C-4646-82FA-C5C91CF0335E}" type="pres">
      <dgm:prSet presAssocID="{C71394A2-4A4B-F542-8B1D-C349B3D43456}" presName="composite" presStyleCnt="0"/>
      <dgm:spPr/>
    </dgm:pt>
    <dgm:pt modelId="{365AE527-F96E-CD43-A989-4D7507C5A0E7}" type="pres">
      <dgm:prSet presAssocID="{C71394A2-4A4B-F542-8B1D-C349B3D43456}" presName="parTx" presStyleLbl="node1" presStyleIdx="1" presStyleCnt="4">
        <dgm:presLayoutVars>
          <dgm:chMax val="0"/>
          <dgm:chPref val="0"/>
          <dgm:bulletEnabled val="1"/>
        </dgm:presLayoutVars>
      </dgm:prSet>
      <dgm:spPr/>
    </dgm:pt>
    <dgm:pt modelId="{56717EE1-4E03-A042-8D89-87EB14766B38}" type="pres">
      <dgm:prSet presAssocID="{C71394A2-4A4B-F542-8B1D-C349B3D43456}" presName="parSh" presStyleLbl="node1" presStyleIdx="2" presStyleCnt="4" custLinFactNeighborX="-213" custLinFactNeighborY="-13903"/>
      <dgm:spPr/>
    </dgm:pt>
    <dgm:pt modelId="{F514192E-16F6-9549-971E-F56A18C8964B}" type="pres">
      <dgm:prSet presAssocID="{C71394A2-4A4B-F542-8B1D-C349B3D43456}" presName="desTx" presStyleLbl="fgAcc1" presStyleIdx="2" presStyleCnt="4" custScaleX="128689">
        <dgm:presLayoutVars>
          <dgm:bulletEnabled val="1"/>
        </dgm:presLayoutVars>
      </dgm:prSet>
      <dgm:spPr/>
    </dgm:pt>
    <dgm:pt modelId="{610019C1-FC9D-6E4D-9F21-C45689A05A64}" type="pres">
      <dgm:prSet presAssocID="{C31DCADE-BF65-C342-8D5B-05475E493536}" presName="sibTrans" presStyleLbl="sibTrans2D1" presStyleIdx="2" presStyleCnt="3" custLinFactY="200000" custLinFactNeighborX="52478" custLinFactNeighborY="233478"/>
      <dgm:spPr/>
    </dgm:pt>
    <dgm:pt modelId="{09005388-F3D5-E943-BDAF-7F9DA16B8176}" type="pres">
      <dgm:prSet presAssocID="{C31DCADE-BF65-C342-8D5B-05475E493536}" presName="connTx" presStyleLbl="sibTrans2D1" presStyleIdx="2" presStyleCnt="3"/>
      <dgm:spPr/>
    </dgm:pt>
    <dgm:pt modelId="{0B0EE660-44D8-9A4D-B958-79ACC929D337}" type="pres">
      <dgm:prSet presAssocID="{7244B7EC-048F-3F43-BADB-E4BF5DEFEB95}" presName="composite" presStyleCnt="0"/>
      <dgm:spPr/>
    </dgm:pt>
    <dgm:pt modelId="{57F06FFC-026E-B140-80B7-A539397B9ACA}" type="pres">
      <dgm:prSet presAssocID="{7244B7EC-048F-3F43-BADB-E4BF5DEFEB95}" presName="parTx" presStyleLbl="node1" presStyleIdx="2" presStyleCnt="4">
        <dgm:presLayoutVars>
          <dgm:chMax val="0"/>
          <dgm:chPref val="0"/>
          <dgm:bulletEnabled val="1"/>
        </dgm:presLayoutVars>
      </dgm:prSet>
      <dgm:spPr/>
    </dgm:pt>
    <dgm:pt modelId="{5AD2B861-3BAE-3042-934B-501D64CAC41A}" type="pres">
      <dgm:prSet presAssocID="{7244B7EC-048F-3F43-BADB-E4BF5DEFEB95}" presName="parSh" presStyleLbl="node1" presStyleIdx="3" presStyleCnt="4" custLinFactNeighborX="-1809" custLinFactNeighborY="-13903"/>
      <dgm:spPr/>
    </dgm:pt>
    <dgm:pt modelId="{40FE2F61-339C-1F4C-9E02-6D4B443A20E5}" type="pres">
      <dgm:prSet presAssocID="{7244B7EC-048F-3F43-BADB-E4BF5DEFEB95}" presName="desTx" presStyleLbl="fgAcc1" presStyleIdx="3" presStyleCnt="4" custScaleX="132024">
        <dgm:presLayoutVars>
          <dgm:bulletEnabled val="1"/>
        </dgm:presLayoutVars>
      </dgm:prSet>
      <dgm:spPr/>
    </dgm:pt>
  </dgm:ptLst>
  <dgm:cxnLst>
    <dgm:cxn modelId="{A981CF05-4BA8-A54C-8566-4E95EAB8ABFE}" type="presOf" srcId="{7122FC5A-28A3-7748-B273-A3699B1915E1}" destId="{7B7F93CB-61CA-FC42-9BAB-FC8512DB2264}" srcOrd="1" destOrd="0" presId="urn:microsoft.com/office/officeart/2005/8/layout/process3"/>
    <dgm:cxn modelId="{C6484007-E7AD-F54B-96E3-8D72082C2F91}" type="presOf" srcId="{4B40B00E-9E57-B548-A6BF-9D701444F990}" destId="{0E4CDE2A-69D9-2845-92AE-4B2CCE826D72}" srcOrd="0" destOrd="0" presId="urn:microsoft.com/office/officeart/2005/8/layout/process3"/>
    <dgm:cxn modelId="{C858020D-967C-1647-9C11-8FD7810E46FE}" type="presOf" srcId="{87426982-4C62-FA47-9D4F-F04163602985}" destId="{101A44DF-AD77-1541-8A87-0836BFDEF031}" srcOrd="1" destOrd="0" presId="urn:microsoft.com/office/officeart/2005/8/layout/process3"/>
    <dgm:cxn modelId="{2E4D8918-4D21-FA45-9872-816190575054}" type="presOf" srcId="{C71394A2-4A4B-F542-8B1D-C349B3D43456}" destId="{365AE527-F96E-CD43-A989-4D7507C5A0E7}" srcOrd="0" destOrd="0" presId="urn:microsoft.com/office/officeart/2005/8/layout/process3"/>
    <dgm:cxn modelId="{70F7A820-9774-BD46-A202-AAB22654A056}" type="presOf" srcId="{F4107901-7FB5-214B-A240-60CF0754073E}" destId="{2B4133B3-65E5-CD47-9FFB-4744807E0169}" srcOrd="0" destOrd="0" presId="urn:microsoft.com/office/officeart/2005/8/layout/process3"/>
    <dgm:cxn modelId="{2038CF20-3014-8848-8F03-A3BE7A5B0AAA}" type="presOf" srcId="{F4107901-7FB5-214B-A240-60CF0754073E}" destId="{739EB429-1EFC-F646-9F3F-96D5AE61821C}" srcOrd="1" destOrd="0" presId="urn:microsoft.com/office/officeart/2005/8/layout/process3"/>
    <dgm:cxn modelId="{3655DE3C-F43E-E74A-8D1E-CE297AFDEE7E}" srcId="{89C47497-F63A-6D48-80B2-28172461E396}" destId="{0415C92A-EA42-FF4C-B062-93CC10D41834}" srcOrd="0" destOrd="0" parTransId="{BFD929B9-88F0-1E40-ABCA-20D5A327D626}" sibTransId="{FEFC453E-59AC-F642-A930-776991F598CD}"/>
    <dgm:cxn modelId="{347A3B44-B1EE-574A-9BB5-0C3F3C4143E7}" type="presOf" srcId="{89C47497-F63A-6D48-80B2-28172461E396}" destId="{8F13E31C-38DC-C14F-9BC4-B5B6D13DDCDE}" srcOrd="0" destOrd="0" presId="urn:microsoft.com/office/officeart/2005/8/layout/process3"/>
    <dgm:cxn modelId="{A1124048-C270-DC46-94E5-F14520DC31E7}" type="presOf" srcId="{0415C92A-EA42-FF4C-B062-93CC10D41834}" destId="{A9604252-7623-6E45-B121-4F7EA3924F41}" srcOrd="0" destOrd="0" presId="urn:microsoft.com/office/officeart/2005/8/layout/process3"/>
    <dgm:cxn modelId="{DACB1451-105C-AF41-AF5F-D320CBC4A758}" type="presOf" srcId="{C71394A2-4A4B-F542-8B1D-C349B3D43456}" destId="{56717EE1-4E03-A042-8D89-87EB14766B38}" srcOrd="1" destOrd="0" presId="urn:microsoft.com/office/officeart/2005/8/layout/process3"/>
    <dgm:cxn modelId="{01F73252-03FE-6A41-ACAA-3473EAB7E6BD}" type="presOf" srcId="{564C0619-6F0E-9147-A52B-2B62F3ADA0AC}" destId="{40FE2F61-339C-1F4C-9E02-6D4B443A20E5}" srcOrd="0" destOrd="0" presId="urn:microsoft.com/office/officeart/2005/8/layout/process3"/>
    <dgm:cxn modelId="{FD662654-A894-5845-A86A-DBD2AC40D127}" srcId="{57E9E305-0852-F44C-AB79-98CA4652A724}" destId="{89C47497-F63A-6D48-80B2-28172461E396}" srcOrd="1" destOrd="0" parTransId="{292280B2-B516-A848-B3E4-116EF1902A8B}" sibTransId="{7122FC5A-28A3-7748-B273-A3699B1915E1}"/>
    <dgm:cxn modelId="{1A947A66-8B75-CA44-B8FB-BB48A62BE3E0}" type="presOf" srcId="{7244B7EC-048F-3F43-BADB-E4BF5DEFEB95}" destId="{5AD2B861-3BAE-3042-934B-501D64CAC41A}" srcOrd="1" destOrd="0" presId="urn:microsoft.com/office/officeart/2005/8/layout/process3"/>
    <dgm:cxn modelId="{41FA5E6D-E9C1-D44D-9732-D7A601D6B8BB}" type="presOf" srcId="{87426982-4C62-FA47-9D4F-F04163602985}" destId="{BFFCAE52-0663-8F4A-A36F-AB2F9F363B9C}" srcOrd="0" destOrd="0" presId="urn:microsoft.com/office/officeart/2005/8/layout/process3"/>
    <dgm:cxn modelId="{2C9A356E-DBC9-DF4A-8F1A-5A8E1F220662}" srcId="{57E9E305-0852-F44C-AB79-98CA4652A724}" destId="{C71394A2-4A4B-F542-8B1D-C349B3D43456}" srcOrd="2" destOrd="0" parTransId="{DC811E5E-6F19-5C4D-92D5-BFEBAD7C09A8}" sibTransId="{C31DCADE-BF65-C342-8D5B-05475E493536}"/>
    <dgm:cxn modelId="{98583A7B-EC6B-5147-8805-3A4B3A8A9E17}" type="presOf" srcId="{89C47497-F63A-6D48-80B2-28172461E396}" destId="{6BCE3938-8922-C143-8CE8-22BDF36BD300}" srcOrd="1" destOrd="0" presId="urn:microsoft.com/office/officeart/2005/8/layout/process3"/>
    <dgm:cxn modelId="{DE53B980-A27D-504E-943B-9990C7FE403D}" type="presOf" srcId="{57E9E305-0852-F44C-AB79-98CA4652A724}" destId="{E384768B-DD21-624A-BE2C-5294E54DAFBB}" srcOrd="0" destOrd="0" presId="urn:microsoft.com/office/officeart/2005/8/layout/process3"/>
    <dgm:cxn modelId="{6C3D7189-DF46-9044-AC48-164B9A70B7BD}" type="presOf" srcId="{F377A6DC-C4A0-C243-BE38-ABA973FDD5DE}" destId="{F514192E-16F6-9549-971E-F56A18C8964B}" srcOrd="0" destOrd="0" presId="urn:microsoft.com/office/officeart/2005/8/layout/process3"/>
    <dgm:cxn modelId="{5C9C5495-E8D9-D243-B58B-F0D3C016F940}" type="presOf" srcId="{7244B7EC-048F-3F43-BADB-E4BF5DEFEB95}" destId="{57F06FFC-026E-B140-80B7-A539397B9ACA}" srcOrd="0" destOrd="0" presId="urn:microsoft.com/office/officeart/2005/8/layout/process3"/>
    <dgm:cxn modelId="{36FDFE9A-2572-5240-B97C-38C6D50FFB50}" type="presOf" srcId="{C31DCADE-BF65-C342-8D5B-05475E493536}" destId="{09005388-F3D5-E943-BDAF-7F9DA16B8176}" srcOrd="1" destOrd="0" presId="urn:microsoft.com/office/officeart/2005/8/layout/process3"/>
    <dgm:cxn modelId="{576046B5-C546-5843-AC8F-94D26CC0A2A0}" srcId="{87426982-4C62-FA47-9D4F-F04163602985}" destId="{4B40B00E-9E57-B548-A6BF-9D701444F990}" srcOrd="0" destOrd="0" parTransId="{2D939306-DFEC-C44A-A5E5-EDC10A375910}" sibTransId="{FB171677-E161-6E4E-8A05-30015C198AC9}"/>
    <dgm:cxn modelId="{F6EAE0B8-00B6-6B4F-BA22-1E32CB88877D}" type="presOf" srcId="{7122FC5A-28A3-7748-B273-A3699B1915E1}" destId="{19EE82D6-0B7D-6D4B-BA04-DCDF8FC17126}" srcOrd="0" destOrd="0" presId="urn:microsoft.com/office/officeart/2005/8/layout/process3"/>
    <dgm:cxn modelId="{EBC388BB-F442-264F-A213-34DE77452B26}" srcId="{57E9E305-0852-F44C-AB79-98CA4652A724}" destId="{87426982-4C62-FA47-9D4F-F04163602985}" srcOrd="0" destOrd="0" parTransId="{12C300FB-4CC3-D245-85FB-89013BB52532}" sibTransId="{F4107901-7FB5-214B-A240-60CF0754073E}"/>
    <dgm:cxn modelId="{D570EBBB-4F1E-CA43-A223-115B080C95AF}" srcId="{7244B7EC-048F-3F43-BADB-E4BF5DEFEB95}" destId="{564C0619-6F0E-9147-A52B-2B62F3ADA0AC}" srcOrd="0" destOrd="0" parTransId="{ED2D9B7C-CB2F-7A47-9B9C-12E2672F1C5E}" sibTransId="{BA08021C-2BA5-F843-A96D-EB72A2EBB253}"/>
    <dgm:cxn modelId="{54DB10C6-D12D-654B-81A2-8ED45350DE66}" srcId="{57E9E305-0852-F44C-AB79-98CA4652A724}" destId="{7244B7EC-048F-3F43-BADB-E4BF5DEFEB95}" srcOrd="3" destOrd="0" parTransId="{6C957609-A7CF-154F-81FB-25743515F4B5}" sibTransId="{B67BC9AF-DF89-414C-8C1F-F8907F325910}"/>
    <dgm:cxn modelId="{4A46A2CD-27C6-8B43-A2DC-08A7545FA416}" srcId="{C71394A2-4A4B-F542-8B1D-C349B3D43456}" destId="{F377A6DC-C4A0-C243-BE38-ABA973FDD5DE}" srcOrd="0" destOrd="0" parTransId="{24FDCF89-9684-4348-A674-CE10DAE09AC5}" sibTransId="{4A08968B-BB9A-DC40-8769-50D6036D6916}"/>
    <dgm:cxn modelId="{76F5A6EB-CE5C-F744-B55D-9AC53BD67A21}" type="presOf" srcId="{C31DCADE-BF65-C342-8D5B-05475E493536}" destId="{610019C1-FC9D-6E4D-9F21-C45689A05A64}" srcOrd="0" destOrd="0" presId="urn:microsoft.com/office/officeart/2005/8/layout/process3"/>
    <dgm:cxn modelId="{44058B8F-75FA-034F-BB3A-C8E317964F82}" type="presParOf" srcId="{E384768B-DD21-624A-BE2C-5294E54DAFBB}" destId="{99C471F4-7460-684C-B214-D5DC51C53E31}" srcOrd="0" destOrd="0" presId="urn:microsoft.com/office/officeart/2005/8/layout/process3"/>
    <dgm:cxn modelId="{F5C11D87-6CA2-274E-A021-4CAE7944E525}" type="presParOf" srcId="{99C471F4-7460-684C-B214-D5DC51C53E31}" destId="{BFFCAE52-0663-8F4A-A36F-AB2F9F363B9C}" srcOrd="0" destOrd="0" presId="urn:microsoft.com/office/officeart/2005/8/layout/process3"/>
    <dgm:cxn modelId="{3877E1BA-3F38-464A-A4B5-982D377A4E06}" type="presParOf" srcId="{99C471F4-7460-684C-B214-D5DC51C53E31}" destId="{101A44DF-AD77-1541-8A87-0836BFDEF031}" srcOrd="1" destOrd="0" presId="urn:microsoft.com/office/officeart/2005/8/layout/process3"/>
    <dgm:cxn modelId="{8566A673-B849-784D-B635-0956324617D9}" type="presParOf" srcId="{99C471F4-7460-684C-B214-D5DC51C53E31}" destId="{0E4CDE2A-69D9-2845-92AE-4B2CCE826D72}" srcOrd="2" destOrd="0" presId="urn:microsoft.com/office/officeart/2005/8/layout/process3"/>
    <dgm:cxn modelId="{BA193E76-8822-EE4C-890F-A6DD2C8944D0}" type="presParOf" srcId="{E384768B-DD21-624A-BE2C-5294E54DAFBB}" destId="{2B4133B3-65E5-CD47-9FFB-4744807E0169}" srcOrd="1" destOrd="0" presId="urn:microsoft.com/office/officeart/2005/8/layout/process3"/>
    <dgm:cxn modelId="{67E9487E-A44A-414E-8C5D-6E19677AE7B2}" type="presParOf" srcId="{2B4133B3-65E5-CD47-9FFB-4744807E0169}" destId="{739EB429-1EFC-F646-9F3F-96D5AE61821C}" srcOrd="0" destOrd="0" presId="urn:microsoft.com/office/officeart/2005/8/layout/process3"/>
    <dgm:cxn modelId="{BF8ED7C4-5074-374E-85A7-01B18DC36D47}" type="presParOf" srcId="{E384768B-DD21-624A-BE2C-5294E54DAFBB}" destId="{5E6455DF-785D-D546-A8DE-0E52EBFF0246}" srcOrd="2" destOrd="0" presId="urn:microsoft.com/office/officeart/2005/8/layout/process3"/>
    <dgm:cxn modelId="{C38B84C8-8F4A-A448-9B3D-C53FA09951FD}" type="presParOf" srcId="{5E6455DF-785D-D546-A8DE-0E52EBFF0246}" destId="{8F13E31C-38DC-C14F-9BC4-B5B6D13DDCDE}" srcOrd="0" destOrd="0" presId="urn:microsoft.com/office/officeart/2005/8/layout/process3"/>
    <dgm:cxn modelId="{F16C9CF4-D689-224F-B4AF-237E59798AE1}" type="presParOf" srcId="{5E6455DF-785D-D546-A8DE-0E52EBFF0246}" destId="{6BCE3938-8922-C143-8CE8-22BDF36BD300}" srcOrd="1" destOrd="0" presId="urn:microsoft.com/office/officeart/2005/8/layout/process3"/>
    <dgm:cxn modelId="{8A9AFA02-479E-214F-8098-43DD8C996EDF}" type="presParOf" srcId="{5E6455DF-785D-D546-A8DE-0E52EBFF0246}" destId="{A9604252-7623-6E45-B121-4F7EA3924F41}" srcOrd="2" destOrd="0" presId="urn:microsoft.com/office/officeart/2005/8/layout/process3"/>
    <dgm:cxn modelId="{FB00CDE6-7C0C-9840-BA71-7C47DC004C2E}" type="presParOf" srcId="{E384768B-DD21-624A-BE2C-5294E54DAFBB}" destId="{19EE82D6-0B7D-6D4B-BA04-DCDF8FC17126}" srcOrd="3" destOrd="0" presId="urn:microsoft.com/office/officeart/2005/8/layout/process3"/>
    <dgm:cxn modelId="{5B9B4FD3-146D-B74B-8FED-1E27971D997E}" type="presParOf" srcId="{19EE82D6-0B7D-6D4B-BA04-DCDF8FC17126}" destId="{7B7F93CB-61CA-FC42-9BAB-FC8512DB2264}" srcOrd="0" destOrd="0" presId="urn:microsoft.com/office/officeart/2005/8/layout/process3"/>
    <dgm:cxn modelId="{5032C379-8710-6741-987E-ECC9A6117624}" type="presParOf" srcId="{E384768B-DD21-624A-BE2C-5294E54DAFBB}" destId="{47A78F8C-6C1C-4646-82FA-C5C91CF0335E}" srcOrd="4" destOrd="0" presId="urn:microsoft.com/office/officeart/2005/8/layout/process3"/>
    <dgm:cxn modelId="{7A55BC59-0C37-A446-987F-20BB6139F747}" type="presParOf" srcId="{47A78F8C-6C1C-4646-82FA-C5C91CF0335E}" destId="{365AE527-F96E-CD43-A989-4D7507C5A0E7}" srcOrd="0" destOrd="0" presId="urn:microsoft.com/office/officeart/2005/8/layout/process3"/>
    <dgm:cxn modelId="{E6C692F3-9233-D349-AEC0-2A6EBBE6CA4D}" type="presParOf" srcId="{47A78F8C-6C1C-4646-82FA-C5C91CF0335E}" destId="{56717EE1-4E03-A042-8D89-87EB14766B38}" srcOrd="1" destOrd="0" presId="urn:microsoft.com/office/officeart/2005/8/layout/process3"/>
    <dgm:cxn modelId="{979CE0B1-4AC6-764A-B806-34FB4459A8F9}" type="presParOf" srcId="{47A78F8C-6C1C-4646-82FA-C5C91CF0335E}" destId="{F514192E-16F6-9549-971E-F56A18C8964B}" srcOrd="2" destOrd="0" presId="urn:microsoft.com/office/officeart/2005/8/layout/process3"/>
    <dgm:cxn modelId="{F1A8F0BD-BB92-D640-9EDB-BC55FA4CFC9B}" type="presParOf" srcId="{E384768B-DD21-624A-BE2C-5294E54DAFBB}" destId="{610019C1-FC9D-6E4D-9F21-C45689A05A64}" srcOrd="5" destOrd="0" presId="urn:microsoft.com/office/officeart/2005/8/layout/process3"/>
    <dgm:cxn modelId="{AC6418F7-12E2-E844-8C0F-4B69B4BAF663}" type="presParOf" srcId="{610019C1-FC9D-6E4D-9F21-C45689A05A64}" destId="{09005388-F3D5-E943-BDAF-7F9DA16B8176}" srcOrd="0" destOrd="0" presId="urn:microsoft.com/office/officeart/2005/8/layout/process3"/>
    <dgm:cxn modelId="{5AD66A91-F0CD-A849-AB7B-1C2A2FBF70C7}" type="presParOf" srcId="{E384768B-DD21-624A-BE2C-5294E54DAFBB}" destId="{0B0EE660-44D8-9A4D-B958-79ACC929D337}" srcOrd="6" destOrd="0" presId="urn:microsoft.com/office/officeart/2005/8/layout/process3"/>
    <dgm:cxn modelId="{629B2791-F410-5248-9BF2-F2129041F655}" type="presParOf" srcId="{0B0EE660-44D8-9A4D-B958-79ACC929D337}" destId="{57F06FFC-026E-B140-80B7-A539397B9ACA}" srcOrd="0" destOrd="0" presId="urn:microsoft.com/office/officeart/2005/8/layout/process3"/>
    <dgm:cxn modelId="{9DAF002D-A72A-6B40-B26C-32D8F18B51FC}" type="presParOf" srcId="{0B0EE660-44D8-9A4D-B958-79ACC929D337}" destId="{5AD2B861-3BAE-3042-934B-501D64CAC41A}" srcOrd="1" destOrd="0" presId="urn:microsoft.com/office/officeart/2005/8/layout/process3"/>
    <dgm:cxn modelId="{0B4CF96E-B74F-C64D-951D-1AB76BC20437}" type="presParOf" srcId="{0B0EE660-44D8-9A4D-B958-79ACC929D337}" destId="{40FE2F61-339C-1F4C-9E02-6D4B443A20E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3998EB-1832-3441-A0EA-1B8E91D15C61}"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6A22A0B6-6E0B-BF4F-9C27-BB7618F54897}">
      <dgm:prSet/>
      <dgm:spPr/>
      <dgm:t>
        <a:bodyPr/>
        <a:lstStyle/>
        <a:p>
          <a:pPr rtl="0"/>
          <a:r>
            <a:rPr lang="en-US" dirty="0"/>
            <a:t>Refers to a digital signature scheme that involves only the communicating parties</a:t>
          </a:r>
        </a:p>
      </dgm:t>
    </dgm:pt>
    <dgm:pt modelId="{56B9FBF0-5EE0-EE43-BBE7-14021AED164C}" type="parTrans" cxnId="{C8AF70A0-1044-9C41-B1DF-08416F47DACC}">
      <dgm:prSet/>
      <dgm:spPr/>
      <dgm:t>
        <a:bodyPr/>
        <a:lstStyle/>
        <a:p>
          <a:endParaRPr lang="en-US"/>
        </a:p>
      </dgm:t>
    </dgm:pt>
    <dgm:pt modelId="{190CD5C8-F808-F04A-A1A1-D27A291C1018}" type="sibTrans" cxnId="{C8AF70A0-1044-9C41-B1DF-08416F47DACC}">
      <dgm:prSet/>
      <dgm:spPr/>
      <dgm:t>
        <a:bodyPr/>
        <a:lstStyle/>
        <a:p>
          <a:endParaRPr lang="en-US"/>
        </a:p>
      </dgm:t>
    </dgm:pt>
    <dgm:pt modelId="{854D81C0-9453-AD48-9FEA-CFEC6F012C56}">
      <dgm:prSet/>
      <dgm:spPr/>
      <dgm:t>
        <a:bodyPr/>
        <a:lstStyle/>
        <a:p>
          <a:pPr rtl="0"/>
          <a:r>
            <a:rPr lang="en-US" dirty="0"/>
            <a:t>It is assumed that the destination knows the public key of the source</a:t>
          </a:r>
        </a:p>
      </dgm:t>
    </dgm:pt>
    <dgm:pt modelId="{B13B3ABE-DA06-194F-B1E3-3DD7121C84CF}" type="parTrans" cxnId="{2504587B-26C6-C54C-9D72-64210C0B93FC}">
      <dgm:prSet/>
      <dgm:spPr/>
      <dgm:t>
        <a:bodyPr/>
        <a:lstStyle/>
        <a:p>
          <a:endParaRPr lang="en-US"/>
        </a:p>
      </dgm:t>
    </dgm:pt>
    <dgm:pt modelId="{EA5663BB-E2B1-394B-A87D-8C93F918272F}" type="sibTrans" cxnId="{2504587B-26C6-C54C-9D72-64210C0B93FC}">
      <dgm:prSet/>
      <dgm:spPr/>
      <dgm:t>
        <a:bodyPr/>
        <a:lstStyle/>
        <a:p>
          <a:endParaRPr lang="en-US"/>
        </a:p>
      </dgm:t>
    </dgm:pt>
    <dgm:pt modelId="{67C20B91-0B32-1B49-A076-801F924AAB36}">
      <dgm:prSet/>
      <dgm:spPr/>
      <dgm:t>
        <a:bodyPr/>
        <a:lstStyle/>
        <a:p>
          <a:pPr rtl="0"/>
          <a:r>
            <a:rPr lang="en-US" dirty="0"/>
            <a:t>Confidentiality can be provided by encrypting the entire message plus signature with a shared secret key</a:t>
          </a:r>
        </a:p>
      </dgm:t>
    </dgm:pt>
    <dgm:pt modelId="{8E664C33-AE3B-2A41-AE5E-25B81D87CF86}" type="parTrans" cxnId="{B41EC511-B7DA-9542-BAF1-31A9882CF2CA}">
      <dgm:prSet/>
      <dgm:spPr/>
      <dgm:t>
        <a:bodyPr/>
        <a:lstStyle/>
        <a:p>
          <a:endParaRPr lang="en-US"/>
        </a:p>
      </dgm:t>
    </dgm:pt>
    <dgm:pt modelId="{4BB5A627-3C75-F948-8084-75F86F566D92}" type="sibTrans" cxnId="{B41EC511-B7DA-9542-BAF1-31A9882CF2CA}">
      <dgm:prSet/>
      <dgm:spPr/>
      <dgm:t>
        <a:bodyPr/>
        <a:lstStyle/>
        <a:p>
          <a:endParaRPr lang="en-US"/>
        </a:p>
      </dgm:t>
    </dgm:pt>
    <dgm:pt modelId="{087529E8-23BC-F54C-A825-2CDA495B0936}">
      <dgm:prSet/>
      <dgm:spPr/>
      <dgm:t>
        <a:bodyPr/>
        <a:lstStyle/>
        <a:p>
          <a:pPr rtl="0"/>
          <a:r>
            <a:rPr lang="en-US" dirty="0"/>
            <a:t>It is important to perform the signature function first and then an outer confidentiality function</a:t>
          </a:r>
        </a:p>
      </dgm:t>
    </dgm:pt>
    <dgm:pt modelId="{935CA3A7-030B-484E-88E6-BE5F885EC479}" type="parTrans" cxnId="{819EFA05-8DEB-314E-A044-3ECB9FEA91C7}">
      <dgm:prSet/>
      <dgm:spPr/>
      <dgm:t>
        <a:bodyPr/>
        <a:lstStyle/>
        <a:p>
          <a:endParaRPr lang="en-US"/>
        </a:p>
      </dgm:t>
    </dgm:pt>
    <dgm:pt modelId="{220BF8C9-68DF-6549-9E40-B9FECD1ED7DF}" type="sibTrans" cxnId="{819EFA05-8DEB-314E-A044-3ECB9FEA91C7}">
      <dgm:prSet/>
      <dgm:spPr/>
      <dgm:t>
        <a:bodyPr/>
        <a:lstStyle/>
        <a:p>
          <a:endParaRPr lang="en-US"/>
        </a:p>
      </dgm:t>
    </dgm:pt>
    <dgm:pt modelId="{2AA98F28-8B1C-0B44-A3B1-D8A8BB3DB1F9}">
      <dgm:prSet/>
      <dgm:spPr/>
      <dgm:t>
        <a:bodyPr/>
        <a:lstStyle/>
        <a:p>
          <a:pPr rtl="0"/>
          <a:r>
            <a:rPr lang="en-US" dirty="0"/>
            <a:t>In case of dispute some third party must view the message and its signature</a:t>
          </a:r>
        </a:p>
      </dgm:t>
    </dgm:pt>
    <dgm:pt modelId="{56E49B82-D4DB-5F45-A818-8BBCAF4AF37C}" type="parTrans" cxnId="{6ED31BD5-A9F4-6540-97D8-EB958662F742}">
      <dgm:prSet/>
      <dgm:spPr/>
      <dgm:t>
        <a:bodyPr/>
        <a:lstStyle/>
        <a:p>
          <a:endParaRPr lang="en-US"/>
        </a:p>
      </dgm:t>
    </dgm:pt>
    <dgm:pt modelId="{DCCC614B-69F1-FA4D-B82A-15A5DC4F1B4B}" type="sibTrans" cxnId="{6ED31BD5-A9F4-6540-97D8-EB958662F742}">
      <dgm:prSet/>
      <dgm:spPr/>
      <dgm:t>
        <a:bodyPr/>
        <a:lstStyle/>
        <a:p>
          <a:endParaRPr lang="en-US"/>
        </a:p>
      </dgm:t>
    </dgm:pt>
    <dgm:pt modelId="{B55750F6-D362-2548-9199-FF507E6DD45C}">
      <dgm:prSet/>
      <dgm:spPr/>
      <dgm:t>
        <a:bodyPr/>
        <a:lstStyle/>
        <a:p>
          <a:pPr rtl="0"/>
          <a:r>
            <a:rPr lang="en-US" dirty="0"/>
            <a:t>The validity of the scheme depends on the security of the sender’s private key</a:t>
          </a:r>
        </a:p>
      </dgm:t>
    </dgm:pt>
    <dgm:pt modelId="{6ABC18F5-E6D0-644B-9A56-809AB32AE506}" type="parTrans" cxnId="{60223218-86B3-7A43-8C4C-659BED3632E5}">
      <dgm:prSet/>
      <dgm:spPr/>
      <dgm:t>
        <a:bodyPr/>
        <a:lstStyle/>
        <a:p>
          <a:endParaRPr lang="en-US"/>
        </a:p>
      </dgm:t>
    </dgm:pt>
    <dgm:pt modelId="{4DD1903B-44CC-3D45-B8EA-3228689620BD}" type="sibTrans" cxnId="{60223218-86B3-7A43-8C4C-659BED3632E5}">
      <dgm:prSet/>
      <dgm:spPr/>
      <dgm:t>
        <a:bodyPr/>
        <a:lstStyle/>
        <a:p>
          <a:endParaRPr lang="en-US"/>
        </a:p>
      </dgm:t>
    </dgm:pt>
    <dgm:pt modelId="{1D0CC92B-77A0-894E-9E54-0C472490AF03}">
      <dgm:prSet/>
      <dgm:spPr/>
      <dgm:t>
        <a:bodyPr/>
        <a:lstStyle/>
        <a:p>
          <a:pPr rtl="0"/>
          <a:r>
            <a:rPr lang="en-US" dirty="0"/>
            <a:t>If a sender later wishes to deny sending a particular message, the sender can claim that the private key was lost or stolen and that someone else forged his or her signature</a:t>
          </a:r>
        </a:p>
      </dgm:t>
    </dgm:pt>
    <dgm:pt modelId="{983F44E6-5619-4941-AA72-09A0F964AE43}" type="parTrans" cxnId="{A02A38DD-D623-EA47-8140-9450610B8029}">
      <dgm:prSet/>
      <dgm:spPr/>
      <dgm:t>
        <a:bodyPr/>
        <a:lstStyle/>
        <a:p>
          <a:endParaRPr lang="en-US"/>
        </a:p>
      </dgm:t>
    </dgm:pt>
    <dgm:pt modelId="{F39AA9AD-8569-0547-957F-86398875B6B9}" type="sibTrans" cxnId="{A02A38DD-D623-EA47-8140-9450610B8029}">
      <dgm:prSet/>
      <dgm:spPr/>
      <dgm:t>
        <a:bodyPr/>
        <a:lstStyle/>
        <a:p>
          <a:endParaRPr lang="en-US"/>
        </a:p>
      </dgm:t>
    </dgm:pt>
    <dgm:pt modelId="{366BD249-3C81-0F41-ABC6-22D9FE98B059}">
      <dgm:prSet/>
      <dgm:spPr/>
      <dgm:t>
        <a:bodyPr/>
        <a:lstStyle/>
        <a:p>
          <a:pPr rtl="0"/>
          <a:r>
            <a:rPr lang="en-US" dirty="0"/>
            <a:t>One way to thwart or at least weaken this ploy is to require every signed message to include a timestamp and to require prompt reporting of compromised keys to a central authority</a:t>
          </a:r>
        </a:p>
      </dgm:t>
    </dgm:pt>
    <dgm:pt modelId="{C9ABA2B6-381D-BA4E-9AC1-7D0F14543F55}" type="parTrans" cxnId="{5B9B9661-9FA6-C648-A947-5F3907623C52}">
      <dgm:prSet/>
      <dgm:spPr/>
      <dgm:t>
        <a:bodyPr/>
        <a:lstStyle/>
        <a:p>
          <a:endParaRPr lang="en-US"/>
        </a:p>
      </dgm:t>
    </dgm:pt>
    <dgm:pt modelId="{C1A9816C-933B-EB44-9D49-930D330F4094}" type="sibTrans" cxnId="{5B9B9661-9FA6-C648-A947-5F3907623C52}">
      <dgm:prSet/>
      <dgm:spPr/>
      <dgm:t>
        <a:bodyPr/>
        <a:lstStyle/>
        <a:p>
          <a:endParaRPr lang="en-US"/>
        </a:p>
      </dgm:t>
    </dgm:pt>
    <dgm:pt modelId="{A6304E2B-93C7-A247-B400-827B5DD471F3}" type="pres">
      <dgm:prSet presAssocID="{593998EB-1832-3441-A0EA-1B8E91D15C61}" presName="diagram" presStyleCnt="0">
        <dgm:presLayoutVars>
          <dgm:chPref val="1"/>
          <dgm:dir/>
          <dgm:animOne val="branch"/>
          <dgm:animLvl val="lvl"/>
          <dgm:resizeHandles/>
        </dgm:presLayoutVars>
      </dgm:prSet>
      <dgm:spPr/>
    </dgm:pt>
    <dgm:pt modelId="{BE9374B9-95EA-8046-B444-F7C1AA1CF240}" type="pres">
      <dgm:prSet presAssocID="{6A22A0B6-6E0B-BF4F-9C27-BB7618F54897}" presName="root" presStyleCnt="0"/>
      <dgm:spPr/>
    </dgm:pt>
    <dgm:pt modelId="{56536744-D626-5C49-AB55-A24E14AFA545}" type="pres">
      <dgm:prSet presAssocID="{6A22A0B6-6E0B-BF4F-9C27-BB7618F54897}" presName="rootComposite" presStyleCnt="0"/>
      <dgm:spPr/>
    </dgm:pt>
    <dgm:pt modelId="{25FDBBF6-CF11-1E43-9D7C-C6942A31C343}" type="pres">
      <dgm:prSet presAssocID="{6A22A0B6-6E0B-BF4F-9C27-BB7618F54897}" presName="rootText" presStyleLbl="node1" presStyleIdx="0" presStyleCnt="3"/>
      <dgm:spPr/>
    </dgm:pt>
    <dgm:pt modelId="{106DD0AE-4430-E54F-9203-2273FFB9A051}" type="pres">
      <dgm:prSet presAssocID="{6A22A0B6-6E0B-BF4F-9C27-BB7618F54897}" presName="rootConnector" presStyleLbl="node1" presStyleIdx="0" presStyleCnt="3"/>
      <dgm:spPr/>
    </dgm:pt>
    <dgm:pt modelId="{35C522F6-C92E-704E-96D5-5F56EABC97B0}" type="pres">
      <dgm:prSet presAssocID="{6A22A0B6-6E0B-BF4F-9C27-BB7618F54897}" presName="childShape" presStyleCnt="0"/>
      <dgm:spPr/>
    </dgm:pt>
    <dgm:pt modelId="{258D4665-4333-6544-AB2B-1B41EC8A41C4}" type="pres">
      <dgm:prSet presAssocID="{B13B3ABE-DA06-194F-B1E3-3DD7121C84CF}" presName="Name13" presStyleLbl="parChTrans1D2" presStyleIdx="0" presStyleCnt="5"/>
      <dgm:spPr/>
    </dgm:pt>
    <dgm:pt modelId="{1907C986-B863-604C-8A4C-6ABD424EF95E}" type="pres">
      <dgm:prSet presAssocID="{854D81C0-9453-AD48-9FEA-CFEC6F012C56}" presName="childText" presStyleLbl="bgAcc1" presStyleIdx="0" presStyleCnt="5">
        <dgm:presLayoutVars>
          <dgm:bulletEnabled val="1"/>
        </dgm:presLayoutVars>
      </dgm:prSet>
      <dgm:spPr/>
    </dgm:pt>
    <dgm:pt modelId="{D18851C5-98E9-214D-AB94-B939AF4EFD3E}" type="pres">
      <dgm:prSet presAssocID="{67C20B91-0B32-1B49-A076-801F924AAB36}" presName="root" presStyleCnt="0"/>
      <dgm:spPr/>
    </dgm:pt>
    <dgm:pt modelId="{F73B74AE-54B1-B14C-90F2-32651623F6F5}" type="pres">
      <dgm:prSet presAssocID="{67C20B91-0B32-1B49-A076-801F924AAB36}" presName="rootComposite" presStyleCnt="0"/>
      <dgm:spPr/>
    </dgm:pt>
    <dgm:pt modelId="{449E9567-DAD7-AF41-B1E8-AA0D1AC63722}" type="pres">
      <dgm:prSet presAssocID="{67C20B91-0B32-1B49-A076-801F924AAB36}" presName="rootText" presStyleLbl="node1" presStyleIdx="1" presStyleCnt="3"/>
      <dgm:spPr/>
    </dgm:pt>
    <dgm:pt modelId="{D0CF2605-70CD-1147-9A10-556C508E1C00}" type="pres">
      <dgm:prSet presAssocID="{67C20B91-0B32-1B49-A076-801F924AAB36}" presName="rootConnector" presStyleLbl="node1" presStyleIdx="1" presStyleCnt="3"/>
      <dgm:spPr/>
    </dgm:pt>
    <dgm:pt modelId="{BE182618-F8D9-1B4B-A6B3-4DC410F33958}" type="pres">
      <dgm:prSet presAssocID="{67C20B91-0B32-1B49-A076-801F924AAB36}" presName="childShape" presStyleCnt="0"/>
      <dgm:spPr/>
    </dgm:pt>
    <dgm:pt modelId="{8FF83430-68DD-4E47-B221-EC9ABE0C58E4}" type="pres">
      <dgm:prSet presAssocID="{935CA3A7-030B-484E-88E6-BE5F885EC479}" presName="Name13" presStyleLbl="parChTrans1D2" presStyleIdx="1" presStyleCnt="5"/>
      <dgm:spPr/>
    </dgm:pt>
    <dgm:pt modelId="{D39A3642-C73D-0C43-B5D8-FE34CA36BC44}" type="pres">
      <dgm:prSet presAssocID="{087529E8-23BC-F54C-A825-2CDA495B0936}" presName="childText" presStyleLbl="bgAcc1" presStyleIdx="1" presStyleCnt="5">
        <dgm:presLayoutVars>
          <dgm:bulletEnabled val="1"/>
        </dgm:presLayoutVars>
      </dgm:prSet>
      <dgm:spPr/>
    </dgm:pt>
    <dgm:pt modelId="{E57540F1-2673-4B45-B3A0-3CB6776E6D4B}" type="pres">
      <dgm:prSet presAssocID="{56E49B82-D4DB-5F45-A818-8BBCAF4AF37C}" presName="Name13" presStyleLbl="parChTrans1D2" presStyleIdx="2" presStyleCnt="5"/>
      <dgm:spPr/>
    </dgm:pt>
    <dgm:pt modelId="{7FB44D6D-99C1-264C-8F3D-CFC75605F0B6}" type="pres">
      <dgm:prSet presAssocID="{2AA98F28-8B1C-0B44-A3B1-D8A8BB3DB1F9}" presName="childText" presStyleLbl="bgAcc1" presStyleIdx="2" presStyleCnt="5">
        <dgm:presLayoutVars>
          <dgm:bulletEnabled val="1"/>
        </dgm:presLayoutVars>
      </dgm:prSet>
      <dgm:spPr/>
    </dgm:pt>
    <dgm:pt modelId="{BFACB446-2E43-9E46-AA5D-BF5716979A59}" type="pres">
      <dgm:prSet presAssocID="{B55750F6-D362-2548-9199-FF507E6DD45C}" presName="root" presStyleCnt="0"/>
      <dgm:spPr/>
    </dgm:pt>
    <dgm:pt modelId="{9AF77DA0-9CD6-334A-8FDD-F4D424236289}" type="pres">
      <dgm:prSet presAssocID="{B55750F6-D362-2548-9199-FF507E6DD45C}" presName="rootComposite" presStyleCnt="0"/>
      <dgm:spPr/>
    </dgm:pt>
    <dgm:pt modelId="{E7B513FA-70AE-D243-821A-2AC48297EDDD}" type="pres">
      <dgm:prSet presAssocID="{B55750F6-D362-2548-9199-FF507E6DD45C}" presName="rootText" presStyleLbl="node1" presStyleIdx="2" presStyleCnt="3"/>
      <dgm:spPr/>
    </dgm:pt>
    <dgm:pt modelId="{D9B143CB-B343-0941-A40E-88411971BEAA}" type="pres">
      <dgm:prSet presAssocID="{B55750F6-D362-2548-9199-FF507E6DD45C}" presName="rootConnector" presStyleLbl="node1" presStyleIdx="2" presStyleCnt="3"/>
      <dgm:spPr/>
    </dgm:pt>
    <dgm:pt modelId="{61E95B19-D214-9746-AA49-2734AFDF9D7B}" type="pres">
      <dgm:prSet presAssocID="{B55750F6-D362-2548-9199-FF507E6DD45C}" presName="childShape" presStyleCnt="0"/>
      <dgm:spPr/>
    </dgm:pt>
    <dgm:pt modelId="{782DAD78-06D6-8D40-B9B6-E5B4BA80D92C}" type="pres">
      <dgm:prSet presAssocID="{983F44E6-5619-4941-AA72-09A0F964AE43}" presName="Name13" presStyleLbl="parChTrans1D2" presStyleIdx="3" presStyleCnt="5"/>
      <dgm:spPr/>
    </dgm:pt>
    <dgm:pt modelId="{180EAB25-42F6-8044-8932-1287727549AA}" type="pres">
      <dgm:prSet presAssocID="{1D0CC92B-77A0-894E-9E54-0C472490AF03}" presName="childText" presStyleLbl="bgAcc1" presStyleIdx="3" presStyleCnt="5">
        <dgm:presLayoutVars>
          <dgm:bulletEnabled val="1"/>
        </dgm:presLayoutVars>
      </dgm:prSet>
      <dgm:spPr/>
    </dgm:pt>
    <dgm:pt modelId="{34B0DFE2-AC4E-D14C-B2E9-CC9C30A01454}" type="pres">
      <dgm:prSet presAssocID="{C9ABA2B6-381D-BA4E-9AC1-7D0F14543F55}" presName="Name13" presStyleLbl="parChTrans1D2" presStyleIdx="4" presStyleCnt="5"/>
      <dgm:spPr/>
    </dgm:pt>
    <dgm:pt modelId="{940C600C-1BFF-AF49-8100-E88376D709D3}" type="pres">
      <dgm:prSet presAssocID="{366BD249-3C81-0F41-ABC6-22D9FE98B059}" presName="childText" presStyleLbl="bgAcc1" presStyleIdx="4" presStyleCnt="5">
        <dgm:presLayoutVars>
          <dgm:bulletEnabled val="1"/>
        </dgm:presLayoutVars>
      </dgm:prSet>
      <dgm:spPr/>
    </dgm:pt>
  </dgm:ptLst>
  <dgm:cxnLst>
    <dgm:cxn modelId="{819EFA05-8DEB-314E-A044-3ECB9FEA91C7}" srcId="{67C20B91-0B32-1B49-A076-801F924AAB36}" destId="{087529E8-23BC-F54C-A825-2CDA495B0936}" srcOrd="0" destOrd="0" parTransId="{935CA3A7-030B-484E-88E6-BE5F885EC479}" sibTransId="{220BF8C9-68DF-6549-9E40-B9FECD1ED7DF}"/>
    <dgm:cxn modelId="{0EB6BC0B-26A4-E948-AE7E-BE13C8979F03}" type="presOf" srcId="{B55750F6-D362-2548-9199-FF507E6DD45C}" destId="{D9B143CB-B343-0941-A40E-88411971BEAA}" srcOrd="1" destOrd="0" presId="urn:microsoft.com/office/officeart/2005/8/layout/hierarchy3"/>
    <dgm:cxn modelId="{0FBD2E11-5EEB-6949-900D-B86F4F3CF122}" type="presOf" srcId="{935CA3A7-030B-484E-88E6-BE5F885EC479}" destId="{8FF83430-68DD-4E47-B221-EC9ABE0C58E4}" srcOrd="0" destOrd="0" presId="urn:microsoft.com/office/officeart/2005/8/layout/hierarchy3"/>
    <dgm:cxn modelId="{B41EC511-B7DA-9542-BAF1-31A9882CF2CA}" srcId="{593998EB-1832-3441-A0EA-1B8E91D15C61}" destId="{67C20B91-0B32-1B49-A076-801F924AAB36}" srcOrd="1" destOrd="0" parTransId="{8E664C33-AE3B-2A41-AE5E-25B81D87CF86}" sibTransId="{4BB5A627-3C75-F948-8084-75F86F566D92}"/>
    <dgm:cxn modelId="{60223218-86B3-7A43-8C4C-659BED3632E5}" srcId="{593998EB-1832-3441-A0EA-1B8E91D15C61}" destId="{B55750F6-D362-2548-9199-FF507E6DD45C}" srcOrd="2" destOrd="0" parTransId="{6ABC18F5-E6D0-644B-9A56-809AB32AE506}" sibTransId="{4DD1903B-44CC-3D45-B8EA-3228689620BD}"/>
    <dgm:cxn modelId="{A5CF351B-5127-7148-8A03-73DBEAF5E01A}" type="presOf" srcId="{67C20B91-0B32-1B49-A076-801F924AAB36}" destId="{449E9567-DAD7-AF41-B1E8-AA0D1AC63722}" srcOrd="0" destOrd="0" presId="urn:microsoft.com/office/officeart/2005/8/layout/hierarchy3"/>
    <dgm:cxn modelId="{42CAC928-C259-C549-8A38-734D705C7FC8}" type="presOf" srcId="{087529E8-23BC-F54C-A825-2CDA495B0936}" destId="{D39A3642-C73D-0C43-B5D8-FE34CA36BC44}" srcOrd="0" destOrd="0" presId="urn:microsoft.com/office/officeart/2005/8/layout/hierarchy3"/>
    <dgm:cxn modelId="{CCBE222B-F989-9B46-AE9B-EE5C40835EAD}" type="presOf" srcId="{6A22A0B6-6E0B-BF4F-9C27-BB7618F54897}" destId="{106DD0AE-4430-E54F-9203-2273FFB9A051}" srcOrd="1" destOrd="0" presId="urn:microsoft.com/office/officeart/2005/8/layout/hierarchy3"/>
    <dgm:cxn modelId="{07C22B35-FCDA-7E47-9E74-E66B88AB78BA}" type="presOf" srcId="{983F44E6-5619-4941-AA72-09A0F964AE43}" destId="{782DAD78-06D6-8D40-B9B6-E5B4BA80D92C}" srcOrd="0" destOrd="0" presId="urn:microsoft.com/office/officeart/2005/8/layout/hierarchy3"/>
    <dgm:cxn modelId="{789DAC39-D387-014B-8C1D-0D5B63491056}" type="presOf" srcId="{593998EB-1832-3441-A0EA-1B8E91D15C61}" destId="{A6304E2B-93C7-A247-B400-827B5DD471F3}" srcOrd="0" destOrd="0" presId="urn:microsoft.com/office/officeart/2005/8/layout/hierarchy3"/>
    <dgm:cxn modelId="{967B5A4C-C20A-C548-A00A-FE8D9C5D7FC4}" type="presOf" srcId="{854D81C0-9453-AD48-9FEA-CFEC6F012C56}" destId="{1907C986-B863-604C-8A4C-6ABD424EF95E}" srcOrd="0" destOrd="0" presId="urn:microsoft.com/office/officeart/2005/8/layout/hierarchy3"/>
    <dgm:cxn modelId="{5B9B9661-9FA6-C648-A947-5F3907623C52}" srcId="{B55750F6-D362-2548-9199-FF507E6DD45C}" destId="{366BD249-3C81-0F41-ABC6-22D9FE98B059}" srcOrd="1" destOrd="0" parTransId="{C9ABA2B6-381D-BA4E-9AC1-7D0F14543F55}" sibTransId="{C1A9816C-933B-EB44-9D49-930D330F4094}"/>
    <dgm:cxn modelId="{BFA08D65-C3B3-814D-B767-F8D021204162}" type="presOf" srcId="{2AA98F28-8B1C-0B44-A3B1-D8A8BB3DB1F9}" destId="{7FB44D6D-99C1-264C-8F3D-CFC75605F0B6}" srcOrd="0" destOrd="0" presId="urn:microsoft.com/office/officeart/2005/8/layout/hierarchy3"/>
    <dgm:cxn modelId="{2504587B-26C6-C54C-9D72-64210C0B93FC}" srcId="{6A22A0B6-6E0B-BF4F-9C27-BB7618F54897}" destId="{854D81C0-9453-AD48-9FEA-CFEC6F012C56}" srcOrd="0" destOrd="0" parTransId="{B13B3ABE-DA06-194F-B1E3-3DD7121C84CF}" sibTransId="{EA5663BB-E2B1-394B-A87D-8C93F918272F}"/>
    <dgm:cxn modelId="{55F3AA98-2192-FD49-90DA-9808C9493244}" type="presOf" srcId="{1D0CC92B-77A0-894E-9E54-0C472490AF03}" destId="{180EAB25-42F6-8044-8932-1287727549AA}" srcOrd="0" destOrd="0" presId="urn:microsoft.com/office/officeart/2005/8/layout/hierarchy3"/>
    <dgm:cxn modelId="{20EEF89E-6FFF-FF4A-9AFB-BD050F92F39D}" type="presOf" srcId="{56E49B82-D4DB-5F45-A818-8BBCAF4AF37C}" destId="{E57540F1-2673-4B45-B3A0-3CB6776E6D4B}" srcOrd="0" destOrd="0" presId="urn:microsoft.com/office/officeart/2005/8/layout/hierarchy3"/>
    <dgm:cxn modelId="{C8AF70A0-1044-9C41-B1DF-08416F47DACC}" srcId="{593998EB-1832-3441-A0EA-1B8E91D15C61}" destId="{6A22A0B6-6E0B-BF4F-9C27-BB7618F54897}" srcOrd="0" destOrd="0" parTransId="{56B9FBF0-5EE0-EE43-BBE7-14021AED164C}" sibTransId="{190CD5C8-F808-F04A-A1A1-D27A291C1018}"/>
    <dgm:cxn modelId="{1F9B56AE-77C7-6244-BD7A-F9152A53DCC9}" type="presOf" srcId="{366BD249-3C81-0F41-ABC6-22D9FE98B059}" destId="{940C600C-1BFF-AF49-8100-E88376D709D3}" srcOrd="0" destOrd="0" presId="urn:microsoft.com/office/officeart/2005/8/layout/hierarchy3"/>
    <dgm:cxn modelId="{28D8CAC1-D6A5-E246-A7FC-50679E12B5C4}" type="presOf" srcId="{C9ABA2B6-381D-BA4E-9AC1-7D0F14543F55}" destId="{34B0DFE2-AC4E-D14C-B2E9-CC9C30A01454}" srcOrd="0" destOrd="0" presId="urn:microsoft.com/office/officeart/2005/8/layout/hierarchy3"/>
    <dgm:cxn modelId="{E45B15CF-3B4F-1040-8E87-4B1D68A204EE}" type="presOf" srcId="{B55750F6-D362-2548-9199-FF507E6DD45C}" destId="{E7B513FA-70AE-D243-821A-2AC48297EDDD}" srcOrd="0" destOrd="0" presId="urn:microsoft.com/office/officeart/2005/8/layout/hierarchy3"/>
    <dgm:cxn modelId="{7BEE89D2-9DD0-E74C-B0B0-C51C34995E5E}" type="presOf" srcId="{67C20B91-0B32-1B49-A076-801F924AAB36}" destId="{D0CF2605-70CD-1147-9A10-556C508E1C00}" srcOrd="1" destOrd="0" presId="urn:microsoft.com/office/officeart/2005/8/layout/hierarchy3"/>
    <dgm:cxn modelId="{6ED31BD5-A9F4-6540-97D8-EB958662F742}" srcId="{67C20B91-0B32-1B49-A076-801F924AAB36}" destId="{2AA98F28-8B1C-0B44-A3B1-D8A8BB3DB1F9}" srcOrd="1" destOrd="0" parTransId="{56E49B82-D4DB-5F45-A818-8BBCAF4AF37C}" sibTransId="{DCCC614B-69F1-FA4D-B82A-15A5DC4F1B4B}"/>
    <dgm:cxn modelId="{A02A38DD-D623-EA47-8140-9450610B8029}" srcId="{B55750F6-D362-2548-9199-FF507E6DD45C}" destId="{1D0CC92B-77A0-894E-9E54-0C472490AF03}" srcOrd="0" destOrd="0" parTransId="{983F44E6-5619-4941-AA72-09A0F964AE43}" sibTransId="{F39AA9AD-8569-0547-957F-86398875B6B9}"/>
    <dgm:cxn modelId="{87D8E5E2-3F7D-124F-9993-58EB42776BCC}" type="presOf" srcId="{B13B3ABE-DA06-194F-B1E3-3DD7121C84CF}" destId="{258D4665-4333-6544-AB2B-1B41EC8A41C4}" srcOrd="0" destOrd="0" presId="urn:microsoft.com/office/officeart/2005/8/layout/hierarchy3"/>
    <dgm:cxn modelId="{D0FF9CFB-C6E3-5D4D-A471-BC48C4C5A6DA}" type="presOf" srcId="{6A22A0B6-6E0B-BF4F-9C27-BB7618F54897}" destId="{25FDBBF6-CF11-1E43-9D7C-C6942A31C343}" srcOrd="0" destOrd="0" presId="urn:microsoft.com/office/officeart/2005/8/layout/hierarchy3"/>
    <dgm:cxn modelId="{1307C393-6609-0E4A-AFA2-617C30E687EE}" type="presParOf" srcId="{A6304E2B-93C7-A247-B400-827B5DD471F3}" destId="{BE9374B9-95EA-8046-B444-F7C1AA1CF240}" srcOrd="0" destOrd="0" presId="urn:microsoft.com/office/officeart/2005/8/layout/hierarchy3"/>
    <dgm:cxn modelId="{E59DE3D2-8588-A54C-89BC-3104831537C0}" type="presParOf" srcId="{BE9374B9-95EA-8046-B444-F7C1AA1CF240}" destId="{56536744-D626-5C49-AB55-A24E14AFA545}" srcOrd="0" destOrd="0" presId="urn:microsoft.com/office/officeart/2005/8/layout/hierarchy3"/>
    <dgm:cxn modelId="{C6BA3B64-3F28-5E4D-B996-14E2219E86EC}" type="presParOf" srcId="{56536744-D626-5C49-AB55-A24E14AFA545}" destId="{25FDBBF6-CF11-1E43-9D7C-C6942A31C343}" srcOrd="0" destOrd="0" presId="urn:microsoft.com/office/officeart/2005/8/layout/hierarchy3"/>
    <dgm:cxn modelId="{3EE45E45-1075-3544-BB6C-1BD5FA80B734}" type="presParOf" srcId="{56536744-D626-5C49-AB55-A24E14AFA545}" destId="{106DD0AE-4430-E54F-9203-2273FFB9A051}" srcOrd="1" destOrd="0" presId="urn:microsoft.com/office/officeart/2005/8/layout/hierarchy3"/>
    <dgm:cxn modelId="{4EAE871C-FE3F-B246-8451-F3189D75011B}" type="presParOf" srcId="{BE9374B9-95EA-8046-B444-F7C1AA1CF240}" destId="{35C522F6-C92E-704E-96D5-5F56EABC97B0}" srcOrd="1" destOrd="0" presId="urn:microsoft.com/office/officeart/2005/8/layout/hierarchy3"/>
    <dgm:cxn modelId="{4E796EF4-AE99-AF45-A830-521E495DC7B2}" type="presParOf" srcId="{35C522F6-C92E-704E-96D5-5F56EABC97B0}" destId="{258D4665-4333-6544-AB2B-1B41EC8A41C4}" srcOrd="0" destOrd="0" presId="urn:microsoft.com/office/officeart/2005/8/layout/hierarchy3"/>
    <dgm:cxn modelId="{504A911E-BF95-4C46-A256-125A2B03C9E7}" type="presParOf" srcId="{35C522F6-C92E-704E-96D5-5F56EABC97B0}" destId="{1907C986-B863-604C-8A4C-6ABD424EF95E}" srcOrd="1" destOrd="0" presId="urn:microsoft.com/office/officeart/2005/8/layout/hierarchy3"/>
    <dgm:cxn modelId="{7D9253CC-1DC8-1A43-9944-17EB72997E98}" type="presParOf" srcId="{A6304E2B-93C7-A247-B400-827B5DD471F3}" destId="{D18851C5-98E9-214D-AB94-B939AF4EFD3E}" srcOrd="1" destOrd="0" presId="urn:microsoft.com/office/officeart/2005/8/layout/hierarchy3"/>
    <dgm:cxn modelId="{98EE41D8-3C5D-8544-A572-D602F93DAE69}" type="presParOf" srcId="{D18851C5-98E9-214D-AB94-B939AF4EFD3E}" destId="{F73B74AE-54B1-B14C-90F2-32651623F6F5}" srcOrd="0" destOrd="0" presId="urn:microsoft.com/office/officeart/2005/8/layout/hierarchy3"/>
    <dgm:cxn modelId="{1E19A3E2-B859-9542-B040-20D2B083AB96}" type="presParOf" srcId="{F73B74AE-54B1-B14C-90F2-32651623F6F5}" destId="{449E9567-DAD7-AF41-B1E8-AA0D1AC63722}" srcOrd="0" destOrd="0" presId="urn:microsoft.com/office/officeart/2005/8/layout/hierarchy3"/>
    <dgm:cxn modelId="{823E212A-94E4-6849-89B6-A86834D7993D}" type="presParOf" srcId="{F73B74AE-54B1-B14C-90F2-32651623F6F5}" destId="{D0CF2605-70CD-1147-9A10-556C508E1C00}" srcOrd="1" destOrd="0" presId="urn:microsoft.com/office/officeart/2005/8/layout/hierarchy3"/>
    <dgm:cxn modelId="{015F9812-2EDA-2A45-B891-D6DB39F44392}" type="presParOf" srcId="{D18851C5-98E9-214D-AB94-B939AF4EFD3E}" destId="{BE182618-F8D9-1B4B-A6B3-4DC410F33958}" srcOrd="1" destOrd="0" presId="urn:microsoft.com/office/officeart/2005/8/layout/hierarchy3"/>
    <dgm:cxn modelId="{80050532-9D40-5A4E-9F4B-E168A584DAD6}" type="presParOf" srcId="{BE182618-F8D9-1B4B-A6B3-4DC410F33958}" destId="{8FF83430-68DD-4E47-B221-EC9ABE0C58E4}" srcOrd="0" destOrd="0" presId="urn:microsoft.com/office/officeart/2005/8/layout/hierarchy3"/>
    <dgm:cxn modelId="{25B5B752-4C9F-AB4D-A41F-F9FDF0FF2450}" type="presParOf" srcId="{BE182618-F8D9-1B4B-A6B3-4DC410F33958}" destId="{D39A3642-C73D-0C43-B5D8-FE34CA36BC44}" srcOrd="1" destOrd="0" presId="urn:microsoft.com/office/officeart/2005/8/layout/hierarchy3"/>
    <dgm:cxn modelId="{FBB918B8-266D-B043-990A-6055D637FE48}" type="presParOf" srcId="{BE182618-F8D9-1B4B-A6B3-4DC410F33958}" destId="{E57540F1-2673-4B45-B3A0-3CB6776E6D4B}" srcOrd="2" destOrd="0" presId="urn:microsoft.com/office/officeart/2005/8/layout/hierarchy3"/>
    <dgm:cxn modelId="{27F37CBD-3856-7246-9E0D-BD6B33E7F310}" type="presParOf" srcId="{BE182618-F8D9-1B4B-A6B3-4DC410F33958}" destId="{7FB44D6D-99C1-264C-8F3D-CFC75605F0B6}" srcOrd="3" destOrd="0" presId="urn:microsoft.com/office/officeart/2005/8/layout/hierarchy3"/>
    <dgm:cxn modelId="{FC14606E-3480-2447-B5C4-D670EAED0CC9}" type="presParOf" srcId="{A6304E2B-93C7-A247-B400-827B5DD471F3}" destId="{BFACB446-2E43-9E46-AA5D-BF5716979A59}" srcOrd="2" destOrd="0" presId="urn:microsoft.com/office/officeart/2005/8/layout/hierarchy3"/>
    <dgm:cxn modelId="{E96F6EB9-71BA-0F4E-8748-AE2FE374D370}" type="presParOf" srcId="{BFACB446-2E43-9E46-AA5D-BF5716979A59}" destId="{9AF77DA0-9CD6-334A-8FDD-F4D424236289}" srcOrd="0" destOrd="0" presId="urn:microsoft.com/office/officeart/2005/8/layout/hierarchy3"/>
    <dgm:cxn modelId="{4FBADC1C-27A1-CC40-8BCA-E52990524517}" type="presParOf" srcId="{9AF77DA0-9CD6-334A-8FDD-F4D424236289}" destId="{E7B513FA-70AE-D243-821A-2AC48297EDDD}" srcOrd="0" destOrd="0" presId="urn:microsoft.com/office/officeart/2005/8/layout/hierarchy3"/>
    <dgm:cxn modelId="{37F7DA96-9B59-DE46-8089-5CC6815DCC02}" type="presParOf" srcId="{9AF77DA0-9CD6-334A-8FDD-F4D424236289}" destId="{D9B143CB-B343-0941-A40E-88411971BEAA}" srcOrd="1" destOrd="0" presId="urn:microsoft.com/office/officeart/2005/8/layout/hierarchy3"/>
    <dgm:cxn modelId="{35C799B2-4E2E-0544-99DA-680DD28118EC}" type="presParOf" srcId="{BFACB446-2E43-9E46-AA5D-BF5716979A59}" destId="{61E95B19-D214-9746-AA49-2734AFDF9D7B}" srcOrd="1" destOrd="0" presId="urn:microsoft.com/office/officeart/2005/8/layout/hierarchy3"/>
    <dgm:cxn modelId="{2C3EF5E1-4286-A247-8BB9-CFF23E7741A3}" type="presParOf" srcId="{61E95B19-D214-9746-AA49-2734AFDF9D7B}" destId="{782DAD78-06D6-8D40-B9B6-E5B4BA80D92C}" srcOrd="0" destOrd="0" presId="urn:microsoft.com/office/officeart/2005/8/layout/hierarchy3"/>
    <dgm:cxn modelId="{D0CD0361-5998-3049-AB79-6523261E945F}" type="presParOf" srcId="{61E95B19-D214-9746-AA49-2734AFDF9D7B}" destId="{180EAB25-42F6-8044-8932-1287727549AA}" srcOrd="1" destOrd="0" presId="urn:microsoft.com/office/officeart/2005/8/layout/hierarchy3"/>
    <dgm:cxn modelId="{1504F024-6FDB-AE43-92FF-6846F05D695B}" type="presParOf" srcId="{61E95B19-D214-9746-AA49-2734AFDF9D7B}" destId="{34B0DFE2-AC4E-D14C-B2E9-CC9C30A01454}" srcOrd="2" destOrd="0" presId="urn:microsoft.com/office/officeart/2005/8/layout/hierarchy3"/>
    <dgm:cxn modelId="{47CA4E8F-5EC4-9A42-85C2-03953EB10494}" type="presParOf" srcId="{61E95B19-D214-9746-AA49-2734AFDF9D7B}" destId="{940C600C-1BFF-AF49-8100-E88376D709D3}"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57F043-3F60-5948-B092-BDE4E8B53817}"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38606BF3-A1C3-2B4D-8588-207B30E7B60A}">
      <dgm:prSet/>
      <dgm:spPr>
        <a:solidFill>
          <a:schemeClr val="bg1"/>
        </a:solidFill>
        <a:ln>
          <a:solidFill>
            <a:schemeClr val="tx1"/>
          </a:solidFill>
        </a:ln>
      </dgm:spPr>
      <dgm:t>
        <a:bodyPr/>
        <a:lstStyle/>
        <a:p>
          <a:pPr rtl="0"/>
          <a:r>
            <a:rPr lang="en-US" dirty="0"/>
            <a:t>Four elements are involved:</a:t>
          </a:r>
        </a:p>
      </dgm:t>
    </dgm:pt>
    <dgm:pt modelId="{9325432D-1810-8841-A658-5666467E9923}" type="parTrans" cxnId="{53F6703C-6EE5-4842-8801-03898031C1D6}">
      <dgm:prSet/>
      <dgm:spPr/>
      <dgm:t>
        <a:bodyPr/>
        <a:lstStyle/>
        <a:p>
          <a:endParaRPr lang="en-US"/>
        </a:p>
      </dgm:t>
    </dgm:pt>
    <dgm:pt modelId="{E4993074-770C-A64F-9358-68A472E19EA4}" type="sibTrans" cxnId="{53F6703C-6EE5-4842-8801-03898031C1D6}">
      <dgm:prSet/>
      <dgm:spPr/>
      <dgm:t>
        <a:bodyPr/>
        <a:lstStyle/>
        <a:p>
          <a:endParaRPr lang="en-US"/>
        </a:p>
      </dgm:t>
    </dgm:pt>
    <dgm:pt modelId="{FE85CCE2-47C3-D34B-AB45-E3A1DA88C165}">
      <dgm:prSet/>
      <dgm:spPr>
        <a:ln>
          <a:solidFill>
            <a:schemeClr val="tx1"/>
          </a:solidFill>
        </a:ln>
      </dgm:spPr>
      <dgm:t>
        <a:bodyPr/>
        <a:lstStyle/>
        <a:p>
          <a:pPr rtl="0"/>
          <a:r>
            <a:rPr lang="en-US" dirty="0"/>
            <a:t>All those participating in the digital signature scheme use the same global domain parameters, which define an elliptic curve and a point of origin on the curve</a:t>
          </a:r>
        </a:p>
      </dgm:t>
    </dgm:pt>
    <dgm:pt modelId="{AFB064D0-88C6-1A43-87EF-3D70BB0ED367}" type="parTrans" cxnId="{26DF8012-E9F6-ED49-B09D-27DB7B124627}">
      <dgm:prSet/>
      <dgm:spPr/>
      <dgm:t>
        <a:bodyPr/>
        <a:lstStyle/>
        <a:p>
          <a:endParaRPr lang="en-US"/>
        </a:p>
      </dgm:t>
    </dgm:pt>
    <dgm:pt modelId="{FCDE115F-1CB4-A74F-91B1-9F6181096988}" type="sibTrans" cxnId="{26DF8012-E9F6-ED49-B09D-27DB7B124627}">
      <dgm:prSet/>
      <dgm:spPr/>
      <dgm:t>
        <a:bodyPr/>
        <a:lstStyle/>
        <a:p>
          <a:endParaRPr lang="en-US"/>
        </a:p>
      </dgm:t>
    </dgm:pt>
    <dgm:pt modelId="{1966C666-8FDA-544D-B35B-6FE50FE15458}">
      <dgm:prSet/>
      <dgm:spPr>
        <a:ln>
          <a:solidFill>
            <a:schemeClr val="tx1"/>
          </a:solidFill>
        </a:ln>
      </dgm:spPr>
      <dgm:t>
        <a:bodyPr/>
        <a:lstStyle/>
        <a:p>
          <a:pPr rtl="0"/>
          <a:r>
            <a:rPr lang="en-US" dirty="0"/>
            <a:t>A signer must first generate a public, private key pair</a:t>
          </a:r>
        </a:p>
      </dgm:t>
    </dgm:pt>
    <dgm:pt modelId="{AF79958A-76D4-9A47-A852-A116E433F61F}" type="parTrans" cxnId="{7BFBDBB9-D1C5-6847-9194-B5393F53D394}">
      <dgm:prSet/>
      <dgm:spPr/>
      <dgm:t>
        <a:bodyPr/>
        <a:lstStyle/>
        <a:p>
          <a:endParaRPr lang="en-US"/>
        </a:p>
      </dgm:t>
    </dgm:pt>
    <dgm:pt modelId="{9C16CCB7-0F8D-8D42-881F-3981F986D297}" type="sibTrans" cxnId="{7BFBDBB9-D1C5-6847-9194-B5393F53D394}">
      <dgm:prSet/>
      <dgm:spPr/>
      <dgm:t>
        <a:bodyPr/>
        <a:lstStyle/>
        <a:p>
          <a:endParaRPr lang="en-US"/>
        </a:p>
      </dgm:t>
    </dgm:pt>
    <dgm:pt modelId="{8181515B-17AA-CF46-9A9C-3867EAB8239C}">
      <dgm:prSet/>
      <dgm:spPr>
        <a:ln>
          <a:solidFill>
            <a:schemeClr val="tx1"/>
          </a:solidFill>
        </a:ln>
      </dgm:spPr>
      <dgm:t>
        <a:bodyPr/>
        <a:lstStyle/>
        <a:p>
          <a:pPr rtl="0"/>
          <a:r>
            <a:rPr lang="en-US" dirty="0"/>
            <a:t>A hash value is generated for the message to be signed; using the private key, the domain parameters, and the hash value, a signature is generated</a:t>
          </a:r>
        </a:p>
      </dgm:t>
    </dgm:pt>
    <dgm:pt modelId="{7E3F2E79-5D4A-AC4D-BBA8-A74E0F208DE3}" type="parTrans" cxnId="{DA87456B-57EE-C947-A260-9C65E6CE45F3}">
      <dgm:prSet/>
      <dgm:spPr/>
      <dgm:t>
        <a:bodyPr/>
        <a:lstStyle/>
        <a:p>
          <a:endParaRPr lang="en-US"/>
        </a:p>
      </dgm:t>
    </dgm:pt>
    <dgm:pt modelId="{FEFE6FD2-B83B-4D41-82EC-8F56F5C6CD70}" type="sibTrans" cxnId="{DA87456B-57EE-C947-A260-9C65E6CE45F3}">
      <dgm:prSet/>
      <dgm:spPr/>
      <dgm:t>
        <a:bodyPr/>
        <a:lstStyle/>
        <a:p>
          <a:endParaRPr lang="en-US"/>
        </a:p>
      </dgm:t>
    </dgm:pt>
    <dgm:pt modelId="{4D2B6F4D-F8B5-6642-9908-55C6EB40A699}">
      <dgm:prSet/>
      <dgm:spPr>
        <a:ln>
          <a:solidFill>
            <a:schemeClr val="tx1"/>
          </a:solidFill>
        </a:ln>
      </dgm:spPr>
      <dgm:t>
        <a:bodyPr/>
        <a:lstStyle/>
        <a:p>
          <a:pPr rtl="0"/>
          <a:r>
            <a:rPr lang="en-US" dirty="0"/>
            <a:t>To verify the signature, the verifier uses as input the signer’s public key, the domain parameters, and the integer </a:t>
          </a:r>
          <a:r>
            <a:rPr lang="en-US" i="1" dirty="0"/>
            <a:t>s; </a:t>
          </a:r>
          <a:r>
            <a:rPr lang="en-US" dirty="0"/>
            <a:t>the output is a value </a:t>
          </a:r>
          <a:r>
            <a:rPr lang="en-US" i="1" dirty="0"/>
            <a:t>v </a:t>
          </a:r>
          <a:r>
            <a:rPr lang="en-US" dirty="0"/>
            <a:t>that is compared to </a:t>
          </a:r>
          <a:r>
            <a:rPr lang="en-US" i="1" dirty="0"/>
            <a:t>r </a:t>
          </a:r>
          <a:r>
            <a:rPr lang="en-US" dirty="0"/>
            <a:t>; the signature is verified if the </a:t>
          </a:r>
          <a:r>
            <a:rPr lang="en-US" i="1" dirty="0"/>
            <a:t>v = r</a:t>
          </a:r>
          <a:endParaRPr lang="en-US" dirty="0"/>
        </a:p>
      </dgm:t>
    </dgm:pt>
    <dgm:pt modelId="{469D1ADD-9016-9240-BC0D-F711B37ED8E9}" type="parTrans" cxnId="{EE8796D8-66B1-6245-9AE9-2405FB7212A6}">
      <dgm:prSet/>
      <dgm:spPr/>
      <dgm:t>
        <a:bodyPr/>
        <a:lstStyle/>
        <a:p>
          <a:endParaRPr lang="en-US"/>
        </a:p>
      </dgm:t>
    </dgm:pt>
    <dgm:pt modelId="{69AB07DF-7C99-E34B-892B-16E9503C9F2B}" type="sibTrans" cxnId="{EE8796D8-66B1-6245-9AE9-2405FB7212A6}">
      <dgm:prSet/>
      <dgm:spPr/>
      <dgm:t>
        <a:bodyPr/>
        <a:lstStyle/>
        <a:p>
          <a:endParaRPr lang="en-US"/>
        </a:p>
      </dgm:t>
    </dgm:pt>
    <dgm:pt modelId="{C61372B4-1B54-F443-87CB-2E9DE532E1CB}" type="pres">
      <dgm:prSet presAssocID="{DD57F043-3F60-5948-B092-BDE4E8B53817}" presName="diagram" presStyleCnt="0">
        <dgm:presLayoutVars>
          <dgm:chMax val="1"/>
          <dgm:dir/>
          <dgm:animLvl val="ctr"/>
          <dgm:resizeHandles val="exact"/>
        </dgm:presLayoutVars>
      </dgm:prSet>
      <dgm:spPr/>
    </dgm:pt>
    <dgm:pt modelId="{34D61988-67C9-FF45-AF26-CD6D3024C455}" type="pres">
      <dgm:prSet presAssocID="{DD57F043-3F60-5948-B092-BDE4E8B53817}" presName="matrix" presStyleCnt="0"/>
      <dgm:spPr/>
    </dgm:pt>
    <dgm:pt modelId="{262F671A-AD4F-D74F-90D6-B9948421EC89}" type="pres">
      <dgm:prSet presAssocID="{DD57F043-3F60-5948-B092-BDE4E8B53817}" presName="tile1" presStyleLbl="node1" presStyleIdx="0" presStyleCnt="4"/>
      <dgm:spPr/>
    </dgm:pt>
    <dgm:pt modelId="{14F690DB-AF9A-9242-8258-89E0EC59B936}" type="pres">
      <dgm:prSet presAssocID="{DD57F043-3F60-5948-B092-BDE4E8B53817}" presName="tile1text" presStyleLbl="node1" presStyleIdx="0" presStyleCnt="4">
        <dgm:presLayoutVars>
          <dgm:chMax val="0"/>
          <dgm:chPref val="0"/>
          <dgm:bulletEnabled val="1"/>
        </dgm:presLayoutVars>
      </dgm:prSet>
      <dgm:spPr/>
    </dgm:pt>
    <dgm:pt modelId="{86991323-3617-924B-AEF9-64C859FCD223}" type="pres">
      <dgm:prSet presAssocID="{DD57F043-3F60-5948-B092-BDE4E8B53817}" presName="tile2" presStyleLbl="node1" presStyleIdx="1" presStyleCnt="4"/>
      <dgm:spPr/>
    </dgm:pt>
    <dgm:pt modelId="{342ABBD6-FE9A-B145-BF02-EE2CB811C02E}" type="pres">
      <dgm:prSet presAssocID="{DD57F043-3F60-5948-B092-BDE4E8B53817}" presName="tile2text" presStyleLbl="node1" presStyleIdx="1" presStyleCnt="4">
        <dgm:presLayoutVars>
          <dgm:chMax val="0"/>
          <dgm:chPref val="0"/>
          <dgm:bulletEnabled val="1"/>
        </dgm:presLayoutVars>
      </dgm:prSet>
      <dgm:spPr/>
    </dgm:pt>
    <dgm:pt modelId="{CBE51D63-60B9-CB46-AE01-72CFFA68E50D}" type="pres">
      <dgm:prSet presAssocID="{DD57F043-3F60-5948-B092-BDE4E8B53817}" presName="tile3" presStyleLbl="node1" presStyleIdx="2" presStyleCnt="4"/>
      <dgm:spPr/>
    </dgm:pt>
    <dgm:pt modelId="{B192E1EB-6969-4F4A-9632-E275D647157C}" type="pres">
      <dgm:prSet presAssocID="{DD57F043-3F60-5948-B092-BDE4E8B53817}" presName="tile3text" presStyleLbl="node1" presStyleIdx="2" presStyleCnt="4">
        <dgm:presLayoutVars>
          <dgm:chMax val="0"/>
          <dgm:chPref val="0"/>
          <dgm:bulletEnabled val="1"/>
        </dgm:presLayoutVars>
      </dgm:prSet>
      <dgm:spPr/>
    </dgm:pt>
    <dgm:pt modelId="{E8D9C74D-DDED-5A4C-B8A0-7E959C3A17FC}" type="pres">
      <dgm:prSet presAssocID="{DD57F043-3F60-5948-B092-BDE4E8B53817}" presName="tile4" presStyleLbl="node1" presStyleIdx="3" presStyleCnt="4"/>
      <dgm:spPr/>
    </dgm:pt>
    <dgm:pt modelId="{DFA61AA1-1A2A-E742-A204-173E771616D8}" type="pres">
      <dgm:prSet presAssocID="{DD57F043-3F60-5948-B092-BDE4E8B53817}" presName="tile4text" presStyleLbl="node1" presStyleIdx="3" presStyleCnt="4">
        <dgm:presLayoutVars>
          <dgm:chMax val="0"/>
          <dgm:chPref val="0"/>
          <dgm:bulletEnabled val="1"/>
        </dgm:presLayoutVars>
      </dgm:prSet>
      <dgm:spPr/>
    </dgm:pt>
    <dgm:pt modelId="{92E76A77-D1EA-EF42-B28B-6E6E21434418}" type="pres">
      <dgm:prSet presAssocID="{DD57F043-3F60-5948-B092-BDE4E8B53817}" presName="centerTile" presStyleLbl="fgShp" presStyleIdx="0" presStyleCnt="1">
        <dgm:presLayoutVars>
          <dgm:chMax val="0"/>
          <dgm:chPref val="0"/>
        </dgm:presLayoutVars>
      </dgm:prSet>
      <dgm:spPr/>
    </dgm:pt>
  </dgm:ptLst>
  <dgm:cxnLst>
    <dgm:cxn modelId="{5C73840A-5D6B-9F44-8E92-D305DB15FC99}" type="presOf" srcId="{8181515B-17AA-CF46-9A9C-3867EAB8239C}" destId="{CBE51D63-60B9-CB46-AE01-72CFFA68E50D}" srcOrd="0" destOrd="0" presId="urn:microsoft.com/office/officeart/2005/8/layout/matrix1"/>
    <dgm:cxn modelId="{26DF8012-E9F6-ED49-B09D-27DB7B124627}" srcId="{38606BF3-A1C3-2B4D-8588-207B30E7B60A}" destId="{FE85CCE2-47C3-D34B-AB45-E3A1DA88C165}" srcOrd="0" destOrd="0" parTransId="{AFB064D0-88C6-1A43-87EF-3D70BB0ED367}" sibTransId="{FCDE115F-1CB4-A74F-91B1-9F6181096988}"/>
    <dgm:cxn modelId="{7F0E5D13-26F9-6442-B11A-393B4CC1FF06}" type="presOf" srcId="{1966C666-8FDA-544D-B35B-6FE50FE15458}" destId="{86991323-3617-924B-AEF9-64C859FCD223}" srcOrd="0" destOrd="0" presId="urn:microsoft.com/office/officeart/2005/8/layout/matrix1"/>
    <dgm:cxn modelId="{16F3C431-139A-D748-A6FD-D0C4AF422E96}" type="presOf" srcId="{FE85CCE2-47C3-D34B-AB45-E3A1DA88C165}" destId="{262F671A-AD4F-D74F-90D6-B9948421EC89}" srcOrd="0" destOrd="0" presId="urn:microsoft.com/office/officeart/2005/8/layout/matrix1"/>
    <dgm:cxn modelId="{A437DD3A-6F04-7146-A219-6246C3DFD7A7}" type="presOf" srcId="{8181515B-17AA-CF46-9A9C-3867EAB8239C}" destId="{B192E1EB-6969-4F4A-9632-E275D647157C}" srcOrd="1" destOrd="0" presId="urn:microsoft.com/office/officeart/2005/8/layout/matrix1"/>
    <dgm:cxn modelId="{53F6703C-6EE5-4842-8801-03898031C1D6}" srcId="{DD57F043-3F60-5948-B092-BDE4E8B53817}" destId="{38606BF3-A1C3-2B4D-8588-207B30E7B60A}" srcOrd="0" destOrd="0" parTransId="{9325432D-1810-8841-A658-5666467E9923}" sibTransId="{E4993074-770C-A64F-9358-68A472E19EA4}"/>
    <dgm:cxn modelId="{C791A340-29F9-EE4D-B76D-20E6215209B9}" type="presOf" srcId="{4D2B6F4D-F8B5-6642-9908-55C6EB40A699}" destId="{DFA61AA1-1A2A-E742-A204-173E771616D8}" srcOrd="1" destOrd="0" presId="urn:microsoft.com/office/officeart/2005/8/layout/matrix1"/>
    <dgm:cxn modelId="{9293CC54-C025-9742-8DCA-0F9A3A03E7F8}" type="presOf" srcId="{38606BF3-A1C3-2B4D-8588-207B30E7B60A}" destId="{92E76A77-D1EA-EF42-B28B-6E6E21434418}" srcOrd="0" destOrd="0" presId="urn:microsoft.com/office/officeart/2005/8/layout/matrix1"/>
    <dgm:cxn modelId="{DA87456B-57EE-C947-A260-9C65E6CE45F3}" srcId="{38606BF3-A1C3-2B4D-8588-207B30E7B60A}" destId="{8181515B-17AA-CF46-9A9C-3867EAB8239C}" srcOrd="2" destOrd="0" parTransId="{7E3F2E79-5D4A-AC4D-BBA8-A74E0F208DE3}" sibTransId="{FEFE6FD2-B83B-4D41-82EC-8F56F5C6CD70}"/>
    <dgm:cxn modelId="{D8EE976E-6BEA-1946-9D02-7DB2412F72A1}" type="presOf" srcId="{1966C666-8FDA-544D-B35B-6FE50FE15458}" destId="{342ABBD6-FE9A-B145-BF02-EE2CB811C02E}" srcOrd="1" destOrd="0" presId="urn:microsoft.com/office/officeart/2005/8/layout/matrix1"/>
    <dgm:cxn modelId="{9F026B7A-F2B3-BC4D-8615-CF763B84B774}" type="presOf" srcId="{FE85CCE2-47C3-D34B-AB45-E3A1DA88C165}" destId="{14F690DB-AF9A-9242-8258-89E0EC59B936}" srcOrd="1" destOrd="0" presId="urn:microsoft.com/office/officeart/2005/8/layout/matrix1"/>
    <dgm:cxn modelId="{E4FF36AD-D278-054B-A003-873342BD900C}" type="presOf" srcId="{4D2B6F4D-F8B5-6642-9908-55C6EB40A699}" destId="{E8D9C74D-DDED-5A4C-B8A0-7E959C3A17FC}" srcOrd="0" destOrd="0" presId="urn:microsoft.com/office/officeart/2005/8/layout/matrix1"/>
    <dgm:cxn modelId="{C932AFB8-4BCA-9448-A8EF-3DFE40D13BDB}" type="presOf" srcId="{DD57F043-3F60-5948-B092-BDE4E8B53817}" destId="{C61372B4-1B54-F443-87CB-2E9DE532E1CB}" srcOrd="0" destOrd="0" presId="urn:microsoft.com/office/officeart/2005/8/layout/matrix1"/>
    <dgm:cxn modelId="{7BFBDBB9-D1C5-6847-9194-B5393F53D394}" srcId="{38606BF3-A1C3-2B4D-8588-207B30E7B60A}" destId="{1966C666-8FDA-544D-B35B-6FE50FE15458}" srcOrd="1" destOrd="0" parTransId="{AF79958A-76D4-9A47-A852-A116E433F61F}" sibTransId="{9C16CCB7-0F8D-8D42-881F-3981F986D297}"/>
    <dgm:cxn modelId="{EE8796D8-66B1-6245-9AE9-2405FB7212A6}" srcId="{38606BF3-A1C3-2B4D-8588-207B30E7B60A}" destId="{4D2B6F4D-F8B5-6642-9908-55C6EB40A699}" srcOrd="3" destOrd="0" parTransId="{469D1ADD-9016-9240-BC0D-F711B37ED8E9}" sibTransId="{69AB07DF-7C99-E34B-892B-16E9503C9F2B}"/>
    <dgm:cxn modelId="{0B136D3B-A014-8642-8171-4FC71A907122}" type="presParOf" srcId="{C61372B4-1B54-F443-87CB-2E9DE532E1CB}" destId="{34D61988-67C9-FF45-AF26-CD6D3024C455}" srcOrd="0" destOrd="0" presId="urn:microsoft.com/office/officeart/2005/8/layout/matrix1"/>
    <dgm:cxn modelId="{E0F1B428-C88B-4742-8207-09995F75AE4B}" type="presParOf" srcId="{34D61988-67C9-FF45-AF26-CD6D3024C455}" destId="{262F671A-AD4F-D74F-90D6-B9948421EC89}" srcOrd="0" destOrd="0" presId="urn:microsoft.com/office/officeart/2005/8/layout/matrix1"/>
    <dgm:cxn modelId="{06A2BF46-C3F6-F045-987C-3313E2E36150}" type="presParOf" srcId="{34D61988-67C9-FF45-AF26-CD6D3024C455}" destId="{14F690DB-AF9A-9242-8258-89E0EC59B936}" srcOrd="1" destOrd="0" presId="urn:microsoft.com/office/officeart/2005/8/layout/matrix1"/>
    <dgm:cxn modelId="{34950ACB-6F57-DA4D-930B-289904C243A1}" type="presParOf" srcId="{34D61988-67C9-FF45-AF26-CD6D3024C455}" destId="{86991323-3617-924B-AEF9-64C859FCD223}" srcOrd="2" destOrd="0" presId="urn:microsoft.com/office/officeart/2005/8/layout/matrix1"/>
    <dgm:cxn modelId="{2ECB08C7-6AEE-3045-965D-FCBD965D366F}" type="presParOf" srcId="{34D61988-67C9-FF45-AF26-CD6D3024C455}" destId="{342ABBD6-FE9A-B145-BF02-EE2CB811C02E}" srcOrd="3" destOrd="0" presId="urn:microsoft.com/office/officeart/2005/8/layout/matrix1"/>
    <dgm:cxn modelId="{3A5D5F0E-117F-BA4A-B6EB-03AB02A0612F}" type="presParOf" srcId="{34D61988-67C9-FF45-AF26-CD6D3024C455}" destId="{CBE51D63-60B9-CB46-AE01-72CFFA68E50D}" srcOrd="4" destOrd="0" presId="urn:microsoft.com/office/officeart/2005/8/layout/matrix1"/>
    <dgm:cxn modelId="{520CD65F-F55F-FA43-844A-E890EC42D040}" type="presParOf" srcId="{34D61988-67C9-FF45-AF26-CD6D3024C455}" destId="{B192E1EB-6969-4F4A-9632-E275D647157C}" srcOrd="5" destOrd="0" presId="urn:microsoft.com/office/officeart/2005/8/layout/matrix1"/>
    <dgm:cxn modelId="{7160A49C-82AF-3D4D-991E-EF2FD6498AF1}" type="presParOf" srcId="{34D61988-67C9-FF45-AF26-CD6D3024C455}" destId="{E8D9C74D-DDED-5A4C-B8A0-7E959C3A17FC}" srcOrd="6" destOrd="0" presId="urn:microsoft.com/office/officeart/2005/8/layout/matrix1"/>
    <dgm:cxn modelId="{F704EB92-A87C-0848-BC89-66C55D0235CA}" type="presParOf" srcId="{34D61988-67C9-FF45-AF26-CD6D3024C455}" destId="{DFA61AA1-1A2A-E742-A204-173E771616D8}" srcOrd="7" destOrd="0" presId="urn:microsoft.com/office/officeart/2005/8/layout/matrix1"/>
    <dgm:cxn modelId="{BAF6BAC1-5584-7940-A44E-1CB5690DCFFF}" type="presParOf" srcId="{C61372B4-1B54-F443-87CB-2E9DE532E1CB}" destId="{92E76A77-D1EA-EF42-B28B-6E6E2143441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00C52-06DC-0A41-B384-C56F01BE05CB}">
      <dsp:nvSpPr>
        <dsp:cNvPr id="0" name=""/>
        <dsp:cNvSpPr/>
      </dsp:nvSpPr>
      <dsp:spPr>
        <a:xfrm>
          <a:off x="567809" y="0"/>
          <a:ext cx="6435168" cy="4562475"/>
        </a:xfrm>
        <a:prstGeom prst="rightArrow">
          <a:avLst/>
        </a:prstGeom>
        <a:solidFill>
          <a:schemeClr val="bg1"/>
        </a:solidFill>
        <a:ln w="38100">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341079C6-9D39-4749-9040-89003A9F25C0}">
      <dsp:nvSpPr>
        <dsp:cNvPr id="0" name=""/>
        <dsp:cNvSpPr/>
      </dsp:nvSpPr>
      <dsp:spPr>
        <a:xfrm>
          <a:off x="256549" y="1368742"/>
          <a:ext cx="2271236" cy="1824990"/>
        </a:xfrm>
        <a:prstGeom prst="roundRect">
          <a:avLst/>
        </a:prstGeom>
        <a:solidFill>
          <a:schemeClr val="accent4">
            <a:lumMod val="75000"/>
          </a:schemeClr>
        </a:solidFill>
        <a:ln>
          <a:solidFill>
            <a:schemeClr val="accent4">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It must verify the author and the date and time of the signature</a:t>
          </a:r>
        </a:p>
      </dsp:txBody>
      <dsp:txXfrm>
        <a:off x="345638" y="1457831"/>
        <a:ext cx="2093058" cy="1646812"/>
      </dsp:txXfrm>
    </dsp:sp>
    <dsp:sp modelId="{CD297614-583E-E04F-BFD3-0C43552D1603}">
      <dsp:nvSpPr>
        <dsp:cNvPr id="0" name=""/>
        <dsp:cNvSpPr/>
      </dsp:nvSpPr>
      <dsp:spPr>
        <a:xfrm>
          <a:off x="2649775" y="1368742"/>
          <a:ext cx="2271236" cy="1824990"/>
        </a:xfrm>
        <a:prstGeom prst="roundRect">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It must authenticate the contents at the time of the signature</a:t>
          </a:r>
        </a:p>
      </dsp:txBody>
      <dsp:txXfrm>
        <a:off x="2738864" y="1457831"/>
        <a:ext cx="2093058" cy="1646812"/>
      </dsp:txXfrm>
    </dsp:sp>
    <dsp:sp modelId="{7EAD0816-1D8B-C14D-B8D6-D7DF56C59B1F}">
      <dsp:nvSpPr>
        <dsp:cNvPr id="0" name=""/>
        <dsp:cNvSpPr/>
      </dsp:nvSpPr>
      <dsp:spPr>
        <a:xfrm>
          <a:off x="5043001" y="1368742"/>
          <a:ext cx="2271236" cy="1824990"/>
        </a:xfrm>
        <a:prstGeom prst="roundRect">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AU" sz="2100" kern="1200" dirty="0"/>
            <a:t>It must be verifiable by third parties to resolve disputes</a:t>
          </a:r>
        </a:p>
      </dsp:txBody>
      <dsp:txXfrm>
        <a:off x="5132090" y="1457831"/>
        <a:ext cx="2093058" cy="1646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EADCD-77CB-0247-B0D0-E28962560B96}">
      <dsp:nvSpPr>
        <dsp:cNvPr id="0" name=""/>
        <dsp:cNvSpPr/>
      </dsp:nvSpPr>
      <dsp:spPr>
        <a:xfrm>
          <a:off x="5247" y="1954866"/>
          <a:ext cx="1312247" cy="1484371"/>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only knows A’s public key</a:t>
          </a:r>
        </a:p>
      </dsp:txBody>
      <dsp:txXfrm>
        <a:off x="39407" y="1989026"/>
        <a:ext cx="1243927" cy="1097972"/>
      </dsp:txXfrm>
    </dsp:sp>
    <dsp:sp modelId="{3AB62E86-72BE-804F-B423-D10B3F6D3EA1}">
      <dsp:nvSpPr>
        <dsp:cNvPr id="0" name=""/>
        <dsp:cNvSpPr/>
      </dsp:nvSpPr>
      <dsp:spPr>
        <a:xfrm>
          <a:off x="335897" y="2271710"/>
          <a:ext cx="1758787" cy="1758787"/>
        </a:xfrm>
        <a:prstGeom prst="leftCircularArrow">
          <a:avLst>
            <a:gd name="adj1" fmla="val 1692"/>
            <a:gd name="adj2" fmla="val 201239"/>
            <a:gd name="adj3" fmla="val 941648"/>
            <a:gd name="adj4" fmla="val 7989387"/>
            <a:gd name="adj5" fmla="val 1973"/>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29399DDC-8E87-A84A-A1D4-12E19F7A133A}">
      <dsp:nvSpPr>
        <dsp:cNvPr id="0" name=""/>
        <dsp:cNvSpPr/>
      </dsp:nvSpPr>
      <dsp:spPr>
        <a:xfrm>
          <a:off x="80120" y="3117221"/>
          <a:ext cx="1111433" cy="651879"/>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Key-only attack</a:t>
          </a:r>
          <a:endParaRPr lang="en-US" sz="1500" kern="1200" dirty="0"/>
        </a:p>
      </dsp:txBody>
      <dsp:txXfrm>
        <a:off x="99213" y="3136314"/>
        <a:ext cx="1073247" cy="613693"/>
      </dsp:txXfrm>
    </dsp:sp>
    <dsp:sp modelId="{B1C5817D-CFC5-294F-A476-4B5034865ECB}">
      <dsp:nvSpPr>
        <dsp:cNvPr id="0" name=""/>
        <dsp:cNvSpPr/>
      </dsp:nvSpPr>
      <dsp:spPr>
        <a:xfrm>
          <a:off x="1533484" y="1612891"/>
          <a:ext cx="1473087" cy="2184417"/>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is given access to a set of messages and their signatures</a:t>
          </a:r>
        </a:p>
      </dsp:txBody>
      <dsp:txXfrm>
        <a:off x="1576629" y="2124125"/>
        <a:ext cx="1386797" cy="1630038"/>
      </dsp:txXfrm>
    </dsp:sp>
    <dsp:sp modelId="{6113598A-93D1-5241-9D04-F3AFDFE110F8}">
      <dsp:nvSpPr>
        <dsp:cNvPr id="0" name=""/>
        <dsp:cNvSpPr/>
      </dsp:nvSpPr>
      <dsp:spPr>
        <a:xfrm>
          <a:off x="1832841" y="1105633"/>
          <a:ext cx="2153144" cy="2153144"/>
        </a:xfrm>
        <a:prstGeom prst="circularArrow">
          <a:avLst>
            <a:gd name="adj1" fmla="val 1382"/>
            <a:gd name="adj2" fmla="val 163236"/>
            <a:gd name="adj3" fmla="val 21064128"/>
            <a:gd name="adj4" fmla="val 13978386"/>
            <a:gd name="adj5" fmla="val 1612"/>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86339584-CDAD-2545-AD10-E55D549768B6}">
      <dsp:nvSpPr>
        <dsp:cNvPr id="0" name=""/>
        <dsp:cNvSpPr/>
      </dsp:nvSpPr>
      <dsp:spPr>
        <a:xfrm>
          <a:off x="1681537" y="1348451"/>
          <a:ext cx="1197967" cy="686594"/>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Known message attack</a:t>
          </a:r>
        </a:p>
      </dsp:txBody>
      <dsp:txXfrm>
        <a:off x="1701647" y="1368561"/>
        <a:ext cx="1157747" cy="646374"/>
      </dsp:txXfrm>
    </dsp:sp>
    <dsp:sp modelId="{261C35D7-B798-044A-8DA7-33BB0B9B7292}">
      <dsp:nvSpPr>
        <dsp:cNvPr id="0" name=""/>
        <dsp:cNvSpPr/>
      </dsp:nvSpPr>
      <dsp:spPr>
        <a:xfrm>
          <a:off x="3185409" y="995573"/>
          <a:ext cx="1745756" cy="341905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chooses a list of messages before attempting to break A’s signature scheme, independent of A’s public key; C then obtains from A valid signatures for the chosen messages</a:t>
          </a:r>
        </a:p>
      </dsp:txBody>
      <dsp:txXfrm>
        <a:off x="3236540" y="1046704"/>
        <a:ext cx="1643494" cy="2584136"/>
      </dsp:txXfrm>
    </dsp:sp>
    <dsp:sp modelId="{E968BA48-84FC-7A48-A3E7-3438D4DCA5BB}">
      <dsp:nvSpPr>
        <dsp:cNvPr id="0" name=""/>
        <dsp:cNvSpPr/>
      </dsp:nvSpPr>
      <dsp:spPr>
        <a:xfrm>
          <a:off x="3009964" y="2253109"/>
          <a:ext cx="2863006" cy="2863006"/>
        </a:xfrm>
        <a:prstGeom prst="leftCircularArrow">
          <a:avLst>
            <a:gd name="adj1" fmla="val 1039"/>
            <a:gd name="adj2" fmla="val 121826"/>
            <a:gd name="adj3" fmla="val 20859254"/>
            <a:gd name="adj4" fmla="val 6386407"/>
            <a:gd name="adj5" fmla="val 1212"/>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E115A9D-D4EC-3244-ACF2-287323CC800D}">
      <dsp:nvSpPr>
        <dsp:cNvPr id="0" name=""/>
        <dsp:cNvSpPr/>
      </dsp:nvSpPr>
      <dsp:spPr>
        <a:xfrm>
          <a:off x="3307999" y="4099307"/>
          <a:ext cx="1474912" cy="92737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Generic chosen message attack</a:t>
          </a:r>
        </a:p>
      </dsp:txBody>
      <dsp:txXfrm>
        <a:off x="3335161" y="4126469"/>
        <a:ext cx="1420588" cy="873046"/>
      </dsp:txXfrm>
    </dsp:sp>
    <dsp:sp modelId="{5C04EA05-CA37-1D4F-889F-8A6D2632026E}">
      <dsp:nvSpPr>
        <dsp:cNvPr id="0" name=""/>
        <dsp:cNvSpPr/>
      </dsp:nvSpPr>
      <dsp:spPr>
        <a:xfrm>
          <a:off x="5112140" y="1260473"/>
          <a:ext cx="1823859" cy="2889253"/>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Similar to the generic attack, except that the list of messages to be signed is chosen after C knows A’s public key but before any signatures are seen</a:t>
          </a:r>
        </a:p>
      </dsp:txBody>
      <dsp:txXfrm>
        <a:off x="5165559" y="1933017"/>
        <a:ext cx="1717021" cy="2163289"/>
      </dsp:txXfrm>
    </dsp:sp>
    <dsp:sp modelId="{8DD17C4E-7196-C24B-93A8-6B579DB16B55}">
      <dsp:nvSpPr>
        <dsp:cNvPr id="0" name=""/>
        <dsp:cNvSpPr/>
      </dsp:nvSpPr>
      <dsp:spPr>
        <a:xfrm rot="21314464">
          <a:off x="5636968" y="902396"/>
          <a:ext cx="2136298" cy="2136298"/>
        </a:xfrm>
        <a:prstGeom prst="circularArrow">
          <a:avLst>
            <a:gd name="adj1" fmla="val 1393"/>
            <a:gd name="adj2" fmla="val 164564"/>
            <a:gd name="adj3" fmla="val 20950675"/>
            <a:gd name="adj4" fmla="val 13866260"/>
            <a:gd name="adj5" fmla="val 1625"/>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E54856D-6073-D64D-A707-D0537194B9A5}">
      <dsp:nvSpPr>
        <dsp:cNvPr id="0" name=""/>
        <dsp:cNvSpPr/>
      </dsp:nvSpPr>
      <dsp:spPr>
        <a:xfrm>
          <a:off x="5338687" y="1310892"/>
          <a:ext cx="1449845" cy="557193"/>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Directed chosen message attack</a:t>
          </a:r>
        </a:p>
      </dsp:txBody>
      <dsp:txXfrm>
        <a:off x="5355007" y="1327212"/>
        <a:ext cx="1417205" cy="524553"/>
      </dsp:txXfrm>
    </dsp:sp>
    <dsp:sp modelId="{D399F7AC-6D3B-724E-BC8C-A3A47BE4BD45}">
      <dsp:nvSpPr>
        <dsp:cNvPr id="0" name=""/>
        <dsp:cNvSpPr/>
      </dsp:nvSpPr>
      <dsp:spPr>
        <a:xfrm>
          <a:off x="7071620" y="1169007"/>
          <a:ext cx="1557491" cy="286896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may request from A signatures of messages that depend on previously obtained message-signature pairs</a:t>
          </a:r>
        </a:p>
      </dsp:txBody>
      <dsp:txXfrm>
        <a:off x="7117237" y="1214624"/>
        <a:ext cx="1466257" cy="2162955"/>
      </dsp:txXfrm>
    </dsp:sp>
    <dsp:sp modelId="{F738A19E-7D21-704D-B39E-50D5AE06FD79}">
      <dsp:nvSpPr>
        <dsp:cNvPr id="0" name=""/>
        <dsp:cNvSpPr/>
      </dsp:nvSpPr>
      <dsp:spPr>
        <a:xfrm>
          <a:off x="7254650" y="4023945"/>
          <a:ext cx="1300819" cy="879176"/>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Adaptive chosen message attack</a:t>
          </a:r>
        </a:p>
      </dsp:txBody>
      <dsp:txXfrm>
        <a:off x="7280400" y="4049695"/>
        <a:ext cx="1249319" cy="8276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A44DF-AD77-1541-8A87-0836BFDEF031}">
      <dsp:nvSpPr>
        <dsp:cNvPr id="0" name=""/>
        <dsp:cNvSpPr/>
      </dsp:nvSpPr>
      <dsp:spPr>
        <a:xfrm>
          <a:off x="2956" y="33116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Total break</a:t>
          </a:r>
        </a:p>
      </dsp:txBody>
      <dsp:txXfrm>
        <a:off x="2956" y="331160"/>
        <a:ext cx="1320198" cy="528079"/>
      </dsp:txXfrm>
    </dsp:sp>
    <dsp:sp modelId="{0E4CDE2A-69D9-2845-92AE-4B2CCE826D72}">
      <dsp:nvSpPr>
        <dsp:cNvPr id="0" name=""/>
        <dsp:cNvSpPr/>
      </dsp:nvSpPr>
      <dsp:spPr>
        <a:xfrm>
          <a:off x="149688" y="859239"/>
          <a:ext cx="1567537"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C determines A’s private key</a:t>
          </a:r>
        </a:p>
      </dsp:txBody>
      <dsp:txXfrm>
        <a:off x="195600" y="905151"/>
        <a:ext cx="1475713" cy="3594576"/>
      </dsp:txXfrm>
    </dsp:sp>
    <dsp:sp modelId="{2B4133B3-65E5-CD47-9FFB-4744807E0169}">
      <dsp:nvSpPr>
        <dsp:cNvPr id="0" name=""/>
        <dsp:cNvSpPr/>
      </dsp:nvSpPr>
      <dsp:spPr>
        <a:xfrm rot="21104802">
          <a:off x="1769472" y="1738736"/>
          <a:ext cx="515649" cy="328691"/>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accent1">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769983" y="1811551"/>
        <a:ext cx="417042" cy="197215"/>
      </dsp:txXfrm>
    </dsp:sp>
    <dsp:sp modelId="{6BCE3938-8922-C143-8CE8-22BDF36BD300}">
      <dsp:nvSpPr>
        <dsp:cNvPr id="0" name=""/>
        <dsp:cNvSpPr/>
      </dsp:nvSpPr>
      <dsp:spPr>
        <a:xfrm>
          <a:off x="2286002"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Universal forgery</a:t>
          </a:r>
        </a:p>
      </dsp:txBody>
      <dsp:txXfrm>
        <a:off x="2286002" y="0"/>
        <a:ext cx="1320198" cy="528079"/>
      </dsp:txXfrm>
    </dsp:sp>
    <dsp:sp modelId="{A9604252-7623-6E45-B121-4F7EA3924F41}">
      <dsp:nvSpPr>
        <dsp:cNvPr id="0" name=""/>
        <dsp:cNvSpPr/>
      </dsp:nvSpPr>
      <dsp:spPr>
        <a:xfrm>
          <a:off x="2314168" y="618785"/>
          <a:ext cx="1727413" cy="4007006"/>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C finds an efficient signing algorithm that provides an equivalent way of constructing signatures on arbitrary messages</a:t>
          </a:r>
        </a:p>
      </dsp:txBody>
      <dsp:txXfrm>
        <a:off x="2364762" y="669379"/>
        <a:ext cx="1626225" cy="3905818"/>
      </dsp:txXfrm>
    </dsp:sp>
    <dsp:sp modelId="{19EE82D6-0B7D-6D4B-BA04-DCDF8FC17126}">
      <dsp:nvSpPr>
        <dsp:cNvPr id="0" name=""/>
        <dsp:cNvSpPr/>
      </dsp:nvSpPr>
      <dsp:spPr>
        <a:xfrm>
          <a:off x="4056154" y="1515023"/>
          <a:ext cx="508402" cy="396621"/>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4056154" y="1594347"/>
        <a:ext cx="389416" cy="237973"/>
      </dsp:txXfrm>
    </dsp:sp>
    <dsp:sp modelId="{56717EE1-4E03-A042-8D89-87EB14766B38}">
      <dsp:nvSpPr>
        <dsp:cNvPr id="0" name=""/>
        <dsp:cNvSpPr/>
      </dsp:nvSpPr>
      <dsp:spPr>
        <a:xfrm>
          <a:off x="4568917"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Selective forgery</a:t>
          </a:r>
        </a:p>
      </dsp:txBody>
      <dsp:txXfrm>
        <a:off x="4568917" y="0"/>
        <a:ext cx="1320198" cy="528079"/>
      </dsp:txXfrm>
    </dsp:sp>
    <dsp:sp modelId="{F514192E-16F6-9549-971E-F56A18C8964B}">
      <dsp:nvSpPr>
        <dsp:cNvPr id="0" name=""/>
        <dsp:cNvSpPr/>
      </dsp:nvSpPr>
      <dsp:spPr>
        <a:xfrm>
          <a:off x="4652755" y="859239"/>
          <a:ext cx="1698950"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C forges a signature for a particular message chosen by C</a:t>
          </a:r>
        </a:p>
      </dsp:txBody>
      <dsp:txXfrm>
        <a:off x="4702516" y="909000"/>
        <a:ext cx="1599428" cy="3586878"/>
      </dsp:txXfrm>
    </dsp:sp>
    <dsp:sp modelId="{610019C1-FC9D-6E4D-9F21-C45689A05A64}">
      <dsp:nvSpPr>
        <dsp:cNvPr id="0" name=""/>
        <dsp:cNvSpPr/>
      </dsp:nvSpPr>
      <dsp:spPr>
        <a:xfrm>
          <a:off x="6400800" y="1524498"/>
          <a:ext cx="513493" cy="328691"/>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6400800" y="1590236"/>
        <a:ext cx="414886" cy="197215"/>
      </dsp:txXfrm>
    </dsp:sp>
    <dsp:sp modelId="{5AD2B861-3BAE-3042-934B-501D64CAC41A}">
      <dsp:nvSpPr>
        <dsp:cNvPr id="0" name=""/>
        <dsp:cNvSpPr/>
      </dsp:nvSpPr>
      <dsp:spPr>
        <a:xfrm>
          <a:off x="6857970"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Existential forgery</a:t>
          </a:r>
        </a:p>
      </dsp:txBody>
      <dsp:txXfrm>
        <a:off x="6857970" y="0"/>
        <a:ext cx="1320198" cy="528079"/>
      </dsp:txXfrm>
    </dsp:sp>
    <dsp:sp modelId="{40FE2F61-339C-1F4C-9E02-6D4B443A20E5}">
      <dsp:nvSpPr>
        <dsp:cNvPr id="0" name=""/>
        <dsp:cNvSpPr/>
      </dsp:nvSpPr>
      <dsp:spPr>
        <a:xfrm>
          <a:off x="6940864" y="859239"/>
          <a:ext cx="1742978"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C forges a signature for at least one message; C has no control over the message</a:t>
          </a:r>
        </a:p>
      </dsp:txBody>
      <dsp:txXfrm>
        <a:off x="6991914" y="910289"/>
        <a:ext cx="1640878" cy="3584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DBBF6-CF11-1E43-9D7C-C6942A31C343}">
      <dsp:nvSpPr>
        <dsp:cNvPr id="0" name=""/>
        <dsp:cNvSpPr/>
      </dsp:nvSpPr>
      <dsp:spPr>
        <a:xfrm>
          <a:off x="1041" y="381521"/>
          <a:ext cx="2437804" cy="121890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a:t>Refers to a digital signature scheme that involves only the communicating parties</a:t>
          </a:r>
        </a:p>
      </dsp:txBody>
      <dsp:txXfrm>
        <a:off x="36741" y="417221"/>
        <a:ext cx="2366404" cy="1147502"/>
      </dsp:txXfrm>
    </dsp:sp>
    <dsp:sp modelId="{258D4665-4333-6544-AB2B-1B41EC8A41C4}">
      <dsp:nvSpPr>
        <dsp:cNvPr id="0" name=""/>
        <dsp:cNvSpPr/>
      </dsp:nvSpPr>
      <dsp:spPr>
        <a:xfrm>
          <a:off x="244822" y="1600423"/>
          <a:ext cx="243780" cy="914176"/>
        </a:xfrm>
        <a:custGeom>
          <a:avLst/>
          <a:gdLst/>
          <a:ahLst/>
          <a:cxnLst/>
          <a:rect l="0" t="0" r="0" b="0"/>
          <a:pathLst>
            <a:path>
              <a:moveTo>
                <a:pt x="0" y="0"/>
              </a:moveTo>
              <a:lnTo>
                <a:pt x="0" y="914176"/>
              </a:lnTo>
              <a:lnTo>
                <a:pt x="243780" y="914176"/>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1907C986-B863-604C-8A4C-6ABD424EF95E}">
      <dsp:nvSpPr>
        <dsp:cNvPr id="0" name=""/>
        <dsp:cNvSpPr/>
      </dsp:nvSpPr>
      <dsp:spPr>
        <a:xfrm>
          <a:off x="488602" y="1905149"/>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It is assumed that the destination knows the public key of the source</a:t>
          </a:r>
        </a:p>
      </dsp:txBody>
      <dsp:txXfrm>
        <a:off x="524302" y="1940849"/>
        <a:ext cx="1878843" cy="1147502"/>
      </dsp:txXfrm>
    </dsp:sp>
    <dsp:sp modelId="{449E9567-DAD7-AF41-B1E8-AA0D1AC63722}">
      <dsp:nvSpPr>
        <dsp:cNvPr id="0" name=""/>
        <dsp:cNvSpPr/>
      </dsp:nvSpPr>
      <dsp:spPr>
        <a:xfrm>
          <a:off x="3048297" y="381521"/>
          <a:ext cx="2437804" cy="121890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a:t>Confidentiality can be provided by encrypting the entire message plus signature with a shared secret key</a:t>
          </a:r>
        </a:p>
      </dsp:txBody>
      <dsp:txXfrm>
        <a:off x="3083997" y="417221"/>
        <a:ext cx="2366404" cy="1147502"/>
      </dsp:txXfrm>
    </dsp:sp>
    <dsp:sp modelId="{8FF83430-68DD-4E47-B221-EC9ABE0C58E4}">
      <dsp:nvSpPr>
        <dsp:cNvPr id="0" name=""/>
        <dsp:cNvSpPr/>
      </dsp:nvSpPr>
      <dsp:spPr>
        <a:xfrm>
          <a:off x="3292078" y="1600423"/>
          <a:ext cx="243780" cy="914176"/>
        </a:xfrm>
        <a:custGeom>
          <a:avLst/>
          <a:gdLst/>
          <a:ahLst/>
          <a:cxnLst/>
          <a:rect l="0" t="0" r="0" b="0"/>
          <a:pathLst>
            <a:path>
              <a:moveTo>
                <a:pt x="0" y="0"/>
              </a:moveTo>
              <a:lnTo>
                <a:pt x="0" y="914176"/>
              </a:lnTo>
              <a:lnTo>
                <a:pt x="243780" y="914176"/>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D39A3642-C73D-0C43-B5D8-FE34CA36BC44}">
      <dsp:nvSpPr>
        <dsp:cNvPr id="0" name=""/>
        <dsp:cNvSpPr/>
      </dsp:nvSpPr>
      <dsp:spPr>
        <a:xfrm>
          <a:off x="3535858" y="1905149"/>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It is important to perform the signature function first and then an outer confidentiality function</a:t>
          </a:r>
        </a:p>
      </dsp:txBody>
      <dsp:txXfrm>
        <a:off x="3571558" y="1940849"/>
        <a:ext cx="1878843" cy="1147502"/>
      </dsp:txXfrm>
    </dsp:sp>
    <dsp:sp modelId="{E57540F1-2673-4B45-B3A0-3CB6776E6D4B}">
      <dsp:nvSpPr>
        <dsp:cNvPr id="0" name=""/>
        <dsp:cNvSpPr/>
      </dsp:nvSpPr>
      <dsp:spPr>
        <a:xfrm>
          <a:off x="3292078" y="1600423"/>
          <a:ext cx="243780" cy="2437804"/>
        </a:xfrm>
        <a:custGeom>
          <a:avLst/>
          <a:gdLst/>
          <a:ahLst/>
          <a:cxnLst/>
          <a:rect l="0" t="0" r="0" b="0"/>
          <a:pathLst>
            <a:path>
              <a:moveTo>
                <a:pt x="0" y="0"/>
              </a:moveTo>
              <a:lnTo>
                <a:pt x="0" y="2437804"/>
              </a:lnTo>
              <a:lnTo>
                <a:pt x="243780" y="2437804"/>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7FB44D6D-99C1-264C-8F3D-CFC75605F0B6}">
      <dsp:nvSpPr>
        <dsp:cNvPr id="0" name=""/>
        <dsp:cNvSpPr/>
      </dsp:nvSpPr>
      <dsp:spPr>
        <a:xfrm>
          <a:off x="3535858" y="3428777"/>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In case of dispute some third party must view the message and its signature</a:t>
          </a:r>
        </a:p>
      </dsp:txBody>
      <dsp:txXfrm>
        <a:off x="3571558" y="3464477"/>
        <a:ext cx="1878843" cy="1147502"/>
      </dsp:txXfrm>
    </dsp:sp>
    <dsp:sp modelId="{E7B513FA-70AE-D243-821A-2AC48297EDDD}">
      <dsp:nvSpPr>
        <dsp:cNvPr id="0" name=""/>
        <dsp:cNvSpPr/>
      </dsp:nvSpPr>
      <dsp:spPr>
        <a:xfrm>
          <a:off x="6095553" y="381521"/>
          <a:ext cx="2437804" cy="121890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a:t>The validity of the scheme depends on the security of the sender’s private key</a:t>
          </a:r>
        </a:p>
      </dsp:txBody>
      <dsp:txXfrm>
        <a:off x="6131253" y="417221"/>
        <a:ext cx="2366404" cy="1147502"/>
      </dsp:txXfrm>
    </dsp:sp>
    <dsp:sp modelId="{782DAD78-06D6-8D40-B9B6-E5B4BA80D92C}">
      <dsp:nvSpPr>
        <dsp:cNvPr id="0" name=""/>
        <dsp:cNvSpPr/>
      </dsp:nvSpPr>
      <dsp:spPr>
        <a:xfrm>
          <a:off x="6339333" y="1600423"/>
          <a:ext cx="243780" cy="914176"/>
        </a:xfrm>
        <a:custGeom>
          <a:avLst/>
          <a:gdLst/>
          <a:ahLst/>
          <a:cxnLst/>
          <a:rect l="0" t="0" r="0" b="0"/>
          <a:pathLst>
            <a:path>
              <a:moveTo>
                <a:pt x="0" y="0"/>
              </a:moveTo>
              <a:lnTo>
                <a:pt x="0" y="914176"/>
              </a:lnTo>
              <a:lnTo>
                <a:pt x="243780" y="914176"/>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180EAB25-42F6-8044-8932-1287727549AA}">
      <dsp:nvSpPr>
        <dsp:cNvPr id="0" name=""/>
        <dsp:cNvSpPr/>
      </dsp:nvSpPr>
      <dsp:spPr>
        <a:xfrm>
          <a:off x="6583114" y="1905149"/>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If a sender later wishes to deny sending a particular message, the sender can claim that the private key was lost or stolen and that someone else forged his or her signature</a:t>
          </a:r>
        </a:p>
      </dsp:txBody>
      <dsp:txXfrm>
        <a:off x="6618814" y="1940849"/>
        <a:ext cx="1878843" cy="1147502"/>
      </dsp:txXfrm>
    </dsp:sp>
    <dsp:sp modelId="{34B0DFE2-AC4E-D14C-B2E9-CC9C30A01454}">
      <dsp:nvSpPr>
        <dsp:cNvPr id="0" name=""/>
        <dsp:cNvSpPr/>
      </dsp:nvSpPr>
      <dsp:spPr>
        <a:xfrm>
          <a:off x="6339333" y="1600423"/>
          <a:ext cx="243780" cy="2437804"/>
        </a:xfrm>
        <a:custGeom>
          <a:avLst/>
          <a:gdLst/>
          <a:ahLst/>
          <a:cxnLst/>
          <a:rect l="0" t="0" r="0" b="0"/>
          <a:pathLst>
            <a:path>
              <a:moveTo>
                <a:pt x="0" y="0"/>
              </a:moveTo>
              <a:lnTo>
                <a:pt x="0" y="2437804"/>
              </a:lnTo>
              <a:lnTo>
                <a:pt x="243780" y="2437804"/>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940C600C-1BFF-AF49-8100-E88376D709D3}">
      <dsp:nvSpPr>
        <dsp:cNvPr id="0" name=""/>
        <dsp:cNvSpPr/>
      </dsp:nvSpPr>
      <dsp:spPr>
        <a:xfrm>
          <a:off x="6583114" y="3428777"/>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One way to thwart or at least weaken this ploy is to require every signed message to include a timestamp and to require prompt reporting of compromised keys to a central authority</a:t>
          </a:r>
        </a:p>
      </dsp:txBody>
      <dsp:txXfrm>
        <a:off x="6618814" y="3464477"/>
        <a:ext cx="1878843" cy="11475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F671A-AD4F-D74F-90D6-B9948421EC89}">
      <dsp:nvSpPr>
        <dsp:cNvPr id="0" name=""/>
        <dsp:cNvSpPr/>
      </dsp:nvSpPr>
      <dsp:spPr>
        <a:xfrm rot="16200000">
          <a:off x="713978" y="-713978"/>
          <a:ext cx="2357437" cy="3785393"/>
        </a:xfrm>
        <a:prstGeom prst="round1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All those participating in the digital signature scheme use the same global domain parameters, which define an elliptic curve and a point of origin on the curve</a:t>
          </a:r>
        </a:p>
      </dsp:txBody>
      <dsp:txXfrm rot="5400000">
        <a:off x="0" y="0"/>
        <a:ext cx="3785393" cy="1768078"/>
      </dsp:txXfrm>
    </dsp:sp>
    <dsp:sp modelId="{86991323-3617-924B-AEF9-64C859FCD223}">
      <dsp:nvSpPr>
        <dsp:cNvPr id="0" name=""/>
        <dsp:cNvSpPr/>
      </dsp:nvSpPr>
      <dsp:spPr>
        <a:xfrm>
          <a:off x="3785393" y="0"/>
          <a:ext cx="3785393" cy="2357437"/>
        </a:xfrm>
        <a:prstGeom prst="round1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A signer must first generate a public, private key pair</a:t>
          </a:r>
        </a:p>
      </dsp:txBody>
      <dsp:txXfrm>
        <a:off x="3785393" y="0"/>
        <a:ext cx="3785393" cy="1768078"/>
      </dsp:txXfrm>
    </dsp:sp>
    <dsp:sp modelId="{CBE51D63-60B9-CB46-AE01-72CFFA68E50D}">
      <dsp:nvSpPr>
        <dsp:cNvPr id="0" name=""/>
        <dsp:cNvSpPr/>
      </dsp:nvSpPr>
      <dsp:spPr>
        <a:xfrm rot="10800000">
          <a:off x="0" y="2357437"/>
          <a:ext cx="3785393" cy="2357437"/>
        </a:xfrm>
        <a:prstGeom prst="round1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A hash value is generated for the message to be signed; using the private key, the domain parameters, and the hash value, a signature is generated</a:t>
          </a:r>
        </a:p>
      </dsp:txBody>
      <dsp:txXfrm rot="10800000">
        <a:off x="0" y="2946796"/>
        <a:ext cx="3785393" cy="1768078"/>
      </dsp:txXfrm>
    </dsp:sp>
    <dsp:sp modelId="{E8D9C74D-DDED-5A4C-B8A0-7E959C3A17FC}">
      <dsp:nvSpPr>
        <dsp:cNvPr id="0" name=""/>
        <dsp:cNvSpPr/>
      </dsp:nvSpPr>
      <dsp:spPr>
        <a:xfrm rot="5400000">
          <a:off x="4499371" y="1643459"/>
          <a:ext cx="2357437" cy="3785393"/>
        </a:xfrm>
        <a:prstGeom prst="round1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To verify the signature, the verifier uses as input the signer’s public key, the domain parameters, and the integer </a:t>
          </a:r>
          <a:r>
            <a:rPr lang="en-US" sz="1800" i="1" kern="1200" dirty="0"/>
            <a:t>s; </a:t>
          </a:r>
          <a:r>
            <a:rPr lang="en-US" sz="1800" kern="1200" dirty="0"/>
            <a:t>the output is a value </a:t>
          </a:r>
          <a:r>
            <a:rPr lang="en-US" sz="1800" i="1" kern="1200" dirty="0"/>
            <a:t>v </a:t>
          </a:r>
          <a:r>
            <a:rPr lang="en-US" sz="1800" kern="1200" dirty="0"/>
            <a:t>that is compared to </a:t>
          </a:r>
          <a:r>
            <a:rPr lang="en-US" sz="1800" i="1" kern="1200" dirty="0"/>
            <a:t>r </a:t>
          </a:r>
          <a:r>
            <a:rPr lang="en-US" sz="1800" kern="1200" dirty="0"/>
            <a:t>; the signature is verified if the </a:t>
          </a:r>
          <a:r>
            <a:rPr lang="en-US" sz="1800" i="1" kern="1200" dirty="0"/>
            <a:t>v = r</a:t>
          </a:r>
          <a:endParaRPr lang="en-US" sz="1800" kern="1200" dirty="0"/>
        </a:p>
      </dsp:txBody>
      <dsp:txXfrm rot="-5400000">
        <a:off x="3785394" y="2946796"/>
        <a:ext cx="3785393" cy="1768078"/>
      </dsp:txXfrm>
    </dsp:sp>
    <dsp:sp modelId="{92E76A77-D1EA-EF42-B28B-6E6E21434418}">
      <dsp:nvSpPr>
        <dsp:cNvPr id="0" name=""/>
        <dsp:cNvSpPr/>
      </dsp:nvSpPr>
      <dsp:spPr>
        <a:xfrm>
          <a:off x="2649775" y="1768078"/>
          <a:ext cx="2271236" cy="1178718"/>
        </a:xfrm>
        <a:prstGeom prst="roundRect">
          <a:avLst/>
        </a:prstGeom>
        <a:solidFill>
          <a:schemeClr val="bg1"/>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Four elements are involved:</a:t>
          </a:r>
        </a:p>
      </dsp:txBody>
      <dsp:txXfrm>
        <a:off x="2707315" y="1825618"/>
        <a:ext cx="2156156" cy="106363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716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716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716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13ED3E49-6ACD-5349-9CBA-33491667F221}"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1F367800-5097-CF4A-B426-45CFBC2869B7}"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13 – “</a:t>
            </a:r>
            <a:r>
              <a:rPr lang="en-AU" dirty="0">
                <a:latin typeface="Arial" pitchFamily="-84" charset="0"/>
                <a:ea typeface="ＭＳ Ｐゴシック" pitchFamily="-84" charset="-128"/>
                <a:cs typeface="ＭＳ Ｐゴシック" pitchFamily="-84" charset="-128"/>
              </a:rPr>
              <a:t>Digital</a:t>
            </a:r>
            <a:r>
              <a:rPr lang="en-AU" baseline="0" dirty="0">
                <a:latin typeface="Arial" pitchFamily="-84" charset="0"/>
                <a:ea typeface="ＭＳ Ｐゴシック" pitchFamily="-84" charset="-128"/>
                <a:cs typeface="ＭＳ Ｐゴシック" pitchFamily="-84" charset="-128"/>
              </a:rPr>
              <a:t> Signatures</a:t>
            </a:r>
            <a:r>
              <a:rPr lang="en-US" dirty="0">
                <a:latin typeface="Arial" pitchFamily="-84" charset="0"/>
                <a:ea typeface="ＭＳ Ｐゴシック" pitchFamily="-84" charset="-128"/>
                <a:cs typeface="ＭＳ Ｐゴシック" pitchFamily="-84" charset="-128"/>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C97ED73-1C05-9448-92AD-AAC988147BAF}" type="slidenum">
              <a:rPr lang="en-AU">
                <a:latin typeface="Arial" pitchFamily="-84" charset="0"/>
              </a:rPr>
              <a:pPr/>
              <a:t>10</a:t>
            </a:fld>
            <a:endParaRPr lang="en-AU" dirty="0">
              <a:latin typeface="Arial" pitchFamily="-8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i="1" dirty="0">
                <a:latin typeface="Arial" pitchFamily="-84" charset="0"/>
                <a:ea typeface="ＭＳ Ｐゴシック" pitchFamily="-84" charset="-128"/>
                <a:cs typeface="ＭＳ Ｐゴシック" pitchFamily="-84" charset="-128"/>
              </a:rPr>
              <a:t>n-bit </a:t>
            </a:r>
            <a:r>
              <a:rPr lang="en-US" dirty="0">
                <a:latin typeface="Arial" pitchFamily="-84" charset="0"/>
                <a:ea typeface="ＭＳ Ｐゴシック" pitchFamily="-84" charset="-128"/>
                <a:cs typeface="ＭＳ Ｐゴシック" pitchFamily="-84" charset="-128"/>
              </a:rPr>
              <a:t>integer with an </a:t>
            </a:r>
            <a:r>
              <a:rPr lang="en-US" i="1" dirty="0">
                <a:latin typeface="Arial" pitchFamily="-84" charset="0"/>
                <a:ea typeface="ＭＳ Ｐゴシック" pitchFamily="-84" charset="-128"/>
                <a:cs typeface="ＭＳ Ｐゴシック" pitchFamily="-84" charset="-128"/>
              </a:rPr>
              <a:t>n-bit </a:t>
            </a:r>
            <a:r>
              <a:rPr lang="en-US" dirty="0">
                <a:latin typeface="Arial" pitchFamily="-84" charset="0"/>
                <a:ea typeface="ＭＳ Ｐゴシック" pitchFamily="-84" charset="-128"/>
                <a:cs typeface="ＭＳ Ｐゴシック" pitchFamily="-84" charset="-128"/>
              </a:rPr>
              <a:t>integer.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The scheme is based on using a prime modulus </a:t>
            </a:r>
            <a:r>
              <a:rPr lang="en-US" i="1" dirty="0">
                <a:latin typeface="Arial" pitchFamily="-84" charset="0"/>
                <a:ea typeface="ＭＳ Ｐゴシック" pitchFamily="-84" charset="-128"/>
                <a:cs typeface="ＭＳ Ｐゴシック" pitchFamily="-84" charset="-128"/>
              </a:rPr>
              <a:t>p, </a:t>
            </a:r>
            <a:r>
              <a:rPr lang="en-US" dirty="0">
                <a:latin typeface="Arial" pitchFamily="-84" charset="0"/>
                <a:ea typeface="ＭＳ Ｐゴシック" pitchFamily="-84" charset="-128"/>
                <a:cs typeface="ＭＳ Ｐゴシック" pitchFamily="-84" charset="-128"/>
              </a:rPr>
              <a:t>with </a:t>
            </a:r>
            <a:r>
              <a:rPr lang="en-US" i="1" dirty="0">
                <a:latin typeface="Arial" pitchFamily="-84" charset="0"/>
                <a:ea typeface="ＭＳ Ｐゴシック" pitchFamily="-84" charset="-128"/>
                <a:cs typeface="ＭＳ Ｐゴシック" pitchFamily="-84" charset="-128"/>
              </a:rPr>
              <a:t>p – 1 </a:t>
            </a:r>
            <a:r>
              <a:rPr lang="en-US" dirty="0">
                <a:latin typeface="Arial" pitchFamily="-84" charset="0"/>
                <a:ea typeface="ＭＳ Ｐゴシック" pitchFamily="-84" charset="-128"/>
                <a:cs typeface="ＭＳ Ｐゴシック" pitchFamily="-84" charset="-128"/>
              </a:rPr>
              <a:t>having a prime factor </a:t>
            </a:r>
            <a:r>
              <a:rPr lang="en-US" i="1" dirty="0">
                <a:latin typeface="Arial" pitchFamily="-84" charset="0"/>
                <a:ea typeface="ＭＳ Ｐゴシック" pitchFamily="-84" charset="-128"/>
                <a:cs typeface="ＭＳ Ｐゴシック" pitchFamily="-84" charset="-128"/>
              </a:rPr>
              <a:t>q </a:t>
            </a:r>
            <a:r>
              <a:rPr lang="en-US" dirty="0">
                <a:latin typeface="Arial" pitchFamily="-84" charset="0"/>
                <a:ea typeface="ＭＳ Ｐゴシック" pitchFamily="-84" charset="-128"/>
                <a:cs typeface="ＭＳ Ｐゴシック" pitchFamily="-84" charset="-128"/>
              </a:rPr>
              <a:t>of appropriate size; that is </a:t>
            </a:r>
            <a:r>
              <a:rPr lang="en-US" i="1" dirty="0">
                <a:latin typeface="Arial" pitchFamily="-84" charset="0"/>
                <a:ea typeface="ＭＳ Ｐゴシック" pitchFamily="-84" charset="-128"/>
                <a:cs typeface="ＭＳ Ｐゴシック" pitchFamily="-84" charset="-128"/>
              </a:rPr>
              <a:t>p – 1 = 1 (mod q). </a:t>
            </a:r>
            <a:r>
              <a:rPr lang="en-US" dirty="0">
                <a:latin typeface="Arial" pitchFamily="-84" charset="0"/>
                <a:ea typeface="ＭＳ Ｐゴシック" pitchFamily="-84" charset="-128"/>
                <a:cs typeface="ＭＳ Ｐゴシック" pitchFamily="-84" charset="-128"/>
              </a:rPr>
              <a:t>Typically, we use </a:t>
            </a:r>
            <a:r>
              <a:rPr lang="en-US" i="1" dirty="0">
                <a:latin typeface="Arial" pitchFamily="-84" charset="0"/>
                <a:ea typeface="ＭＳ Ｐゴシック" pitchFamily="-84" charset="-128"/>
                <a:cs typeface="ＭＳ Ｐゴシック" pitchFamily="-84" charset="-128"/>
              </a:rPr>
              <a:t>p approx 2</a:t>
            </a:r>
            <a:r>
              <a:rPr lang="en-US" i="1" baseline="30000" dirty="0">
                <a:latin typeface="Arial" pitchFamily="-84" charset="0"/>
                <a:ea typeface="ＭＳ Ｐゴシック" pitchFamily="-84" charset="-128"/>
                <a:cs typeface="ＭＳ Ｐゴシック" pitchFamily="-84" charset="-128"/>
              </a:rPr>
              <a:t>1024</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and </a:t>
            </a:r>
            <a:r>
              <a:rPr lang="en-US" i="1" dirty="0">
                <a:latin typeface="Arial" pitchFamily="-84" charset="0"/>
                <a:ea typeface="ＭＳ Ｐゴシック" pitchFamily="-84" charset="-128"/>
                <a:cs typeface="ＭＳ Ｐゴシック" pitchFamily="-84" charset="-128"/>
              </a:rPr>
              <a:t>q approx 2</a:t>
            </a:r>
            <a:r>
              <a:rPr lang="en-US" i="1" baseline="30000" dirty="0">
                <a:latin typeface="Arial" pitchFamily="-84" charset="0"/>
                <a:ea typeface="ＭＳ Ｐゴシック" pitchFamily="-84" charset="-128"/>
                <a:cs typeface="ＭＳ Ｐゴシック" pitchFamily="-84" charset="-128"/>
              </a:rPr>
              <a:t>160</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Thus</a:t>
            </a:r>
            <a:r>
              <a:rPr lang="en-US" i="1" dirty="0">
                <a:latin typeface="Arial" pitchFamily="-84" charset="0"/>
                <a:ea typeface="ＭＳ Ｐゴシック" pitchFamily="-84" charset="-128"/>
                <a:cs typeface="ＭＳ Ｐゴシック" pitchFamily="-84" charset="-128"/>
              </a:rPr>
              <a:t>, p  </a:t>
            </a:r>
            <a:r>
              <a:rPr lang="en-US" dirty="0">
                <a:latin typeface="Arial" pitchFamily="-84" charset="0"/>
                <a:ea typeface="ＭＳ Ｐゴシック" pitchFamily="-84" charset="-128"/>
                <a:cs typeface="ＭＳ Ｐゴシック" pitchFamily="-84" charset="-128"/>
              </a:rPr>
              <a:t>is a 1024-bit number and q  is a 160-bit number, which is also the length of the SHA-1 hash value.</a:t>
            </a:r>
            <a:endParaRPr lang="en-US" dirty="0">
              <a:latin typeface="Times-Roman" charset="0"/>
              <a:ea typeface="ＭＳ Ｐゴシック" pitchFamily="-84" charset="-128"/>
              <a:cs typeface="ＭＳ Ｐゴシック" pitchFamily="-8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FD17106-26E6-B844-8244-4102E7BD8395}" type="slidenum">
              <a:rPr lang="en-AU">
                <a:latin typeface="Arial" pitchFamily="-84" charset="0"/>
              </a:rPr>
              <a:pPr/>
              <a:t>11</a:t>
            </a:fld>
            <a:endParaRPr lang="en-AU" dirty="0">
              <a:latin typeface="Arial" pitchFamily="-8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The National Institute of Standards and Technology (NIST) has published Federal Information Processing Standard FIPS 186, known as the </a:t>
            </a:r>
            <a:r>
              <a:rPr lang="en-US" sz="1200" b="1" kern="1200" dirty="0">
                <a:solidFill>
                  <a:schemeClr val="tx1"/>
                </a:solidFill>
                <a:effectLst/>
                <a:latin typeface="Arial" charset="0"/>
                <a:ea typeface="ＭＳ Ｐゴシック" pitchFamily="-107" charset="-128"/>
                <a:cs typeface="ＭＳ Ｐゴシック" pitchFamily="-107" charset="-128"/>
              </a:rPr>
              <a:t>Digital Signature Algorithm (DSA)</a:t>
            </a:r>
            <a:r>
              <a:rPr lang="en-US" sz="1200" kern="1200" dirty="0">
                <a:solidFill>
                  <a:schemeClr val="tx1"/>
                </a:solidFill>
                <a:effectLst/>
                <a:latin typeface="Arial" charset="0"/>
                <a:ea typeface="ＭＳ Ｐゴシック" pitchFamily="-107" charset="-128"/>
                <a:cs typeface="ＭＳ Ｐゴシック" pitchFamily="-107" charset="-128"/>
              </a:rPr>
              <a:t>. The DSA makes use of the Secure Hash Algorithm (SHA) described in Chapter 12. The DSA was originally proposed in 1991 and revised in 1993 in response to public feedback concerning the security of the scheme. There was a further minor revision in 1996. In 2000, an expanded version of the standard was issued as FIPS 186-2, subsequently updated to FIPS 186-3 in 2009, and FIPS 186-4 in 2013. This latest version also incorporates digital signature al- </a:t>
            </a:r>
            <a:r>
              <a:rPr lang="en-US" sz="1200" kern="1200" dirty="0" err="1">
                <a:solidFill>
                  <a:schemeClr val="tx1"/>
                </a:solidFill>
                <a:effectLst/>
                <a:latin typeface="Arial" charset="0"/>
                <a:ea typeface="ＭＳ Ｐゴシック" pitchFamily="-107" charset="-128"/>
                <a:cs typeface="ＭＳ Ｐゴシック" pitchFamily="-107" charset="-128"/>
              </a:rPr>
              <a:t>gorithms</a:t>
            </a:r>
            <a:r>
              <a:rPr lang="en-US" sz="1200" kern="1200" dirty="0">
                <a:solidFill>
                  <a:schemeClr val="tx1"/>
                </a:solidFill>
                <a:effectLst/>
                <a:latin typeface="Arial" charset="0"/>
                <a:ea typeface="ＭＳ Ｐゴシック" pitchFamily="-107" charset="-128"/>
                <a:cs typeface="ＭＳ Ｐゴシック" pitchFamily="-107" charset="-128"/>
              </a:rPr>
              <a:t> based on RSA and on elliptic curve cryptography. In this section, we discuss DSA. </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xfrm>
            <a:off x="685800" y="4343400"/>
            <a:ext cx="5486400" cy="4341813"/>
          </a:xfrm>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DSA uses an algorithm that is designed to provide only the digital signature</a:t>
            </a:r>
          </a:p>
          <a:p>
            <a:r>
              <a:rPr lang="en-US" sz="1200" kern="1200" baseline="0" dirty="0">
                <a:solidFill>
                  <a:schemeClr val="tx1"/>
                </a:solidFill>
                <a:latin typeface="Arial" charset="0"/>
                <a:ea typeface="ＭＳ Ｐゴシック" pitchFamily="-107" charset="-128"/>
                <a:cs typeface="ＭＳ Ｐゴシック" pitchFamily="-107" charset="-128"/>
              </a:rPr>
              <a:t>function. Unlike RSA, it cannot be used for encryption or key exchange.</a:t>
            </a:r>
          </a:p>
          <a:p>
            <a:r>
              <a:rPr lang="en-US" sz="1200" kern="1200" baseline="0" dirty="0">
                <a:solidFill>
                  <a:schemeClr val="tx1"/>
                </a:solidFill>
                <a:latin typeface="Arial" charset="0"/>
                <a:ea typeface="ＭＳ Ｐゴシック" pitchFamily="-107" charset="-128"/>
                <a:cs typeface="ＭＳ Ｐゴシック" pitchFamily="-107" charset="-128"/>
              </a:rPr>
              <a:t>Nevertheless, it is a public-key technique.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13.2 contrasts the DSA approach for generating digital signatures to</a:t>
            </a:r>
          </a:p>
          <a:p>
            <a:r>
              <a:rPr lang="en-US" sz="1200" kern="1200" baseline="0" dirty="0">
                <a:solidFill>
                  <a:schemeClr val="tx1"/>
                </a:solidFill>
                <a:latin typeface="Arial" charset="0"/>
                <a:ea typeface="ＭＳ Ｐゴシック" pitchFamily="-107" charset="-128"/>
                <a:cs typeface="ＭＳ Ｐゴシック" pitchFamily="-107" charset="-128"/>
              </a:rPr>
              <a:t>that used with RSA. In the RSA approach, the message to be signed is input to a</a:t>
            </a:r>
          </a:p>
          <a:p>
            <a:r>
              <a:rPr lang="en-US" sz="1200" kern="1200" baseline="0" dirty="0">
                <a:solidFill>
                  <a:schemeClr val="tx1"/>
                </a:solidFill>
                <a:latin typeface="Arial" charset="0"/>
                <a:ea typeface="ＭＳ Ｐゴシック" pitchFamily="-107" charset="-128"/>
                <a:cs typeface="ＭＳ Ｐゴシック" pitchFamily="-107" charset="-128"/>
              </a:rPr>
              <a:t>hash function that produces a secure hash code of fixed length. This hash code is</a:t>
            </a:r>
          </a:p>
          <a:p>
            <a:r>
              <a:rPr lang="en-US" sz="1200" kern="1200" baseline="0" dirty="0">
                <a:solidFill>
                  <a:schemeClr val="tx1"/>
                </a:solidFill>
                <a:latin typeface="Arial" charset="0"/>
                <a:ea typeface="ＭＳ Ｐゴシック" pitchFamily="-107" charset="-128"/>
                <a:cs typeface="ＭＳ Ｐゴシック" pitchFamily="-107" charset="-128"/>
              </a:rPr>
              <a:t>then encrypted using the sender’s private key to form the signature. Both the message</a:t>
            </a:r>
          </a:p>
          <a:p>
            <a:r>
              <a:rPr lang="en-US" sz="1200" kern="1200" baseline="0" dirty="0">
                <a:solidFill>
                  <a:schemeClr val="tx1"/>
                </a:solidFill>
                <a:latin typeface="Arial" charset="0"/>
                <a:ea typeface="ＭＳ Ｐゴシック" pitchFamily="-107" charset="-128"/>
                <a:cs typeface="ＭＳ Ｐゴシック" pitchFamily="-107" charset="-128"/>
              </a:rPr>
              <a:t>and the signature are then transmitted. The recipient takes the message and</a:t>
            </a:r>
          </a:p>
          <a:p>
            <a:r>
              <a:rPr lang="en-US" sz="1200" kern="1200" baseline="0" dirty="0">
                <a:solidFill>
                  <a:schemeClr val="tx1"/>
                </a:solidFill>
                <a:latin typeface="Arial" charset="0"/>
                <a:ea typeface="ＭＳ Ｐゴシック" pitchFamily="-107" charset="-128"/>
                <a:cs typeface="ＭＳ Ｐゴシック" pitchFamily="-107" charset="-128"/>
              </a:rPr>
              <a:t>produces a hash code. The recipient also decrypts the signature using the sender’s</a:t>
            </a:r>
          </a:p>
          <a:p>
            <a:r>
              <a:rPr lang="en-US" sz="1200" kern="1200" baseline="0" dirty="0">
                <a:solidFill>
                  <a:schemeClr val="tx1"/>
                </a:solidFill>
                <a:latin typeface="Arial" charset="0"/>
                <a:ea typeface="ＭＳ Ｐゴシック" pitchFamily="-107" charset="-128"/>
                <a:cs typeface="ＭＳ Ｐゴシック" pitchFamily="-107" charset="-128"/>
              </a:rPr>
              <a:t>public key. If the calculated hash code matches the decrypted signature, the signature</a:t>
            </a:r>
          </a:p>
          <a:p>
            <a:r>
              <a:rPr lang="en-US" sz="1200" kern="1200" baseline="0" dirty="0">
                <a:solidFill>
                  <a:schemeClr val="tx1"/>
                </a:solidFill>
                <a:latin typeface="Arial" charset="0"/>
                <a:ea typeface="ＭＳ Ｐゴシック" pitchFamily="-107" charset="-128"/>
                <a:cs typeface="ＭＳ Ｐゴシック" pitchFamily="-107" charset="-128"/>
              </a:rPr>
              <a:t>is accepted as valid. Because only the sender knows the private key, only the</a:t>
            </a:r>
          </a:p>
          <a:p>
            <a:r>
              <a:rPr lang="en-US" sz="1200" kern="1200" baseline="0" dirty="0">
                <a:solidFill>
                  <a:schemeClr val="tx1"/>
                </a:solidFill>
                <a:latin typeface="Arial" charset="0"/>
                <a:ea typeface="ＭＳ Ｐゴシック" pitchFamily="-107" charset="-128"/>
                <a:cs typeface="ＭＳ Ｐゴシック" pitchFamily="-107" charset="-128"/>
              </a:rPr>
              <a:t>sender could have produced a valid signature.</a:t>
            </a:r>
            <a:endParaRPr lang="en-US" dirty="0">
              <a:latin typeface="Arial" pitchFamily="-84" charset="0"/>
              <a:ea typeface="ＭＳ Ｐゴシック" pitchFamily="-84" charset="-128"/>
              <a:cs typeface="ＭＳ Ｐゴシック" pitchFamily="-84"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DSA approach also makes use of a hash function. The hash code is provided</a:t>
            </a:r>
          </a:p>
          <a:p>
            <a:r>
              <a:rPr lang="en-US" sz="1200" kern="1200" baseline="0" dirty="0">
                <a:solidFill>
                  <a:schemeClr val="tx1"/>
                </a:solidFill>
                <a:latin typeface="Arial" charset="0"/>
                <a:ea typeface="ＭＳ Ｐゴシック" pitchFamily="-107" charset="-128"/>
                <a:cs typeface="ＭＳ Ｐゴシック" pitchFamily="-107" charset="-128"/>
              </a:rPr>
              <a:t>as input to a signature function along with a random number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generated</a:t>
            </a:r>
          </a:p>
          <a:p>
            <a:r>
              <a:rPr lang="en-US" sz="1200" kern="1200" baseline="0" dirty="0">
                <a:solidFill>
                  <a:schemeClr val="tx1"/>
                </a:solidFill>
                <a:latin typeface="Arial" charset="0"/>
                <a:ea typeface="ＭＳ Ｐゴシック" pitchFamily="-107" charset="-128"/>
                <a:cs typeface="ＭＳ Ｐゴシック" pitchFamily="-107" charset="-128"/>
              </a:rPr>
              <a:t>for this particular signature. The signature function also depends on the sender’s</a:t>
            </a:r>
          </a:p>
          <a:p>
            <a:r>
              <a:rPr lang="en-US" sz="1200" kern="1200" baseline="0" dirty="0">
                <a:solidFill>
                  <a:schemeClr val="tx1"/>
                </a:solidFill>
                <a:latin typeface="Arial" charset="0"/>
                <a:ea typeface="ＭＳ Ｐゴシック" pitchFamily="-107" charset="-128"/>
                <a:cs typeface="ＭＳ Ｐゴシック" pitchFamily="-107" charset="-128"/>
              </a:rPr>
              <a:t>private key (PR</a:t>
            </a:r>
            <a:r>
              <a:rPr lang="en-US" sz="1200" kern="1200" baseline="-2500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and a set of parameters known to a group of communicating principals.</a:t>
            </a:r>
          </a:p>
          <a:p>
            <a:r>
              <a:rPr lang="en-US" sz="1200" kern="1200" baseline="0" dirty="0">
                <a:solidFill>
                  <a:schemeClr val="tx1"/>
                </a:solidFill>
                <a:latin typeface="Arial" charset="0"/>
                <a:ea typeface="ＭＳ Ｐゴシック" pitchFamily="-107" charset="-128"/>
                <a:cs typeface="ＭＳ Ｐゴシック" pitchFamily="-107" charset="-128"/>
              </a:rPr>
              <a:t>We can consider this set to constitute a global public key (PU</a:t>
            </a:r>
            <a:r>
              <a:rPr lang="en-US" sz="1200" kern="1200" baseline="-25000" dirty="0">
                <a:solidFill>
                  <a:schemeClr val="tx1"/>
                </a:solidFill>
                <a:latin typeface="Arial" charset="0"/>
                <a:ea typeface="ＭＳ Ｐゴシック" pitchFamily="-107" charset="-128"/>
                <a:cs typeface="ＭＳ Ｐゴシック" pitchFamily="-107" charset="-128"/>
              </a:rPr>
              <a:t>G</a:t>
            </a:r>
            <a:r>
              <a:rPr lang="en-US" sz="1200" kern="1200" baseline="0" dirty="0">
                <a:solidFill>
                  <a:schemeClr val="tx1"/>
                </a:solidFill>
                <a:latin typeface="Arial" charset="0"/>
                <a:ea typeface="ＭＳ Ｐゴシック" pitchFamily="-107" charset="-128"/>
                <a:cs typeface="ＭＳ Ｐゴシック" pitchFamily="-107" charset="-128"/>
              </a:rPr>
              <a:t> ).  The result</a:t>
            </a:r>
          </a:p>
          <a:p>
            <a:r>
              <a:rPr lang="en-US" sz="1200" kern="1200" baseline="0" dirty="0">
                <a:solidFill>
                  <a:schemeClr val="tx1"/>
                </a:solidFill>
                <a:latin typeface="Arial" charset="0"/>
                <a:ea typeface="ＭＳ Ｐゴシック" pitchFamily="-107" charset="-128"/>
                <a:cs typeface="ＭＳ Ｐゴシック" pitchFamily="-107" charset="-128"/>
              </a:rPr>
              <a:t>is a signature consisting of two components, labeled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At the receiving end, the hash code of the incoming message is generated. This</a:t>
            </a:r>
          </a:p>
          <a:p>
            <a:r>
              <a:rPr lang="en-US" sz="1200" kern="1200" baseline="0" dirty="0">
                <a:solidFill>
                  <a:schemeClr val="tx1"/>
                </a:solidFill>
                <a:latin typeface="Arial" charset="0"/>
                <a:ea typeface="ＭＳ Ｐゴシック" pitchFamily="-107" charset="-128"/>
                <a:cs typeface="ＭＳ Ｐゴシック" pitchFamily="-107" charset="-128"/>
              </a:rPr>
              <a:t>plus the signature is input to a verification function. The verification function also</a:t>
            </a:r>
          </a:p>
          <a:p>
            <a:r>
              <a:rPr lang="en-US" sz="1200" kern="1200" baseline="0" dirty="0">
                <a:solidFill>
                  <a:schemeClr val="tx1"/>
                </a:solidFill>
                <a:latin typeface="Arial" charset="0"/>
                <a:ea typeface="ＭＳ Ｐゴシック" pitchFamily="-107" charset="-128"/>
                <a:cs typeface="ＭＳ Ｐゴシック" pitchFamily="-107" charset="-128"/>
              </a:rPr>
              <a:t>depends on the global public key as well as the sender’s public key (PU</a:t>
            </a:r>
            <a:r>
              <a:rPr lang="en-US" sz="1200" kern="1200" baseline="-2500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which</a:t>
            </a:r>
          </a:p>
          <a:p>
            <a:r>
              <a:rPr lang="en-US" sz="1200" kern="1200" baseline="0" dirty="0">
                <a:solidFill>
                  <a:schemeClr val="tx1"/>
                </a:solidFill>
                <a:latin typeface="Arial" charset="0"/>
                <a:ea typeface="ＭＳ Ｐゴシック" pitchFamily="-107" charset="-128"/>
                <a:cs typeface="ＭＳ Ｐゴシック" pitchFamily="-107" charset="-128"/>
              </a:rPr>
              <a:t>is paired with the sender’s private key. The output of the verification function is a</a:t>
            </a:r>
          </a:p>
          <a:p>
            <a:r>
              <a:rPr lang="en-US" sz="1200" kern="1200" baseline="0" dirty="0">
                <a:solidFill>
                  <a:schemeClr val="tx1"/>
                </a:solidFill>
                <a:latin typeface="Arial" charset="0"/>
                <a:ea typeface="ＭＳ Ｐゴシック" pitchFamily="-107" charset="-128"/>
                <a:cs typeface="ＭＳ Ｐゴシック" pitchFamily="-107" charset="-128"/>
              </a:rPr>
              <a:t>value that is equal to the signature component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if the signature is valid. The signature</a:t>
            </a:r>
          </a:p>
          <a:p>
            <a:r>
              <a:rPr lang="en-US" sz="1200" kern="1200" baseline="0" dirty="0">
                <a:solidFill>
                  <a:schemeClr val="tx1"/>
                </a:solidFill>
                <a:latin typeface="Arial" charset="0"/>
                <a:ea typeface="ＭＳ Ｐゴシック" pitchFamily="-107" charset="-128"/>
                <a:cs typeface="ＭＳ Ｐゴシック" pitchFamily="-107" charset="-128"/>
              </a:rPr>
              <a:t>function is such that only the sender, with knowledge of the private key, could</a:t>
            </a:r>
          </a:p>
          <a:p>
            <a:r>
              <a:rPr lang="en-US" sz="1200" kern="1200" baseline="0" dirty="0">
                <a:solidFill>
                  <a:schemeClr val="tx1"/>
                </a:solidFill>
                <a:latin typeface="Arial" charset="0"/>
                <a:ea typeface="ＭＳ Ｐゴシック" pitchFamily="-107" charset="-128"/>
                <a:cs typeface="ＭＳ Ｐゴシック" pitchFamily="-107" charset="-128"/>
              </a:rPr>
              <a:t>have produced the valid signature.</a:t>
            </a:r>
          </a:p>
        </p:txBody>
      </p:sp>
      <p:sp>
        <p:nvSpPr>
          <p:cNvPr id="47108" name="Slide Number Placeholder 3"/>
          <p:cNvSpPr>
            <a:spLocks noGrp="1"/>
          </p:cNvSpPr>
          <p:nvPr>
            <p:ph type="sldNum" sz="quarter" idx="5"/>
          </p:nvPr>
        </p:nvSpPr>
        <p:spPr>
          <a:noFill/>
        </p:spPr>
        <p:txBody>
          <a:bodyPr/>
          <a:lstStyle/>
          <a:p>
            <a:fld id="{5CD6BD62-6399-6041-8B73-B22F4F4490F4}" type="slidenum">
              <a:rPr lang="en-AU" smtClean="0">
                <a:latin typeface="Arial" pitchFamily="-84" charset="0"/>
              </a:rPr>
              <a:pPr/>
              <a:t>12</a:t>
            </a:fld>
            <a:endParaRPr lang="en-AU" dirty="0">
              <a:latin typeface="Arial" pitchFamily="-8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Elgamal [ELGA85] and Schnorr</a:t>
            </a: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dirty="0">
                <a:solidFill>
                  <a:schemeClr val="tx1"/>
                </a:solidFill>
                <a:effectLst/>
                <a:latin typeface="Arial" charset="0"/>
                <a:ea typeface="ＭＳ Ｐゴシック" pitchFamily="-107" charset="-128"/>
                <a:cs typeface="ＭＳ Ｐゴシック" pitchFamily="-107" charset="-128"/>
              </a:rPr>
              <a:t>N</a:t>
            </a:r>
            <a:r>
              <a:rPr lang="en-US" sz="1200" kern="1200" dirty="0">
                <a:solidFill>
                  <a:schemeClr val="tx1"/>
                </a:solidFill>
                <a:effectLst/>
                <a:latin typeface="Arial" charset="0"/>
                <a:ea typeface="ＭＳ Ｐゴシック" pitchFamily="-107" charset="-128"/>
                <a:cs typeface="ＭＳ Ｐゴシック" pitchFamily="-107" charset="-128"/>
              </a:rPr>
              <a:t>-bit prime number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divides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Finally,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baseline="30000" dirty="0">
                <a:solidFill>
                  <a:schemeClr val="tx1"/>
                </a:solidFill>
                <a:effectLst/>
                <a:latin typeface="Arial" charset="0"/>
                <a:ea typeface="ＭＳ Ｐゴシック" pitchFamily="-107" charset="-128"/>
                <a:cs typeface="ＭＳ Ｐゴシック" pitchFamily="-107" charset="-128"/>
              </a:rPr>
              <a:t>(</a:t>
            </a:r>
            <a:r>
              <a:rPr lang="en-US" sz="1200" i="1" kern="1200" baseline="30000" dirty="0">
                <a:solidFill>
                  <a:schemeClr val="tx1"/>
                </a:solidFill>
                <a:effectLst/>
                <a:latin typeface="Arial" charset="0"/>
                <a:ea typeface="ＭＳ Ｐゴシック" pitchFamily="-107" charset="-128"/>
                <a:cs typeface="ＭＳ Ｐゴシック" pitchFamily="-107" charset="-128"/>
              </a:rPr>
              <a:t>p</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i="1" kern="1200" baseline="300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 nature scheme.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- 1) and should be chosen randomly or pseudorandomly. The public key is calculated from the private key as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x</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The calculation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given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dirty="0">
                <a:solidFill>
                  <a:schemeClr val="tx1"/>
                </a:solidFill>
                <a:effectLst/>
                <a:latin typeface="Arial" charset="0"/>
                <a:ea typeface="ＭＳ Ｐゴシック" pitchFamily="-107" charset="-128"/>
                <a:cs typeface="ＭＳ Ｐゴシック" pitchFamily="-107" charset="-128"/>
              </a:rPr>
              <a:t>y</a:t>
            </a:r>
            <a:r>
              <a:rPr lang="en-US" sz="1200" kern="1200" dirty="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to the base </a:t>
            </a:r>
            <a:r>
              <a:rPr lang="en-US" sz="1200" i="1" kern="1200" dirty="0">
                <a:solidFill>
                  <a:schemeClr val="tx1"/>
                </a:solidFill>
                <a:effectLst/>
                <a:latin typeface="Arial" charset="0"/>
                <a:ea typeface="ＭＳ Ｐゴシック" pitchFamily="-107" charset="-128"/>
                <a:cs typeface="ＭＳ Ｐゴシック" pitchFamily="-107" charset="-128"/>
              </a:rPr>
              <a:t>g</a:t>
            </a:r>
            <a:r>
              <a:rPr lang="en-US" sz="1200" kern="1200" dirty="0">
                <a:solidFill>
                  <a:schemeClr val="tx1"/>
                </a:solidFill>
                <a:effectLst/>
                <a:latin typeface="Arial" charset="0"/>
                <a:ea typeface="ＭＳ Ｐゴシック" pitchFamily="-107" charset="-128"/>
                <a:cs typeface="ＭＳ Ｐゴシック" pitchFamily="-107" charset="-128"/>
              </a:rPr>
              <a:t>, mod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(see Chapter 2).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dirty="0">
                <a:solidFill>
                  <a:schemeClr val="tx1"/>
                </a:solidFill>
                <a:effectLst/>
                <a:latin typeface="Arial" charset="0"/>
                <a:ea typeface="ＭＳ Ｐゴシック" pitchFamily="-107" charset="-128"/>
                <a:cs typeface="ＭＳ Ｐゴシック" pitchFamily="-107" charset="-128"/>
              </a:rPr>
              <a:t>p, q, g</a:t>
            </a:r>
            <a:r>
              <a:rPr lang="en-US" sz="1200" kern="1200" dirty="0">
                <a:solidFill>
                  <a:schemeClr val="tx1"/>
                </a:solidFill>
                <a:effectLst/>
                <a:latin typeface="Arial" charset="0"/>
                <a:ea typeface="ＭＳ Ｐゴシック" pitchFamily="-107" charset="-128"/>
                <a:cs typeface="ＭＳ Ｐゴシック" pitchFamily="-107" charset="-128"/>
              </a:rPr>
              <a:t>), the user’s private key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that should be generated randomly or pseudorandomly and be unique for each signing.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Let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dirty="0">
                <a:solidFill>
                  <a:schemeClr val="tx1"/>
                </a:solidFill>
                <a:effectLst/>
                <a:latin typeface="Arial" charset="0"/>
                <a:ea typeface="ＭＳ Ｐゴシック" pitchFamily="-107" charset="-128"/>
                <a:cs typeface="ＭＳ Ｐゴシック" pitchFamily="-107" charset="-128"/>
              </a:rPr>
              <a:t>v </a:t>
            </a:r>
            <a:r>
              <a:rPr lang="en-US" sz="1200" kern="1200" dirty="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a:solidFill>
                  <a:schemeClr val="tx1"/>
                </a:solidFill>
                <a:latin typeface="Arial" charset="0"/>
                <a:ea typeface="ＭＳ Ｐゴシック" pitchFamily="-107" charset="-128"/>
                <a:cs typeface="ＭＳ Ｐゴシック" pitchFamily="-107" charset="-128"/>
              </a:rPr>
              <a:t>Figure 13.4 depicts the functions of signing and verifying.</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The structure of the algorithm, as revealed in Figure 13.4, is quite interesting.</a:t>
            </a:r>
          </a:p>
          <a:p>
            <a:r>
              <a:rPr lang="en-US" sz="1200" b="0" kern="1200" baseline="0" dirty="0">
                <a:solidFill>
                  <a:schemeClr val="tx1"/>
                </a:solidFill>
                <a:latin typeface="Arial" charset="0"/>
                <a:ea typeface="ＭＳ Ｐゴシック" pitchFamily="-107" charset="-128"/>
                <a:cs typeface="ＭＳ Ｐゴシック" pitchFamily="-107" charset="-128"/>
              </a:rPr>
              <a:t>Note that the test at the end is on the value </a:t>
            </a:r>
            <a:r>
              <a:rPr lang="en-US" sz="1200" b="0" i="1" kern="1200" baseline="0" dirty="0">
                <a:solidFill>
                  <a:schemeClr val="tx1"/>
                </a:solidFill>
                <a:latin typeface="Arial" charset="0"/>
                <a:ea typeface="ＭＳ Ｐゴシック" pitchFamily="-107" charset="-128"/>
                <a:cs typeface="ＭＳ Ｐゴシック" pitchFamily="-107" charset="-128"/>
              </a:rPr>
              <a:t>r</a:t>
            </a:r>
            <a:r>
              <a:rPr lang="en-US" sz="1200" b="0" kern="1200" baseline="0" dirty="0">
                <a:solidFill>
                  <a:schemeClr val="tx1"/>
                </a:solidFill>
                <a:latin typeface="Arial" charset="0"/>
                <a:ea typeface="ＭＳ Ｐゴシック" pitchFamily="-107" charset="-128"/>
                <a:cs typeface="ＭＳ Ｐゴシック" pitchFamily="-107" charset="-128"/>
              </a:rPr>
              <a:t> , which does not depend on the message</a:t>
            </a:r>
          </a:p>
          <a:p>
            <a:r>
              <a:rPr lang="en-US" sz="1200" b="0" kern="1200" baseline="0" dirty="0">
                <a:solidFill>
                  <a:schemeClr val="tx1"/>
                </a:solidFill>
                <a:latin typeface="Arial" charset="0"/>
                <a:ea typeface="ＭＳ Ｐゴシック" pitchFamily="-107" charset="-128"/>
                <a:cs typeface="ＭＳ Ｐゴシック" pitchFamily="-107" charset="-128"/>
              </a:rPr>
              <a:t>at all. Instead, </a:t>
            </a:r>
            <a:r>
              <a:rPr lang="en-US" sz="1200" b="0" i="1" kern="1200" baseline="0" dirty="0">
                <a:solidFill>
                  <a:schemeClr val="tx1"/>
                </a:solidFill>
                <a:latin typeface="Arial" charset="0"/>
                <a:ea typeface="ＭＳ Ｐゴシック" pitchFamily="-107" charset="-128"/>
                <a:cs typeface="ＭＳ Ｐゴシック" pitchFamily="-107" charset="-128"/>
              </a:rPr>
              <a:t>r</a:t>
            </a:r>
            <a:r>
              <a:rPr lang="en-US" sz="1200" b="0" kern="1200" baseline="0" dirty="0">
                <a:solidFill>
                  <a:schemeClr val="tx1"/>
                </a:solidFill>
                <a:latin typeface="Arial" charset="0"/>
                <a:ea typeface="ＭＳ Ｐゴシック" pitchFamily="-107" charset="-128"/>
                <a:cs typeface="ＭＳ Ｐゴシック" pitchFamily="-107" charset="-128"/>
              </a:rPr>
              <a:t>  is a function of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0" dirty="0">
                <a:solidFill>
                  <a:schemeClr val="tx1"/>
                </a:solidFill>
                <a:latin typeface="Arial" charset="0"/>
                <a:ea typeface="ＭＳ Ｐゴシック" pitchFamily="-107" charset="-128"/>
                <a:cs typeface="ＭＳ Ｐゴシック" pitchFamily="-107" charset="-128"/>
              </a:rPr>
              <a:t>  and the three global public-key components. The</a:t>
            </a:r>
          </a:p>
          <a:p>
            <a:r>
              <a:rPr lang="en-US" sz="1200" b="0" kern="1200" baseline="0" dirty="0">
                <a:solidFill>
                  <a:schemeClr val="tx1"/>
                </a:solidFill>
                <a:latin typeface="Arial" charset="0"/>
                <a:ea typeface="ＭＳ Ｐゴシック" pitchFamily="-107" charset="-128"/>
                <a:cs typeface="ＭＳ Ｐゴシック" pitchFamily="-107" charset="-128"/>
              </a:rPr>
              <a:t>multiplicative inverse of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q</a:t>
            </a:r>
            <a:r>
              <a:rPr lang="en-US" sz="1200" b="0" kern="1200" baseline="0" dirty="0">
                <a:solidFill>
                  <a:schemeClr val="tx1"/>
                </a:solidFill>
                <a:latin typeface="Arial" charset="0"/>
                <a:ea typeface="ＭＳ Ｐゴシック" pitchFamily="-107" charset="-128"/>
                <a:cs typeface="ＭＳ Ｐゴシック" pitchFamily="-107" charset="-128"/>
              </a:rPr>
              <a:t> ) is passed to a function that also has as inputs</a:t>
            </a:r>
          </a:p>
          <a:p>
            <a:r>
              <a:rPr lang="en-US" sz="1200" b="0" kern="1200" baseline="0" dirty="0">
                <a:solidFill>
                  <a:schemeClr val="tx1"/>
                </a:solidFill>
                <a:latin typeface="Arial" charset="0"/>
                <a:ea typeface="ＭＳ Ｐゴシック" pitchFamily="-107" charset="-128"/>
                <a:cs typeface="ＭＳ Ｐゴシック" pitchFamily="-107" charset="-128"/>
              </a:rPr>
              <a:t>the message hash code and the user’s private key. The structure of this function is</a:t>
            </a:r>
          </a:p>
          <a:p>
            <a:r>
              <a:rPr lang="en-US" sz="1200" b="0" kern="1200" baseline="0" dirty="0">
                <a:solidFill>
                  <a:schemeClr val="tx1"/>
                </a:solidFill>
                <a:latin typeface="Arial" charset="0"/>
                <a:ea typeface="ＭＳ Ｐゴシック" pitchFamily="-107" charset="-128"/>
                <a:cs typeface="ＭＳ Ｐゴシック" pitchFamily="-107" charset="-128"/>
              </a:rPr>
              <a:t>such that the receiver can recover </a:t>
            </a:r>
            <a:r>
              <a:rPr lang="en-US" sz="1200" b="0" i="1" kern="1200" baseline="0" dirty="0">
                <a:solidFill>
                  <a:schemeClr val="tx1"/>
                </a:solidFill>
                <a:latin typeface="Arial" charset="0"/>
                <a:ea typeface="ＭＳ Ｐゴシック" pitchFamily="-107" charset="-128"/>
                <a:cs typeface="ＭＳ Ｐゴシック" pitchFamily="-107" charset="-128"/>
              </a:rPr>
              <a:t>r</a:t>
            </a:r>
            <a:r>
              <a:rPr lang="en-US" sz="1200" b="0" kern="1200" baseline="0" dirty="0">
                <a:solidFill>
                  <a:schemeClr val="tx1"/>
                </a:solidFill>
                <a:latin typeface="Arial" charset="0"/>
                <a:ea typeface="ＭＳ Ｐゴシック" pitchFamily="-107" charset="-128"/>
                <a:cs typeface="ＭＳ Ｐゴシック" pitchFamily="-107" charset="-128"/>
              </a:rPr>
              <a:t>  using the incoming message and signature, the</a:t>
            </a:r>
          </a:p>
          <a:p>
            <a:r>
              <a:rPr lang="en-US" sz="1200" b="0" kern="1200" baseline="0" dirty="0">
                <a:solidFill>
                  <a:schemeClr val="tx1"/>
                </a:solidFill>
                <a:latin typeface="Arial" charset="0"/>
                <a:ea typeface="ＭＳ Ｐゴシック" pitchFamily="-107" charset="-128"/>
                <a:cs typeface="ＭＳ Ｐゴシック" pitchFamily="-107" charset="-128"/>
              </a:rPr>
              <a:t>public key of the user, and the global public key. It is certainly not obvious from</a:t>
            </a:r>
          </a:p>
          <a:p>
            <a:r>
              <a:rPr lang="en-US" sz="1200" b="0" kern="1200" baseline="0" dirty="0">
                <a:solidFill>
                  <a:schemeClr val="tx1"/>
                </a:solidFill>
                <a:latin typeface="Arial" charset="0"/>
                <a:ea typeface="ＭＳ Ｐゴシック" pitchFamily="-107" charset="-128"/>
                <a:cs typeface="ＭＳ Ｐゴシック" pitchFamily="-107" charset="-128"/>
              </a:rPr>
              <a:t>Figure 13.3 or Figure 13.4 that such a scheme would work. A proof is provided in</a:t>
            </a:r>
          </a:p>
          <a:p>
            <a:r>
              <a:rPr lang="en-US" sz="1200" b="0" kern="1200" baseline="0" dirty="0">
                <a:solidFill>
                  <a:schemeClr val="tx1"/>
                </a:solidFill>
                <a:latin typeface="Arial" charset="0"/>
                <a:ea typeface="ＭＳ Ｐゴシック" pitchFamily="-107" charset="-128"/>
              </a:rPr>
              <a:t>FIPS 186-4.</a:t>
            </a:r>
          </a:p>
          <a:p>
            <a:endParaRPr lang="en-US" sz="1200" b="0" kern="1200" baseline="0" dirty="0">
              <a:solidFill>
                <a:schemeClr val="tx1"/>
              </a:solidFill>
              <a:latin typeface="Arial"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Given the difficulty of taking discrete logarithms, it is infeasible for an opponent to recover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from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or to recover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from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sz="1200" b="0" kern="1200" baseline="0" dirty="0">
              <a:solidFill>
                <a:schemeClr val="tx1"/>
              </a:solidFill>
              <a:latin typeface="Arial" charset="0"/>
              <a:ea typeface="ＭＳ Ｐゴシック" pitchFamily="-107" charset="-128"/>
            </a:endParaRPr>
          </a:p>
          <a:p>
            <a:endParaRPr lang="en-US" sz="1200" b="0" kern="1200" baseline="0" dirty="0">
              <a:solidFill>
                <a:schemeClr val="tx1"/>
              </a:solidFill>
              <a:latin typeface="Arial"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Another point worth noting is that the only computationally demanding task in signature generation is the exponential calculation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k</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Because this value does not depend on the message to be signed, it can be computed ahead of time. Indeed, a user could </a:t>
            </a:r>
            <a:r>
              <a:rPr lang="en-US" sz="1200" kern="1200" dirty="0" err="1">
                <a:solidFill>
                  <a:schemeClr val="tx1"/>
                </a:solidFill>
                <a:effectLst/>
                <a:latin typeface="Arial" charset="0"/>
                <a:ea typeface="ＭＳ Ｐゴシック" pitchFamily="-107" charset="-128"/>
                <a:cs typeface="ＭＳ Ｐゴシック" pitchFamily="-107" charset="-128"/>
              </a:rPr>
              <a:t>precalculate</a:t>
            </a:r>
            <a:r>
              <a:rPr lang="en-US" sz="1200" kern="1200" dirty="0">
                <a:solidFill>
                  <a:schemeClr val="tx1"/>
                </a:solidFill>
                <a:effectLst/>
                <a:latin typeface="Arial" charset="0"/>
                <a:ea typeface="ＭＳ Ｐゴシック" pitchFamily="-107" charset="-128"/>
                <a:cs typeface="ＭＳ Ｐゴシック" pitchFamily="-107" charset="-128"/>
              </a:rPr>
              <a:t> a number of values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to be used to sign </a:t>
            </a:r>
            <a:r>
              <a:rPr lang="en-US" sz="1200" kern="1200" dirty="0" err="1">
                <a:solidFill>
                  <a:schemeClr val="tx1"/>
                </a:solidFill>
                <a:effectLst/>
                <a:latin typeface="Arial" charset="0"/>
                <a:ea typeface="ＭＳ Ｐゴシック" pitchFamily="-107" charset="-128"/>
                <a:cs typeface="ＭＳ Ｐゴシック" pitchFamily="-107" charset="-128"/>
              </a:rPr>
              <a:t>docu</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dirty="0" err="1">
                <a:solidFill>
                  <a:schemeClr val="tx1"/>
                </a:solidFill>
                <a:effectLst/>
                <a:latin typeface="Arial" charset="0"/>
                <a:ea typeface="ＭＳ Ｐゴシック" pitchFamily="-107" charset="-128"/>
                <a:cs typeface="ＭＳ Ｐゴシック" pitchFamily="-107" charset="-128"/>
              </a:rPr>
              <a:t>ments</a:t>
            </a:r>
            <a:r>
              <a:rPr lang="en-US" sz="1200" kern="1200" dirty="0">
                <a:solidFill>
                  <a:schemeClr val="tx1"/>
                </a:solidFill>
                <a:effectLst/>
                <a:latin typeface="Arial" charset="0"/>
                <a:ea typeface="ＭＳ Ｐゴシック" pitchFamily="-107" charset="-128"/>
                <a:cs typeface="ＭＳ Ｐゴシック" pitchFamily="-107" charset="-128"/>
              </a:rPr>
              <a:t> as needed. The only other somewhat demanding task is the determination of a multiplicative inverse, </a:t>
            </a:r>
            <a:r>
              <a:rPr lang="en-US" sz="1200" i="1" kern="1200" dirty="0">
                <a:solidFill>
                  <a:schemeClr val="tx1"/>
                </a:solidFill>
                <a:effectLst/>
                <a:latin typeface="Arial" charset="0"/>
                <a:ea typeface="ＭＳ Ｐゴシック" pitchFamily="-107" charset="-128"/>
                <a:cs typeface="ＭＳ Ｐゴシック" pitchFamily="-107" charset="-128"/>
              </a:rPr>
              <a:t>k</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kern="1200" dirty="0">
                <a:solidFill>
                  <a:schemeClr val="tx1"/>
                </a:solidFill>
                <a:effectLst/>
                <a:latin typeface="Arial" charset="0"/>
                <a:ea typeface="ＭＳ Ｐゴシック" pitchFamily="-107" charset="-128"/>
                <a:cs typeface="ＭＳ Ｐゴシック" pitchFamily="-107" charset="-128"/>
              </a:rPr>
              <a:t>. Again, a number of these values can be </a:t>
            </a:r>
            <a:r>
              <a:rPr lang="en-US" sz="1200" kern="1200" dirty="0" err="1">
                <a:solidFill>
                  <a:schemeClr val="tx1"/>
                </a:solidFill>
                <a:effectLst/>
                <a:latin typeface="Arial" charset="0"/>
                <a:ea typeface="ＭＳ Ｐゴシック" pitchFamily="-107" charset="-128"/>
                <a:cs typeface="ＭＳ Ｐゴシック" pitchFamily="-107" charset="-128"/>
              </a:rPr>
              <a:t>precalculated</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p>
          <a:p>
            <a:endParaRPr lang="en-US" b="0"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As was mentioned, the 2009 version of FIPS 186 includes a new digital signature</a:t>
            </a:r>
          </a:p>
          <a:p>
            <a:r>
              <a:rPr lang="en-US" sz="1200" kern="1200" baseline="0" dirty="0">
                <a:solidFill>
                  <a:schemeClr val="tx1"/>
                </a:solidFill>
                <a:latin typeface="Arial" charset="0"/>
                <a:ea typeface="ＭＳ Ｐゴシック" pitchFamily="-107" charset="-128"/>
                <a:cs typeface="ＭＳ Ｐゴシック" pitchFamily="-107" charset="-128"/>
              </a:rPr>
              <a:t>technique based on elliptic curve cryptography, known as the </a:t>
            </a:r>
            <a:r>
              <a:rPr lang="en-US" sz="1200" b="1" kern="1200" baseline="0" dirty="0">
                <a:solidFill>
                  <a:schemeClr val="tx1"/>
                </a:solidFill>
                <a:latin typeface="Arial" charset="0"/>
                <a:ea typeface="ＭＳ Ｐゴシック" pitchFamily="-107" charset="-128"/>
                <a:cs typeface="ＭＳ Ｐゴシック" pitchFamily="-107" charset="-128"/>
              </a:rPr>
              <a:t>Elliptic Curve Digital</a:t>
            </a:r>
          </a:p>
          <a:p>
            <a:r>
              <a:rPr lang="en-US" sz="1200" b="1" kern="1200" baseline="0" dirty="0">
                <a:solidFill>
                  <a:schemeClr val="tx1"/>
                </a:solidFill>
                <a:latin typeface="Arial" charset="0"/>
                <a:ea typeface="ＭＳ Ｐゴシック" pitchFamily="-107" charset="-128"/>
                <a:cs typeface="ＭＳ Ｐゴシック" pitchFamily="-107" charset="-128"/>
              </a:rPr>
              <a:t>Signature Algorithm (ECDSA)</a:t>
            </a:r>
            <a:r>
              <a:rPr lang="en-US" sz="1200" kern="1200" baseline="0" dirty="0">
                <a:solidFill>
                  <a:schemeClr val="tx1"/>
                </a:solidFill>
                <a:latin typeface="Arial" charset="0"/>
                <a:ea typeface="ＭＳ Ｐゴシック" pitchFamily="-107" charset="-128"/>
                <a:cs typeface="ＭＳ Ｐゴシック" pitchFamily="-107" charset="-128"/>
              </a:rPr>
              <a:t>.  ECDSA is enjoying increasing acceptance due to</a:t>
            </a:r>
          </a:p>
          <a:p>
            <a:r>
              <a:rPr lang="en-US" sz="1200" kern="1200" baseline="0" dirty="0">
                <a:solidFill>
                  <a:schemeClr val="tx1"/>
                </a:solidFill>
                <a:latin typeface="Arial" charset="0"/>
                <a:ea typeface="ＭＳ Ｐゴシック" pitchFamily="-107" charset="-128"/>
                <a:cs typeface="ＭＳ Ｐゴシック" pitchFamily="-107" charset="-128"/>
              </a:rPr>
              <a:t>the efficiency advantage of elliptic curve cryptography, which yields security comparable</a:t>
            </a:r>
          </a:p>
          <a:p>
            <a:r>
              <a:rPr lang="en-US" sz="1200" kern="1200" baseline="0" dirty="0">
                <a:solidFill>
                  <a:schemeClr val="tx1"/>
                </a:solidFill>
                <a:latin typeface="Arial" charset="0"/>
                <a:ea typeface="ＭＳ Ｐゴシック" pitchFamily="-107" charset="-128"/>
                <a:cs typeface="ＭＳ Ｐゴシック" pitchFamily="-107" charset="-128"/>
              </a:rPr>
              <a:t>to that of other schemes with a smaller key bit length.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First we give a brief overview of the process involved in ECDSA. In essence,</a:t>
            </a:r>
          </a:p>
          <a:p>
            <a:r>
              <a:rPr lang="en-US" sz="1200" kern="1200" baseline="0" dirty="0">
                <a:solidFill>
                  <a:schemeClr val="tx1"/>
                </a:solidFill>
                <a:latin typeface="Arial" charset="0"/>
                <a:ea typeface="ＭＳ Ｐゴシック" pitchFamily="-107" charset="-128"/>
                <a:cs typeface="ＭＳ Ｐゴシック" pitchFamily="-107" charset="-128"/>
              </a:rPr>
              <a:t>four elements are involved.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All those participating in the digital signature scheme use the same global domain</a:t>
            </a:r>
          </a:p>
          <a:p>
            <a:r>
              <a:rPr lang="en-US" sz="1200" kern="1200" baseline="0" dirty="0">
                <a:solidFill>
                  <a:schemeClr val="tx1"/>
                </a:solidFill>
                <a:latin typeface="Arial" charset="0"/>
                <a:ea typeface="ＭＳ Ｐゴシック" pitchFamily="-107" charset="-128"/>
                <a:cs typeface="ＭＳ Ｐゴシック" pitchFamily="-107" charset="-128"/>
              </a:rPr>
              <a:t>parameters, which define an elliptic curve and a point of origin on the curve.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A signer must first generate a public, private key pair. For the private key, the</a:t>
            </a:r>
          </a:p>
          <a:p>
            <a:r>
              <a:rPr lang="en-US" sz="1200" kern="1200" baseline="0" dirty="0">
                <a:solidFill>
                  <a:schemeClr val="tx1"/>
                </a:solidFill>
                <a:latin typeface="Arial" charset="0"/>
                <a:ea typeface="ＭＳ Ｐゴシック" pitchFamily="-107" charset="-128"/>
                <a:cs typeface="ＭＳ Ｐゴシック" pitchFamily="-107" charset="-128"/>
              </a:rPr>
              <a:t>signer selects a random or pseudorandom number. Using that random number</a:t>
            </a:r>
          </a:p>
          <a:p>
            <a:r>
              <a:rPr lang="en-US" sz="1200" kern="1200" baseline="0" dirty="0">
                <a:solidFill>
                  <a:schemeClr val="tx1"/>
                </a:solidFill>
                <a:latin typeface="Arial" charset="0"/>
                <a:ea typeface="ＭＳ Ｐゴシック" pitchFamily="-107" charset="-128"/>
                <a:cs typeface="ＭＳ Ｐゴシック" pitchFamily="-107" charset="-128"/>
              </a:rPr>
              <a:t>and the point of origin, the signer computes another point on the elliptic curve.</a:t>
            </a:r>
          </a:p>
          <a:p>
            <a:r>
              <a:rPr lang="en-US" sz="1200" kern="1200" baseline="0" dirty="0">
                <a:solidFill>
                  <a:schemeClr val="tx1"/>
                </a:solidFill>
                <a:latin typeface="Arial" charset="0"/>
                <a:ea typeface="ＭＳ Ｐゴシック" pitchFamily="-107" charset="-128"/>
                <a:cs typeface="ＭＳ Ｐゴシック" pitchFamily="-107" charset="-128"/>
              </a:rPr>
              <a:t>This is the signer’s public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A hash value is generated for the message to be signed. Using the private key,</a:t>
            </a:r>
          </a:p>
          <a:p>
            <a:r>
              <a:rPr lang="en-US" sz="1200" kern="1200" baseline="0" dirty="0">
                <a:solidFill>
                  <a:schemeClr val="tx1"/>
                </a:solidFill>
                <a:latin typeface="Arial" charset="0"/>
                <a:ea typeface="ＭＳ Ｐゴシック" pitchFamily="-107" charset="-128"/>
                <a:cs typeface="ＭＳ Ｐゴシック" pitchFamily="-107" charset="-128"/>
              </a:rPr>
              <a:t>the domain parameters, and the hash value, a signature is generated. The signature</a:t>
            </a:r>
          </a:p>
          <a:p>
            <a:r>
              <a:rPr lang="en-US" sz="1200" kern="1200" baseline="0" dirty="0">
                <a:solidFill>
                  <a:schemeClr val="tx1"/>
                </a:solidFill>
                <a:latin typeface="Arial" charset="0"/>
                <a:ea typeface="ＭＳ Ｐゴシック" pitchFamily="-107" charset="-128"/>
                <a:cs typeface="ＭＳ Ｐゴシック" pitchFamily="-107" charset="-128"/>
              </a:rPr>
              <a:t>consists of two integers, r and 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To verify the signature, the verifier uses as input the signer’s public key, the</a:t>
            </a:r>
          </a:p>
          <a:p>
            <a:r>
              <a:rPr lang="en-US" sz="1200" kern="1200" baseline="0" dirty="0">
                <a:solidFill>
                  <a:schemeClr val="tx1"/>
                </a:solidFill>
                <a:latin typeface="Arial" charset="0"/>
                <a:ea typeface="ＭＳ Ｐゴシック" pitchFamily="-107" charset="-128"/>
                <a:cs typeface="ＭＳ Ｐゴシック" pitchFamily="-107" charset="-128"/>
              </a:rPr>
              <a:t>domain parameters, and the integer s. The output is a value v that is compared</a:t>
            </a:r>
          </a:p>
          <a:p>
            <a:r>
              <a:rPr lang="en-US" sz="1200" kern="1200" baseline="0" dirty="0">
                <a:solidFill>
                  <a:schemeClr val="tx1"/>
                </a:solidFill>
                <a:latin typeface="Arial" charset="0"/>
                <a:ea typeface="ＭＳ Ｐゴシック" pitchFamily="-107" charset="-128"/>
                <a:cs typeface="ＭＳ Ｐゴシック" pitchFamily="-107" charset="-128"/>
              </a:rPr>
              <a:t>to r. The signature is verified if the v = r.</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Figure 13.5 illustrates the signature authentication process.</a:t>
            </a:r>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In addition to the NIST Digital Signature Algorithm and ECDSA, the 2009 version</a:t>
            </a:r>
          </a:p>
          <a:p>
            <a:r>
              <a:rPr lang="en-US" sz="1200" kern="1200" baseline="0" dirty="0">
                <a:solidFill>
                  <a:schemeClr val="tx1"/>
                </a:solidFill>
                <a:latin typeface="Arial" charset="0"/>
                <a:ea typeface="ＭＳ Ｐゴシック" pitchFamily="-107" charset="-128"/>
                <a:cs typeface="ＭＳ Ｐゴシック" pitchFamily="-107" charset="-128"/>
              </a:rPr>
              <a:t>of FIPS 186 also includes several techniques based on RSA, all of which were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pitchFamily="-107" charset="-128"/>
                <a:cs typeface="ＭＳ Ｐゴシック" pitchFamily="-107" charset="-128"/>
              </a:rPr>
              <a:t>developed by RSA Laboratories and are in wide use. </a:t>
            </a:r>
            <a:r>
              <a:rPr lang="en-US" sz="1200" kern="1200" dirty="0">
                <a:solidFill>
                  <a:schemeClr val="tx1"/>
                </a:solidFill>
                <a:effectLst/>
                <a:latin typeface="Arial" charset="0"/>
                <a:ea typeface="ＭＳ Ｐゴシック" pitchFamily="-107" charset="-128"/>
                <a:cs typeface="ＭＳ Ｐゴシック" pitchFamily="-107" charset="-128"/>
              </a:rPr>
              <a:t>A worked-out example, using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RSA, is available at this book’s Web site.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this section, we discuss the RSA Probabilistic Signature Scheme (RSA-PSS), which </a:t>
            </a:r>
          </a:p>
          <a:p>
            <a:r>
              <a:rPr lang="en-US" sz="1200" kern="1200" baseline="0" dirty="0">
                <a:solidFill>
                  <a:schemeClr val="tx1"/>
                </a:solidFill>
                <a:latin typeface="Arial" charset="0"/>
                <a:ea typeface="ＭＳ Ｐゴシック" pitchFamily="-107" charset="-128"/>
                <a:cs typeface="ＭＳ Ｐゴシック" pitchFamily="-107" charset="-128"/>
              </a:rPr>
              <a:t>is the latest of the RSA schemes and the one that RSA Laboratories recommends as </a:t>
            </a:r>
          </a:p>
          <a:p>
            <a:r>
              <a:rPr lang="en-US" sz="1200" kern="1200" baseline="0" dirty="0">
                <a:solidFill>
                  <a:schemeClr val="tx1"/>
                </a:solidFill>
                <a:latin typeface="Arial" charset="0"/>
                <a:ea typeface="ＭＳ Ｐゴシック" pitchFamily="-107" charset="-128"/>
                <a:cs typeface="ＭＳ Ｐゴシック" pitchFamily="-107" charset="-128"/>
              </a:rPr>
              <a:t>the most secure of the RSA schemes.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Because the RSA-based schemes are widely deployed in many applications,</a:t>
            </a:r>
          </a:p>
          <a:p>
            <a:r>
              <a:rPr lang="en-US" sz="1200" kern="1200" baseline="0" dirty="0">
                <a:solidFill>
                  <a:schemeClr val="tx1"/>
                </a:solidFill>
                <a:latin typeface="Arial" charset="0"/>
                <a:ea typeface="ＭＳ Ｐゴシック" pitchFamily="-107" charset="-128"/>
                <a:cs typeface="ＭＳ Ｐゴシック" pitchFamily="-107" charset="-128"/>
              </a:rPr>
              <a:t>including financial applications, there has been great interest in demonstrating that</a:t>
            </a:r>
          </a:p>
          <a:p>
            <a:r>
              <a:rPr lang="en-US" sz="1200" kern="1200" baseline="0" dirty="0">
                <a:solidFill>
                  <a:schemeClr val="tx1"/>
                </a:solidFill>
                <a:latin typeface="Arial" charset="0"/>
                <a:ea typeface="ＭＳ Ｐゴシック" pitchFamily="-107" charset="-128"/>
                <a:cs typeface="ＭＳ Ｐゴシック" pitchFamily="-107" charset="-128"/>
              </a:rPr>
              <a:t>such schemes are secure. The three main RSA signature schemes differ mainly in</a:t>
            </a:r>
          </a:p>
          <a:p>
            <a:r>
              <a:rPr lang="en-US" sz="1200" kern="1200" baseline="0" dirty="0">
                <a:solidFill>
                  <a:schemeClr val="tx1"/>
                </a:solidFill>
                <a:latin typeface="Arial" charset="0"/>
                <a:ea typeface="ＭＳ Ｐゴシック" pitchFamily="-107" charset="-128"/>
                <a:cs typeface="ＭＳ Ｐゴシック" pitchFamily="-107" charset="-128"/>
              </a:rPr>
              <a:t>the padding format the signature generation operation employs to embed the hash</a:t>
            </a:r>
          </a:p>
          <a:p>
            <a:r>
              <a:rPr lang="en-US" sz="1200" kern="1200" baseline="0" dirty="0">
                <a:solidFill>
                  <a:schemeClr val="tx1"/>
                </a:solidFill>
                <a:latin typeface="Arial" charset="0"/>
                <a:ea typeface="ＭＳ Ｐゴシック" pitchFamily="-107" charset="-128"/>
                <a:cs typeface="ＭＳ Ｐゴシック" pitchFamily="-107" charset="-128"/>
              </a:rPr>
              <a:t>value into a message representative, and in how the signature verification operation</a:t>
            </a:r>
          </a:p>
          <a:p>
            <a:r>
              <a:rPr lang="en-US" sz="1200" kern="1200" baseline="0" dirty="0">
                <a:solidFill>
                  <a:schemeClr val="tx1"/>
                </a:solidFill>
                <a:latin typeface="Arial" charset="0"/>
                <a:ea typeface="ＭＳ Ｐゴシック" pitchFamily="-107" charset="-128"/>
                <a:cs typeface="ＭＳ Ｐゴシック" pitchFamily="-107" charset="-128"/>
              </a:rPr>
              <a:t>determines that the hash value and the message representative are consistent.</a:t>
            </a:r>
          </a:p>
          <a:p>
            <a:r>
              <a:rPr lang="en-US" sz="1200" kern="1200" baseline="0" dirty="0">
                <a:solidFill>
                  <a:schemeClr val="tx1"/>
                </a:solidFill>
                <a:latin typeface="Arial" charset="0"/>
                <a:ea typeface="ＭＳ Ｐゴシック" pitchFamily="-107" charset="-128"/>
                <a:cs typeface="ＭＳ Ｐゴシック" pitchFamily="-107" charset="-128"/>
              </a:rPr>
              <a:t>For all of the schemes developed prior to PSS, it has not been possible to develop</a:t>
            </a:r>
          </a:p>
          <a:p>
            <a:r>
              <a:rPr lang="en-US" sz="1200" kern="1200" baseline="0" dirty="0">
                <a:solidFill>
                  <a:schemeClr val="tx1"/>
                </a:solidFill>
                <a:latin typeface="Arial" charset="0"/>
                <a:ea typeface="ＭＳ Ｐゴシック" pitchFamily="-107" charset="-128"/>
                <a:cs typeface="ＭＳ Ｐゴシック" pitchFamily="-107" charset="-128"/>
              </a:rPr>
              <a:t>a mathematical proof that the signature scheme is as secure as the underlying RSA</a:t>
            </a:r>
          </a:p>
          <a:p>
            <a:r>
              <a:rPr lang="en-US" sz="1200" kern="1200" baseline="0" dirty="0">
                <a:solidFill>
                  <a:schemeClr val="tx1"/>
                </a:solidFill>
                <a:latin typeface="Arial" charset="0"/>
                <a:ea typeface="ＭＳ Ｐゴシック" pitchFamily="-107" charset="-128"/>
                <a:cs typeface="ＭＳ Ｐゴシック" pitchFamily="-107" charset="-128"/>
              </a:rPr>
              <a:t>encryption/decryption primitive [KALI01]. The PSS approach was first proposed</a:t>
            </a:r>
          </a:p>
          <a:p>
            <a:r>
              <a:rPr lang="en-US" sz="1200" kern="1200" baseline="0" dirty="0">
                <a:solidFill>
                  <a:schemeClr val="tx1"/>
                </a:solidFill>
                <a:latin typeface="Arial" charset="0"/>
                <a:ea typeface="ＭＳ Ｐゴシック" pitchFamily="-107" charset="-128"/>
                <a:cs typeface="ＭＳ Ｐゴシック" pitchFamily="-107" charset="-128"/>
              </a:rPr>
              <a:t>by Bellare and Rogaway [BELL96c, BELL98]. This approach, unlike the other</a:t>
            </a:r>
          </a:p>
          <a:p>
            <a:r>
              <a:rPr lang="en-US" sz="1200" kern="1200" baseline="0" dirty="0">
                <a:solidFill>
                  <a:schemeClr val="tx1"/>
                </a:solidFill>
                <a:latin typeface="Arial" charset="0"/>
                <a:ea typeface="ＭＳ Ｐゴシック" pitchFamily="-107" charset="-128"/>
                <a:cs typeface="ＭＳ Ｐゴシック" pitchFamily="-107" charset="-128"/>
              </a:rPr>
              <a:t>RSA-based schemes, introduces a randomization process that enables the security</a:t>
            </a:r>
          </a:p>
          <a:p>
            <a:r>
              <a:rPr lang="en-US" sz="1200" kern="1200" baseline="0" dirty="0">
                <a:solidFill>
                  <a:schemeClr val="tx1"/>
                </a:solidFill>
                <a:latin typeface="Arial" charset="0"/>
                <a:ea typeface="ＭＳ Ｐゴシック" pitchFamily="-107" charset="-128"/>
                <a:cs typeface="ＭＳ Ｐゴシック" pitchFamily="-107" charset="-128"/>
              </a:rPr>
              <a:t>of the method to be shown to be closely related to the security of the RSA algorithm</a:t>
            </a:r>
          </a:p>
          <a:p>
            <a:r>
              <a:rPr lang="en-US" sz="1200" kern="1200" baseline="0" dirty="0">
                <a:solidFill>
                  <a:schemeClr val="tx1"/>
                </a:solidFill>
                <a:latin typeface="Arial" charset="0"/>
                <a:ea typeface="ＭＳ Ｐゴシック" pitchFamily="-107" charset="-128"/>
                <a:cs typeface="ＭＳ Ｐゴシック" pitchFamily="-107" charset="-128"/>
              </a:rPr>
              <a:t>itself. This makes RSA-PSS more desirable as the choice for RSA-based digital signature</a:t>
            </a:r>
          </a:p>
          <a:p>
            <a:r>
              <a:rPr lang="en-US" sz="1200" kern="1200" baseline="0" dirty="0">
                <a:solidFill>
                  <a:schemeClr val="tx1"/>
                </a:solidFill>
                <a:latin typeface="Arial" charset="0"/>
                <a:ea typeface="ＭＳ Ｐゴシック" pitchFamily="-107" charset="-128"/>
                <a:cs typeface="ＭＳ Ｐゴシック" pitchFamily="-107" charset="-128"/>
              </a:rPr>
              <a:t>applications.</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a:solidFill>
                  <a:schemeClr val="tx1"/>
                </a:solidFill>
                <a:latin typeface="Arial" charset="0"/>
                <a:ea typeface="ＭＳ Ｐゴシック" pitchFamily="-107" charset="-128"/>
                <a:cs typeface="ＭＳ Ｐゴシック" pitchFamily="-107" charset="-128"/>
              </a:rPr>
              <a:t>Before explaining the RSA-PSS operation, we need to describe the mask generation</a:t>
            </a:r>
          </a:p>
          <a:p>
            <a:r>
              <a:rPr lang="en-US" sz="1200" b="0" kern="1200" baseline="0" dirty="0">
                <a:solidFill>
                  <a:schemeClr val="tx1"/>
                </a:solidFill>
                <a:latin typeface="Arial" charset="0"/>
                <a:ea typeface="ＭＳ Ｐゴシック" pitchFamily="-107" charset="-128"/>
                <a:cs typeface="ＭＳ Ｐゴシック" pitchFamily="-107" charset="-128"/>
              </a:rPr>
              <a:t>function (MGF) used as a building block. MGF(</a:t>
            </a:r>
            <a:r>
              <a:rPr lang="en-US" sz="1200" b="0" i="1" kern="1200" baseline="0" dirty="0">
                <a:solidFill>
                  <a:schemeClr val="tx1"/>
                </a:solidFill>
                <a:latin typeface="Arial" charset="0"/>
                <a:ea typeface="ＭＳ Ｐゴシック" pitchFamily="-107" charset="-128"/>
                <a:cs typeface="ＭＳ Ｐゴシック" pitchFamily="-107" charset="-128"/>
              </a:rPr>
              <a:t>X , maskLen </a:t>
            </a:r>
            <a:r>
              <a:rPr lang="en-US" sz="1200" b="0" kern="1200" baseline="0" dirty="0">
                <a:solidFill>
                  <a:schemeClr val="tx1"/>
                </a:solidFill>
                <a:latin typeface="Arial" charset="0"/>
                <a:ea typeface="ＭＳ Ｐゴシック" pitchFamily="-107" charset="-128"/>
                <a:cs typeface="ＭＳ Ｐゴシック" pitchFamily="-107" charset="-128"/>
              </a:rPr>
              <a:t>) is a pseudorandom</a:t>
            </a:r>
          </a:p>
          <a:p>
            <a:r>
              <a:rPr lang="en-US" sz="1200" b="0" kern="1200" baseline="0" dirty="0">
                <a:solidFill>
                  <a:schemeClr val="tx1"/>
                </a:solidFill>
                <a:latin typeface="Arial" charset="0"/>
                <a:ea typeface="ＭＳ Ｐゴシック" pitchFamily="-107" charset="-128"/>
                <a:cs typeface="ＭＳ Ｐゴシック" pitchFamily="-107" charset="-128"/>
              </a:rPr>
              <a:t>function that has as input parameters a bit string </a:t>
            </a:r>
            <a:r>
              <a:rPr lang="en-US" sz="1200" b="0" i="1" kern="1200" baseline="0" dirty="0">
                <a:solidFill>
                  <a:schemeClr val="tx1"/>
                </a:solidFill>
                <a:latin typeface="Arial" charset="0"/>
                <a:ea typeface="ＭＳ Ｐゴシック" pitchFamily="-107" charset="-128"/>
                <a:cs typeface="ＭＳ Ｐゴシック" pitchFamily="-107" charset="-128"/>
              </a:rPr>
              <a:t>X</a:t>
            </a:r>
            <a:r>
              <a:rPr lang="en-US" sz="1200" b="0" kern="1200" baseline="0" dirty="0">
                <a:solidFill>
                  <a:schemeClr val="tx1"/>
                </a:solidFill>
                <a:latin typeface="Arial" charset="0"/>
                <a:ea typeface="ＭＳ Ｐゴシック" pitchFamily="-107" charset="-128"/>
                <a:cs typeface="ＭＳ Ｐゴシック" pitchFamily="-107" charset="-128"/>
              </a:rPr>
              <a:t>  of any length and the desired</a:t>
            </a:r>
          </a:p>
          <a:p>
            <a:r>
              <a:rPr lang="en-US" sz="1200" b="0" kern="1200" baseline="0" dirty="0">
                <a:solidFill>
                  <a:schemeClr val="tx1"/>
                </a:solidFill>
                <a:latin typeface="Arial" charset="0"/>
                <a:ea typeface="ＭＳ Ｐゴシック" pitchFamily="-107" charset="-128"/>
                <a:cs typeface="ＭＳ Ｐゴシック" pitchFamily="-107" charset="-128"/>
              </a:rPr>
              <a:t>length </a:t>
            </a:r>
            <a:r>
              <a:rPr lang="en-US" sz="1200" b="0" i="1" kern="1200" baseline="0" dirty="0">
                <a:solidFill>
                  <a:schemeClr val="tx1"/>
                </a:solidFill>
                <a:latin typeface="Arial" charset="0"/>
                <a:ea typeface="ＭＳ Ｐゴシック" pitchFamily="-107" charset="-128"/>
                <a:cs typeface="ＭＳ Ｐゴシック" pitchFamily="-107" charset="-128"/>
              </a:rPr>
              <a:t>L</a:t>
            </a:r>
            <a:r>
              <a:rPr lang="en-US" sz="1200" b="0" kern="1200" baseline="0" dirty="0">
                <a:solidFill>
                  <a:schemeClr val="tx1"/>
                </a:solidFill>
                <a:latin typeface="Arial" charset="0"/>
                <a:ea typeface="ＭＳ Ｐゴシック" pitchFamily="-107" charset="-128"/>
                <a:cs typeface="ＭＳ Ｐゴシック" pitchFamily="-107" charset="-128"/>
              </a:rPr>
              <a:t>  in octets of the output. MGFs are typically based on a secure cryptographic</a:t>
            </a:r>
          </a:p>
          <a:p>
            <a:r>
              <a:rPr lang="en-US" sz="1200" b="0" kern="1200" baseline="0" dirty="0">
                <a:solidFill>
                  <a:schemeClr val="tx1"/>
                </a:solidFill>
                <a:latin typeface="Arial" charset="0"/>
                <a:ea typeface="ＭＳ Ｐゴシック" pitchFamily="-107" charset="-128"/>
                <a:cs typeface="ＭＳ Ｐゴシック" pitchFamily="-107" charset="-128"/>
              </a:rPr>
              <a:t>hash function such as SHA-1. An MGF based on a hash function is intended to be</a:t>
            </a:r>
          </a:p>
          <a:p>
            <a:r>
              <a:rPr lang="en-US" sz="1200" b="0" kern="1200" baseline="0" dirty="0">
                <a:solidFill>
                  <a:schemeClr val="tx1"/>
                </a:solidFill>
                <a:latin typeface="Arial" charset="0"/>
                <a:ea typeface="ＭＳ Ｐゴシック" pitchFamily="-107" charset="-128"/>
                <a:cs typeface="ＭＳ Ｐゴシック" pitchFamily="-107" charset="-128"/>
              </a:rPr>
              <a:t>a cryptographically secure way of generating a message digest, or hash, of variable</a:t>
            </a:r>
          </a:p>
          <a:p>
            <a:r>
              <a:rPr lang="en-US" sz="1200" b="0" kern="1200" baseline="0" dirty="0">
                <a:solidFill>
                  <a:schemeClr val="tx1"/>
                </a:solidFill>
                <a:latin typeface="Arial" charset="0"/>
                <a:ea typeface="ＭＳ Ｐゴシック" pitchFamily="-107" charset="-128"/>
                <a:cs typeface="ＭＳ Ｐゴシック" pitchFamily="-107" charset="-128"/>
              </a:rPr>
              <a:t>length based on an underlying cryptographic hash function that produces a fixed-length</a:t>
            </a:r>
          </a:p>
          <a:p>
            <a:r>
              <a:rPr lang="en-US" sz="1200" b="0" kern="1200" baseline="0" dirty="0">
                <a:solidFill>
                  <a:schemeClr val="tx1"/>
                </a:solidFill>
                <a:latin typeface="Arial" charset="0"/>
                <a:ea typeface="ＭＳ Ｐゴシック" pitchFamily="-107" charset="-128"/>
                <a:cs typeface="ＭＳ Ｐゴシック" pitchFamily="-107" charset="-128"/>
              </a:rPr>
              <a:t>output.</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MGF function used in the current specification for RSA-PSS is MGF1,</a:t>
            </a:r>
          </a:p>
          <a:p>
            <a:r>
              <a:rPr lang="en-US" sz="1200" kern="1200" baseline="0" dirty="0">
                <a:solidFill>
                  <a:schemeClr val="tx1"/>
                </a:solidFill>
                <a:latin typeface="Arial" charset="0"/>
                <a:ea typeface="ＭＳ Ｐゴシック" pitchFamily="-107" charset="-128"/>
                <a:cs typeface="ＭＳ Ｐゴシック" pitchFamily="-107" charset="-128"/>
              </a:rPr>
              <a:t>with the following parameters: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Options </a:t>
            </a:r>
            <a:r>
              <a:rPr lang="en-US" sz="1200" kern="1200" baseline="0" dirty="0">
                <a:solidFill>
                  <a:schemeClr val="tx1"/>
                </a:solidFill>
                <a:latin typeface="Arial" charset="0"/>
                <a:ea typeface="ＭＳ Ｐゴシック" pitchFamily="-107" charset="-128"/>
                <a:cs typeface="ＭＳ Ｐゴシック" pitchFamily="-107" charset="-128"/>
              </a:rPr>
              <a:t> 	Hash 	hash function with output </a:t>
            </a:r>
            <a:r>
              <a:rPr lang="en-US" sz="1200" i="1" kern="1200" baseline="0" dirty="0" err="1">
                <a:solidFill>
                  <a:schemeClr val="tx1"/>
                </a:solidFill>
                <a:latin typeface="Arial" charset="0"/>
                <a:ea typeface="ＭＳ Ｐゴシック" pitchFamily="-107" charset="-128"/>
                <a:cs typeface="ＭＳ Ｐゴシック" pitchFamily="-107" charset="-128"/>
              </a:rPr>
              <a:t>hLen</a:t>
            </a:r>
            <a:r>
              <a:rPr lang="en-US" sz="1200" kern="1200" baseline="0" dirty="0">
                <a:solidFill>
                  <a:schemeClr val="tx1"/>
                </a:solidFill>
                <a:latin typeface="Arial" charset="0"/>
                <a:ea typeface="ＭＳ Ｐゴシック" pitchFamily="-107" charset="-128"/>
                <a:cs typeface="ＭＳ Ｐゴシック" pitchFamily="-107" charset="-128"/>
              </a:rPr>
              <a:t>  octets</a:t>
            </a:r>
          </a:p>
          <a:p>
            <a:r>
              <a:rPr lang="en-US" sz="1200" b="1" kern="1200" baseline="0" dirty="0">
                <a:solidFill>
                  <a:schemeClr val="tx1"/>
                </a:solidFill>
                <a:latin typeface="Arial" charset="0"/>
                <a:ea typeface="ＭＳ Ｐゴシック" pitchFamily="-107" charset="-128"/>
                <a:cs typeface="ＭＳ Ｐゴシック" pitchFamily="-107" charset="-128"/>
              </a:rPr>
              <a:t>Input</a:t>
            </a:r>
            <a:r>
              <a:rPr lang="en-US" sz="1200" kern="1200" baseline="0" dirty="0">
                <a:solidFill>
                  <a:schemeClr val="tx1"/>
                </a:solidFill>
                <a:latin typeface="Arial" charset="0"/>
                <a:ea typeface="ＭＳ Ｐゴシック" pitchFamily="-107" charset="-128"/>
                <a:cs typeface="ＭＳ Ｐゴシック" pitchFamily="-107" charset="-128"/>
              </a:rPr>
              <a:t>	 X 	 octet string to be masked</a:t>
            </a: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i="1" kern="1200" baseline="0" dirty="0" err="1">
                <a:solidFill>
                  <a:schemeClr val="tx1"/>
                </a:solidFill>
                <a:latin typeface="Arial" charset="0"/>
                <a:ea typeface="ＭＳ Ｐゴシック" pitchFamily="-107" charset="-128"/>
                <a:cs typeface="ＭＳ Ｐゴシック" pitchFamily="-107" charset="-128"/>
              </a:rPr>
              <a:t>maskLen</a:t>
            </a:r>
            <a:r>
              <a:rPr lang="en-US" sz="1200" kern="1200" baseline="0" dirty="0">
                <a:solidFill>
                  <a:schemeClr val="tx1"/>
                </a:solidFill>
                <a:latin typeface="Arial" charset="0"/>
                <a:ea typeface="ＭＳ Ｐゴシック" pitchFamily="-107" charset="-128"/>
                <a:cs typeface="ＭＳ Ｐゴシック" pitchFamily="-107" charset="-128"/>
              </a:rPr>
              <a:t> 	 length in octets of the mask</a:t>
            </a:r>
          </a:p>
          <a:p>
            <a:r>
              <a:rPr lang="en-US" sz="1200" b="1" kern="1200" baseline="0" dirty="0">
                <a:solidFill>
                  <a:schemeClr val="tx1"/>
                </a:solidFill>
                <a:latin typeface="Arial" charset="0"/>
                <a:ea typeface="ＭＳ Ｐゴシック" pitchFamily="-107" charset="-128"/>
                <a:cs typeface="ＭＳ Ｐゴシック" pitchFamily="-107" charset="-128"/>
              </a:rPr>
              <a:t>Output </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i="1" kern="1200" baseline="0" dirty="0">
                <a:solidFill>
                  <a:schemeClr val="tx1"/>
                </a:solidFill>
                <a:latin typeface="Arial" charset="0"/>
                <a:ea typeface="ＭＳ Ｐゴシック" pitchFamily="-107" charset="-128"/>
                <a:cs typeface="ＭＳ Ｐゴシック" pitchFamily="-107" charset="-128"/>
              </a:rPr>
              <a:t>mask </a:t>
            </a:r>
            <a:r>
              <a:rPr lang="en-US" sz="1200" kern="1200" baseline="0" dirty="0">
                <a:solidFill>
                  <a:schemeClr val="tx1"/>
                </a:solidFill>
                <a:latin typeface="Arial" charset="0"/>
                <a:ea typeface="ＭＳ Ｐゴシック" pitchFamily="-107" charset="-128"/>
                <a:cs typeface="ＭＳ Ｐゴシック" pitchFamily="-107" charset="-128"/>
              </a:rPr>
              <a:t> 	an octet string of length </a:t>
            </a:r>
            <a:r>
              <a:rPr lang="en-US" sz="1200" i="1" kern="1200" baseline="0" dirty="0" err="1">
                <a:solidFill>
                  <a:schemeClr val="tx1"/>
                </a:solidFill>
                <a:latin typeface="Arial" charset="0"/>
                <a:ea typeface="ＭＳ Ｐゴシック" pitchFamily="-107" charset="-128"/>
                <a:cs typeface="ＭＳ Ｐゴシック" pitchFamily="-107" charset="-128"/>
              </a:rPr>
              <a:t>maskLen</a:t>
            </a:r>
            <a:endParaRPr lang="en-US" b="0" i="1"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18</a:t>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The first stage in generating an RSA-PSS signature of a message</a:t>
            </a:r>
          </a:p>
          <a:p>
            <a:r>
              <a:rPr lang="en-US" sz="1200" i="1" kern="1200" baseline="0" dirty="0">
                <a:solidFill>
                  <a:schemeClr val="tx1"/>
                </a:solidFill>
                <a:latin typeface="Arial" charset="0"/>
                <a:ea typeface="ＭＳ Ｐゴシック" pitchFamily="-107" charset="-128"/>
                <a:cs typeface="ＭＳ Ｐゴシック" pitchFamily="-107" charset="-128"/>
              </a:rPr>
              <a:t>M</a:t>
            </a:r>
            <a:r>
              <a:rPr lang="en-US" sz="1200" kern="1200" baseline="0" dirty="0">
                <a:solidFill>
                  <a:schemeClr val="tx1"/>
                </a:solidFill>
                <a:latin typeface="Arial" charset="0"/>
                <a:ea typeface="ＭＳ Ｐゴシック" pitchFamily="-107" charset="-128"/>
                <a:cs typeface="ＭＳ Ｐゴシック" pitchFamily="-107" charset="-128"/>
              </a:rPr>
              <a:t>  is to generate from </a:t>
            </a:r>
            <a:r>
              <a:rPr lang="en-US" sz="1200" i="1" kern="1200" baseline="0" dirty="0">
                <a:solidFill>
                  <a:schemeClr val="tx1"/>
                </a:solidFill>
                <a:latin typeface="Arial" charset="0"/>
                <a:ea typeface="ＭＳ Ｐゴシック" pitchFamily="-107" charset="-128"/>
                <a:cs typeface="ＭＳ Ｐゴシック" pitchFamily="-107" charset="-128"/>
              </a:rPr>
              <a:t>M</a:t>
            </a:r>
            <a:r>
              <a:rPr lang="en-US" sz="1200" kern="1200" baseline="0" dirty="0">
                <a:solidFill>
                  <a:schemeClr val="tx1"/>
                </a:solidFill>
                <a:latin typeface="Arial" charset="0"/>
                <a:ea typeface="ＭＳ Ｐゴシック" pitchFamily="-107" charset="-128"/>
                <a:cs typeface="ＭＳ Ｐゴシック" pitchFamily="-107" charset="-128"/>
              </a:rPr>
              <a:t>  a fixed-length message digest, called an encoded message</a:t>
            </a:r>
          </a:p>
          <a:p>
            <a:r>
              <a:rPr lang="en-US" sz="1200" i="1" kern="1200" baseline="0" dirty="0">
                <a:solidFill>
                  <a:schemeClr val="tx1"/>
                </a:solidFill>
                <a:latin typeface="Arial" charset="0"/>
                <a:ea typeface="ＭＳ Ｐゴシック" pitchFamily="-107" charset="-128"/>
                <a:cs typeface="ＭＳ Ｐゴシック" pitchFamily="-107" charset="-128"/>
              </a:rPr>
              <a:t>(EM </a:t>
            </a:r>
            <a:r>
              <a:rPr lang="en-US" sz="1200" kern="1200" baseline="0" dirty="0">
                <a:solidFill>
                  <a:schemeClr val="tx1"/>
                </a:solidFill>
                <a:latin typeface="Arial" charset="0"/>
                <a:ea typeface="ＭＳ Ｐゴシック" pitchFamily="-107" charset="-128"/>
                <a:cs typeface="ＭＳ Ｐゴシック" pitchFamily="-107" charset="-128"/>
              </a:rPr>
              <a:t>). Figure 13.6 illustrates this process.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make several comments about the complex nature of this message digest</a:t>
            </a:r>
          </a:p>
          <a:p>
            <a:r>
              <a:rPr lang="en-US" sz="1200" kern="1200" baseline="0" dirty="0">
                <a:solidFill>
                  <a:schemeClr val="tx1"/>
                </a:solidFill>
                <a:latin typeface="Arial" charset="0"/>
                <a:ea typeface="ＭＳ Ｐゴシック" pitchFamily="-107" charset="-128"/>
                <a:cs typeface="ＭＳ Ｐゴシック" pitchFamily="-107" charset="-128"/>
              </a:rPr>
              <a:t>algorithm. All of the RSA-based standardized digital signature schemes involve appending</a:t>
            </a:r>
          </a:p>
          <a:p>
            <a:r>
              <a:rPr lang="en-US" sz="1200" kern="1200" baseline="0" dirty="0">
                <a:solidFill>
                  <a:schemeClr val="tx1"/>
                </a:solidFill>
                <a:latin typeface="Arial" charset="0"/>
                <a:ea typeface="ＭＳ Ｐゴシック" pitchFamily="-107" charset="-128"/>
                <a:cs typeface="ＭＳ Ｐゴシック" pitchFamily="-107" charset="-128"/>
              </a:rPr>
              <a:t>one or more constants (e.g., padding</a:t>
            </a:r>
            <a:r>
              <a:rPr lang="en-US" sz="1200" kern="1200" baseline="-25000" dirty="0">
                <a:solidFill>
                  <a:schemeClr val="tx1"/>
                </a:solidFill>
                <a:latin typeface="Arial" charset="0"/>
                <a:ea typeface="ＭＳ Ｐゴシック" pitchFamily="-107" charset="-128"/>
                <a:cs typeface="ＭＳ Ｐゴシック" pitchFamily="-107" charset="-128"/>
              </a:rPr>
              <a:t>1</a:t>
            </a:r>
            <a:r>
              <a:rPr lang="en-US" sz="1200" kern="1200" baseline="0" dirty="0">
                <a:solidFill>
                  <a:schemeClr val="tx1"/>
                </a:solidFill>
                <a:latin typeface="Arial" charset="0"/>
                <a:ea typeface="ＭＳ Ｐゴシック" pitchFamily="-107" charset="-128"/>
                <a:cs typeface="ＭＳ Ｐゴシック" pitchFamily="-107" charset="-128"/>
              </a:rPr>
              <a:t>  and padding</a:t>
            </a:r>
            <a:r>
              <a:rPr lang="en-US" sz="1200" kern="1200" baseline="-25000" dirty="0">
                <a:solidFill>
                  <a:schemeClr val="tx1"/>
                </a:solidFill>
                <a:latin typeface="Arial" charset="0"/>
                <a:ea typeface="ＭＳ Ｐゴシック" pitchFamily="-107" charset="-128"/>
                <a:cs typeface="ＭＳ Ｐゴシック" pitchFamily="-107" charset="-128"/>
              </a:rPr>
              <a:t>2</a:t>
            </a:r>
            <a:r>
              <a:rPr lang="en-US" sz="1200" kern="1200" baseline="0" dirty="0">
                <a:solidFill>
                  <a:schemeClr val="tx1"/>
                </a:solidFill>
                <a:latin typeface="Arial" charset="0"/>
                <a:ea typeface="ＭＳ Ｐゴシック" pitchFamily="-107" charset="-128"/>
                <a:cs typeface="ＭＳ Ｐゴシック" pitchFamily="-107" charset="-128"/>
              </a:rPr>
              <a:t> ) in the process of forming</a:t>
            </a:r>
          </a:p>
          <a:p>
            <a:r>
              <a:rPr lang="en-US" sz="1200" kern="1200" baseline="0" dirty="0">
                <a:solidFill>
                  <a:schemeClr val="tx1"/>
                </a:solidFill>
                <a:latin typeface="Arial" charset="0"/>
                <a:ea typeface="ＭＳ Ｐゴシック" pitchFamily="-107" charset="-128"/>
                <a:cs typeface="ＭＳ Ｐゴシック" pitchFamily="-107" charset="-128"/>
              </a:rPr>
              <a:t>the message digest. The objective is to make it more difficult for an adversary to</a:t>
            </a:r>
          </a:p>
          <a:p>
            <a:r>
              <a:rPr lang="en-US" sz="1200" kern="1200" baseline="0" dirty="0">
                <a:solidFill>
                  <a:schemeClr val="tx1"/>
                </a:solidFill>
                <a:latin typeface="Arial" charset="0"/>
                <a:ea typeface="ＭＳ Ｐゴシック" pitchFamily="-107" charset="-128"/>
                <a:cs typeface="ＭＳ Ｐゴシック" pitchFamily="-107" charset="-128"/>
              </a:rPr>
              <a:t>find another message that maps to the same message digest as a given message or to</a:t>
            </a:r>
          </a:p>
          <a:p>
            <a:r>
              <a:rPr lang="en-US" sz="1200" kern="1200" baseline="0" dirty="0">
                <a:solidFill>
                  <a:schemeClr val="tx1"/>
                </a:solidFill>
                <a:latin typeface="Arial" charset="0"/>
                <a:ea typeface="ＭＳ Ｐゴシック" pitchFamily="-107" charset="-128"/>
                <a:cs typeface="ＭＳ Ｐゴシック" pitchFamily="-107" charset="-128"/>
              </a:rPr>
              <a:t>find two messages that map to the same message digest. RSA-PSS also incorporates</a:t>
            </a:r>
          </a:p>
          <a:p>
            <a:r>
              <a:rPr lang="en-US" sz="1200" kern="1200" baseline="0" dirty="0">
                <a:solidFill>
                  <a:schemeClr val="tx1"/>
                </a:solidFill>
                <a:latin typeface="Arial" charset="0"/>
                <a:ea typeface="ＭＳ Ｐゴシック" pitchFamily="-107" charset="-128"/>
                <a:cs typeface="ＭＳ Ｐゴシック" pitchFamily="-107" charset="-128"/>
              </a:rPr>
              <a:t>a pseudorandom number, namely the salt. Because the salt changes with every use,</a:t>
            </a:r>
          </a:p>
          <a:p>
            <a:r>
              <a:rPr lang="en-US" sz="1200" kern="1200" baseline="0" dirty="0">
                <a:solidFill>
                  <a:schemeClr val="tx1"/>
                </a:solidFill>
                <a:latin typeface="Arial" charset="0"/>
                <a:ea typeface="ＭＳ Ｐゴシック" pitchFamily="-107" charset="-128"/>
                <a:cs typeface="ＭＳ Ｐゴシック" pitchFamily="-107" charset="-128"/>
              </a:rPr>
              <a:t>signing the same message twice using the same private key will yield two different</a:t>
            </a:r>
          </a:p>
          <a:p>
            <a:r>
              <a:rPr lang="en-US" sz="1200" kern="1200" baseline="0" dirty="0">
                <a:solidFill>
                  <a:schemeClr val="tx1"/>
                </a:solidFill>
                <a:latin typeface="Arial" charset="0"/>
                <a:ea typeface="ＭＳ Ｐゴシック" pitchFamily="-107" charset="-128"/>
                <a:cs typeface="ＭＳ Ｐゴシック" pitchFamily="-107" charset="-128"/>
              </a:rPr>
              <a:t>signatures. This is an added measure of security.</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19</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most important development from the work on public-key cryptography is the</a:t>
            </a:r>
          </a:p>
          <a:p>
            <a:r>
              <a:rPr lang="en-US" sz="1200" kern="1200" baseline="0" dirty="0">
                <a:solidFill>
                  <a:schemeClr val="tx1"/>
                </a:solidFill>
                <a:latin typeface="Arial" charset="0"/>
                <a:ea typeface="ＭＳ Ｐゴシック" pitchFamily="-107" charset="-128"/>
                <a:cs typeface="ＭＳ Ｐゴシック" pitchFamily="-107" charset="-128"/>
              </a:rPr>
              <a:t>digital signature. The digital signature provides a set of security capabilities that would</a:t>
            </a:r>
          </a:p>
          <a:p>
            <a:r>
              <a:rPr lang="en-US" sz="1200" kern="1200" baseline="0" dirty="0">
                <a:solidFill>
                  <a:schemeClr val="tx1"/>
                </a:solidFill>
                <a:latin typeface="Arial" charset="0"/>
                <a:ea typeface="ＭＳ Ｐゴシック" pitchFamily="-107" charset="-128"/>
                <a:cs typeface="ＭＳ Ｐゴシック" pitchFamily="-107" charset="-128"/>
              </a:rPr>
              <a:t>be difficult to implement in any other way.</a:t>
            </a:r>
            <a:endParaRPr lang="en-US" dirty="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Figure 13.7 RSA-PSS EM Verification</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shaded boxes labeled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dirty="0">
                <a:solidFill>
                  <a:schemeClr val="tx1"/>
                </a:solidFill>
                <a:effectLst/>
                <a:latin typeface="Arial" charset="0"/>
                <a:ea typeface="ＭＳ Ｐゴシック" pitchFamily="-107" charset="-128"/>
                <a:cs typeface="ＭＳ Ｐゴシック" pitchFamily="-107" charset="-128"/>
              </a:rPr>
              <a:t>′ correspond, respectively, to the value contained in the decrypted signature and the value generated from the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associated with the signature. The remaining three shaded areas contain values generated from the decrypted signature and compared to known constants. We can now see more clearly the different roles played by the constants and the pseudorandom value </a:t>
            </a:r>
            <a:r>
              <a:rPr lang="en-US" sz="1200" i="1" kern="1200" dirty="0">
                <a:solidFill>
                  <a:schemeClr val="tx1"/>
                </a:solidFill>
                <a:effectLst/>
                <a:latin typeface="Arial" charset="0"/>
                <a:ea typeface="ＭＳ Ｐゴシック" pitchFamily="-107" charset="-128"/>
                <a:cs typeface="ＭＳ Ｐゴシック" pitchFamily="-107" charset="-128"/>
              </a:rPr>
              <a:t>salt</a:t>
            </a:r>
            <a:r>
              <a:rPr lang="en-US" sz="1200" kern="1200" dirty="0">
                <a:solidFill>
                  <a:schemeClr val="tx1"/>
                </a:solidFill>
                <a:effectLst/>
                <a:latin typeface="Arial" charset="0"/>
                <a:ea typeface="ＭＳ Ｐゴシック" pitchFamily="-107" charset="-128"/>
                <a:cs typeface="ＭＳ Ｐゴシック" pitchFamily="-107" charset="-128"/>
              </a:rPr>
              <a:t>, all of which are embedded in the </a:t>
            </a:r>
            <a:r>
              <a:rPr lang="en-US" sz="1200" i="1" kern="1200" dirty="0">
                <a:solidFill>
                  <a:schemeClr val="tx1"/>
                </a:solidFill>
                <a:effectLst/>
                <a:latin typeface="Arial" charset="0"/>
                <a:ea typeface="ＭＳ Ｐゴシック" pitchFamily="-107" charset="-128"/>
                <a:cs typeface="ＭＳ Ｐゴシック" pitchFamily="-107" charset="-128"/>
              </a:rPr>
              <a:t>EM </a:t>
            </a:r>
            <a:r>
              <a:rPr lang="en-US" sz="1200" kern="1200" dirty="0">
                <a:solidFill>
                  <a:schemeClr val="tx1"/>
                </a:solidFill>
                <a:effectLst/>
                <a:latin typeface="Arial" charset="0"/>
                <a:ea typeface="ＭＳ Ｐゴシック" pitchFamily="-107" charset="-128"/>
                <a:cs typeface="ＭＳ Ｐゴシック" pitchFamily="-107" charset="-128"/>
              </a:rPr>
              <a:t>generated by the signer. The constants are known to the verifier, so that the computed constants can be compared to the known constants as an additional check that the signature is valid (in addition to comparing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dirty="0">
                <a:solidFill>
                  <a:schemeClr val="tx1"/>
                </a:solidFill>
                <a:effectLst/>
                <a:latin typeface="Arial" charset="0"/>
                <a:ea typeface="ＭＳ Ｐゴシック" pitchFamily="-107" charset="-128"/>
                <a:cs typeface="ＭＳ Ｐゴシック" pitchFamily="-107" charset="-128"/>
              </a:rPr>
              <a:t>′). The salt results in a different signature every time a given message is signed with the same private key. The verifier does not know the value of the salt and does not attempt a comparison. Thus, the salt plays a similar role to the pseudorandom variable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in the NIST DSA and in ECDSA. In both of those schemes,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is a pseudorandom number generated by the signer, resulting in different signatures from multiple signings of the same </a:t>
            </a:r>
            <a:r>
              <a:rPr lang="en-US" sz="1200" kern="1200" dirty="0" err="1">
                <a:solidFill>
                  <a:schemeClr val="tx1"/>
                </a:solidFill>
                <a:effectLst/>
                <a:latin typeface="Arial" charset="0"/>
                <a:ea typeface="ＭＳ Ｐゴシック" pitchFamily="-107" charset="-128"/>
                <a:cs typeface="ＭＳ Ｐゴシック" pitchFamily="-107" charset="-128"/>
              </a:rPr>
              <a:t>mes</a:t>
            </a:r>
            <a:r>
              <a:rPr lang="en-US" sz="1200" kern="1200" dirty="0">
                <a:solidFill>
                  <a:schemeClr val="tx1"/>
                </a:solidFill>
                <a:effectLst/>
                <a:latin typeface="Arial" charset="0"/>
                <a:ea typeface="ＭＳ Ｐゴシック" pitchFamily="-107" charset="-128"/>
                <a:cs typeface="ＭＳ Ｐゴシック" pitchFamily="-107" charset="-128"/>
              </a:rPr>
              <a:t>- sage with the same private key. A verifier does not and need not know the value of </a:t>
            </a:r>
            <a:r>
              <a:rPr lang="en-US" sz="1200" i="1" kern="1200" dirty="0">
                <a:solidFill>
                  <a:schemeClr val="tx1"/>
                </a:solidFill>
                <a:effectLst/>
                <a:latin typeface="Arial" charset="0"/>
                <a:ea typeface="ＭＳ Ｐゴシック" pitchFamily="-107" charset="-128"/>
                <a:cs typeface="ＭＳ Ｐゴシック" pitchFamily="-107" charset="-128"/>
              </a:rPr>
              <a:t>k</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20</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21</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13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Figure 13.1 is a generic model of the process of constructing and using digital</a:t>
            </a:r>
          </a:p>
          <a:p>
            <a:r>
              <a:rPr lang="en-US" sz="1200" kern="1200" baseline="0" dirty="0">
                <a:solidFill>
                  <a:schemeClr val="tx1"/>
                </a:solidFill>
                <a:latin typeface="Arial" charset="0"/>
                <a:ea typeface="ＭＳ Ｐゴシック" pitchFamily="-107" charset="-128"/>
                <a:cs typeface="ＭＳ Ｐゴシック" pitchFamily="-107" charset="-128"/>
              </a:rPr>
              <a:t>signatures. All of the digital signature schemes discussed in this chapter have this</a:t>
            </a:r>
          </a:p>
          <a:p>
            <a:r>
              <a:rPr lang="en-US" sz="1200" kern="1200" baseline="0" dirty="0">
                <a:solidFill>
                  <a:schemeClr val="tx1"/>
                </a:solidFill>
                <a:latin typeface="Arial" charset="0"/>
                <a:ea typeface="ＭＳ Ｐゴシック" pitchFamily="-107" charset="-128"/>
                <a:cs typeface="ＭＳ Ｐゴシック" pitchFamily="-107" charset="-128"/>
              </a:rPr>
              <a:t>structure.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Suppose that Bob wants to send a message to Alice. Although it is not important that the </a:t>
            </a:r>
          </a:p>
          <a:p>
            <a:r>
              <a:rPr lang="en-US" sz="1200" kern="1200" dirty="0">
                <a:solidFill>
                  <a:schemeClr val="tx1"/>
                </a:solidFill>
                <a:effectLst/>
                <a:latin typeface="Arial" charset="0"/>
                <a:ea typeface="ＭＳ Ｐゴシック" pitchFamily="-107" charset="-128"/>
                <a:cs typeface="ＭＳ Ｐゴシック" pitchFamily="-107" charset="-128"/>
              </a:rPr>
              <a:t>message be kept secret, he wants Alice to be certain that the message is indeed from him. </a:t>
            </a:r>
          </a:p>
          <a:p>
            <a:r>
              <a:rPr lang="en-US" sz="1200" kern="1200" dirty="0">
                <a:solidFill>
                  <a:schemeClr val="tx1"/>
                </a:solidFill>
                <a:effectLst/>
                <a:latin typeface="Arial" charset="0"/>
                <a:ea typeface="ＭＳ Ｐゴシック" pitchFamily="-107" charset="-128"/>
                <a:cs typeface="ＭＳ Ｐゴシック" pitchFamily="-107" charset="-128"/>
              </a:rPr>
              <a:t>For this purpose, Bob uses a secure hash function, such as SHA-512, to generate a hash </a:t>
            </a:r>
          </a:p>
          <a:p>
            <a:r>
              <a:rPr lang="en-US" sz="1200" kern="1200" dirty="0">
                <a:solidFill>
                  <a:schemeClr val="tx1"/>
                </a:solidFill>
                <a:effectLst/>
                <a:latin typeface="Arial" charset="0"/>
                <a:ea typeface="ＭＳ Ｐゴシック" pitchFamily="-107" charset="-128"/>
                <a:cs typeface="ＭＳ Ｐゴシック" pitchFamily="-107" charset="-128"/>
              </a:rPr>
              <a:t>value for the message. That hash value, together with Bob’s private key serves as input to </a:t>
            </a:r>
          </a:p>
          <a:p>
            <a:r>
              <a:rPr lang="en-US" sz="1200" kern="1200" dirty="0">
                <a:solidFill>
                  <a:schemeClr val="tx1"/>
                </a:solidFill>
                <a:effectLst/>
                <a:latin typeface="Arial" charset="0"/>
                <a:ea typeface="ＭＳ Ｐゴシック" pitchFamily="-107" charset="-128"/>
                <a:cs typeface="ＭＳ Ｐゴシック" pitchFamily="-107" charset="-128"/>
              </a:rPr>
              <a:t>a digital signature generation algorithm, which produces a short block that functions as a </a:t>
            </a:r>
          </a:p>
          <a:p>
            <a:r>
              <a:rPr lang="en-US" sz="1200" b="1" kern="1200" dirty="0">
                <a:solidFill>
                  <a:schemeClr val="tx1"/>
                </a:solidFill>
                <a:effectLst/>
                <a:latin typeface="Arial" charset="0"/>
                <a:ea typeface="ＭＳ Ｐゴシック" pitchFamily="-107" charset="-128"/>
                <a:cs typeface="ＭＳ Ｐゴシック" pitchFamily="-107" charset="-128"/>
              </a:rPr>
              <a:t>digital signature</a:t>
            </a:r>
            <a:r>
              <a:rPr lang="en-US" sz="1200" kern="1200" dirty="0">
                <a:solidFill>
                  <a:schemeClr val="tx1"/>
                </a:solidFill>
                <a:effectLst/>
                <a:latin typeface="Arial" charset="0"/>
                <a:ea typeface="ＭＳ Ｐゴシック" pitchFamily="-107" charset="-128"/>
                <a:cs typeface="ＭＳ Ｐゴシック" pitchFamily="-107" charset="-128"/>
              </a:rPr>
              <a:t>. Bob sends the message with the signature attached. When Alice receives </a:t>
            </a:r>
          </a:p>
          <a:p>
            <a:r>
              <a:rPr lang="en-US" sz="1200" kern="1200" dirty="0">
                <a:solidFill>
                  <a:schemeClr val="tx1"/>
                </a:solidFill>
                <a:effectLst/>
                <a:latin typeface="Arial" charset="0"/>
                <a:ea typeface="ＭＳ Ｐゴシック" pitchFamily="-107" charset="-128"/>
                <a:cs typeface="ＭＳ Ｐゴシック" pitchFamily="-107" charset="-128"/>
              </a:rPr>
              <a:t>the message plus signature, she (1) calculates a hash value for the message; (2) provides the </a:t>
            </a:r>
          </a:p>
          <a:p>
            <a:r>
              <a:rPr lang="en-US" sz="1200" kern="1200" dirty="0">
                <a:solidFill>
                  <a:schemeClr val="tx1"/>
                </a:solidFill>
                <a:effectLst/>
                <a:latin typeface="Arial" charset="0"/>
                <a:ea typeface="ＭＳ Ｐゴシック" pitchFamily="-107" charset="-128"/>
                <a:cs typeface="ＭＳ Ｐゴシック" pitchFamily="-107" charset="-128"/>
              </a:rPr>
              <a:t>hash value and Bob’s public key as inputs to a digital signature verification algorithm. If the algorithm </a:t>
            </a:r>
          </a:p>
          <a:p>
            <a:r>
              <a:rPr lang="en-US" sz="1200" kern="1200" dirty="0">
                <a:solidFill>
                  <a:schemeClr val="tx1"/>
                </a:solidFill>
                <a:effectLst/>
                <a:latin typeface="Arial" charset="0"/>
                <a:ea typeface="ＭＳ Ｐゴシック" pitchFamily="-107" charset="-128"/>
                <a:cs typeface="ＭＳ Ｐゴシック" pitchFamily="-107" charset="-128"/>
              </a:rPr>
              <a:t>returns the result that the signature is valid, Alice is assured that the message must have been signed </a:t>
            </a:r>
          </a:p>
          <a:p>
            <a:r>
              <a:rPr lang="en-US" sz="1200" kern="1200" dirty="0">
                <a:solidFill>
                  <a:schemeClr val="tx1"/>
                </a:solidFill>
                <a:effectLst/>
                <a:latin typeface="Arial" charset="0"/>
                <a:ea typeface="ＭＳ Ｐゴシック" pitchFamily="-107" charset="-128"/>
                <a:cs typeface="ＭＳ Ｐゴシック" pitchFamily="-107" charset="-128"/>
              </a:rPr>
              <a:t>by Bob. No one else has Bob’s private key and therefore no one else could have created a signature </a:t>
            </a:r>
          </a:p>
          <a:p>
            <a:r>
              <a:rPr lang="en-US" sz="1200" kern="1200" dirty="0">
                <a:solidFill>
                  <a:schemeClr val="tx1"/>
                </a:solidFill>
                <a:effectLst/>
                <a:latin typeface="Arial" charset="0"/>
                <a:ea typeface="ＭＳ Ｐゴシック" pitchFamily="-107" charset="-128"/>
                <a:cs typeface="ＭＳ Ｐゴシック" pitchFamily="-107" charset="-128"/>
              </a:rPr>
              <a:t>that could be verified for this message with Bob’s public key. In addition, it is impossible to alter the </a:t>
            </a:r>
          </a:p>
          <a:p>
            <a:r>
              <a:rPr lang="en-US" sz="1200" kern="1200" dirty="0">
                <a:solidFill>
                  <a:schemeClr val="tx1"/>
                </a:solidFill>
                <a:effectLst/>
                <a:latin typeface="Arial" charset="0"/>
                <a:ea typeface="ＭＳ Ｐゴシック" pitchFamily="-107" charset="-128"/>
                <a:cs typeface="ＭＳ Ｐゴシック" pitchFamily="-107" charset="-128"/>
              </a:rPr>
              <a:t>message without access to Bob’s private key, so the message is authenticated both in terms of source </a:t>
            </a:r>
          </a:p>
          <a:p>
            <a:r>
              <a:rPr lang="en-US" sz="1200" kern="1200" dirty="0">
                <a:solidFill>
                  <a:schemeClr val="tx1"/>
                </a:solidFill>
                <a:effectLst/>
                <a:latin typeface="Arial" charset="0"/>
                <a:ea typeface="ＭＳ Ｐゴシック" pitchFamily="-107" charset="-128"/>
                <a:cs typeface="ＭＳ Ｐゴシック" pitchFamily="-107" charset="-128"/>
              </a:rPr>
              <a:t>and in terms of data integrity.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We begin this chapter with an overview of digital signatures. We then present the</a:t>
            </a:r>
          </a:p>
          <a:p>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kern="1200" baseline="0" dirty="0" err="1">
                <a:solidFill>
                  <a:schemeClr val="tx1"/>
                </a:solidFill>
                <a:latin typeface="Arial" charset="0"/>
                <a:ea typeface="ＭＳ Ｐゴシック" pitchFamily="-107" charset="-128"/>
                <a:cs typeface="ＭＳ Ｐゴシック" pitchFamily="-107" charset="-128"/>
              </a:rPr>
              <a:t>Schnorr</a:t>
            </a:r>
            <a:r>
              <a:rPr lang="en-US" sz="1200" kern="1200" baseline="0" dirty="0">
                <a:solidFill>
                  <a:schemeClr val="tx1"/>
                </a:solidFill>
                <a:latin typeface="Arial" charset="0"/>
                <a:ea typeface="ＭＳ Ｐゴシック" pitchFamily="-107" charset="-128"/>
                <a:cs typeface="ＭＳ Ｐゴシック" pitchFamily="-107" charset="-128"/>
              </a:rPr>
              <a:t> digital signature schemes, understanding of which makes it easier</a:t>
            </a:r>
          </a:p>
          <a:p>
            <a:r>
              <a:rPr lang="en-US" sz="1200" kern="1200" baseline="0" dirty="0">
                <a:solidFill>
                  <a:schemeClr val="tx1"/>
                </a:solidFill>
                <a:latin typeface="Arial" charset="0"/>
                <a:ea typeface="ＭＳ Ｐゴシック" pitchFamily="-107" charset="-128"/>
                <a:cs typeface="ＭＳ Ｐゴシック" pitchFamily="-107" charset="-128"/>
              </a:rPr>
              <a:t>to understand the NIST Digital Signature Algorithm (DSA). The chapter then covers</a:t>
            </a:r>
          </a:p>
          <a:p>
            <a:r>
              <a:rPr lang="en-US" sz="1200" kern="1200" baseline="0" dirty="0">
                <a:solidFill>
                  <a:schemeClr val="tx1"/>
                </a:solidFill>
                <a:latin typeface="Arial" charset="0"/>
                <a:ea typeface="ＭＳ Ｐゴシック" pitchFamily="-107" charset="-128"/>
                <a:cs typeface="ＭＳ Ｐゴシック" pitchFamily="-107" charset="-128"/>
              </a:rPr>
              <a:t>the two other important standardized digital signature schemes: the Elliptic Curve</a:t>
            </a:r>
          </a:p>
          <a:p>
            <a:r>
              <a:rPr lang="en-US" sz="1200" kern="1200" baseline="0" dirty="0">
                <a:solidFill>
                  <a:schemeClr val="tx1"/>
                </a:solidFill>
                <a:latin typeface="Arial" charset="0"/>
                <a:ea typeface="ＭＳ Ｐゴシック" pitchFamily="-107" charset="-128"/>
                <a:cs typeface="ＭＳ Ｐゴシック" pitchFamily="-107" charset="-128"/>
              </a:rPr>
              <a:t>Digital Signature Algorithm (ECDSA) and the RSA Probabilistic Signature Scheme</a:t>
            </a:r>
          </a:p>
          <a:p>
            <a:r>
              <a:rPr lang="en-US" sz="1200" kern="1200" baseline="0" dirty="0">
                <a:solidFill>
                  <a:schemeClr val="tx1"/>
                </a:solidFill>
                <a:latin typeface="Arial" charset="0"/>
                <a:ea typeface="ＭＳ Ｐゴシック" pitchFamily="-107" charset="-128"/>
                <a:cs typeface="ＭＳ Ｐゴシック" pitchFamily="-107" charset="-128"/>
              </a:rPr>
              <a:t>(RSA-PSS).</a:t>
            </a:r>
            <a:endParaRPr lang="en-US" dirty="0">
              <a:latin typeface="Arial" pitchFamily="-84" charset="0"/>
              <a:ea typeface="ＭＳ Ｐゴシック" pitchFamily="-84" charset="-128"/>
              <a:cs typeface="ＭＳ Ｐゴシック" pitchFamily="-84" charset="-128"/>
            </a:endParaRPr>
          </a:p>
        </p:txBody>
      </p:sp>
      <p:sp>
        <p:nvSpPr>
          <p:cNvPr id="22532" name="Slide Number Placeholder 3"/>
          <p:cNvSpPr>
            <a:spLocks noGrp="1"/>
          </p:cNvSpPr>
          <p:nvPr>
            <p:ph type="sldNum" sz="quarter" idx="5"/>
          </p:nvPr>
        </p:nvSpPr>
        <p:spPr>
          <a:noFill/>
        </p:spPr>
        <p:txBody>
          <a:bodyPr/>
          <a:lstStyle/>
          <a:p>
            <a:fld id="{49DD4244-D01B-6647-B979-136A5C551289}" type="slidenum">
              <a:rPr lang="en-AU" smtClean="0">
                <a:latin typeface="Arial" pitchFamily="-84" charset="0"/>
              </a:rPr>
              <a:pPr/>
              <a:t>3</a:t>
            </a:fld>
            <a:endParaRPr lang="en-AU" dirty="0">
              <a:latin typeface="Arial" pitchFamily="-8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D4DA81D-5D18-8D49-8768-B43A1F9A3404}" type="slidenum">
              <a:rPr lang="en-AU">
                <a:latin typeface="Arial" pitchFamily="-84" charset="0"/>
              </a:rPr>
              <a:pPr/>
              <a:t>4</a:t>
            </a:fld>
            <a:endParaRPr lang="en-AU" dirty="0">
              <a:latin typeface="Arial" pitchFamily="-84" charset="0"/>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Message authentication protects two parties who exchange messages from any third</a:t>
            </a:r>
          </a:p>
          <a:p>
            <a:r>
              <a:rPr lang="en-US" sz="1200" kern="1200" baseline="0" dirty="0">
                <a:solidFill>
                  <a:schemeClr val="tx1"/>
                </a:solidFill>
                <a:latin typeface="Arial" charset="0"/>
                <a:ea typeface="ＭＳ Ｐゴシック" pitchFamily="-107" charset="-128"/>
                <a:cs typeface="ＭＳ Ｐゴシック" pitchFamily="-107" charset="-128"/>
              </a:rPr>
              <a:t>party. However, it does not protect the two parties against each other. Several forms</a:t>
            </a:r>
          </a:p>
          <a:p>
            <a:r>
              <a:rPr lang="en-US" sz="1200" kern="1200" baseline="0" dirty="0">
                <a:solidFill>
                  <a:schemeClr val="tx1"/>
                </a:solidFill>
                <a:latin typeface="Arial" charset="0"/>
                <a:ea typeface="ＭＳ Ｐゴシック" pitchFamily="-107" charset="-128"/>
                <a:cs typeface="ＭＳ Ｐゴシック" pitchFamily="-107" charset="-128"/>
              </a:rPr>
              <a:t>of dispute between the two are possible.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situations where there is not complete trust between sender and receiver,</a:t>
            </a:r>
          </a:p>
          <a:p>
            <a:r>
              <a:rPr lang="en-US" sz="1200" kern="1200" baseline="0" dirty="0">
                <a:solidFill>
                  <a:schemeClr val="tx1"/>
                </a:solidFill>
                <a:latin typeface="Arial" charset="0"/>
                <a:ea typeface="ＭＳ Ｐゴシック" pitchFamily="-107" charset="-128"/>
                <a:cs typeface="ＭＳ Ｐゴシック" pitchFamily="-107" charset="-128"/>
              </a:rPr>
              <a:t>something more than authentication is needed. The most attractive solution to</a:t>
            </a:r>
          </a:p>
          <a:p>
            <a:r>
              <a:rPr lang="en-US" sz="1200" kern="1200" baseline="0" dirty="0">
                <a:solidFill>
                  <a:schemeClr val="tx1"/>
                </a:solidFill>
                <a:latin typeface="Arial" charset="0"/>
                <a:ea typeface="ＭＳ Ｐゴシック" pitchFamily="-107" charset="-128"/>
                <a:cs typeface="ＭＳ Ｐゴシック" pitchFamily="-107" charset="-128"/>
              </a:rPr>
              <a:t>this problem is the digital signature. The digital signature must have the following</a:t>
            </a:r>
          </a:p>
          <a:p>
            <a:r>
              <a:rPr lang="en-US" sz="1200" kern="1200" baseline="0" dirty="0">
                <a:solidFill>
                  <a:schemeClr val="tx1"/>
                </a:solidFill>
                <a:latin typeface="Arial" charset="0"/>
                <a:ea typeface="ＭＳ Ｐゴシック" pitchFamily="-107" charset="-128"/>
                <a:cs typeface="ＭＳ Ｐゴシック" pitchFamily="-107" charset="-128"/>
              </a:rPr>
              <a:t>properties: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verify the author and the date and time of the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authenticate the contents at the time of the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verifiable by third parties to resolve disputes.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Thus, the digital signature function includes the authentication function.</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[GOLD88] lists the following types of attacks, in order of increasing severity. Here</a:t>
            </a:r>
          </a:p>
          <a:p>
            <a:r>
              <a:rPr lang="en-US" sz="1200" b="0" kern="1200" baseline="0" dirty="0">
                <a:solidFill>
                  <a:schemeClr val="tx1"/>
                </a:solidFill>
                <a:latin typeface="Arial" charset="0"/>
                <a:ea typeface="ＭＳ Ｐゴシック" pitchFamily="-107" charset="-128"/>
                <a:cs typeface="ＭＳ Ｐゴシック" pitchFamily="-107" charset="-128"/>
              </a:rPr>
              <a:t>A denotes the user whose signature method is being attacked, and C denotes the</a:t>
            </a:r>
          </a:p>
          <a:p>
            <a:r>
              <a:rPr lang="en-US" sz="1200" b="0" kern="1200" baseline="0" dirty="0">
                <a:solidFill>
                  <a:schemeClr val="tx1"/>
                </a:solidFill>
                <a:latin typeface="Arial" charset="0"/>
                <a:ea typeface="ＭＳ Ｐゴシック" pitchFamily="-107" charset="-128"/>
                <a:cs typeface="ＭＳ Ｐゴシック" pitchFamily="-107" charset="-128"/>
              </a:rPr>
              <a:t>attacker.</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Key-only attack: </a:t>
            </a:r>
            <a:r>
              <a:rPr lang="en-US" sz="1200" b="0" kern="1200" baseline="0" dirty="0">
                <a:solidFill>
                  <a:schemeClr val="tx1"/>
                </a:solidFill>
                <a:latin typeface="Arial" charset="0"/>
                <a:ea typeface="ＭＳ Ｐゴシック" pitchFamily="-107" charset="-128"/>
                <a:cs typeface="ＭＳ Ｐゴシック" pitchFamily="-107" charset="-128"/>
              </a:rPr>
              <a:t>C only knows A’s public key.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Known message attack: </a:t>
            </a:r>
            <a:r>
              <a:rPr lang="en-US" sz="1200" b="0" kern="1200" baseline="0" dirty="0">
                <a:solidFill>
                  <a:schemeClr val="tx1"/>
                </a:solidFill>
                <a:latin typeface="Arial" charset="0"/>
                <a:ea typeface="ＭＳ Ｐゴシック" pitchFamily="-107" charset="-128"/>
                <a:cs typeface="ＭＳ Ｐゴシック" pitchFamily="-107" charset="-128"/>
              </a:rPr>
              <a:t>C is given access to a set of messages and their</a:t>
            </a:r>
          </a:p>
          <a:p>
            <a:r>
              <a:rPr lang="en-US" sz="1200" b="0" kern="1200" baseline="0" dirty="0">
                <a:solidFill>
                  <a:schemeClr val="tx1"/>
                </a:solidFill>
                <a:latin typeface="Arial" charset="0"/>
                <a:ea typeface="ＭＳ Ｐゴシック" pitchFamily="-107" charset="-128"/>
                <a:cs typeface="ＭＳ Ｐゴシック" pitchFamily="-107" charset="-128"/>
              </a:rPr>
              <a:t>signatures.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Generic chosen message attack</a:t>
            </a:r>
            <a:r>
              <a:rPr lang="en-US" sz="1200" b="0" kern="1200" baseline="0" dirty="0">
                <a:solidFill>
                  <a:schemeClr val="tx1"/>
                </a:solidFill>
                <a:latin typeface="Arial" charset="0"/>
                <a:ea typeface="ＭＳ Ｐゴシック" pitchFamily="-107" charset="-128"/>
                <a:cs typeface="ＭＳ Ｐゴシック" pitchFamily="-107" charset="-128"/>
              </a:rPr>
              <a:t>: C chooses a list of messages before attempting</a:t>
            </a:r>
          </a:p>
          <a:p>
            <a:r>
              <a:rPr lang="en-US" sz="1200" b="0" kern="1200" baseline="0" dirty="0">
                <a:solidFill>
                  <a:schemeClr val="tx1"/>
                </a:solidFill>
                <a:latin typeface="Arial" charset="0"/>
                <a:ea typeface="ＭＳ Ｐゴシック" pitchFamily="-107" charset="-128"/>
                <a:cs typeface="ＭＳ Ｐゴシック" pitchFamily="-107" charset="-128"/>
              </a:rPr>
              <a:t>to breaks A’s signature scheme, independent of A’s public key. C then</a:t>
            </a:r>
          </a:p>
          <a:p>
            <a:r>
              <a:rPr lang="en-US" sz="1200" b="0" kern="1200" baseline="0" dirty="0">
                <a:solidFill>
                  <a:schemeClr val="tx1"/>
                </a:solidFill>
                <a:latin typeface="Arial" charset="0"/>
                <a:ea typeface="ＭＳ Ｐゴシック" pitchFamily="-107" charset="-128"/>
                <a:cs typeface="ＭＳ Ｐゴシック" pitchFamily="-107" charset="-128"/>
              </a:rPr>
              <a:t>obtains from A valid signatures for the chosen messages. The attack is generic,</a:t>
            </a:r>
          </a:p>
          <a:p>
            <a:r>
              <a:rPr lang="en-US" sz="1200" b="0" kern="1200" baseline="0" dirty="0">
                <a:solidFill>
                  <a:schemeClr val="tx1"/>
                </a:solidFill>
                <a:latin typeface="Arial" charset="0"/>
                <a:ea typeface="ＭＳ Ｐゴシック" pitchFamily="-107" charset="-128"/>
                <a:cs typeface="ＭＳ Ｐゴシック" pitchFamily="-107" charset="-128"/>
              </a:rPr>
              <a:t>because it does not depend on A’s public key; the same attack is used against</a:t>
            </a:r>
          </a:p>
          <a:p>
            <a:r>
              <a:rPr lang="en-US" sz="1200" b="0" kern="1200" baseline="0" dirty="0">
                <a:solidFill>
                  <a:schemeClr val="tx1"/>
                </a:solidFill>
                <a:latin typeface="Arial" charset="0"/>
                <a:ea typeface="ＭＳ Ｐゴシック" pitchFamily="-107" charset="-128"/>
                <a:cs typeface="ＭＳ Ｐゴシック" pitchFamily="-107" charset="-128"/>
              </a:rPr>
              <a:t>everyone.</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Directed chosen message attack: </a:t>
            </a:r>
            <a:r>
              <a:rPr lang="en-US" sz="1200" b="0" kern="1200" baseline="0" dirty="0">
                <a:solidFill>
                  <a:schemeClr val="tx1"/>
                </a:solidFill>
                <a:latin typeface="Arial" charset="0"/>
                <a:ea typeface="ＭＳ Ｐゴシック" pitchFamily="-107" charset="-128"/>
                <a:cs typeface="ＭＳ Ｐゴシック" pitchFamily="-107" charset="-128"/>
              </a:rPr>
              <a:t>Similar to the generic attack, except that the</a:t>
            </a:r>
          </a:p>
          <a:p>
            <a:r>
              <a:rPr lang="en-US" sz="1200" b="0" kern="1200" baseline="0" dirty="0">
                <a:solidFill>
                  <a:schemeClr val="tx1"/>
                </a:solidFill>
                <a:latin typeface="Arial" charset="0"/>
                <a:ea typeface="ＭＳ Ｐゴシック" pitchFamily="-107" charset="-128"/>
                <a:cs typeface="ＭＳ Ｐゴシック" pitchFamily="-107" charset="-128"/>
              </a:rPr>
              <a:t>list of messages to be signed is chosen after C knows A’s public key but before</a:t>
            </a:r>
          </a:p>
          <a:p>
            <a:r>
              <a:rPr lang="en-US" sz="1200" b="0" kern="1200" baseline="0" dirty="0">
                <a:solidFill>
                  <a:schemeClr val="tx1"/>
                </a:solidFill>
                <a:latin typeface="Arial" charset="0"/>
                <a:ea typeface="ＭＳ Ｐゴシック" pitchFamily="-107" charset="-128"/>
                <a:cs typeface="ＭＳ Ｐゴシック" pitchFamily="-107" charset="-128"/>
              </a:rPr>
              <a:t>any signatures are seen.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Adaptive chosen message attack: </a:t>
            </a:r>
            <a:r>
              <a:rPr lang="en-US" sz="1200" b="0" kern="1200" baseline="0" dirty="0">
                <a:solidFill>
                  <a:schemeClr val="tx1"/>
                </a:solidFill>
                <a:latin typeface="Arial" charset="0"/>
                <a:ea typeface="ＭＳ Ｐゴシック" pitchFamily="-107" charset="-128"/>
                <a:cs typeface="ＭＳ Ｐゴシック" pitchFamily="-107" charset="-128"/>
              </a:rPr>
              <a:t>C is allowed to use A as an “oracle.” This</a:t>
            </a:r>
          </a:p>
          <a:p>
            <a:r>
              <a:rPr lang="en-US" sz="1200" b="0" kern="1200" baseline="0" dirty="0">
                <a:solidFill>
                  <a:schemeClr val="tx1"/>
                </a:solidFill>
                <a:latin typeface="Arial" charset="0"/>
                <a:ea typeface="ＭＳ Ｐゴシック" pitchFamily="-107" charset="-128"/>
                <a:cs typeface="ＭＳ Ｐゴシック" pitchFamily="-107" charset="-128"/>
              </a:rPr>
              <a:t>means that C may request from A signatures of messages that depend on previously</a:t>
            </a:r>
          </a:p>
          <a:p>
            <a:r>
              <a:rPr lang="en-US" sz="1200" b="0" kern="1200" baseline="0" dirty="0">
                <a:solidFill>
                  <a:schemeClr val="tx1"/>
                </a:solidFill>
                <a:latin typeface="Arial" charset="0"/>
                <a:ea typeface="ＭＳ Ｐゴシック" pitchFamily="-107" charset="-128"/>
                <a:cs typeface="ＭＳ Ｐゴシック" pitchFamily="-107" charset="-128"/>
              </a:rPr>
              <a:t>obtained message-signature pairs.</a:t>
            </a:r>
          </a:p>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26628" name="Slide Number Placeholder 3"/>
          <p:cNvSpPr>
            <a:spLocks noGrp="1"/>
          </p:cNvSpPr>
          <p:nvPr>
            <p:ph type="sldNum" sz="quarter" idx="5"/>
          </p:nvPr>
        </p:nvSpPr>
        <p:spPr>
          <a:noFill/>
        </p:spPr>
        <p:txBody>
          <a:bodyPr/>
          <a:lstStyle/>
          <a:p>
            <a:fld id="{E66C819F-AE42-154A-9986-BA37298DD330}" type="slidenum">
              <a:rPr lang="en-AU" smtClean="0">
                <a:latin typeface="Arial" pitchFamily="-84" charset="0"/>
              </a:rPr>
              <a:pPr/>
              <a:t>5</a:t>
            </a:fld>
            <a:endParaRPr lang="en-AU" dirty="0">
              <a:latin typeface="Arial"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pitchFamily="-107" charset="-128"/>
                <a:cs typeface="ＭＳ Ｐゴシック" pitchFamily="-107" charset="-128"/>
              </a:rPr>
              <a:t>[GOLD88] then defines success at breaking a signature scheme as an outcome</a:t>
            </a:r>
          </a:p>
          <a:p>
            <a:r>
              <a:rPr lang="en-US" sz="1200" b="0" kern="1200" baseline="0" dirty="0">
                <a:solidFill>
                  <a:schemeClr val="tx1"/>
                </a:solidFill>
                <a:latin typeface="Arial" charset="0"/>
                <a:ea typeface="ＭＳ Ｐゴシック" pitchFamily="-107" charset="-128"/>
                <a:cs typeface="ＭＳ Ｐゴシック" pitchFamily="-107" charset="-128"/>
              </a:rPr>
              <a:t>in which C can do any of the following with a non-negligible probability: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Total break: </a:t>
            </a:r>
            <a:r>
              <a:rPr lang="en-US" sz="1200" b="0" kern="1200" baseline="0" dirty="0">
                <a:solidFill>
                  <a:schemeClr val="tx1"/>
                </a:solidFill>
                <a:latin typeface="Arial" charset="0"/>
                <a:ea typeface="ＭＳ Ｐゴシック" pitchFamily="-107" charset="-128"/>
                <a:cs typeface="ＭＳ Ｐゴシック" pitchFamily="-107" charset="-128"/>
              </a:rPr>
              <a:t>C determines A’s private key.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Universal forgery: </a:t>
            </a:r>
            <a:r>
              <a:rPr lang="en-US" sz="1200" b="0" kern="1200" baseline="0" dirty="0">
                <a:solidFill>
                  <a:schemeClr val="tx1"/>
                </a:solidFill>
                <a:latin typeface="Arial" charset="0"/>
                <a:ea typeface="ＭＳ Ｐゴシック" pitchFamily="-107" charset="-128"/>
                <a:cs typeface="ＭＳ Ｐゴシック" pitchFamily="-107" charset="-128"/>
              </a:rPr>
              <a:t>C finds an efficient signing algorithm that provides an</a:t>
            </a:r>
          </a:p>
          <a:p>
            <a:r>
              <a:rPr lang="en-US" sz="1200" b="0" kern="1200" baseline="0" dirty="0">
                <a:solidFill>
                  <a:schemeClr val="tx1"/>
                </a:solidFill>
                <a:latin typeface="Arial" charset="0"/>
                <a:ea typeface="ＭＳ Ｐゴシック" pitchFamily="-107" charset="-128"/>
                <a:cs typeface="ＭＳ Ｐゴシック" pitchFamily="-107" charset="-128"/>
              </a:rPr>
              <a:t>equivalent way of constructing signatures on arbitrary messages.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Selective forgery: </a:t>
            </a:r>
            <a:r>
              <a:rPr lang="en-US" sz="1200" b="0" kern="1200" baseline="0" dirty="0">
                <a:solidFill>
                  <a:schemeClr val="tx1"/>
                </a:solidFill>
                <a:latin typeface="Arial" charset="0"/>
                <a:ea typeface="ＭＳ Ｐゴシック" pitchFamily="-107" charset="-128"/>
                <a:cs typeface="ＭＳ Ｐゴシック" pitchFamily="-107" charset="-128"/>
              </a:rPr>
              <a:t>C forges a signature for a particular message chosen by C.</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Existential forgery: </a:t>
            </a:r>
            <a:r>
              <a:rPr lang="en-US" sz="1200" b="0" kern="1200" baseline="0" dirty="0">
                <a:solidFill>
                  <a:schemeClr val="tx1"/>
                </a:solidFill>
                <a:latin typeface="Arial" charset="0"/>
                <a:ea typeface="ＭＳ Ｐゴシック" pitchFamily="-107" charset="-128"/>
                <a:cs typeface="ＭＳ Ｐゴシック" pitchFamily="-107" charset="-128"/>
              </a:rPr>
              <a:t>C forges a signature for at least one message. C has no</a:t>
            </a:r>
          </a:p>
          <a:p>
            <a:r>
              <a:rPr lang="en-US" sz="1200" b="0" kern="1200" baseline="0" dirty="0">
                <a:solidFill>
                  <a:schemeClr val="tx1"/>
                </a:solidFill>
                <a:latin typeface="Arial" charset="0"/>
                <a:ea typeface="ＭＳ Ｐゴシック" pitchFamily="-107" charset="-128"/>
                <a:cs typeface="ＭＳ Ｐゴシック" pitchFamily="-107" charset="-128"/>
              </a:rPr>
              <a:t>control over the message. Consequently, this forgery may only be a minor nuisance</a:t>
            </a:r>
          </a:p>
          <a:p>
            <a:r>
              <a:rPr lang="en-US" sz="1200" b="0" kern="1200" baseline="0" dirty="0">
                <a:solidFill>
                  <a:schemeClr val="tx1"/>
                </a:solidFill>
                <a:latin typeface="Arial" charset="0"/>
                <a:ea typeface="ＭＳ Ｐゴシック" pitchFamily="-107" charset="-128"/>
                <a:cs typeface="ＭＳ Ｐゴシック" pitchFamily="-107" charset="-128"/>
              </a:rPr>
              <a:t>to A.</a:t>
            </a:r>
            <a:endParaRPr lang="en-US" sz="1100" b="0" dirty="0">
              <a:latin typeface="Arial" pitchFamily="-84" charset="0"/>
              <a:ea typeface="ＭＳ Ｐゴシック" pitchFamily="-84" charset="-128"/>
              <a:cs typeface="ＭＳ Ｐゴシック" pitchFamily="-84" charset="-128"/>
            </a:endParaRPr>
          </a:p>
          <a:p>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6</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8ADA3D4-20AE-5D40-BBF1-A6BC8BC5F4E4}" type="slidenum">
              <a:rPr lang="en-AU">
                <a:latin typeface="Arial" pitchFamily="-84" charset="0"/>
              </a:rPr>
              <a:pPr/>
              <a:t>7</a:t>
            </a:fld>
            <a:endParaRPr lang="en-AU" dirty="0">
              <a:latin typeface="Arial" pitchFamily="-8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On the basis of the properties and attacks just discussed, we can formulate the following</a:t>
            </a:r>
          </a:p>
          <a:p>
            <a:r>
              <a:rPr lang="en-US" sz="1200" kern="1200" baseline="0" dirty="0">
                <a:solidFill>
                  <a:schemeClr val="tx1"/>
                </a:solidFill>
                <a:latin typeface="Arial" charset="0"/>
                <a:ea typeface="ＭＳ Ｐゴシック" pitchFamily="-107" charset="-128"/>
                <a:cs typeface="ＭＳ Ｐゴシック" pitchFamily="-107" charset="-128"/>
              </a:rPr>
              <a:t>requirements for a digital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signature must be a bit pattern that depends on the message being signed.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signature must use some information unique to the sender to prevent</a:t>
            </a:r>
          </a:p>
          <a:p>
            <a:r>
              <a:rPr lang="en-US" sz="1200" kern="1200" baseline="0" dirty="0">
                <a:solidFill>
                  <a:schemeClr val="tx1"/>
                </a:solidFill>
                <a:latin typeface="Arial" charset="0"/>
                <a:ea typeface="ＭＳ Ｐゴシック" pitchFamily="-107" charset="-128"/>
                <a:cs typeface="ＭＳ Ｐゴシック" pitchFamily="-107" charset="-128"/>
              </a:rPr>
              <a:t>both forgery and denial.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relatively easy to produce the digital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relatively easy to recognize and verify the digital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computationally infeasible to forge a digital signature, either by</a:t>
            </a:r>
          </a:p>
          <a:p>
            <a:r>
              <a:rPr lang="en-US" sz="1200" kern="1200" baseline="0" dirty="0">
                <a:solidFill>
                  <a:schemeClr val="tx1"/>
                </a:solidFill>
                <a:latin typeface="Arial" charset="0"/>
                <a:ea typeface="ＭＳ Ｐゴシック" pitchFamily="-107" charset="-128"/>
                <a:cs typeface="ＭＳ Ｐゴシック" pitchFamily="-107" charset="-128"/>
              </a:rPr>
              <a:t>constructing a new message for an existing digital signature or by constructing</a:t>
            </a:r>
          </a:p>
          <a:p>
            <a:r>
              <a:rPr lang="en-US" sz="1200" kern="1200" baseline="0" dirty="0">
                <a:solidFill>
                  <a:schemeClr val="tx1"/>
                </a:solidFill>
                <a:latin typeface="Arial" charset="0"/>
                <a:ea typeface="ＭＳ Ｐゴシック" pitchFamily="-107" charset="-128"/>
                <a:cs typeface="ＭＳ Ｐゴシック" pitchFamily="-107" charset="-128"/>
              </a:rPr>
              <a:t>a fraudulent digital signature for a given message.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practical to retain a copy of the digital signature in storage.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 secure hash function, embedded in a scheme such as that of Figure 13.1, provides</a:t>
            </a:r>
          </a:p>
          <a:p>
            <a:r>
              <a:rPr lang="en-US" sz="1200" kern="1200" baseline="0" dirty="0">
                <a:solidFill>
                  <a:schemeClr val="tx1"/>
                </a:solidFill>
                <a:latin typeface="Arial" charset="0"/>
                <a:ea typeface="ＭＳ Ｐゴシック" pitchFamily="-107" charset="-128"/>
                <a:cs typeface="ＭＳ Ｐゴシック" pitchFamily="-107" charset="-128"/>
              </a:rPr>
              <a:t>a basis for satisfying these requirements. However, care must be taken in the design</a:t>
            </a:r>
          </a:p>
          <a:p>
            <a:r>
              <a:rPr lang="en-US" sz="1200" kern="1200" baseline="0" dirty="0">
                <a:solidFill>
                  <a:schemeClr val="tx1"/>
                </a:solidFill>
                <a:latin typeface="Arial" charset="0"/>
                <a:ea typeface="ＭＳ Ｐゴシック" pitchFamily="-107" charset="-128"/>
                <a:cs typeface="ＭＳ Ｐゴシック" pitchFamily="-107" charset="-128"/>
              </a:rPr>
              <a:t>of the details of the scheme.</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FA6555A-F064-2947-B022-F8EAEEF19CE9}" type="slidenum">
              <a:rPr lang="en-AU">
                <a:latin typeface="Arial" pitchFamily="-84" charset="0"/>
              </a:rPr>
              <a:pPr/>
              <a:t>8</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term </a:t>
            </a:r>
            <a:r>
              <a:rPr lang="en-US" sz="1200" b="1" kern="1200" baseline="0" dirty="0">
                <a:solidFill>
                  <a:schemeClr val="tx1"/>
                </a:solidFill>
                <a:latin typeface="Arial" charset="0"/>
                <a:ea typeface="ＭＳ Ｐゴシック" pitchFamily="-107" charset="-128"/>
                <a:cs typeface="ＭＳ Ｐゴシック" pitchFamily="-107" charset="-128"/>
              </a:rPr>
              <a:t>direct digital signature </a:t>
            </a:r>
            <a:r>
              <a:rPr lang="en-US" sz="1200" kern="1200" baseline="0" dirty="0">
                <a:solidFill>
                  <a:schemeClr val="tx1"/>
                </a:solidFill>
                <a:latin typeface="Arial" charset="0"/>
                <a:ea typeface="ＭＳ Ｐゴシック" pitchFamily="-107" charset="-128"/>
                <a:cs typeface="ＭＳ Ｐゴシック" pitchFamily="-107" charset="-128"/>
              </a:rPr>
              <a:t>refers to a digital signature scheme that involves</a:t>
            </a:r>
          </a:p>
          <a:p>
            <a:r>
              <a:rPr lang="en-US" sz="1200" kern="1200" baseline="0" dirty="0">
                <a:solidFill>
                  <a:schemeClr val="tx1"/>
                </a:solidFill>
                <a:latin typeface="Arial" charset="0"/>
                <a:ea typeface="ＭＳ Ｐゴシック" pitchFamily="-107" charset="-128"/>
                <a:cs typeface="ＭＳ Ｐゴシック" pitchFamily="-107" charset="-128"/>
              </a:rPr>
              <a:t>only the communicating parties (source, destination). It is assumed that the destination</a:t>
            </a:r>
          </a:p>
          <a:p>
            <a:r>
              <a:rPr lang="en-US" sz="1200" kern="1200" baseline="0" dirty="0">
                <a:solidFill>
                  <a:schemeClr val="tx1"/>
                </a:solidFill>
                <a:latin typeface="Arial" charset="0"/>
                <a:ea typeface="ＭＳ Ｐゴシック" pitchFamily="-107" charset="-128"/>
                <a:cs typeface="ＭＳ Ｐゴシック" pitchFamily="-107" charset="-128"/>
              </a:rPr>
              <a:t>knows the public key of the source.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Confidentiality can be provided by encrypting the entire message plus signature</a:t>
            </a:r>
          </a:p>
          <a:p>
            <a:r>
              <a:rPr lang="en-US" sz="1200" kern="1200" baseline="0" dirty="0">
                <a:solidFill>
                  <a:schemeClr val="tx1"/>
                </a:solidFill>
                <a:latin typeface="Arial" charset="0"/>
                <a:ea typeface="ＭＳ Ｐゴシック" pitchFamily="-107" charset="-128"/>
                <a:cs typeface="ＭＳ Ｐゴシック" pitchFamily="-107" charset="-128"/>
              </a:rPr>
              <a:t>with a shared secret key (symmetric encryption). Note that it is important to</a:t>
            </a:r>
          </a:p>
          <a:p>
            <a:r>
              <a:rPr lang="en-US" sz="1200" kern="1200" baseline="0" dirty="0">
                <a:solidFill>
                  <a:schemeClr val="tx1"/>
                </a:solidFill>
                <a:latin typeface="Arial" charset="0"/>
                <a:ea typeface="ＭＳ Ｐゴシック" pitchFamily="-107" charset="-128"/>
                <a:cs typeface="ＭＳ Ｐゴシック" pitchFamily="-107" charset="-128"/>
              </a:rPr>
              <a:t>perform the signature function first and then an outer confidentiality function. In</a:t>
            </a:r>
          </a:p>
          <a:p>
            <a:r>
              <a:rPr lang="en-US" sz="1200" kern="1200" baseline="0" dirty="0">
                <a:solidFill>
                  <a:schemeClr val="tx1"/>
                </a:solidFill>
                <a:latin typeface="Arial" charset="0"/>
                <a:ea typeface="ＭＳ Ｐゴシック" pitchFamily="-107" charset="-128"/>
                <a:cs typeface="ＭＳ Ｐゴシック" pitchFamily="-107" charset="-128"/>
              </a:rPr>
              <a:t>case of dispute, some third party must view the message and its signature. If the signature</a:t>
            </a:r>
          </a:p>
          <a:p>
            <a:r>
              <a:rPr lang="en-US" sz="1200" kern="1200" baseline="0" dirty="0">
                <a:solidFill>
                  <a:schemeClr val="tx1"/>
                </a:solidFill>
                <a:latin typeface="Arial" charset="0"/>
                <a:ea typeface="ＭＳ Ｐゴシック" pitchFamily="-107" charset="-128"/>
                <a:cs typeface="ＭＳ Ｐゴシック" pitchFamily="-107" charset="-128"/>
              </a:rPr>
              <a:t>is calculated on an encrypted message, then the third party also needs access</a:t>
            </a:r>
          </a:p>
          <a:p>
            <a:r>
              <a:rPr lang="en-US" sz="1200" kern="1200" baseline="0" dirty="0">
                <a:solidFill>
                  <a:schemeClr val="tx1"/>
                </a:solidFill>
                <a:latin typeface="Arial" charset="0"/>
                <a:ea typeface="ＭＳ Ｐゴシック" pitchFamily="-107" charset="-128"/>
                <a:cs typeface="ＭＳ Ｐゴシック" pitchFamily="-107" charset="-128"/>
              </a:rPr>
              <a:t>to the decryption key to read the original message. However, if the signature is the</a:t>
            </a:r>
          </a:p>
          <a:p>
            <a:r>
              <a:rPr lang="en-US" sz="1200" kern="1200" baseline="0" dirty="0">
                <a:solidFill>
                  <a:schemeClr val="tx1"/>
                </a:solidFill>
                <a:latin typeface="Arial" charset="0"/>
                <a:ea typeface="ＭＳ Ｐゴシック" pitchFamily="-107" charset="-128"/>
                <a:cs typeface="ＭＳ Ｐゴシック" pitchFamily="-107" charset="-128"/>
              </a:rPr>
              <a:t>inner operation, then the recipient can store the plaintext message and its signature</a:t>
            </a:r>
          </a:p>
          <a:p>
            <a:r>
              <a:rPr lang="en-US" sz="1200" kern="1200" baseline="0" dirty="0">
                <a:solidFill>
                  <a:schemeClr val="tx1"/>
                </a:solidFill>
                <a:latin typeface="Arial" charset="0"/>
                <a:ea typeface="ＭＳ Ｐゴシック" pitchFamily="-107" charset="-128"/>
                <a:cs typeface="ＭＳ Ｐゴシック" pitchFamily="-107" charset="-128"/>
              </a:rPr>
              <a:t>for later use in dispute resolution.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validity of the scheme just described depends on the security of the sender’s</a:t>
            </a:r>
          </a:p>
          <a:p>
            <a:r>
              <a:rPr lang="en-US" sz="1200" kern="1200" baseline="0" dirty="0">
                <a:solidFill>
                  <a:schemeClr val="tx1"/>
                </a:solidFill>
                <a:latin typeface="Arial" charset="0"/>
                <a:ea typeface="ＭＳ Ｐゴシック" pitchFamily="-107" charset="-128"/>
                <a:cs typeface="ＭＳ Ｐゴシック" pitchFamily="-107" charset="-128"/>
              </a:rPr>
              <a:t>private key. If a sender later wishes to deny sending a particular message, the sender</a:t>
            </a:r>
          </a:p>
          <a:p>
            <a:r>
              <a:rPr lang="en-US" sz="1200" kern="1200" baseline="0" dirty="0">
                <a:solidFill>
                  <a:schemeClr val="tx1"/>
                </a:solidFill>
                <a:latin typeface="Arial" charset="0"/>
                <a:ea typeface="ＭＳ Ｐゴシック" pitchFamily="-107" charset="-128"/>
                <a:cs typeface="ＭＳ Ｐゴシック" pitchFamily="-107" charset="-128"/>
              </a:rPr>
              <a:t>can claim that the private key was lost or stolen and that someone else forged his or her</a:t>
            </a:r>
          </a:p>
          <a:p>
            <a:r>
              <a:rPr lang="en-US" sz="1200" kern="1200" baseline="0" dirty="0">
                <a:solidFill>
                  <a:schemeClr val="tx1"/>
                </a:solidFill>
                <a:latin typeface="Arial" charset="0"/>
                <a:ea typeface="ＭＳ Ｐゴシック" pitchFamily="-107" charset="-128"/>
                <a:cs typeface="ＭＳ Ｐゴシック" pitchFamily="-107" charset="-128"/>
              </a:rPr>
              <a:t>signature. Administrative controls relating to the security of private keys can be employed</a:t>
            </a:r>
          </a:p>
          <a:p>
            <a:r>
              <a:rPr lang="en-US" sz="1200" kern="1200" baseline="0" dirty="0">
                <a:solidFill>
                  <a:schemeClr val="tx1"/>
                </a:solidFill>
                <a:latin typeface="Arial" charset="0"/>
                <a:ea typeface="ＭＳ Ｐゴシック" pitchFamily="-107" charset="-128"/>
                <a:cs typeface="ＭＳ Ｐゴシック" pitchFamily="-107" charset="-128"/>
              </a:rPr>
              <a:t>to thwart or at least weaken this ploy, but the threat is still there, at least to some</a:t>
            </a:r>
          </a:p>
          <a:p>
            <a:r>
              <a:rPr lang="en-US" sz="1200" kern="1200" baseline="0" dirty="0">
                <a:solidFill>
                  <a:schemeClr val="tx1"/>
                </a:solidFill>
                <a:latin typeface="Arial" charset="0"/>
                <a:ea typeface="ＭＳ Ｐゴシック" pitchFamily="-107" charset="-128"/>
                <a:cs typeface="ＭＳ Ｐゴシック" pitchFamily="-107" charset="-128"/>
              </a:rPr>
              <a:t>degree. One example is to require every signed message to include a </a:t>
            </a:r>
            <a:r>
              <a:rPr lang="en-US" sz="1200" b="1" kern="1200" baseline="0" dirty="0">
                <a:solidFill>
                  <a:schemeClr val="tx1"/>
                </a:solidFill>
                <a:latin typeface="Arial" charset="0"/>
                <a:ea typeface="ＭＳ Ｐゴシック" pitchFamily="-107" charset="-128"/>
                <a:cs typeface="ＭＳ Ｐゴシック" pitchFamily="-107" charset="-128"/>
              </a:rPr>
              <a:t>timestamp </a:t>
            </a:r>
            <a:r>
              <a:rPr lang="en-US" sz="1200" kern="1200" baseline="0" dirty="0">
                <a:solidFill>
                  <a:schemeClr val="tx1"/>
                </a:solidFill>
                <a:latin typeface="Arial" charset="0"/>
                <a:ea typeface="ＭＳ Ｐゴシック" pitchFamily="-107" charset="-128"/>
                <a:cs typeface="ＭＳ Ｐゴシック" pitchFamily="-107" charset="-128"/>
              </a:rPr>
              <a:t>(date</a:t>
            </a:r>
          </a:p>
          <a:p>
            <a:r>
              <a:rPr lang="en-US" sz="1200" kern="1200" baseline="0" dirty="0">
                <a:solidFill>
                  <a:schemeClr val="tx1"/>
                </a:solidFill>
                <a:latin typeface="Arial" charset="0"/>
                <a:ea typeface="ＭＳ Ｐゴシック" pitchFamily="-107" charset="-128"/>
                <a:cs typeface="ＭＳ Ｐゴシック" pitchFamily="-107" charset="-128"/>
              </a:rPr>
              <a:t>and time) and to require prompt reporting of compromised keys to a central authority.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Another threat is that some private key might actually be stolen from X</a:t>
            </a:r>
          </a:p>
          <a:p>
            <a:r>
              <a:rPr lang="en-US" sz="1200" kern="1200" baseline="0" dirty="0">
                <a:solidFill>
                  <a:schemeClr val="tx1"/>
                </a:solidFill>
                <a:latin typeface="Arial" charset="0"/>
                <a:ea typeface="ＭＳ Ｐゴシック" pitchFamily="-107" charset="-128"/>
                <a:cs typeface="ＭＳ Ｐゴシック" pitchFamily="-107" charset="-128"/>
              </a:rPr>
              <a:t>at time T. The opponent can then send a message signed with X’s signature and</a:t>
            </a:r>
          </a:p>
          <a:p>
            <a:r>
              <a:rPr lang="en-US" sz="1200" kern="1200" baseline="0" dirty="0">
                <a:solidFill>
                  <a:schemeClr val="tx1"/>
                </a:solidFill>
                <a:latin typeface="Arial" charset="0"/>
                <a:ea typeface="ＭＳ Ｐゴシック" pitchFamily="-107" charset="-128"/>
                <a:cs typeface="ＭＳ Ｐゴシック" pitchFamily="-107" charset="-128"/>
              </a:rPr>
              <a:t>stamped with a time before or equal to 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universally accepted technique for dealing with these threats is the use</a:t>
            </a:r>
          </a:p>
          <a:p>
            <a:r>
              <a:rPr lang="en-US" sz="1200" kern="1200" baseline="0" dirty="0">
                <a:solidFill>
                  <a:schemeClr val="tx1"/>
                </a:solidFill>
                <a:latin typeface="Arial" charset="0"/>
                <a:ea typeface="ＭＳ Ｐゴシック" pitchFamily="-107" charset="-128"/>
                <a:cs typeface="ＭＳ Ｐゴシック" pitchFamily="-107" charset="-128"/>
              </a:rPr>
              <a:t>of a digital certificate and certificate authorities. We defer a discussion of this topic</a:t>
            </a:r>
          </a:p>
          <a:p>
            <a:r>
              <a:rPr lang="en-US" sz="1200" kern="1200" baseline="0" dirty="0">
                <a:solidFill>
                  <a:schemeClr val="tx1"/>
                </a:solidFill>
                <a:latin typeface="Arial" charset="0"/>
                <a:ea typeface="ＭＳ Ｐゴシック" pitchFamily="-107" charset="-128"/>
                <a:cs typeface="ＭＳ Ｐゴシック" pitchFamily="-107" charset="-128"/>
              </a:rPr>
              <a:t>until Chapter 14, and focus in this chapter on digital signature algorithms.</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6D70AB3-9409-254C-8267-4FDDA7038CCB}" type="slidenum">
              <a:rPr lang="en-AU">
                <a:latin typeface="Arial" pitchFamily="-84" charset="0"/>
              </a:rPr>
              <a:pPr/>
              <a:t>9</a:t>
            </a:fld>
            <a:endParaRPr lang="en-AU" dirty="0">
              <a:latin typeface="Arial" pitchFamily="-8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Before examining the NIST Digital Signature Algorithm, it will be helpful to under- stand the </a:t>
            </a:r>
            <a:r>
              <a:rPr lang="en-US" sz="1200" kern="1200" dirty="0" err="1">
                <a:solidFill>
                  <a:schemeClr val="tx1"/>
                </a:solidFill>
                <a:effectLst/>
                <a:latin typeface="Arial" charset="0"/>
                <a:ea typeface="ＭＳ Ｐゴシック" pitchFamily="-107" charset="-128"/>
                <a:cs typeface="ＭＳ Ｐゴシック" pitchFamily="-107" charset="-128"/>
              </a:rPr>
              <a:t>ElGamal</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signature schemes. Recall from Chapter 10, that the </a:t>
            </a:r>
            <a:r>
              <a:rPr lang="en-US" sz="1200" kern="1200" dirty="0" err="1">
                <a:solidFill>
                  <a:schemeClr val="tx1"/>
                </a:solidFill>
                <a:effectLst/>
                <a:latin typeface="Arial" charset="0"/>
                <a:ea typeface="ＭＳ Ｐゴシック" pitchFamily="-107" charset="-128"/>
                <a:cs typeface="ＭＳ Ｐゴシック" pitchFamily="-107" charset="-128"/>
              </a:rPr>
              <a:t>ElGamal</a:t>
            </a:r>
            <a:r>
              <a:rPr lang="en-US" sz="1200" kern="1200" dirty="0">
                <a:solidFill>
                  <a:schemeClr val="tx1"/>
                </a:solidFill>
                <a:effectLst/>
                <a:latin typeface="Arial" charset="0"/>
                <a:ea typeface="ＭＳ Ｐゴシック" pitchFamily="-107" charset="-128"/>
                <a:cs typeface="ＭＳ Ｐゴシック" pitchFamily="-107" charset="-128"/>
              </a:rPr>
              <a:t> encryption scheme is designed to enable encryption by a user’s public key with decryption by the user’s private key. The </a:t>
            </a:r>
            <a:r>
              <a:rPr lang="en-US" sz="1200" kern="1200" dirty="0" err="1">
                <a:solidFill>
                  <a:schemeClr val="tx1"/>
                </a:solidFill>
                <a:effectLst/>
                <a:latin typeface="Arial" charset="0"/>
                <a:ea typeface="ＭＳ Ｐゴシック" pitchFamily="-107" charset="-128"/>
                <a:cs typeface="ＭＳ Ｐゴシック" pitchFamily="-107" charset="-128"/>
              </a:rPr>
              <a:t>ElGamal</a:t>
            </a:r>
            <a:r>
              <a:rPr lang="en-US" sz="1200" kern="1200" dirty="0">
                <a:solidFill>
                  <a:schemeClr val="tx1"/>
                </a:solidFill>
                <a:effectLst/>
                <a:latin typeface="Arial" charset="0"/>
                <a:ea typeface="ＭＳ Ｐゴシック" pitchFamily="-107" charset="-128"/>
                <a:cs typeface="ＭＳ Ｐゴシック" pitchFamily="-107" charset="-128"/>
              </a:rPr>
              <a:t> signature scheme involves the use of the private key for digital signature generation and the public key for digital signature verification [ELGA84, ELGA85].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Elgamal encryption, the global elements of </a:t>
            </a:r>
            <a:r>
              <a:rPr lang="en-US" sz="1200" b="1" kern="1200" baseline="0" dirty="0">
                <a:solidFill>
                  <a:schemeClr val="tx1"/>
                </a:solidFill>
                <a:latin typeface="Arial" charset="0"/>
                <a:ea typeface="ＭＳ Ｐゴシック" pitchFamily="-107" charset="-128"/>
                <a:cs typeface="ＭＳ Ｐゴシック" pitchFamily="-107" charset="-128"/>
              </a:rPr>
              <a:t>Elgamal digital signature</a:t>
            </a:r>
          </a:p>
          <a:p>
            <a:r>
              <a:rPr lang="en-US" sz="1200" kern="1200" baseline="0" dirty="0">
                <a:solidFill>
                  <a:schemeClr val="tx1"/>
                </a:solidFill>
                <a:latin typeface="Arial" charset="0"/>
                <a:ea typeface="ＭＳ Ｐゴシック" pitchFamily="-107" charset="-128"/>
                <a:cs typeface="ＭＳ Ｐゴシック" pitchFamily="-107" charset="-128"/>
              </a:rPr>
              <a:t> are a prime number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and a, which is a primitive root of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a:t>
            </a:r>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dirty="0">
              <a:latin typeface="Times-Roman" charset="0"/>
              <a:ea typeface="ＭＳ Ｐゴシック" pitchFamily="-84" charset="-128"/>
              <a:cs typeface="ＭＳ Ｐゴシック" pitchFamily="-8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a:t>Eighth Edition</a:t>
            </a:r>
          </a:p>
          <a:p>
            <a:pPr>
              <a:buFont typeface="Wingdings" pitchFamily="-84" charset="2"/>
              <a:buNone/>
            </a:pPr>
            <a:r>
              <a:rPr lang="en-US" dirty="0"/>
              <a:t>	by William Stallings	</a:t>
            </a:r>
          </a:p>
          <a:p>
            <a:pPr>
              <a:buFont typeface="Wingdings" pitchFamily="-84" charset="2"/>
              <a:buNone/>
            </a:pPr>
            <a:endParaRPr lang="en-US" dirty="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492875"/>
            <a:ext cx="9144000" cy="365125"/>
          </a:xfrm>
        </p:spPr>
        <p:txBody>
          <a:bodyPr/>
          <a:lstStyle/>
          <a:p>
            <a:pPr>
              <a:defRPr/>
            </a:pPr>
            <a:r>
              <a:rPr lang="en-US" sz="1050"/>
              <a:t>© 2020 Pearson Education, Inc., Hoboken, NJ. All rights reserved.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39688"/>
            <a:ext cx="9143999" cy="1412875"/>
          </a:xfrm>
        </p:spPr>
        <p:txBody>
          <a:bodyPr/>
          <a:lstStyle/>
          <a:p>
            <a:r>
              <a:rPr lang="en-AU" dirty="0"/>
              <a:t>Schnorr </a:t>
            </a:r>
            <a:r>
              <a:rPr lang="en-US" dirty="0"/>
              <a:t>Digital Signature</a:t>
            </a:r>
            <a:endParaRPr lang="en-AU" dirty="0"/>
          </a:p>
        </p:txBody>
      </p:sp>
      <p:sp>
        <p:nvSpPr>
          <p:cNvPr id="62467" name="Rectangle 3"/>
          <p:cNvSpPr>
            <a:spLocks noGrp="1" noChangeArrowheads="1"/>
          </p:cNvSpPr>
          <p:nvPr>
            <p:ph idx="1"/>
          </p:nvPr>
        </p:nvSpPr>
        <p:spPr>
          <a:xfrm>
            <a:off x="762000" y="1981200"/>
            <a:ext cx="7570787" cy="4638675"/>
          </a:xfrm>
        </p:spPr>
        <p:txBody>
          <a:bodyPr>
            <a:normAutofit fontScale="92500" lnSpcReduction="20000"/>
          </a:bodyPr>
          <a:lstStyle/>
          <a:p>
            <a:r>
              <a:rPr lang="en-AU" dirty="0"/>
              <a:t>Scheme is based on discrete logarithms</a:t>
            </a:r>
          </a:p>
          <a:p>
            <a:r>
              <a:rPr lang="en-AU" dirty="0"/>
              <a:t>Minimizes the message-dependent amount of computation required to generate a signature</a:t>
            </a:r>
          </a:p>
          <a:p>
            <a:pPr lvl="1"/>
            <a:r>
              <a:rPr lang="en-US" dirty="0"/>
              <a:t>Multiplying a 2</a:t>
            </a:r>
            <a:r>
              <a:rPr lang="en-US" i="1" dirty="0"/>
              <a:t>n</a:t>
            </a:r>
            <a:r>
              <a:rPr lang="en-US" dirty="0"/>
              <a:t>-bit integer with an </a:t>
            </a:r>
            <a:r>
              <a:rPr lang="en-US" i="1" dirty="0"/>
              <a:t>n</a:t>
            </a:r>
            <a:r>
              <a:rPr lang="en-US" dirty="0"/>
              <a:t>-bit integer</a:t>
            </a:r>
          </a:p>
          <a:p>
            <a:r>
              <a:rPr lang="en-US" dirty="0"/>
              <a:t>Main work can be done during the idle time of the processor</a:t>
            </a:r>
            <a:endParaRPr lang="en-AU" dirty="0"/>
          </a:p>
          <a:p>
            <a:r>
              <a:rPr lang="en-US" dirty="0"/>
              <a:t>Based on using a prime modulus </a:t>
            </a:r>
            <a:r>
              <a:rPr lang="en-US" i="1" dirty="0"/>
              <a:t>p, </a:t>
            </a:r>
            <a:r>
              <a:rPr lang="en-US" dirty="0"/>
              <a:t>with </a:t>
            </a:r>
            <a:r>
              <a:rPr lang="en-US" i="1" dirty="0"/>
              <a:t>p </a:t>
            </a:r>
            <a:r>
              <a:rPr lang="en-US" dirty="0"/>
              <a:t>– 1 having a prime factor </a:t>
            </a:r>
            <a:r>
              <a:rPr lang="en-US" i="1" dirty="0"/>
              <a:t>q </a:t>
            </a:r>
            <a:r>
              <a:rPr lang="en-US" dirty="0"/>
              <a:t>of appropriate size </a:t>
            </a:r>
          </a:p>
          <a:p>
            <a:pPr lvl="1"/>
            <a:r>
              <a:rPr lang="en-US" dirty="0"/>
              <a:t>Typically </a:t>
            </a:r>
            <a:r>
              <a:rPr lang="en-US" i="1" dirty="0"/>
              <a:t>p </a:t>
            </a:r>
            <a:r>
              <a:rPr lang="en-US" dirty="0"/>
              <a:t>is a 1024-bit number, and </a:t>
            </a:r>
            <a:r>
              <a:rPr lang="en-US" i="1" dirty="0"/>
              <a:t>q</a:t>
            </a:r>
            <a:r>
              <a:rPr lang="en-US" dirty="0"/>
              <a:t> is a 160-bit number</a:t>
            </a:r>
          </a:p>
        </p:txBody>
      </p:sp>
      <p:sp>
        <p:nvSpPr>
          <p:cNvPr id="4" name="Footer Placeholder 3"/>
          <p:cNvSpPr>
            <a:spLocks noGrp="1"/>
          </p:cNvSpPr>
          <p:nvPr>
            <p:ph type="ftr" sz="quarter" idx="11"/>
          </p:nvPr>
        </p:nvSpPr>
        <p:spPr>
          <a:xfrm>
            <a:off x="0" y="6492875"/>
            <a:ext cx="8839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39688"/>
            <a:ext cx="9143999" cy="1412875"/>
          </a:xfrm>
        </p:spPr>
        <p:txBody>
          <a:bodyPr/>
          <a:lstStyle/>
          <a:p>
            <a:r>
              <a:rPr lang="en-AU" dirty="0"/>
              <a:t>NIST Digital Signature Algorithm</a:t>
            </a:r>
          </a:p>
        </p:txBody>
      </p:sp>
      <p:sp>
        <p:nvSpPr>
          <p:cNvPr id="64515" name="Rectangle 3"/>
          <p:cNvSpPr>
            <a:spLocks noGrp="1" noChangeArrowheads="1"/>
          </p:cNvSpPr>
          <p:nvPr>
            <p:ph idx="1"/>
          </p:nvPr>
        </p:nvSpPr>
        <p:spPr>
          <a:xfrm>
            <a:off x="792163" y="1762125"/>
            <a:ext cx="7570787" cy="4714875"/>
          </a:xfrm>
        </p:spPr>
        <p:txBody>
          <a:bodyPr>
            <a:normAutofit/>
          </a:bodyPr>
          <a:lstStyle/>
          <a:p>
            <a:r>
              <a:rPr lang="en-AU" dirty="0"/>
              <a:t>Published by NIST as Federal Information Processing Standard FIPS 186</a:t>
            </a:r>
          </a:p>
          <a:p>
            <a:r>
              <a:rPr lang="en-AU" dirty="0"/>
              <a:t>Makes use of the Secure Hash Algorithm (SHA)</a:t>
            </a:r>
          </a:p>
          <a:p>
            <a:r>
              <a:rPr lang="en-AU" dirty="0"/>
              <a:t>The latest version, FIPS 186-3, also incorporates digital signature algorithms based on RSA and on elliptic curve cryptography</a:t>
            </a:r>
          </a:p>
        </p:txBody>
      </p:sp>
      <p:pic>
        <p:nvPicPr>
          <p:cNvPr id="4" name="Picture 3"/>
          <p:cNvPicPr>
            <a:picLocks noChangeAspect="1"/>
          </p:cNvPicPr>
          <p:nvPr/>
        </p:nvPicPr>
        <p:blipFill>
          <a:blip r:embed="rId3"/>
          <a:stretch>
            <a:fillRect/>
          </a:stretch>
        </p:blipFill>
        <p:spPr>
          <a:xfrm>
            <a:off x="6096000" y="4648200"/>
            <a:ext cx="2603500" cy="2044700"/>
          </a:xfrm>
          <a:prstGeom prst="rect">
            <a:avLst/>
          </a:prstGeom>
        </p:spPr>
      </p:pic>
      <p:sp>
        <p:nvSpPr>
          <p:cNvPr id="5" name="Footer Placeholder 4"/>
          <p:cNvSpPr>
            <a:spLocks noGrp="1"/>
          </p:cNvSpPr>
          <p:nvPr>
            <p:ph type="ftr" sz="quarter" idx="11"/>
          </p:nvPr>
        </p:nvSpPr>
        <p:spPr>
          <a:xfrm>
            <a:off x="0" y="6492875"/>
            <a:ext cx="5105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2390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1CAF1968-3FE3-5842-ADFF-30D98BF46294}"/>
              </a:ext>
            </a:extLst>
          </p:cNvPr>
          <p:cNvPicPr>
            <a:picLocks noChangeAspect="1"/>
          </p:cNvPicPr>
          <p:nvPr/>
        </p:nvPicPr>
        <p:blipFill rotWithShape="1">
          <a:blip r:embed="rId3"/>
          <a:srcRect t="14300" b="18500"/>
          <a:stretch/>
        </p:blipFill>
        <p:spPr>
          <a:xfrm>
            <a:off x="323528" y="-406296"/>
            <a:ext cx="8820472" cy="7670591"/>
          </a:xfrm>
          <a:prstGeom prst="rect">
            <a:avLst/>
          </a:prstGeom>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1722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C2803B52-DED2-C04A-ABE7-09522137A6FF}"/>
              </a:ext>
            </a:extLst>
          </p:cNvPr>
          <p:cNvPicPr>
            <a:picLocks noChangeAspect="1"/>
          </p:cNvPicPr>
          <p:nvPr/>
        </p:nvPicPr>
        <p:blipFill rotWithShape="1">
          <a:blip r:embed="rId3"/>
          <a:srcRect t="5901" b="19551"/>
          <a:stretch/>
        </p:blipFill>
        <p:spPr>
          <a:xfrm>
            <a:off x="-407539" y="755847"/>
            <a:ext cx="9959078" cy="5737028"/>
          </a:xfrm>
          <a:prstGeom prst="rect">
            <a:avLst/>
          </a:prstGeom>
        </p:spPr>
      </p:pic>
    </p:spTree>
  </p:cSld>
  <p:clrMapOvr>
    <a:masterClrMapping/>
  </p:clrMapOvr>
  <p:transition spd="med">
    <p:pull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492875"/>
            <a:ext cx="5867400" cy="365125"/>
          </a:xfrm>
        </p:spPr>
        <p:txBody>
          <a:bodyPr/>
          <a:lstStyle/>
          <a:p>
            <a:pPr>
              <a:defRPr/>
            </a:pPr>
            <a:r>
              <a:rPr lang="en-US" sz="1050"/>
              <a:t>© 2020 Pearson Education, Inc., Hoboken, NJ. All rights reserved.    </a:t>
            </a:r>
            <a:endParaRPr lang="en-US" sz="1050" dirty="0"/>
          </a:p>
        </p:txBody>
      </p:sp>
      <p:pic>
        <p:nvPicPr>
          <p:cNvPr id="3" name="Picture 2">
            <a:extLst>
              <a:ext uri="{FF2B5EF4-FFF2-40B4-BE49-F238E27FC236}">
                <a16:creationId xmlns:a16="http://schemas.microsoft.com/office/drawing/2014/main" id="{FF571A21-B37F-E24B-A5AB-53177886099C}"/>
              </a:ext>
            </a:extLst>
          </p:cNvPr>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p:transition spd="med">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39688"/>
            <a:ext cx="9143999" cy="1412875"/>
          </a:xfrm>
        </p:spPr>
        <p:txBody>
          <a:bodyPr/>
          <a:lstStyle/>
          <a:p>
            <a:r>
              <a:rPr lang="en-US" dirty="0"/>
              <a:t>Elliptic Curve Digital Signature Algorithm (ECDSA)</a:t>
            </a:r>
          </a:p>
        </p:txBody>
      </p:sp>
      <p:graphicFrame>
        <p:nvGraphicFramePr>
          <p:cNvPr id="4" name="Content Placeholder 3"/>
          <p:cNvGraphicFramePr>
            <a:graphicFrameLocks noGrp="1"/>
          </p:cNvGraphicFramePr>
          <p:nvPr>
            <p:ph idx="1"/>
          </p:nvPr>
        </p:nvGraphicFramePr>
        <p:xfrm>
          <a:off x="792163" y="1762125"/>
          <a:ext cx="7570787" cy="471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486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0960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7951D0D4-4991-B84F-BB77-641168D9CD9C}"/>
              </a:ext>
            </a:extLst>
          </p:cNvPr>
          <p:cNvPicPr>
            <a:picLocks noChangeAspect="1"/>
          </p:cNvPicPr>
          <p:nvPr/>
        </p:nvPicPr>
        <p:blipFill>
          <a:blip r:embed="rId3"/>
          <a:stretch>
            <a:fillRect/>
          </a:stretch>
        </p:blipFill>
        <p:spPr>
          <a:xfrm>
            <a:off x="1716989" y="0"/>
            <a:ext cx="5710022" cy="7389440"/>
          </a:xfrm>
          <a:prstGeom prst="rect">
            <a:avLst/>
          </a:prstGeom>
        </p:spPr>
      </p:pic>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RSA-PSS</a:t>
            </a:r>
          </a:p>
        </p:txBody>
      </p:sp>
      <p:sp>
        <p:nvSpPr>
          <p:cNvPr id="3" name="Content Placeholder 2"/>
          <p:cNvSpPr>
            <a:spLocks noGrp="1"/>
          </p:cNvSpPr>
          <p:nvPr>
            <p:ph idx="1"/>
          </p:nvPr>
        </p:nvSpPr>
        <p:spPr>
          <a:xfrm>
            <a:off x="792163" y="1762125"/>
            <a:ext cx="7570787" cy="4562475"/>
          </a:xfrm>
        </p:spPr>
        <p:txBody>
          <a:bodyPr>
            <a:normAutofit fontScale="70000" lnSpcReduction="20000"/>
          </a:bodyPr>
          <a:lstStyle/>
          <a:p>
            <a:r>
              <a:rPr lang="en-US" dirty="0"/>
              <a:t>RSA Probabilistic Signature Scheme</a:t>
            </a:r>
          </a:p>
          <a:p>
            <a:r>
              <a:rPr lang="en-US" dirty="0"/>
              <a:t>Included in the 2009 version of FIPS 186</a:t>
            </a:r>
          </a:p>
          <a:p>
            <a:r>
              <a:rPr lang="en-US" dirty="0"/>
              <a:t>Latest of the RSA schemes and the one that RSA Laboratories recommends as the most secure of the RSA schemes</a:t>
            </a:r>
          </a:p>
          <a:p>
            <a:r>
              <a:rPr lang="en-US" dirty="0"/>
              <a:t>For all schemes developed prior to PSS it has not been possible to develop a mathematical proof that the signature scheme is as secure as the underlying RSA encryption/decryption primitive</a:t>
            </a:r>
          </a:p>
          <a:p>
            <a:r>
              <a:rPr lang="en-US" dirty="0"/>
              <a:t>The PSS approach was first proposed by Bellare and Rogaway</a:t>
            </a:r>
          </a:p>
          <a:p>
            <a:r>
              <a:rPr lang="en-US" dirty="0"/>
              <a:t>This approach, unlike the other RSA-based schemes, introduces a randomization process that enables the security of the method to be shown to be closely related to the security of the RSA algorithm itself</a:t>
            </a:r>
          </a:p>
        </p:txBody>
      </p:sp>
      <p:sp>
        <p:nvSpPr>
          <p:cNvPr id="4" name="Footer Placeholder 3"/>
          <p:cNvSpPr>
            <a:spLocks noGrp="1"/>
          </p:cNvSpPr>
          <p:nvPr>
            <p:ph type="ftr" sz="quarter" idx="11"/>
          </p:nvPr>
        </p:nvSpPr>
        <p:spPr>
          <a:xfrm>
            <a:off x="0" y="6492875"/>
            <a:ext cx="5638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39688"/>
            <a:ext cx="9144000" cy="1412875"/>
          </a:xfrm>
        </p:spPr>
        <p:txBody>
          <a:bodyPr/>
          <a:lstStyle/>
          <a:p>
            <a:r>
              <a:rPr lang="en-US" dirty="0"/>
              <a:t>Mask Generation Function (MGF)</a:t>
            </a:r>
          </a:p>
        </p:txBody>
      </p:sp>
      <p:sp>
        <p:nvSpPr>
          <p:cNvPr id="5" name="Content Placeholder 4"/>
          <p:cNvSpPr>
            <a:spLocks noGrp="1"/>
          </p:cNvSpPr>
          <p:nvPr>
            <p:ph idx="1"/>
          </p:nvPr>
        </p:nvSpPr>
        <p:spPr>
          <a:xfrm>
            <a:off x="762000" y="2133600"/>
            <a:ext cx="7570787" cy="4289425"/>
          </a:xfrm>
        </p:spPr>
        <p:txBody>
          <a:bodyPr/>
          <a:lstStyle/>
          <a:p>
            <a:r>
              <a:rPr lang="en-US" dirty="0"/>
              <a:t>Typically based on a secure cryptographic hash function such as SHA-1</a:t>
            </a:r>
          </a:p>
          <a:p>
            <a:pPr lvl="1"/>
            <a:r>
              <a:rPr lang="en-US" dirty="0"/>
              <a:t>Is intended to be a cryptographically secure way of generating a message digest, or hash, of variable length based on an underlying cryptographic hash function that produces a fixed-length output</a:t>
            </a:r>
          </a:p>
        </p:txBody>
      </p:sp>
      <p:sp>
        <p:nvSpPr>
          <p:cNvPr id="6" name="Footer Placeholder 5"/>
          <p:cNvSpPr>
            <a:spLocks noGrp="1"/>
          </p:cNvSpPr>
          <p:nvPr>
            <p:ph type="ftr" sz="quarter" idx="11"/>
          </p:nvPr>
        </p:nvSpPr>
        <p:spPr>
          <a:xfrm>
            <a:off x="0" y="6492875"/>
            <a:ext cx="5486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7150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9EFC2F58-AAB8-8A4D-A0D7-91C3393F7826}"/>
              </a:ext>
            </a:extLst>
          </p:cNvPr>
          <p:cNvPicPr>
            <a:picLocks noChangeAspect="1"/>
          </p:cNvPicPr>
          <p:nvPr/>
        </p:nvPicPr>
        <p:blipFill rotWithShape="1">
          <a:blip r:embed="rId3"/>
          <a:srcRect t="13325" b="11150"/>
          <a:stretch/>
        </p:blipFill>
        <p:spPr>
          <a:xfrm>
            <a:off x="1139917" y="125350"/>
            <a:ext cx="6888467" cy="6732649"/>
          </a:xfrm>
          <a:prstGeom prst="rect">
            <a:avLst/>
          </a:prstGeom>
        </p:spPr>
      </p:pic>
    </p:spTree>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Chapter 13</a:t>
            </a:r>
          </a:p>
        </p:txBody>
      </p:sp>
      <p:sp>
        <p:nvSpPr>
          <p:cNvPr id="30723" name="Subtitle 13"/>
          <p:cNvSpPr>
            <a:spLocks noGrp="1"/>
          </p:cNvSpPr>
          <p:nvPr>
            <p:ph type="subTitle" idx="1"/>
          </p:nvPr>
        </p:nvSpPr>
        <p:spPr>
          <a:xfrm>
            <a:off x="1524000" y="5334000"/>
            <a:ext cx="6096000" cy="852488"/>
          </a:xfrm>
        </p:spPr>
        <p:txBody>
          <a:bodyPr>
            <a:normAutofit/>
          </a:bodyPr>
          <a:lstStyle/>
          <a:p>
            <a:r>
              <a:rPr lang="en-AU" sz="3600" dirty="0"/>
              <a:t>Digital Signatures</a:t>
            </a:r>
            <a:endParaRPr lang="en-US" sz="3600" dirty="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105400" cy="365125"/>
          </a:xfrm>
        </p:spPr>
        <p:txBody>
          <a:bodyPr/>
          <a:lstStyle/>
          <a:p>
            <a:pPr>
              <a:defRPr/>
            </a:pPr>
            <a:r>
              <a:rPr lang="en-US" sz="1050"/>
              <a:t>© 2020 Pearson Education, Inc., Hoboken, NJ. All rights reserved.    </a:t>
            </a:r>
            <a:endParaRPr lang="en-US" sz="1050" dirty="0"/>
          </a:p>
        </p:txBody>
      </p:sp>
      <p:pic>
        <p:nvPicPr>
          <p:cNvPr id="3" name="Picture 2">
            <a:extLst>
              <a:ext uri="{FF2B5EF4-FFF2-40B4-BE49-F238E27FC236}">
                <a16:creationId xmlns:a16="http://schemas.microsoft.com/office/drawing/2014/main" id="{BC3620CD-BFDE-7B4B-8B8C-3ACD306A88E7}"/>
              </a:ext>
            </a:extLst>
          </p:cNvPr>
          <p:cNvPicPr>
            <a:picLocks noChangeAspect="1"/>
          </p:cNvPicPr>
          <p:nvPr/>
        </p:nvPicPr>
        <p:blipFill>
          <a:blip r:embed="rId3"/>
          <a:stretch>
            <a:fillRect/>
          </a:stretch>
        </p:blipFill>
        <p:spPr>
          <a:xfrm>
            <a:off x="1922318" y="0"/>
            <a:ext cx="6178074" cy="7995154"/>
          </a:xfrm>
          <a:prstGeom prst="rect">
            <a:avLst/>
          </a:prstGeom>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Summary</a:t>
            </a:r>
            <a:endParaRPr lang="en-AU" dirty="0"/>
          </a:p>
        </p:txBody>
      </p:sp>
      <p:sp>
        <p:nvSpPr>
          <p:cNvPr id="100355" name="Rectangle 3"/>
          <p:cNvSpPr>
            <a:spLocks noGrp="1" noChangeArrowheads="1"/>
          </p:cNvSpPr>
          <p:nvPr>
            <p:ph sz="half" idx="1"/>
          </p:nvPr>
        </p:nvSpPr>
        <p:spPr>
          <a:xfrm>
            <a:off x="304800" y="1828800"/>
            <a:ext cx="3260726" cy="4953000"/>
          </a:xfrm>
        </p:spPr>
        <p:txBody>
          <a:bodyPr>
            <a:normAutofit fontScale="92500" lnSpcReduction="10000"/>
          </a:bodyPr>
          <a:lstStyle/>
          <a:p>
            <a:r>
              <a:rPr lang="en-US" dirty="0"/>
              <a:t>Present an overview of the digital signature process</a:t>
            </a:r>
          </a:p>
          <a:p>
            <a:r>
              <a:rPr lang="en-US" dirty="0"/>
              <a:t>Understand the </a:t>
            </a:r>
            <a:r>
              <a:rPr lang="en-US" dirty="0" err="1"/>
              <a:t>ElGamal</a:t>
            </a:r>
            <a:r>
              <a:rPr lang="en-US" dirty="0"/>
              <a:t> digital signature scheme</a:t>
            </a:r>
          </a:p>
          <a:p>
            <a:r>
              <a:rPr lang="en-US" dirty="0"/>
              <a:t>Understand the </a:t>
            </a:r>
            <a:r>
              <a:rPr lang="en-US" dirty="0" err="1"/>
              <a:t>Schnorr</a:t>
            </a:r>
            <a:r>
              <a:rPr lang="en-US" dirty="0"/>
              <a:t> digital signature scheme</a:t>
            </a:r>
          </a:p>
          <a:p>
            <a:r>
              <a:rPr lang="en-US" dirty="0"/>
              <a:t>Understand the NIST digital signature scheme</a:t>
            </a:r>
          </a:p>
          <a:p>
            <a:endParaRPr lang="en-US" dirty="0"/>
          </a:p>
        </p:txBody>
      </p:sp>
      <p:sp>
        <p:nvSpPr>
          <p:cNvPr id="76804" name="Content Placeholder 11"/>
          <p:cNvSpPr>
            <a:spLocks noGrp="1"/>
          </p:cNvSpPr>
          <p:nvPr>
            <p:ph sz="half" idx="2"/>
          </p:nvPr>
        </p:nvSpPr>
        <p:spPr>
          <a:xfrm>
            <a:off x="5690947" y="1988840"/>
            <a:ext cx="3260725" cy="5029200"/>
          </a:xfrm>
        </p:spPr>
        <p:txBody>
          <a:bodyPr rtlCol="0">
            <a:normAutofit fontScale="92500" lnSpcReduction="10000"/>
          </a:bodyPr>
          <a:lstStyle/>
          <a:p>
            <a:r>
              <a:rPr lang="en-US" dirty="0"/>
              <a:t>Compare and contrast the NIST digital signature scheme with the </a:t>
            </a:r>
            <a:r>
              <a:rPr lang="en-US" dirty="0" err="1"/>
              <a:t>ElGamal</a:t>
            </a:r>
            <a:r>
              <a:rPr lang="en-US" dirty="0"/>
              <a:t> and </a:t>
            </a:r>
            <a:r>
              <a:rPr lang="en-US" dirty="0" err="1"/>
              <a:t>Schnorr</a:t>
            </a:r>
            <a:r>
              <a:rPr lang="en-US" dirty="0"/>
              <a:t> digital signature schemes</a:t>
            </a:r>
          </a:p>
          <a:p>
            <a:r>
              <a:rPr lang="en-US" dirty="0"/>
              <a:t>Understand the elliptic curve digital signature scheme</a:t>
            </a:r>
          </a:p>
          <a:p>
            <a:r>
              <a:rPr lang="en-US" dirty="0"/>
              <a:t>Understand the RSA-PSS digital </a:t>
            </a:r>
            <a:r>
              <a:rPr lang="en-US"/>
              <a:t>signature scheme</a:t>
            </a:r>
            <a:endParaRPr lang="en-US" dirty="0"/>
          </a:p>
          <a:p>
            <a:pPr lvl="1" fontAlgn="auto">
              <a:spcAft>
                <a:spcPts val="0"/>
              </a:spcAft>
              <a:buClr>
                <a:schemeClr val="accent1">
                  <a:lumMod val="60000"/>
                  <a:lumOff val="40000"/>
                </a:schemeClr>
              </a:buClr>
              <a:buFont typeface="Candara" pitchFamily="34" charset="0"/>
              <a:buChar char="•"/>
              <a:defRPr/>
            </a:pPr>
            <a:endParaRPr lang="en-US" dirty="0">
              <a:ea typeface="+mn-ea"/>
              <a:cs typeface="+mn-cs"/>
            </a:endParaRP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5715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1722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E71026BE-CDD6-2F40-8D98-97CD02FA7B95}"/>
              </a:ext>
            </a:extLst>
          </p:cNvPr>
          <p:cNvPicPr>
            <a:picLocks noChangeAspect="1"/>
          </p:cNvPicPr>
          <p:nvPr/>
        </p:nvPicPr>
        <p:blipFill>
          <a:blip r:embed="rId3"/>
          <a:stretch>
            <a:fillRect/>
          </a:stretch>
        </p:blipFill>
        <p:spPr>
          <a:xfrm>
            <a:off x="1678587" y="-315416"/>
            <a:ext cx="5917749" cy="7658262"/>
          </a:xfrm>
          <a:prstGeom prst="rect">
            <a:avLst/>
          </a:prstGeom>
        </p:spPr>
      </p:pic>
    </p:spTree>
  </p:cSld>
  <p:clrMapOvr>
    <a:masterClrMapping/>
  </p:clrMapOvr>
  <p:transition spd="med">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8"/>
            <a:ext cx="9143999" cy="1412875"/>
          </a:xfrm>
        </p:spPr>
        <p:txBody>
          <a:bodyPr/>
          <a:lstStyle/>
          <a:p>
            <a:r>
              <a:rPr lang="en-US" dirty="0"/>
              <a:t>Digital Signature Properties</a:t>
            </a:r>
            <a:endParaRPr lang="en-AU" dirty="0"/>
          </a:p>
        </p:txBody>
      </p:sp>
      <p:graphicFrame>
        <p:nvGraphicFramePr>
          <p:cNvPr id="4" name="Content Placeholder 3"/>
          <p:cNvGraphicFramePr>
            <a:graphicFrameLocks noGrp="1"/>
          </p:cNvGraphicFramePr>
          <p:nvPr>
            <p:ph idx="1"/>
          </p:nvPr>
        </p:nvGraphicFramePr>
        <p:xfrm>
          <a:off x="838200" y="1981200"/>
          <a:ext cx="7570787" cy="4562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4572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a:t>
            </a:r>
          </a:p>
        </p:txBody>
      </p:sp>
      <p:graphicFrame>
        <p:nvGraphicFramePr>
          <p:cNvPr id="6" name="Diagram 5"/>
          <p:cNvGraphicFramePr/>
          <p:nvPr/>
        </p:nvGraphicFramePr>
        <p:xfrm>
          <a:off x="228600" y="1295400"/>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715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Forgeries</a:t>
            </a:r>
          </a:p>
        </p:txBody>
      </p:sp>
      <p:graphicFrame>
        <p:nvGraphicFramePr>
          <p:cNvPr id="7" name="Diagram 6"/>
          <p:cNvGraphicFramePr/>
          <p:nvPr/>
        </p:nvGraphicFramePr>
        <p:xfrm>
          <a:off x="228600" y="1676400"/>
          <a:ext cx="8686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356350"/>
            <a:ext cx="5486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9688"/>
            <a:ext cx="9143999" cy="1412875"/>
          </a:xfrm>
        </p:spPr>
        <p:txBody>
          <a:bodyPr/>
          <a:lstStyle/>
          <a:p>
            <a:r>
              <a:rPr lang="en-US" dirty="0"/>
              <a:t>Digital Signature Requirements</a:t>
            </a:r>
            <a:endParaRPr lang="en-AU" dirty="0"/>
          </a:p>
        </p:txBody>
      </p:sp>
      <p:sp>
        <p:nvSpPr>
          <p:cNvPr id="47107" name="Rectangle 3"/>
          <p:cNvSpPr>
            <a:spLocks noGrp="1" noChangeArrowheads="1"/>
          </p:cNvSpPr>
          <p:nvPr>
            <p:ph idx="1"/>
          </p:nvPr>
        </p:nvSpPr>
        <p:spPr>
          <a:xfrm>
            <a:off x="792163" y="1762125"/>
            <a:ext cx="7570787" cy="4791075"/>
          </a:xfrm>
        </p:spPr>
        <p:txBody>
          <a:bodyPr>
            <a:normAutofit fontScale="62500" lnSpcReduction="20000"/>
          </a:bodyPr>
          <a:lstStyle/>
          <a:p>
            <a:r>
              <a:rPr lang="en-AU" dirty="0"/>
              <a:t>The signature must be a bit pattern that depends on the message being signed</a:t>
            </a:r>
          </a:p>
          <a:p>
            <a:r>
              <a:rPr lang="en-AU" dirty="0"/>
              <a:t>The signature must use some information unique to the sender to prevent both forgery and denial</a:t>
            </a:r>
          </a:p>
          <a:p>
            <a:r>
              <a:rPr lang="en-AU" dirty="0"/>
              <a:t>It must be relatively easy to produce the digital signature</a:t>
            </a:r>
          </a:p>
          <a:p>
            <a:r>
              <a:rPr lang="en-AU" dirty="0"/>
              <a:t>It must be relatively easy to recognize and verify the digital signature</a:t>
            </a:r>
          </a:p>
          <a:p>
            <a:r>
              <a:rPr lang="en-AU" dirty="0"/>
              <a:t>It must be computationally infeasible to forge a digital signature, either by constructing a new message for an existing digital signature or by constructing a fraudulent digital signature for a given message</a:t>
            </a:r>
          </a:p>
          <a:p>
            <a:r>
              <a:rPr lang="en-AU" dirty="0"/>
              <a:t>It must be practical to retain a copy of the digital signature in storage</a:t>
            </a:r>
          </a:p>
        </p:txBody>
      </p:sp>
      <p:sp>
        <p:nvSpPr>
          <p:cNvPr id="4" name="Footer Placeholder 3"/>
          <p:cNvSpPr>
            <a:spLocks noGrp="1"/>
          </p:cNvSpPr>
          <p:nvPr>
            <p:ph type="ftr" sz="quarter" idx="11"/>
          </p:nvPr>
        </p:nvSpPr>
        <p:spPr>
          <a:xfrm>
            <a:off x="0" y="6492875"/>
            <a:ext cx="6477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Direct Digital Signature</a:t>
            </a:r>
            <a:endParaRPr lang="en-AU" dirty="0"/>
          </a:p>
        </p:txBody>
      </p:sp>
      <p:graphicFrame>
        <p:nvGraphicFramePr>
          <p:cNvPr id="9" name="Content Placeholder 8"/>
          <p:cNvGraphicFramePr>
            <a:graphicFrameLocks noGrp="1"/>
          </p:cNvGraphicFramePr>
          <p:nvPr>
            <p:ph idx="1"/>
          </p:nvPr>
        </p:nvGraphicFramePr>
        <p:xfrm>
          <a:off x="304800" y="1600200"/>
          <a:ext cx="8534400" cy="5029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791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 y="39688"/>
            <a:ext cx="9144000" cy="1412875"/>
          </a:xfrm>
        </p:spPr>
        <p:txBody>
          <a:bodyPr/>
          <a:lstStyle/>
          <a:p>
            <a:r>
              <a:rPr lang="en-AU" dirty="0"/>
              <a:t>ElGamal </a:t>
            </a:r>
            <a:r>
              <a:rPr lang="en-US" dirty="0"/>
              <a:t>Digital Signature</a:t>
            </a:r>
            <a:endParaRPr lang="en-AU" dirty="0"/>
          </a:p>
        </p:txBody>
      </p:sp>
      <p:sp>
        <p:nvSpPr>
          <p:cNvPr id="62467" name="Rectangle 3"/>
          <p:cNvSpPr>
            <a:spLocks noGrp="1" noChangeArrowheads="1"/>
          </p:cNvSpPr>
          <p:nvPr>
            <p:ph idx="1"/>
          </p:nvPr>
        </p:nvSpPr>
        <p:spPr>
          <a:xfrm>
            <a:off x="792163" y="1762125"/>
            <a:ext cx="7570787" cy="4638675"/>
          </a:xfrm>
        </p:spPr>
        <p:txBody>
          <a:bodyPr>
            <a:normAutofit fontScale="92500" lnSpcReduction="10000"/>
          </a:bodyPr>
          <a:lstStyle/>
          <a:p>
            <a:r>
              <a:rPr lang="en-AU" dirty="0"/>
              <a:t>Scheme involves the use of the private key for encryption and the public key for decryption</a:t>
            </a:r>
          </a:p>
          <a:p>
            <a:r>
              <a:rPr lang="en-AU" dirty="0"/>
              <a:t>Global elements are a prime number </a:t>
            </a:r>
            <a:r>
              <a:rPr lang="en-AU" i="1" dirty="0"/>
              <a:t>q </a:t>
            </a:r>
            <a:r>
              <a:rPr lang="en-AU" dirty="0"/>
              <a:t>and a, which is a primitive root of </a:t>
            </a:r>
            <a:r>
              <a:rPr lang="en-AU" i="1" dirty="0"/>
              <a:t>q</a:t>
            </a:r>
            <a:endParaRPr lang="en-AU" dirty="0"/>
          </a:p>
          <a:p>
            <a:r>
              <a:rPr lang="en-US" dirty="0"/>
              <a:t>Use private key for encryption (signing)</a:t>
            </a:r>
          </a:p>
          <a:p>
            <a:r>
              <a:rPr lang="en-US" dirty="0"/>
              <a:t>Uses public key for decryption (verification)</a:t>
            </a:r>
            <a:endParaRPr lang="en-AU" dirty="0"/>
          </a:p>
          <a:p>
            <a:r>
              <a:rPr lang="en-US" dirty="0"/>
              <a:t>Each user generates their key</a:t>
            </a:r>
          </a:p>
          <a:p>
            <a:pPr lvl="1"/>
            <a:r>
              <a:rPr lang="en-AU" dirty="0"/>
              <a:t>Chooses a secret key (number): 1 &lt; </a:t>
            </a:r>
            <a:r>
              <a:rPr lang="en-AU" i="1" dirty="0"/>
              <a:t>x</a:t>
            </a:r>
            <a:r>
              <a:rPr lang="en-AU" i="1" baseline="-25000" dirty="0"/>
              <a:t>A</a:t>
            </a:r>
            <a:r>
              <a:rPr lang="en-AU" i="1" dirty="0"/>
              <a:t> &lt; q</a:t>
            </a:r>
            <a:r>
              <a:rPr lang="en-AU" dirty="0"/>
              <a:t>-1 </a:t>
            </a:r>
          </a:p>
          <a:p>
            <a:pPr lvl="1"/>
            <a:r>
              <a:rPr lang="en-AU" dirty="0"/>
              <a:t>Compute their public key: y</a:t>
            </a:r>
            <a:r>
              <a:rPr lang="en-AU" baseline="-25000" dirty="0"/>
              <a:t>A</a:t>
            </a:r>
            <a:r>
              <a:rPr lang="en-AU" dirty="0"/>
              <a:t> = </a:t>
            </a:r>
            <a:r>
              <a:rPr lang="el-GR" dirty="0"/>
              <a:t>a</a:t>
            </a:r>
            <a:r>
              <a:rPr lang="en-AU" baseline="30000" dirty="0"/>
              <a:t>xA</a:t>
            </a:r>
            <a:r>
              <a:rPr lang="en-AU" dirty="0"/>
              <a:t> mod </a:t>
            </a:r>
            <a:r>
              <a:rPr lang="en-AU" i="1" dirty="0"/>
              <a:t>q</a:t>
            </a:r>
          </a:p>
          <a:p>
            <a:endParaRPr lang="en-AU" dirty="0"/>
          </a:p>
        </p:txBody>
      </p:sp>
      <p:sp>
        <p:nvSpPr>
          <p:cNvPr id="4" name="Footer Placeholder 3"/>
          <p:cNvSpPr>
            <a:spLocks noGrp="1"/>
          </p:cNvSpPr>
          <p:nvPr>
            <p:ph type="ftr" sz="quarter" idx="11"/>
          </p:nvPr>
        </p:nvSpPr>
        <p:spPr>
          <a:xfrm>
            <a:off x="0" y="6492875"/>
            <a:ext cx="6553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5421</TotalTime>
  <Words>5183</Words>
  <Application>Microsoft Macintosh PowerPoint</Application>
  <PresentationFormat>On-screen Show (4:3)</PresentationFormat>
  <Paragraphs>403</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Candara</vt:lpstr>
      <vt:lpstr>Mistral</vt:lpstr>
      <vt:lpstr>Times New Roman</vt:lpstr>
      <vt:lpstr>Times-Roman</vt:lpstr>
      <vt:lpstr>Wingdings</vt:lpstr>
      <vt:lpstr>Infusion</vt:lpstr>
      <vt:lpstr>Cryptography and Network Security</vt:lpstr>
      <vt:lpstr>Chapter 13</vt:lpstr>
      <vt:lpstr>PowerPoint Presentation</vt:lpstr>
      <vt:lpstr>Digital Signature Properties</vt:lpstr>
      <vt:lpstr>Attacks</vt:lpstr>
      <vt:lpstr>Forgeries</vt:lpstr>
      <vt:lpstr>Digital Signature Requirements</vt:lpstr>
      <vt:lpstr>Direct Digital Signature</vt:lpstr>
      <vt:lpstr>ElGamal Digital Signature</vt:lpstr>
      <vt:lpstr>Schnorr Digital Signature</vt:lpstr>
      <vt:lpstr>NIST Digital Signature Algorithm</vt:lpstr>
      <vt:lpstr>PowerPoint Presentation</vt:lpstr>
      <vt:lpstr>PowerPoint Presentation</vt:lpstr>
      <vt:lpstr>PowerPoint Presentation</vt:lpstr>
      <vt:lpstr>Elliptic Curve Digital Signature Algorithm (ECDSA)</vt:lpstr>
      <vt:lpstr>PowerPoint Presentation</vt:lpstr>
      <vt:lpstr>RSA-PSS</vt:lpstr>
      <vt:lpstr>Mask Generation Function (MGF)</vt:lpstr>
      <vt:lpstr>PowerPoint Presentation</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13</dc:subject>
  <dc:creator>Dr Lawrie Brown</dc:creator>
  <cp:keywords/>
  <dc:description/>
  <cp:lastModifiedBy>Kim McLaughlin</cp:lastModifiedBy>
  <cp:revision>69</cp:revision>
  <dcterms:created xsi:type="dcterms:W3CDTF">2016-04-27T03:48:21Z</dcterms:created>
  <dcterms:modified xsi:type="dcterms:W3CDTF">2019-11-05T03:17:07Z</dcterms:modified>
  <cp:category/>
</cp:coreProperties>
</file>