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85" r:id="rId2"/>
  </p:sldMasterIdLst>
  <p:notesMasterIdLst>
    <p:notesMasterId r:id="rId43"/>
  </p:notesMasterIdLst>
  <p:handoutMasterIdLst>
    <p:handoutMasterId r:id="rId44"/>
  </p:handoutMasterIdLst>
  <p:sldIdLst>
    <p:sldId id="308" r:id="rId3"/>
    <p:sldId id="309" r:id="rId4"/>
    <p:sldId id="275" r:id="rId5"/>
    <p:sldId id="297" r:id="rId6"/>
    <p:sldId id="312" r:id="rId7"/>
    <p:sldId id="276" r:id="rId8"/>
    <p:sldId id="277" r:id="rId9"/>
    <p:sldId id="278" r:id="rId10"/>
    <p:sldId id="313" r:id="rId11"/>
    <p:sldId id="314" r:id="rId12"/>
    <p:sldId id="279" r:id="rId13"/>
    <p:sldId id="295" r:id="rId14"/>
    <p:sldId id="315" r:id="rId15"/>
    <p:sldId id="280" r:id="rId16"/>
    <p:sldId id="316" r:id="rId17"/>
    <p:sldId id="283" r:id="rId18"/>
    <p:sldId id="298" r:id="rId19"/>
    <p:sldId id="326" r:id="rId20"/>
    <p:sldId id="317" r:id="rId21"/>
    <p:sldId id="329" r:id="rId22"/>
    <p:sldId id="330" r:id="rId23"/>
    <p:sldId id="299" r:id="rId24"/>
    <p:sldId id="300" r:id="rId25"/>
    <p:sldId id="318" r:id="rId26"/>
    <p:sldId id="301" r:id="rId27"/>
    <p:sldId id="302" r:id="rId28"/>
    <p:sldId id="303" r:id="rId29"/>
    <p:sldId id="306" r:id="rId30"/>
    <p:sldId id="319" r:id="rId31"/>
    <p:sldId id="320" r:id="rId32"/>
    <p:sldId id="331" r:id="rId33"/>
    <p:sldId id="332" r:id="rId34"/>
    <p:sldId id="333" r:id="rId35"/>
    <p:sldId id="321" r:id="rId36"/>
    <p:sldId id="322" r:id="rId37"/>
    <p:sldId id="323" r:id="rId38"/>
    <p:sldId id="324" r:id="rId39"/>
    <p:sldId id="307" r:id="rId40"/>
    <p:sldId id="325" r:id="rId41"/>
    <p:sldId id="311" r:id="rId4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3" autoAdjust="0"/>
    <p:restoredTop sz="89742" autoAdjust="0"/>
  </p:normalViewPr>
  <p:slideViewPr>
    <p:cSldViewPr>
      <p:cViewPr varScale="1">
        <p:scale>
          <a:sx n="101" d="100"/>
          <a:sy n="101" d="100"/>
        </p:scale>
        <p:origin x="2224" y="200"/>
      </p:cViewPr>
      <p:guideLst>
        <p:guide orient="horz" pos="2160"/>
        <p:guide pos="2880"/>
      </p:guideLst>
    </p:cSldViewPr>
  </p:slideViewPr>
  <p:outlineViewPr>
    <p:cViewPr>
      <p:scale>
        <a:sx n="33" d="100"/>
        <a:sy n="33" d="100"/>
      </p:scale>
      <p:origin x="0" y="-4512"/>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1" d="100"/>
          <a:sy n="121" d="100"/>
        </p:scale>
        <p:origin x="-13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AB3B4-22B3-574E-99E9-C8B81A9F95B9}"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F8AED925-AD40-B44F-8238-71B1E9736857}">
      <dgm:prSet/>
      <dgm:spPr>
        <a:solidFill>
          <a:schemeClr val="accent6">
            <a:lumMod val="75000"/>
          </a:schemeClr>
        </a:solidFill>
      </dgm:spPr>
      <dgm:t>
        <a:bodyPr/>
        <a:lstStyle/>
        <a:p>
          <a:pPr rtl="0"/>
          <a:r>
            <a:rPr lang="en-US" b="1" dirty="0"/>
            <a:t>One of the most widely used security services</a:t>
          </a:r>
        </a:p>
      </dgm:t>
    </dgm:pt>
    <dgm:pt modelId="{EAB58B84-C244-8644-A70B-47149E02ADA1}" type="parTrans" cxnId="{DBFD7FDD-5FFE-8B4C-9E2E-9E5481A47A5F}">
      <dgm:prSet/>
      <dgm:spPr/>
      <dgm:t>
        <a:bodyPr/>
        <a:lstStyle/>
        <a:p>
          <a:endParaRPr lang="en-US"/>
        </a:p>
      </dgm:t>
    </dgm:pt>
    <dgm:pt modelId="{F3EBB592-81B1-944D-99C9-6BF8FDACC432}" type="sibTrans" cxnId="{DBFD7FDD-5FFE-8B4C-9E2E-9E5481A47A5F}">
      <dgm:prSet/>
      <dgm:spPr/>
      <dgm:t>
        <a:bodyPr/>
        <a:lstStyle/>
        <a:p>
          <a:endParaRPr lang="en-US"/>
        </a:p>
      </dgm:t>
    </dgm:pt>
    <dgm:pt modelId="{3D08F373-CFB0-0E43-A5A2-C6887AC63BBB}">
      <dgm:prSet/>
      <dgm:spPr>
        <a:solidFill>
          <a:schemeClr val="accent4"/>
        </a:solidFill>
      </dgm:spPr>
      <dgm:t>
        <a:bodyPr/>
        <a:lstStyle/>
        <a:p>
          <a:pPr rtl="0"/>
          <a:r>
            <a:rPr lang="en-AU" b="1" dirty="0"/>
            <a:t>Defined in RFC 5246</a:t>
          </a:r>
        </a:p>
      </dgm:t>
    </dgm:pt>
    <dgm:pt modelId="{D5D7DFB7-1955-0742-BA85-11080861F10F}" type="parTrans" cxnId="{6E29778C-5135-1740-8340-440E0C17C66C}">
      <dgm:prSet/>
      <dgm:spPr/>
      <dgm:t>
        <a:bodyPr/>
        <a:lstStyle/>
        <a:p>
          <a:endParaRPr lang="en-US"/>
        </a:p>
      </dgm:t>
    </dgm:pt>
    <dgm:pt modelId="{D147DB4E-D42B-E34C-994F-FC1C223FDFB5}" type="sibTrans" cxnId="{6E29778C-5135-1740-8340-440E0C17C66C}">
      <dgm:prSet/>
      <dgm:spPr/>
      <dgm:t>
        <a:bodyPr/>
        <a:lstStyle/>
        <a:p>
          <a:endParaRPr lang="en-US"/>
        </a:p>
      </dgm:t>
    </dgm:pt>
    <dgm:pt modelId="{5C645C10-A69B-C24D-B923-B2E9D97D3ECB}">
      <dgm:prSet/>
      <dgm:spPr>
        <a:solidFill>
          <a:schemeClr val="accent6">
            <a:lumMod val="75000"/>
          </a:schemeClr>
        </a:solidFill>
      </dgm:spPr>
      <dgm:t>
        <a:bodyPr/>
        <a:lstStyle/>
        <a:p>
          <a:pPr rtl="0"/>
          <a:r>
            <a:rPr lang="en-US" b="1" dirty="0"/>
            <a:t>Is an Internet standard that evolved from a commercial protocol known as Secure Sockets Layer (SSL)</a:t>
          </a:r>
        </a:p>
      </dgm:t>
    </dgm:pt>
    <dgm:pt modelId="{83D6F4C0-0C2C-5F4B-92BF-2866F7135CEA}" type="parTrans" cxnId="{F6826854-FAA1-0D4C-B5D5-7FC1D0F8599D}">
      <dgm:prSet/>
      <dgm:spPr/>
      <dgm:t>
        <a:bodyPr/>
        <a:lstStyle/>
        <a:p>
          <a:endParaRPr lang="en-US"/>
        </a:p>
      </dgm:t>
    </dgm:pt>
    <dgm:pt modelId="{E0A10ACC-AA9E-F348-81D6-A6D81EF9E354}" type="sibTrans" cxnId="{F6826854-FAA1-0D4C-B5D5-7FC1D0F8599D}">
      <dgm:prSet/>
      <dgm:spPr/>
      <dgm:t>
        <a:bodyPr/>
        <a:lstStyle/>
        <a:p>
          <a:endParaRPr lang="en-US"/>
        </a:p>
      </dgm:t>
    </dgm:pt>
    <dgm:pt modelId="{A7642386-F6E0-844C-A67E-D2DA4FF37CE3}">
      <dgm:prSet/>
      <dgm:spPr>
        <a:solidFill>
          <a:schemeClr val="accent4"/>
        </a:solidFill>
      </dgm:spPr>
      <dgm:t>
        <a:bodyPr/>
        <a:lstStyle/>
        <a:p>
          <a:pPr rtl="0"/>
          <a:r>
            <a:rPr lang="en-US" b="1" dirty="0"/>
            <a:t>Is a general purpose service implemented as a set of protocols that rely on TCP</a:t>
          </a:r>
        </a:p>
      </dgm:t>
    </dgm:pt>
    <dgm:pt modelId="{A93245D8-9B39-FB4D-A391-DFC53DC634F5}" type="parTrans" cxnId="{BB9CAA6B-D0A8-0442-9F10-BE4160EE5E47}">
      <dgm:prSet/>
      <dgm:spPr/>
      <dgm:t>
        <a:bodyPr/>
        <a:lstStyle/>
        <a:p>
          <a:endParaRPr lang="en-US"/>
        </a:p>
      </dgm:t>
    </dgm:pt>
    <dgm:pt modelId="{444F5EBF-8CEA-024A-8B46-C71944AF6ED9}" type="sibTrans" cxnId="{BB9CAA6B-D0A8-0442-9F10-BE4160EE5E47}">
      <dgm:prSet/>
      <dgm:spPr/>
      <dgm:t>
        <a:bodyPr/>
        <a:lstStyle/>
        <a:p>
          <a:endParaRPr lang="en-US"/>
        </a:p>
      </dgm:t>
    </dgm:pt>
    <dgm:pt modelId="{75BB5BCF-0060-8145-93D5-F5DB6F8EDE1E}">
      <dgm:prSet custT="1"/>
      <dgm:spPr>
        <a:solidFill>
          <a:schemeClr val="accent6">
            <a:lumMod val="75000"/>
          </a:schemeClr>
        </a:solidFill>
      </dgm:spPr>
      <dgm:t>
        <a:bodyPr/>
        <a:lstStyle/>
        <a:p>
          <a:pPr rtl="0"/>
          <a:r>
            <a:rPr lang="en-US" sz="1800" b="1" dirty="0"/>
            <a:t>Could be provided as part of the underlying protocol suite and therefore be transparent to applications</a:t>
          </a:r>
        </a:p>
      </dgm:t>
    </dgm:pt>
    <dgm:pt modelId="{28988521-844A-3D4F-BCEB-5EA77AD46561}" type="parTrans" cxnId="{53F5DDD7-8161-7C4D-B1FA-161B833B36D4}">
      <dgm:prSet/>
      <dgm:spPr/>
      <dgm:t>
        <a:bodyPr/>
        <a:lstStyle/>
        <a:p>
          <a:endParaRPr lang="en-US"/>
        </a:p>
      </dgm:t>
    </dgm:pt>
    <dgm:pt modelId="{B3C81C73-373E-8448-83BE-186D3C3EEDBA}" type="sibTrans" cxnId="{53F5DDD7-8161-7C4D-B1FA-161B833B36D4}">
      <dgm:prSet/>
      <dgm:spPr/>
      <dgm:t>
        <a:bodyPr/>
        <a:lstStyle/>
        <a:p>
          <a:endParaRPr lang="en-US"/>
        </a:p>
      </dgm:t>
    </dgm:pt>
    <dgm:pt modelId="{BF77FD77-B336-F049-8E02-CD660F1D6F96}">
      <dgm:prSet/>
      <dgm:spPr>
        <a:solidFill>
          <a:schemeClr val="accent4"/>
        </a:solidFill>
      </dgm:spPr>
      <dgm:t>
        <a:bodyPr/>
        <a:lstStyle/>
        <a:p>
          <a:pPr rtl="0"/>
          <a:r>
            <a:rPr lang="en-US" b="1" dirty="0"/>
            <a:t>Can be embedded in specific packages</a:t>
          </a:r>
        </a:p>
      </dgm:t>
    </dgm:pt>
    <dgm:pt modelId="{8F423230-C4C2-A24F-98ED-18D1EB8C4390}" type="parTrans" cxnId="{36B80DF0-F622-0749-B28F-0865819D4146}">
      <dgm:prSet/>
      <dgm:spPr/>
      <dgm:t>
        <a:bodyPr/>
        <a:lstStyle/>
        <a:p>
          <a:endParaRPr lang="en-US"/>
        </a:p>
      </dgm:t>
    </dgm:pt>
    <dgm:pt modelId="{8BE9E81A-9E0A-C242-B7CC-C48826DAC5DF}" type="sibTrans" cxnId="{36B80DF0-F622-0749-B28F-0865819D4146}">
      <dgm:prSet/>
      <dgm:spPr/>
      <dgm:t>
        <a:bodyPr/>
        <a:lstStyle/>
        <a:p>
          <a:endParaRPr lang="en-US"/>
        </a:p>
      </dgm:t>
    </dgm:pt>
    <dgm:pt modelId="{AAA9E7B5-7CA9-5B4C-8007-2548A8513BB6}">
      <dgm:prSet/>
      <dgm:spPr/>
      <dgm:t>
        <a:bodyPr/>
        <a:lstStyle/>
        <a:p>
          <a:pPr rtl="0"/>
          <a:r>
            <a:rPr lang="en-US" b="1" dirty="0"/>
            <a:t>Most browsers come equipped with TLS, and most Web servers have implemented the protocol</a:t>
          </a:r>
        </a:p>
      </dgm:t>
    </dgm:pt>
    <dgm:pt modelId="{A18AF631-C9FE-1D4F-8415-8A22F2BDFC67}" type="parTrans" cxnId="{61E31DFC-16B3-3446-AA10-B3B569B9CFD4}">
      <dgm:prSet/>
      <dgm:spPr/>
      <dgm:t>
        <a:bodyPr/>
        <a:lstStyle/>
        <a:p>
          <a:endParaRPr lang="en-US"/>
        </a:p>
      </dgm:t>
    </dgm:pt>
    <dgm:pt modelId="{64EF215D-92FC-3749-A65A-3FCD73A2CA1C}" type="sibTrans" cxnId="{61E31DFC-16B3-3446-AA10-B3B569B9CFD4}">
      <dgm:prSet/>
      <dgm:spPr/>
      <dgm:t>
        <a:bodyPr/>
        <a:lstStyle/>
        <a:p>
          <a:endParaRPr lang="en-US"/>
        </a:p>
      </dgm:t>
    </dgm:pt>
    <dgm:pt modelId="{671AC8D1-1268-4740-9006-9C381CC63741}" type="pres">
      <dgm:prSet presAssocID="{4A2AB3B4-22B3-574E-99E9-C8B81A9F95B9}" presName="Name0" presStyleCnt="0">
        <dgm:presLayoutVars>
          <dgm:dir/>
          <dgm:resizeHandles/>
        </dgm:presLayoutVars>
      </dgm:prSet>
      <dgm:spPr/>
    </dgm:pt>
    <dgm:pt modelId="{E1B15758-B4CD-3E4C-B64E-FED2E42B1EA7}" type="pres">
      <dgm:prSet presAssocID="{F8AED925-AD40-B44F-8238-71B1E9736857}" presName="compNode" presStyleCnt="0"/>
      <dgm:spPr/>
    </dgm:pt>
    <dgm:pt modelId="{81C5766A-6A74-5246-BA1A-C22DEEF798C5}" type="pres">
      <dgm:prSet presAssocID="{F8AED925-AD40-B44F-8238-71B1E9736857}" presName="dummyConnPt" presStyleCnt="0"/>
      <dgm:spPr/>
    </dgm:pt>
    <dgm:pt modelId="{ECA3E471-9209-1142-B479-2FA77B6205D2}" type="pres">
      <dgm:prSet presAssocID="{F8AED925-AD40-B44F-8238-71B1E9736857}" presName="node" presStyleLbl="node1" presStyleIdx="0" presStyleCnt="7">
        <dgm:presLayoutVars>
          <dgm:bulletEnabled val="1"/>
        </dgm:presLayoutVars>
      </dgm:prSet>
      <dgm:spPr/>
    </dgm:pt>
    <dgm:pt modelId="{21B549EB-7117-4046-A2FA-79B08E6267A6}" type="pres">
      <dgm:prSet presAssocID="{F3EBB592-81B1-944D-99C9-6BF8FDACC432}" presName="sibTrans" presStyleLbl="bgSibTrans2D1" presStyleIdx="0" presStyleCnt="6"/>
      <dgm:spPr/>
    </dgm:pt>
    <dgm:pt modelId="{C1FC5B40-697E-784D-9562-64B71BF5A97F}" type="pres">
      <dgm:prSet presAssocID="{3D08F373-CFB0-0E43-A5A2-C6887AC63BBB}" presName="compNode" presStyleCnt="0"/>
      <dgm:spPr/>
    </dgm:pt>
    <dgm:pt modelId="{56FF9860-5707-AD4F-A9E7-87A1CF741F53}" type="pres">
      <dgm:prSet presAssocID="{3D08F373-CFB0-0E43-A5A2-C6887AC63BBB}" presName="dummyConnPt" presStyleCnt="0"/>
      <dgm:spPr/>
    </dgm:pt>
    <dgm:pt modelId="{FB7AA2DA-3D26-5941-810D-514276C72510}" type="pres">
      <dgm:prSet presAssocID="{3D08F373-CFB0-0E43-A5A2-C6887AC63BBB}" presName="node" presStyleLbl="node1" presStyleIdx="1" presStyleCnt="7">
        <dgm:presLayoutVars>
          <dgm:bulletEnabled val="1"/>
        </dgm:presLayoutVars>
      </dgm:prSet>
      <dgm:spPr/>
    </dgm:pt>
    <dgm:pt modelId="{83E70902-47FA-A348-AF4F-FA52CF14512E}" type="pres">
      <dgm:prSet presAssocID="{D147DB4E-D42B-E34C-994F-FC1C223FDFB5}" presName="sibTrans" presStyleLbl="bgSibTrans2D1" presStyleIdx="1" presStyleCnt="6"/>
      <dgm:spPr/>
    </dgm:pt>
    <dgm:pt modelId="{2BD4A1CE-1444-E648-B11A-732386821B1C}" type="pres">
      <dgm:prSet presAssocID="{5C645C10-A69B-C24D-B923-B2E9D97D3ECB}" presName="compNode" presStyleCnt="0"/>
      <dgm:spPr/>
    </dgm:pt>
    <dgm:pt modelId="{52A5896A-F863-8141-92F0-BC71614946CA}" type="pres">
      <dgm:prSet presAssocID="{5C645C10-A69B-C24D-B923-B2E9D97D3ECB}" presName="dummyConnPt" presStyleCnt="0"/>
      <dgm:spPr/>
    </dgm:pt>
    <dgm:pt modelId="{08794DD9-57BC-3849-AD01-CB4FBCF6709D}" type="pres">
      <dgm:prSet presAssocID="{5C645C10-A69B-C24D-B923-B2E9D97D3ECB}" presName="node" presStyleLbl="node1" presStyleIdx="2" presStyleCnt="7">
        <dgm:presLayoutVars>
          <dgm:bulletEnabled val="1"/>
        </dgm:presLayoutVars>
      </dgm:prSet>
      <dgm:spPr/>
    </dgm:pt>
    <dgm:pt modelId="{838B44F3-B646-084C-A079-8AA412F32CD7}" type="pres">
      <dgm:prSet presAssocID="{E0A10ACC-AA9E-F348-81D6-A6D81EF9E354}" presName="sibTrans" presStyleLbl="bgSibTrans2D1" presStyleIdx="2" presStyleCnt="6"/>
      <dgm:spPr/>
    </dgm:pt>
    <dgm:pt modelId="{302A047F-BA95-3E49-9EE3-5D4F41ADFC96}" type="pres">
      <dgm:prSet presAssocID="{A7642386-F6E0-844C-A67E-D2DA4FF37CE3}" presName="compNode" presStyleCnt="0"/>
      <dgm:spPr/>
    </dgm:pt>
    <dgm:pt modelId="{76535F04-9154-CB42-AFCC-6E94833FA76A}" type="pres">
      <dgm:prSet presAssocID="{A7642386-F6E0-844C-A67E-D2DA4FF37CE3}" presName="dummyConnPt" presStyleCnt="0"/>
      <dgm:spPr/>
    </dgm:pt>
    <dgm:pt modelId="{41C0E0F5-1595-D14C-8B7F-00AFEDCC8952}" type="pres">
      <dgm:prSet presAssocID="{A7642386-F6E0-844C-A67E-D2DA4FF37CE3}" presName="node" presStyleLbl="node1" presStyleIdx="3" presStyleCnt="7">
        <dgm:presLayoutVars>
          <dgm:bulletEnabled val="1"/>
        </dgm:presLayoutVars>
      </dgm:prSet>
      <dgm:spPr/>
    </dgm:pt>
    <dgm:pt modelId="{0D431366-34C3-2F4D-9313-BE68ABD55A0D}" type="pres">
      <dgm:prSet presAssocID="{444F5EBF-8CEA-024A-8B46-C71944AF6ED9}" presName="sibTrans" presStyleLbl="bgSibTrans2D1" presStyleIdx="3" presStyleCnt="6"/>
      <dgm:spPr/>
    </dgm:pt>
    <dgm:pt modelId="{36DA9BBE-4493-3441-8AB2-CE264A6DA325}" type="pres">
      <dgm:prSet presAssocID="{75BB5BCF-0060-8145-93D5-F5DB6F8EDE1E}" presName="compNode" presStyleCnt="0"/>
      <dgm:spPr/>
    </dgm:pt>
    <dgm:pt modelId="{3458CD5D-0F81-244F-B4EF-B006907265DE}" type="pres">
      <dgm:prSet presAssocID="{75BB5BCF-0060-8145-93D5-F5DB6F8EDE1E}" presName="dummyConnPt" presStyleCnt="0"/>
      <dgm:spPr/>
    </dgm:pt>
    <dgm:pt modelId="{FAB4FC02-70B2-AB4D-9D7B-1E5EFAC483EA}" type="pres">
      <dgm:prSet presAssocID="{75BB5BCF-0060-8145-93D5-F5DB6F8EDE1E}" presName="node" presStyleLbl="node1" presStyleIdx="4" presStyleCnt="7" custScaleX="111762" custScaleY="109570">
        <dgm:presLayoutVars>
          <dgm:bulletEnabled val="1"/>
        </dgm:presLayoutVars>
      </dgm:prSet>
      <dgm:spPr/>
    </dgm:pt>
    <dgm:pt modelId="{A729E7FC-AE03-9443-AC5D-F90C000027E1}" type="pres">
      <dgm:prSet presAssocID="{B3C81C73-373E-8448-83BE-186D3C3EEDBA}" presName="sibTrans" presStyleLbl="bgSibTrans2D1" presStyleIdx="4" presStyleCnt="6"/>
      <dgm:spPr/>
    </dgm:pt>
    <dgm:pt modelId="{845E35A0-B2D8-5F4D-9AD0-DC5BF0B27EBF}" type="pres">
      <dgm:prSet presAssocID="{BF77FD77-B336-F049-8E02-CD660F1D6F96}" presName="compNode" presStyleCnt="0"/>
      <dgm:spPr/>
    </dgm:pt>
    <dgm:pt modelId="{F121AB1F-7000-C94F-9F53-4DA00EDEA1F2}" type="pres">
      <dgm:prSet presAssocID="{BF77FD77-B336-F049-8E02-CD660F1D6F96}" presName="dummyConnPt" presStyleCnt="0"/>
      <dgm:spPr/>
    </dgm:pt>
    <dgm:pt modelId="{DCD457A7-E05B-BD47-A667-EA75528843CC}" type="pres">
      <dgm:prSet presAssocID="{BF77FD77-B336-F049-8E02-CD660F1D6F96}" presName="node" presStyleLbl="node1" presStyleIdx="5" presStyleCnt="7">
        <dgm:presLayoutVars>
          <dgm:bulletEnabled val="1"/>
        </dgm:presLayoutVars>
      </dgm:prSet>
      <dgm:spPr/>
    </dgm:pt>
    <dgm:pt modelId="{691D3D64-CC91-0341-9691-582D79A138FF}" type="pres">
      <dgm:prSet presAssocID="{8BE9E81A-9E0A-C242-B7CC-C48826DAC5DF}" presName="sibTrans" presStyleLbl="bgSibTrans2D1" presStyleIdx="5" presStyleCnt="6"/>
      <dgm:spPr/>
    </dgm:pt>
    <dgm:pt modelId="{7D1F6916-60D9-B546-A60E-B919569DAD9B}" type="pres">
      <dgm:prSet presAssocID="{AAA9E7B5-7CA9-5B4C-8007-2548A8513BB6}" presName="compNode" presStyleCnt="0"/>
      <dgm:spPr/>
    </dgm:pt>
    <dgm:pt modelId="{157182A3-2564-9147-8C8D-543DEC4568DD}" type="pres">
      <dgm:prSet presAssocID="{AAA9E7B5-7CA9-5B4C-8007-2548A8513BB6}" presName="dummyConnPt" presStyleCnt="0"/>
      <dgm:spPr/>
    </dgm:pt>
    <dgm:pt modelId="{3D5BF1B6-8C3C-1640-8EB6-33B9DE5DFF5D}" type="pres">
      <dgm:prSet presAssocID="{AAA9E7B5-7CA9-5B4C-8007-2548A8513BB6}" presName="node" presStyleLbl="node1" presStyleIdx="6" presStyleCnt="7">
        <dgm:presLayoutVars>
          <dgm:bulletEnabled val="1"/>
        </dgm:presLayoutVars>
      </dgm:prSet>
      <dgm:spPr/>
    </dgm:pt>
  </dgm:ptLst>
  <dgm:cxnLst>
    <dgm:cxn modelId="{C72E4435-6724-054F-9672-4CB32C94F3E5}" type="presOf" srcId="{BF77FD77-B336-F049-8E02-CD660F1D6F96}" destId="{DCD457A7-E05B-BD47-A667-EA75528843CC}" srcOrd="0" destOrd="0" presId="urn:microsoft.com/office/officeart/2005/8/layout/bProcess4"/>
    <dgm:cxn modelId="{F6826854-FAA1-0D4C-B5D5-7FC1D0F8599D}" srcId="{4A2AB3B4-22B3-574E-99E9-C8B81A9F95B9}" destId="{5C645C10-A69B-C24D-B923-B2E9D97D3ECB}" srcOrd="2" destOrd="0" parTransId="{83D6F4C0-0C2C-5F4B-92BF-2866F7135CEA}" sibTransId="{E0A10ACC-AA9E-F348-81D6-A6D81EF9E354}"/>
    <dgm:cxn modelId="{ED00895D-5034-0A46-BC0A-0E49140C8302}" type="presOf" srcId="{4A2AB3B4-22B3-574E-99E9-C8B81A9F95B9}" destId="{671AC8D1-1268-4740-9006-9C381CC63741}" srcOrd="0" destOrd="0" presId="urn:microsoft.com/office/officeart/2005/8/layout/bProcess4"/>
    <dgm:cxn modelId="{99B96F68-5162-4844-9F2A-CAD5A683074C}" type="presOf" srcId="{AAA9E7B5-7CA9-5B4C-8007-2548A8513BB6}" destId="{3D5BF1B6-8C3C-1640-8EB6-33B9DE5DFF5D}" srcOrd="0" destOrd="0" presId="urn:microsoft.com/office/officeart/2005/8/layout/bProcess4"/>
    <dgm:cxn modelId="{BB9CAA6B-D0A8-0442-9F10-BE4160EE5E47}" srcId="{4A2AB3B4-22B3-574E-99E9-C8B81A9F95B9}" destId="{A7642386-F6E0-844C-A67E-D2DA4FF37CE3}" srcOrd="3" destOrd="0" parTransId="{A93245D8-9B39-FB4D-A391-DFC53DC634F5}" sibTransId="{444F5EBF-8CEA-024A-8B46-C71944AF6ED9}"/>
    <dgm:cxn modelId="{D764FD6F-154B-D249-A2E3-0F7F94C68296}" type="presOf" srcId="{F3EBB592-81B1-944D-99C9-6BF8FDACC432}" destId="{21B549EB-7117-4046-A2FA-79B08E6267A6}" srcOrd="0" destOrd="0" presId="urn:microsoft.com/office/officeart/2005/8/layout/bProcess4"/>
    <dgm:cxn modelId="{1F4D3772-2202-D642-824C-321F29E60108}" type="presOf" srcId="{444F5EBF-8CEA-024A-8B46-C71944AF6ED9}" destId="{0D431366-34C3-2F4D-9313-BE68ABD55A0D}" srcOrd="0" destOrd="0" presId="urn:microsoft.com/office/officeart/2005/8/layout/bProcess4"/>
    <dgm:cxn modelId="{4598607D-9378-3E42-8455-9CB7137D83D1}" type="presOf" srcId="{75BB5BCF-0060-8145-93D5-F5DB6F8EDE1E}" destId="{FAB4FC02-70B2-AB4D-9D7B-1E5EFAC483EA}" srcOrd="0" destOrd="0" presId="urn:microsoft.com/office/officeart/2005/8/layout/bProcess4"/>
    <dgm:cxn modelId="{6E29778C-5135-1740-8340-440E0C17C66C}" srcId="{4A2AB3B4-22B3-574E-99E9-C8B81A9F95B9}" destId="{3D08F373-CFB0-0E43-A5A2-C6887AC63BBB}" srcOrd="1" destOrd="0" parTransId="{D5D7DFB7-1955-0742-BA85-11080861F10F}" sibTransId="{D147DB4E-D42B-E34C-994F-FC1C223FDFB5}"/>
    <dgm:cxn modelId="{67853298-7C02-7840-A108-3254D1C7DA2E}" type="presOf" srcId="{3D08F373-CFB0-0E43-A5A2-C6887AC63BBB}" destId="{FB7AA2DA-3D26-5941-810D-514276C72510}" srcOrd="0" destOrd="0" presId="urn:microsoft.com/office/officeart/2005/8/layout/bProcess4"/>
    <dgm:cxn modelId="{6FBA3EAA-A0E7-6841-8AC1-D3D71C5CA16B}" type="presOf" srcId="{D147DB4E-D42B-E34C-994F-FC1C223FDFB5}" destId="{83E70902-47FA-A348-AF4F-FA52CF14512E}" srcOrd="0" destOrd="0" presId="urn:microsoft.com/office/officeart/2005/8/layout/bProcess4"/>
    <dgm:cxn modelId="{A96BE9BB-6CCC-444F-84E6-300B279E2F78}" type="presOf" srcId="{E0A10ACC-AA9E-F348-81D6-A6D81EF9E354}" destId="{838B44F3-B646-084C-A079-8AA412F32CD7}" srcOrd="0" destOrd="0" presId="urn:microsoft.com/office/officeart/2005/8/layout/bProcess4"/>
    <dgm:cxn modelId="{678CE0D1-F9A4-B44A-B23B-6421C85F785B}" type="presOf" srcId="{5C645C10-A69B-C24D-B923-B2E9D97D3ECB}" destId="{08794DD9-57BC-3849-AD01-CB4FBCF6709D}" srcOrd="0" destOrd="0" presId="urn:microsoft.com/office/officeart/2005/8/layout/bProcess4"/>
    <dgm:cxn modelId="{53F5DDD7-8161-7C4D-B1FA-161B833B36D4}" srcId="{4A2AB3B4-22B3-574E-99E9-C8B81A9F95B9}" destId="{75BB5BCF-0060-8145-93D5-F5DB6F8EDE1E}" srcOrd="4" destOrd="0" parTransId="{28988521-844A-3D4F-BCEB-5EA77AD46561}" sibTransId="{B3C81C73-373E-8448-83BE-186D3C3EEDBA}"/>
    <dgm:cxn modelId="{DBFD7FDD-5FFE-8B4C-9E2E-9E5481A47A5F}" srcId="{4A2AB3B4-22B3-574E-99E9-C8B81A9F95B9}" destId="{F8AED925-AD40-B44F-8238-71B1E9736857}" srcOrd="0" destOrd="0" parTransId="{EAB58B84-C244-8644-A70B-47149E02ADA1}" sibTransId="{F3EBB592-81B1-944D-99C9-6BF8FDACC432}"/>
    <dgm:cxn modelId="{512C58E6-7DF8-1849-A0ED-70B8E2D67AA8}" type="presOf" srcId="{F8AED925-AD40-B44F-8238-71B1E9736857}" destId="{ECA3E471-9209-1142-B479-2FA77B6205D2}" srcOrd="0" destOrd="0" presId="urn:microsoft.com/office/officeart/2005/8/layout/bProcess4"/>
    <dgm:cxn modelId="{36B80DF0-F622-0749-B28F-0865819D4146}" srcId="{4A2AB3B4-22B3-574E-99E9-C8B81A9F95B9}" destId="{BF77FD77-B336-F049-8E02-CD660F1D6F96}" srcOrd="5" destOrd="0" parTransId="{8F423230-C4C2-A24F-98ED-18D1EB8C4390}" sibTransId="{8BE9E81A-9E0A-C242-B7CC-C48826DAC5DF}"/>
    <dgm:cxn modelId="{50EB3BF1-86E6-EA42-B3B4-CA5DB6CFD8BB}" type="presOf" srcId="{B3C81C73-373E-8448-83BE-186D3C3EEDBA}" destId="{A729E7FC-AE03-9443-AC5D-F90C000027E1}" srcOrd="0" destOrd="0" presId="urn:microsoft.com/office/officeart/2005/8/layout/bProcess4"/>
    <dgm:cxn modelId="{47D1F1F1-8930-FA44-BA83-91AA01B0EAD9}" type="presOf" srcId="{A7642386-F6E0-844C-A67E-D2DA4FF37CE3}" destId="{41C0E0F5-1595-D14C-8B7F-00AFEDCC8952}" srcOrd="0" destOrd="0" presId="urn:microsoft.com/office/officeart/2005/8/layout/bProcess4"/>
    <dgm:cxn modelId="{FDA358F3-B906-6F4C-BAAB-C49411EAEE0C}" type="presOf" srcId="{8BE9E81A-9E0A-C242-B7CC-C48826DAC5DF}" destId="{691D3D64-CC91-0341-9691-582D79A138FF}" srcOrd="0" destOrd="0" presId="urn:microsoft.com/office/officeart/2005/8/layout/bProcess4"/>
    <dgm:cxn modelId="{61E31DFC-16B3-3446-AA10-B3B569B9CFD4}" srcId="{4A2AB3B4-22B3-574E-99E9-C8B81A9F95B9}" destId="{AAA9E7B5-7CA9-5B4C-8007-2548A8513BB6}" srcOrd="6" destOrd="0" parTransId="{A18AF631-C9FE-1D4F-8415-8A22F2BDFC67}" sibTransId="{64EF215D-92FC-3749-A65A-3FCD73A2CA1C}"/>
    <dgm:cxn modelId="{A8FCC6C7-BCF4-3940-9A65-EA2A301021D4}" type="presParOf" srcId="{671AC8D1-1268-4740-9006-9C381CC63741}" destId="{E1B15758-B4CD-3E4C-B64E-FED2E42B1EA7}" srcOrd="0" destOrd="0" presId="urn:microsoft.com/office/officeart/2005/8/layout/bProcess4"/>
    <dgm:cxn modelId="{9E04D5A0-6D05-5B43-A69E-2E8763206846}" type="presParOf" srcId="{E1B15758-B4CD-3E4C-B64E-FED2E42B1EA7}" destId="{81C5766A-6A74-5246-BA1A-C22DEEF798C5}" srcOrd="0" destOrd="0" presId="urn:microsoft.com/office/officeart/2005/8/layout/bProcess4"/>
    <dgm:cxn modelId="{690517E6-4D0F-0C44-9393-ACA812CA7A2E}" type="presParOf" srcId="{E1B15758-B4CD-3E4C-B64E-FED2E42B1EA7}" destId="{ECA3E471-9209-1142-B479-2FA77B6205D2}" srcOrd="1" destOrd="0" presId="urn:microsoft.com/office/officeart/2005/8/layout/bProcess4"/>
    <dgm:cxn modelId="{505C438C-FE02-DB48-A8FB-F4282DB4BAFA}" type="presParOf" srcId="{671AC8D1-1268-4740-9006-9C381CC63741}" destId="{21B549EB-7117-4046-A2FA-79B08E6267A6}" srcOrd="1" destOrd="0" presId="urn:microsoft.com/office/officeart/2005/8/layout/bProcess4"/>
    <dgm:cxn modelId="{669A31C2-4EFA-D54C-BC78-86D54D9EFF4B}" type="presParOf" srcId="{671AC8D1-1268-4740-9006-9C381CC63741}" destId="{C1FC5B40-697E-784D-9562-64B71BF5A97F}" srcOrd="2" destOrd="0" presId="urn:microsoft.com/office/officeart/2005/8/layout/bProcess4"/>
    <dgm:cxn modelId="{14A275B0-4E71-B246-9453-846B62E4009A}" type="presParOf" srcId="{C1FC5B40-697E-784D-9562-64B71BF5A97F}" destId="{56FF9860-5707-AD4F-A9E7-87A1CF741F53}" srcOrd="0" destOrd="0" presId="urn:microsoft.com/office/officeart/2005/8/layout/bProcess4"/>
    <dgm:cxn modelId="{80B9848D-4EEF-4B42-B642-98BB3C646D9A}" type="presParOf" srcId="{C1FC5B40-697E-784D-9562-64B71BF5A97F}" destId="{FB7AA2DA-3D26-5941-810D-514276C72510}" srcOrd="1" destOrd="0" presId="urn:microsoft.com/office/officeart/2005/8/layout/bProcess4"/>
    <dgm:cxn modelId="{2FF4914E-5C69-0F4A-BFAD-85C49ABED1CF}" type="presParOf" srcId="{671AC8D1-1268-4740-9006-9C381CC63741}" destId="{83E70902-47FA-A348-AF4F-FA52CF14512E}" srcOrd="3" destOrd="0" presId="urn:microsoft.com/office/officeart/2005/8/layout/bProcess4"/>
    <dgm:cxn modelId="{1C3C07F4-9F43-594E-A19C-96B6C3082888}" type="presParOf" srcId="{671AC8D1-1268-4740-9006-9C381CC63741}" destId="{2BD4A1CE-1444-E648-B11A-732386821B1C}" srcOrd="4" destOrd="0" presId="urn:microsoft.com/office/officeart/2005/8/layout/bProcess4"/>
    <dgm:cxn modelId="{ECD79D74-B205-9942-A818-A13ACB7D3D14}" type="presParOf" srcId="{2BD4A1CE-1444-E648-B11A-732386821B1C}" destId="{52A5896A-F863-8141-92F0-BC71614946CA}" srcOrd="0" destOrd="0" presId="urn:microsoft.com/office/officeart/2005/8/layout/bProcess4"/>
    <dgm:cxn modelId="{D91CC9BE-B45E-3847-B481-C54444B5101F}" type="presParOf" srcId="{2BD4A1CE-1444-E648-B11A-732386821B1C}" destId="{08794DD9-57BC-3849-AD01-CB4FBCF6709D}" srcOrd="1" destOrd="0" presId="urn:microsoft.com/office/officeart/2005/8/layout/bProcess4"/>
    <dgm:cxn modelId="{590A51FD-6DC5-8F40-A84C-18D21917D878}" type="presParOf" srcId="{671AC8D1-1268-4740-9006-9C381CC63741}" destId="{838B44F3-B646-084C-A079-8AA412F32CD7}" srcOrd="5" destOrd="0" presId="urn:microsoft.com/office/officeart/2005/8/layout/bProcess4"/>
    <dgm:cxn modelId="{EEF2235F-F732-0F4F-832E-8A916278C6A4}" type="presParOf" srcId="{671AC8D1-1268-4740-9006-9C381CC63741}" destId="{302A047F-BA95-3E49-9EE3-5D4F41ADFC96}" srcOrd="6" destOrd="0" presId="urn:microsoft.com/office/officeart/2005/8/layout/bProcess4"/>
    <dgm:cxn modelId="{E8B70A9C-DC3D-F54D-ABF7-AF74A9D6A7EC}" type="presParOf" srcId="{302A047F-BA95-3E49-9EE3-5D4F41ADFC96}" destId="{76535F04-9154-CB42-AFCC-6E94833FA76A}" srcOrd="0" destOrd="0" presId="urn:microsoft.com/office/officeart/2005/8/layout/bProcess4"/>
    <dgm:cxn modelId="{28195F93-64C7-094F-8207-CC4CB92CF6C2}" type="presParOf" srcId="{302A047F-BA95-3E49-9EE3-5D4F41ADFC96}" destId="{41C0E0F5-1595-D14C-8B7F-00AFEDCC8952}" srcOrd="1" destOrd="0" presId="urn:microsoft.com/office/officeart/2005/8/layout/bProcess4"/>
    <dgm:cxn modelId="{F090B69E-9E5B-0047-8AB1-B4855D195589}" type="presParOf" srcId="{671AC8D1-1268-4740-9006-9C381CC63741}" destId="{0D431366-34C3-2F4D-9313-BE68ABD55A0D}" srcOrd="7" destOrd="0" presId="urn:microsoft.com/office/officeart/2005/8/layout/bProcess4"/>
    <dgm:cxn modelId="{7F4C6070-BCFE-DC49-9978-09976C8896D7}" type="presParOf" srcId="{671AC8D1-1268-4740-9006-9C381CC63741}" destId="{36DA9BBE-4493-3441-8AB2-CE264A6DA325}" srcOrd="8" destOrd="0" presId="urn:microsoft.com/office/officeart/2005/8/layout/bProcess4"/>
    <dgm:cxn modelId="{68BD26F5-66B8-A94C-935C-7958FFD0E481}" type="presParOf" srcId="{36DA9BBE-4493-3441-8AB2-CE264A6DA325}" destId="{3458CD5D-0F81-244F-B4EF-B006907265DE}" srcOrd="0" destOrd="0" presId="urn:microsoft.com/office/officeart/2005/8/layout/bProcess4"/>
    <dgm:cxn modelId="{FAD6D1D6-3FD8-6644-A889-B854C38C51C9}" type="presParOf" srcId="{36DA9BBE-4493-3441-8AB2-CE264A6DA325}" destId="{FAB4FC02-70B2-AB4D-9D7B-1E5EFAC483EA}" srcOrd="1" destOrd="0" presId="urn:microsoft.com/office/officeart/2005/8/layout/bProcess4"/>
    <dgm:cxn modelId="{45546ECB-7D20-B443-8922-EF86DA460AE4}" type="presParOf" srcId="{671AC8D1-1268-4740-9006-9C381CC63741}" destId="{A729E7FC-AE03-9443-AC5D-F90C000027E1}" srcOrd="9" destOrd="0" presId="urn:microsoft.com/office/officeart/2005/8/layout/bProcess4"/>
    <dgm:cxn modelId="{2542021E-841B-6540-94D3-A18368624611}" type="presParOf" srcId="{671AC8D1-1268-4740-9006-9C381CC63741}" destId="{845E35A0-B2D8-5F4D-9AD0-DC5BF0B27EBF}" srcOrd="10" destOrd="0" presId="urn:microsoft.com/office/officeart/2005/8/layout/bProcess4"/>
    <dgm:cxn modelId="{BEE02CAB-F7A4-DB40-BFB2-E7B5DD76BF3D}" type="presParOf" srcId="{845E35A0-B2D8-5F4D-9AD0-DC5BF0B27EBF}" destId="{F121AB1F-7000-C94F-9F53-4DA00EDEA1F2}" srcOrd="0" destOrd="0" presId="urn:microsoft.com/office/officeart/2005/8/layout/bProcess4"/>
    <dgm:cxn modelId="{1089C419-36EF-0F4B-B78E-7BC7D3D1FF86}" type="presParOf" srcId="{845E35A0-B2D8-5F4D-9AD0-DC5BF0B27EBF}" destId="{DCD457A7-E05B-BD47-A667-EA75528843CC}" srcOrd="1" destOrd="0" presId="urn:microsoft.com/office/officeart/2005/8/layout/bProcess4"/>
    <dgm:cxn modelId="{3AF929F5-6877-0F43-AB1D-9F666457CE40}" type="presParOf" srcId="{671AC8D1-1268-4740-9006-9C381CC63741}" destId="{691D3D64-CC91-0341-9691-582D79A138FF}" srcOrd="11" destOrd="0" presId="urn:microsoft.com/office/officeart/2005/8/layout/bProcess4"/>
    <dgm:cxn modelId="{3A706518-8949-7A43-807B-D2B489696DA5}" type="presParOf" srcId="{671AC8D1-1268-4740-9006-9C381CC63741}" destId="{7D1F6916-60D9-B546-A60E-B919569DAD9B}" srcOrd="12" destOrd="0" presId="urn:microsoft.com/office/officeart/2005/8/layout/bProcess4"/>
    <dgm:cxn modelId="{ACC09364-842A-A148-ADBF-50A6806344E0}" type="presParOf" srcId="{7D1F6916-60D9-B546-A60E-B919569DAD9B}" destId="{157182A3-2564-9147-8C8D-543DEC4568DD}" srcOrd="0" destOrd="0" presId="urn:microsoft.com/office/officeart/2005/8/layout/bProcess4"/>
    <dgm:cxn modelId="{45F01C3D-9977-5D46-8C57-11EF04BD09F7}" type="presParOf" srcId="{7D1F6916-60D9-B546-A60E-B919569DAD9B}" destId="{3D5BF1B6-8C3C-1640-8EB6-33B9DE5DFF5D}"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C2676-0FB0-294C-8C04-3DFE9D0208E7}"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7C98A6DD-630F-014D-8E00-C1B21B86916F}">
      <dgm:prSet phldrT="[Text]"/>
      <dgm:spPr>
        <a:ln>
          <a:solidFill>
            <a:schemeClr val="tx1"/>
          </a:solidFill>
        </a:ln>
      </dgm:spPr>
      <dgm:t>
        <a:bodyPr/>
        <a:lstStyle/>
        <a:p>
          <a:r>
            <a:rPr lang="en-US" dirty="0"/>
            <a:t>TLS connection</a:t>
          </a:r>
        </a:p>
      </dgm:t>
    </dgm:pt>
    <dgm:pt modelId="{0072A78F-2BE4-6D42-AD8F-4BBDB7B1EB93}" type="parTrans" cxnId="{548864FB-2F93-364C-9535-AC64A10F5FFD}">
      <dgm:prSet/>
      <dgm:spPr/>
      <dgm:t>
        <a:bodyPr/>
        <a:lstStyle/>
        <a:p>
          <a:endParaRPr lang="en-US"/>
        </a:p>
      </dgm:t>
    </dgm:pt>
    <dgm:pt modelId="{AB877524-363F-6A48-B6D4-6419267872E1}" type="sibTrans" cxnId="{548864FB-2F93-364C-9535-AC64A10F5FFD}">
      <dgm:prSet/>
      <dgm:spPr/>
      <dgm:t>
        <a:bodyPr/>
        <a:lstStyle/>
        <a:p>
          <a:endParaRPr lang="en-US"/>
        </a:p>
      </dgm:t>
    </dgm:pt>
    <dgm:pt modelId="{BE8BCDAB-E62C-C948-91CA-447D416E8826}">
      <dgm:prSet custT="1"/>
      <dgm:spPr>
        <a:solidFill>
          <a:schemeClr val="bg1"/>
        </a:solidFill>
        <a:ln>
          <a:solidFill>
            <a:schemeClr val="tx1"/>
          </a:solidFill>
        </a:ln>
      </dgm:spPr>
      <dgm:t>
        <a:bodyPr/>
        <a:lstStyle/>
        <a:p>
          <a:r>
            <a:rPr lang="en-US" sz="1400" dirty="0"/>
            <a:t>A transport that provides a suitable type of service</a:t>
          </a:r>
        </a:p>
      </dgm:t>
    </dgm:pt>
    <dgm:pt modelId="{5615E090-0DFF-9B43-9090-0115C71F3D5B}" type="parTrans" cxnId="{14C802A8-79FF-E24C-B2FF-7E3A7EBE338F}">
      <dgm:prSet/>
      <dgm:spPr/>
      <dgm:t>
        <a:bodyPr/>
        <a:lstStyle/>
        <a:p>
          <a:endParaRPr lang="en-US"/>
        </a:p>
      </dgm:t>
    </dgm:pt>
    <dgm:pt modelId="{09021715-CA6A-DA4D-BCB5-703F50E23A3D}" type="sibTrans" cxnId="{14C802A8-79FF-E24C-B2FF-7E3A7EBE338F}">
      <dgm:prSet/>
      <dgm:spPr/>
      <dgm:t>
        <a:bodyPr/>
        <a:lstStyle/>
        <a:p>
          <a:endParaRPr lang="en-US"/>
        </a:p>
      </dgm:t>
    </dgm:pt>
    <dgm:pt modelId="{65BCF3B9-44CA-AE47-95A0-78D621DCE5FD}">
      <dgm:prSet custT="1"/>
      <dgm:spPr>
        <a:solidFill>
          <a:schemeClr val="bg1"/>
        </a:solidFill>
        <a:ln>
          <a:solidFill>
            <a:schemeClr val="tx1"/>
          </a:solidFill>
        </a:ln>
      </dgm:spPr>
      <dgm:t>
        <a:bodyPr/>
        <a:lstStyle/>
        <a:p>
          <a:r>
            <a:rPr lang="en-US" sz="1400" dirty="0"/>
            <a:t>For TLS such connections are peer-to-peer relationships</a:t>
          </a:r>
        </a:p>
      </dgm:t>
    </dgm:pt>
    <dgm:pt modelId="{C52CC9CE-EE26-A443-8C20-255E1517660C}" type="parTrans" cxnId="{53DBBC70-849C-2444-9818-4E4E04E4BEEA}">
      <dgm:prSet/>
      <dgm:spPr/>
      <dgm:t>
        <a:bodyPr/>
        <a:lstStyle/>
        <a:p>
          <a:endParaRPr lang="en-US"/>
        </a:p>
      </dgm:t>
    </dgm:pt>
    <dgm:pt modelId="{E9981111-E3B6-9449-98EB-85BF7C23FA24}" type="sibTrans" cxnId="{53DBBC70-849C-2444-9818-4E4E04E4BEEA}">
      <dgm:prSet/>
      <dgm:spPr/>
      <dgm:t>
        <a:bodyPr/>
        <a:lstStyle/>
        <a:p>
          <a:endParaRPr lang="en-US"/>
        </a:p>
      </dgm:t>
    </dgm:pt>
    <dgm:pt modelId="{C92B3001-5656-494A-B089-D5D999D24E1E}">
      <dgm:prSet custT="1"/>
      <dgm:spPr>
        <a:solidFill>
          <a:schemeClr val="bg1"/>
        </a:solidFill>
        <a:ln>
          <a:solidFill>
            <a:schemeClr val="tx1"/>
          </a:solidFill>
        </a:ln>
      </dgm:spPr>
      <dgm:t>
        <a:bodyPr/>
        <a:lstStyle/>
        <a:p>
          <a:r>
            <a:rPr lang="en-US" sz="1400" dirty="0"/>
            <a:t>Connections are transient</a:t>
          </a:r>
        </a:p>
      </dgm:t>
    </dgm:pt>
    <dgm:pt modelId="{81E5082F-C44D-CA47-88EC-50946B3768B2}" type="parTrans" cxnId="{31BDCC2F-D477-B94A-9D22-E44F110A2A79}">
      <dgm:prSet/>
      <dgm:spPr/>
      <dgm:t>
        <a:bodyPr/>
        <a:lstStyle/>
        <a:p>
          <a:endParaRPr lang="en-US"/>
        </a:p>
      </dgm:t>
    </dgm:pt>
    <dgm:pt modelId="{3425899A-D01E-8F4E-8B7A-6D0ACBCD8DAF}" type="sibTrans" cxnId="{31BDCC2F-D477-B94A-9D22-E44F110A2A79}">
      <dgm:prSet/>
      <dgm:spPr/>
      <dgm:t>
        <a:bodyPr/>
        <a:lstStyle/>
        <a:p>
          <a:endParaRPr lang="en-US"/>
        </a:p>
      </dgm:t>
    </dgm:pt>
    <dgm:pt modelId="{048A5775-4D91-E34E-8CB9-E00BBB44C6C7}">
      <dgm:prSet custT="1"/>
      <dgm:spPr>
        <a:solidFill>
          <a:schemeClr val="bg1"/>
        </a:solidFill>
        <a:ln>
          <a:solidFill>
            <a:schemeClr val="tx1"/>
          </a:solidFill>
        </a:ln>
      </dgm:spPr>
      <dgm:t>
        <a:bodyPr/>
        <a:lstStyle/>
        <a:p>
          <a:r>
            <a:rPr lang="en-US" sz="1400" dirty="0"/>
            <a:t>Every connection is associated with one session</a:t>
          </a:r>
        </a:p>
      </dgm:t>
    </dgm:pt>
    <dgm:pt modelId="{74EBD28D-B07B-A147-8DB8-2B5E3A73A633}" type="parTrans" cxnId="{CD7C6C30-D388-5A4D-A81E-D105CC5CCCC3}">
      <dgm:prSet/>
      <dgm:spPr/>
      <dgm:t>
        <a:bodyPr/>
        <a:lstStyle/>
        <a:p>
          <a:endParaRPr lang="en-US"/>
        </a:p>
      </dgm:t>
    </dgm:pt>
    <dgm:pt modelId="{F3C84BBF-5435-D34B-B1C8-FF34A95B6192}" type="sibTrans" cxnId="{CD7C6C30-D388-5A4D-A81E-D105CC5CCCC3}">
      <dgm:prSet/>
      <dgm:spPr/>
      <dgm:t>
        <a:bodyPr/>
        <a:lstStyle/>
        <a:p>
          <a:endParaRPr lang="en-US"/>
        </a:p>
      </dgm:t>
    </dgm:pt>
    <dgm:pt modelId="{B8327287-75B2-F14F-BC79-AA033CC4EBA2}">
      <dgm:prSet/>
      <dgm:spPr>
        <a:ln>
          <a:solidFill>
            <a:schemeClr val="tx1"/>
          </a:solidFill>
        </a:ln>
      </dgm:spPr>
      <dgm:t>
        <a:bodyPr/>
        <a:lstStyle/>
        <a:p>
          <a:r>
            <a:rPr lang="en-US" dirty="0"/>
            <a:t>TLS session</a:t>
          </a:r>
        </a:p>
      </dgm:t>
    </dgm:pt>
    <dgm:pt modelId="{3B9BDBB5-F1B0-9E45-A2F9-2FF4D2862E23}" type="parTrans" cxnId="{4E55697F-DDFC-D04B-860D-32A2D4E9B1FF}">
      <dgm:prSet/>
      <dgm:spPr/>
      <dgm:t>
        <a:bodyPr/>
        <a:lstStyle/>
        <a:p>
          <a:endParaRPr lang="en-US"/>
        </a:p>
      </dgm:t>
    </dgm:pt>
    <dgm:pt modelId="{A0724437-C027-0842-B5B9-4B7EE68B8257}" type="sibTrans" cxnId="{4E55697F-DDFC-D04B-860D-32A2D4E9B1FF}">
      <dgm:prSet/>
      <dgm:spPr/>
      <dgm:t>
        <a:bodyPr/>
        <a:lstStyle/>
        <a:p>
          <a:endParaRPr lang="en-US"/>
        </a:p>
      </dgm:t>
    </dgm:pt>
    <dgm:pt modelId="{29CA58CF-3B93-AE47-8149-60A78F4B66C4}">
      <dgm:prSet custT="1"/>
      <dgm:spPr>
        <a:solidFill>
          <a:schemeClr val="bg1"/>
        </a:solidFill>
        <a:ln>
          <a:solidFill>
            <a:schemeClr val="tx1"/>
          </a:solidFill>
        </a:ln>
      </dgm:spPr>
      <dgm:t>
        <a:bodyPr/>
        <a:lstStyle/>
        <a:p>
          <a:r>
            <a:rPr lang="en-US" sz="1400" dirty="0"/>
            <a:t>An association between a client and a server</a:t>
          </a:r>
        </a:p>
      </dgm:t>
    </dgm:pt>
    <dgm:pt modelId="{746F341C-3D21-9C44-AC4B-6B6FD83A2693}" type="parTrans" cxnId="{75D35989-BB43-FF48-BA2D-35F659210721}">
      <dgm:prSet/>
      <dgm:spPr/>
      <dgm:t>
        <a:bodyPr/>
        <a:lstStyle/>
        <a:p>
          <a:endParaRPr lang="en-US"/>
        </a:p>
      </dgm:t>
    </dgm:pt>
    <dgm:pt modelId="{C622BF0A-F259-9249-9BA6-1FDEF0263B3D}" type="sibTrans" cxnId="{75D35989-BB43-FF48-BA2D-35F659210721}">
      <dgm:prSet/>
      <dgm:spPr/>
      <dgm:t>
        <a:bodyPr/>
        <a:lstStyle/>
        <a:p>
          <a:endParaRPr lang="en-US"/>
        </a:p>
      </dgm:t>
    </dgm:pt>
    <dgm:pt modelId="{C2526560-1230-AF42-AD4E-B1C042F5D97C}">
      <dgm:prSet custT="1"/>
      <dgm:spPr>
        <a:solidFill>
          <a:schemeClr val="bg1"/>
        </a:solidFill>
        <a:ln>
          <a:solidFill>
            <a:schemeClr val="tx1"/>
          </a:solidFill>
        </a:ln>
      </dgm:spPr>
      <dgm:t>
        <a:bodyPr/>
        <a:lstStyle/>
        <a:p>
          <a:r>
            <a:rPr lang="en-US" sz="1400" dirty="0"/>
            <a:t>Created by the Handshake Protocol</a:t>
          </a:r>
        </a:p>
      </dgm:t>
    </dgm:pt>
    <dgm:pt modelId="{E874FC3B-87A3-5D4E-8D6A-359761D82C2C}" type="parTrans" cxnId="{E0DE5D60-17E4-864D-BD73-F4FB762372FF}">
      <dgm:prSet/>
      <dgm:spPr/>
      <dgm:t>
        <a:bodyPr/>
        <a:lstStyle/>
        <a:p>
          <a:endParaRPr lang="en-US"/>
        </a:p>
      </dgm:t>
    </dgm:pt>
    <dgm:pt modelId="{50406536-D415-AB4B-9AC9-FBAFEFD98E26}" type="sibTrans" cxnId="{E0DE5D60-17E4-864D-BD73-F4FB762372FF}">
      <dgm:prSet/>
      <dgm:spPr/>
      <dgm:t>
        <a:bodyPr/>
        <a:lstStyle/>
        <a:p>
          <a:endParaRPr lang="en-US"/>
        </a:p>
      </dgm:t>
    </dgm:pt>
    <dgm:pt modelId="{1FD933E9-740D-654A-8A42-ED8C355261AB}">
      <dgm:prSet custT="1"/>
      <dgm:spPr>
        <a:solidFill>
          <a:schemeClr val="bg1"/>
        </a:solidFill>
        <a:ln>
          <a:solidFill>
            <a:schemeClr val="tx1"/>
          </a:solidFill>
        </a:ln>
      </dgm:spPr>
      <dgm:t>
        <a:bodyPr/>
        <a:lstStyle/>
        <a:p>
          <a:r>
            <a:rPr lang="en-US" sz="1400" dirty="0"/>
            <a:t>Define a set of cryptographic security parameters which can be shared among multiple connections</a:t>
          </a:r>
        </a:p>
      </dgm:t>
    </dgm:pt>
    <dgm:pt modelId="{BB8041F3-FAD7-EF4F-BC55-6528A835E9F4}" type="parTrans" cxnId="{AD20B951-EF6E-804F-930A-17D5EC2F0C06}">
      <dgm:prSet/>
      <dgm:spPr/>
      <dgm:t>
        <a:bodyPr/>
        <a:lstStyle/>
        <a:p>
          <a:endParaRPr lang="en-US"/>
        </a:p>
      </dgm:t>
    </dgm:pt>
    <dgm:pt modelId="{93D7D826-6B33-854D-AC3F-E055D4203E1F}" type="sibTrans" cxnId="{AD20B951-EF6E-804F-930A-17D5EC2F0C06}">
      <dgm:prSet/>
      <dgm:spPr/>
      <dgm:t>
        <a:bodyPr/>
        <a:lstStyle/>
        <a:p>
          <a:endParaRPr lang="en-US"/>
        </a:p>
      </dgm:t>
    </dgm:pt>
    <dgm:pt modelId="{731E2769-698E-A442-A1EA-24CC7294F2C3}">
      <dgm:prSet custT="1"/>
      <dgm:spPr>
        <a:solidFill>
          <a:schemeClr val="bg1"/>
        </a:solidFill>
        <a:ln>
          <a:solidFill>
            <a:schemeClr val="tx1"/>
          </a:solidFill>
        </a:ln>
      </dgm:spPr>
      <dgm:t>
        <a:bodyPr/>
        <a:lstStyle/>
        <a:p>
          <a:r>
            <a:rPr lang="en-US" sz="1400" dirty="0"/>
            <a:t>Are used to avoid the expensive negotiation of new security parameters for each connection</a:t>
          </a:r>
        </a:p>
      </dgm:t>
    </dgm:pt>
    <dgm:pt modelId="{F45CF145-00D3-1B45-BC17-F79B1A4E3E3E}" type="parTrans" cxnId="{BF9AADC5-FBE7-7943-8046-2A11D52EC968}">
      <dgm:prSet/>
      <dgm:spPr/>
      <dgm:t>
        <a:bodyPr/>
        <a:lstStyle/>
        <a:p>
          <a:endParaRPr lang="en-US"/>
        </a:p>
      </dgm:t>
    </dgm:pt>
    <dgm:pt modelId="{9DCC7750-8BE3-884A-A5E9-F04AC781466D}" type="sibTrans" cxnId="{BF9AADC5-FBE7-7943-8046-2A11D52EC968}">
      <dgm:prSet/>
      <dgm:spPr/>
      <dgm:t>
        <a:bodyPr/>
        <a:lstStyle/>
        <a:p>
          <a:endParaRPr lang="en-US"/>
        </a:p>
      </dgm:t>
    </dgm:pt>
    <dgm:pt modelId="{F1A8174E-6130-6944-B0C3-F6786A07B886}" type="pres">
      <dgm:prSet presAssocID="{0FBC2676-0FB0-294C-8C04-3DFE9D0208E7}" presName="Name0" presStyleCnt="0">
        <dgm:presLayoutVars>
          <dgm:dir/>
          <dgm:animLvl val="lvl"/>
          <dgm:resizeHandles/>
        </dgm:presLayoutVars>
      </dgm:prSet>
      <dgm:spPr/>
    </dgm:pt>
    <dgm:pt modelId="{626951FE-197D-CD4F-A25B-212D284D0307}" type="pres">
      <dgm:prSet presAssocID="{7C98A6DD-630F-014D-8E00-C1B21B86916F}" presName="linNode" presStyleCnt="0"/>
      <dgm:spPr/>
    </dgm:pt>
    <dgm:pt modelId="{08F34587-66FD-914A-A134-A9E7C3FE68E5}" type="pres">
      <dgm:prSet presAssocID="{7C98A6DD-630F-014D-8E00-C1B21B86916F}" presName="parentShp" presStyleLbl="node1" presStyleIdx="0" presStyleCnt="2">
        <dgm:presLayoutVars>
          <dgm:bulletEnabled val="1"/>
        </dgm:presLayoutVars>
      </dgm:prSet>
      <dgm:spPr/>
    </dgm:pt>
    <dgm:pt modelId="{00EAE6FE-6C05-9C4C-A12E-631D03CB2CEC}" type="pres">
      <dgm:prSet presAssocID="{7C98A6DD-630F-014D-8E00-C1B21B86916F}" presName="childShp" presStyleLbl="bgAccFollowNode1" presStyleIdx="0" presStyleCnt="2">
        <dgm:presLayoutVars>
          <dgm:bulletEnabled val="1"/>
        </dgm:presLayoutVars>
      </dgm:prSet>
      <dgm:spPr/>
    </dgm:pt>
    <dgm:pt modelId="{FF4452EA-9C13-5742-8B6C-3C73B730ADD1}" type="pres">
      <dgm:prSet presAssocID="{AB877524-363F-6A48-B6D4-6419267872E1}" presName="spacing" presStyleCnt="0"/>
      <dgm:spPr/>
    </dgm:pt>
    <dgm:pt modelId="{5671100F-6931-0444-9E96-B1E2F35CB083}" type="pres">
      <dgm:prSet presAssocID="{B8327287-75B2-F14F-BC79-AA033CC4EBA2}" presName="linNode" presStyleCnt="0"/>
      <dgm:spPr/>
    </dgm:pt>
    <dgm:pt modelId="{84B68B68-9B5C-664E-8A04-08D6CD31A688}" type="pres">
      <dgm:prSet presAssocID="{B8327287-75B2-F14F-BC79-AA033CC4EBA2}" presName="parentShp" presStyleLbl="node1" presStyleIdx="1" presStyleCnt="2">
        <dgm:presLayoutVars>
          <dgm:bulletEnabled val="1"/>
        </dgm:presLayoutVars>
      </dgm:prSet>
      <dgm:spPr/>
    </dgm:pt>
    <dgm:pt modelId="{FFB34B9B-A8AE-644B-A060-E23965D28C28}" type="pres">
      <dgm:prSet presAssocID="{B8327287-75B2-F14F-BC79-AA033CC4EBA2}" presName="childShp" presStyleLbl="bgAccFollowNode1" presStyleIdx="1" presStyleCnt="2">
        <dgm:presLayoutVars>
          <dgm:bulletEnabled val="1"/>
        </dgm:presLayoutVars>
      </dgm:prSet>
      <dgm:spPr/>
    </dgm:pt>
  </dgm:ptLst>
  <dgm:cxnLst>
    <dgm:cxn modelId="{7CC75E27-14B9-624A-B3AC-E239A493F3B7}" type="presOf" srcId="{BE8BCDAB-E62C-C948-91CA-447D416E8826}" destId="{00EAE6FE-6C05-9C4C-A12E-631D03CB2CEC}" srcOrd="0" destOrd="0" presId="urn:microsoft.com/office/officeart/2005/8/layout/vList6"/>
    <dgm:cxn modelId="{7F35912A-4509-C84A-A6EC-419ACD721C4C}" type="presOf" srcId="{65BCF3B9-44CA-AE47-95A0-78D621DCE5FD}" destId="{00EAE6FE-6C05-9C4C-A12E-631D03CB2CEC}" srcOrd="0" destOrd="1" presId="urn:microsoft.com/office/officeart/2005/8/layout/vList6"/>
    <dgm:cxn modelId="{31BDCC2F-D477-B94A-9D22-E44F110A2A79}" srcId="{7C98A6DD-630F-014D-8E00-C1B21B86916F}" destId="{C92B3001-5656-494A-B089-D5D999D24E1E}" srcOrd="2" destOrd="0" parTransId="{81E5082F-C44D-CA47-88EC-50946B3768B2}" sibTransId="{3425899A-D01E-8F4E-8B7A-6D0ACBCD8DAF}"/>
    <dgm:cxn modelId="{CD7C6C30-D388-5A4D-A81E-D105CC5CCCC3}" srcId="{7C98A6DD-630F-014D-8E00-C1B21B86916F}" destId="{048A5775-4D91-E34E-8CB9-E00BBB44C6C7}" srcOrd="3" destOrd="0" parTransId="{74EBD28D-B07B-A147-8DB8-2B5E3A73A633}" sibTransId="{F3C84BBF-5435-D34B-B1C8-FF34A95B6192}"/>
    <dgm:cxn modelId="{AD20B951-EF6E-804F-930A-17D5EC2F0C06}" srcId="{B8327287-75B2-F14F-BC79-AA033CC4EBA2}" destId="{1FD933E9-740D-654A-8A42-ED8C355261AB}" srcOrd="2" destOrd="0" parTransId="{BB8041F3-FAD7-EF4F-BC55-6528A835E9F4}" sibTransId="{93D7D826-6B33-854D-AC3F-E055D4203E1F}"/>
    <dgm:cxn modelId="{E0DE5D60-17E4-864D-BD73-F4FB762372FF}" srcId="{B8327287-75B2-F14F-BC79-AA033CC4EBA2}" destId="{C2526560-1230-AF42-AD4E-B1C042F5D97C}" srcOrd="1" destOrd="0" parTransId="{E874FC3B-87A3-5D4E-8D6A-359761D82C2C}" sibTransId="{50406536-D415-AB4B-9AC9-FBAFEFD98E26}"/>
    <dgm:cxn modelId="{53DBBC70-849C-2444-9818-4E4E04E4BEEA}" srcId="{7C98A6DD-630F-014D-8E00-C1B21B86916F}" destId="{65BCF3B9-44CA-AE47-95A0-78D621DCE5FD}" srcOrd="1" destOrd="0" parTransId="{C52CC9CE-EE26-A443-8C20-255E1517660C}" sibTransId="{E9981111-E3B6-9449-98EB-85BF7C23FA24}"/>
    <dgm:cxn modelId="{4E55697F-DDFC-D04B-860D-32A2D4E9B1FF}" srcId="{0FBC2676-0FB0-294C-8C04-3DFE9D0208E7}" destId="{B8327287-75B2-F14F-BC79-AA033CC4EBA2}" srcOrd="1" destOrd="0" parTransId="{3B9BDBB5-F1B0-9E45-A2F9-2FF4D2862E23}" sibTransId="{A0724437-C027-0842-B5B9-4B7EE68B8257}"/>
    <dgm:cxn modelId="{6D3BEC83-5E25-F042-9E92-2C45EDEBF6E7}" type="presOf" srcId="{048A5775-4D91-E34E-8CB9-E00BBB44C6C7}" destId="{00EAE6FE-6C05-9C4C-A12E-631D03CB2CEC}" srcOrd="0" destOrd="3" presId="urn:microsoft.com/office/officeart/2005/8/layout/vList6"/>
    <dgm:cxn modelId="{75D35989-BB43-FF48-BA2D-35F659210721}" srcId="{B8327287-75B2-F14F-BC79-AA033CC4EBA2}" destId="{29CA58CF-3B93-AE47-8149-60A78F4B66C4}" srcOrd="0" destOrd="0" parTransId="{746F341C-3D21-9C44-AC4B-6B6FD83A2693}" sibTransId="{C622BF0A-F259-9249-9BA6-1FDEF0263B3D}"/>
    <dgm:cxn modelId="{2903A68C-858A-3745-883E-A04CF4727E1A}" type="presOf" srcId="{731E2769-698E-A442-A1EA-24CC7294F2C3}" destId="{FFB34B9B-A8AE-644B-A060-E23965D28C28}" srcOrd="0" destOrd="3" presId="urn:microsoft.com/office/officeart/2005/8/layout/vList6"/>
    <dgm:cxn modelId="{EA2E6596-B318-714F-9E63-84E751E814C2}" type="presOf" srcId="{1FD933E9-740D-654A-8A42-ED8C355261AB}" destId="{FFB34B9B-A8AE-644B-A060-E23965D28C28}" srcOrd="0" destOrd="2" presId="urn:microsoft.com/office/officeart/2005/8/layout/vList6"/>
    <dgm:cxn modelId="{43513199-D106-2147-BDE3-B3390EEBD282}" type="presOf" srcId="{0FBC2676-0FB0-294C-8C04-3DFE9D0208E7}" destId="{F1A8174E-6130-6944-B0C3-F6786A07B886}" srcOrd="0" destOrd="0" presId="urn:microsoft.com/office/officeart/2005/8/layout/vList6"/>
    <dgm:cxn modelId="{F687CFA3-80F9-C147-8104-DCE69DA585B3}" type="presOf" srcId="{C92B3001-5656-494A-B089-D5D999D24E1E}" destId="{00EAE6FE-6C05-9C4C-A12E-631D03CB2CEC}" srcOrd="0" destOrd="2" presId="urn:microsoft.com/office/officeart/2005/8/layout/vList6"/>
    <dgm:cxn modelId="{14C802A8-79FF-E24C-B2FF-7E3A7EBE338F}" srcId="{7C98A6DD-630F-014D-8E00-C1B21B86916F}" destId="{BE8BCDAB-E62C-C948-91CA-447D416E8826}" srcOrd="0" destOrd="0" parTransId="{5615E090-0DFF-9B43-9090-0115C71F3D5B}" sibTransId="{09021715-CA6A-DA4D-BCB5-703F50E23A3D}"/>
    <dgm:cxn modelId="{C7B0E5B7-2D96-D947-9D8A-DB3E3F5C68E9}" type="presOf" srcId="{C2526560-1230-AF42-AD4E-B1C042F5D97C}" destId="{FFB34B9B-A8AE-644B-A060-E23965D28C28}" srcOrd="0" destOrd="1" presId="urn:microsoft.com/office/officeart/2005/8/layout/vList6"/>
    <dgm:cxn modelId="{DB10C8C2-B1F8-094F-B4F9-BA56FC65FD20}" type="presOf" srcId="{29CA58CF-3B93-AE47-8149-60A78F4B66C4}" destId="{FFB34B9B-A8AE-644B-A060-E23965D28C28}" srcOrd="0" destOrd="0" presId="urn:microsoft.com/office/officeart/2005/8/layout/vList6"/>
    <dgm:cxn modelId="{BF9AADC5-FBE7-7943-8046-2A11D52EC968}" srcId="{B8327287-75B2-F14F-BC79-AA033CC4EBA2}" destId="{731E2769-698E-A442-A1EA-24CC7294F2C3}" srcOrd="3" destOrd="0" parTransId="{F45CF145-00D3-1B45-BC17-F79B1A4E3E3E}" sibTransId="{9DCC7750-8BE3-884A-A5E9-F04AC781466D}"/>
    <dgm:cxn modelId="{5D6DCED8-2F3E-E640-A1E4-B49595DFB357}" type="presOf" srcId="{B8327287-75B2-F14F-BC79-AA033CC4EBA2}" destId="{84B68B68-9B5C-664E-8A04-08D6CD31A688}" srcOrd="0" destOrd="0" presId="urn:microsoft.com/office/officeart/2005/8/layout/vList6"/>
    <dgm:cxn modelId="{EF4A58FB-A41D-6D4E-A4D6-2771C935DAA6}" type="presOf" srcId="{7C98A6DD-630F-014D-8E00-C1B21B86916F}" destId="{08F34587-66FD-914A-A134-A9E7C3FE68E5}" srcOrd="0" destOrd="0" presId="urn:microsoft.com/office/officeart/2005/8/layout/vList6"/>
    <dgm:cxn modelId="{548864FB-2F93-364C-9535-AC64A10F5FFD}" srcId="{0FBC2676-0FB0-294C-8C04-3DFE9D0208E7}" destId="{7C98A6DD-630F-014D-8E00-C1B21B86916F}" srcOrd="0" destOrd="0" parTransId="{0072A78F-2BE4-6D42-AD8F-4BBDB7B1EB93}" sibTransId="{AB877524-363F-6A48-B6D4-6419267872E1}"/>
    <dgm:cxn modelId="{B50483F3-D406-FC42-89BF-D7D08D0B2A33}" type="presParOf" srcId="{F1A8174E-6130-6944-B0C3-F6786A07B886}" destId="{626951FE-197D-CD4F-A25B-212D284D0307}" srcOrd="0" destOrd="0" presId="urn:microsoft.com/office/officeart/2005/8/layout/vList6"/>
    <dgm:cxn modelId="{29B16F3C-ACE7-F040-836E-BB633AD8DD4C}" type="presParOf" srcId="{626951FE-197D-CD4F-A25B-212D284D0307}" destId="{08F34587-66FD-914A-A134-A9E7C3FE68E5}" srcOrd="0" destOrd="0" presId="urn:microsoft.com/office/officeart/2005/8/layout/vList6"/>
    <dgm:cxn modelId="{C67443F1-901C-194D-AA75-12C58A1B31C0}" type="presParOf" srcId="{626951FE-197D-CD4F-A25B-212D284D0307}" destId="{00EAE6FE-6C05-9C4C-A12E-631D03CB2CEC}" srcOrd="1" destOrd="0" presId="urn:microsoft.com/office/officeart/2005/8/layout/vList6"/>
    <dgm:cxn modelId="{BACE2E46-AE12-0D42-8A7F-E78EDDD87D2A}" type="presParOf" srcId="{F1A8174E-6130-6944-B0C3-F6786A07B886}" destId="{FF4452EA-9C13-5742-8B6C-3C73B730ADD1}" srcOrd="1" destOrd="0" presId="urn:microsoft.com/office/officeart/2005/8/layout/vList6"/>
    <dgm:cxn modelId="{6A40F0ED-0992-3241-90F2-24A4CC7D1B96}" type="presParOf" srcId="{F1A8174E-6130-6944-B0C3-F6786A07B886}" destId="{5671100F-6931-0444-9E96-B1E2F35CB083}" srcOrd="2" destOrd="0" presId="urn:microsoft.com/office/officeart/2005/8/layout/vList6"/>
    <dgm:cxn modelId="{F0BBE83B-6EC9-4E48-9982-71859451E4AB}" type="presParOf" srcId="{5671100F-6931-0444-9E96-B1E2F35CB083}" destId="{84B68B68-9B5C-664E-8A04-08D6CD31A688}" srcOrd="0" destOrd="0" presId="urn:microsoft.com/office/officeart/2005/8/layout/vList6"/>
    <dgm:cxn modelId="{0504EC94-0AE1-4442-A3C9-DEFC3C67B3B7}" type="presParOf" srcId="{5671100F-6931-0444-9E96-B1E2F35CB083}" destId="{FFB34B9B-A8AE-644B-A060-E23965D28C2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F3DE4E-6DAF-BD43-A85C-1EDF3C446A1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D8F7BBC-740A-8A4C-9427-D926A9BFA2DE}">
      <dgm:prSet/>
      <dgm:spPr>
        <a:ln>
          <a:solidFill>
            <a:schemeClr val="bg2">
              <a:lumMod val="75000"/>
            </a:schemeClr>
          </a:solidFill>
        </a:ln>
        <a:effectLst/>
      </dgm:spPr>
      <dgm:t>
        <a:bodyPr/>
        <a:lstStyle/>
        <a:p>
          <a:pPr rtl="0">
            <a:lnSpc>
              <a:spcPct val="110000"/>
            </a:lnSpc>
          </a:pPr>
          <a:r>
            <a:rPr lang="en-US" dirty="0"/>
            <a:t>Session identifier</a:t>
          </a:r>
        </a:p>
      </dgm:t>
    </dgm:pt>
    <dgm:pt modelId="{64F76874-9A4B-1D4C-A998-0F023B628B9C}" type="parTrans" cxnId="{FEAAAD84-B4A9-9D45-BFBA-CA033977A1E7}">
      <dgm:prSet/>
      <dgm:spPr/>
      <dgm:t>
        <a:bodyPr/>
        <a:lstStyle/>
        <a:p>
          <a:endParaRPr lang="en-US"/>
        </a:p>
      </dgm:t>
    </dgm:pt>
    <dgm:pt modelId="{A6DA4D64-9DEE-4A49-BD3D-CB1138ABD119}" type="sibTrans" cxnId="{FEAAAD84-B4A9-9D45-BFBA-CA033977A1E7}">
      <dgm:prSet/>
      <dgm:spPr/>
      <dgm:t>
        <a:bodyPr/>
        <a:lstStyle/>
        <a:p>
          <a:endParaRPr lang="en-US"/>
        </a:p>
      </dgm:t>
    </dgm:pt>
    <dgm:pt modelId="{8382F78D-E468-3440-A64F-358F0068217D}">
      <dgm:prSet/>
      <dgm:spPr>
        <a:effectLst/>
      </dgm:spPr>
      <dgm:t>
        <a:bodyPr/>
        <a:lstStyle/>
        <a:p>
          <a:pPr rtl="0"/>
          <a:r>
            <a:rPr lang="en-US" dirty="0">
              <a:solidFill>
                <a:schemeClr val="bg1"/>
              </a:solidFill>
            </a:rPr>
            <a:t>An arbitrary byte sequence chosen by the server to identify an active or resumable session state</a:t>
          </a:r>
        </a:p>
      </dgm:t>
    </dgm:pt>
    <dgm:pt modelId="{8684C6DD-2A2D-E341-814F-017F710512BD}" type="parTrans" cxnId="{BE973F7A-A45E-064F-8DFB-54B076F7E5C4}">
      <dgm:prSet/>
      <dgm:spPr/>
      <dgm:t>
        <a:bodyPr/>
        <a:lstStyle/>
        <a:p>
          <a:endParaRPr lang="en-US"/>
        </a:p>
      </dgm:t>
    </dgm:pt>
    <dgm:pt modelId="{29540A49-E937-BF4B-A577-E1F780233507}" type="sibTrans" cxnId="{BE973F7A-A45E-064F-8DFB-54B076F7E5C4}">
      <dgm:prSet/>
      <dgm:spPr/>
      <dgm:t>
        <a:bodyPr/>
        <a:lstStyle/>
        <a:p>
          <a:endParaRPr lang="en-US"/>
        </a:p>
      </dgm:t>
    </dgm:pt>
    <dgm:pt modelId="{C0F17812-76D6-3947-B0C3-CFA36910D4D6}">
      <dgm:prSet/>
      <dgm:spPr>
        <a:ln>
          <a:solidFill>
            <a:schemeClr val="bg2">
              <a:lumMod val="75000"/>
            </a:schemeClr>
          </a:solidFill>
        </a:ln>
        <a:effectLst/>
      </dgm:spPr>
      <dgm:t>
        <a:bodyPr/>
        <a:lstStyle/>
        <a:p>
          <a:pPr rtl="0">
            <a:lnSpc>
              <a:spcPct val="110000"/>
            </a:lnSpc>
          </a:pPr>
          <a:r>
            <a:rPr lang="en-US" dirty="0">
              <a:solidFill>
                <a:srgbClr val="000000"/>
              </a:solidFill>
            </a:rPr>
            <a:t>Peer certificate</a:t>
          </a:r>
        </a:p>
      </dgm:t>
    </dgm:pt>
    <dgm:pt modelId="{8540C46F-3385-454E-A116-6B08CEA58899}" type="parTrans" cxnId="{9E42A67C-6F29-554A-8966-156150F089E5}">
      <dgm:prSet/>
      <dgm:spPr/>
      <dgm:t>
        <a:bodyPr/>
        <a:lstStyle/>
        <a:p>
          <a:endParaRPr lang="en-US"/>
        </a:p>
      </dgm:t>
    </dgm:pt>
    <dgm:pt modelId="{F928645F-1274-7143-9D00-63762A22A143}" type="sibTrans" cxnId="{9E42A67C-6F29-554A-8966-156150F089E5}">
      <dgm:prSet/>
      <dgm:spPr/>
      <dgm:t>
        <a:bodyPr/>
        <a:lstStyle/>
        <a:p>
          <a:endParaRPr lang="en-US"/>
        </a:p>
      </dgm:t>
    </dgm:pt>
    <dgm:pt modelId="{B16DAC5C-E172-0541-9872-8C2DDAED40A4}">
      <dgm:prSet/>
      <dgm:spPr>
        <a:effectLst/>
      </dgm:spPr>
      <dgm:t>
        <a:bodyPr/>
        <a:lstStyle/>
        <a:p>
          <a:pPr rtl="0"/>
          <a:r>
            <a:rPr lang="en-US" dirty="0">
              <a:solidFill>
                <a:srgbClr val="FFFFFF"/>
              </a:solidFill>
            </a:rPr>
            <a:t>An X509.v3 certificate of the peer; this element of the state may be null</a:t>
          </a:r>
        </a:p>
      </dgm:t>
    </dgm:pt>
    <dgm:pt modelId="{13E26DD3-EB3A-014C-9990-21D0E465E280}" type="parTrans" cxnId="{F76FD580-A0E4-2C4A-B4F5-0D3AB89491FD}">
      <dgm:prSet/>
      <dgm:spPr/>
      <dgm:t>
        <a:bodyPr/>
        <a:lstStyle/>
        <a:p>
          <a:endParaRPr lang="en-US"/>
        </a:p>
      </dgm:t>
    </dgm:pt>
    <dgm:pt modelId="{320D4051-8026-2641-850B-AFBDB95578E2}" type="sibTrans" cxnId="{F76FD580-A0E4-2C4A-B4F5-0D3AB89491FD}">
      <dgm:prSet/>
      <dgm:spPr/>
      <dgm:t>
        <a:bodyPr/>
        <a:lstStyle/>
        <a:p>
          <a:endParaRPr lang="en-US"/>
        </a:p>
      </dgm:t>
    </dgm:pt>
    <dgm:pt modelId="{EAC18A97-27DC-B144-A10F-9D65A986D40E}">
      <dgm:prSet/>
      <dgm:spPr>
        <a:ln>
          <a:solidFill>
            <a:schemeClr val="bg2">
              <a:lumMod val="75000"/>
            </a:schemeClr>
          </a:solidFill>
        </a:ln>
        <a:effectLst/>
      </dgm:spPr>
      <dgm:t>
        <a:bodyPr/>
        <a:lstStyle/>
        <a:p>
          <a:pPr rtl="0">
            <a:lnSpc>
              <a:spcPct val="110000"/>
            </a:lnSpc>
          </a:pPr>
          <a:r>
            <a:rPr lang="en-US" dirty="0"/>
            <a:t>Compression method</a:t>
          </a:r>
        </a:p>
      </dgm:t>
    </dgm:pt>
    <dgm:pt modelId="{897382FA-D3F0-8A45-9960-CDD2DC8CEF02}" type="parTrans" cxnId="{7C64C78D-7E39-3742-A0D7-2EAA2994F65A}">
      <dgm:prSet/>
      <dgm:spPr/>
      <dgm:t>
        <a:bodyPr/>
        <a:lstStyle/>
        <a:p>
          <a:endParaRPr lang="en-US"/>
        </a:p>
      </dgm:t>
    </dgm:pt>
    <dgm:pt modelId="{291E037F-0091-5046-B769-81F10F8B0537}" type="sibTrans" cxnId="{7C64C78D-7E39-3742-A0D7-2EAA2994F65A}">
      <dgm:prSet/>
      <dgm:spPr/>
      <dgm:t>
        <a:bodyPr/>
        <a:lstStyle/>
        <a:p>
          <a:endParaRPr lang="en-US"/>
        </a:p>
      </dgm:t>
    </dgm:pt>
    <dgm:pt modelId="{84084736-5032-0E40-B20C-7C287C5E0FEB}">
      <dgm:prSet/>
      <dgm:spPr>
        <a:effectLst/>
      </dgm:spPr>
      <dgm:t>
        <a:bodyPr/>
        <a:lstStyle/>
        <a:p>
          <a:pPr rtl="0"/>
          <a:r>
            <a:rPr lang="en-US" dirty="0"/>
            <a:t>The algorithm used to compress data prior to encryption</a:t>
          </a:r>
        </a:p>
      </dgm:t>
    </dgm:pt>
    <dgm:pt modelId="{15F5704C-38E4-A245-839A-C73B473AE95E}" type="parTrans" cxnId="{0D3112EB-CE5C-B246-B585-48C35AE78FA8}">
      <dgm:prSet/>
      <dgm:spPr/>
      <dgm:t>
        <a:bodyPr/>
        <a:lstStyle/>
        <a:p>
          <a:endParaRPr lang="en-US"/>
        </a:p>
      </dgm:t>
    </dgm:pt>
    <dgm:pt modelId="{3E2C5E80-C487-484F-81C2-E6EC6F0BCE89}" type="sibTrans" cxnId="{0D3112EB-CE5C-B246-B585-48C35AE78FA8}">
      <dgm:prSet/>
      <dgm:spPr/>
      <dgm:t>
        <a:bodyPr/>
        <a:lstStyle/>
        <a:p>
          <a:endParaRPr lang="en-US"/>
        </a:p>
      </dgm:t>
    </dgm:pt>
    <dgm:pt modelId="{9DDC117E-AF68-5843-9E99-3DC7EB25ADA0}">
      <dgm:prSet/>
      <dgm:spPr>
        <a:ln>
          <a:solidFill>
            <a:schemeClr val="bg2">
              <a:lumMod val="75000"/>
            </a:schemeClr>
          </a:solidFill>
        </a:ln>
        <a:effectLst/>
      </dgm:spPr>
      <dgm:t>
        <a:bodyPr/>
        <a:lstStyle/>
        <a:p>
          <a:pPr rtl="0">
            <a:lnSpc>
              <a:spcPct val="80000"/>
            </a:lnSpc>
          </a:pPr>
          <a:r>
            <a:rPr lang="en-US" dirty="0"/>
            <a:t>Cipher </a:t>
          </a:r>
        </a:p>
        <a:p>
          <a:pPr rtl="0">
            <a:lnSpc>
              <a:spcPct val="80000"/>
            </a:lnSpc>
          </a:pPr>
          <a:r>
            <a:rPr lang="en-US" dirty="0"/>
            <a:t>spec</a:t>
          </a:r>
        </a:p>
      </dgm:t>
    </dgm:pt>
    <dgm:pt modelId="{BE13CB96-9AF0-EB40-AF41-F77F7225BAC8}" type="parTrans" cxnId="{D9952184-A1AF-7549-B207-3D2B4E8A0336}">
      <dgm:prSet/>
      <dgm:spPr/>
      <dgm:t>
        <a:bodyPr/>
        <a:lstStyle/>
        <a:p>
          <a:endParaRPr lang="en-US"/>
        </a:p>
      </dgm:t>
    </dgm:pt>
    <dgm:pt modelId="{A46915E4-87C4-4043-8D96-4A661F1B3E2B}" type="sibTrans" cxnId="{D9952184-A1AF-7549-B207-3D2B4E8A0336}">
      <dgm:prSet/>
      <dgm:spPr/>
      <dgm:t>
        <a:bodyPr/>
        <a:lstStyle/>
        <a:p>
          <a:endParaRPr lang="en-US"/>
        </a:p>
      </dgm:t>
    </dgm:pt>
    <dgm:pt modelId="{0D3DBE77-5E35-034D-9AA9-AC7EC570C533}">
      <dgm:prSet/>
      <dgm:spPr>
        <a:effectLst/>
      </dgm:spPr>
      <dgm:t>
        <a:bodyPr/>
        <a:lstStyle/>
        <a:p>
          <a:pPr rtl="0"/>
          <a:r>
            <a:rPr lang="en-US" dirty="0"/>
            <a:t>Specifies the bulk data encryption algorithm and a hash algorithm used for MAC calculation; also defines cryptographic attributes such as the hash_size</a:t>
          </a:r>
        </a:p>
      </dgm:t>
    </dgm:pt>
    <dgm:pt modelId="{DAF81873-E1E9-594F-919A-4A415230D305}" type="parTrans" cxnId="{9D57014E-9CCA-0A42-8977-72017E6E5AD6}">
      <dgm:prSet/>
      <dgm:spPr/>
      <dgm:t>
        <a:bodyPr/>
        <a:lstStyle/>
        <a:p>
          <a:endParaRPr lang="en-US"/>
        </a:p>
      </dgm:t>
    </dgm:pt>
    <dgm:pt modelId="{EC93567B-72C8-174E-A031-F995A4EBEF48}" type="sibTrans" cxnId="{9D57014E-9CCA-0A42-8977-72017E6E5AD6}">
      <dgm:prSet/>
      <dgm:spPr/>
      <dgm:t>
        <a:bodyPr/>
        <a:lstStyle/>
        <a:p>
          <a:endParaRPr lang="en-US"/>
        </a:p>
      </dgm:t>
    </dgm:pt>
    <dgm:pt modelId="{E04A0AF3-F816-7549-8BAC-5B57B10D9849}">
      <dgm:prSet/>
      <dgm:spPr>
        <a:ln>
          <a:solidFill>
            <a:schemeClr val="bg2">
              <a:lumMod val="75000"/>
            </a:schemeClr>
          </a:solidFill>
        </a:ln>
        <a:effectLst/>
      </dgm:spPr>
      <dgm:t>
        <a:bodyPr/>
        <a:lstStyle/>
        <a:p>
          <a:pPr rtl="0">
            <a:lnSpc>
              <a:spcPct val="80000"/>
            </a:lnSpc>
          </a:pPr>
          <a:r>
            <a:rPr lang="en-US" dirty="0"/>
            <a:t>Master </a:t>
          </a:r>
        </a:p>
        <a:p>
          <a:pPr rtl="0">
            <a:lnSpc>
              <a:spcPct val="80000"/>
            </a:lnSpc>
          </a:pPr>
          <a:r>
            <a:rPr lang="en-US" dirty="0"/>
            <a:t>secret</a:t>
          </a:r>
        </a:p>
      </dgm:t>
    </dgm:pt>
    <dgm:pt modelId="{AC4B6122-5AE3-7240-B85F-2574A5591457}" type="parTrans" cxnId="{C45B8857-40ED-3345-B44F-3B6C77B57E6B}">
      <dgm:prSet/>
      <dgm:spPr/>
      <dgm:t>
        <a:bodyPr/>
        <a:lstStyle/>
        <a:p>
          <a:endParaRPr lang="en-US"/>
        </a:p>
      </dgm:t>
    </dgm:pt>
    <dgm:pt modelId="{C16DD06F-6B7B-7249-B403-A30F33FCD2DE}" type="sibTrans" cxnId="{C45B8857-40ED-3345-B44F-3B6C77B57E6B}">
      <dgm:prSet/>
      <dgm:spPr/>
      <dgm:t>
        <a:bodyPr/>
        <a:lstStyle/>
        <a:p>
          <a:endParaRPr lang="en-US"/>
        </a:p>
      </dgm:t>
    </dgm:pt>
    <dgm:pt modelId="{29DE9CAF-84EA-2B41-8AAB-7CE53FDA2925}">
      <dgm:prSet/>
      <dgm:spPr>
        <a:effectLst/>
      </dgm:spPr>
      <dgm:t>
        <a:bodyPr/>
        <a:lstStyle/>
        <a:p>
          <a:pPr rtl="0"/>
          <a:r>
            <a:rPr lang="en-US" dirty="0"/>
            <a:t>48-byte secret shared between the client and the server</a:t>
          </a:r>
        </a:p>
      </dgm:t>
    </dgm:pt>
    <dgm:pt modelId="{001C024F-7F63-8944-9099-3F6A6333EE76}" type="parTrans" cxnId="{C16D1667-CB0E-7E42-AAB4-95E2A4D5A618}">
      <dgm:prSet/>
      <dgm:spPr/>
      <dgm:t>
        <a:bodyPr/>
        <a:lstStyle/>
        <a:p>
          <a:endParaRPr lang="en-US"/>
        </a:p>
      </dgm:t>
    </dgm:pt>
    <dgm:pt modelId="{DD7652E5-50C3-6B42-8E29-2977A697F20E}" type="sibTrans" cxnId="{C16D1667-CB0E-7E42-AAB4-95E2A4D5A618}">
      <dgm:prSet/>
      <dgm:spPr/>
      <dgm:t>
        <a:bodyPr/>
        <a:lstStyle/>
        <a:p>
          <a:endParaRPr lang="en-US"/>
        </a:p>
      </dgm:t>
    </dgm:pt>
    <dgm:pt modelId="{9557F4B9-936E-E043-881D-9E4A7CC27127}">
      <dgm:prSet/>
      <dgm:spPr>
        <a:ln>
          <a:solidFill>
            <a:schemeClr val="bg2">
              <a:lumMod val="75000"/>
            </a:schemeClr>
          </a:solidFill>
        </a:ln>
        <a:effectLst/>
      </dgm:spPr>
      <dgm:t>
        <a:bodyPr/>
        <a:lstStyle/>
        <a:p>
          <a:pPr rtl="0">
            <a:lnSpc>
              <a:spcPct val="80000"/>
            </a:lnSpc>
          </a:pPr>
          <a:r>
            <a:rPr lang="en-US" dirty="0"/>
            <a:t>Is </a:t>
          </a:r>
        </a:p>
        <a:p>
          <a:pPr rtl="0">
            <a:lnSpc>
              <a:spcPct val="80000"/>
            </a:lnSpc>
          </a:pPr>
          <a:r>
            <a:rPr lang="en-US" dirty="0"/>
            <a:t>resumable</a:t>
          </a:r>
        </a:p>
      </dgm:t>
    </dgm:pt>
    <dgm:pt modelId="{1D962CDB-B5DE-5640-AF87-83D45013C0D1}" type="parTrans" cxnId="{3F1DE502-1B73-0241-BD77-E632B5DA12EF}">
      <dgm:prSet/>
      <dgm:spPr/>
      <dgm:t>
        <a:bodyPr/>
        <a:lstStyle/>
        <a:p>
          <a:endParaRPr lang="en-US"/>
        </a:p>
      </dgm:t>
    </dgm:pt>
    <dgm:pt modelId="{D88FF403-B365-6245-9600-96CE0284BB48}" type="sibTrans" cxnId="{3F1DE502-1B73-0241-BD77-E632B5DA12EF}">
      <dgm:prSet/>
      <dgm:spPr/>
      <dgm:t>
        <a:bodyPr/>
        <a:lstStyle/>
        <a:p>
          <a:endParaRPr lang="en-US"/>
        </a:p>
      </dgm:t>
    </dgm:pt>
    <dgm:pt modelId="{62B37CCF-6C16-E740-8CD1-F8C3F4F5E504}">
      <dgm:prSet/>
      <dgm:spPr>
        <a:effectLst/>
      </dgm:spPr>
      <dgm:t>
        <a:bodyPr/>
        <a:lstStyle/>
        <a:p>
          <a:pPr rtl="0"/>
          <a:r>
            <a:rPr lang="en-US" dirty="0"/>
            <a:t>A flag indicating whether the session can be used to initiate new connections</a:t>
          </a:r>
        </a:p>
      </dgm:t>
    </dgm:pt>
    <dgm:pt modelId="{D48B0ED2-486F-724F-8430-4F50E9209C92}" type="parTrans" cxnId="{70D07AA8-7A9E-E040-B0A1-8C806D64AB74}">
      <dgm:prSet/>
      <dgm:spPr/>
      <dgm:t>
        <a:bodyPr/>
        <a:lstStyle/>
        <a:p>
          <a:endParaRPr lang="en-US"/>
        </a:p>
      </dgm:t>
    </dgm:pt>
    <dgm:pt modelId="{45430BB6-BD68-8B4C-81C7-DD655FC465ED}" type="sibTrans" cxnId="{70D07AA8-7A9E-E040-B0A1-8C806D64AB74}">
      <dgm:prSet/>
      <dgm:spPr/>
      <dgm:t>
        <a:bodyPr/>
        <a:lstStyle/>
        <a:p>
          <a:endParaRPr lang="en-US"/>
        </a:p>
      </dgm:t>
    </dgm:pt>
    <dgm:pt modelId="{BB299834-EA8B-5647-9C4B-11E8233D2609}" type="pres">
      <dgm:prSet presAssocID="{A5F3DE4E-6DAF-BD43-A85C-1EDF3C446A1E}" presName="theList" presStyleCnt="0">
        <dgm:presLayoutVars>
          <dgm:dir/>
          <dgm:animLvl val="lvl"/>
          <dgm:resizeHandles val="exact"/>
        </dgm:presLayoutVars>
      </dgm:prSet>
      <dgm:spPr/>
    </dgm:pt>
    <dgm:pt modelId="{464EE982-DDC3-3949-A999-EDC2B56F72AB}" type="pres">
      <dgm:prSet presAssocID="{6D8F7BBC-740A-8A4C-9427-D926A9BFA2DE}" presName="compNode" presStyleCnt="0"/>
      <dgm:spPr/>
    </dgm:pt>
    <dgm:pt modelId="{B978609A-B009-D04C-A3FA-8F8FE3A7D3B4}" type="pres">
      <dgm:prSet presAssocID="{6D8F7BBC-740A-8A4C-9427-D926A9BFA2DE}" presName="aNode" presStyleLbl="bgShp" presStyleIdx="0" presStyleCnt="6"/>
      <dgm:spPr/>
    </dgm:pt>
    <dgm:pt modelId="{D0F5662C-7B9A-7549-8A52-04C360B1E9DC}" type="pres">
      <dgm:prSet presAssocID="{6D8F7BBC-740A-8A4C-9427-D926A9BFA2DE}" presName="textNode" presStyleLbl="bgShp" presStyleIdx="0" presStyleCnt="6"/>
      <dgm:spPr/>
    </dgm:pt>
    <dgm:pt modelId="{BBF4867F-11FE-4C42-AEA7-E580E351FE34}" type="pres">
      <dgm:prSet presAssocID="{6D8F7BBC-740A-8A4C-9427-D926A9BFA2DE}" presName="compChildNode" presStyleCnt="0"/>
      <dgm:spPr/>
    </dgm:pt>
    <dgm:pt modelId="{31AB0319-BE67-114C-99FC-9D99BDAFB2A0}" type="pres">
      <dgm:prSet presAssocID="{6D8F7BBC-740A-8A4C-9427-D926A9BFA2DE}" presName="theInnerList" presStyleCnt="0"/>
      <dgm:spPr/>
    </dgm:pt>
    <dgm:pt modelId="{F5B6A124-B107-574E-8267-A8251DC0F0D2}" type="pres">
      <dgm:prSet presAssocID="{8382F78D-E468-3440-A64F-358F0068217D}" presName="childNode" presStyleLbl="node1" presStyleIdx="0" presStyleCnt="6">
        <dgm:presLayoutVars>
          <dgm:bulletEnabled val="1"/>
        </dgm:presLayoutVars>
      </dgm:prSet>
      <dgm:spPr/>
    </dgm:pt>
    <dgm:pt modelId="{B9BB8B99-39E6-804A-81A0-17AF29B05B79}" type="pres">
      <dgm:prSet presAssocID="{6D8F7BBC-740A-8A4C-9427-D926A9BFA2DE}" presName="aSpace" presStyleCnt="0"/>
      <dgm:spPr/>
    </dgm:pt>
    <dgm:pt modelId="{A01E68F7-EAC0-934D-BC86-DE19F6B52140}" type="pres">
      <dgm:prSet presAssocID="{C0F17812-76D6-3947-B0C3-CFA36910D4D6}" presName="compNode" presStyleCnt="0"/>
      <dgm:spPr/>
    </dgm:pt>
    <dgm:pt modelId="{37720813-09DC-0D43-8726-FEF831974E71}" type="pres">
      <dgm:prSet presAssocID="{C0F17812-76D6-3947-B0C3-CFA36910D4D6}" presName="aNode" presStyleLbl="bgShp" presStyleIdx="1" presStyleCnt="6"/>
      <dgm:spPr/>
    </dgm:pt>
    <dgm:pt modelId="{2EAC4359-044B-C54C-852D-CA2250D4A834}" type="pres">
      <dgm:prSet presAssocID="{C0F17812-76D6-3947-B0C3-CFA36910D4D6}" presName="textNode" presStyleLbl="bgShp" presStyleIdx="1" presStyleCnt="6"/>
      <dgm:spPr/>
    </dgm:pt>
    <dgm:pt modelId="{566B947D-C47D-164B-9202-922C83B41822}" type="pres">
      <dgm:prSet presAssocID="{C0F17812-76D6-3947-B0C3-CFA36910D4D6}" presName="compChildNode" presStyleCnt="0"/>
      <dgm:spPr/>
    </dgm:pt>
    <dgm:pt modelId="{61D9C7BB-E1EF-BE43-BE04-1FD66498AA63}" type="pres">
      <dgm:prSet presAssocID="{C0F17812-76D6-3947-B0C3-CFA36910D4D6}" presName="theInnerList" presStyleCnt="0"/>
      <dgm:spPr/>
    </dgm:pt>
    <dgm:pt modelId="{4BAC7494-6691-5540-9E84-64138A9590BF}" type="pres">
      <dgm:prSet presAssocID="{B16DAC5C-E172-0541-9872-8C2DDAED40A4}" presName="childNode" presStyleLbl="node1" presStyleIdx="1" presStyleCnt="6">
        <dgm:presLayoutVars>
          <dgm:bulletEnabled val="1"/>
        </dgm:presLayoutVars>
      </dgm:prSet>
      <dgm:spPr/>
    </dgm:pt>
    <dgm:pt modelId="{08838F3B-D74F-AB49-AFA2-929EE87CBD73}" type="pres">
      <dgm:prSet presAssocID="{C0F17812-76D6-3947-B0C3-CFA36910D4D6}" presName="aSpace" presStyleCnt="0"/>
      <dgm:spPr/>
    </dgm:pt>
    <dgm:pt modelId="{0B1A6265-1240-754F-956A-2747A1DC4821}" type="pres">
      <dgm:prSet presAssocID="{EAC18A97-27DC-B144-A10F-9D65A986D40E}" presName="compNode" presStyleCnt="0"/>
      <dgm:spPr/>
    </dgm:pt>
    <dgm:pt modelId="{36DE3875-DEFB-7F4C-937C-9E976FA7A00B}" type="pres">
      <dgm:prSet presAssocID="{EAC18A97-27DC-B144-A10F-9D65A986D40E}" presName="aNode" presStyleLbl="bgShp" presStyleIdx="2" presStyleCnt="6"/>
      <dgm:spPr/>
    </dgm:pt>
    <dgm:pt modelId="{9739B01C-9278-5E47-884F-AF89AE74E4CA}" type="pres">
      <dgm:prSet presAssocID="{EAC18A97-27DC-B144-A10F-9D65A986D40E}" presName="textNode" presStyleLbl="bgShp" presStyleIdx="2" presStyleCnt="6"/>
      <dgm:spPr/>
    </dgm:pt>
    <dgm:pt modelId="{2A74653C-E81F-3847-A2F9-0085DAFE6172}" type="pres">
      <dgm:prSet presAssocID="{EAC18A97-27DC-B144-A10F-9D65A986D40E}" presName="compChildNode" presStyleCnt="0"/>
      <dgm:spPr/>
    </dgm:pt>
    <dgm:pt modelId="{2C162677-248F-1744-84F0-31D64D1C4492}" type="pres">
      <dgm:prSet presAssocID="{EAC18A97-27DC-B144-A10F-9D65A986D40E}" presName="theInnerList" presStyleCnt="0"/>
      <dgm:spPr/>
    </dgm:pt>
    <dgm:pt modelId="{A418C61E-2CF9-9744-86CB-49F4785FBC10}" type="pres">
      <dgm:prSet presAssocID="{84084736-5032-0E40-B20C-7C287C5E0FEB}" presName="childNode" presStyleLbl="node1" presStyleIdx="2" presStyleCnt="6">
        <dgm:presLayoutVars>
          <dgm:bulletEnabled val="1"/>
        </dgm:presLayoutVars>
      </dgm:prSet>
      <dgm:spPr/>
    </dgm:pt>
    <dgm:pt modelId="{33464EFE-70C6-EB43-A546-9B246F8ADBE1}" type="pres">
      <dgm:prSet presAssocID="{EAC18A97-27DC-B144-A10F-9D65A986D40E}" presName="aSpace" presStyleCnt="0"/>
      <dgm:spPr/>
    </dgm:pt>
    <dgm:pt modelId="{A6DD7631-F4B0-B949-A0E9-8F08D259D152}" type="pres">
      <dgm:prSet presAssocID="{9DDC117E-AF68-5843-9E99-3DC7EB25ADA0}" presName="compNode" presStyleCnt="0"/>
      <dgm:spPr/>
    </dgm:pt>
    <dgm:pt modelId="{2E7FED49-57CD-7745-80D7-28C445B0D9DA}" type="pres">
      <dgm:prSet presAssocID="{9DDC117E-AF68-5843-9E99-3DC7EB25ADA0}" presName="aNode" presStyleLbl="bgShp" presStyleIdx="3" presStyleCnt="6"/>
      <dgm:spPr/>
    </dgm:pt>
    <dgm:pt modelId="{B564A802-7FA2-394B-9520-FF6525729638}" type="pres">
      <dgm:prSet presAssocID="{9DDC117E-AF68-5843-9E99-3DC7EB25ADA0}" presName="textNode" presStyleLbl="bgShp" presStyleIdx="3" presStyleCnt="6"/>
      <dgm:spPr/>
    </dgm:pt>
    <dgm:pt modelId="{EF885A03-BC38-B746-916C-EBE2278C6E84}" type="pres">
      <dgm:prSet presAssocID="{9DDC117E-AF68-5843-9E99-3DC7EB25ADA0}" presName="compChildNode" presStyleCnt="0"/>
      <dgm:spPr/>
    </dgm:pt>
    <dgm:pt modelId="{E521B996-2D09-D94C-8F24-8CE6C2164159}" type="pres">
      <dgm:prSet presAssocID="{9DDC117E-AF68-5843-9E99-3DC7EB25ADA0}" presName="theInnerList" presStyleCnt="0"/>
      <dgm:spPr/>
    </dgm:pt>
    <dgm:pt modelId="{CF5F0EF7-9814-CF4C-9A4C-692818C28C28}" type="pres">
      <dgm:prSet presAssocID="{0D3DBE77-5E35-034D-9AA9-AC7EC570C533}" presName="childNode" presStyleLbl="node1" presStyleIdx="3" presStyleCnt="6">
        <dgm:presLayoutVars>
          <dgm:bulletEnabled val="1"/>
        </dgm:presLayoutVars>
      </dgm:prSet>
      <dgm:spPr/>
    </dgm:pt>
    <dgm:pt modelId="{BF77C866-12BD-D244-82CA-DC23E3573972}" type="pres">
      <dgm:prSet presAssocID="{9DDC117E-AF68-5843-9E99-3DC7EB25ADA0}" presName="aSpace" presStyleCnt="0"/>
      <dgm:spPr/>
    </dgm:pt>
    <dgm:pt modelId="{2639D4D7-E102-D24D-8606-0BCDB094917E}" type="pres">
      <dgm:prSet presAssocID="{E04A0AF3-F816-7549-8BAC-5B57B10D9849}" presName="compNode" presStyleCnt="0"/>
      <dgm:spPr/>
    </dgm:pt>
    <dgm:pt modelId="{E28B94FF-AA50-DA49-9E33-283EB97B697F}" type="pres">
      <dgm:prSet presAssocID="{E04A0AF3-F816-7549-8BAC-5B57B10D9849}" presName="aNode" presStyleLbl="bgShp" presStyleIdx="4" presStyleCnt="6"/>
      <dgm:spPr/>
    </dgm:pt>
    <dgm:pt modelId="{DE3CB904-78B6-C841-89E7-1CF134B844EC}" type="pres">
      <dgm:prSet presAssocID="{E04A0AF3-F816-7549-8BAC-5B57B10D9849}" presName="textNode" presStyleLbl="bgShp" presStyleIdx="4" presStyleCnt="6"/>
      <dgm:spPr/>
    </dgm:pt>
    <dgm:pt modelId="{C0067FC1-6347-2241-8F5B-D30789273798}" type="pres">
      <dgm:prSet presAssocID="{E04A0AF3-F816-7549-8BAC-5B57B10D9849}" presName="compChildNode" presStyleCnt="0"/>
      <dgm:spPr/>
    </dgm:pt>
    <dgm:pt modelId="{17AA235E-561E-C44D-AB0F-E1DBADDF8386}" type="pres">
      <dgm:prSet presAssocID="{E04A0AF3-F816-7549-8BAC-5B57B10D9849}" presName="theInnerList" presStyleCnt="0"/>
      <dgm:spPr/>
    </dgm:pt>
    <dgm:pt modelId="{BE87C3C9-B00C-F944-85FE-8E09483A0354}" type="pres">
      <dgm:prSet presAssocID="{29DE9CAF-84EA-2B41-8AAB-7CE53FDA2925}" presName="childNode" presStyleLbl="node1" presStyleIdx="4" presStyleCnt="6">
        <dgm:presLayoutVars>
          <dgm:bulletEnabled val="1"/>
        </dgm:presLayoutVars>
      </dgm:prSet>
      <dgm:spPr/>
    </dgm:pt>
    <dgm:pt modelId="{51A881CE-37C7-2E49-9FB8-1D239CA487EA}" type="pres">
      <dgm:prSet presAssocID="{E04A0AF3-F816-7549-8BAC-5B57B10D9849}" presName="aSpace" presStyleCnt="0"/>
      <dgm:spPr/>
    </dgm:pt>
    <dgm:pt modelId="{35D51A9C-7BF8-9048-94BF-26D702AE33B0}" type="pres">
      <dgm:prSet presAssocID="{9557F4B9-936E-E043-881D-9E4A7CC27127}" presName="compNode" presStyleCnt="0"/>
      <dgm:spPr/>
    </dgm:pt>
    <dgm:pt modelId="{2087E774-7261-444D-9D7A-25920C44F10F}" type="pres">
      <dgm:prSet presAssocID="{9557F4B9-936E-E043-881D-9E4A7CC27127}" presName="aNode" presStyleLbl="bgShp" presStyleIdx="5" presStyleCnt="6"/>
      <dgm:spPr/>
    </dgm:pt>
    <dgm:pt modelId="{0C96AA60-F4E3-CA4A-918F-5322A6FA48AF}" type="pres">
      <dgm:prSet presAssocID="{9557F4B9-936E-E043-881D-9E4A7CC27127}" presName="textNode" presStyleLbl="bgShp" presStyleIdx="5" presStyleCnt="6"/>
      <dgm:spPr/>
    </dgm:pt>
    <dgm:pt modelId="{0A8A5E02-C49B-8845-B244-1947BFB25DE5}" type="pres">
      <dgm:prSet presAssocID="{9557F4B9-936E-E043-881D-9E4A7CC27127}" presName="compChildNode" presStyleCnt="0"/>
      <dgm:spPr/>
    </dgm:pt>
    <dgm:pt modelId="{305BCD54-624B-3E48-A0F2-6DBD5432072D}" type="pres">
      <dgm:prSet presAssocID="{9557F4B9-936E-E043-881D-9E4A7CC27127}" presName="theInnerList" presStyleCnt="0"/>
      <dgm:spPr/>
    </dgm:pt>
    <dgm:pt modelId="{F83743C7-8ED2-464F-BBBA-644492BEC57B}" type="pres">
      <dgm:prSet presAssocID="{62B37CCF-6C16-E740-8CD1-F8C3F4F5E504}" presName="childNode" presStyleLbl="node1" presStyleIdx="5" presStyleCnt="6">
        <dgm:presLayoutVars>
          <dgm:bulletEnabled val="1"/>
        </dgm:presLayoutVars>
      </dgm:prSet>
      <dgm:spPr/>
    </dgm:pt>
  </dgm:ptLst>
  <dgm:cxnLst>
    <dgm:cxn modelId="{3F1DE502-1B73-0241-BD77-E632B5DA12EF}" srcId="{A5F3DE4E-6DAF-BD43-A85C-1EDF3C446A1E}" destId="{9557F4B9-936E-E043-881D-9E4A7CC27127}" srcOrd="5" destOrd="0" parTransId="{1D962CDB-B5DE-5640-AF87-83D45013C0D1}" sibTransId="{D88FF403-B365-6245-9600-96CE0284BB48}"/>
    <dgm:cxn modelId="{3ACA3624-637F-6548-93AD-BE719837A42B}" type="presOf" srcId="{29DE9CAF-84EA-2B41-8AAB-7CE53FDA2925}" destId="{BE87C3C9-B00C-F944-85FE-8E09483A0354}" srcOrd="0" destOrd="0" presId="urn:microsoft.com/office/officeart/2005/8/layout/lProcess2"/>
    <dgm:cxn modelId="{5816B925-26CE-0E4B-A5BB-71F244622A22}" type="presOf" srcId="{6D8F7BBC-740A-8A4C-9427-D926A9BFA2DE}" destId="{B978609A-B009-D04C-A3FA-8F8FE3A7D3B4}" srcOrd="0" destOrd="0" presId="urn:microsoft.com/office/officeart/2005/8/layout/lProcess2"/>
    <dgm:cxn modelId="{3C04E82B-CA9D-A449-9B36-76D94CAFF0E7}" type="presOf" srcId="{9557F4B9-936E-E043-881D-9E4A7CC27127}" destId="{2087E774-7261-444D-9D7A-25920C44F10F}" srcOrd="0" destOrd="0" presId="urn:microsoft.com/office/officeart/2005/8/layout/lProcess2"/>
    <dgm:cxn modelId="{4358CB37-A123-4944-B89D-91F0C9AA1EB9}" type="presOf" srcId="{EAC18A97-27DC-B144-A10F-9D65A986D40E}" destId="{9739B01C-9278-5E47-884F-AF89AE74E4CA}" srcOrd="1" destOrd="0" presId="urn:microsoft.com/office/officeart/2005/8/layout/lProcess2"/>
    <dgm:cxn modelId="{CE61E241-35A3-9545-9456-1984EC603512}" type="presOf" srcId="{0D3DBE77-5E35-034D-9AA9-AC7EC570C533}" destId="{CF5F0EF7-9814-CF4C-9A4C-692818C28C28}" srcOrd="0" destOrd="0" presId="urn:microsoft.com/office/officeart/2005/8/layout/lProcess2"/>
    <dgm:cxn modelId="{669FA842-06CA-0B4B-ADCC-08C64B1FEE5E}" type="presOf" srcId="{E04A0AF3-F816-7549-8BAC-5B57B10D9849}" destId="{DE3CB904-78B6-C841-89E7-1CF134B844EC}" srcOrd="1" destOrd="0" presId="urn:microsoft.com/office/officeart/2005/8/layout/lProcess2"/>
    <dgm:cxn modelId="{E064704C-9784-8941-ADF2-FAA46BA82299}" type="presOf" srcId="{C0F17812-76D6-3947-B0C3-CFA36910D4D6}" destId="{2EAC4359-044B-C54C-852D-CA2250D4A834}" srcOrd="1" destOrd="0" presId="urn:microsoft.com/office/officeart/2005/8/layout/lProcess2"/>
    <dgm:cxn modelId="{9D57014E-9CCA-0A42-8977-72017E6E5AD6}" srcId="{9DDC117E-AF68-5843-9E99-3DC7EB25ADA0}" destId="{0D3DBE77-5E35-034D-9AA9-AC7EC570C533}" srcOrd="0" destOrd="0" parTransId="{DAF81873-E1E9-594F-919A-4A415230D305}" sibTransId="{EC93567B-72C8-174E-A031-F995A4EBEF48}"/>
    <dgm:cxn modelId="{3A735F51-8B56-CB45-B5B0-D4E894F2618E}" type="presOf" srcId="{84084736-5032-0E40-B20C-7C287C5E0FEB}" destId="{A418C61E-2CF9-9744-86CB-49F4785FBC10}" srcOrd="0" destOrd="0" presId="urn:microsoft.com/office/officeart/2005/8/layout/lProcess2"/>
    <dgm:cxn modelId="{0E36F051-9998-A24C-B8FE-680512D883CC}" type="presOf" srcId="{E04A0AF3-F816-7549-8BAC-5B57B10D9849}" destId="{E28B94FF-AA50-DA49-9E33-283EB97B697F}" srcOrd="0" destOrd="0" presId="urn:microsoft.com/office/officeart/2005/8/layout/lProcess2"/>
    <dgm:cxn modelId="{C45B8857-40ED-3345-B44F-3B6C77B57E6B}" srcId="{A5F3DE4E-6DAF-BD43-A85C-1EDF3C446A1E}" destId="{E04A0AF3-F816-7549-8BAC-5B57B10D9849}" srcOrd="4" destOrd="0" parTransId="{AC4B6122-5AE3-7240-B85F-2574A5591457}" sibTransId="{C16DD06F-6B7B-7249-B403-A30F33FCD2DE}"/>
    <dgm:cxn modelId="{A27C7563-1AEC-E24E-8D30-AB0409BA9728}" type="presOf" srcId="{9557F4B9-936E-E043-881D-9E4A7CC27127}" destId="{0C96AA60-F4E3-CA4A-918F-5322A6FA48AF}" srcOrd="1" destOrd="0" presId="urn:microsoft.com/office/officeart/2005/8/layout/lProcess2"/>
    <dgm:cxn modelId="{ACFF7963-76A3-BA4B-A167-2FB404C3D4A0}" type="presOf" srcId="{62B37CCF-6C16-E740-8CD1-F8C3F4F5E504}" destId="{F83743C7-8ED2-464F-BBBA-644492BEC57B}" srcOrd="0" destOrd="0" presId="urn:microsoft.com/office/officeart/2005/8/layout/lProcess2"/>
    <dgm:cxn modelId="{C16D1667-CB0E-7E42-AAB4-95E2A4D5A618}" srcId="{E04A0AF3-F816-7549-8BAC-5B57B10D9849}" destId="{29DE9CAF-84EA-2B41-8AAB-7CE53FDA2925}" srcOrd="0" destOrd="0" parTransId="{001C024F-7F63-8944-9099-3F6A6333EE76}" sibTransId="{DD7652E5-50C3-6B42-8E29-2977A697F20E}"/>
    <dgm:cxn modelId="{60CACC73-1B0D-3D4F-8E42-8F9E7FFA167D}" type="presOf" srcId="{8382F78D-E468-3440-A64F-358F0068217D}" destId="{F5B6A124-B107-574E-8267-A8251DC0F0D2}" srcOrd="0" destOrd="0" presId="urn:microsoft.com/office/officeart/2005/8/layout/lProcess2"/>
    <dgm:cxn modelId="{BE973F7A-A45E-064F-8DFB-54B076F7E5C4}" srcId="{6D8F7BBC-740A-8A4C-9427-D926A9BFA2DE}" destId="{8382F78D-E468-3440-A64F-358F0068217D}" srcOrd="0" destOrd="0" parTransId="{8684C6DD-2A2D-E341-814F-017F710512BD}" sibTransId="{29540A49-E937-BF4B-A577-E1F780233507}"/>
    <dgm:cxn modelId="{9E42A67C-6F29-554A-8966-156150F089E5}" srcId="{A5F3DE4E-6DAF-BD43-A85C-1EDF3C446A1E}" destId="{C0F17812-76D6-3947-B0C3-CFA36910D4D6}" srcOrd="1" destOrd="0" parTransId="{8540C46F-3385-454E-A116-6B08CEA58899}" sibTransId="{F928645F-1274-7143-9D00-63762A22A143}"/>
    <dgm:cxn modelId="{F76FD580-A0E4-2C4A-B4F5-0D3AB89491FD}" srcId="{C0F17812-76D6-3947-B0C3-CFA36910D4D6}" destId="{B16DAC5C-E172-0541-9872-8C2DDAED40A4}" srcOrd="0" destOrd="0" parTransId="{13E26DD3-EB3A-014C-9990-21D0E465E280}" sibTransId="{320D4051-8026-2641-850B-AFBDB95578E2}"/>
    <dgm:cxn modelId="{D9952184-A1AF-7549-B207-3D2B4E8A0336}" srcId="{A5F3DE4E-6DAF-BD43-A85C-1EDF3C446A1E}" destId="{9DDC117E-AF68-5843-9E99-3DC7EB25ADA0}" srcOrd="3" destOrd="0" parTransId="{BE13CB96-9AF0-EB40-AF41-F77F7225BAC8}" sibTransId="{A46915E4-87C4-4043-8D96-4A661F1B3E2B}"/>
    <dgm:cxn modelId="{FEAAAD84-B4A9-9D45-BFBA-CA033977A1E7}" srcId="{A5F3DE4E-6DAF-BD43-A85C-1EDF3C446A1E}" destId="{6D8F7BBC-740A-8A4C-9427-D926A9BFA2DE}" srcOrd="0" destOrd="0" parTransId="{64F76874-9A4B-1D4C-A998-0F023B628B9C}" sibTransId="{A6DA4D64-9DEE-4A49-BD3D-CB1138ABD119}"/>
    <dgm:cxn modelId="{6724C98A-5A8D-FD45-8829-CF9382139D1B}" type="presOf" srcId="{EAC18A97-27DC-B144-A10F-9D65A986D40E}" destId="{36DE3875-DEFB-7F4C-937C-9E976FA7A00B}" srcOrd="0" destOrd="0" presId="urn:microsoft.com/office/officeart/2005/8/layout/lProcess2"/>
    <dgm:cxn modelId="{7C64C78D-7E39-3742-A0D7-2EAA2994F65A}" srcId="{A5F3DE4E-6DAF-BD43-A85C-1EDF3C446A1E}" destId="{EAC18A97-27DC-B144-A10F-9D65A986D40E}" srcOrd="2" destOrd="0" parTransId="{897382FA-D3F0-8A45-9960-CDD2DC8CEF02}" sibTransId="{291E037F-0091-5046-B769-81F10F8B0537}"/>
    <dgm:cxn modelId="{0FF88C90-E955-864B-B795-FCC00C73C55D}" type="presOf" srcId="{A5F3DE4E-6DAF-BD43-A85C-1EDF3C446A1E}" destId="{BB299834-EA8B-5647-9C4B-11E8233D2609}" srcOrd="0" destOrd="0" presId="urn:microsoft.com/office/officeart/2005/8/layout/lProcess2"/>
    <dgm:cxn modelId="{E9CB4AA2-318A-5546-A546-9CA45F09BDDA}" type="presOf" srcId="{C0F17812-76D6-3947-B0C3-CFA36910D4D6}" destId="{37720813-09DC-0D43-8726-FEF831974E71}" srcOrd="0" destOrd="0" presId="urn:microsoft.com/office/officeart/2005/8/layout/lProcess2"/>
    <dgm:cxn modelId="{70D07AA8-7A9E-E040-B0A1-8C806D64AB74}" srcId="{9557F4B9-936E-E043-881D-9E4A7CC27127}" destId="{62B37CCF-6C16-E740-8CD1-F8C3F4F5E504}" srcOrd="0" destOrd="0" parTransId="{D48B0ED2-486F-724F-8430-4F50E9209C92}" sibTransId="{45430BB6-BD68-8B4C-81C7-DD655FC465ED}"/>
    <dgm:cxn modelId="{76AFC8B4-8D27-0B46-9DF5-09D88A5D8B78}" type="presOf" srcId="{9DDC117E-AF68-5843-9E99-3DC7EB25ADA0}" destId="{B564A802-7FA2-394B-9520-FF6525729638}" srcOrd="1" destOrd="0" presId="urn:microsoft.com/office/officeart/2005/8/layout/lProcess2"/>
    <dgm:cxn modelId="{5ED3E9C9-9DBE-1C48-8412-3CB572BDA2C3}" type="presOf" srcId="{6D8F7BBC-740A-8A4C-9427-D926A9BFA2DE}" destId="{D0F5662C-7B9A-7549-8A52-04C360B1E9DC}" srcOrd="1" destOrd="0" presId="urn:microsoft.com/office/officeart/2005/8/layout/lProcess2"/>
    <dgm:cxn modelId="{71C92BE5-8210-AC44-8EF9-98389660784D}" type="presOf" srcId="{9DDC117E-AF68-5843-9E99-3DC7EB25ADA0}" destId="{2E7FED49-57CD-7745-80D7-28C445B0D9DA}" srcOrd="0" destOrd="0" presId="urn:microsoft.com/office/officeart/2005/8/layout/lProcess2"/>
    <dgm:cxn modelId="{0D3112EB-CE5C-B246-B585-48C35AE78FA8}" srcId="{EAC18A97-27DC-B144-A10F-9D65A986D40E}" destId="{84084736-5032-0E40-B20C-7C287C5E0FEB}" srcOrd="0" destOrd="0" parTransId="{15F5704C-38E4-A245-839A-C73B473AE95E}" sibTransId="{3E2C5E80-C487-484F-81C2-E6EC6F0BCE89}"/>
    <dgm:cxn modelId="{89F480FA-9754-C148-BF6C-95580A401F86}" type="presOf" srcId="{B16DAC5C-E172-0541-9872-8C2DDAED40A4}" destId="{4BAC7494-6691-5540-9E84-64138A9590BF}" srcOrd="0" destOrd="0" presId="urn:microsoft.com/office/officeart/2005/8/layout/lProcess2"/>
    <dgm:cxn modelId="{B83B3778-5632-2D43-857E-3A466FD46289}" type="presParOf" srcId="{BB299834-EA8B-5647-9C4B-11E8233D2609}" destId="{464EE982-DDC3-3949-A999-EDC2B56F72AB}" srcOrd="0" destOrd="0" presId="urn:microsoft.com/office/officeart/2005/8/layout/lProcess2"/>
    <dgm:cxn modelId="{75D75491-6329-EC41-BA07-719A740CF22F}" type="presParOf" srcId="{464EE982-DDC3-3949-A999-EDC2B56F72AB}" destId="{B978609A-B009-D04C-A3FA-8F8FE3A7D3B4}" srcOrd="0" destOrd="0" presId="urn:microsoft.com/office/officeart/2005/8/layout/lProcess2"/>
    <dgm:cxn modelId="{6CBC6428-C6E7-C843-ACC6-EF984E574A39}" type="presParOf" srcId="{464EE982-DDC3-3949-A999-EDC2B56F72AB}" destId="{D0F5662C-7B9A-7549-8A52-04C360B1E9DC}" srcOrd="1" destOrd="0" presId="urn:microsoft.com/office/officeart/2005/8/layout/lProcess2"/>
    <dgm:cxn modelId="{A616C005-537A-FE40-A96F-23AB0DC8ADDD}" type="presParOf" srcId="{464EE982-DDC3-3949-A999-EDC2B56F72AB}" destId="{BBF4867F-11FE-4C42-AEA7-E580E351FE34}" srcOrd="2" destOrd="0" presId="urn:microsoft.com/office/officeart/2005/8/layout/lProcess2"/>
    <dgm:cxn modelId="{2088E431-B96E-A14E-9F83-536E2E3429F6}" type="presParOf" srcId="{BBF4867F-11FE-4C42-AEA7-E580E351FE34}" destId="{31AB0319-BE67-114C-99FC-9D99BDAFB2A0}" srcOrd="0" destOrd="0" presId="urn:microsoft.com/office/officeart/2005/8/layout/lProcess2"/>
    <dgm:cxn modelId="{3A9283A8-6C6C-A644-B778-4C7451924330}" type="presParOf" srcId="{31AB0319-BE67-114C-99FC-9D99BDAFB2A0}" destId="{F5B6A124-B107-574E-8267-A8251DC0F0D2}" srcOrd="0" destOrd="0" presId="urn:microsoft.com/office/officeart/2005/8/layout/lProcess2"/>
    <dgm:cxn modelId="{8A3490E4-BA84-5A44-90C1-8127B0ED97F2}" type="presParOf" srcId="{BB299834-EA8B-5647-9C4B-11E8233D2609}" destId="{B9BB8B99-39E6-804A-81A0-17AF29B05B79}" srcOrd="1" destOrd="0" presId="urn:microsoft.com/office/officeart/2005/8/layout/lProcess2"/>
    <dgm:cxn modelId="{D959E712-4B68-9E40-A73D-AECBF3A38814}" type="presParOf" srcId="{BB299834-EA8B-5647-9C4B-11E8233D2609}" destId="{A01E68F7-EAC0-934D-BC86-DE19F6B52140}" srcOrd="2" destOrd="0" presId="urn:microsoft.com/office/officeart/2005/8/layout/lProcess2"/>
    <dgm:cxn modelId="{B7C942FF-463C-4446-A4D6-23DA5DE1A30E}" type="presParOf" srcId="{A01E68F7-EAC0-934D-BC86-DE19F6B52140}" destId="{37720813-09DC-0D43-8726-FEF831974E71}" srcOrd="0" destOrd="0" presId="urn:microsoft.com/office/officeart/2005/8/layout/lProcess2"/>
    <dgm:cxn modelId="{3952D1EF-D9B2-F44A-9F07-DBC2DF076686}" type="presParOf" srcId="{A01E68F7-EAC0-934D-BC86-DE19F6B52140}" destId="{2EAC4359-044B-C54C-852D-CA2250D4A834}" srcOrd="1" destOrd="0" presId="urn:microsoft.com/office/officeart/2005/8/layout/lProcess2"/>
    <dgm:cxn modelId="{8D222557-E374-B044-B6B9-49CE3EC30CA1}" type="presParOf" srcId="{A01E68F7-EAC0-934D-BC86-DE19F6B52140}" destId="{566B947D-C47D-164B-9202-922C83B41822}" srcOrd="2" destOrd="0" presId="urn:microsoft.com/office/officeart/2005/8/layout/lProcess2"/>
    <dgm:cxn modelId="{2469B93D-E96A-8142-BD13-61D1565F65D7}" type="presParOf" srcId="{566B947D-C47D-164B-9202-922C83B41822}" destId="{61D9C7BB-E1EF-BE43-BE04-1FD66498AA63}" srcOrd="0" destOrd="0" presId="urn:microsoft.com/office/officeart/2005/8/layout/lProcess2"/>
    <dgm:cxn modelId="{26AFE4F8-871A-9747-A227-1EDAA86AE01D}" type="presParOf" srcId="{61D9C7BB-E1EF-BE43-BE04-1FD66498AA63}" destId="{4BAC7494-6691-5540-9E84-64138A9590BF}" srcOrd="0" destOrd="0" presId="urn:microsoft.com/office/officeart/2005/8/layout/lProcess2"/>
    <dgm:cxn modelId="{D3EA42CE-FF02-CA44-BE62-A2AF693918CD}" type="presParOf" srcId="{BB299834-EA8B-5647-9C4B-11E8233D2609}" destId="{08838F3B-D74F-AB49-AFA2-929EE87CBD73}" srcOrd="3" destOrd="0" presId="urn:microsoft.com/office/officeart/2005/8/layout/lProcess2"/>
    <dgm:cxn modelId="{CF413DC6-623C-5248-B2A3-9B1E6937E882}" type="presParOf" srcId="{BB299834-EA8B-5647-9C4B-11E8233D2609}" destId="{0B1A6265-1240-754F-956A-2747A1DC4821}" srcOrd="4" destOrd="0" presId="urn:microsoft.com/office/officeart/2005/8/layout/lProcess2"/>
    <dgm:cxn modelId="{AB1F9342-1367-A046-952B-B5586C3744D6}" type="presParOf" srcId="{0B1A6265-1240-754F-956A-2747A1DC4821}" destId="{36DE3875-DEFB-7F4C-937C-9E976FA7A00B}" srcOrd="0" destOrd="0" presId="urn:microsoft.com/office/officeart/2005/8/layout/lProcess2"/>
    <dgm:cxn modelId="{30A16EB6-83E7-5944-9E19-1EF7CB1173DF}" type="presParOf" srcId="{0B1A6265-1240-754F-956A-2747A1DC4821}" destId="{9739B01C-9278-5E47-884F-AF89AE74E4CA}" srcOrd="1" destOrd="0" presId="urn:microsoft.com/office/officeart/2005/8/layout/lProcess2"/>
    <dgm:cxn modelId="{99B57F51-CA35-9E40-8227-10D8B7E930D9}" type="presParOf" srcId="{0B1A6265-1240-754F-956A-2747A1DC4821}" destId="{2A74653C-E81F-3847-A2F9-0085DAFE6172}" srcOrd="2" destOrd="0" presId="urn:microsoft.com/office/officeart/2005/8/layout/lProcess2"/>
    <dgm:cxn modelId="{41CDDAA5-C96D-384E-8D4E-3C67325B1660}" type="presParOf" srcId="{2A74653C-E81F-3847-A2F9-0085DAFE6172}" destId="{2C162677-248F-1744-84F0-31D64D1C4492}" srcOrd="0" destOrd="0" presId="urn:microsoft.com/office/officeart/2005/8/layout/lProcess2"/>
    <dgm:cxn modelId="{7CD63002-2B13-7B4D-8820-0F7F9C42A238}" type="presParOf" srcId="{2C162677-248F-1744-84F0-31D64D1C4492}" destId="{A418C61E-2CF9-9744-86CB-49F4785FBC10}" srcOrd="0" destOrd="0" presId="urn:microsoft.com/office/officeart/2005/8/layout/lProcess2"/>
    <dgm:cxn modelId="{44B68265-35B6-A945-865A-D1583693353F}" type="presParOf" srcId="{BB299834-EA8B-5647-9C4B-11E8233D2609}" destId="{33464EFE-70C6-EB43-A546-9B246F8ADBE1}" srcOrd="5" destOrd="0" presId="urn:microsoft.com/office/officeart/2005/8/layout/lProcess2"/>
    <dgm:cxn modelId="{2A0626DC-4A69-3344-A11F-87ED8749E2E6}" type="presParOf" srcId="{BB299834-EA8B-5647-9C4B-11E8233D2609}" destId="{A6DD7631-F4B0-B949-A0E9-8F08D259D152}" srcOrd="6" destOrd="0" presId="urn:microsoft.com/office/officeart/2005/8/layout/lProcess2"/>
    <dgm:cxn modelId="{E5FAAF39-0AC0-1D45-8B9A-00485D2C7DAF}" type="presParOf" srcId="{A6DD7631-F4B0-B949-A0E9-8F08D259D152}" destId="{2E7FED49-57CD-7745-80D7-28C445B0D9DA}" srcOrd="0" destOrd="0" presId="urn:microsoft.com/office/officeart/2005/8/layout/lProcess2"/>
    <dgm:cxn modelId="{2A1993EA-F29A-7146-99DA-7EC127082116}" type="presParOf" srcId="{A6DD7631-F4B0-B949-A0E9-8F08D259D152}" destId="{B564A802-7FA2-394B-9520-FF6525729638}" srcOrd="1" destOrd="0" presId="urn:microsoft.com/office/officeart/2005/8/layout/lProcess2"/>
    <dgm:cxn modelId="{E24B3732-BD87-DE45-95C9-1970E691ADCF}" type="presParOf" srcId="{A6DD7631-F4B0-B949-A0E9-8F08D259D152}" destId="{EF885A03-BC38-B746-916C-EBE2278C6E84}" srcOrd="2" destOrd="0" presId="urn:microsoft.com/office/officeart/2005/8/layout/lProcess2"/>
    <dgm:cxn modelId="{02285B5E-5DFC-614F-A8C9-010621F092E5}" type="presParOf" srcId="{EF885A03-BC38-B746-916C-EBE2278C6E84}" destId="{E521B996-2D09-D94C-8F24-8CE6C2164159}" srcOrd="0" destOrd="0" presId="urn:microsoft.com/office/officeart/2005/8/layout/lProcess2"/>
    <dgm:cxn modelId="{CA4B8791-498A-384E-A6FD-8F25293CA51A}" type="presParOf" srcId="{E521B996-2D09-D94C-8F24-8CE6C2164159}" destId="{CF5F0EF7-9814-CF4C-9A4C-692818C28C28}" srcOrd="0" destOrd="0" presId="urn:microsoft.com/office/officeart/2005/8/layout/lProcess2"/>
    <dgm:cxn modelId="{EDBF058D-3C5A-3F4B-B3C0-D2996E7667C5}" type="presParOf" srcId="{BB299834-EA8B-5647-9C4B-11E8233D2609}" destId="{BF77C866-12BD-D244-82CA-DC23E3573972}" srcOrd="7" destOrd="0" presId="urn:microsoft.com/office/officeart/2005/8/layout/lProcess2"/>
    <dgm:cxn modelId="{F42377F5-6D32-9849-B1B8-F1A853240681}" type="presParOf" srcId="{BB299834-EA8B-5647-9C4B-11E8233D2609}" destId="{2639D4D7-E102-D24D-8606-0BCDB094917E}" srcOrd="8" destOrd="0" presId="urn:microsoft.com/office/officeart/2005/8/layout/lProcess2"/>
    <dgm:cxn modelId="{DC1972E2-B721-4142-A59D-5C9005C3F335}" type="presParOf" srcId="{2639D4D7-E102-D24D-8606-0BCDB094917E}" destId="{E28B94FF-AA50-DA49-9E33-283EB97B697F}" srcOrd="0" destOrd="0" presId="urn:microsoft.com/office/officeart/2005/8/layout/lProcess2"/>
    <dgm:cxn modelId="{D28AB88D-892A-924C-9811-D46473C3306F}" type="presParOf" srcId="{2639D4D7-E102-D24D-8606-0BCDB094917E}" destId="{DE3CB904-78B6-C841-89E7-1CF134B844EC}" srcOrd="1" destOrd="0" presId="urn:microsoft.com/office/officeart/2005/8/layout/lProcess2"/>
    <dgm:cxn modelId="{CB052DA5-D30B-E444-AAEE-E36D7AB80A77}" type="presParOf" srcId="{2639D4D7-E102-D24D-8606-0BCDB094917E}" destId="{C0067FC1-6347-2241-8F5B-D30789273798}" srcOrd="2" destOrd="0" presId="urn:microsoft.com/office/officeart/2005/8/layout/lProcess2"/>
    <dgm:cxn modelId="{0EDE602A-FACD-C844-B0EE-CDE98BC2C201}" type="presParOf" srcId="{C0067FC1-6347-2241-8F5B-D30789273798}" destId="{17AA235E-561E-C44D-AB0F-E1DBADDF8386}" srcOrd="0" destOrd="0" presId="urn:microsoft.com/office/officeart/2005/8/layout/lProcess2"/>
    <dgm:cxn modelId="{E2D45B4B-8239-5241-BB1C-9EBAEBEFADEC}" type="presParOf" srcId="{17AA235E-561E-C44D-AB0F-E1DBADDF8386}" destId="{BE87C3C9-B00C-F944-85FE-8E09483A0354}" srcOrd="0" destOrd="0" presId="urn:microsoft.com/office/officeart/2005/8/layout/lProcess2"/>
    <dgm:cxn modelId="{F4CD1278-BD10-0D46-A3D5-2620600DF5C3}" type="presParOf" srcId="{BB299834-EA8B-5647-9C4B-11E8233D2609}" destId="{51A881CE-37C7-2E49-9FB8-1D239CA487EA}" srcOrd="9" destOrd="0" presId="urn:microsoft.com/office/officeart/2005/8/layout/lProcess2"/>
    <dgm:cxn modelId="{A3A14D3A-9F33-ED4C-BB94-5F703AE5F47E}" type="presParOf" srcId="{BB299834-EA8B-5647-9C4B-11E8233D2609}" destId="{35D51A9C-7BF8-9048-94BF-26D702AE33B0}" srcOrd="10" destOrd="0" presId="urn:microsoft.com/office/officeart/2005/8/layout/lProcess2"/>
    <dgm:cxn modelId="{216C7638-9B10-BB4E-A9A3-D8B6D8912C7E}" type="presParOf" srcId="{35D51A9C-7BF8-9048-94BF-26D702AE33B0}" destId="{2087E774-7261-444D-9D7A-25920C44F10F}" srcOrd="0" destOrd="0" presId="urn:microsoft.com/office/officeart/2005/8/layout/lProcess2"/>
    <dgm:cxn modelId="{9E19CAF6-AC57-614E-BEAE-C2453EB66805}" type="presParOf" srcId="{35D51A9C-7BF8-9048-94BF-26D702AE33B0}" destId="{0C96AA60-F4E3-CA4A-918F-5322A6FA48AF}" srcOrd="1" destOrd="0" presId="urn:microsoft.com/office/officeart/2005/8/layout/lProcess2"/>
    <dgm:cxn modelId="{D25FD51F-8F90-AF45-ADA1-839CBBF99557}" type="presParOf" srcId="{35D51A9C-7BF8-9048-94BF-26D702AE33B0}" destId="{0A8A5E02-C49B-8845-B244-1947BFB25DE5}" srcOrd="2" destOrd="0" presId="urn:microsoft.com/office/officeart/2005/8/layout/lProcess2"/>
    <dgm:cxn modelId="{752FD3CC-E572-F243-A387-DD08C6E84D35}" type="presParOf" srcId="{0A8A5E02-C49B-8845-B244-1947BFB25DE5}" destId="{305BCD54-624B-3E48-A0F2-6DBD5432072D}" srcOrd="0" destOrd="0" presId="urn:microsoft.com/office/officeart/2005/8/layout/lProcess2"/>
    <dgm:cxn modelId="{034855EF-00CF-E741-9576-EA0B79A28BB6}" type="presParOf" srcId="{305BCD54-624B-3E48-A0F2-6DBD5432072D}" destId="{F83743C7-8ED2-464F-BBBA-644492BEC57B}"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7BA7BE-3E47-1F47-B1E5-C90AB45BB2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0AE3E04-EEF6-464A-B692-8F6E81B98A17}">
      <dgm:prSet/>
      <dgm:spPr/>
      <dgm:t>
        <a:bodyPr/>
        <a:lstStyle/>
        <a:p>
          <a:pPr rtl="0"/>
          <a:r>
            <a:rPr lang="en-US" dirty="0">
              <a:effectLst>
                <a:outerShdw blurRad="38100" dist="38100" dir="2700000" algn="tl">
                  <a:srgbClr val="000000">
                    <a:alpha val="43137"/>
                  </a:srgbClr>
                </a:outerShdw>
              </a:effectLst>
            </a:rPr>
            <a:t>Server and client random</a:t>
          </a:r>
        </a:p>
      </dgm:t>
    </dgm:pt>
    <dgm:pt modelId="{617B66E7-2E34-1A4F-A5A4-3F06C651E9F7}" type="parTrans" cxnId="{1F46E203-5EE0-564C-AE2D-3047ECD20085}">
      <dgm:prSet/>
      <dgm:spPr/>
      <dgm:t>
        <a:bodyPr/>
        <a:lstStyle/>
        <a:p>
          <a:endParaRPr lang="en-US"/>
        </a:p>
      </dgm:t>
    </dgm:pt>
    <dgm:pt modelId="{D72C8448-F85D-314A-8823-9555E829C880}" type="sibTrans" cxnId="{1F46E203-5EE0-564C-AE2D-3047ECD20085}">
      <dgm:prSet/>
      <dgm:spPr/>
      <dgm:t>
        <a:bodyPr/>
        <a:lstStyle/>
        <a:p>
          <a:endParaRPr lang="en-US"/>
        </a:p>
      </dgm:t>
    </dgm:pt>
    <dgm:pt modelId="{42E8CBDC-BF91-164C-A7A4-6AC11B812216}">
      <dgm:prSet/>
      <dgm:spPr>
        <a:ln w="19050">
          <a:solidFill>
            <a:schemeClr val="tx2">
              <a:lumMod val="75000"/>
            </a:schemeClr>
          </a:solidFill>
        </a:ln>
      </dgm:spPr>
      <dgm:t>
        <a:bodyPr/>
        <a:lstStyle/>
        <a:p>
          <a:pPr rtl="0"/>
          <a:r>
            <a:rPr lang="en-US" dirty="0"/>
            <a:t>Byte sequences that are chosen by the server and client for each connection</a:t>
          </a:r>
        </a:p>
      </dgm:t>
    </dgm:pt>
    <dgm:pt modelId="{281C0C1F-6696-CC43-A34B-EDF49D03FA07}" type="parTrans" cxnId="{098066B5-6DCB-944C-B161-46464730069D}">
      <dgm:prSet/>
      <dgm:spPr/>
      <dgm:t>
        <a:bodyPr/>
        <a:lstStyle/>
        <a:p>
          <a:endParaRPr lang="en-US"/>
        </a:p>
      </dgm:t>
    </dgm:pt>
    <dgm:pt modelId="{9B9ADBEE-3956-C449-B631-ABD9C2AA708A}" type="sibTrans" cxnId="{098066B5-6DCB-944C-B161-46464730069D}">
      <dgm:prSet/>
      <dgm:spPr/>
      <dgm:t>
        <a:bodyPr/>
        <a:lstStyle/>
        <a:p>
          <a:endParaRPr lang="en-US"/>
        </a:p>
      </dgm:t>
    </dgm:pt>
    <dgm:pt modelId="{4F1CDAE1-A119-924A-95F8-415AE1414320}">
      <dgm:prSet/>
      <dgm:spPr/>
      <dgm:t>
        <a:bodyPr/>
        <a:lstStyle/>
        <a:p>
          <a:pPr rtl="0"/>
          <a:r>
            <a:rPr lang="en-US" dirty="0">
              <a:effectLst>
                <a:outerShdw blurRad="38100" dist="38100" dir="2700000" algn="tl">
                  <a:srgbClr val="000000">
                    <a:alpha val="43137"/>
                  </a:srgbClr>
                </a:outerShdw>
              </a:effectLst>
            </a:rPr>
            <a:t>Server write MAC secret</a:t>
          </a:r>
        </a:p>
      </dgm:t>
    </dgm:pt>
    <dgm:pt modelId="{447AF978-44A3-BC40-A0D1-E98ACF6EE921}" type="parTrans" cxnId="{B3195548-7225-784A-86F6-588FE37BB52C}">
      <dgm:prSet/>
      <dgm:spPr/>
      <dgm:t>
        <a:bodyPr/>
        <a:lstStyle/>
        <a:p>
          <a:endParaRPr lang="en-US"/>
        </a:p>
      </dgm:t>
    </dgm:pt>
    <dgm:pt modelId="{03B89D93-2DBD-614E-AC08-2C7DE9FE067F}" type="sibTrans" cxnId="{B3195548-7225-784A-86F6-588FE37BB52C}">
      <dgm:prSet/>
      <dgm:spPr/>
      <dgm:t>
        <a:bodyPr/>
        <a:lstStyle/>
        <a:p>
          <a:endParaRPr lang="en-US"/>
        </a:p>
      </dgm:t>
    </dgm:pt>
    <dgm:pt modelId="{1316CDFF-B9FC-9346-9F4C-FF3E663D995F}">
      <dgm:prSet/>
      <dgm:spPr>
        <a:ln w="19050">
          <a:solidFill>
            <a:schemeClr val="tx2">
              <a:lumMod val="75000"/>
            </a:schemeClr>
          </a:solidFill>
        </a:ln>
      </dgm:spPr>
      <dgm:t>
        <a:bodyPr/>
        <a:lstStyle/>
        <a:p>
          <a:pPr rtl="0"/>
          <a:r>
            <a:rPr lang="en-US" dirty="0"/>
            <a:t>The secret key used in MAC operations on data sent by the server</a:t>
          </a:r>
        </a:p>
      </dgm:t>
    </dgm:pt>
    <dgm:pt modelId="{849B2254-A302-1E41-B1F0-E56BC505E156}" type="parTrans" cxnId="{6773AA47-E499-084C-9CCA-13BBDBB0C2B6}">
      <dgm:prSet/>
      <dgm:spPr/>
      <dgm:t>
        <a:bodyPr/>
        <a:lstStyle/>
        <a:p>
          <a:endParaRPr lang="en-US"/>
        </a:p>
      </dgm:t>
    </dgm:pt>
    <dgm:pt modelId="{04F5510E-0D77-4E4E-9333-EBAC46963DB5}" type="sibTrans" cxnId="{6773AA47-E499-084C-9CCA-13BBDBB0C2B6}">
      <dgm:prSet/>
      <dgm:spPr/>
      <dgm:t>
        <a:bodyPr/>
        <a:lstStyle/>
        <a:p>
          <a:endParaRPr lang="en-US"/>
        </a:p>
      </dgm:t>
    </dgm:pt>
    <dgm:pt modelId="{6560DDAC-7D4D-214A-9AA8-879C7E5C23B1}">
      <dgm:prSet/>
      <dgm:spPr/>
      <dgm:t>
        <a:bodyPr/>
        <a:lstStyle/>
        <a:p>
          <a:pPr rtl="0"/>
          <a:r>
            <a:rPr lang="en-US" dirty="0">
              <a:effectLst>
                <a:outerShdw blurRad="38100" dist="38100" dir="2700000" algn="tl">
                  <a:srgbClr val="000000">
                    <a:alpha val="43137"/>
                  </a:srgbClr>
                </a:outerShdw>
              </a:effectLst>
            </a:rPr>
            <a:t>Client write MAC secret</a:t>
          </a:r>
        </a:p>
      </dgm:t>
    </dgm:pt>
    <dgm:pt modelId="{EFB72B97-E387-C943-A4D9-1356E85E843F}" type="parTrans" cxnId="{18FF0D9F-8083-9C41-B9F3-BC07BE569746}">
      <dgm:prSet/>
      <dgm:spPr/>
      <dgm:t>
        <a:bodyPr/>
        <a:lstStyle/>
        <a:p>
          <a:endParaRPr lang="en-US"/>
        </a:p>
      </dgm:t>
    </dgm:pt>
    <dgm:pt modelId="{FB24D80E-DEE2-6B4B-99BB-4651AC66D131}" type="sibTrans" cxnId="{18FF0D9F-8083-9C41-B9F3-BC07BE569746}">
      <dgm:prSet/>
      <dgm:spPr/>
      <dgm:t>
        <a:bodyPr/>
        <a:lstStyle/>
        <a:p>
          <a:endParaRPr lang="en-US"/>
        </a:p>
      </dgm:t>
    </dgm:pt>
    <dgm:pt modelId="{AF77DC2B-F3F8-324A-B163-5986AE544B3C}">
      <dgm:prSet/>
      <dgm:spPr>
        <a:ln w="19050">
          <a:solidFill>
            <a:schemeClr val="tx2">
              <a:lumMod val="75000"/>
            </a:schemeClr>
          </a:solidFill>
        </a:ln>
      </dgm:spPr>
      <dgm:t>
        <a:bodyPr/>
        <a:lstStyle/>
        <a:p>
          <a:pPr rtl="0"/>
          <a:r>
            <a:rPr lang="en-US" dirty="0"/>
            <a:t>The secret key used in MAC operations on data sent by the client</a:t>
          </a:r>
        </a:p>
      </dgm:t>
    </dgm:pt>
    <dgm:pt modelId="{CA4F2D3A-41BA-5244-A80E-F2891EABBEEC}" type="parTrans" cxnId="{FA46A6B4-911F-E44E-8226-3996571F925F}">
      <dgm:prSet/>
      <dgm:spPr/>
      <dgm:t>
        <a:bodyPr/>
        <a:lstStyle/>
        <a:p>
          <a:endParaRPr lang="en-US"/>
        </a:p>
      </dgm:t>
    </dgm:pt>
    <dgm:pt modelId="{AD8F482D-09CC-4B47-92B9-06892B5971AF}" type="sibTrans" cxnId="{FA46A6B4-911F-E44E-8226-3996571F925F}">
      <dgm:prSet/>
      <dgm:spPr/>
      <dgm:t>
        <a:bodyPr/>
        <a:lstStyle/>
        <a:p>
          <a:endParaRPr lang="en-US"/>
        </a:p>
      </dgm:t>
    </dgm:pt>
    <dgm:pt modelId="{B5735BE7-6896-B043-B95B-EC10E3BE1271}">
      <dgm:prSet/>
      <dgm:spPr/>
      <dgm:t>
        <a:bodyPr/>
        <a:lstStyle/>
        <a:p>
          <a:pPr rtl="0"/>
          <a:r>
            <a:rPr lang="en-US" dirty="0">
              <a:effectLst>
                <a:outerShdw blurRad="38100" dist="38100" dir="2700000" algn="tl">
                  <a:srgbClr val="000000">
                    <a:alpha val="43137"/>
                  </a:srgbClr>
                </a:outerShdw>
              </a:effectLst>
            </a:rPr>
            <a:t>Server write key</a:t>
          </a:r>
        </a:p>
      </dgm:t>
    </dgm:pt>
    <dgm:pt modelId="{A9EFD161-51BB-2449-90AB-77F535A40C74}" type="parTrans" cxnId="{E57E2C2E-E693-1E4B-8191-BBB218364B27}">
      <dgm:prSet/>
      <dgm:spPr/>
      <dgm:t>
        <a:bodyPr/>
        <a:lstStyle/>
        <a:p>
          <a:endParaRPr lang="en-US"/>
        </a:p>
      </dgm:t>
    </dgm:pt>
    <dgm:pt modelId="{B68B9B12-5286-EC43-B3A1-B18028FBC59F}" type="sibTrans" cxnId="{E57E2C2E-E693-1E4B-8191-BBB218364B27}">
      <dgm:prSet/>
      <dgm:spPr/>
      <dgm:t>
        <a:bodyPr/>
        <a:lstStyle/>
        <a:p>
          <a:endParaRPr lang="en-US"/>
        </a:p>
      </dgm:t>
    </dgm:pt>
    <dgm:pt modelId="{E541635A-A6F3-DB48-91D8-C658647291A8}">
      <dgm:prSet/>
      <dgm:spPr>
        <a:ln w="19050">
          <a:solidFill>
            <a:schemeClr val="tx2">
              <a:lumMod val="75000"/>
            </a:schemeClr>
          </a:solidFill>
        </a:ln>
      </dgm:spPr>
      <dgm:t>
        <a:bodyPr/>
        <a:lstStyle/>
        <a:p>
          <a:pPr rtl="0"/>
          <a:r>
            <a:rPr lang="en-US" dirty="0"/>
            <a:t>The secret encryption key for data encrypted by the server and decrypted by the client</a:t>
          </a:r>
        </a:p>
      </dgm:t>
    </dgm:pt>
    <dgm:pt modelId="{23AC078A-6698-D046-AE9C-7AE9364C82A2}" type="parTrans" cxnId="{507EE8A4-2B3C-A440-B240-0232A23C783A}">
      <dgm:prSet/>
      <dgm:spPr/>
      <dgm:t>
        <a:bodyPr/>
        <a:lstStyle/>
        <a:p>
          <a:endParaRPr lang="en-US"/>
        </a:p>
      </dgm:t>
    </dgm:pt>
    <dgm:pt modelId="{CF29C38D-42CA-474A-8922-8E4C801FE58D}" type="sibTrans" cxnId="{507EE8A4-2B3C-A440-B240-0232A23C783A}">
      <dgm:prSet/>
      <dgm:spPr/>
      <dgm:t>
        <a:bodyPr/>
        <a:lstStyle/>
        <a:p>
          <a:endParaRPr lang="en-US"/>
        </a:p>
      </dgm:t>
    </dgm:pt>
    <dgm:pt modelId="{05D5C0D5-90CB-7545-9C15-D77120B0A2F8}">
      <dgm:prSet/>
      <dgm:spPr/>
      <dgm:t>
        <a:bodyPr/>
        <a:lstStyle/>
        <a:p>
          <a:pPr rtl="0"/>
          <a:r>
            <a:rPr lang="en-US" dirty="0">
              <a:effectLst>
                <a:outerShdw blurRad="38100" dist="38100" dir="2700000" algn="tl">
                  <a:srgbClr val="000000">
                    <a:alpha val="43137"/>
                  </a:srgbClr>
                </a:outerShdw>
              </a:effectLst>
            </a:rPr>
            <a:t>Client write key</a:t>
          </a:r>
        </a:p>
      </dgm:t>
    </dgm:pt>
    <dgm:pt modelId="{45538E68-E8E5-A74A-8E16-D55919AEC2DB}" type="parTrans" cxnId="{3E689140-1905-B748-A73E-5BF8528BFD1A}">
      <dgm:prSet/>
      <dgm:spPr/>
      <dgm:t>
        <a:bodyPr/>
        <a:lstStyle/>
        <a:p>
          <a:endParaRPr lang="en-US"/>
        </a:p>
      </dgm:t>
    </dgm:pt>
    <dgm:pt modelId="{55F2BE60-46E3-5742-9EDF-70ABF6456131}" type="sibTrans" cxnId="{3E689140-1905-B748-A73E-5BF8528BFD1A}">
      <dgm:prSet/>
      <dgm:spPr/>
      <dgm:t>
        <a:bodyPr/>
        <a:lstStyle/>
        <a:p>
          <a:endParaRPr lang="en-US"/>
        </a:p>
      </dgm:t>
    </dgm:pt>
    <dgm:pt modelId="{E88C1C3A-EDFF-A948-81CF-5460D03B18D3}">
      <dgm:prSet/>
      <dgm:spPr>
        <a:ln w="19050">
          <a:solidFill>
            <a:schemeClr val="tx2">
              <a:lumMod val="75000"/>
            </a:schemeClr>
          </a:solidFill>
        </a:ln>
      </dgm:spPr>
      <dgm:t>
        <a:bodyPr/>
        <a:lstStyle/>
        <a:p>
          <a:pPr rtl="0"/>
          <a:r>
            <a:rPr lang="en-US" dirty="0"/>
            <a:t>The symmetric encryption key for data encrypted by the client and decrypted by the server</a:t>
          </a:r>
        </a:p>
      </dgm:t>
    </dgm:pt>
    <dgm:pt modelId="{176C2FD3-A702-A942-A16E-51D37F9EDF36}" type="parTrans" cxnId="{5483BF5E-398B-7943-96B6-0D54FF0C00A5}">
      <dgm:prSet/>
      <dgm:spPr/>
      <dgm:t>
        <a:bodyPr/>
        <a:lstStyle/>
        <a:p>
          <a:endParaRPr lang="en-US"/>
        </a:p>
      </dgm:t>
    </dgm:pt>
    <dgm:pt modelId="{3EAA3DDC-4A99-B247-8285-72173036A176}" type="sibTrans" cxnId="{5483BF5E-398B-7943-96B6-0D54FF0C00A5}">
      <dgm:prSet/>
      <dgm:spPr/>
      <dgm:t>
        <a:bodyPr/>
        <a:lstStyle/>
        <a:p>
          <a:endParaRPr lang="en-US"/>
        </a:p>
      </dgm:t>
    </dgm:pt>
    <dgm:pt modelId="{E199B192-9B06-0145-BA0F-100DD1B5C621}" type="pres">
      <dgm:prSet presAssocID="{5E7BA7BE-3E47-1F47-B1E5-C90AB45BB203}" presName="Name0" presStyleCnt="0">
        <dgm:presLayoutVars>
          <dgm:dir/>
          <dgm:animLvl val="lvl"/>
          <dgm:resizeHandles val="exact"/>
        </dgm:presLayoutVars>
      </dgm:prSet>
      <dgm:spPr/>
    </dgm:pt>
    <dgm:pt modelId="{21E8A21C-E9DE-CD42-892A-CB8B274B958D}" type="pres">
      <dgm:prSet presAssocID="{10AE3E04-EEF6-464A-B692-8F6E81B98A17}" presName="linNode" presStyleCnt="0"/>
      <dgm:spPr/>
    </dgm:pt>
    <dgm:pt modelId="{AB31F307-D6A3-5B4D-9204-68FD34BF8471}" type="pres">
      <dgm:prSet presAssocID="{10AE3E04-EEF6-464A-B692-8F6E81B98A17}" presName="parentText" presStyleLbl="node1" presStyleIdx="0" presStyleCnt="5">
        <dgm:presLayoutVars>
          <dgm:chMax val="1"/>
          <dgm:bulletEnabled val="1"/>
        </dgm:presLayoutVars>
      </dgm:prSet>
      <dgm:spPr/>
    </dgm:pt>
    <dgm:pt modelId="{C29A1AAE-CD42-3F47-93C9-E85F4D57A4EC}" type="pres">
      <dgm:prSet presAssocID="{10AE3E04-EEF6-464A-B692-8F6E81B98A17}" presName="descendantText" presStyleLbl="alignAccFollowNode1" presStyleIdx="0" presStyleCnt="5">
        <dgm:presLayoutVars>
          <dgm:bulletEnabled val="1"/>
        </dgm:presLayoutVars>
      </dgm:prSet>
      <dgm:spPr/>
    </dgm:pt>
    <dgm:pt modelId="{DCCF656E-CFB4-9549-9C39-7CF4F325A62E}" type="pres">
      <dgm:prSet presAssocID="{D72C8448-F85D-314A-8823-9555E829C880}" presName="sp" presStyleCnt="0"/>
      <dgm:spPr/>
    </dgm:pt>
    <dgm:pt modelId="{F368D57C-3A96-4643-AE2E-86DFCA1533A4}" type="pres">
      <dgm:prSet presAssocID="{4F1CDAE1-A119-924A-95F8-415AE1414320}" presName="linNode" presStyleCnt="0"/>
      <dgm:spPr/>
    </dgm:pt>
    <dgm:pt modelId="{D0357970-DB85-D24C-BDB1-176EEA4C36D2}" type="pres">
      <dgm:prSet presAssocID="{4F1CDAE1-A119-924A-95F8-415AE1414320}" presName="parentText" presStyleLbl="node1" presStyleIdx="1" presStyleCnt="5">
        <dgm:presLayoutVars>
          <dgm:chMax val="1"/>
          <dgm:bulletEnabled val="1"/>
        </dgm:presLayoutVars>
      </dgm:prSet>
      <dgm:spPr/>
    </dgm:pt>
    <dgm:pt modelId="{3EDCB463-4E72-F544-A3F9-973A619FE49F}" type="pres">
      <dgm:prSet presAssocID="{4F1CDAE1-A119-924A-95F8-415AE1414320}" presName="descendantText" presStyleLbl="alignAccFollowNode1" presStyleIdx="1" presStyleCnt="5">
        <dgm:presLayoutVars>
          <dgm:bulletEnabled val="1"/>
        </dgm:presLayoutVars>
      </dgm:prSet>
      <dgm:spPr/>
    </dgm:pt>
    <dgm:pt modelId="{FFDB7641-2A83-BF4B-A9B2-C34C6BACE0B5}" type="pres">
      <dgm:prSet presAssocID="{03B89D93-2DBD-614E-AC08-2C7DE9FE067F}" presName="sp" presStyleCnt="0"/>
      <dgm:spPr/>
    </dgm:pt>
    <dgm:pt modelId="{FC741E2F-2C4C-E14F-BCD3-235C80F01B38}" type="pres">
      <dgm:prSet presAssocID="{6560DDAC-7D4D-214A-9AA8-879C7E5C23B1}" presName="linNode" presStyleCnt="0"/>
      <dgm:spPr/>
    </dgm:pt>
    <dgm:pt modelId="{73AC2C07-3E80-9E40-B584-66C4F03A2C76}" type="pres">
      <dgm:prSet presAssocID="{6560DDAC-7D4D-214A-9AA8-879C7E5C23B1}" presName="parentText" presStyleLbl="node1" presStyleIdx="2" presStyleCnt="5">
        <dgm:presLayoutVars>
          <dgm:chMax val="1"/>
          <dgm:bulletEnabled val="1"/>
        </dgm:presLayoutVars>
      </dgm:prSet>
      <dgm:spPr/>
    </dgm:pt>
    <dgm:pt modelId="{B002FAE3-04D6-7643-985B-65254FEA663E}" type="pres">
      <dgm:prSet presAssocID="{6560DDAC-7D4D-214A-9AA8-879C7E5C23B1}" presName="descendantText" presStyleLbl="alignAccFollowNode1" presStyleIdx="2" presStyleCnt="5">
        <dgm:presLayoutVars>
          <dgm:bulletEnabled val="1"/>
        </dgm:presLayoutVars>
      </dgm:prSet>
      <dgm:spPr/>
    </dgm:pt>
    <dgm:pt modelId="{6AB1DF06-0AA8-2944-B6F5-5606BFBD087C}" type="pres">
      <dgm:prSet presAssocID="{FB24D80E-DEE2-6B4B-99BB-4651AC66D131}" presName="sp" presStyleCnt="0"/>
      <dgm:spPr/>
    </dgm:pt>
    <dgm:pt modelId="{E51F42F2-0EF5-0447-8F19-1BF9A52E120E}" type="pres">
      <dgm:prSet presAssocID="{B5735BE7-6896-B043-B95B-EC10E3BE1271}" presName="linNode" presStyleCnt="0"/>
      <dgm:spPr/>
    </dgm:pt>
    <dgm:pt modelId="{38EC38B6-367F-3F42-86DF-A57A3FC0697F}" type="pres">
      <dgm:prSet presAssocID="{B5735BE7-6896-B043-B95B-EC10E3BE1271}" presName="parentText" presStyleLbl="node1" presStyleIdx="3" presStyleCnt="5">
        <dgm:presLayoutVars>
          <dgm:chMax val="1"/>
          <dgm:bulletEnabled val="1"/>
        </dgm:presLayoutVars>
      </dgm:prSet>
      <dgm:spPr/>
    </dgm:pt>
    <dgm:pt modelId="{42B03287-F4B3-BD41-8DEA-3CDC6A7BBBCA}" type="pres">
      <dgm:prSet presAssocID="{B5735BE7-6896-B043-B95B-EC10E3BE1271}" presName="descendantText" presStyleLbl="alignAccFollowNode1" presStyleIdx="3" presStyleCnt="5">
        <dgm:presLayoutVars>
          <dgm:bulletEnabled val="1"/>
        </dgm:presLayoutVars>
      </dgm:prSet>
      <dgm:spPr/>
    </dgm:pt>
    <dgm:pt modelId="{C63389EE-3D74-B147-B6B1-4511929D71B5}" type="pres">
      <dgm:prSet presAssocID="{B68B9B12-5286-EC43-B3A1-B18028FBC59F}" presName="sp" presStyleCnt="0"/>
      <dgm:spPr/>
    </dgm:pt>
    <dgm:pt modelId="{05BED3BD-29AE-5B4A-8547-0C0ADF8B521E}" type="pres">
      <dgm:prSet presAssocID="{05D5C0D5-90CB-7545-9C15-D77120B0A2F8}" presName="linNode" presStyleCnt="0"/>
      <dgm:spPr/>
    </dgm:pt>
    <dgm:pt modelId="{A2DA323E-ACDB-7A4C-8D6D-E929AAC15355}" type="pres">
      <dgm:prSet presAssocID="{05D5C0D5-90CB-7545-9C15-D77120B0A2F8}" presName="parentText" presStyleLbl="node1" presStyleIdx="4" presStyleCnt="5">
        <dgm:presLayoutVars>
          <dgm:chMax val="1"/>
          <dgm:bulletEnabled val="1"/>
        </dgm:presLayoutVars>
      </dgm:prSet>
      <dgm:spPr/>
    </dgm:pt>
    <dgm:pt modelId="{F551B332-2D22-7746-90C7-D7539BCEEB2B}" type="pres">
      <dgm:prSet presAssocID="{05D5C0D5-90CB-7545-9C15-D77120B0A2F8}" presName="descendantText" presStyleLbl="alignAccFollowNode1" presStyleIdx="4" presStyleCnt="5">
        <dgm:presLayoutVars>
          <dgm:bulletEnabled val="1"/>
        </dgm:presLayoutVars>
      </dgm:prSet>
      <dgm:spPr/>
    </dgm:pt>
  </dgm:ptLst>
  <dgm:cxnLst>
    <dgm:cxn modelId="{1F46E203-5EE0-564C-AE2D-3047ECD20085}" srcId="{5E7BA7BE-3E47-1F47-B1E5-C90AB45BB203}" destId="{10AE3E04-EEF6-464A-B692-8F6E81B98A17}" srcOrd="0" destOrd="0" parTransId="{617B66E7-2E34-1A4F-A5A4-3F06C651E9F7}" sibTransId="{D72C8448-F85D-314A-8823-9555E829C880}"/>
    <dgm:cxn modelId="{C622A308-AFA4-A647-A1B1-7F450F74C297}" type="presOf" srcId="{1316CDFF-B9FC-9346-9F4C-FF3E663D995F}" destId="{3EDCB463-4E72-F544-A3F9-973A619FE49F}" srcOrd="0" destOrd="0" presId="urn:microsoft.com/office/officeart/2005/8/layout/vList5"/>
    <dgm:cxn modelId="{4DEB670A-B974-9F4A-AF1A-BE443CE542A8}" type="presOf" srcId="{42E8CBDC-BF91-164C-A7A4-6AC11B812216}" destId="{C29A1AAE-CD42-3F47-93C9-E85F4D57A4EC}" srcOrd="0" destOrd="0" presId="urn:microsoft.com/office/officeart/2005/8/layout/vList5"/>
    <dgm:cxn modelId="{BA3B1B22-4593-F743-A0DE-0EF6DCE7547F}" type="presOf" srcId="{6560DDAC-7D4D-214A-9AA8-879C7E5C23B1}" destId="{73AC2C07-3E80-9E40-B584-66C4F03A2C76}" srcOrd="0" destOrd="0" presId="urn:microsoft.com/office/officeart/2005/8/layout/vList5"/>
    <dgm:cxn modelId="{6BA72A2B-8AAE-194B-8828-C1885E6A0D53}" type="presOf" srcId="{4F1CDAE1-A119-924A-95F8-415AE1414320}" destId="{D0357970-DB85-D24C-BDB1-176EEA4C36D2}" srcOrd="0" destOrd="0" presId="urn:microsoft.com/office/officeart/2005/8/layout/vList5"/>
    <dgm:cxn modelId="{E57E2C2E-E693-1E4B-8191-BBB218364B27}" srcId="{5E7BA7BE-3E47-1F47-B1E5-C90AB45BB203}" destId="{B5735BE7-6896-B043-B95B-EC10E3BE1271}" srcOrd="3" destOrd="0" parTransId="{A9EFD161-51BB-2449-90AB-77F535A40C74}" sibTransId="{B68B9B12-5286-EC43-B3A1-B18028FBC59F}"/>
    <dgm:cxn modelId="{9A3EB532-F860-FF42-B1C2-BD1C0CABAD99}" type="presOf" srcId="{E88C1C3A-EDFF-A948-81CF-5460D03B18D3}" destId="{F551B332-2D22-7746-90C7-D7539BCEEB2B}" srcOrd="0" destOrd="0" presId="urn:microsoft.com/office/officeart/2005/8/layout/vList5"/>
    <dgm:cxn modelId="{3E689140-1905-B748-A73E-5BF8528BFD1A}" srcId="{5E7BA7BE-3E47-1F47-B1E5-C90AB45BB203}" destId="{05D5C0D5-90CB-7545-9C15-D77120B0A2F8}" srcOrd="4" destOrd="0" parTransId="{45538E68-E8E5-A74A-8E16-D55919AEC2DB}" sibTransId="{55F2BE60-46E3-5742-9EDF-70ABF6456131}"/>
    <dgm:cxn modelId="{781E0946-2E1C-1F40-A858-9D929F53B1E1}" type="presOf" srcId="{05D5C0D5-90CB-7545-9C15-D77120B0A2F8}" destId="{A2DA323E-ACDB-7A4C-8D6D-E929AAC15355}" srcOrd="0" destOrd="0" presId="urn:microsoft.com/office/officeart/2005/8/layout/vList5"/>
    <dgm:cxn modelId="{6773AA47-E499-084C-9CCA-13BBDBB0C2B6}" srcId="{4F1CDAE1-A119-924A-95F8-415AE1414320}" destId="{1316CDFF-B9FC-9346-9F4C-FF3E663D995F}" srcOrd="0" destOrd="0" parTransId="{849B2254-A302-1E41-B1F0-E56BC505E156}" sibTransId="{04F5510E-0D77-4E4E-9333-EBAC46963DB5}"/>
    <dgm:cxn modelId="{B3195548-7225-784A-86F6-588FE37BB52C}" srcId="{5E7BA7BE-3E47-1F47-B1E5-C90AB45BB203}" destId="{4F1CDAE1-A119-924A-95F8-415AE1414320}" srcOrd="1" destOrd="0" parTransId="{447AF978-44A3-BC40-A0D1-E98ACF6EE921}" sibTransId="{03B89D93-2DBD-614E-AC08-2C7DE9FE067F}"/>
    <dgm:cxn modelId="{5483BF5E-398B-7943-96B6-0D54FF0C00A5}" srcId="{05D5C0D5-90CB-7545-9C15-D77120B0A2F8}" destId="{E88C1C3A-EDFF-A948-81CF-5460D03B18D3}" srcOrd="0" destOrd="0" parTransId="{176C2FD3-A702-A942-A16E-51D37F9EDF36}" sibTransId="{3EAA3DDC-4A99-B247-8285-72173036A176}"/>
    <dgm:cxn modelId="{7952A274-8FE3-6444-B62C-2B79FA498E2F}" type="presOf" srcId="{E541635A-A6F3-DB48-91D8-C658647291A8}" destId="{42B03287-F4B3-BD41-8DEA-3CDC6A7BBBCA}" srcOrd="0" destOrd="0" presId="urn:microsoft.com/office/officeart/2005/8/layout/vList5"/>
    <dgm:cxn modelId="{E0F08B79-F88C-DD44-88E2-775E1CE659C1}" type="presOf" srcId="{10AE3E04-EEF6-464A-B692-8F6E81B98A17}" destId="{AB31F307-D6A3-5B4D-9204-68FD34BF8471}" srcOrd="0" destOrd="0" presId="urn:microsoft.com/office/officeart/2005/8/layout/vList5"/>
    <dgm:cxn modelId="{9BD6C68F-FBE7-A848-A6A1-EC8167FF6AF2}" type="presOf" srcId="{AF77DC2B-F3F8-324A-B163-5986AE544B3C}" destId="{B002FAE3-04D6-7643-985B-65254FEA663E}" srcOrd="0" destOrd="0" presId="urn:microsoft.com/office/officeart/2005/8/layout/vList5"/>
    <dgm:cxn modelId="{2A35D991-139A-6246-8E45-798C0A69300B}" type="presOf" srcId="{B5735BE7-6896-B043-B95B-EC10E3BE1271}" destId="{38EC38B6-367F-3F42-86DF-A57A3FC0697F}" srcOrd="0" destOrd="0" presId="urn:microsoft.com/office/officeart/2005/8/layout/vList5"/>
    <dgm:cxn modelId="{18FF0D9F-8083-9C41-B9F3-BC07BE569746}" srcId="{5E7BA7BE-3E47-1F47-B1E5-C90AB45BB203}" destId="{6560DDAC-7D4D-214A-9AA8-879C7E5C23B1}" srcOrd="2" destOrd="0" parTransId="{EFB72B97-E387-C943-A4D9-1356E85E843F}" sibTransId="{FB24D80E-DEE2-6B4B-99BB-4651AC66D131}"/>
    <dgm:cxn modelId="{E29C93A4-FCE8-4E40-B03C-F3C597E7EED1}" type="presOf" srcId="{5E7BA7BE-3E47-1F47-B1E5-C90AB45BB203}" destId="{E199B192-9B06-0145-BA0F-100DD1B5C621}" srcOrd="0" destOrd="0" presId="urn:microsoft.com/office/officeart/2005/8/layout/vList5"/>
    <dgm:cxn modelId="{507EE8A4-2B3C-A440-B240-0232A23C783A}" srcId="{B5735BE7-6896-B043-B95B-EC10E3BE1271}" destId="{E541635A-A6F3-DB48-91D8-C658647291A8}" srcOrd="0" destOrd="0" parTransId="{23AC078A-6698-D046-AE9C-7AE9364C82A2}" sibTransId="{CF29C38D-42CA-474A-8922-8E4C801FE58D}"/>
    <dgm:cxn modelId="{FA46A6B4-911F-E44E-8226-3996571F925F}" srcId="{6560DDAC-7D4D-214A-9AA8-879C7E5C23B1}" destId="{AF77DC2B-F3F8-324A-B163-5986AE544B3C}" srcOrd="0" destOrd="0" parTransId="{CA4F2D3A-41BA-5244-A80E-F2891EABBEEC}" sibTransId="{AD8F482D-09CC-4B47-92B9-06892B5971AF}"/>
    <dgm:cxn modelId="{098066B5-6DCB-944C-B161-46464730069D}" srcId="{10AE3E04-EEF6-464A-B692-8F6E81B98A17}" destId="{42E8CBDC-BF91-164C-A7A4-6AC11B812216}" srcOrd="0" destOrd="0" parTransId="{281C0C1F-6696-CC43-A34B-EDF49D03FA07}" sibTransId="{9B9ADBEE-3956-C449-B631-ABD9C2AA708A}"/>
    <dgm:cxn modelId="{F31F4314-5E5A-C246-A96E-3FEE5C18BC3D}" type="presParOf" srcId="{E199B192-9B06-0145-BA0F-100DD1B5C621}" destId="{21E8A21C-E9DE-CD42-892A-CB8B274B958D}" srcOrd="0" destOrd="0" presId="urn:microsoft.com/office/officeart/2005/8/layout/vList5"/>
    <dgm:cxn modelId="{384C1516-313A-F043-87BE-713607908508}" type="presParOf" srcId="{21E8A21C-E9DE-CD42-892A-CB8B274B958D}" destId="{AB31F307-D6A3-5B4D-9204-68FD34BF8471}" srcOrd="0" destOrd="0" presId="urn:microsoft.com/office/officeart/2005/8/layout/vList5"/>
    <dgm:cxn modelId="{76B8561D-B495-3449-AD07-13A13711C7BE}" type="presParOf" srcId="{21E8A21C-E9DE-CD42-892A-CB8B274B958D}" destId="{C29A1AAE-CD42-3F47-93C9-E85F4D57A4EC}" srcOrd="1" destOrd="0" presId="urn:microsoft.com/office/officeart/2005/8/layout/vList5"/>
    <dgm:cxn modelId="{977DF7D8-3C2C-2C48-BC42-463EC0D787C1}" type="presParOf" srcId="{E199B192-9B06-0145-BA0F-100DD1B5C621}" destId="{DCCF656E-CFB4-9549-9C39-7CF4F325A62E}" srcOrd="1" destOrd="0" presId="urn:microsoft.com/office/officeart/2005/8/layout/vList5"/>
    <dgm:cxn modelId="{43626327-1BBC-6B42-B3F8-63ED475D37C5}" type="presParOf" srcId="{E199B192-9B06-0145-BA0F-100DD1B5C621}" destId="{F368D57C-3A96-4643-AE2E-86DFCA1533A4}" srcOrd="2" destOrd="0" presId="urn:microsoft.com/office/officeart/2005/8/layout/vList5"/>
    <dgm:cxn modelId="{A851F564-9250-AE47-A97E-B38AD5B0BC8C}" type="presParOf" srcId="{F368D57C-3A96-4643-AE2E-86DFCA1533A4}" destId="{D0357970-DB85-D24C-BDB1-176EEA4C36D2}" srcOrd="0" destOrd="0" presId="urn:microsoft.com/office/officeart/2005/8/layout/vList5"/>
    <dgm:cxn modelId="{2050826A-DB3F-7448-BD5C-047613458CB4}" type="presParOf" srcId="{F368D57C-3A96-4643-AE2E-86DFCA1533A4}" destId="{3EDCB463-4E72-F544-A3F9-973A619FE49F}" srcOrd="1" destOrd="0" presId="urn:microsoft.com/office/officeart/2005/8/layout/vList5"/>
    <dgm:cxn modelId="{17F6DCB4-8C6C-5A4C-8190-23868D43BC78}" type="presParOf" srcId="{E199B192-9B06-0145-BA0F-100DD1B5C621}" destId="{FFDB7641-2A83-BF4B-A9B2-C34C6BACE0B5}" srcOrd="3" destOrd="0" presId="urn:microsoft.com/office/officeart/2005/8/layout/vList5"/>
    <dgm:cxn modelId="{ED259CB1-D2EA-EB44-ADBB-D5854FD76D15}" type="presParOf" srcId="{E199B192-9B06-0145-BA0F-100DD1B5C621}" destId="{FC741E2F-2C4C-E14F-BCD3-235C80F01B38}" srcOrd="4" destOrd="0" presId="urn:microsoft.com/office/officeart/2005/8/layout/vList5"/>
    <dgm:cxn modelId="{FBBE60D1-09D9-A148-8F7A-64DD569A58FA}" type="presParOf" srcId="{FC741E2F-2C4C-E14F-BCD3-235C80F01B38}" destId="{73AC2C07-3E80-9E40-B584-66C4F03A2C76}" srcOrd="0" destOrd="0" presId="urn:microsoft.com/office/officeart/2005/8/layout/vList5"/>
    <dgm:cxn modelId="{3AF32E04-FB8F-DE44-9583-0A3A24F467F2}" type="presParOf" srcId="{FC741E2F-2C4C-E14F-BCD3-235C80F01B38}" destId="{B002FAE3-04D6-7643-985B-65254FEA663E}" srcOrd="1" destOrd="0" presId="urn:microsoft.com/office/officeart/2005/8/layout/vList5"/>
    <dgm:cxn modelId="{90CA8DAB-7C14-AB4F-B4D6-7601579E22AD}" type="presParOf" srcId="{E199B192-9B06-0145-BA0F-100DD1B5C621}" destId="{6AB1DF06-0AA8-2944-B6F5-5606BFBD087C}" srcOrd="5" destOrd="0" presId="urn:microsoft.com/office/officeart/2005/8/layout/vList5"/>
    <dgm:cxn modelId="{A569B10A-6EC6-5A45-B5E8-B6BF0D51902F}" type="presParOf" srcId="{E199B192-9B06-0145-BA0F-100DD1B5C621}" destId="{E51F42F2-0EF5-0447-8F19-1BF9A52E120E}" srcOrd="6" destOrd="0" presId="urn:microsoft.com/office/officeart/2005/8/layout/vList5"/>
    <dgm:cxn modelId="{385FDAA3-6A5F-3345-AF1C-FA03440B30E2}" type="presParOf" srcId="{E51F42F2-0EF5-0447-8F19-1BF9A52E120E}" destId="{38EC38B6-367F-3F42-86DF-A57A3FC0697F}" srcOrd="0" destOrd="0" presId="urn:microsoft.com/office/officeart/2005/8/layout/vList5"/>
    <dgm:cxn modelId="{30FB4565-67C5-DF4A-B87D-A3FD49F160CD}" type="presParOf" srcId="{E51F42F2-0EF5-0447-8F19-1BF9A52E120E}" destId="{42B03287-F4B3-BD41-8DEA-3CDC6A7BBBCA}" srcOrd="1" destOrd="0" presId="urn:microsoft.com/office/officeart/2005/8/layout/vList5"/>
    <dgm:cxn modelId="{F0F58EC6-036D-8F48-9C12-DC350445FA50}" type="presParOf" srcId="{E199B192-9B06-0145-BA0F-100DD1B5C621}" destId="{C63389EE-3D74-B147-B6B1-4511929D71B5}" srcOrd="7" destOrd="0" presId="urn:microsoft.com/office/officeart/2005/8/layout/vList5"/>
    <dgm:cxn modelId="{795ED96E-601B-424C-A4CB-B475C3ADAB9D}" type="presParOf" srcId="{E199B192-9B06-0145-BA0F-100DD1B5C621}" destId="{05BED3BD-29AE-5B4A-8547-0C0ADF8B521E}" srcOrd="8" destOrd="0" presId="urn:microsoft.com/office/officeart/2005/8/layout/vList5"/>
    <dgm:cxn modelId="{902FCB7E-7725-CA41-9420-AA63442F5F99}" type="presParOf" srcId="{05BED3BD-29AE-5B4A-8547-0C0ADF8B521E}" destId="{A2DA323E-ACDB-7A4C-8D6D-E929AAC15355}" srcOrd="0" destOrd="0" presId="urn:microsoft.com/office/officeart/2005/8/layout/vList5"/>
    <dgm:cxn modelId="{EAC69B16-E235-2F49-9900-0C211495ECD6}" type="presParOf" srcId="{05BED3BD-29AE-5B4A-8547-0C0ADF8B521E}" destId="{F551B332-2D22-7746-90C7-D7539BCEEB2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9681EC-4831-FD42-B59C-5C099A638D2D}"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24C89A4-6AA6-3443-BD29-4EE66B91FC2D}">
      <dgm:prSet/>
      <dgm:spPr/>
      <dgm:t>
        <a:bodyPr/>
        <a:lstStyle/>
        <a:p>
          <a:pPr rtl="0"/>
          <a:r>
            <a:rPr lang="en-US" dirty="0">
              <a:effectLst>
                <a:outerShdw blurRad="38100" dist="38100" dir="2700000" algn="tl">
                  <a:srgbClr val="000000">
                    <a:alpha val="43137"/>
                  </a:srgbClr>
                </a:outerShdw>
              </a:effectLst>
            </a:rPr>
            <a:t>Initialization vectors</a:t>
          </a:r>
        </a:p>
      </dgm:t>
    </dgm:pt>
    <dgm:pt modelId="{FED78151-F6AF-DB4E-822E-6B04E44DD51B}" type="parTrans" cxnId="{F9D9A641-0E1D-9344-A27A-01FFFE3DAE4D}">
      <dgm:prSet/>
      <dgm:spPr/>
      <dgm:t>
        <a:bodyPr/>
        <a:lstStyle/>
        <a:p>
          <a:endParaRPr lang="en-US"/>
        </a:p>
      </dgm:t>
    </dgm:pt>
    <dgm:pt modelId="{95208C42-6423-AE46-B36C-74EC2DBE11AA}" type="sibTrans" cxnId="{F9D9A641-0E1D-9344-A27A-01FFFE3DAE4D}">
      <dgm:prSet/>
      <dgm:spPr/>
      <dgm:t>
        <a:bodyPr/>
        <a:lstStyle/>
        <a:p>
          <a:endParaRPr lang="en-US"/>
        </a:p>
      </dgm:t>
    </dgm:pt>
    <dgm:pt modelId="{34985D32-CE1C-3E45-922A-5D479800EC59}">
      <dgm:prSet/>
      <dgm:spPr>
        <a:ln w="19050">
          <a:solidFill>
            <a:schemeClr val="tx2">
              <a:lumMod val="75000"/>
            </a:schemeClr>
          </a:solidFill>
        </a:ln>
      </dgm:spPr>
      <dgm:t>
        <a:bodyPr/>
        <a:lstStyle/>
        <a:p>
          <a:pPr rtl="0"/>
          <a:r>
            <a:rPr lang="en-US" dirty="0"/>
            <a:t>When a block cipher in CBC mode is used, an initialization vector (IV) is maintained for each key</a:t>
          </a:r>
        </a:p>
      </dgm:t>
    </dgm:pt>
    <dgm:pt modelId="{74D6A196-E4DA-444A-90D4-CF4ACC5DBDF0}" type="parTrans" cxnId="{B0BF3F5D-5EC6-BC46-8616-605C7029CDF2}">
      <dgm:prSet/>
      <dgm:spPr/>
      <dgm:t>
        <a:bodyPr/>
        <a:lstStyle/>
        <a:p>
          <a:endParaRPr lang="en-US"/>
        </a:p>
      </dgm:t>
    </dgm:pt>
    <dgm:pt modelId="{1F8A5267-4295-9145-AD76-734C5ECA83D3}" type="sibTrans" cxnId="{B0BF3F5D-5EC6-BC46-8616-605C7029CDF2}">
      <dgm:prSet/>
      <dgm:spPr/>
      <dgm:t>
        <a:bodyPr/>
        <a:lstStyle/>
        <a:p>
          <a:endParaRPr lang="en-US"/>
        </a:p>
      </dgm:t>
    </dgm:pt>
    <dgm:pt modelId="{7306B1EF-0865-2243-9056-6EDFF0C51F87}">
      <dgm:prSet/>
      <dgm:spPr/>
      <dgm:t>
        <a:bodyPr/>
        <a:lstStyle/>
        <a:p>
          <a:pPr rtl="0"/>
          <a:r>
            <a:rPr lang="en-US" dirty="0">
              <a:effectLst>
                <a:outerShdw blurRad="38100" dist="38100" dir="2700000" algn="tl">
                  <a:srgbClr val="000000">
                    <a:alpha val="43137"/>
                  </a:srgbClr>
                </a:outerShdw>
              </a:effectLst>
            </a:rPr>
            <a:t>Sequence numbers</a:t>
          </a:r>
        </a:p>
      </dgm:t>
    </dgm:pt>
    <dgm:pt modelId="{6B75B5A3-C65B-BB44-9ADA-DEBCFE4B2E85}" type="parTrans" cxnId="{18016932-46B7-7149-A841-044B83EE1436}">
      <dgm:prSet/>
      <dgm:spPr/>
      <dgm:t>
        <a:bodyPr/>
        <a:lstStyle/>
        <a:p>
          <a:endParaRPr lang="en-US"/>
        </a:p>
      </dgm:t>
    </dgm:pt>
    <dgm:pt modelId="{8B113E5F-0FD7-AB46-8194-0255D4E60CC7}" type="sibTrans" cxnId="{18016932-46B7-7149-A841-044B83EE1436}">
      <dgm:prSet/>
      <dgm:spPr/>
      <dgm:t>
        <a:bodyPr/>
        <a:lstStyle/>
        <a:p>
          <a:endParaRPr lang="en-US"/>
        </a:p>
      </dgm:t>
    </dgm:pt>
    <dgm:pt modelId="{DD5A9A91-12B9-6346-BA6A-D804B827AF28}">
      <dgm:prSet/>
      <dgm:spPr>
        <a:ln w="19050">
          <a:solidFill>
            <a:schemeClr val="tx2">
              <a:lumMod val="75000"/>
            </a:schemeClr>
          </a:solidFill>
        </a:ln>
      </dgm:spPr>
      <dgm:t>
        <a:bodyPr/>
        <a:lstStyle/>
        <a:p>
          <a:pPr rtl="0"/>
          <a:r>
            <a:rPr lang="en-US" dirty="0"/>
            <a:t>Each party maintains separate sequence numbers for transmitted and received messages for each connection</a:t>
          </a:r>
        </a:p>
      </dgm:t>
    </dgm:pt>
    <dgm:pt modelId="{0225D23E-FC30-D746-9A63-D2151FCD52A5}" type="parTrans" cxnId="{5A2AB748-B1DD-1543-8248-0ECB2F1252ED}">
      <dgm:prSet/>
      <dgm:spPr/>
      <dgm:t>
        <a:bodyPr/>
        <a:lstStyle/>
        <a:p>
          <a:endParaRPr lang="en-US"/>
        </a:p>
      </dgm:t>
    </dgm:pt>
    <dgm:pt modelId="{ABDB448C-F3FF-4548-9847-25B3C046924A}" type="sibTrans" cxnId="{5A2AB748-B1DD-1543-8248-0ECB2F1252ED}">
      <dgm:prSet/>
      <dgm:spPr/>
      <dgm:t>
        <a:bodyPr/>
        <a:lstStyle/>
        <a:p>
          <a:endParaRPr lang="en-US"/>
        </a:p>
      </dgm:t>
    </dgm:pt>
    <dgm:pt modelId="{1ECFA024-E9BB-554C-98CB-26545B1A1D44}">
      <dgm:prSet/>
      <dgm:spPr>
        <a:ln w="19050">
          <a:solidFill>
            <a:schemeClr val="tx2">
              <a:lumMod val="75000"/>
            </a:schemeClr>
          </a:solidFill>
        </a:ln>
      </dgm:spPr>
      <dgm:t>
        <a:bodyPr/>
        <a:lstStyle/>
        <a:p>
          <a:pPr rtl="0"/>
          <a:r>
            <a:rPr lang="en-US" dirty="0"/>
            <a:t>This field is first initialized by the TLS Handshake Protocol</a:t>
          </a:r>
        </a:p>
      </dgm:t>
    </dgm:pt>
    <dgm:pt modelId="{1C800967-D2AF-414F-8B4D-4679288B21A3}" type="parTrans" cxnId="{47A8D399-B5F3-BC40-BAA4-4EB35D04DA67}">
      <dgm:prSet/>
      <dgm:spPr/>
      <dgm:t>
        <a:bodyPr/>
        <a:lstStyle/>
        <a:p>
          <a:endParaRPr lang="en-US"/>
        </a:p>
      </dgm:t>
    </dgm:pt>
    <dgm:pt modelId="{C2DE4176-5902-9B4D-93B4-9DAFABED94CC}" type="sibTrans" cxnId="{47A8D399-B5F3-BC40-BAA4-4EB35D04DA67}">
      <dgm:prSet/>
      <dgm:spPr/>
      <dgm:t>
        <a:bodyPr/>
        <a:lstStyle/>
        <a:p>
          <a:endParaRPr lang="en-US"/>
        </a:p>
      </dgm:t>
    </dgm:pt>
    <dgm:pt modelId="{1043B5A8-C0D3-7247-AEEE-6D944A519236}">
      <dgm:prSet/>
      <dgm:spPr>
        <a:ln w="19050">
          <a:solidFill>
            <a:schemeClr val="tx2">
              <a:lumMod val="75000"/>
            </a:schemeClr>
          </a:solidFill>
        </a:ln>
      </dgm:spPr>
      <dgm:t>
        <a:bodyPr/>
        <a:lstStyle/>
        <a:p>
          <a:pPr rtl="0"/>
          <a:r>
            <a:rPr lang="en-US" dirty="0"/>
            <a:t>The final ciphertext block from each record is preserved for use as the IV with the following record</a:t>
          </a:r>
        </a:p>
      </dgm:t>
    </dgm:pt>
    <dgm:pt modelId="{F8DA0E25-B570-0948-B0A3-26BD694634C9}" type="parTrans" cxnId="{D37487F6-04DE-8547-A617-0830EB190EF5}">
      <dgm:prSet/>
      <dgm:spPr/>
      <dgm:t>
        <a:bodyPr/>
        <a:lstStyle/>
        <a:p>
          <a:endParaRPr lang="en-US"/>
        </a:p>
      </dgm:t>
    </dgm:pt>
    <dgm:pt modelId="{76C6AD4A-059F-FD44-BD6A-2F4C29FA01C9}" type="sibTrans" cxnId="{D37487F6-04DE-8547-A617-0830EB190EF5}">
      <dgm:prSet/>
      <dgm:spPr/>
      <dgm:t>
        <a:bodyPr/>
        <a:lstStyle/>
        <a:p>
          <a:endParaRPr lang="en-US"/>
        </a:p>
      </dgm:t>
    </dgm:pt>
    <dgm:pt modelId="{8091B03A-75AA-474F-AEFD-F4C221105204}">
      <dgm:prSet/>
      <dgm:spPr>
        <a:ln w="19050">
          <a:solidFill>
            <a:schemeClr val="tx2">
              <a:lumMod val="75000"/>
            </a:schemeClr>
          </a:solidFill>
        </a:ln>
      </dgm:spPr>
      <dgm:t>
        <a:bodyPr/>
        <a:lstStyle/>
        <a:p>
          <a:pPr rtl="0"/>
          <a:r>
            <a:rPr lang="en-US" dirty="0"/>
            <a:t>When a party sends or receives a change cipher spec message, the appropriate sequence number is set to zero</a:t>
          </a:r>
        </a:p>
      </dgm:t>
    </dgm:pt>
    <dgm:pt modelId="{BEC39DDC-F4B4-C046-937E-5808DB5666A0}" type="parTrans" cxnId="{7B20EBCD-5689-554E-AAD6-F83D0ACDF02B}">
      <dgm:prSet/>
      <dgm:spPr/>
      <dgm:t>
        <a:bodyPr/>
        <a:lstStyle/>
        <a:p>
          <a:endParaRPr lang="en-US"/>
        </a:p>
      </dgm:t>
    </dgm:pt>
    <dgm:pt modelId="{6D1F88BC-C031-C846-BE76-35E73DD1D30D}" type="sibTrans" cxnId="{7B20EBCD-5689-554E-AAD6-F83D0ACDF02B}">
      <dgm:prSet/>
      <dgm:spPr/>
      <dgm:t>
        <a:bodyPr/>
        <a:lstStyle/>
        <a:p>
          <a:endParaRPr lang="en-US"/>
        </a:p>
      </dgm:t>
    </dgm:pt>
    <dgm:pt modelId="{8B8DCD33-72E6-8044-921D-3F2BF246D229}">
      <dgm:prSet/>
      <dgm:spPr>
        <a:ln w="19050">
          <a:solidFill>
            <a:schemeClr val="tx2">
              <a:lumMod val="75000"/>
            </a:schemeClr>
          </a:solidFill>
        </a:ln>
      </dgm:spPr>
      <dgm:t>
        <a:bodyPr/>
        <a:lstStyle/>
        <a:p>
          <a:pPr rtl="0"/>
          <a:r>
            <a:rPr lang="en-US" dirty="0"/>
            <a:t>Sequence numbers may not exceed 2</a:t>
          </a:r>
          <a:r>
            <a:rPr lang="en-US" baseline="30000" dirty="0"/>
            <a:t>64</a:t>
          </a:r>
          <a:r>
            <a:rPr lang="en-US" dirty="0"/>
            <a:t> - 1</a:t>
          </a:r>
        </a:p>
      </dgm:t>
    </dgm:pt>
    <dgm:pt modelId="{37E40401-6C00-9D43-AF2A-64B016A24E76}" type="parTrans" cxnId="{873B8C93-7772-524F-9724-6CCBCA705926}">
      <dgm:prSet/>
      <dgm:spPr/>
      <dgm:t>
        <a:bodyPr/>
        <a:lstStyle/>
        <a:p>
          <a:endParaRPr lang="en-US"/>
        </a:p>
      </dgm:t>
    </dgm:pt>
    <dgm:pt modelId="{F41F762A-AA76-9B47-AF7D-F3A2971F114F}" type="sibTrans" cxnId="{873B8C93-7772-524F-9724-6CCBCA705926}">
      <dgm:prSet/>
      <dgm:spPr/>
      <dgm:t>
        <a:bodyPr/>
        <a:lstStyle/>
        <a:p>
          <a:endParaRPr lang="en-US"/>
        </a:p>
      </dgm:t>
    </dgm:pt>
    <dgm:pt modelId="{F27297E8-6322-5B4E-892C-F5784C84D905}" type="pres">
      <dgm:prSet presAssocID="{2F9681EC-4831-FD42-B59C-5C099A638D2D}" presName="Name0" presStyleCnt="0">
        <dgm:presLayoutVars>
          <dgm:dir/>
          <dgm:animLvl val="lvl"/>
          <dgm:resizeHandles val="exact"/>
        </dgm:presLayoutVars>
      </dgm:prSet>
      <dgm:spPr/>
    </dgm:pt>
    <dgm:pt modelId="{D40C1B25-1F6F-0444-A5BD-4AADC3B0FF22}" type="pres">
      <dgm:prSet presAssocID="{024C89A4-6AA6-3443-BD29-4EE66B91FC2D}" presName="linNode" presStyleCnt="0"/>
      <dgm:spPr/>
    </dgm:pt>
    <dgm:pt modelId="{AAEC2D5B-2495-6F46-9A1B-08486F6FF577}" type="pres">
      <dgm:prSet presAssocID="{024C89A4-6AA6-3443-BD29-4EE66B91FC2D}" presName="parentText" presStyleLbl="node1" presStyleIdx="0" presStyleCnt="2">
        <dgm:presLayoutVars>
          <dgm:chMax val="1"/>
          <dgm:bulletEnabled val="1"/>
        </dgm:presLayoutVars>
      </dgm:prSet>
      <dgm:spPr/>
    </dgm:pt>
    <dgm:pt modelId="{3D4ABCB5-0C6A-7A48-B3CD-C704E06F7B05}" type="pres">
      <dgm:prSet presAssocID="{024C89A4-6AA6-3443-BD29-4EE66B91FC2D}" presName="descendantText" presStyleLbl="alignAccFollowNode1" presStyleIdx="0" presStyleCnt="2">
        <dgm:presLayoutVars>
          <dgm:bulletEnabled val="1"/>
        </dgm:presLayoutVars>
      </dgm:prSet>
      <dgm:spPr/>
    </dgm:pt>
    <dgm:pt modelId="{FB21B944-CF1A-1542-9388-A4A4A677DF26}" type="pres">
      <dgm:prSet presAssocID="{95208C42-6423-AE46-B36C-74EC2DBE11AA}" presName="sp" presStyleCnt="0"/>
      <dgm:spPr/>
    </dgm:pt>
    <dgm:pt modelId="{F5E9F5CC-1F75-3847-A597-0D1EA55F201D}" type="pres">
      <dgm:prSet presAssocID="{7306B1EF-0865-2243-9056-6EDFF0C51F87}" presName="linNode" presStyleCnt="0"/>
      <dgm:spPr/>
    </dgm:pt>
    <dgm:pt modelId="{DB48CF94-EB7F-4D41-9D55-8FAF07429072}" type="pres">
      <dgm:prSet presAssocID="{7306B1EF-0865-2243-9056-6EDFF0C51F87}" presName="parentText" presStyleLbl="node1" presStyleIdx="1" presStyleCnt="2">
        <dgm:presLayoutVars>
          <dgm:chMax val="1"/>
          <dgm:bulletEnabled val="1"/>
        </dgm:presLayoutVars>
      </dgm:prSet>
      <dgm:spPr/>
    </dgm:pt>
    <dgm:pt modelId="{DF27ABE6-AA87-E24C-8D06-3D4A4D91938C}" type="pres">
      <dgm:prSet presAssocID="{7306B1EF-0865-2243-9056-6EDFF0C51F87}" presName="descendantText" presStyleLbl="alignAccFollowNode1" presStyleIdx="1" presStyleCnt="2" custScaleY="111881">
        <dgm:presLayoutVars>
          <dgm:bulletEnabled val="1"/>
        </dgm:presLayoutVars>
      </dgm:prSet>
      <dgm:spPr/>
    </dgm:pt>
  </dgm:ptLst>
  <dgm:cxnLst>
    <dgm:cxn modelId="{E1AB5922-95BE-A343-895D-C678ACA6E40B}" type="presOf" srcId="{7306B1EF-0865-2243-9056-6EDFF0C51F87}" destId="{DB48CF94-EB7F-4D41-9D55-8FAF07429072}" srcOrd="0" destOrd="0" presId="urn:microsoft.com/office/officeart/2005/8/layout/vList5"/>
    <dgm:cxn modelId="{18A95723-B0BC-6146-B708-F53F3C7281F8}" type="presOf" srcId="{DD5A9A91-12B9-6346-BA6A-D804B827AF28}" destId="{DF27ABE6-AA87-E24C-8D06-3D4A4D91938C}" srcOrd="0" destOrd="0" presId="urn:microsoft.com/office/officeart/2005/8/layout/vList5"/>
    <dgm:cxn modelId="{18016932-46B7-7149-A841-044B83EE1436}" srcId="{2F9681EC-4831-FD42-B59C-5C099A638D2D}" destId="{7306B1EF-0865-2243-9056-6EDFF0C51F87}" srcOrd="1" destOrd="0" parTransId="{6B75B5A3-C65B-BB44-9ADA-DEBCFE4B2E85}" sibTransId="{8B113E5F-0FD7-AB46-8194-0255D4E60CC7}"/>
    <dgm:cxn modelId="{8A73B236-C966-2544-BCBF-9EBEE322B471}" type="presOf" srcId="{2F9681EC-4831-FD42-B59C-5C099A638D2D}" destId="{F27297E8-6322-5B4E-892C-F5784C84D905}" srcOrd="0" destOrd="0" presId="urn:microsoft.com/office/officeart/2005/8/layout/vList5"/>
    <dgm:cxn modelId="{F9D9A641-0E1D-9344-A27A-01FFFE3DAE4D}" srcId="{2F9681EC-4831-FD42-B59C-5C099A638D2D}" destId="{024C89A4-6AA6-3443-BD29-4EE66B91FC2D}" srcOrd="0" destOrd="0" parTransId="{FED78151-F6AF-DB4E-822E-6B04E44DD51B}" sibTransId="{95208C42-6423-AE46-B36C-74EC2DBE11AA}"/>
    <dgm:cxn modelId="{5A2AB748-B1DD-1543-8248-0ECB2F1252ED}" srcId="{7306B1EF-0865-2243-9056-6EDFF0C51F87}" destId="{DD5A9A91-12B9-6346-BA6A-D804B827AF28}" srcOrd="0" destOrd="0" parTransId="{0225D23E-FC30-D746-9A63-D2151FCD52A5}" sibTransId="{ABDB448C-F3FF-4548-9847-25B3C046924A}"/>
    <dgm:cxn modelId="{E4F8B24A-4E04-9347-B97A-3DDC342E59BA}" type="presOf" srcId="{024C89A4-6AA6-3443-BD29-4EE66B91FC2D}" destId="{AAEC2D5B-2495-6F46-9A1B-08486F6FF577}" srcOrd="0" destOrd="0" presId="urn:microsoft.com/office/officeart/2005/8/layout/vList5"/>
    <dgm:cxn modelId="{B0BF3F5D-5EC6-BC46-8616-605C7029CDF2}" srcId="{024C89A4-6AA6-3443-BD29-4EE66B91FC2D}" destId="{34985D32-CE1C-3E45-922A-5D479800EC59}" srcOrd="0" destOrd="0" parTransId="{74D6A196-E4DA-444A-90D4-CF4ACC5DBDF0}" sibTransId="{1F8A5267-4295-9145-AD76-734C5ECA83D3}"/>
    <dgm:cxn modelId="{873B8C93-7772-524F-9724-6CCBCA705926}" srcId="{7306B1EF-0865-2243-9056-6EDFF0C51F87}" destId="{8B8DCD33-72E6-8044-921D-3F2BF246D229}" srcOrd="2" destOrd="0" parTransId="{37E40401-6C00-9D43-AF2A-64B016A24E76}" sibTransId="{F41F762A-AA76-9B47-AF7D-F3A2971F114F}"/>
    <dgm:cxn modelId="{47A8D399-B5F3-BC40-BAA4-4EB35D04DA67}" srcId="{024C89A4-6AA6-3443-BD29-4EE66B91FC2D}" destId="{1ECFA024-E9BB-554C-98CB-26545B1A1D44}" srcOrd="1" destOrd="0" parTransId="{1C800967-D2AF-414F-8B4D-4679288B21A3}" sibTransId="{C2DE4176-5902-9B4D-93B4-9DAFABED94CC}"/>
    <dgm:cxn modelId="{428717A2-3405-6744-A653-9665E4666E3E}" type="presOf" srcId="{8B8DCD33-72E6-8044-921D-3F2BF246D229}" destId="{DF27ABE6-AA87-E24C-8D06-3D4A4D91938C}" srcOrd="0" destOrd="2" presId="urn:microsoft.com/office/officeart/2005/8/layout/vList5"/>
    <dgm:cxn modelId="{60B340A5-3198-BE40-8B53-12D0F8150B2D}" type="presOf" srcId="{1043B5A8-C0D3-7247-AEEE-6D944A519236}" destId="{3D4ABCB5-0C6A-7A48-B3CD-C704E06F7B05}" srcOrd="0" destOrd="2" presId="urn:microsoft.com/office/officeart/2005/8/layout/vList5"/>
    <dgm:cxn modelId="{FC4EABAE-4A6F-6341-8E79-23A46AA132AA}" type="presOf" srcId="{1ECFA024-E9BB-554C-98CB-26545B1A1D44}" destId="{3D4ABCB5-0C6A-7A48-B3CD-C704E06F7B05}" srcOrd="0" destOrd="1" presId="urn:microsoft.com/office/officeart/2005/8/layout/vList5"/>
    <dgm:cxn modelId="{ADAF18B3-3E4F-0947-972F-8CA932E5D841}" type="presOf" srcId="{34985D32-CE1C-3E45-922A-5D479800EC59}" destId="{3D4ABCB5-0C6A-7A48-B3CD-C704E06F7B05}" srcOrd="0" destOrd="0" presId="urn:microsoft.com/office/officeart/2005/8/layout/vList5"/>
    <dgm:cxn modelId="{7B20EBCD-5689-554E-AAD6-F83D0ACDF02B}" srcId="{7306B1EF-0865-2243-9056-6EDFF0C51F87}" destId="{8091B03A-75AA-474F-AEFD-F4C221105204}" srcOrd="1" destOrd="0" parTransId="{BEC39DDC-F4B4-C046-937E-5808DB5666A0}" sibTransId="{6D1F88BC-C031-C846-BE76-35E73DD1D30D}"/>
    <dgm:cxn modelId="{6CBC84CF-C8E0-E441-819E-801855491E46}" type="presOf" srcId="{8091B03A-75AA-474F-AEFD-F4C221105204}" destId="{DF27ABE6-AA87-E24C-8D06-3D4A4D91938C}" srcOrd="0" destOrd="1" presId="urn:microsoft.com/office/officeart/2005/8/layout/vList5"/>
    <dgm:cxn modelId="{D37487F6-04DE-8547-A617-0830EB190EF5}" srcId="{024C89A4-6AA6-3443-BD29-4EE66B91FC2D}" destId="{1043B5A8-C0D3-7247-AEEE-6D944A519236}" srcOrd="2" destOrd="0" parTransId="{F8DA0E25-B570-0948-B0A3-26BD694634C9}" sibTransId="{76C6AD4A-059F-FD44-BD6A-2F4C29FA01C9}"/>
    <dgm:cxn modelId="{28326AD9-B357-FA49-A027-BE7AEA837EF4}" type="presParOf" srcId="{F27297E8-6322-5B4E-892C-F5784C84D905}" destId="{D40C1B25-1F6F-0444-A5BD-4AADC3B0FF22}" srcOrd="0" destOrd="0" presId="urn:microsoft.com/office/officeart/2005/8/layout/vList5"/>
    <dgm:cxn modelId="{B9EAAF2C-CBEB-2042-8296-CE49CC6A3730}" type="presParOf" srcId="{D40C1B25-1F6F-0444-A5BD-4AADC3B0FF22}" destId="{AAEC2D5B-2495-6F46-9A1B-08486F6FF577}" srcOrd="0" destOrd="0" presId="urn:microsoft.com/office/officeart/2005/8/layout/vList5"/>
    <dgm:cxn modelId="{16039F79-2806-1245-AE92-5D45D7D98DA5}" type="presParOf" srcId="{D40C1B25-1F6F-0444-A5BD-4AADC3B0FF22}" destId="{3D4ABCB5-0C6A-7A48-B3CD-C704E06F7B05}" srcOrd="1" destOrd="0" presId="urn:microsoft.com/office/officeart/2005/8/layout/vList5"/>
    <dgm:cxn modelId="{34078629-8BAA-154E-8B88-6DC80ABC1A5D}" type="presParOf" srcId="{F27297E8-6322-5B4E-892C-F5784C84D905}" destId="{FB21B944-CF1A-1542-9388-A4A4A677DF26}" srcOrd="1" destOrd="0" presId="urn:microsoft.com/office/officeart/2005/8/layout/vList5"/>
    <dgm:cxn modelId="{64AEDC6F-880E-6344-86BA-3D9E8F1E2E51}" type="presParOf" srcId="{F27297E8-6322-5B4E-892C-F5784C84D905}" destId="{F5E9F5CC-1F75-3847-A597-0D1EA55F201D}" srcOrd="2" destOrd="0" presId="urn:microsoft.com/office/officeart/2005/8/layout/vList5"/>
    <dgm:cxn modelId="{F55A79DB-E5E1-BA4D-9398-73467A211CCD}" type="presParOf" srcId="{F5E9F5CC-1F75-3847-A597-0D1EA55F201D}" destId="{DB48CF94-EB7F-4D41-9D55-8FAF07429072}" srcOrd="0" destOrd="0" presId="urn:microsoft.com/office/officeart/2005/8/layout/vList5"/>
    <dgm:cxn modelId="{5F37B2A6-4049-F346-8432-0F9CC051810C}" type="presParOf" srcId="{F5E9F5CC-1F75-3847-A597-0D1EA55F201D}" destId="{DF27ABE6-AA87-E24C-8D06-3D4A4D91938C}"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9B714A-CED4-054D-BC6C-664C0F8BC8C1}"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44D25DEF-75DC-E94D-9A05-6C4D29F9DBDB}">
      <dgm:prSet custT="1"/>
      <dgm:spPr/>
      <dgm:t>
        <a:bodyPr/>
        <a:lstStyle/>
        <a:p>
          <a:pPr rtl="0"/>
          <a:r>
            <a:rPr lang="en-US" sz="1600" dirty="0"/>
            <a:t>The TLS Record Protocol provides two services for TLS connections</a:t>
          </a:r>
        </a:p>
      </dgm:t>
    </dgm:pt>
    <dgm:pt modelId="{8A9F6D91-826C-644D-965E-33ABC589FD21}" type="parTrans" cxnId="{1B642F1E-6C5F-4B48-BD83-8F3B1AA109BE}">
      <dgm:prSet/>
      <dgm:spPr/>
      <dgm:t>
        <a:bodyPr/>
        <a:lstStyle/>
        <a:p>
          <a:endParaRPr lang="en-US"/>
        </a:p>
      </dgm:t>
    </dgm:pt>
    <dgm:pt modelId="{4A0F0A8F-04CD-034D-871A-5A99898B75BE}" type="sibTrans" cxnId="{1B642F1E-6C5F-4B48-BD83-8F3B1AA109BE}">
      <dgm:prSet/>
      <dgm:spPr/>
      <dgm:t>
        <a:bodyPr/>
        <a:lstStyle/>
        <a:p>
          <a:endParaRPr lang="en-US"/>
        </a:p>
      </dgm:t>
    </dgm:pt>
    <dgm:pt modelId="{C83FE2B7-80D1-4349-ADCD-ECC3E5D0E41A}">
      <dgm:prSet custT="1"/>
      <dgm:spPr/>
      <dgm:t>
        <a:bodyPr/>
        <a:lstStyle/>
        <a:p>
          <a:pPr rtl="0"/>
          <a:r>
            <a:rPr lang="en-US" sz="1600" b="1" i="0" dirty="0"/>
            <a:t>Confidentiality</a:t>
          </a:r>
        </a:p>
      </dgm:t>
    </dgm:pt>
    <dgm:pt modelId="{5EFB37E2-D0D0-DB4E-A38B-1B514914A3C5}" type="parTrans" cxnId="{86D990C3-BB70-8F47-A357-2B5847E9A180}">
      <dgm:prSet/>
      <dgm:spPr/>
      <dgm:t>
        <a:bodyPr/>
        <a:lstStyle/>
        <a:p>
          <a:endParaRPr lang="en-US" dirty="0"/>
        </a:p>
      </dgm:t>
    </dgm:pt>
    <dgm:pt modelId="{D5C1B04A-7848-7F4E-86B0-30D5AD52DFCC}" type="sibTrans" cxnId="{86D990C3-BB70-8F47-A357-2B5847E9A180}">
      <dgm:prSet/>
      <dgm:spPr/>
      <dgm:t>
        <a:bodyPr/>
        <a:lstStyle/>
        <a:p>
          <a:endParaRPr lang="en-US"/>
        </a:p>
      </dgm:t>
    </dgm:pt>
    <dgm:pt modelId="{F4756098-4829-054C-AE3A-6DC4EB21AA5B}">
      <dgm:prSet/>
      <dgm:spPr/>
      <dgm:t>
        <a:bodyPr/>
        <a:lstStyle/>
        <a:p>
          <a:pPr rtl="0"/>
          <a:r>
            <a:rPr lang="en-US" dirty="0"/>
            <a:t>The Handshake Protocol defines a shared secret key that is used for conventional encryption of TLS payloads</a:t>
          </a:r>
        </a:p>
      </dgm:t>
    </dgm:pt>
    <dgm:pt modelId="{5F9B25F2-BDA1-054A-8DCA-311A6E213514}" type="parTrans" cxnId="{DA6B7384-2746-9E4C-9744-E22F321CBCFF}">
      <dgm:prSet/>
      <dgm:spPr/>
      <dgm:t>
        <a:bodyPr/>
        <a:lstStyle/>
        <a:p>
          <a:endParaRPr lang="en-US" dirty="0"/>
        </a:p>
      </dgm:t>
    </dgm:pt>
    <dgm:pt modelId="{1E5F06A8-D2D9-8045-AA36-F14E6618EE36}" type="sibTrans" cxnId="{DA6B7384-2746-9E4C-9744-E22F321CBCFF}">
      <dgm:prSet/>
      <dgm:spPr/>
      <dgm:t>
        <a:bodyPr/>
        <a:lstStyle/>
        <a:p>
          <a:endParaRPr lang="en-US"/>
        </a:p>
      </dgm:t>
    </dgm:pt>
    <dgm:pt modelId="{A50B3858-6E7A-CF49-976E-6EAB392BE0D0}">
      <dgm:prSet custT="1"/>
      <dgm:spPr/>
      <dgm:t>
        <a:bodyPr/>
        <a:lstStyle/>
        <a:p>
          <a:pPr rtl="0"/>
          <a:r>
            <a:rPr lang="en-US" sz="1600" b="1" i="0" dirty="0"/>
            <a:t>Message Integrity</a:t>
          </a:r>
        </a:p>
      </dgm:t>
    </dgm:pt>
    <dgm:pt modelId="{CA2A781A-1582-E64E-8893-EBA0CD403015}" type="parTrans" cxnId="{7FC41C63-5D42-C645-90E6-ECC42ACCF4C8}">
      <dgm:prSet/>
      <dgm:spPr/>
      <dgm:t>
        <a:bodyPr/>
        <a:lstStyle/>
        <a:p>
          <a:endParaRPr lang="en-US" dirty="0"/>
        </a:p>
      </dgm:t>
    </dgm:pt>
    <dgm:pt modelId="{FFDDB679-9866-FF42-8A0F-E4F546456859}" type="sibTrans" cxnId="{7FC41C63-5D42-C645-90E6-ECC42ACCF4C8}">
      <dgm:prSet/>
      <dgm:spPr/>
      <dgm:t>
        <a:bodyPr/>
        <a:lstStyle/>
        <a:p>
          <a:endParaRPr lang="en-US"/>
        </a:p>
      </dgm:t>
    </dgm:pt>
    <dgm:pt modelId="{A2385D07-5ACB-9540-8338-BDED307D294A}">
      <dgm:prSet/>
      <dgm:spPr/>
      <dgm:t>
        <a:bodyPr/>
        <a:lstStyle/>
        <a:p>
          <a:pPr rtl="0"/>
          <a:r>
            <a:rPr lang="en-US" dirty="0"/>
            <a:t>The Handshake Protocol also defines a shared secret key that is used to form a message authentication code (MAC)</a:t>
          </a:r>
        </a:p>
      </dgm:t>
    </dgm:pt>
    <dgm:pt modelId="{3BB489CD-4E4A-4D49-BC9F-E8729264224D}" type="parTrans" cxnId="{9BAEE70B-A012-4E4A-A67E-A3D4A2B60447}">
      <dgm:prSet/>
      <dgm:spPr/>
      <dgm:t>
        <a:bodyPr/>
        <a:lstStyle/>
        <a:p>
          <a:endParaRPr lang="en-US" dirty="0"/>
        </a:p>
      </dgm:t>
    </dgm:pt>
    <dgm:pt modelId="{87FCE113-44B0-5B43-9772-56223671A3FD}" type="sibTrans" cxnId="{9BAEE70B-A012-4E4A-A67E-A3D4A2B60447}">
      <dgm:prSet/>
      <dgm:spPr/>
      <dgm:t>
        <a:bodyPr/>
        <a:lstStyle/>
        <a:p>
          <a:endParaRPr lang="en-US"/>
        </a:p>
      </dgm:t>
    </dgm:pt>
    <dgm:pt modelId="{92B74D33-E49C-D049-87F7-84A71DAC4C4B}" type="pres">
      <dgm:prSet presAssocID="{A89B714A-CED4-054D-BC6C-664C0F8BC8C1}" presName="hierChild1" presStyleCnt="0">
        <dgm:presLayoutVars>
          <dgm:chPref val="1"/>
          <dgm:dir/>
          <dgm:animOne val="branch"/>
          <dgm:animLvl val="lvl"/>
          <dgm:resizeHandles/>
        </dgm:presLayoutVars>
      </dgm:prSet>
      <dgm:spPr/>
    </dgm:pt>
    <dgm:pt modelId="{2971CF9D-95E6-EE4B-9F25-B226439EF052}" type="pres">
      <dgm:prSet presAssocID="{44D25DEF-75DC-E94D-9A05-6C4D29F9DBDB}" presName="hierRoot1" presStyleCnt="0"/>
      <dgm:spPr/>
    </dgm:pt>
    <dgm:pt modelId="{43A158B7-45A3-6B43-884B-F3C39612A0F9}" type="pres">
      <dgm:prSet presAssocID="{44D25DEF-75DC-E94D-9A05-6C4D29F9DBDB}" presName="composite" presStyleCnt="0"/>
      <dgm:spPr/>
    </dgm:pt>
    <dgm:pt modelId="{A20666DE-E450-DA48-BCC5-D4E78C652509}" type="pres">
      <dgm:prSet presAssocID="{44D25DEF-75DC-E94D-9A05-6C4D29F9DBDB}" presName="background" presStyleLbl="node0" presStyleIdx="0" presStyleCnt="1"/>
      <dgm:spPr/>
    </dgm:pt>
    <dgm:pt modelId="{F1A3DAD9-D48B-6E44-AC45-1A0B7D662C92}" type="pres">
      <dgm:prSet presAssocID="{44D25DEF-75DC-E94D-9A05-6C4D29F9DBDB}" presName="text" presStyleLbl="fgAcc0" presStyleIdx="0" presStyleCnt="1">
        <dgm:presLayoutVars>
          <dgm:chPref val="3"/>
        </dgm:presLayoutVars>
      </dgm:prSet>
      <dgm:spPr/>
    </dgm:pt>
    <dgm:pt modelId="{945F4586-ACD2-AA43-97FD-6B854423A8A3}" type="pres">
      <dgm:prSet presAssocID="{44D25DEF-75DC-E94D-9A05-6C4D29F9DBDB}" presName="hierChild2" presStyleCnt="0"/>
      <dgm:spPr/>
    </dgm:pt>
    <dgm:pt modelId="{912F5B70-6FC5-8B42-9687-22C905936EC3}" type="pres">
      <dgm:prSet presAssocID="{5EFB37E2-D0D0-DB4E-A38B-1B514914A3C5}" presName="Name10" presStyleLbl="parChTrans1D2" presStyleIdx="0" presStyleCnt="2"/>
      <dgm:spPr/>
    </dgm:pt>
    <dgm:pt modelId="{B5D2AA40-A595-E741-B0B7-6665071B835F}" type="pres">
      <dgm:prSet presAssocID="{C83FE2B7-80D1-4349-ADCD-ECC3E5D0E41A}" presName="hierRoot2" presStyleCnt="0"/>
      <dgm:spPr/>
    </dgm:pt>
    <dgm:pt modelId="{D19BEC2B-92B1-F347-9A05-2E2A8DA49094}" type="pres">
      <dgm:prSet presAssocID="{C83FE2B7-80D1-4349-ADCD-ECC3E5D0E41A}" presName="composite2" presStyleCnt="0"/>
      <dgm:spPr/>
    </dgm:pt>
    <dgm:pt modelId="{B1724726-A58F-7545-B2AE-99DC70D547B2}" type="pres">
      <dgm:prSet presAssocID="{C83FE2B7-80D1-4349-ADCD-ECC3E5D0E41A}" presName="background2" presStyleLbl="node2" presStyleIdx="0" presStyleCnt="2"/>
      <dgm:spPr/>
    </dgm:pt>
    <dgm:pt modelId="{94ACB980-0F0E-8D42-B504-833C27F91233}" type="pres">
      <dgm:prSet presAssocID="{C83FE2B7-80D1-4349-ADCD-ECC3E5D0E41A}" presName="text2" presStyleLbl="fgAcc2" presStyleIdx="0" presStyleCnt="2">
        <dgm:presLayoutVars>
          <dgm:chPref val="3"/>
        </dgm:presLayoutVars>
      </dgm:prSet>
      <dgm:spPr/>
    </dgm:pt>
    <dgm:pt modelId="{83E3EF99-347F-4F42-92E1-458218FFAD56}" type="pres">
      <dgm:prSet presAssocID="{C83FE2B7-80D1-4349-ADCD-ECC3E5D0E41A}" presName="hierChild3" presStyleCnt="0"/>
      <dgm:spPr/>
    </dgm:pt>
    <dgm:pt modelId="{EC745CFD-1482-DF4B-A939-AC3B6E036518}" type="pres">
      <dgm:prSet presAssocID="{5F9B25F2-BDA1-054A-8DCA-311A6E213514}" presName="Name17" presStyleLbl="parChTrans1D3" presStyleIdx="0" presStyleCnt="2"/>
      <dgm:spPr/>
    </dgm:pt>
    <dgm:pt modelId="{A68EE50F-11FF-9F4B-BCDB-3D780057C837}" type="pres">
      <dgm:prSet presAssocID="{F4756098-4829-054C-AE3A-6DC4EB21AA5B}" presName="hierRoot3" presStyleCnt="0"/>
      <dgm:spPr/>
    </dgm:pt>
    <dgm:pt modelId="{5032A3D5-1FBD-AD40-B7ED-E08716B12805}" type="pres">
      <dgm:prSet presAssocID="{F4756098-4829-054C-AE3A-6DC4EB21AA5B}" presName="composite3" presStyleCnt="0"/>
      <dgm:spPr/>
    </dgm:pt>
    <dgm:pt modelId="{4A6CF63D-C2C1-AE4B-A256-642EC618AECC}" type="pres">
      <dgm:prSet presAssocID="{F4756098-4829-054C-AE3A-6DC4EB21AA5B}" presName="background3" presStyleLbl="node3" presStyleIdx="0" presStyleCnt="2"/>
      <dgm:spPr/>
    </dgm:pt>
    <dgm:pt modelId="{69073AAC-82F5-1F48-A38E-5522B6070E19}" type="pres">
      <dgm:prSet presAssocID="{F4756098-4829-054C-AE3A-6DC4EB21AA5B}" presName="text3" presStyleLbl="fgAcc3" presStyleIdx="0" presStyleCnt="2">
        <dgm:presLayoutVars>
          <dgm:chPref val="3"/>
        </dgm:presLayoutVars>
      </dgm:prSet>
      <dgm:spPr/>
    </dgm:pt>
    <dgm:pt modelId="{E4905076-0962-0F47-BE0B-19FE99684C98}" type="pres">
      <dgm:prSet presAssocID="{F4756098-4829-054C-AE3A-6DC4EB21AA5B}" presName="hierChild4" presStyleCnt="0"/>
      <dgm:spPr/>
    </dgm:pt>
    <dgm:pt modelId="{6281B656-F77E-5D4E-8889-7AAEBF3D87A7}" type="pres">
      <dgm:prSet presAssocID="{CA2A781A-1582-E64E-8893-EBA0CD403015}" presName="Name10" presStyleLbl="parChTrans1D2" presStyleIdx="1" presStyleCnt="2"/>
      <dgm:spPr/>
    </dgm:pt>
    <dgm:pt modelId="{C2B94C58-4DD1-A943-88BB-7F678A0F06F9}" type="pres">
      <dgm:prSet presAssocID="{A50B3858-6E7A-CF49-976E-6EAB392BE0D0}" presName="hierRoot2" presStyleCnt="0"/>
      <dgm:spPr/>
    </dgm:pt>
    <dgm:pt modelId="{408AE40E-4D65-0E44-9A9A-5DC9AFCDE52E}" type="pres">
      <dgm:prSet presAssocID="{A50B3858-6E7A-CF49-976E-6EAB392BE0D0}" presName="composite2" presStyleCnt="0"/>
      <dgm:spPr/>
    </dgm:pt>
    <dgm:pt modelId="{0F8E1B80-58AD-1343-89E8-26802053649D}" type="pres">
      <dgm:prSet presAssocID="{A50B3858-6E7A-CF49-976E-6EAB392BE0D0}" presName="background2" presStyleLbl="node2" presStyleIdx="1" presStyleCnt="2"/>
      <dgm:spPr/>
    </dgm:pt>
    <dgm:pt modelId="{836875EB-CA94-4E44-A012-9BB076991EF3}" type="pres">
      <dgm:prSet presAssocID="{A50B3858-6E7A-CF49-976E-6EAB392BE0D0}" presName="text2" presStyleLbl="fgAcc2" presStyleIdx="1" presStyleCnt="2">
        <dgm:presLayoutVars>
          <dgm:chPref val="3"/>
        </dgm:presLayoutVars>
      </dgm:prSet>
      <dgm:spPr/>
    </dgm:pt>
    <dgm:pt modelId="{A68284BA-C2D1-0F42-ABB8-34A25D4B1586}" type="pres">
      <dgm:prSet presAssocID="{A50B3858-6E7A-CF49-976E-6EAB392BE0D0}" presName="hierChild3" presStyleCnt="0"/>
      <dgm:spPr/>
    </dgm:pt>
    <dgm:pt modelId="{D0155A75-2462-EE49-86D9-9B39655DE648}" type="pres">
      <dgm:prSet presAssocID="{3BB489CD-4E4A-4D49-BC9F-E8729264224D}" presName="Name17" presStyleLbl="parChTrans1D3" presStyleIdx="1" presStyleCnt="2"/>
      <dgm:spPr/>
    </dgm:pt>
    <dgm:pt modelId="{80B18197-0E77-E849-87E9-AFA019187825}" type="pres">
      <dgm:prSet presAssocID="{A2385D07-5ACB-9540-8338-BDED307D294A}" presName="hierRoot3" presStyleCnt="0"/>
      <dgm:spPr/>
    </dgm:pt>
    <dgm:pt modelId="{9A7A8171-D2E8-4F42-B0C7-39BDE5EB5198}" type="pres">
      <dgm:prSet presAssocID="{A2385D07-5ACB-9540-8338-BDED307D294A}" presName="composite3" presStyleCnt="0"/>
      <dgm:spPr/>
    </dgm:pt>
    <dgm:pt modelId="{8D55188E-69DA-EC4C-9CE9-02362F072450}" type="pres">
      <dgm:prSet presAssocID="{A2385D07-5ACB-9540-8338-BDED307D294A}" presName="background3" presStyleLbl="node3" presStyleIdx="1" presStyleCnt="2"/>
      <dgm:spPr/>
    </dgm:pt>
    <dgm:pt modelId="{C5708691-E4DA-5243-B318-3C8F2C9C5C70}" type="pres">
      <dgm:prSet presAssocID="{A2385D07-5ACB-9540-8338-BDED307D294A}" presName="text3" presStyleLbl="fgAcc3" presStyleIdx="1" presStyleCnt="2">
        <dgm:presLayoutVars>
          <dgm:chPref val="3"/>
        </dgm:presLayoutVars>
      </dgm:prSet>
      <dgm:spPr/>
    </dgm:pt>
    <dgm:pt modelId="{9DCE0615-67D5-B046-90DE-0110FF4D87AE}" type="pres">
      <dgm:prSet presAssocID="{A2385D07-5ACB-9540-8338-BDED307D294A}" presName="hierChild4" presStyleCnt="0"/>
      <dgm:spPr/>
    </dgm:pt>
  </dgm:ptLst>
  <dgm:cxnLst>
    <dgm:cxn modelId="{BF6AC300-418E-ED4E-9E33-5AC093744A18}" type="presOf" srcId="{3BB489CD-4E4A-4D49-BC9F-E8729264224D}" destId="{D0155A75-2462-EE49-86D9-9B39655DE648}" srcOrd="0" destOrd="0" presId="urn:microsoft.com/office/officeart/2005/8/layout/hierarchy1"/>
    <dgm:cxn modelId="{B2076202-DA1A-B149-B520-565EA37AEB3D}" type="presOf" srcId="{5EFB37E2-D0D0-DB4E-A38B-1B514914A3C5}" destId="{912F5B70-6FC5-8B42-9687-22C905936EC3}" srcOrd="0" destOrd="0" presId="urn:microsoft.com/office/officeart/2005/8/layout/hierarchy1"/>
    <dgm:cxn modelId="{9445780B-5B4E-CD4A-AC80-1688719E7AE6}" type="presOf" srcId="{A50B3858-6E7A-CF49-976E-6EAB392BE0D0}" destId="{836875EB-CA94-4E44-A012-9BB076991EF3}" srcOrd="0" destOrd="0" presId="urn:microsoft.com/office/officeart/2005/8/layout/hierarchy1"/>
    <dgm:cxn modelId="{9BAEE70B-A012-4E4A-A67E-A3D4A2B60447}" srcId="{A50B3858-6E7A-CF49-976E-6EAB392BE0D0}" destId="{A2385D07-5ACB-9540-8338-BDED307D294A}" srcOrd="0" destOrd="0" parTransId="{3BB489CD-4E4A-4D49-BC9F-E8729264224D}" sibTransId="{87FCE113-44B0-5B43-9772-56223671A3FD}"/>
    <dgm:cxn modelId="{30ACC313-C6C2-A745-A3A3-FDE34AE2C4C4}" type="presOf" srcId="{44D25DEF-75DC-E94D-9A05-6C4D29F9DBDB}" destId="{F1A3DAD9-D48B-6E44-AC45-1A0B7D662C92}" srcOrd="0" destOrd="0" presId="urn:microsoft.com/office/officeart/2005/8/layout/hierarchy1"/>
    <dgm:cxn modelId="{1B642F1E-6C5F-4B48-BD83-8F3B1AA109BE}" srcId="{A89B714A-CED4-054D-BC6C-664C0F8BC8C1}" destId="{44D25DEF-75DC-E94D-9A05-6C4D29F9DBDB}" srcOrd="0" destOrd="0" parTransId="{8A9F6D91-826C-644D-965E-33ABC589FD21}" sibTransId="{4A0F0A8F-04CD-034D-871A-5A99898B75BE}"/>
    <dgm:cxn modelId="{C5516623-46F2-444D-B941-9DCCFB68474B}" type="presOf" srcId="{A2385D07-5ACB-9540-8338-BDED307D294A}" destId="{C5708691-E4DA-5243-B318-3C8F2C9C5C70}" srcOrd="0" destOrd="0" presId="urn:microsoft.com/office/officeart/2005/8/layout/hierarchy1"/>
    <dgm:cxn modelId="{E5C00E2C-798D-6946-8DA3-C2BAB5A48817}" type="presOf" srcId="{CA2A781A-1582-E64E-8893-EBA0CD403015}" destId="{6281B656-F77E-5D4E-8889-7AAEBF3D87A7}" srcOrd="0" destOrd="0" presId="urn:microsoft.com/office/officeart/2005/8/layout/hierarchy1"/>
    <dgm:cxn modelId="{7FC41C63-5D42-C645-90E6-ECC42ACCF4C8}" srcId="{44D25DEF-75DC-E94D-9A05-6C4D29F9DBDB}" destId="{A50B3858-6E7A-CF49-976E-6EAB392BE0D0}" srcOrd="1" destOrd="0" parTransId="{CA2A781A-1582-E64E-8893-EBA0CD403015}" sibTransId="{FFDDB679-9866-FF42-8A0F-E4F546456859}"/>
    <dgm:cxn modelId="{DA6B7384-2746-9E4C-9744-E22F321CBCFF}" srcId="{C83FE2B7-80D1-4349-ADCD-ECC3E5D0E41A}" destId="{F4756098-4829-054C-AE3A-6DC4EB21AA5B}" srcOrd="0" destOrd="0" parTransId="{5F9B25F2-BDA1-054A-8DCA-311A6E213514}" sibTransId="{1E5F06A8-D2D9-8045-AA36-F14E6618EE36}"/>
    <dgm:cxn modelId="{05BAB1A2-94F3-E949-9EE9-A2987443285B}" type="presOf" srcId="{F4756098-4829-054C-AE3A-6DC4EB21AA5B}" destId="{69073AAC-82F5-1F48-A38E-5522B6070E19}" srcOrd="0" destOrd="0" presId="urn:microsoft.com/office/officeart/2005/8/layout/hierarchy1"/>
    <dgm:cxn modelId="{86D990C3-BB70-8F47-A357-2B5847E9A180}" srcId="{44D25DEF-75DC-E94D-9A05-6C4D29F9DBDB}" destId="{C83FE2B7-80D1-4349-ADCD-ECC3E5D0E41A}" srcOrd="0" destOrd="0" parTransId="{5EFB37E2-D0D0-DB4E-A38B-1B514914A3C5}" sibTransId="{D5C1B04A-7848-7F4E-86B0-30D5AD52DFCC}"/>
    <dgm:cxn modelId="{B8D66EC9-3EAA-6647-8587-37416BFC7C5F}" type="presOf" srcId="{A89B714A-CED4-054D-BC6C-664C0F8BC8C1}" destId="{92B74D33-E49C-D049-87F7-84A71DAC4C4B}" srcOrd="0" destOrd="0" presId="urn:microsoft.com/office/officeart/2005/8/layout/hierarchy1"/>
    <dgm:cxn modelId="{1288F4CB-DAD4-9243-A994-2C27C8E13BEA}" type="presOf" srcId="{5F9B25F2-BDA1-054A-8DCA-311A6E213514}" destId="{EC745CFD-1482-DF4B-A939-AC3B6E036518}" srcOrd="0" destOrd="0" presId="urn:microsoft.com/office/officeart/2005/8/layout/hierarchy1"/>
    <dgm:cxn modelId="{0E3859FD-D292-8145-80C4-67E3DB6D49B9}" type="presOf" srcId="{C83FE2B7-80D1-4349-ADCD-ECC3E5D0E41A}" destId="{94ACB980-0F0E-8D42-B504-833C27F91233}" srcOrd="0" destOrd="0" presId="urn:microsoft.com/office/officeart/2005/8/layout/hierarchy1"/>
    <dgm:cxn modelId="{CB14C19B-8826-8142-BDCB-143F08E6943D}" type="presParOf" srcId="{92B74D33-E49C-D049-87F7-84A71DAC4C4B}" destId="{2971CF9D-95E6-EE4B-9F25-B226439EF052}" srcOrd="0" destOrd="0" presId="urn:microsoft.com/office/officeart/2005/8/layout/hierarchy1"/>
    <dgm:cxn modelId="{31A5ADA9-C071-2242-B709-E98D5FBA4AEA}" type="presParOf" srcId="{2971CF9D-95E6-EE4B-9F25-B226439EF052}" destId="{43A158B7-45A3-6B43-884B-F3C39612A0F9}" srcOrd="0" destOrd="0" presId="urn:microsoft.com/office/officeart/2005/8/layout/hierarchy1"/>
    <dgm:cxn modelId="{448EDD5A-F063-184C-B17E-4BF197BAB63B}" type="presParOf" srcId="{43A158B7-45A3-6B43-884B-F3C39612A0F9}" destId="{A20666DE-E450-DA48-BCC5-D4E78C652509}" srcOrd="0" destOrd="0" presId="urn:microsoft.com/office/officeart/2005/8/layout/hierarchy1"/>
    <dgm:cxn modelId="{8E2EA865-CBEF-6B40-9AC6-14588B624A93}" type="presParOf" srcId="{43A158B7-45A3-6B43-884B-F3C39612A0F9}" destId="{F1A3DAD9-D48B-6E44-AC45-1A0B7D662C92}" srcOrd="1" destOrd="0" presId="urn:microsoft.com/office/officeart/2005/8/layout/hierarchy1"/>
    <dgm:cxn modelId="{2CE6BA76-8208-124D-AE6D-672FE69103A6}" type="presParOf" srcId="{2971CF9D-95E6-EE4B-9F25-B226439EF052}" destId="{945F4586-ACD2-AA43-97FD-6B854423A8A3}" srcOrd="1" destOrd="0" presId="urn:microsoft.com/office/officeart/2005/8/layout/hierarchy1"/>
    <dgm:cxn modelId="{C3C82332-85AA-6044-8288-5A0DB9C3C337}" type="presParOf" srcId="{945F4586-ACD2-AA43-97FD-6B854423A8A3}" destId="{912F5B70-6FC5-8B42-9687-22C905936EC3}" srcOrd="0" destOrd="0" presId="urn:microsoft.com/office/officeart/2005/8/layout/hierarchy1"/>
    <dgm:cxn modelId="{6B39CD95-4071-A744-A58A-26486D36188D}" type="presParOf" srcId="{945F4586-ACD2-AA43-97FD-6B854423A8A3}" destId="{B5D2AA40-A595-E741-B0B7-6665071B835F}" srcOrd="1" destOrd="0" presId="urn:microsoft.com/office/officeart/2005/8/layout/hierarchy1"/>
    <dgm:cxn modelId="{561C39B8-1A65-0D4A-B6DD-895AF6913023}" type="presParOf" srcId="{B5D2AA40-A595-E741-B0B7-6665071B835F}" destId="{D19BEC2B-92B1-F347-9A05-2E2A8DA49094}" srcOrd="0" destOrd="0" presId="urn:microsoft.com/office/officeart/2005/8/layout/hierarchy1"/>
    <dgm:cxn modelId="{208C047C-B44B-044E-A738-BB8CE3F7A127}" type="presParOf" srcId="{D19BEC2B-92B1-F347-9A05-2E2A8DA49094}" destId="{B1724726-A58F-7545-B2AE-99DC70D547B2}" srcOrd="0" destOrd="0" presId="urn:microsoft.com/office/officeart/2005/8/layout/hierarchy1"/>
    <dgm:cxn modelId="{A09B3096-0ABD-DF48-B9B4-8F85BD99280E}" type="presParOf" srcId="{D19BEC2B-92B1-F347-9A05-2E2A8DA49094}" destId="{94ACB980-0F0E-8D42-B504-833C27F91233}" srcOrd="1" destOrd="0" presId="urn:microsoft.com/office/officeart/2005/8/layout/hierarchy1"/>
    <dgm:cxn modelId="{4C176911-CC43-F144-BFCE-611960A63B93}" type="presParOf" srcId="{B5D2AA40-A595-E741-B0B7-6665071B835F}" destId="{83E3EF99-347F-4F42-92E1-458218FFAD56}" srcOrd="1" destOrd="0" presId="urn:microsoft.com/office/officeart/2005/8/layout/hierarchy1"/>
    <dgm:cxn modelId="{84A3C2B4-C2E8-1F48-947F-6D7C44AE7587}" type="presParOf" srcId="{83E3EF99-347F-4F42-92E1-458218FFAD56}" destId="{EC745CFD-1482-DF4B-A939-AC3B6E036518}" srcOrd="0" destOrd="0" presId="urn:microsoft.com/office/officeart/2005/8/layout/hierarchy1"/>
    <dgm:cxn modelId="{B853F9F9-38DE-F94F-9EA4-62AC67A3EFD9}" type="presParOf" srcId="{83E3EF99-347F-4F42-92E1-458218FFAD56}" destId="{A68EE50F-11FF-9F4B-BCDB-3D780057C837}" srcOrd="1" destOrd="0" presId="urn:microsoft.com/office/officeart/2005/8/layout/hierarchy1"/>
    <dgm:cxn modelId="{988BBD60-2F64-E741-84E0-067A170D0B84}" type="presParOf" srcId="{A68EE50F-11FF-9F4B-BCDB-3D780057C837}" destId="{5032A3D5-1FBD-AD40-B7ED-E08716B12805}" srcOrd="0" destOrd="0" presId="urn:microsoft.com/office/officeart/2005/8/layout/hierarchy1"/>
    <dgm:cxn modelId="{086AA8F4-75F7-0044-BBE5-2F54F0ED0E9C}" type="presParOf" srcId="{5032A3D5-1FBD-AD40-B7ED-E08716B12805}" destId="{4A6CF63D-C2C1-AE4B-A256-642EC618AECC}" srcOrd="0" destOrd="0" presId="urn:microsoft.com/office/officeart/2005/8/layout/hierarchy1"/>
    <dgm:cxn modelId="{80079AEE-26C3-5E4F-8326-2918207D2AA8}" type="presParOf" srcId="{5032A3D5-1FBD-AD40-B7ED-E08716B12805}" destId="{69073AAC-82F5-1F48-A38E-5522B6070E19}" srcOrd="1" destOrd="0" presId="urn:microsoft.com/office/officeart/2005/8/layout/hierarchy1"/>
    <dgm:cxn modelId="{83B94BFD-4A87-9B4A-BCCC-7108C94DEEF7}" type="presParOf" srcId="{A68EE50F-11FF-9F4B-BCDB-3D780057C837}" destId="{E4905076-0962-0F47-BE0B-19FE99684C98}" srcOrd="1" destOrd="0" presId="urn:microsoft.com/office/officeart/2005/8/layout/hierarchy1"/>
    <dgm:cxn modelId="{F5A78E5D-6112-2F4A-9640-304203C6D92B}" type="presParOf" srcId="{945F4586-ACD2-AA43-97FD-6B854423A8A3}" destId="{6281B656-F77E-5D4E-8889-7AAEBF3D87A7}" srcOrd="2" destOrd="0" presId="urn:microsoft.com/office/officeart/2005/8/layout/hierarchy1"/>
    <dgm:cxn modelId="{C46F628A-3663-2249-9605-BB8FAB8A0000}" type="presParOf" srcId="{945F4586-ACD2-AA43-97FD-6B854423A8A3}" destId="{C2B94C58-4DD1-A943-88BB-7F678A0F06F9}" srcOrd="3" destOrd="0" presId="urn:microsoft.com/office/officeart/2005/8/layout/hierarchy1"/>
    <dgm:cxn modelId="{EFEC7F16-1BF7-864B-8BD2-5A08E5810728}" type="presParOf" srcId="{C2B94C58-4DD1-A943-88BB-7F678A0F06F9}" destId="{408AE40E-4D65-0E44-9A9A-5DC9AFCDE52E}" srcOrd="0" destOrd="0" presId="urn:microsoft.com/office/officeart/2005/8/layout/hierarchy1"/>
    <dgm:cxn modelId="{223F31D0-6A8C-2D48-A456-42E662AF586C}" type="presParOf" srcId="{408AE40E-4D65-0E44-9A9A-5DC9AFCDE52E}" destId="{0F8E1B80-58AD-1343-89E8-26802053649D}" srcOrd="0" destOrd="0" presId="urn:microsoft.com/office/officeart/2005/8/layout/hierarchy1"/>
    <dgm:cxn modelId="{CAFB356B-26F2-6949-911B-342F70B31E8A}" type="presParOf" srcId="{408AE40E-4D65-0E44-9A9A-5DC9AFCDE52E}" destId="{836875EB-CA94-4E44-A012-9BB076991EF3}" srcOrd="1" destOrd="0" presId="urn:microsoft.com/office/officeart/2005/8/layout/hierarchy1"/>
    <dgm:cxn modelId="{2EC08F04-FD24-114C-9396-C24CC18C6AE5}" type="presParOf" srcId="{C2B94C58-4DD1-A943-88BB-7F678A0F06F9}" destId="{A68284BA-C2D1-0F42-ABB8-34A25D4B1586}" srcOrd="1" destOrd="0" presId="urn:microsoft.com/office/officeart/2005/8/layout/hierarchy1"/>
    <dgm:cxn modelId="{83683FB6-23C6-D847-81AF-8A6FEAEFDDC0}" type="presParOf" srcId="{A68284BA-C2D1-0F42-ABB8-34A25D4B1586}" destId="{D0155A75-2462-EE49-86D9-9B39655DE648}" srcOrd="0" destOrd="0" presId="urn:microsoft.com/office/officeart/2005/8/layout/hierarchy1"/>
    <dgm:cxn modelId="{05B44D13-F0CB-F24A-B629-9E8B8DF5F97C}" type="presParOf" srcId="{A68284BA-C2D1-0F42-ABB8-34A25D4B1586}" destId="{80B18197-0E77-E849-87E9-AFA019187825}" srcOrd="1" destOrd="0" presId="urn:microsoft.com/office/officeart/2005/8/layout/hierarchy1"/>
    <dgm:cxn modelId="{5B587EE9-8918-7740-9C75-8895983795F0}" type="presParOf" srcId="{80B18197-0E77-E849-87E9-AFA019187825}" destId="{9A7A8171-D2E8-4F42-B0C7-39BDE5EB5198}" srcOrd="0" destOrd="0" presId="urn:microsoft.com/office/officeart/2005/8/layout/hierarchy1"/>
    <dgm:cxn modelId="{7627AC55-504B-9A44-994A-FC638BD5FE3D}" type="presParOf" srcId="{9A7A8171-D2E8-4F42-B0C7-39BDE5EB5198}" destId="{8D55188E-69DA-EC4C-9CE9-02362F072450}" srcOrd="0" destOrd="0" presId="urn:microsoft.com/office/officeart/2005/8/layout/hierarchy1"/>
    <dgm:cxn modelId="{7C0F3232-78A2-D54E-A65A-7FF618182179}" type="presParOf" srcId="{9A7A8171-D2E8-4F42-B0C7-39BDE5EB5198}" destId="{C5708691-E4DA-5243-B318-3C8F2C9C5C70}" srcOrd="1" destOrd="0" presId="urn:microsoft.com/office/officeart/2005/8/layout/hierarchy1"/>
    <dgm:cxn modelId="{8D7E52C1-5DF1-E34C-8B7F-ABEB32AF1AD2}" type="presParOf" srcId="{80B18197-0E77-E849-87E9-AFA019187825}" destId="{9DCE0615-67D5-B046-90DE-0110FF4D87A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B5CE0F-FD4A-9844-949C-C368F8B98526}" type="doc">
      <dgm:prSet loTypeId="urn:microsoft.com/office/officeart/2005/8/layout/lProcess2" loCatId="list" qsTypeId="urn:microsoft.com/office/officeart/2005/8/quickstyle/simple4" qsCatId="simple" csTypeId="urn:microsoft.com/office/officeart/2005/8/colors/accent1_2" csCatId="accent1"/>
      <dgm:spPr/>
      <dgm:t>
        <a:bodyPr/>
        <a:lstStyle/>
        <a:p>
          <a:endParaRPr lang="en-US"/>
        </a:p>
      </dgm:t>
    </dgm:pt>
    <dgm:pt modelId="{0DEB5A33-8DCA-2B43-B2D2-3EA9EC44B103}">
      <dgm:prSet/>
      <dgm:spPr/>
      <dgm:t>
        <a:bodyPr/>
        <a:lstStyle/>
        <a:p>
          <a:pPr rtl="0"/>
          <a:r>
            <a:rPr lang="en-US" dirty="0"/>
            <a:t>For HTTPS, the agent acting as the HTTP client also acts as the TLS client</a:t>
          </a:r>
        </a:p>
      </dgm:t>
    </dgm:pt>
    <dgm:pt modelId="{D14BD42D-69AA-AE45-A403-49777BA864A3}" type="parTrans" cxnId="{7918173F-1E63-EC4E-8D50-85DDF1B1EB71}">
      <dgm:prSet/>
      <dgm:spPr/>
      <dgm:t>
        <a:bodyPr/>
        <a:lstStyle/>
        <a:p>
          <a:endParaRPr lang="en-US"/>
        </a:p>
      </dgm:t>
    </dgm:pt>
    <dgm:pt modelId="{0585B51A-42C2-F845-8F78-543FA7342217}" type="sibTrans" cxnId="{7918173F-1E63-EC4E-8D50-85DDF1B1EB71}">
      <dgm:prSet/>
      <dgm:spPr/>
      <dgm:t>
        <a:bodyPr/>
        <a:lstStyle/>
        <a:p>
          <a:endParaRPr lang="en-US"/>
        </a:p>
      </dgm:t>
    </dgm:pt>
    <dgm:pt modelId="{1B40BB66-17BC-CC49-9223-EBDAF11B3495}">
      <dgm:prSet/>
      <dgm:spPr/>
      <dgm:t>
        <a:bodyPr/>
        <a:lstStyle/>
        <a:p>
          <a:pPr rtl="0"/>
          <a:r>
            <a:rPr lang="en-US" dirty="0"/>
            <a:t>The client initiates a connection to the server on the appropriate port and then sends the TLS </a:t>
          </a:r>
          <a:r>
            <a:rPr lang="en-US" dirty="0" err="1"/>
            <a:t>ClientHello</a:t>
          </a:r>
          <a:r>
            <a:rPr lang="en-US" dirty="0"/>
            <a:t> to begin the TLS handshake</a:t>
          </a:r>
        </a:p>
      </dgm:t>
    </dgm:pt>
    <dgm:pt modelId="{C96E835E-3933-B74D-9B28-27F33F819B8C}" type="parTrans" cxnId="{744D5D1D-6CCB-194A-BF2C-2D017773D73C}">
      <dgm:prSet/>
      <dgm:spPr/>
      <dgm:t>
        <a:bodyPr/>
        <a:lstStyle/>
        <a:p>
          <a:endParaRPr lang="en-US"/>
        </a:p>
      </dgm:t>
    </dgm:pt>
    <dgm:pt modelId="{FEA3B5D0-DD60-DC48-B0C8-79BA8F50981A}" type="sibTrans" cxnId="{744D5D1D-6CCB-194A-BF2C-2D017773D73C}">
      <dgm:prSet/>
      <dgm:spPr/>
      <dgm:t>
        <a:bodyPr/>
        <a:lstStyle/>
        <a:p>
          <a:endParaRPr lang="en-US"/>
        </a:p>
      </dgm:t>
    </dgm:pt>
    <dgm:pt modelId="{8D810AED-A1ED-F84D-A50A-C425649B3909}">
      <dgm:prSet/>
      <dgm:spPr/>
      <dgm:t>
        <a:bodyPr/>
        <a:lstStyle/>
        <a:p>
          <a:pPr rtl="0"/>
          <a:r>
            <a:rPr lang="en-US" dirty="0"/>
            <a:t>When the TLS handshake has finished, the client may then initiate the first HTTP request</a:t>
          </a:r>
        </a:p>
      </dgm:t>
    </dgm:pt>
    <dgm:pt modelId="{B867D48D-A855-C34D-A589-39CF47ECF273}" type="parTrans" cxnId="{6DD6B39C-A0EC-3E46-831A-44431E21921D}">
      <dgm:prSet/>
      <dgm:spPr/>
      <dgm:t>
        <a:bodyPr/>
        <a:lstStyle/>
        <a:p>
          <a:endParaRPr lang="en-US"/>
        </a:p>
      </dgm:t>
    </dgm:pt>
    <dgm:pt modelId="{C47ABC4D-AD71-994F-90DB-025D6BADBBCB}" type="sibTrans" cxnId="{6DD6B39C-A0EC-3E46-831A-44431E21921D}">
      <dgm:prSet/>
      <dgm:spPr/>
      <dgm:t>
        <a:bodyPr/>
        <a:lstStyle/>
        <a:p>
          <a:endParaRPr lang="en-US"/>
        </a:p>
      </dgm:t>
    </dgm:pt>
    <dgm:pt modelId="{892D7E48-5FAE-4544-8B44-43E757934B8B}">
      <dgm:prSet/>
      <dgm:spPr/>
      <dgm:t>
        <a:bodyPr/>
        <a:lstStyle/>
        <a:p>
          <a:pPr rtl="0"/>
          <a:r>
            <a:rPr lang="en-US" dirty="0"/>
            <a:t>All HTTP data is to be sent as TLS application data</a:t>
          </a:r>
        </a:p>
      </dgm:t>
    </dgm:pt>
    <dgm:pt modelId="{C69416F1-7D57-E440-8E2D-CDEB7936FCF2}" type="parTrans" cxnId="{F0007BA6-2CBD-3245-9862-1F30A7FCD010}">
      <dgm:prSet/>
      <dgm:spPr/>
      <dgm:t>
        <a:bodyPr/>
        <a:lstStyle/>
        <a:p>
          <a:endParaRPr lang="en-US"/>
        </a:p>
      </dgm:t>
    </dgm:pt>
    <dgm:pt modelId="{E35248DA-D37E-FF40-9022-7C4F9A9F99CB}" type="sibTrans" cxnId="{F0007BA6-2CBD-3245-9862-1F30A7FCD010}">
      <dgm:prSet/>
      <dgm:spPr/>
      <dgm:t>
        <a:bodyPr/>
        <a:lstStyle/>
        <a:p>
          <a:endParaRPr lang="en-US"/>
        </a:p>
      </dgm:t>
    </dgm:pt>
    <dgm:pt modelId="{72038B2B-35BA-2D4B-A3A9-52C203A85060}">
      <dgm:prSet/>
      <dgm:spPr/>
      <dgm:t>
        <a:bodyPr/>
        <a:lstStyle/>
        <a:p>
          <a:pPr rtl="0"/>
          <a:r>
            <a:rPr lang="en-US" dirty="0"/>
            <a:t>There are three levels of awareness of a connection in HTTPS:</a:t>
          </a:r>
        </a:p>
      </dgm:t>
    </dgm:pt>
    <dgm:pt modelId="{43CEDD7C-B236-484A-95A1-07CDBAC68DEF}" type="parTrans" cxnId="{B657DF5B-1EF0-6945-8219-0FC82198AD72}">
      <dgm:prSet/>
      <dgm:spPr/>
      <dgm:t>
        <a:bodyPr/>
        <a:lstStyle/>
        <a:p>
          <a:endParaRPr lang="en-US"/>
        </a:p>
      </dgm:t>
    </dgm:pt>
    <dgm:pt modelId="{CCBBA617-B62A-D946-8182-AEC0844D2793}" type="sibTrans" cxnId="{B657DF5B-1EF0-6945-8219-0FC82198AD72}">
      <dgm:prSet/>
      <dgm:spPr/>
      <dgm:t>
        <a:bodyPr/>
        <a:lstStyle/>
        <a:p>
          <a:endParaRPr lang="en-US"/>
        </a:p>
      </dgm:t>
    </dgm:pt>
    <dgm:pt modelId="{C7758F08-1608-DF4D-87A0-B4C321E80787}">
      <dgm:prSet/>
      <dgm:spPr/>
      <dgm:t>
        <a:bodyPr/>
        <a:lstStyle/>
        <a:p>
          <a:pPr rtl="0"/>
          <a:r>
            <a:rPr lang="en-US" dirty="0"/>
            <a:t>At the HTTP level, an HTTP client requests a connection to an HTTP server by sending a connection request to the next lowest layer</a:t>
          </a:r>
        </a:p>
      </dgm:t>
    </dgm:pt>
    <dgm:pt modelId="{30C17EB1-2FF8-3F4D-BE18-ECA153B4922A}" type="parTrans" cxnId="{9D099B6D-B721-9245-8592-20EE31E5126D}">
      <dgm:prSet/>
      <dgm:spPr/>
      <dgm:t>
        <a:bodyPr/>
        <a:lstStyle/>
        <a:p>
          <a:endParaRPr lang="en-US"/>
        </a:p>
      </dgm:t>
    </dgm:pt>
    <dgm:pt modelId="{885A1E9E-8602-AA44-B2A9-85D6DCD717DA}" type="sibTrans" cxnId="{9D099B6D-B721-9245-8592-20EE31E5126D}">
      <dgm:prSet/>
      <dgm:spPr/>
      <dgm:t>
        <a:bodyPr/>
        <a:lstStyle/>
        <a:p>
          <a:endParaRPr lang="en-US"/>
        </a:p>
      </dgm:t>
    </dgm:pt>
    <dgm:pt modelId="{6C49B0FC-64D0-734B-BFB6-6A3BDD03E2C8}">
      <dgm:prSet/>
      <dgm:spPr/>
      <dgm:t>
        <a:bodyPr/>
        <a:lstStyle/>
        <a:p>
          <a:pPr rtl="0"/>
          <a:r>
            <a:rPr lang="en-US" dirty="0"/>
            <a:t>Typically the next lowest layer is TCP, but is may also be TLS/SSL</a:t>
          </a:r>
        </a:p>
      </dgm:t>
    </dgm:pt>
    <dgm:pt modelId="{8DDA22DB-3998-AA43-A120-4D9493019C0A}" type="parTrans" cxnId="{67896850-EA5A-1641-9F2A-5143BDA61160}">
      <dgm:prSet/>
      <dgm:spPr/>
      <dgm:t>
        <a:bodyPr/>
        <a:lstStyle/>
        <a:p>
          <a:endParaRPr lang="en-US"/>
        </a:p>
      </dgm:t>
    </dgm:pt>
    <dgm:pt modelId="{794851E8-2590-FB40-8E8E-915C6E412798}" type="sibTrans" cxnId="{67896850-EA5A-1641-9F2A-5143BDA61160}">
      <dgm:prSet/>
      <dgm:spPr/>
      <dgm:t>
        <a:bodyPr/>
        <a:lstStyle/>
        <a:p>
          <a:endParaRPr lang="en-US"/>
        </a:p>
      </dgm:t>
    </dgm:pt>
    <dgm:pt modelId="{2108A116-4948-9745-8835-B271ACE21836}">
      <dgm:prSet/>
      <dgm:spPr/>
      <dgm:t>
        <a:bodyPr/>
        <a:lstStyle/>
        <a:p>
          <a:pPr rtl="0"/>
          <a:r>
            <a:rPr lang="en-US" dirty="0"/>
            <a:t>At the level of TLS, a session is established between a TLS client and a TLS server</a:t>
          </a:r>
        </a:p>
      </dgm:t>
    </dgm:pt>
    <dgm:pt modelId="{B819D261-E79F-E944-BD87-4DAB890C9ECA}" type="parTrans" cxnId="{973DE7DF-93CF-6845-BD13-0D44054921B0}">
      <dgm:prSet/>
      <dgm:spPr/>
      <dgm:t>
        <a:bodyPr/>
        <a:lstStyle/>
        <a:p>
          <a:endParaRPr lang="en-US"/>
        </a:p>
      </dgm:t>
    </dgm:pt>
    <dgm:pt modelId="{BA75DFB3-9511-1042-9EA2-D20693C179B1}" type="sibTrans" cxnId="{973DE7DF-93CF-6845-BD13-0D44054921B0}">
      <dgm:prSet/>
      <dgm:spPr/>
      <dgm:t>
        <a:bodyPr/>
        <a:lstStyle/>
        <a:p>
          <a:endParaRPr lang="en-US"/>
        </a:p>
      </dgm:t>
    </dgm:pt>
    <dgm:pt modelId="{FAD05149-D2B0-5046-9B48-96D4C77ED0C4}">
      <dgm:prSet/>
      <dgm:spPr/>
      <dgm:t>
        <a:bodyPr/>
        <a:lstStyle/>
        <a:p>
          <a:pPr rtl="0"/>
          <a:r>
            <a:rPr lang="en-US" dirty="0"/>
            <a:t>This session can support one or more connections at any time</a:t>
          </a:r>
        </a:p>
      </dgm:t>
    </dgm:pt>
    <dgm:pt modelId="{575922A6-8D23-CC47-A75A-877410C09DA5}" type="parTrans" cxnId="{9F3BC917-0DA0-F64C-9315-E0B9F68F491E}">
      <dgm:prSet/>
      <dgm:spPr/>
      <dgm:t>
        <a:bodyPr/>
        <a:lstStyle/>
        <a:p>
          <a:endParaRPr lang="en-US"/>
        </a:p>
      </dgm:t>
    </dgm:pt>
    <dgm:pt modelId="{FB9FA97D-E9DE-5548-8EF8-E4189FEEE77D}" type="sibTrans" cxnId="{9F3BC917-0DA0-F64C-9315-E0B9F68F491E}">
      <dgm:prSet/>
      <dgm:spPr/>
      <dgm:t>
        <a:bodyPr/>
        <a:lstStyle/>
        <a:p>
          <a:endParaRPr lang="en-US"/>
        </a:p>
      </dgm:t>
    </dgm:pt>
    <dgm:pt modelId="{865377CC-4D3C-CF43-8045-0A25223ACF2E}">
      <dgm:prSet/>
      <dgm:spPr/>
      <dgm:t>
        <a:bodyPr/>
        <a:lstStyle/>
        <a:p>
          <a:pPr rtl="0"/>
          <a:r>
            <a:rPr lang="en-US" dirty="0"/>
            <a:t>A TLS request to establish a connection begins with the establishment of a TCP connection between the TCP entity on the client side and the TCP entity on the server side</a:t>
          </a:r>
        </a:p>
      </dgm:t>
    </dgm:pt>
    <dgm:pt modelId="{E4F6027C-AA53-424C-81E3-251F83D01ADC}" type="parTrans" cxnId="{4A7DB84B-CC29-504A-9FBC-35D30DC07369}">
      <dgm:prSet/>
      <dgm:spPr/>
      <dgm:t>
        <a:bodyPr/>
        <a:lstStyle/>
        <a:p>
          <a:endParaRPr lang="en-US"/>
        </a:p>
      </dgm:t>
    </dgm:pt>
    <dgm:pt modelId="{E8F46999-054B-B74C-9DB2-8016442C7F8E}" type="sibTrans" cxnId="{4A7DB84B-CC29-504A-9FBC-35D30DC07369}">
      <dgm:prSet/>
      <dgm:spPr/>
      <dgm:t>
        <a:bodyPr/>
        <a:lstStyle/>
        <a:p>
          <a:endParaRPr lang="en-US"/>
        </a:p>
      </dgm:t>
    </dgm:pt>
    <dgm:pt modelId="{2D238BFF-D8B5-DA49-86ED-ABE63233FFA1}" type="pres">
      <dgm:prSet presAssocID="{E7B5CE0F-FD4A-9844-949C-C368F8B98526}" presName="theList" presStyleCnt="0">
        <dgm:presLayoutVars>
          <dgm:dir/>
          <dgm:animLvl val="lvl"/>
          <dgm:resizeHandles val="exact"/>
        </dgm:presLayoutVars>
      </dgm:prSet>
      <dgm:spPr/>
    </dgm:pt>
    <dgm:pt modelId="{0B6E460D-5105-0F40-9737-D8DB4AC0E357}" type="pres">
      <dgm:prSet presAssocID="{0DEB5A33-8DCA-2B43-B2D2-3EA9EC44B103}" presName="compNode" presStyleCnt="0"/>
      <dgm:spPr/>
    </dgm:pt>
    <dgm:pt modelId="{F3B77FC1-EAAF-3D4D-8FEA-8D00D5897F5A}" type="pres">
      <dgm:prSet presAssocID="{0DEB5A33-8DCA-2B43-B2D2-3EA9EC44B103}" presName="aNode" presStyleLbl="bgShp" presStyleIdx="0" presStyleCnt="2"/>
      <dgm:spPr/>
    </dgm:pt>
    <dgm:pt modelId="{9683C6B1-5330-D048-AE03-90C150DE236D}" type="pres">
      <dgm:prSet presAssocID="{0DEB5A33-8DCA-2B43-B2D2-3EA9EC44B103}" presName="textNode" presStyleLbl="bgShp" presStyleIdx="0" presStyleCnt="2"/>
      <dgm:spPr/>
    </dgm:pt>
    <dgm:pt modelId="{A125EC4A-562A-7049-955D-1CA22D2BF293}" type="pres">
      <dgm:prSet presAssocID="{0DEB5A33-8DCA-2B43-B2D2-3EA9EC44B103}" presName="compChildNode" presStyleCnt="0"/>
      <dgm:spPr/>
    </dgm:pt>
    <dgm:pt modelId="{5317F546-A715-F741-A310-1E4E517C4DB9}" type="pres">
      <dgm:prSet presAssocID="{0DEB5A33-8DCA-2B43-B2D2-3EA9EC44B103}" presName="theInnerList" presStyleCnt="0"/>
      <dgm:spPr/>
    </dgm:pt>
    <dgm:pt modelId="{DAE32E59-FCA5-F346-BB4B-6E1E5B7F2E7D}" type="pres">
      <dgm:prSet presAssocID="{1B40BB66-17BC-CC49-9223-EBDAF11B3495}" presName="childNode" presStyleLbl="node1" presStyleIdx="0" presStyleCnt="6">
        <dgm:presLayoutVars>
          <dgm:bulletEnabled val="1"/>
        </dgm:presLayoutVars>
      </dgm:prSet>
      <dgm:spPr/>
    </dgm:pt>
    <dgm:pt modelId="{31CDA45C-4CA9-064B-AE02-B38D82733A3F}" type="pres">
      <dgm:prSet presAssocID="{1B40BB66-17BC-CC49-9223-EBDAF11B3495}" presName="aSpace2" presStyleCnt="0"/>
      <dgm:spPr/>
    </dgm:pt>
    <dgm:pt modelId="{232BF530-E24A-B740-A595-5A9FA3B4EDFF}" type="pres">
      <dgm:prSet presAssocID="{8D810AED-A1ED-F84D-A50A-C425649B3909}" presName="childNode" presStyleLbl="node1" presStyleIdx="1" presStyleCnt="6">
        <dgm:presLayoutVars>
          <dgm:bulletEnabled val="1"/>
        </dgm:presLayoutVars>
      </dgm:prSet>
      <dgm:spPr/>
    </dgm:pt>
    <dgm:pt modelId="{CCFBCFC2-5EFA-4541-A1D6-78895254B649}" type="pres">
      <dgm:prSet presAssocID="{8D810AED-A1ED-F84D-A50A-C425649B3909}" presName="aSpace2" presStyleCnt="0"/>
      <dgm:spPr/>
    </dgm:pt>
    <dgm:pt modelId="{4D0450E9-64A6-B649-8F42-1B5FEC1669B0}" type="pres">
      <dgm:prSet presAssocID="{892D7E48-5FAE-4544-8B44-43E757934B8B}" presName="childNode" presStyleLbl="node1" presStyleIdx="2" presStyleCnt="6">
        <dgm:presLayoutVars>
          <dgm:bulletEnabled val="1"/>
        </dgm:presLayoutVars>
      </dgm:prSet>
      <dgm:spPr/>
    </dgm:pt>
    <dgm:pt modelId="{BE3A278A-4581-D446-89E2-1768F4090154}" type="pres">
      <dgm:prSet presAssocID="{0DEB5A33-8DCA-2B43-B2D2-3EA9EC44B103}" presName="aSpace" presStyleCnt="0"/>
      <dgm:spPr/>
    </dgm:pt>
    <dgm:pt modelId="{638DDB2C-9147-5149-A8A5-E447E40AB745}" type="pres">
      <dgm:prSet presAssocID="{72038B2B-35BA-2D4B-A3A9-52C203A85060}" presName="compNode" presStyleCnt="0"/>
      <dgm:spPr/>
    </dgm:pt>
    <dgm:pt modelId="{7FD2BF61-43A2-5842-AA4E-E7C101FB6F5A}" type="pres">
      <dgm:prSet presAssocID="{72038B2B-35BA-2D4B-A3A9-52C203A85060}" presName="aNode" presStyleLbl="bgShp" presStyleIdx="1" presStyleCnt="2"/>
      <dgm:spPr/>
    </dgm:pt>
    <dgm:pt modelId="{3578F00B-89EB-534E-B970-4E6A5B0BF0C8}" type="pres">
      <dgm:prSet presAssocID="{72038B2B-35BA-2D4B-A3A9-52C203A85060}" presName="textNode" presStyleLbl="bgShp" presStyleIdx="1" presStyleCnt="2"/>
      <dgm:spPr/>
    </dgm:pt>
    <dgm:pt modelId="{6544212D-F2F0-4D44-A8D3-43478B21A0B6}" type="pres">
      <dgm:prSet presAssocID="{72038B2B-35BA-2D4B-A3A9-52C203A85060}" presName="compChildNode" presStyleCnt="0"/>
      <dgm:spPr/>
    </dgm:pt>
    <dgm:pt modelId="{76154603-DA47-E249-A01B-96708DF83BDB}" type="pres">
      <dgm:prSet presAssocID="{72038B2B-35BA-2D4B-A3A9-52C203A85060}" presName="theInnerList" presStyleCnt="0"/>
      <dgm:spPr/>
    </dgm:pt>
    <dgm:pt modelId="{0A3D4679-1C4D-5D44-8D69-0EEF00A83E49}" type="pres">
      <dgm:prSet presAssocID="{C7758F08-1608-DF4D-87A0-B4C321E80787}" presName="childNode" presStyleLbl="node1" presStyleIdx="3" presStyleCnt="6">
        <dgm:presLayoutVars>
          <dgm:bulletEnabled val="1"/>
        </dgm:presLayoutVars>
      </dgm:prSet>
      <dgm:spPr/>
    </dgm:pt>
    <dgm:pt modelId="{6767391D-8803-414D-BF5B-1215ADAEDFB2}" type="pres">
      <dgm:prSet presAssocID="{C7758F08-1608-DF4D-87A0-B4C321E80787}" presName="aSpace2" presStyleCnt="0"/>
      <dgm:spPr/>
    </dgm:pt>
    <dgm:pt modelId="{15538DD4-532C-6A45-B5EF-8EBF19323015}" type="pres">
      <dgm:prSet presAssocID="{2108A116-4948-9745-8835-B271ACE21836}" presName="childNode" presStyleLbl="node1" presStyleIdx="4" presStyleCnt="6">
        <dgm:presLayoutVars>
          <dgm:bulletEnabled val="1"/>
        </dgm:presLayoutVars>
      </dgm:prSet>
      <dgm:spPr/>
    </dgm:pt>
    <dgm:pt modelId="{E4AAE0C3-DAFD-434A-98EE-2BC9D27B839B}" type="pres">
      <dgm:prSet presAssocID="{2108A116-4948-9745-8835-B271ACE21836}" presName="aSpace2" presStyleCnt="0"/>
      <dgm:spPr/>
    </dgm:pt>
    <dgm:pt modelId="{8949B593-C69B-6B40-BC86-6547394FB842}" type="pres">
      <dgm:prSet presAssocID="{865377CC-4D3C-CF43-8045-0A25223ACF2E}" presName="childNode" presStyleLbl="node1" presStyleIdx="5" presStyleCnt="6">
        <dgm:presLayoutVars>
          <dgm:bulletEnabled val="1"/>
        </dgm:presLayoutVars>
      </dgm:prSet>
      <dgm:spPr/>
    </dgm:pt>
  </dgm:ptLst>
  <dgm:cxnLst>
    <dgm:cxn modelId="{5FD44E04-5E2A-F642-80B4-4E9DC343C360}" type="presOf" srcId="{0DEB5A33-8DCA-2B43-B2D2-3EA9EC44B103}" destId="{9683C6B1-5330-D048-AE03-90C150DE236D}" srcOrd="1" destOrd="0" presId="urn:microsoft.com/office/officeart/2005/8/layout/lProcess2"/>
    <dgm:cxn modelId="{101D8C11-D130-D54A-BFDD-C27B8A94E6F5}" type="presOf" srcId="{C7758F08-1608-DF4D-87A0-B4C321E80787}" destId="{0A3D4679-1C4D-5D44-8D69-0EEF00A83E49}" srcOrd="0" destOrd="0" presId="urn:microsoft.com/office/officeart/2005/8/layout/lProcess2"/>
    <dgm:cxn modelId="{491E0617-69F7-B649-B199-EA08B70E70C2}" type="presOf" srcId="{FAD05149-D2B0-5046-9B48-96D4C77ED0C4}" destId="{15538DD4-532C-6A45-B5EF-8EBF19323015}" srcOrd="0" destOrd="1" presId="urn:microsoft.com/office/officeart/2005/8/layout/lProcess2"/>
    <dgm:cxn modelId="{9F3BC917-0DA0-F64C-9315-E0B9F68F491E}" srcId="{2108A116-4948-9745-8835-B271ACE21836}" destId="{FAD05149-D2B0-5046-9B48-96D4C77ED0C4}" srcOrd="0" destOrd="0" parTransId="{575922A6-8D23-CC47-A75A-877410C09DA5}" sibTransId="{FB9FA97D-E9DE-5548-8EF8-E4189FEEE77D}"/>
    <dgm:cxn modelId="{1ADF7B1B-2554-5640-9D28-0A918DE91B8B}" type="presOf" srcId="{8D810AED-A1ED-F84D-A50A-C425649B3909}" destId="{232BF530-E24A-B740-A595-5A9FA3B4EDFF}" srcOrd="0" destOrd="0" presId="urn:microsoft.com/office/officeart/2005/8/layout/lProcess2"/>
    <dgm:cxn modelId="{744D5D1D-6CCB-194A-BF2C-2D017773D73C}" srcId="{0DEB5A33-8DCA-2B43-B2D2-3EA9EC44B103}" destId="{1B40BB66-17BC-CC49-9223-EBDAF11B3495}" srcOrd="0" destOrd="0" parTransId="{C96E835E-3933-B74D-9B28-27F33F819B8C}" sibTransId="{FEA3B5D0-DD60-DC48-B0C8-79BA8F50981A}"/>
    <dgm:cxn modelId="{3A207E25-3E1D-D546-84AC-63D358A667D9}" type="presOf" srcId="{892D7E48-5FAE-4544-8B44-43E757934B8B}" destId="{4D0450E9-64A6-B649-8F42-1B5FEC1669B0}" srcOrd="0" destOrd="0" presId="urn:microsoft.com/office/officeart/2005/8/layout/lProcess2"/>
    <dgm:cxn modelId="{7918173F-1E63-EC4E-8D50-85DDF1B1EB71}" srcId="{E7B5CE0F-FD4A-9844-949C-C368F8B98526}" destId="{0DEB5A33-8DCA-2B43-B2D2-3EA9EC44B103}" srcOrd="0" destOrd="0" parTransId="{D14BD42D-69AA-AE45-A403-49777BA864A3}" sibTransId="{0585B51A-42C2-F845-8F78-543FA7342217}"/>
    <dgm:cxn modelId="{65074448-FC0A-1A49-ABD3-E5EDCDCD9826}" type="presOf" srcId="{2108A116-4948-9745-8835-B271ACE21836}" destId="{15538DD4-532C-6A45-B5EF-8EBF19323015}" srcOrd="0" destOrd="0" presId="urn:microsoft.com/office/officeart/2005/8/layout/lProcess2"/>
    <dgm:cxn modelId="{4A7DB84B-CC29-504A-9FBC-35D30DC07369}" srcId="{72038B2B-35BA-2D4B-A3A9-52C203A85060}" destId="{865377CC-4D3C-CF43-8045-0A25223ACF2E}" srcOrd="2" destOrd="0" parTransId="{E4F6027C-AA53-424C-81E3-251F83D01ADC}" sibTransId="{E8F46999-054B-B74C-9DB2-8016442C7F8E}"/>
    <dgm:cxn modelId="{67896850-EA5A-1641-9F2A-5143BDA61160}" srcId="{C7758F08-1608-DF4D-87A0-B4C321E80787}" destId="{6C49B0FC-64D0-734B-BFB6-6A3BDD03E2C8}" srcOrd="0" destOrd="0" parTransId="{8DDA22DB-3998-AA43-A120-4D9493019C0A}" sibTransId="{794851E8-2590-FB40-8E8E-915C6E412798}"/>
    <dgm:cxn modelId="{57170753-F370-EC4E-AA6B-4C3A5562DE43}" type="presOf" srcId="{72038B2B-35BA-2D4B-A3A9-52C203A85060}" destId="{3578F00B-89EB-534E-B970-4E6A5B0BF0C8}" srcOrd="1" destOrd="0" presId="urn:microsoft.com/office/officeart/2005/8/layout/lProcess2"/>
    <dgm:cxn modelId="{B657DF5B-1EF0-6945-8219-0FC82198AD72}" srcId="{E7B5CE0F-FD4A-9844-949C-C368F8B98526}" destId="{72038B2B-35BA-2D4B-A3A9-52C203A85060}" srcOrd="1" destOrd="0" parTransId="{43CEDD7C-B236-484A-95A1-07CDBAC68DEF}" sibTransId="{CCBBA617-B62A-D946-8182-AEC0844D2793}"/>
    <dgm:cxn modelId="{DD51985D-D6A2-7C43-94F6-59A383E22C45}" type="presOf" srcId="{1B40BB66-17BC-CC49-9223-EBDAF11B3495}" destId="{DAE32E59-FCA5-F346-BB4B-6E1E5B7F2E7D}" srcOrd="0" destOrd="0" presId="urn:microsoft.com/office/officeart/2005/8/layout/lProcess2"/>
    <dgm:cxn modelId="{9D099B6D-B721-9245-8592-20EE31E5126D}" srcId="{72038B2B-35BA-2D4B-A3A9-52C203A85060}" destId="{C7758F08-1608-DF4D-87A0-B4C321E80787}" srcOrd="0" destOrd="0" parTransId="{30C17EB1-2FF8-3F4D-BE18-ECA153B4922A}" sibTransId="{885A1E9E-8602-AA44-B2A9-85D6DCD717DA}"/>
    <dgm:cxn modelId="{9C6EBE74-11C6-F143-80E8-6742C8346252}" type="presOf" srcId="{E7B5CE0F-FD4A-9844-949C-C368F8B98526}" destId="{2D238BFF-D8B5-DA49-86ED-ABE63233FFA1}" srcOrd="0" destOrd="0" presId="urn:microsoft.com/office/officeart/2005/8/layout/lProcess2"/>
    <dgm:cxn modelId="{6DD6B39C-A0EC-3E46-831A-44431E21921D}" srcId="{0DEB5A33-8DCA-2B43-B2D2-3EA9EC44B103}" destId="{8D810AED-A1ED-F84D-A50A-C425649B3909}" srcOrd="1" destOrd="0" parTransId="{B867D48D-A855-C34D-A589-39CF47ECF273}" sibTransId="{C47ABC4D-AD71-994F-90DB-025D6BADBBCB}"/>
    <dgm:cxn modelId="{95A9789F-0490-574A-AD81-7C0C55D9783E}" type="presOf" srcId="{865377CC-4D3C-CF43-8045-0A25223ACF2E}" destId="{8949B593-C69B-6B40-BC86-6547394FB842}" srcOrd="0" destOrd="0" presId="urn:microsoft.com/office/officeart/2005/8/layout/lProcess2"/>
    <dgm:cxn modelId="{F0007BA6-2CBD-3245-9862-1F30A7FCD010}" srcId="{0DEB5A33-8DCA-2B43-B2D2-3EA9EC44B103}" destId="{892D7E48-5FAE-4544-8B44-43E757934B8B}" srcOrd="2" destOrd="0" parTransId="{C69416F1-7D57-E440-8E2D-CDEB7936FCF2}" sibTransId="{E35248DA-D37E-FF40-9022-7C4F9A9F99CB}"/>
    <dgm:cxn modelId="{76057FBB-BCF2-B747-8F50-0B075FB627FD}" type="presOf" srcId="{0DEB5A33-8DCA-2B43-B2D2-3EA9EC44B103}" destId="{F3B77FC1-EAAF-3D4D-8FEA-8D00D5897F5A}" srcOrd="0" destOrd="0" presId="urn:microsoft.com/office/officeart/2005/8/layout/lProcess2"/>
    <dgm:cxn modelId="{6CA1D4CA-F7A1-B943-9F0C-948874350B1E}" type="presOf" srcId="{6C49B0FC-64D0-734B-BFB6-6A3BDD03E2C8}" destId="{0A3D4679-1C4D-5D44-8D69-0EEF00A83E49}" srcOrd="0" destOrd="1" presId="urn:microsoft.com/office/officeart/2005/8/layout/lProcess2"/>
    <dgm:cxn modelId="{1CB9CCD6-F687-4B42-B77D-3F223855ED29}" type="presOf" srcId="{72038B2B-35BA-2D4B-A3A9-52C203A85060}" destId="{7FD2BF61-43A2-5842-AA4E-E7C101FB6F5A}" srcOrd="0" destOrd="0" presId="urn:microsoft.com/office/officeart/2005/8/layout/lProcess2"/>
    <dgm:cxn modelId="{973DE7DF-93CF-6845-BD13-0D44054921B0}" srcId="{72038B2B-35BA-2D4B-A3A9-52C203A85060}" destId="{2108A116-4948-9745-8835-B271ACE21836}" srcOrd="1" destOrd="0" parTransId="{B819D261-E79F-E944-BD87-4DAB890C9ECA}" sibTransId="{BA75DFB3-9511-1042-9EA2-D20693C179B1}"/>
    <dgm:cxn modelId="{600AA2C2-048B-954E-B7BA-000DD1D85FBB}" type="presParOf" srcId="{2D238BFF-D8B5-DA49-86ED-ABE63233FFA1}" destId="{0B6E460D-5105-0F40-9737-D8DB4AC0E357}" srcOrd="0" destOrd="0" presId="urn:microsoft.com/office/officeart/2005/8/layout/lProcess2"/>
    <dgm:cxn modelId="{A4BE3848-1FF7-3A43-82DC-EFDC1F8294E9}" type="presParOf" srcId="{0B6E460D-5105-0F40-9737-D8DB4AC0E357}" destId="{F3B77FC1-EAAF-3D4D-8FEA-8D00D5897F5A}" srcOrd="0" destOrd="0" presId="urn:microsoft.com/office/officeart/2005/8/layout/lProcess2"/>
    <dgm:cxn modelId="{7276AEF1-66D5-7648-BD19-11FC41159607}" type="presParOf" srcId="{0B6E460D-5105-0F40-9737-D8DB4AC0E357}" destId="{9683C6B1-5330-D048-AE03-90C150DE236D}" srcOrd="1" destOrd="0" presId="urn:microsoft.com/office/officeart/2005/8/layout/lProcess2"/>
    <dgm:cxn modelId="{0883CC4C-EA14-B44B-85B9-B5FA67D03FD9}" type="presParOf" srcId="{0B6E460D-5105-0F40-9737-D8DB4AC0E357}" destId="{A125EC4A-562A-7049-955D-1CA22D2BF293}" srcOrd="2" destOrd="0" presId="urn:microsoft.com/office/officeart/2005/8/layout/lProcess2"/>
    <dgm:cxn modelId="{F6B4C090-AFFD-F048-A3E7-B4B5252247FE}" type="presParOf" srcId="{A125EC4A-562A-7049-955D-1CA22D2BF293}" destId="{5317F546-A715-F741-A310-1E4E517C4DB9}" srcOrd="0" destOrd="0" presId="urn:microsoft.com/office/officeart/2005/8/layout/lProcess2"/>
    <dgm:cxn modelId="{D1A2F0AF-BC80-6C4C-A40D-99AF53CFACF3}" type="presParOf" srcId="{5317F546-A715-F741-A310-1E4E517C4DB9}" destId="{DAE32E59-FCA5-F346-BB4B-6E1E5B7F2E7D}" srcOrd="0" destOrd="0" presId="urn:microsoft.com/office/officeart/2005/8/layout/lProcess2"/>
    <dgm:cxn modelId="{CDD68131-0C7D-0441-B43D-8BA06E074600}" type="presParOf" srcId="{5317F546-A715-F741-A310-1E4E517C4DB9}" destId="{31CDA45C-4CA9-064B-AE02-B38D82733A3F}" srcOrd="1" destOrd="0" presId="urn:microsoft.com/office/officeart/2005/8/layout/lProcess2"/>
    <dgm:cxn modelId="{9A7D00D2-66F8-DD4E-9384-F31A9C886816}" type="presParOf" srcId="{5317F546-A715-F741-A310-1E4E517C4DB9}" destId="{232BF530-E24A-B740-A595-5A9FA3B4EDFF}" srcOrd="2" destOrd="0" presId="urn:microsoft.com/office/officeart/2005/8/layout/lProcess2"/>
    <dgm:cxn modelId="{2785209B-160C-3544-BD48-D67D0A4A92E4}" type="presParOf" srcId="{5317F546-A715-F741-A310-1E4E517C4DB9}" destId="{CCFBCFC2-5EFA-4541-A1D6-78895254B649}" srcOrd="3" destOrd="0" presId="urn:microsoft.com/office/officeart/2005/8/layout/lProcess2"/>
    <dgm:cxn modelId="{A39512BA-A888-ED4D-8775-4DD5936B9049}" type="presParOf" srcId="{5317F546-A715-F741-A310-1E4E517C4DB9}" destId="{4D0450E9-64A6-B649-8F42-1B5FEC1669B0}" srcOrd="4" destOrd="0" presId="urn:microsoft.com/office/officeart/2005/8/layout/lProcess2"/>
    <dgm:cxn modelId="{5E8A8914-3538-6B41-9182-E31E49F6F4C5}" type="presParOf" srcId="{2D238BFF-D8B5-DA49-86ED-ABE63233FFA1}" destId="{BE3A278A-4581-D446-89E2-1768F4090154}" srcOrd="1" destOrd="0" presId="urn:microsoft.com/office/officeart/2005/8/layout/lProcess2"/>
    <dgm:cxn modelId="{2ECFCFE9-5828-DD41-B465-1039E468CA75}" type="presParOf" srcId="{2D238BFF-D8B5-DA49-86ED-ABE63233FFA1}" destId="{638DDB2C-9147-5149-A8A5-E447E40AB745}" srcOrd="2" destOrd="0" presId="urn:microsoft.com/office/officeart/2005/8/layout/lProcess2"/>
    <dgm:cxn modelId="{BDA71290-32A5-9545-A472-DB4CE5035436}" type="presParOf" srcId="{638DDB2C-9147-5149-A8A5-E447E40AB745}" destId="{7FD2BF61-43A2-5842-AA4E-E7C101FB6F5A}" srcOrd="0" destOrd="0" presId="urn:microsoft.com/office/officeart/2005/8/layout/lProcess2"/>
    <dgm:cxn modelId="{FBC55CEB-DF0A-2F48-9083-0C8BFCCE8694}" type="presParOf" srcId="{638DDB2C-9147-5149-A8A5-E447E40AB745}" destId="{3578F00B-89EB-534E-B970-4E6A5B0BF0C8}" srcOrd="1" destOrd="0" presId="urn:microsoft.com/office/officeart/2005/8/layout/lProcess2"/>
    <dgm:cxn modelId="{7817595C-0CA6-914D-8F29-B60348066B3E}" type="presParOf" srcId="{638DDB2C-9147-5149-A8A5-E447E40AB745}" destId="{6544212D-F2F0-4D44-A8D3-43478B21A0B6}" srcOrd="2" destOrd="0" presId="urn:microsoft.com/office/officeart/2005/8/layout/lProcess2"/>
    <dgm:cxn modelId="{717F1976-28AB-7848-A1EF-D81BF76998EA}" type="presParOf" srcId="{6544212D-F2F0-4D44-A8D3-43478B21A0B6}" destId="{76154603-DA47-E249-A01B-96708DF83BDB}" srcOrd="0" destOrd="0" presId="urn:microsoft.com/office/officeart/2005/8/layout/lProcess2"/>
    <dgm:cxn modelId="{CE3350A7-04EB-944A-9A5F-F449EF21A7B9}" type="presParOf" srcId="{76154603-DA47-E249-A01B-96708DF83BDB}" destId="{0A3D4679-1C4D-5D44-8D69-0EEF00A83E49}" srcOrd="0" destOrd="0" presId="urn:microsoft.com/office/officeart/2005/8/layout/lProcess2"/>
    <dgm:cxn modelId="{11BB9D80-91B0-2E4C-B906-884BAB447941}" type="presParOf" srcId="{76154603-DA47-E249-A01B-96708DF83BDB}" destId="{6767391D-8803-414D-BF5B-1215ADAEDFB2}" srcOrd="1" destOrd="0" presId="urn:microsoft.com/office/officeart/2005/8/layout/lProcess2"/>
    <dgm:cxn modelId="{C1F0DAD1-2334-CD40-A35B-8010307BBB4F}" type="presParOf" srcId="{76154603-DA47-E249-A01B-96708DF83BDB}" destId="{15538DD4-532C-6A45-B5EF-8EBF19323015}" srcOrd="2" destOrd="0" presId="urn:microsoft.com/office/officeart/2005/8/layout/lProcess2"/>
    <dgm:cxn modelId="{C70C8B6D-AF96-3041-8B0E-B9A6AB066F2D}" type="presParOf" srcId="{76154603-DA47-E249-A01B-96708DF83BDB}" destId="{E4AAE0C3-DAFD-434A-98EE-2BC9D27B839B}" srcOrd="3" destOrd="0" presId="urn:microsoft.com/office/officeart/2005/8/layout/lProcess2"/>
    <dgm:cxn modelId="{20F78711-EAAA-6849-A0A5-54F83322DCD7}" type="presParOf" srcId="{76154603-DA47-E249-A01B-96708DF83BDB}" destId="{8949B593-C69B-6B40-BC86-6547394FB84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56A1EF-A7AA-194D-B08D-F850A20D035F}"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5744AD78-27B4-5246-9E56-93BDA94883C5}">
      <dgm:prSet custT="1"/>
      <dgm:spPr/>
      <dgm:t>
        <a:bodyPr/>
        <a:lstStyle/>
        <a:p>
          <a:pPr rtl="0"/>
          <a:r>
            <a:rPr lang="en-US" sz="1400" dirty="0"/>
            <a:t>A protocol for secure network communications designed to be relatively simple and inexpensive to implement</a:t>
          </a:r>
        </a:p>
      </dgm:t>
    </dgm:pt>
    <dgm:pt modelId="{2ED247AE-2DA1-5548-8F92-03A9E14D7CDA}" type="parTrans" cxnId="{B5DD4064-9AC7-764F-81C9-8F4F3E4FFF2E}">
      <dgm:prSet/>
      <dgm:spPr/>
      <dgm:t>
        <a:bodyPr/>
        <a:lstStyle/>
        <a:p>
          <a:endParaRPr lang="en-US"/>
        </a:p>
      </dgm:t>
    </dgm:pt>
    <dgm:pt modelId="{48DD9264-6FA1-E446-8766-14ACE7A3D74D}" type="sibTrans" cxnId="{B5DD4064-9AC7-764F-81C9-8F4F3E4FFF2E}">
      <dgm:prSet/>
      <dgm:spPr/>
      <dgm:t>
        <a:bodyPr/>
        <a:lstStyle/>
        <a:p>
          <a:endParaRPr lang="en-US"/>
        </a:p>
      </dgm:t>
    </dgm:pt>
    <dgm:pt modelId="{CFB7B681-A50F-4B4C-B52E-5D784D186394}">
      <dgm:prSet custT="1"/>
      <dgm:spPr/>
      <dgm:t>
        <a:bodyPr/>
        <a:lstStyle/>
        <a:p>
          <a:pPr rtl="0"/>
          <a:r>
            <a:rPr lang="en-US" sz="1400" dirty="0"/>
            <a:t>The initial version, SSH1 was focused on providing a secure remote logon facility to replace TELNET and other remote logon schemes that provided no security</a:t>
          </a:r>
        </a:p>
      </dgm:t>
    </dgm:pt>
    <dgm:pt modelId="{60A379F6-F3E1-6046-BFC4-32D2C6DE5179}" type="parTrans" cxnId="{92732B58-2330-7040-94B1-F112D31DA429}">
      <dgm:prSet/>
      <dgm:spPr/>
      <dgm:t>
        <a:bodyPr/>
        <a:lstStyle/>
        <a:p>
          <a:endParaRPr lang="en-US"/>
        </a:p>
      </dgm:t>
    </dgm:pt>
    <dgm:pt modelId="{033348AB-DB64-F94D-A91C-68531CC5BD92}" type="sibTrans" cxnId="{92732B58-2330-7040-94B1-F112D31DA429}">
      <dgm:prSet/>
      <dgm:spPr/>
      <dgm:t>
        <a:bodyPr/>
        <a:lstStyle/>
        <a:p>
          <a:endParaRPr lang="en-US"/>
        </a:p>
      </dgm:t>
    </dgm:pt>
    <dgm:pt modelId="{42926E24-268F-8C40-9324-DDBFAFA3F3AB}">
      <dgm:prSet custT="1"/>
      <dgm:spPr/>
      <dgm:t>
        <a:bodyPr/>
        <a:lstStyle/>
        <a:p>
          <a:pPr rtl="0"/>
          <a:r>
            <a:rPr lang="en-US" sz="1400" dirty="0"/>
            <a:t>SSH also provides a more general client/server capability and can be used for such network functions as file transfer and e-mail</a:t>
          </a:r>
        </a:p>
      </dgm:t>
    </dgm:pt>
    <dgm:pt modelId="{D4B0B6C5-BD74-5442-85EE-3F753470418E}" type="parTrans" cxnId="{2AC47255-A395-374E-812F-BA049003470D}">
      <dgm:prSet/>
      <dgm:spPr/>
      <dgm:t>
        <a:bodyPr/>
        <a:lstStyle/>
        <a:p>
          <a:endParaRPr lang="en-US"/>
        </a:p>
      </dgm:t>
    </dgm:pt>
    <dgm:pt modelId="{90108570-BCE5-A644-93A6-318F8E1FF0B6}" type="sibTrans" cxnId="{2AC47255-A395-374E-812F-BA049003470D}">
      <dgm:prSet/>
      <dgm:spPr/>
      <dgm:t>
        <a:bodyPr/>
        <a:lstStyle/>
        <a:p>
          <a:endParaRPr lang="en-US"/>
        </a:p>
      </dgm:t>
    </dgm:pt>
    <dgm:pt modelId="{F8D9B76B-7F66-EA44-90BF-D379E654F1BC}">
      <dgm:prSet custT="1"/>
      <dgm:spPr/>
      <dgm:t>
        <a:bodyPr/>
        <a:lstStyle/>
        <a:p>
          <a:pPr rtl="0"/>
          <a:r>
            <a:rPr lang="en-US" sz="1400" dirty="0"/>
            <a:t>SSH2 fixes a number of security flaws in the original scheme and is</a:t>
          </a:r>
          <a:r>
            <a:rPr lang="en-US" sz="1200" dirty="0"/>
            <a:t> documented as a proposed standard in IETF </a:t>
          </a:r>
          <a:r>
            <a:rPr lang="en-US" sz="1200" dirty="0" err="1"/>
            <a:t>RFCs</a:t>
          </a:r>
          <a:r>
            <a:rPr lang="en-US" sz="1200" dirty="0"/>
            <a:t> 4250 through 4256</a:t>
          </a:r>
          <a:endParaRPr lang="en-US" sz="1400" dirty="0"/>
        </a:p>
      </dgm:t>
    </dgm:pt>
    <dgm:pt modelId="{80846952-9552-6947-9327-8D8338CEA0DE}" type="parTrans" cxnId="{7EDA3D2A-AED3-2047-B43D-1E9AB29F0BC5}">
      <dgm:prSet/>
      <dgm:spPr/>
      <dgm:t>
        <a:bodyPr/>
        <a:lstStyle/>
        <a:p>
          <a:endParaRPr lang="en-US"/>
        </a:p>
      </dgm:t>
    </dgm:pt>
    <dgm:pt modelId="{EC4F2EDA-EBE4-BB40-BF74-2B14D493A1DF}" type="sibTrans" cxnId="{7EDA3D2A-AED3-2047-B43D-1E9AB29F0BC5}">
      <dgm:prSet/>
      <dgm:spPr/>
      <dgm:t>
        <a:bodyPr/>
        <a:lstStyle/>
        <a:p>
          <a:endParaRPr lang="en-US"/>
        </a:p>
      </dgm:t>
    </dgm:pt>
    <dgm:pt modelId="{898CA541-FE5A-FF4A-9255-8C6A64B3666E}">
      <dgm:prSet custT="1"/>
      <dgm:spPr/>
      <dgm:t>
        <a:bodyPr/>
        <a:lstStyle/>
        <a:p>
          <a:pPr rtl="0"/>
          <a:r>
            <a:rPr lang="en-US" sz="1400" dirty="0"/>
            <a:t>SSH client and server applications are widely available for most operating systems</a:t>
          </a:r>
        </a:p>
      </dgm:t>
    </dgm:pt>
    <dgm:pt modelId="{296D125A-48A7-C648-B2B3-06486922A312}" type="parTrans" cxnId="{04D40A9F-115C-5F40-868D-AA7A02A63396}">
      <dgm:prSet/>
      <dgm:spPr/>
      <dgm:t>
        <a:bodyPr/>
        <a:lstStyle/>
        <a:p>
          <a:endParaRPr lang="en-US"/>
        </a:p>
      </dgm:t>
    </dgm:pt>
    <dgm:pt modelId="{47D000C7-D942-A744-8E7F-A7962E9BC2B1}" type="sibTrans" cxnId="{04D40A9F-115C-5F40-868D-AA7A02A63396}">
      <dgm:prSet/>
      <dgm:spPr/>
      <dgm:t>
        <a:bodyPr/>
        <a:lstStyle/>
        <a:p>
          <a:endParaRPr lang="en-US"/>
        </a:p>
      </dgm:t>
    </dgm:pt>
    <dgm:pt modelId="{3D71B523-F233-924F-B793-216E16573958}">
      <dgm:prSet custT="1"/>
      <dgm:spPr/>
      <dgm:t>
        <a:bodyPr/>
        <a:lstStyle/>
        <a:p>
          <a:pPr rtl="0"/>
          <a:r>
            <a:rPr lang="en-US" sz="1200" dirty="0"/>
            <a:t>Has become the method of choice for remote login and X tunneling</a:t>
          </a:r>
        </a:p>
      </dgm:t>
    </dgm:pt>
    <dgm:pt modelId="{F0437732-E063-BB48-91FA-2FB65E3FAF3E}" type="parTrans" cxnId="{3E4FC89F-23A8-814D-A319-E73F0FEE1297}">
      <dgm:prSet/>
      <dgm:spPr/>
      <dgm:t>
        <a:bodyPr/>
        <a:lstStyle/>
        <a:p>
          <a:endParaRPr lang="en-US"/>
        </a:p>
      </dgm:t>
    </dgm:pt>
    <dgm:pt modelId="{D682443F-DACD-C64E-A3FC-7F82FE5D712F}" type="sibTrans" cxnId="{3E4FC89F-23A8-814D-A319-E73F0FEE1297}">
      <dgm:prSet/>
      <dgm:spPr/>
      <dgm:t>
        <a:bodyPr/>
        <a:lstStyle/>
        <a:p>
          <a:endParaRPr lang="en-US"/>
        </a:p>
      </dgm:t>
    </dgm:pt>
    <dgm:pt modelId="{A71DF61A-8717-F541-A90F-A269CCC0BE68}">
      <dgm:prSet custT="1"/>
      <dgm:spPr/>
      <dgm:t>
        <a:bodyPr/>
        <a:lstStyle/>
        <a:p>
          <a:pPr rtl="0"/>
          <a:r>
            <a:rPr lang="en-US" sz="1200" dirty="0"/>
            <a:t>Is rapidly becoming one of the most pervasive applications for encryption technology outside of embedded systems</a:t>
          </a:r>
        </a:p>
      </dgm:t>
    </dgm:pt>
    <dgm:pt modelId="{B18296FB-1085-3749-B14D-457FBE6B6FD5}" type="parTrans" cxnId="{1E142AF9-20C7-CF48-810A-64648C911F48}">
      <dgm:prSet/>
      <dgm:spPr/>
      <dgm:t>
        <a:bodyPr/>
        <a:lstStyle/>
        <a:p>
          <a:endParaRPr lang="en-US"/>
        </a:p>
      </dgm:t>
    </dgm:pt>
    <dgm:pt modelId="{F70BE2ED-E941-A544-A0EB-3FE908BEBBF8}" type="sibTrans" cxnId="{1E142AF9-20C7-CF48-810A-64648C911F48}">
      <dgm:prSet/>
      <dgm:spPr/>
      <dgm:t>
        <a:bodyPr/>
        <a:lstStyle/>
        <a:p>
          <a:endParaRPr lang="en-US"/>
        </a:p>
      </dgm:t>
    </dgm:pt>
    <dgm:pt modelId="{C4C4D5A0-00C9-4748-8E8C-8B90A905BCDA}" type="pres">
      <dgm:prSet presAssocID="{3756A1EF-A7AA-194D-B08D-F850A20D035F}" presName="compositeShape" presStyleCnt="0">
        <dgm:presLayoutVars>
          <dgm:chMax val="7"/>
          <dgm:dir/>
          <dgm:resizeHandles val="exact"/>
        </dgm:presLayoutVars>
      </dgm:prSet>
      <dgm:spPr/>
    </dgm:pt>
    <dgm:pt modelId="{BE95F79C-3779-9641-86F9-41B71D0EFB8D}" type="pres">
      <dgm:prSet presAssocID="{5744AD78-27B4-5246-9E56-93BDA94883C5}" presName="circ1" presStyleLbl="vennNode1" presStyleIdx="0" presStyleCnt="5"/>
      <dgm:spPr>
        <a:ln>
          <a:solidFill>
            <a:schemeClr val="tx2">
              <a:lumMod val="75000"/>
            </a:schemeClr>
          </a:solidFill>
        </a:ln>
      </dgm:spPr>
    </dgm:pt>
    <dgm:pt modelId="{9E0F2848-B81F-0647-86AC-605FA44547F1}" type="pres">
      <dgm:prSet presAssocID="{5744AD78-27B4-5246-9E56-93BDA94883C5}" presName="circ1Tx" presStyleLbl="revTx" presStyleIdx="0" presStyleCnt="0">
        <dgm:presLayoutVars>
          <dgm:chMax val="0"/>
          <dgm:chPref val="0"/>
          <dgm:bulletEnabled val="1"/>
        </dgm:presLayoutVars>
      </dgm:prSet>
      <dgm:spPr/>
    </dgm:pt>
    <dgm:pt modelId="{AC9ED159-B8F2-B645-AF6C-41AA87AA5DCD}" type="pres">
      <dgm:prSet presAssocID="{CFB7B681-A50F-4B4C-B52E-5D784D186394}" presName="circ2" presStyleLbl="vennNode1" presStyleIdx="1" presStyleCnt="5"/>
      <dgm:spPr>
        <a:ln>
          <a:solidFill>
            <a:schemeClr val="tx2">
              <a:lumMod val="75000"/>
            </a:schemeClr>
          </a:solidFill>
        </a:ln>
      </dgm:spPr>
    </dgm:pt>
    <dgm:pt modelId="{9729B67E-7F7E-7C42-BE9E-D6E84DF2EFA2}" type="pres">
      <dgm:prSet presAssocID="{CFB7B681-A50F-4B4C-B52E-5D784D186394}" presName="circ2Tx" presStyleLbl="revTx" presStyleIdx="0" presStyleCnt="0">
        <dgm:presLayoutVars>
          <dgm:chMax val="0"/>
          <dgm:chPref val="0"/>
          <dgm:bulletEnabled val="1"/>
        </dgm:presLayoutVars>
      </dgm:prSet>
      <dgm:spPr/>
    </dgm:pt>
    <dgm:pt modelId="{ED9DD3D6-D62E-0E43-9597-323BCFD1FE44}" type="pres">
      <dgm:prSet presAssocID="{42926E24-268F-8C40-9324-DDBFAFA3F3AB}" presName="circ3" presStyleLbl="vennNode1" presStyleIdx="2" presStyleCnt="5"/>
      <dgm:spPr>
        <a:ln>
          <a:solidFill>
            <a:schemeClr val="tx2">
              <a:lumMod val="75000"/>
            </a:schemeClr>
          </a:solidFill>
        </a:ln>
      </dgm:spPr>
    </dgm:pt>
    <dgm:pt modelId="{9D8BBF0B-0E41-C941-BD2B-D2E6AEB8D500}" type="pres">
      <dgm:prSet presAssocID="{42926E24-268F-8C40-9324-DDBFAFA3F3AB}" presName="circ3Tx" presStyleLbl="revTx" presStyleIdx="0" presStyleCnt="0" custScaleX="114572">
        <dgm:presLayoutVars>
          <dgm:chMax val="0"/>
          <dgm:chPref val="0"/>
          <dgm:bulletEnabled val="1"/>
        </dgm:presLayoutVars>
      </dgm:prSet>
      <dgm:spPr/>
    </dgm:pt>
    <dgm:pt modelId="{24880C52-494B-2E44-9D04-E1CB3B7B52AB}" type="pres">
      <dgm:prSet presAssocID="{F8D9B76B-7F66-EA44-90BF-D379E654F1BC}" presName="circ4" presStyleLbl="vennNode1" presStyleIdx="3" presStyleCnt="5"/>
      <dgm:spPr>
        <a:ln>
          <a:solidFill>
            <a:schemeClr val="tx2">
              <a:lumMod val="75000"/>
            </a:schemeClr>
          </a:solidFill>
        </a:ln>
      </dgm:spPr>
    </dgm:pt>
    <dgm:pt modelId="{8E7C9912-89D3-4C41-8230-27CA7AE2247F}" type="pres">
      <dgm:prSet presAssocID="{F8D9B76B-7F66-EA44-90BF-D379E654F1BC}" presName="circ4Tx" presStyleLbl="revTx" presStyleIdx="0" presStyleCnt="0" custScaleX="116939" custLinFactNeighborX="-3051" custLinFactNeighborY="-8051">
        <dgm:presLayoutVars>
          <dgm:chMax val="0"/>
          <dgm:chPref val="0"/>
          <dgm:bulletEnabled val="1"/>
        </dgm:presLayoutVars>
      </dgm:prSet>
      <dgm:spPr/>
    </dgm:pt>
    <dgm:pt modelId="{61BC6099-4252-054E-876A-CD1D818CCB14}" type="pres">
      <dgm:prSet presAssocID="{898CA541-FE5A-FF4A-9255-8C6A64B3666E}" presName="circ5" presStyleLbl="vennNode1" presStyleIdx="4" presStyleCnt="5"/>
      <dgm:spPr>
        <a:ln>
          <a:solidFill>
            <a:schemeClr val="tx2">
              <a:lumMod val="75000"/>
            </a:schemeClr>
          </a:solidFill>
        </a:ln>
      </dgm:spPr>
    </dgm:pt>
    <dgm:pt modelId="{4FA535E4-9CFF-2B43-9F59-95A3030005B9}" type="pres">
      <dgm:prSet presAssocID="{898CA541-FE5A-FF4A-9255-8C6A64B3666E}" presName="circ5Tx" presStyleLbl="revTx" presStyleIdx="0" presStyleCnt="0" custLinFactNeighborX="-2797" custLinFactNeighborY="-13518">
        <dgm:presLayoutVars>
          <dgm:chMax val="0"/>
          <dgm:chPref val="0"/>
          <dgm:bulletEnabled val="1"/>
        </dgm:presLayoutVars>
      </dgm:prSet>
      <dgm:spPr/>
    </dgm:pt>
  </dgm:ptLst>
  <dgm:cxnLst>
    <dgm:cxn modelId="{6F89D20E-DD48-9643-8C1E-79A9795BFEC6}" type="presOf" srcId="{A71DF61A-8717-F541-A90F-A269CCC0BE68}" destId="{4FA535E4-9CFF-2B43-9F59-95A3030005B9}" srcOrd="0" destOrd="2" presId="urn:microsoft.com/office/officeart/2005/8/layout/venn1"/>
    <dgm:cxn modelId="{E01FA61C-87C5-394F-A0F0-7667AB18A9B2}" type="presOf" srcId="{3D71B523-F233-924F-B793-216E16573958}" destId="{4FA535E4-9CFF-2B43-9F59-95A3030005B9}" srcOrd="0" destOrd="1" presId="urn:microsoft.com/office/officeart/2005/8/layout/venn1"/>
    <dgm:cxn modelId="{7EDA3D2A-AED3-2047-B43D-1E9AB29F0BC5}" srcId="{3756A1EF-A7AA-194D-B08D-F850A20D035F}" destId="{F8D9B76B-7F66-EA44-90BF-D379E654F1BC}" srcOrd="3" destOrd="0" parTransId="{80846952-9552-6947-9327-8D8338CEA0DE}" sibTransId="{EC4F2EDA-EBE4-BB40-BF74-2B14D493A1DF}"/>
    <dgm:cxn modelId="{8B907B44-AE92-B248-BF17-D2AD9107B6C7}" type="presOf" srcId="{898CA541-FE5A-FF4A-9255-8C6A64B3666E}" destId="{4FA535E4-9CFF-2B43-9F59-95A3030005B9}" srcOrd="0" destOrd="0" presId="urn:microsoft.com/office/officeart/2005/8/layout/venn1"/>
    <dgm:cxn modelId="{2AC47255-A395-374E-812F-BA049003470D}" srcId="{3756A1EF-A7AA-194D-B08D-F850A20D035F}" destId="{42926E24-268F-8C40-9324-DDBFAFA3F3AB}" srcOrd="2" destOrd="0" parTransId="{D4B0B6C5-BD74-5442-85EE-3F753470418E}" sibTransId="{90108570-BCE5-A644-93A6-318F8E1FF0B6}"/>
    <dgm:cxn modelId="{92732B58-2330-7040-94B1-F112D31DA429}" srcId="{3756A1EF-A7AA-194D-B08D-F850A20D035F}" destId="{CFB7B681-A50F-4B4C-B52E-5D784D186394}" srcOrd="1" destOrd="0" parTransId="{60A379F6-F3E1-6046-BFC4-32D2C6DE5179}" sibTransId="{033348AB-DB64-F94D-A91C-68531CC5BD92}"/>
    <dgm:cxn modelId="{EBE4EB58-C853-9E40-9FE5-247493D2E2FA}" type="presOf" srcId="{F8D9B76B-7F66-EA44-90BF-D379E654F1BC}" destId="{8E7C9912-89D3-4C41-8230-27CA7AE2247F}" srcOrd="0" destOrd="0" presId="urn:microsoft.com/office/officeart/2005/8/layout/venn1"/>
    <dgm:cxn modelId="{B5DD4064-9AC7-764F-81C9-8F4F3E4FFF2E}" srcId="{3756A1EF-A7AA-194D-B08D-F850A20D035F}" destId="{5744AD78-27B4-5246-9E56-93BDA94883C5}" srcOrd="0" destOrd="0" parTransId="{2ED247AE-2DA1-5548-8F92-03A9E14D7CDA}" sibTransId="{48DD9264-6FA1-E446-8766-14ACE7A3D74D}"/>
    <dgm:cxn modelId="{75C09D67-480E-6A4C-9E68-76C75A26C274}" type="presOf" srcId="{42926E24-268F-8C40-9324-DDBFAFA3F3AB}" destId="{9D8BBF0B-0E41-C941-BD2B-D2E6AEB8D500}" srcOrd="0" destOrd="0" presId="urn:microsoft.com/office/officeart/2005/8/layout/venn1"/>
    <dgm:cxn modelId="{9F5D5B8B-991B-E942-8B98-87C643AE9A9F}" type="presOf" srcId="{CFB7B681-A50F-4B4C-B52E-5D784D186394}" destId="{9729B67E-7F7E-7C42-BE9E-D6E84DF2EFA2}" srcOrd="0" destOrd="0" presId="urn:microsoft.com/office/officeart/2005/8/layout/venn1"/>
    <dgm:cxn modelId="{C034829C-B17E-A447-8D82-22FCF9A9723A}" type="presOf" srcId="{5744AD78-27B4-5246-9E56-93BDA94883C5}" destId="{9E0F2848-B81F-0647-86AC-605FA44547F1}" srcOrd="0" destOrd="0" presId="urn:microsoft.com/office/officeart/2005/8/layout/venn1"/>
    <dgm:cxn modelId="{04D40A9F-115C-5F40-868D-AA7A02A63396}" srcId="{3756A1EF-A7AA-194D-B08D-F850A20D035F}" destId="{898CA541-FE5A-FF4A-9255-8C6A64B3666E}" srcOrd="4" destOrd="0" parTransId="{296D125A-48A7-C648-B2B3-06486922A312}" sibTransId="{47D000C7-D942-A744-8E7F-A7962E9BC2B1}"/>
    <dgm:cxn modelId="{3E4FC89F-23A8-814D-A319-E73F0FEE1297}" srcId="{898CA541-FE5A-FF4A-9255-8C6A64B3666E}" destId="{3D71B523-F233-924F-B793-216E16573958}" srcOrd="0" destOrd="0" parTransId="{F0437732-E063-BB48-91FA-2FB65E3FAF3E}" sibTransId="{D682443F-DACD-C64E-A3FC-7F82FE5D712F}"/>
    <dgm:cxn modelId="{EE58A3C8-081F-B442-B666-F4B921CBA33F}" type="presOf" srcId="{3756A1EF-A7AA-194D-B08D-F850A20D035F}" destId="{C4C4D5A0-00C9-4748-8E8C-8B90A905BCDA}" srcOrd="0" destOrd="0" presId="urn:microsoft.com/office/officeart/2005/8/layout/venn1"/>
    <dgm:cxn modelId="{1E142AF9-20C7-CF48-810A-64648C911F48}" srcId="{898CA541-FE5A-FF4A-9255-8C6A64B3666E}" destId="{A71DF61A-8717-F541-A90F-A269CCC0BE68}" srcOrd="1" destOrd="0" parTransId="{B18296FB-1085-3749-B14D-457FBE6B6FD5}" sibTransId="{F70BE2ED-E941-A544-A0EB-3FE908BEBBF8}"/>
    <dgm:cxn modelId="{516A5B03-2B13-A246-83C3-C29AFC5FFB03}" type="presParOf" srcId="{C4C4D5A0-00C9-4748-8E8C-8B90A905BCDA}" destId="{BE95F79C-3779-9641-86F9-41B71D0EFB8D}" srcOrd="0" destOrd="0" presId="urn:microsoft.com/office/officeart/2005/8/layout/venn1"/>
    <dgm:cxn modelId="{5366527A-0620-7845-BE87-4E33473813C8}" type="presParOf" srcId="{C4C4D5A0-00C9-4748-8E8C-8B90A905BCDA}" destId="{9E0F2848-B81F-0647-86AC-605FA44547F1}" srcOrd="1" destOrd="0" presId="urn:microsoft.com/office/officeart/2005/8/layout/venn1"/>
    <dgm:cxn modelId="{1C435631-95AC-7746-9D88-A386889B692D}" type="presParOf" srcId="{C4C4D5A0-00C9-4748-8E8C-8B90A905BCDA}" destId="{AC9ED159-B8F2-B645-AF6C-41AA87AA5DCD}" srcOrd="2" destOrd="0" presId="urn:microsoft.com/office/officeart/2005/8/layout/venn1"/>
    <dgm:cxn modelId="{6B4DDABF-8D9F-544A-B80E-CD4D62C046E3}" type="presParOf" srcId="{C4C4D5A0-00C9-4748-8E8C-8B90A905BCDA}" destId="{9729B67E-7F7E-7C42-BE9E-D6E84DF2EFA2}" srcOrd="3" destOrd="0" presId="urn:microsoft.com/office/officeart/2005/8/layout/venn1"/>
    <dgm:cxn modelId="{4F2F62E9-4BC0-AF40-94E7-B3574CBEB889}" type="presParOf" srcId="{C4C4D5A0-00C9-4748-8E8C-8B90A905BCDA}" destId="{ED9DD3D6-D62E-0E43-9597-323BCFD1FE44}" srcOrd="4" destOrd="0" presId="urn:microsoft.com/office/officeart/2005/8/layout/venn1"/>
    <dgm:cxn modelId="{1F28724B-ED39-0847-B4F2-C72C3ECB708A}" type="presParOf" srcId="{C4C4D5A0-00C9-4748-8E8C-8B90A905BCDA}" destId="{9D8BBF0B-0E41-C941-BD2B-D2E6AEB8D500}" srcOrd="5" destOrd="0" presId="urn:microsoft.com/office/officeart/2005/8/layout/venn1"/>
    <dgm:cxn modelId="{6E426C0E-FC15-204A-A420-1A0302A5FDC2}" type="presParOf" srcId="{C4C4D5A0-00C9-4748-8E8C-8B90A905BCDA}" destId="{24880C52-494B-2E44-9D04-E1CB3B7B52AB}" srcOrd="6" destOrd="0" presId="urn:microsoft.com/office/officeart/2005/8/layout/venn1"/>
    <dgm:cxn modelId="{93C09890-6DF3-1A45-9221-C7A2E45A51DB}" type="presParOf" srcId="{C4C4D5A0-00C9-4748-8E8C-8B90A905BCDA}" destId="{8E7C9912-89D3-4C41-8230-27CA7AE2247F}" srcOrd="7" destOrd="0" presId="urn:microsoft.com/office/officeart/2005/8/layout/venn1"/>
    <dgm:cxn modelId="{A939A291-424C-F84F-8C54-6BCD698082D9}" type="presParOf" srcId="{C4C4D5A0-00C9-4748-8E8C-8B90A905BCDA}" destId="{61BC6099-4252-054E-876A-CD1D818CCB14}" srcOrd="8" destOrd="0" presId="urn:microsoft.com/office/officeart/2005/8/layout/venn1"/>
    <dgm:cxn modelId="{E21298B6-1210-BD48-9CB4-1DC6A1294AA3}" type="presParOf" srcId="{C4C4D5A0-00C9-4748-8E8C-8B90A905BCDA}" destId="{4FA535E4-9CFF-2B43-9F59-95A3030005B9}"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A61B90-0B60-134C-88B5-19BEFDB8D06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8EC3AD0-2BF2-8946-9C17-56B5111780DE}">
      <dgm:prSet custT="1"/>
      <dgm:spPr/>
      <dgm:t>
        <a:bodyPr/>
        <a:lstStyle/>
        <a:p>
          <a:r>
            <a:rPr lang="en-US" sz="1500" dirty="0"/>
            <a:t>The remote execution of a program</a:t>
          </a:r>
        </a:p>
      </dgm:t>
    </dgm:pt>
    <dgm:pt modelId="{04A298C7-CC2B-8B4A-8E18-4BCD92E13D05}" type="parTrans" cxnId="{690FD3BA-331C-4B4C-8C0F-E31FC579ACB9}">
      <dgm:prSet/>
      <dgm:spPr/>
      <dgm:t>
        <a:bodyPr/>
        <a:lstStyle/>
        <a:p>
          <a:endParaRPr lang="en-US"/>
        </a:p>
      </dgm:t>
    </dgm:pt>
    <dgm:pt modelId="{723A8397-8E79-4648-A365-E54587F41914}" type="sibTrans" cxnId="{690FD3BA-331C-4B4C-8C0F-E31FC579ACB9}">
      <dgm:prSet/>
      <dgm:spPr/>
      <dgm:t>
        <a:bodyPr/>
        <a:lstStyle/>
        <a:p>
          <a:endParaRPr lang="en-US"/>
        </a:p>
      </dgm:t>
    </dgm:pt>
    <dgm:pt modelId="{478CDF13-A0DA-C741-8F12-4CD7887D0CE8}">
      <dgm:prSet custT="1"/>
      <dgm:spPr/>
      <dgm:t>
        <a:bodyPr/>
        <a:lstStyle/>
        <a:p>
          <a:r>
            <a:rPr lang="en-US" sz="1500" dirty="0"/>
            <a:t>The program may be a shell, an application such as file transfer or e-mail, a system command, or some built-in subsystem</a:t>
          </a:r>
        </a:p>
      </dgm:t>
    </dgm:pt>
    <dgm:pt modelId="{8F76E9DF-797C-7B4B-B680-7718977C4893}" type="parTrans" cxnId="{9529BE95-AB1E-2449-88F1-7E24A91126C7}">
      <dgm:prSet/>
      <dgm:spPr/>
      <dgm:t>
        <a:bodyPr/>
        <a:lstStyle/>
        <a:p>
          <a:endParaRPr lang="en-US"/>
        </a:p>
      </dgm:t>
    </dgm:pt>
    <dgm:pt modelId="{0917A970-7B47-504E-8E4F-85C0A63A5FFB}" type="sibTrans" cxnId="{9529BE95-AB1E-2449-88F1-7E24A91126C7}">
      <dgm:prSet/>
      <dgm:spPr/>
      <dgm:t>
        <a:bodyPr/>
        <a:lstStyle/>
        <a:p>
          <a:endParaRPr lang="en-US"/>
        </a:p>
      </dgm:t>
    </dgm:pt>
    <dgm:pt modelId="{AF8E1F3F-7E6E-B14D-8ABF-25845E1FD183}">
      <dgm:prSet custT="1"/>
      <dgm:spPr/>
      <dgm:t>
        <a:bodyPr/>
        <a:lstStyle/>
        <a:p>
          <a:r>
            <a:rPr lang="en-US" sz="1500" dirty="0"/>
            <a:t>Once a session channel is opened, subsequent requests are used to start the remote program</a:t>
          </a:r>
        </a:p>
      </dgm:t>
    </dgm:pt>
    <dgm:pt modelId="{E2815C98-FB0B-2A4E-B88E-DF7CD4315CB5}" type="parTrans" cxnId="{F8762D51-CFF1-D146-832B-772C068D83A7}">
      <dgm:prSet/>
      <dgm:spPr/>
      <dgm:t>
        <a:bodyPr/>
        <a:lstStyle/>
        <a:p>
          <a:endParaRPr lang="en-US"/>
        </a:p>
      </dgm:t>
    </dgm:pt>
    <dgm:pt modelId="{1E38BDAA-52DD-C448-B2DA-8E0447EF762D}" type="sibTrans" cxnId="{F8762D51-CFF1-D146-832B-772C068D83A7}">
      <dgm:prSet/>
      <dgm:spPr/>
      <dgm:t>
        <a:bodyPr/>
        <a:lstStyle/>
        <a:p>
          <a:endParaRPr lang="en-US"/>
        </a:p>
      </dgm:t>
    </dgm:pt>
    <dgm:pt modelId="{DF3DBA20-5434-CE40-B755-4C55F395FC10}">
      <dgm:prSet custT="1"/>
      <dgm:spPr/>
      <dgm:t>
        <a:bodyPr/>
        <a:lstStyle/>
        <a:p>
          <a:r>
            <a:rPr lang="en-US" sz="2000" dirty="0"/>
            <a:t>X11</a:t>
          </a:r>
        </a:p>
      </dgm:t>
    </dgm:pt>
    <dgm:pt modelId="{F39226D5-11E9-1043-89F5-D49D95018949}" type="parTrans" cxnId="{362B241E-E27B-7740-916A-2F22BBE3E1BB}">
      <dgm:prSet/>
      <dgm:spPr/>
      <dgm:t>
        <a:bodyPr/>
        <a:lstStyle/>
        <a:p>
          <a:endParaRPr lang="en-US"/>
        </a:p>
      </dgm:t>
    </dgm:pt>
    <dgm:pt modelId="{A9305C7B-056F-7847-BF6C-E92A2B72F698}" type="sibTrans" cxnId="{362B241E-E27B-7740-916A-2F22BBE3E1BB}">
      <dgm:prSet/>
      <dgm:spPr/>
      <dgm:t>
        <a:bodyPr/>
        <a:lstStyle/>
        <a:p>
          <a:endParaRPr lang="en-US"/>
        </a:p>
      </dgm:t>
    </dgm:pt>
    <dgm:pt modelId="{D08EE2DC-9939-DE49-A97D-C60E114BCFE8}">
      <dgm:prSet custT="1"/>
      <dgm:spPr/>
      <dgm:t>
        <a:bodyPr/>
        <a:lstStyle/>
        <a:p>
          <a:r>
            <a:rPr lang="en-US" sz="1500" dirty="0"/>
            <a:t>X allows applications to run on a network server but to be displayed on a desktop machine</a:t>
          </a:r>
        </a:p>
      </dgm:t>
    </dgm:pt>
    <dgm:pt modelId="{5BA12D17-9BE1-7746-8587-C6B2C5D3F1FC}" type="parTrans" cxnId="{B8C1502B-17DB-0640-9307-FBE2F46C7429}">
      <dgm:prSet/>
      <dgm:spPr/>
      <dgm:t>
        <a:bodyPr/>
        <a:lstStyle/>
        <a:p>
          <a:endParaRPr lang="en-US"/>
        </a:p>
      </dgm:t>
    </dgm:pt>
    <dgm:pt modelId="{4DA89964-3E99-D14F-BFCF-D05157908E0C}" type="sibTrans" cxnId="{B8C1502B-17DB-0640-9307-FBE2F46C7429}">
      <dgm:prSet/>
      <dgm:spPr/>
      <dgm:t>
        <a:bodyPr/>
        <a:lstStyle/>
        <a:p>
          <a:endParaRPr lang="en-US"/>
        </a:p>
      </dgm:t>
    </dgm:pt>
    <dgm:pt modelId="{ABAA92C3-B29A-9C4C-ACFE-407489FC0101}">
      <dgm:prSet custT="1"/>
      <dgm:spPr/>
      <dgm:t>
        <a:bodyPr/>
        <a:lstStyle/>
        <a:p>
          <a:r>
            <a:rPr lang="en-US" sz="2000" dirty="0"/>
            <a:t>Forwarded-tcpip</a:t>
          </a:r>
        </a:p>
      </dgm:t>
    </dgm:pt>
    <dgm:pt modelId="{3446B172-7747-E749-9C7A-B7E4922B779A}" type="parTrans" cxnId="{256C6760-F2B6-2C47-921E-C211AD22ACE9}">
      <dgm:prSet/>
      <dgm:spPr/>
      <dgm:t>
        <a:bodyPr/>
        <a:lstStyle/>
        <a:p>
          <a:endParaRPr lang="en-US"/>
        </a:p>
      </dgm:t>
    </dgm:pt>
    <dgm:pt modelId="{8F0C7B18-6A2B-1A4F-93B9-AAF978702EFB}" type="sibTrans" cxnId="{256C6760-F2B6-2C47-921E-C211AD22ACE9}">
      <dgm:prSet/>
      <dgm:spPr/>
      <dgm:t>
        <a:bodyPr/>
        <a:lstStyle/>
        <a:p>
          <a:endParaRPr lang="en-US"/>
        </a:p>
      </dgm:t>
    </dgm:pt>
    <dgm:pt modelId="{281F673B-11DA-CF41-878C-CEB09F67B668}">
      <dgm:prSet custT="1"/>
      <dgm:spPr/>
      <dgm:t>
        <a:bodyPr/>
        <a:lstStyle/>
        <a:p>
          <a:r>
            <a:rPr lang="en-US" sz="1500" dirty="0"/>
            <a:t>Remote port forwarding</a:t>
          </a:r>
        </a:p>
      </dgm:t>
    </dgm:pt>
    <dgm:pt modelId="{78F2CAD4-4532-A94C-9035-5B9C33215BBD}" type="parTrans" cxnId="{FD0F7A0F-5672-9E49-AFB1-3546D29490C7}">
      <dgm:prSet/>
      <dgm:spPr/>
      <dgm:t>
        <a:bodyPr/>
        <a:lstStyle/>
        <a:p>
          <a:endParaRPr lang="en-US"/>
        </a:p>
      </dgm:t>
    </dgm:pt>
    <dgm:pt modelId="{BC29F76D-2B58-5B4C-B3F5-0EB5DECAAC1F}" type="sibTrans" cxnId="{FD0F7A0F-5672-9E49-AFB1-3546D29490C7}">
      <dgm:prSet/>
      <dgm:spPr/>
      <dgm:t>
        <a:bodyPr/>
        <a:lstStyle/>
        <a:p>
          <a:endParaRPr lang="en-US"/>
        </a:p>
      </dgm:t>
    </dgm:pt>
    <dgm:pt modelId="{BDD32F27-DA80-1A4C-92F9-303799B84823}">
      <dgm:prSet custT="1"/>
      <dgm:spPr/>
      <dgm:t>
        <a:bodyPr/>
        <a:lstStyle/>
        <a:p>
          <a:r>
            <a:rPr lang="en-US" sz="2000" dirty="0"/>
            <a:t>Direct-tcpip</a:t>
          </a:r>
        </a:p>
      </dgm:t>
    </dgm:pt>
    <dgm:pt modelId="{5518733A-CA46-6347-AAB8-F3DF190F402A}" type="parTrans" cxnId="{EC6F3A0D-B6BF-B04D-B162-3C8A37442BE8}">
      <dgm:prSet/>
      <dgm:spPr/>
      <dgm:t>
        <a:bodyPr/>
        <a:lstStyle/>
        <a:p>
          <a:endParaRPr lang="en-US"/>
        </a:p>
      </dgm:t>
    </dgm:pt>
    <dgm:pt modelId="{D6EE406D-5AC9-944B-9A3B-B35449E38276}" type="sibTrans" cxnId="{EC6F3A0D-B6BF-B04D-B162-3C8A37442BE8}">
      <dgm:prSet/>
      <dgm:spPr/>
      <dgm:t>
        <a:bodyPr/>
        <a:lstStyle/>
        <a:p>
          <a:endParaRPr lang="en-US"/>
        </a:p>
      </dgm:t>
    </dgm:pt>
    <dgm:pt modelId="{C35C0FE2-BA79-724A-8E28-F08803A4ABD7}">
      <dgm:prSet custT="1"/>
      <dgm:spPr/>
      <dgm:t>
        <a:bodyPr/>
        <a:lstStyle/>
        <a:p>
          <a:r>
            <a:rPr lang="en-US" sz="1500" dirty="0"/>
            <a:t>Local port forwarding</a:t>
          </a:r>
        </a:p>
      </dgm:t>
    </dgm:pt>
    <dgm:pt modelId="{66CB0E7F-EE6C-9442-9E13-F66C43303FA8}" type="parTrans" cxnId="{AC92575B-4F72-3949-888A-FA239EE82D38}">
      <dgm:prSet/>
      <dgm:spPr/>
      <dgm:t>
        <a:bodyPr/>
        <a:lstStyle/>
        <a:p>
          <a:endParaRPr lang="en-US"/>
        </a:p>
      </dgm:t>
    </dgm:pt>
    <dgm:pt modelId="{5F7FC862-350C-EE4C-9C12-B3BF21B4264C}" type="sibTrans" cxnId="{AC92575B-4F72-3949-888A-FA239EE82D38}">
      <dgm:prSet/>
      <dgm:spPr/>
      <dgm:t>
        <a:bodyPr/>
        <a:lstStyle/>
        <a:p>
          <a:endParaRPr lang="en-US"/>
        </a:p>
      </dgm:t>
    </dgm:pt>
    <dgm:pt modelId="{1D1DE8B2-A18D-CA4B-9253-3E0DD1612FEB}">
      <dgm:prSet phldrT="[Text]" custT="1"/>
      <dgm:spPr/>
      <dgm:t>
        <a:bodyPr/>
        <a:lstStyle/>
        <a:p>
          <a:r>
            <a:rPr lang="en-US" sz="2000" dirty="0"/>
            <a:t>Session</a:t>
          </a:r>
        </a:p>
      </dgm:t>
    </dgm:pt>
    <dgm:pt modelId="{61478217-3828-894C-BEE5-473E736C9208}" type="parTrans" cxnId="{DCF4A2F9-08B9-944A-B3A0-9394BBCDC694}">
      <dgm:prSet/>
      <dgm:spPr/>
      <dgm:t>
        <a:bodyPr/>
        <a:lstStyle/>
        <a:p>
          <a:endParaRPr lang="en-US"/>
        </a:p>
      </dgm:t>
    </dgm:pt>
    <dgm:pt modelId="{F2C94D35-4A5D-8744-A58E-B877142A512A}" type="sibTrans" cxnId="{DCF4A2F9-08B9-944A-B3A0-9394BBCDC694}">
      <dgm:prSet/>
      <dgm:spPr/>
      <dgm:t>
        <a:bodyPr/>
        <a:lstStyle/>
        <a:p>
          <a:endParaRPr lang="en-US"/>
        </a:p>
      </dgm:t>
    </dgm:pt>
    <dgm:pt modelId="{1D1DC175-156A-924D-A109-53FCAAFDB97E}">
      <dgm:prSet custT="1"/>
      <dgm:spPr/>
      <dgm:t>
        <a:bodyPr/>
        <a:lstStyle/>
        <a:p>
          <a:r>
            <a:rPr lang="en-US" sz="1500" dirty="0"/>
            <a:t>Refers to the X Window System, a computer software system and network protocol that provides a graphical user interface (GUI) for networked computers</a:t>
          </a:r>
        </a:p>
      </dgm:t>
    </dgm:pt>
    <dgm:pt modelId="{B96C3BBC-DDF7-CB43-B510-45BE8C899658}" type="parTrans" cxnId="{EF616390-8853-BF4C-9418-88A75C0AB110}">
      <dgm:prSet/>
      <dgm:spPr/>
      <dgm:t>
        <a:bodyPr/>
        <a:lstStyle/>
        <a:p>
          <a:endParaRPr lang="en-US"/>
        </a:p>
      </dgm:t>
    </dgm:pt>
    <dgm:pt modelId="{30250446-C89B-2144-9994-9F12CA0F554E}" type="sibTrans" cxnId="{EF616390-8853-BF4C-9418-88A75C0AB110}">
      <dgm:prSet/>
      <dgm:spPr/>
      <dgm:t>
        <a:bodyPr/>
        <a:lstStyle/>
        <a:p>
          <a:endParaRPr lang="en-US"/>
        </a:p>
      </dgm:t>
    </dgm:pt>
    <dgm:pt modelId="{0E239BCA-0BF2-A34B-869D-243001118BC0}" type="pres">
      <dgm:prSet presAssocID="{54A61B90-0B60-134C-88B5-19BEFDB8D06C}" presName="linear" presStyleCnt="0">
        <dgm:presLayoutVars>
          <dgm:dir/>
          <dgm:animLvl val="lvl"/>
          <dgm:resizeHandles val="exact"/>
        </dgm:presLayoutVars>
      </dgm:prSet>
      <dgm:spPr/>
    </dgm:pt>
    <dgm:pt modelId="{6CB012E6-36D6-6E41-B7AF-0AC273FB1682}" type="pres">
      <dgm:prSet presAssocID="{1D1DE8B2-A18D-CA4B-9253-3E0DD1612FEB}" presName="parentLin" presStyleCnt="0"/>
      <dgm:spPr/>
    </dgm:pt>
    <dgm:pt modelId="{71E02697-5FB8-8943-9445-E758B783B071}" type="pres">
      <dgm:prSet presAssocID="{1D1DE8B2-A18D-CA4B-9253-3E0DD1612FEB}" presName="parentLeftMargin" presStyleLbl="node1" presStyleIdx="0" presStyleCnt="4"/>
      <dgm:spPr/>
    </dgm:pt>
    <dgm:pt modelId="{1DA7454D-FB15-6140-8D23-6F5B2658B7F4}" type="pres">
      <dgm:prSet presAssocID="{1D1DE8B2-A18D-CA4B-9253-3E0DD1612FEB}" presName="parentText" presStyleLbl="node1" presStyleIdx="0" presStyleCnt="4">
        <dgm:presLayoutVars>
          <dgm:chMax val="0"/>
          <dgm:bulletEnabled val="1"/>
        </dgm:presLayoutVars>
      </dgm:prSet>
      <dgm:spPr/>
    </dgm:pt>
    <dgm:pt modelId="{7659E775-E845-8F4A-9301-2ED4BC010166}" type="pres">
      <dgm:prSet presAssocID="{1D1DE8B2-A18D-CA4B-9253-3E0DD1612FEB}" presName="negativeSpace" presStyleCnt="0"/>
      <dgm:spPr/>
    </dgm:pt>
    <dgm:pt modelId="{C2D14126-71F9-D548-8283-A86153BF8ED6}" type="pres">
      <dgm:prSet presAssocID="{1D1DE8B2-A18D-CA4B-9253-3E0DD1612FEB}" presName="childText" presStyleLbl="conFgAcc1" presStyleIdx="0" presStyleCnt="4">
        <dgm:presLayoutVars>
          <dgm:bulletEnabled val="1"/>
        </dgm:presLayoutVars>
      </dgm:prSet>
      <dgm:spPr/>
    </dgm:pt>
    <dgm:pt modelId="{33152B64-4A5A-8F44-975C-9E4F712800A0}" type="pres">
      <dgm:prSet presAssocID="{F2C94D35-4A5D-8744-A58E-B877142A512A}" presName="spaceBetweenRectangles" presStyleCnt="0"/>
      <dgm:spPr/>
    </dgm:pt>
    <dgm:pt modelId="{EEB486B2-FDB7-D543-94BA-774D643D138F}" type="pres">
      <dgm:prSet presAssocID="{DF3DBA20-5434-CE40-B755-4C55F395FC10}" presName="parentLin" presStyleCnt="0"/>
      <dgm:spPr/>
    </dgm:pt>
    <dgm:pt modelId="{154AE793-69BC-9141-8580-52F97D70AF70}" type="pres">
      <dgm:prSet presAssocID="{DF3DBA20-5434-CE40-B755-4C55F395FC10}" presName="parentLeftMargin" presStyleLbl="node1" presStyleIdx="0" presStyleCnt="4"/>
      <dgm:spPr/>
    </dgm:pt>
    <dgm:pt modelId="{094C98E2-5987-B142-8AC5-A1F1B92E444E}" type="pres">
      <dgm:prSet presAssocID="{DF3DBA20-5434-CE40-B755-4C55F395FC10}" presName="parentText" presStyleLbl="node1" presStyleIdx="1" presStyleCnt="4">
        <dgm:presLayoutVars>
          <dgm:chMax val="0"/>
          <dgm:bulletEnabled val="1"/>
        </dgm:presLayoutVars>
      </dgm:prSet>
      <dgm:spPr/>
    </dgm:pt>
    <dgm:pt modelId="{D9F0A687-BD54-9C4B-B59F-09310464D376}" type="pres">
      <dgm:prSet presAssocID="{DF3DBA20-5434-CE40-B755-4C55F395FC10}" presName="negativeSpace" presStyleCnt="0"/>
      <dgm:spPr/>
    </dgm:pt>
    <dgm:pt modelId="{7B2CC914-732D-2F44-A8A4-0C509EBF996F}" type="pres">
      <dgm:prSet presAssocID="{DF3DBA20-5434-CE40-B755-4C55F395FC10}" presName="childText" presStyleLbl="conFgAcc1" presStyleIdx="1" presStyleCnt="4">
        <dgm:presLayoutVars>
          <dgm:bulletEnabled val="1"/>
        </dgm:presLayoutVars>
      </dgm:prSet>
      <dgm:spPr/>
    </dgm:pt>
    <dgm:pt modelId="{5FF773E0-484C-7D4C-858B-2B55CFF87555}" type="pres">
      <dgm:prSet presAssocID="{A9305C7B-056F-7847-BF6C-E92A2B72F698}" presName="spaceBetweenRectangles" presStyleCnt="0"/>
      <dgm:spPr/>
    </dgm:pt>
    <dgm:pt modelId="{EB71180D-3F95-6045-8F75-8FC97205721E}" type="pres">
      <dgm:prSet presAssocID="{ABAA92C3-B29A-9C4C-ACFE-407489FC0101}" presName="parentLin" presStyleCnt="0"/>
      <dgm:spPr/>
    </dgm:pt>
    <dgm:pt modelId="{29924D9B-5B6A-1646-9B77-0F50E718178F}" type="pres">
      <dgm:prSet presAssocID="{ABAA92C3-B29A-9C4C-ACFE-407489FC0101}" presName="parentLeftMargin" presStyleLbl="node1" presStyleIdx="1" presStyleCnt="4"/>
      <dgm:spPr/>
    </dgm:pt>
    <dgm:pt modelId="{15748A55-C74F-0F40-B61B-FA184F21642F}" type="pres">
      <dgm:prSet presAssocID="{ABAA92C3-B29A-9C4C-ACFE-407489FC0101}" presName="parentText" presStyleLbl="node1" presStyleIdx="2" presStyleCnt="4">
        <dgm:presLayoutVars>
          <dgm:chMax val="0"/>
          <dgm:bulletEnabled val="1"/>
        </dgm:presLayoutVars>
      </dgm:prSet>
      <dgm:spPr/>
    </dgm:pt>
    <dgm:pt modelId="{EFD540D7-2038-AC4A-A1B6-CFBBA1D233BD}" type="pres">
      <dgm:prSet presAssocID="{ABAA92C3-B29A-9C4C-ACFE-407489FC0101}" presName="negativeSpace" presStyleCnt="0"/>
      <dgm:spPr/>
    </dgm:pt>
    <dgm:pt modelId="{A4B3F52F-D8A5-1D49-9AF0-4EAC743BEC4A}" type="pres">
      <dgm:prSet presAssocID="{ABAA92C3-B29A-9C4C-ACFE-407489FC0101}" presName="childText" presStyleLbl="conFgAcc1" presStyleIdx="2" presStyleCnt="4">
        <dgm:presLayoutVars>
          <dgm:bulletEnabled val="1"/>
        </dgm:presLayoutVars>
      </dgm:prSet>
      <dgm:spPr/>
    </dgm:pt>
    <dgm:pt modelId="{78FAD829-AE97-3844-A2D6-8A307731CD4E}" type="pres">
      <dgm:prSet presAssocID="{8F0C7B18-6A2B-1A4F-93B9-AAF978702EFB}" presName="spaceBetweenRectangles" presStyleCnt="0"/>
      <dgm:spPr/>
    </dgm:pt>
    <dgm:pt modelId="{1D1CE270-1261-E94B-AE1B-E2B7D0723142}" type="pres">
      <dgm:prSet presAssocID="{BDD32F27-DA80-1A4C-92F9-303799B84823}" presName="parentLin" presStyleCnt="0"/>
      <dgm:spPr/>
    </dgm:pt>
    <dgm:pt modelId="{3B8DB51D-1A7A-E748-83A4-566771FBA925}" type="pres">
      <dgm:prSet presAssocID="{BDD32F27-DA80-1A4C-92F9-303799B84823}" presName="parentLeftMargin" presStyleLbl="node1" presStyleIdx="2" presStyleCnt="4"/>
      <dgm:spPr/>
    </dgm:pt>
    <dgm:pt modelId="{9C78EE69-B943-B04D-855A-5D3B4103AF29}" type="pres">
      <dgm:prSet presAssocID="{BDD32F27-DA80-1A4C-92F9-303799B84823}" presName="parentText" presStyleLbl="node1" presStyleIdx="3" presStyleCnt="4">
        <dgm:presLayoutVars>
          <dgm:chMax val="0"/>
          <dgm:bulletEnabled val="1"/>
        </dgm:presLayoutVars>
      </dgm:prSet>
      <dgm:spPr/>
    </dgm:pt>
    <dgm:pt modelId="{5ECFEE4D-A8E8-6941-8E29-5382D88D39BC}" type="pres">
      <dgm:prSet presAssocID="{BDD32F27-DA80-1A4C-92F9-303799B84823}" presName="negativeSpace" presStyleCnt="0"/>
      <dgm:spPr/>
    </dgm:pt>
    <dgm:pt modelId="{B4413AC2-262A-3441-A5BF-4F661BD54558}" type="pres">
      <dgm:prSet presAssocID="{BDD32F27-DA80-1A4C-92F9-303799B84823}" presName="childText" presStyleLbl="conFgAcc1" presStyleIdx="3" presStyleCnt="4">
        <dgm:presLayoutVars>
          <dgm:bulletEnabled val="1"/>
        </dgm:presLayoutVars>
      </dgm:prSet>
      <dgm:spPr/>
    </dgm:pt>
  </dgm:ptLst>
  <dgm:cxnLst>
    <dgm:cxn modelId="{EC6F3A0D-B6BF-B04D-B162-3C8A37442BE8}" srcId="{54A61B90-0B60-134C-88B5-19BEFDB8D06C}" destId="{BDD32F27-DA80-1A4C-92F9-303799B84823}" srcOrd="3" destOrd="0" parTransId="{5518733A-CA46-6347-AAB8-F3DF190F402A}" sibTransId="{D6EE406D-5AC9-944B-9A3B-B35449E38276}"/>
    <dgm:cxn modelId="{FD0F7A0F-5672-9E49-AFB1-3546D29490C7}" srcId="{ABAA92C3-B29A-9C4C-ACFE-407489FC0101}" destId="{281F673B-11DA-CF41-878C-CEB09F67B668}" srcOrd="0" destOrd="0" parTransId="{78F2CAD4-4532-A94C-9035-5B9C33215BBD}" sibTransId="{BC29F76D-2B58-5B4C-B3F5-0EB5DECAAC1F}"/>
    <dgm:cxn modelId="{19FD6415-3D73-9342-9FE2-271039A950C6}" type="presOf" srcId="{54A61B90-0B60-134C-88B5-19BEFDB8D06C}" destId="{0E239BCA-0BF2-A34B-869D-243001118BC0}" srcOrd="0" destOrd="0" presId="urn:microsoft.com/office/officeart/2005/8/layout/list1"/>
    <dgm:cxn modelId="{362B241E-E27B-7740-916A-2F22BBE3E1BB}" srcId="{54A61B90-0B60-134C-88B5-19BEFDB8D06C}" destId="{DF3DBA20-5434-CE40-B755-4C55F395FC10}" srcOrd="1" destOrd="0" parTransId="{F39226D5-11E9-1043-89F5-D49D95018949}" sibTransId="{A9305C7B-056F-7847-BF6C-E92A2B72F698}"/>
    <dgm:cxn modelId="{C3CB4C25-36BD-1C4B-89F2-01CF85CA9E5A}" type="presOf" srcId="{BDD32F27-DA80-1A4C-92F9-303799B84823}" destId="{3B8DB51D-1A7A-E748-83A4-566771FBA925}" srcOrd="0" destOrd="0" presId="urn:microsoft.com/office/officeart/2005/8/layout/list1"/>
    <dgm:cxn modelId="{B8C1502B-17DB-0640-9307-FBE2F46C7429}" srcId="{DF3DBA20-5434-CE40-B755-4C55F395FC10}" destId="{D08EE2DC-9939-DE49-A97D-C60E114BCFE8}" srcOrd="1" destOrd="0" parTransId="{5BA12D17-9BE1-7746-8587-C6B2C5D3F1FC}" sibTransId="{4DA89964-3E99-D14F-BFCF-D05157908E0C}"/>
    <dgm:cxn modelId="{FABF0B35-ABCA-0E47-9893-B6E9FA42E00A}" type="presOf" srcId="{C35C0FE2-BA79-724A-8E28-F08803A4ABD7}" destId="{B4413AC2-262A-3441-A5BF-4F661BD54558}" srcOrd="0" destOrd="0" presId="urn:microsoft.com/office/officeart/2005/8/layout/list1"/>
    <dgm:cxn modelId="{ECF6F046-F914-464A-B8AE-A403CC1BCABC}" type="presOf" srcId="{1D1DE8B2-A18D-CA4B-9253-3E0DD1612FEB}" destId="{71E02697-5FB8-8943-9445-E758B783B071}" srcOrd="0" destOrd="0" presId="urn:microsoft.com/office/officeart/2005/8/layout/list1"/>
    <dgm:cxn modelId="{A93E5F48-F788-D042-9219-161AF5C959A4}" type="presOf" srcId="{478CDF13-A0DA-C741-8F12-4CD7887D0CE8}" destId="{C2D14126-71F9-D548-8283-A86153BF8ED6}" srcOrd="0" destOrd="1" presId="urn:microsoft.com/office/officeart/2005/8/layout/list1"/>
    <dgm:cxn modelId="{F8762D51-CFF1-D146-832B-772C068D83A7}" srcId="{1D1DE8B2-A18D-CA4B-9253-3E0DD1612FEB}" destId="{AF8E1F3F-7E6E-B14D-8ABF-25845E1FD183}" srcOrd="2" destOrd="0" parTransId="{E2815C98-FB0B-2A4E-B88E-DF7CD4315CB5}" sibTransId="{1E38BDAA-52DD-C448-B2DA-8E0447EF762D}"/>
    <dgm:cxn modelId="{31F56659-0FDE-864C-80B5-EA5C508DD8DA}" type="presOf" srcId="{DF3DBA20-5434-CE40-B755-4C55F395FC10}" destId="{094C98E2-5987-B142-8AC5-A1F1B92E444E}" srcOrd="1" destOrd="0" presId="urn:microsoft.com/office/officeart/2005/8/layout/list1"/>
    <dgm:cxn modelId="{AC92575B-4F72-3949-888A-FA239EE82D38}" srcId="{BDD32F27-DA80-1A4C-92F9-303799B84823}" destId="{C35C0FE2-BA79-724A-8E28-F08803A4ABD7}" srcOrd="0" destOrd="0" parTransId="{66CB0E7F-EE6C-9442-9E13-F66C43303FA8}" sibTransId="{5F7FC862-350C-EE4C-9C12-B3BF21B4264C}"/>
    <dgm:cxn modelId="{256C6760-F2B6-2C47-921E-C211AD22ACE9}" srcId="{54A61B90-0B60-134C-88B5-19BEFDB8D06C}" destId="{ABAA92C3-B29A-9C4C-ACFE-407489FC0101}" srcOrd="2" destOrd="0" parTransId="{3446B172-7747-E749-9C7A-B7E4922B779A}" sibTransId="{8F0C7B18-6A2B-1A4F-93B9-AAF978702EFB}"/>
    <dgm:cxn modelId="{80CDFD64-B0E8-6341-8BF5-C349288EEB3D}" type="presOf" srcId="{ABAA92C3-B29A-9C4C-ACFE-407489FC0101}" destId="{29924D9B-5B6A-1646-9B77-0F50E718178F}" srcOrd="0" destOrd="0" presId="urn:microsoft.com/office/officeart/2005/8/layout/list1"/>
    <dgm:cxn modelId="{4F6B8578-39F3-AD45-BE3D-FB2A337233BD}" type="presOf" srcId="{D08EE2DC-9939-DE49-A97D-C60E114BCFE8}" destId="{7B2CC914-732D-2F44-A8A4-0C509EBF996F}" srcOrd="0" destOrd="1" presId="urn:microsoft.com/office/officeart/2005/8/layout/list1"/>
    <dgm:cxn modelId="{EF616390-8853-BF4C-9418-88A75C0AB110}" srcId="{DF3DBA20-5434-CE40-B755-4C55F395FC10}" destId="{1D1DC175-156A-924D-A109-53FCAAFDB97E}" srcOrd="0" destOrd="0" parTransId="{B96C3BBC-DDF7-CB43-B510-45BE8C899658}" sibTransId="{30250446-C89B-2144-9994-9F12CA0F554E}"/>
    <dgm:cxn modelId="{9529BE95-AB1E-2449-88F1-7E24A91126C7}" srcId="{1D1DE8B2-A18D-CA4B-9253-3E0DD1612FEB}" destId="{478CDF13-A0DA-C741-8F12-4CD7887D0CE8}" srcOrd="1" destOrd="0" parTransId="{8F76E9DF-797C-7B4B-B680-7718977C4893}" sibTransId="{0917A970-7B47-504E-8E4F-85C0A63A5FFB}"/>
    <dgm:cxn modelId="{DA931EAB-2585-EC4F-B9C3-38D794CE68C5}" type="presOf" srcId="{1D1DE8B2-A18D-CA4B-9253-3E0DD1612FEB}" destId="{1DA7454D-FB15-6140-8D23-6F5B2658B7F4}" srcOrd="1" destOrd="0" presId="urn:microsoft.com/office/officeart/2005/8/layout/list1"/>
    <dgm:cxn modelId="{69A46DAD-F814-FD4A-B087-E1F696EF2C0E}" type="presOf" srcId="{C8EC3AD0-2BF2-8946-9C17-56B5111780DE}" destId="{C2D14126-71F9-D548-8283-A86153BF8ED6}" srcOrd="0" destOrd="0" presId="urn:microsoft.com/office/officeart/2005/8/layout/list1"/>
    <dgm:cxn modelId="{387D51B0-8BFE-8243-A5D8-7CB75058DCE5}" type="presOf" srcId="{ABAA92C3-B29A-9C4C-ACFE-407489FC0101}" destId="{15748A55-C74F-0F40-B61B-FA184F21642F}" srcOrd="1" destOrd="0" presId="urn:microsoft.com/office/officeart/2005/8/layout/list1"/>
    <dgm:cxn modelId="{690FD3BA-331C-4B4C-8C0F-E31FC579ACB9}" srcId="{1D1DE8B2-A18D-CA4B-9253-3E0DD1612FEB}" destId="{C8EC3AD0-2BF2-8946-9C17-56B5111780DE}" srcOrd="0" destOrd="0" parTransId="{04A298C7-CC2B-8B4A-8E18-4BCD92E13D05}" sibTransId="{723A8397-8E79-4648-A365-E54587F41914}"/>
    <dgm:cxn modelId="{C4D8A3D2-7068-4646-9BC6-68AEEE32B3A9}" type="presOf" srcId="{BDD32F27-DA80-1A4C-92F9-303799B84823}" destId="{9C78EE69-B943-B04D-855A-5D3B4103AF29}" srcOrd="1" destOrd="0" presId="urn:microsoft.com/office/officeart/2005/8/layout/list1"/>
    <dgm:cxn modelId="{81650BD5-AAD4-1240-9D65-77144D22EAB1}" type="presOf" srcId="{AF8E1F3F-7E6E-B14D-8ABF-25845E1FD183}" destId="{C2D14126-71F9-D548-8283-A86153BF8ED6}" srcOrd="0" destOrd="2" presId="urn:microsoft.com/office/officeart/2005/8/layout/list1"/>
    <dgm:cxn modelId="{990ED4DB-5F59-E14C-8644-0E041D61678D}" type="presOf" srcId="{DF3DBA20-5434-CE40-B755-4C55F395FC10}" destId="{154AE793-69BC-9141-8580-52F97D70AF70}" srcOrd="0" destOrd="0" presId="urn:microsoft.com/office/officeart/2005/8/layout/list1"/>
    <dgm:cxn modelId="{571A58E3-5955-5F4C-820E-4B682F759BFC}" type="presOf" srcId="{1D1DC175-156A-924D-A109-53FCAAFDB97E}" destId="{7B2CC914-732D-2F44-A8A4-0C509EBF996F}" srcOrd="0" destOrd="0" presId="urn:microsoft.com/office/officeart/2005/8/layout/list1"/>
    <dgm:cxn modelId="{DCF4A2F9-08B9-944A-B3A0-9394BBCDC694}" srcId="{54A61B90-0B60-134C-88B5-19BEFDB8D06C}" destId="{1D1DE8B2-A18D-CA4B-9253-3E0DD1612FEB}" srcOrd="0" destOrd="0" parTransId="{61478217-3828-894C-BEE5-473E736C9208}" sibTransId="{F2C94D35-4A5D-8744-A58E-B877142A512A}"/>
    <dgm:cxn modelId="{B2987DFD-2DE5-8C40-9433-36A039DEA68B}" type="presOf" srcId="{281F673B-11DA-CF41-878C-CEB09F67B668}" destId="{A4B3F52F-D8A5-1D49-9AF0-4EAC743BEC4A}" srcOrd="0" destOrd="0" presId="urn:microsoft.com/office/officeart/2005/8/layout/list1"/>
    <dgm:cxn modelId="{363D99E0-692F-0646-9141-8E3D62701B52}" type="presParOf" srcId="{0E239BCA-0BF2-A34B-869D-243001118BC0}" destId="{6CB012E6-36D6-6E41-B7AF-0AC273FB1682}" srcOrd="0" destOrd="0" presId="urn:microsoft.com/office/officeart/2005/8/layout/list1"/>
    <dgm:cxn modelId="{2E33C2B0-1CE4-5C4D-9034-F28D6110AE77}" type="presParOf" srcId="{6CB012E6-36D6-6E41-B7AF-0AC273FB1682}" destId="{71E02697-5FB8-8943-9445-E758B783B071}" srcOrd="0" destOrd="0" presId="urn:microsoft.com/office/officeart/2005/8/layout/list1"/>
    <dgm:cxn modelId="{A8EADA8C-31E2-6C4E-8813-CD6756513333}" type="presParOf" srcId="{6CB012E6-36D6-6E41-B7AF-0AC273FB1682}" destId="{1DA7454D-FB15-6140-8D23-6F5B2658B7F4}" srcOrd="1" destOrd="0" presId="urn:microsoft.com/office/officeart/2005/8/layout/list1"/>
    <dgm:cxn modelId="{4363849C-55CA-F048-856E-5E4CD2F1A7CA}" type="presParOf" srcId="{0E239BCA-0BF2-A34B-869D-243001118BC0}" destId="{7659E775-E845-8F4A-9301-2ED4BC010166}" srcOrd="1" destOrd="0" presId="urn:microsoft.com/office/officeart/2005/8/layout/list1"/>
    <dgm:cxn modelId="{0D1D76EE-F974-3F49-BCE5-A934B880DCCB}" type="presParOf" srcId="{0E239BCA-0BF2-A34B-869D-243001118BC0}" destId="{C2D14126-71F9-D548-8283-A86153BF8ED6}" srcOrd="2" destOrd="0" presId="urn:microsoft.com/office/officeart/2005/8/layout/list1"/>
    <dgm:cxn modelId="{6B6769B3-FB92-1940-8CA0-6F3394E40CB7}" type="presParOf" srcId="{0E239BCA-0BF2-A34B-869D-243001118BC0}" destId="{33152B64-4A5A-8F44-975C-9E4F712800A0}" srcOrd="3" destOrd="0" presId="urn:microsoft.com/office/officeart/2005/8/layout/list1"/>
    <dgm:cxn modelId="{7F8F994E-90A7-9D43-9CDD-EC802384364E}" type="presParOf" srcId="{0E239BCA-0BF2-A34B-869D-243001118BC0}" destId="{EEB486B2-FDB7-D543-94BA-774D643D138F}" srcOrd="4" destOrd="0" presId="urn:microsoft.com/office/officeart/2005/8/layout/list1"/>
    <dgm:cxn modelId="{C472CD45-FDF5-0D47-BE66-55A849AA0140}" type="presParOf" srcId="{EEB486B2-FDB7-D543-94BA-774D643D138F}" destId="{154AE793-69BC-9141-8580-52F97D70AF70}" srcOrd="0" destOrd="0" presId="urn:microsoft.com/office/officeart/2005/8/layout/list1"/>
    <dgm:cxn modelId="{074EA0AE-6B35-CA49-8E9C-A8D5ED22E249}" type="presParOf" srcId="{EEB486B2-FDB7-D543-94BA-774D643D138F}" destId="{094C98E2-5987-B142-8AC5-A1F1B92E444E}" srcOrd="1" destOrd="0" presId="urn:microsoft.com/office/officeart/2005/8/layout/list1"/>
    <dgm:cxn modelId="{51308D24-0047-F648-952A-30D21CA90C44}" type="presParOf" srcId="{0E239BCA-0BF2-A34B-869D-243001118BC0}" destId="{D9F0A687-BD54-9C4B-B59F-09310464D376}" srcOrd="5" destOrd="0" presId="urn:microsoft.com/office/officeart/2005/8/layout/list1"/>
    <dgm:cxn modelId="{AFDD64D8-2395-F24F-A712-1F1AAA58DA15}" type="presParOf" srcId="{0E239BCA-0BF2-A34B-869D-243001118BC0}" destId="{7B2CC914-732D-2F44-A8A4-0C509EBF996F}" srcOrd="6" destOrd="0" presId="urn:microsoft.com/office/officeart/2005/8/layout/list1"/>
    <dgm:cxn modelId="{A3E44B4F-5F37-E44F-A53E-A5ED7AA9BE53}" type="presParOf" srcId="{0E239BCA-0BF2-A34B-869D-243001118BC0}" destId="{5FF773E0-484C-7D4C-858B-2B55CFF87555}" srcOrd="7" destOrd="0" presId="urn:microsoft.com/office/officeart/2005/8/layout/list1"/>
    <dgm:cxn modelId="{20963E85-AC87-B740-A4E6-07212951209B}" type="presParOf" srcId="{0E239BCA-0BF2-A34B-869D-243001118BC0}" destId="{EB71180D-3F95-6045-8F75-8FC97205721E}" srcOrd="8" destOrd="0" presId="urn:microsoft.com/office/officeart/2005/8/layout/list1"/>
    <dgm:cxn modelId="{A1993443-0B1A-AF4D-A84F-A47D9DE43E7E}" type="presParOf" srcId="{EB71180D-3F95-6045-8F75-8FC97205721E}" destId="{29924D9B-5B6A-1646-9B77-0F50E718178F}" srcOrd="0" destOrd="0" presId="urn:microsoft.com/office/officeart/2005/8/layout/list1"/>
    <dgm:cxn modelId="{B3F1628B-1C5E-0441-9738-F7CF027A55AD}" type="presParOf" srcId="{EB71180D-3F95-6045-8F75-8FC97205721E}" destId="{15748A55-C74F-0F40-B61B-FA184F21642F}" srcOrd="1" destOrd="0" presId="urn:microsoft.com/office/officeart/2005/8/layout/list1"/>
    <dgm:cxn modelId="{43ED63D8-602D-DF4C-B24A-00A340A9381C}" type="presParOf" srcId="{0E239BCA-0BF2-A34B-869D-243001118BC0}" destId="{EFD540D7-2038-AC4A-A1B6-CFBBA1D233BD}" srcOrd="9" destOrd="0" presId="urn:microsoft.com/office/officeart/2005/8/layout/list1"/>
    <dgm:cxn modelId="{641945A0-60FB-554C-B9DA-849AF2523E0F}" type="presParOf" srcId="{0E239BCA-0BF2-A34B-869D-243001118BC0}" destId="{A4B3F52F-D8A5-1D49-9AF0-4EAC743BEC4A}" srcOrd="10" destOrd="0" presId="urn:microsoft.com/office/officeart/2005/8/layout/list1"/>
    <dgm:cxn modelId="{6689D571-5857-4045-B304-7E92DFF7E289}" type="presParOf" srcId="{0E239BCA-0BF2-A34B-869D-243001118BC0}" destId="{78FAD829-AE97-3844-A2D6-8A307731CD4E}" srcOrd="11" destOrd="0" presId="urn:microsoft.com/office/officeart/2005/8/layout/list1"/>
    <dgm:cxn modelId="{C592B778-BDB2-F446-89C0-31E58144C9C2}" type="presParOf" srcId="{0E239BCA-0BF2-A34B-869D-243001118BC0}" destId="{1D1CE270-1261-E94B-AE1B-E2B7D0723142}" srcOrd="12" destOrd="0" presId="urn:microsoft.com/office/officeart/2005/8/layout/list1"/>
    <dgm:cxn modelId="{050608A9-F1FF-2842-8253-40E76C447B04}" type="presParOf" srcId="{1D1CE270-1261-E94B-AE1B-E2B7D0723142}" destId="{3B8DB51D-1A7A-E748-83A4-566771FBA925}" srcOrd="0" destOrd="0" presId="urn:microsoft.com/office/officeart/2005/8/layout/list1"/>
    <dgm:cxn modelId="{D8144BDC-5438-4F4A-BCF5-A8FC22597F87}" type="presParOf" srcId="{1D1CE270-1261-E94B-AE1B-E2B7D0723142}" destId="{9C78EE69-B943-B04D-855A-5D3B4103AF29}" srcOrd="1" destOrd="0" presId="urn:microsoft.com/office/officeart/2005/8/layout/list1"/>
    <dgm:cxn modelId="{E430F32E-343D-4F48-A598-74770AE2926A}" type="presParOf" srcId="{0E239BCA-0BF2-A34B-869D-243001118BC0}" destId="{5ECFEE4D-A8E8-6941-8E29-5382D88D39BC}" srcOrd="13" destOrd="0" presId="urn:microsoft.com/office/officeart/2005/8/layout/list1"/>
    <dgm:cxn modelId="{BEA118C4-F1E9-E64C-AC83-7693A7F14A8F}" type="presParOf" srcId="{0E239BCA-0BF2-A34B-869D-243001118BC0}" destId="{B4413AC2-262A-3441-A5BF-4F661BD5455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549EB-7117-4046-A2FA-79B08E6267A6}">
      <dsp:nvSpPr>
        <dsp:cNvPr id="0" name=""/>
        <dsp:cNvSpPr/>
      </dsp:nvSpPr>
      <dsp:spPr>
        <a:xfrm rot="5400000">
          <a:off x="-152525" y="1210115"/>
          <a:ext cx="1683475" cy="203101"/>
        </a:xfrm>
        <a:prstGeom prst="rect">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CA3E471-9209-1142-B479-2FA77B6205D2}">
      <dsp:nvSpPr>
        <dsp:cNvPr id="0" name=""/>
        <dsp:cNvSpPr/>
      </dsp:nvSpPr>
      <dsp:spPr>
        <a:xfrm>
          <a:off x="233358" y="133674"/>
          <a:ext cx="2256680" cy="1354008"/>
        </a:xfrm>
        <a:prstGeom prst="roundRect">
          <a:avLst>
            <a:gd name="adj" fmla="val 10000"/>
          </a:avLst>
        </a:prstGeom>
        <a:solidFill>
          <a:schemeClr val="accent6">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One of the most widely used security services</a:t>
          </a:r>
        </a:p>
      </dsp:txBody>
      <dsp:txXfrm>
        <a:off x="273016" y="173332"/>
        <a:ext cx="2177364" cy="1274692"/>
      </dsp:txXfrm>
    </dsp:sp>
    <dsp:sp modelId="{83E70902-47FA-A348-AF4F-FA52CF14512E}">
      <dsp:nvSpPr>
        <dsp:cNvPr id="0" name=""/>
        <dsp:cNvSpPr/>
      </dsp:nvSpPr>
      <dsp:spPr>
        <a:xfrm rot="5400000">
          <a:off x="-152525" y="2902626"/>
          <a:ext cx="1683475" cy="203101"/>
        </a:xfrm>
        <a:prstGeom prst="rect">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B7AA2DA-3D26-5941-810D-514276C72510}">
      <dsp:nvSpPr>
        <dsp:cNvPr id="0" name=""/>
        <dsp:cNvSpPr/>
      </dsp:nvSpPr>
      <dsp:spPr>
        <a:xfrm>
          <a:off x="233358" y="1826185"/>
          <a:ext cx="2256680" cy="1354008"/>
        </a:xfrm>
        <a:prstGeom prst="roundRect">
          <a:avLst>
            <a:gd name="adj" fmla="val 10000"/>
          </a:avLst>
        </a:prstGeom>
        <a:solidFill>
          <a:schemeClr val="accent4"/>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AU" sz="1600" b="1" kern="1200" dirty="0"/>
            <a:t>Defined in RFC 5246</a:t>
          </a:r>
        </a:p>
      </dsp:txBody>
      <dsp:txXfrm>
        <a:off x="273016" y="1865843"/>
        <a:ext cx="2177364" cy="1274692"/>
      </dsp:txXfrm>
    </dsp:sp>
    <dsp:sp modelId="{838B44F3-B646-084C-A079-8AA412F32CD7}">
      <dsp:nvSpPr>
        <dsp:cNvPr id="0" name=""/>
        <dsp:cNvSpPr/>
      </dsp:nvSpPr>
      <dsp:spPr>
        <a:xfrm>
          <a:off x="693729" y="3748881"/>
          <a:ext cx="3125065" cy="203101"/>
        </a:xfrm>
        <a:prstGeom prst="rect">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8794DD9-57BC-3849-AD01-CB4FBCF6709D}">
      <dsp:nvSpPr>
        <dsp:cNvPr id="0" name=""/>
        <dsp:cNvSpPr/>
      </dsp:nvSpPr>
      <dsp:spPr>
        <a:xfrm>
          <a:off x="233358" y="3518695"/>
          <a:ext cx="2256680" cy="1354008"/>
        </a:xfrm>
        <a:prstGeom prst="roundRect">
          <a:avLst>
            <a:gd name="adj" fmla="val 10000"/>
          </a:avLst>
        </a:prstGeom>
        <a:solidFill>
          <a:schemeClr val="accent6">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Is an Internet standard that evolved from a commercial protocol known as Secure Sockets Layer (SSL)</a:t>
          </a:r>
        </a:p>
      </dsp:txBody>
      <dsp:txXfrm>
        <a:off x="273016" y="3558353"/>
        <a:ext cx="2177364" cy="1274692"/>
      </dsp:txXfrm>
    </dsp:sp>
    <dsp:sp modelId="{0D431366-34C3-2F4D-9313-BE68ABD55A0D}">
      <dsp:nvSpPr>
        <dsp:cNvPr id="0" name=""/>
        <dsp:cNvSpPr/>
      </dsp:nvSpPr>
      <dsp:spPr>
        <a:xfrm rot="16200000">
          <a:off x="2949397" y="2870447"/>
          <a:ext cx="1747832" cy="203101"/>
        </a:xfrm>
        <a:prstGeom prst="rect">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41C0E0F5-1595-D14C-8B7F-00AFEDCC8952}">
      <dsp:nvSpPr>
        <dsp:cNvPr id="0" name=""/>
        <dsp:cNvSpPr/>
      </dsp:nvSpPr>
      <dsp:spPr>
        <a:xfrm>
          <a:off x="3367459" y="3518695"/>
          <a:ext cx="2256680" cy="1354008"/>
        </a:xfrm>
        <a:prstGeom prst="roundRect">
          <a:avLst>
            <a:gd name="adj" fmla="val 10000"/>
          </a:avLst>
        </a:prstGeom>
        <a:solidFill>
          <a:schemeClr val="accent4"/>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Is a general purpose service implemented as a set of protocols that rely on TCP</a:t>
          </a:r>
        </a:p>
      </dsp:txBody>
      <dsp:txXfrm>
        <a:off x="3407117" y="3558353"/>
        <a:ext cx="2177364" cy="1274692"/>
      </dsp:txXfrm>
    </dsp:sp>
    <dsp:sp modelId="{A729E7FC-AE03-9443-AC5D-F90C000027E1}">
      <dsp:nvSpPr>
        <dsp:cNvPr id="0" name=""/>
        <dsp:cNvSpPr/>
      </dsp:nvSpPr>
      <dsp:spPr>
        <a:xfrm rot="16200000">
          <a:off x="2949397" y="1112715"/>
          <a:ext cx="1747832" cy="203101"/>
        </a:xfrm>
        <a:prstGeom prst="rect">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AB4FC02-70B2-AB4D-9D7B-1E5EFAC483EA}">
      <dsp:nvSpPr>
        <dsp:cNvPr id="0" name=""/>
        <dsp:cNvSpPr/>
      </dsp:nvSpPr>
      <dsp:spPr>
        <a:xfrm>
          <a:off x="3234744" y="1696606"/>
          <a:ext cx="2522111" cy="1483587"/>
        </a:xfrm>
        <a:prstGeom prst="roundRect">
          <a:avLst>
            <a:gd name="adj" fmla="val 10000"/>
          </a:avLst>
        </a:prstGeom>
        <a:solidFill>
          <a:schemeClr val="accent6">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t>Could be provided as part of the underlying protocol suite and therefore be transparent to applications</a:t>
          </a:r>
        </a:p>
      </dsp:txBody>
      <dsp:txXfrm>
        <a:off x="3278197" y="1740059"/>
        <a:ext cx="2435205" cy="1396681"/>
      </dsp:txXfrm>
    </dsp:sp>
    <dsp:sp modelId="{691D3D64-CC91-0341-9691-582D79A138FF}">
      <dsp:nvSpPr>
        <dsp:cNvPr id="0" name=""/>
        <dsp:cNvSpPr/>
      </dsp:nvSpPr>
      <dsp:spPr>
        <a:xfrm>
          <a:off x="3827830" y="234281"/>
          <a:ext cx="3125065" cy="203101"/>
        </a:xfrm>
        <a:prstGeom prst="rect">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DCD457A7-E05B-BD47-A667-EA75528843CC}">
      <dsp:nvSpPr>
        <dsp:cNvPr id="0" name=""/>
        <dsp:cNvSpPr/>
      </dsp:nvSpPr>
      <dsp:spPr>
        <a:xfrm>
          <a:off x="3367459" y="4095"/>
          <a:ext cx="2256680" cy="1354008"/>
        </a:xfrm>
        <a:prstGeom prst="roundRect">
          <a:avLst>
            <a:gd name="adj" fmla="val 10000"/>
          </a:avLst>
        </a:prstGeom>
        <a:solidFill>
          <a:schemeClr val="accent4"/>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Can be embedded in specific packages</a:t>
          </a:r>
        </a:p>
      </dsp:txBody>
      <dsp:txXfrm>
        <a:off x="3407117" y="43753"/>
        <a:ext cx="2177364" cy="1274692"/>
      </dsp:txXfrm>
    </dsp:sp>
    <dsp:sp modelId="{3D5BF1B6-8C3C-1640-8EB6-33B9DE5DFF5D}">
      <dsp:nvSpPr>
        <dsp:cNvPr id="0" name=""/>
        <dsp:cNvSpPr/>
      </dsp:nvSpPr>
      <dsp:spPr>
        <a:xfrm>
          <a:off x="6501560" y="4095"/>
          <a:ext cx="2256680" cy="135400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Most browsers come equipped with TLS, and most Web servers have implemented the protocol</a:t>
          </a:r>
        </a:p>
      </dsp:txBody>
      <dsp:txXfrm>
        <a:off x="6541218" y="43753"/>
        <a:ext cx="2177364" cy="12746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AE6FE-6C05-9C4C-A12E-631D03CB2CEC}">
      <dsp:nvSpPr>
        <dsp:cNvPr id="0" name=""/>
        <dsp:cNvSpPr/>
      </dsp:nvSpPr>
      <dsp:spPr>
        <a:xfrm>
          <a:off x="3352800" y="489"/>
          <a:ext cx="5029200" cy="1910581"/>
        </a:xfrm>
        <a:prstGeom prst="rightArrow">
          <a:avLst>
            <a:gd name="adj1" fmla="val 75000"/>
            <a:gd name="adj2" fmla="val 50000"/>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transport that provides a suitable type of service</a:t>
          </a:r>
        </a:p>
        <a:p>
          <a:pPr marL="114300" lvl="1" indent="-114300" algn="l" defTabSz="622300">
            <a:lnSpc>
              <a:spcPct val="90000"/>
            </a:lnSpc>
            <a:spcBef>
              <a:spcPct val="0"/>
            </a:spcBef>
            <a:spcAft>
              <a:spcPct val="15000"/>
            </a:spcAft>
            <a:buChar char="•"/>
          </a:pPr>
          <a:r>
            <a:rPr lang="en-US" sz="1400" kern="1200" dirty="0"/>
            <a:t>For TLS such connections are peer-to-peer relationships</a:t>
          </a:r>
        </a:p>
        <a:p>
          <a:pPr marL="114300" lvl="1" indent="-114300" algn="l" defTabSz="622300">
            <a:lnSpc>
              <a:spcPct val="90000"/>
            </a:lnSpc>
            <a:spcBef>
              <a:spcPct val="0"/>
            </a:spcBef>
            <a:spcAft>
              <a:spcPct val="15000"/>
            </a:spcAft>
            <a:buChar char="•"/>
          </a:pPr>
          <a:r>
            <a:rPr lang="en-US" sz="1400" kern="1200" dirty="0"/>
            <a:t>Connections are transient</a:t>
          </a:r>
        </a:p>
        <a:p>
          <a:pPr marL="114300" lvl="1" indent="-114300" algn="l" defTabSz="622300">
            <a:lnSpc>
              <a:spcPct val="90000"/>
            </a:lnSpc>
            <a:spcBef>
              <a:spcPct val="0"/>
            </a:spcBef>
            <a:spcAft>
              <a:spcPct val="15000"/>
            </a:spcAft>
            <a:buChar char="•"/>
          </a:pPr>
          <a:r>
            <a:rPr lang="en-US" sz="1400" kern="1200" dirty="0"/>
            <a:t>Every connection is associated with one session</a:t>
          </a:r>
        </a:p>
      </dsp:txBody>
      <dsp:txXfrm>
        <a:off x="3352800" y="239312"/>
        <a:ext cx="4312732" cy="1432935"/>
      </dsp:txXfrm>
    </dsp:sp>
    <dsp:sp modelId="{08F34587-66FD-914A-A134-A9E7C3FE68E5}">
      <dsp:nvSpPr>
        <dsp:cNvPr id="0" name=""/>
        <dsp:cNvSpPr/>
      </dsp:nvSpPr>
      <dsp:spPr>
        <a:xfrm>
          <a:off x="0" y="489"/>
          <a:ext cx="3352800" cy="1910581"/>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TLS connection</a:t>
          </a:r>
        </a:p>
      </dsp:txBody>
      <dsp:txXfrm>
        <a:off x="93267" y="93756"/>
        <a:ext cx="3166266" cy="1724047"/>
      </dsp:txXfrm>
    </dsp:sp>
    <dsp:sp modelId="{FFB34B9B-A8AE-644B-A060-E23965D28C28}">
      <dsp:nvSpPr>
        <dsp:cNvPr id="0" name=""/>
        <dsp:cNvSpPr/>
      </dsp:nvSpPr>
      <dsp:spPr>
        <a:xfrm>
          <a:off x="3352800" y="2102129"/>
          <a:ext cx="5029200" cy="1910581"/>
        </a:xfrm>
        <a:prstGeom prst="rightArrow">
          <a:avLst>
            <a:gd name="adj1" fmla="val 75000"/>
            <a:gd name="adj2" fmla="val 50000"/>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association between a client and a server</a:t>
          </a:r>
        </a:p>
        <a:p>
          <a:pPr marL="114300" lvl="1" indent="-114300" algn="l" defTabSz="622300">
            <a:lnSpc>
              <a:spcPct val="90000"/>
            </a:lnSpc>
            <a:spcBef>
              <a:spcPct val="0"/>
            </a:spcBef>
            <a:spcAft>
              <a:spcPct val="15000"/>
            </a:spcAft>
            <a:buChar char="•"/>
          </a:pPr>
          <a:r>
            <a:rPr lang="en-US" sz="1400" kern="1200" dirty="0"/>
            <a:t>Created by the Handshake Protocol</a:t>
          </a:r>
        </a:p>
        <a:p>
          <a:pPr marL="114300" lvl="1" indent="-114300" algn="l" defTabSz="622300">
            <a:lnSpc>
              <a:spcPct val="90000"/>
            </a:lnSpc>
            <a:spcBef>
              <a:spcPct val="0"/>
            </a:spcBef>
            <a:spcAft>
              <a:spcPct val="15000"/>
            </a:spcAft>
            <a:buChar char="•"/>
          </a:pPr>
          <a:r>
            <a:rPr lang="en-US" sz="1400" kern="1200" dirty="0"/>
            <a:t>Define a set of cryptographic security parameters which can be shared among multiple connections</a:t>
          </a:r>
        </a:p>
        <a:p>
          <a:pPr marL="114300" lvl="1" indent="-114300" algn="l" defTabSz="622300">
            <a:lnSpc>
              <a:spcPct val="90000"/>
            </a:lnSpc>
            <a:spcBef>
              <a:spcPct val="0"/>
            </a:spcBef>
            <a:spcAft>
              <a:spcPct val="15000"/>
            </a:spcAft>
            <a:buChar char="•"/>
          </a:pPr>
          <a:r>
            <a:rPr lang="en-US" sz="1400" kern="1200" dirty="0"/>
            <a:t>Are used to avoid the expensive negotiation of new security parameters for each connection</a:t>
          </a:r>
        </a:p>
      </dsp:txBody>
      <dsp:txXfrm>
        <a:off x="3352800" y="2340952"/>
        <a:ext cx="4312732" cy="1432935"/>
      </dsp:txXfrm>
    </dsp:sp>
    <dsp:sp modelId="{84B68B68-9B5C-664E-8A04-08D6CD31A688}">
      <dsp:nvSpPr>
        <dsp:cNvPr id="0" name=""/>
        <dsp:cNvSpPr/>
      </dsp:nvSpPr>
      <dsp:spPr>
        <a:xfrm>
          <a:off x="0" y="2102129"/>
          <a:ext cx="3352800" cy="1910581"/>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TLS session</a:t>
          </a:r>
        </a:p>
      </dsp:txBody>
      <dsp:txXfrm>
        <a:off x="93267" y="2195396"/>
        <a:ext cx="3166266" cy="17240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8609A-B009-D04C-A3FA-8F8FE3A7D3B4}">
      <dsp:nvSpPr>
        <dsp:cNvPr id="0" name=""/>
        <dsp:cNvSpPr/>
      </dsp:nvSpPr>
      <dsp:spPr>
        <a:xfrm>
          <a:off x="3506" y="0"/>
          <a:ext cx="1385441" cy="4930775"/>
        </a:xfrm>
        <a:prstGeom prst="roundRect">
          <a:avLst>
            <a:gd name="adj" fmla="val 10000"/>
          </a:avLst>
        </a:prstGeom>
        <a:solidFill>
          <a:schemeClr val="accent1">
            <a:tint val="40000"/>
            <a:hueOff val="0"/>
            <a:satOff val="0"/>
            <a:lumOff val="0"/>
            <a:alphaOff val="0"/>
          </a:schemeClr>
        </a:solidFill>
        <a:ln>
          <a:solidFill>
            <a:schemeClr val="bg2">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110000"/>
            </a:lnSpc>
            <a:spcBef>
              <a:spcPct val="0"/>
            </a:spcBef>
            <a:spcAft>
              <a:spcPct val="35000"/>
            </a:spcAft>
            <a:buNone/>
          </a:pPr>
          <a:r>
            <a:rPr lang="en-US" sz="1700" kern="1200" dirty="0"/>
            <a:t>Session identifier</a:t>
          </a:r>
        </a:p>
      </dsp:txBody>
      <dsp:txXfrm>
        <a:off x="3506" y="0"/>
        <a:ext cx="1385441" cy="1479232"/>
      </dsp:txXfrm>
    </dsp:sp>
    <dsp:sp modelId="{F5B6A124-B107-574E-8267-A8251DC0F0D2}">
      <dsp:nvSpPr>
        <dsp:cNvPr id="0" name=""/>
        <dsp:cNvSpPr/>
      </dsp:nvSpPr>
      <dsp:spPr>
        <a:xfrm>
          <a:off x="142050" y="1479232"/>
          <a:ext cx="1108352" cy="320500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An arbitrary byte sequence chosen by the server to identify an active or resumable session state</a:t>
          </a:r>
        </a:p>
      </dsp:txBody>
      <dsp:txXfrm>
        <a:off x="174513" y="1511695"/>
        <a:ext cx="1043426" cy="3140077"/>
      </dsp:txXfrm>
    </dsp:sp>
    <dsp:sp modelId="{37720813-09DC-0D43-8726-FEF831974E71}">
      <dsp:nvSpPr>
        <dsp:cNvPr id="0" name=""/>
        <dsp:cNvSpPr/>
      </dsp:nvSpPr>
      <dsp:spPr>
        <a:xfrm>
          <a:off x="1492855" y="0"/>
          <a:ext cx="1385441" cy="4930775"/>
        </a:xfrm>
        <a:prstGeom prst="roundRect">
          <a:avLst>
            <a:gd name="adj" fmla="val 10000"/>
          </a:avLst>
        </a:prstGeom>
        <a:solidFill>
          <a:schemeClr val="accent1">
            <a:tint val="40000"/>
            <a:hueOff val="0"/>
            <a:satOff val="0"/>
            <a:lumOff val="0"/>
            <a:alphaOff val="0"/>
          </a:schemeClr>
        </a:solidFill>
        <a:ln>
          <a:solidFill>
            <a:schemeClr val="bg2">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110000"/>
            </a:lnSpc>
            <a:spcBef>
              <a:spcPct val="0"/>
            </a:spcBef>
            <a:spcAft>
              <a:spcPct val="35000"/>
            </a:spcAft>
            <a:buNone/>
          </a:pPr>
          <a:r>
            <a:rPr lang="en-US" sz="1700" kern="1200" dirty="0">
              <a:solidFill>
                <a:srgbClr val="000000"/>
              </a:solidFill>
            </a:rPr>
            <a:t>Peer certificate</a:t>
          </a:r>
        </a:p>
      </dsp:txBody>
      <dsp:txXfrm>
        <a:off x="1492855" y="0"/>
        <a:ext cx="1385441" cy="1479232"/>
      </dsp:txXfrm>
    </dsp:sp>
    <dsp:sp modelId="{4BAC7494-6691-5540-9E84-64138A9590BF}">
      <dsp:nvSpPr>
        <dsp:cNvPr id="0" name=""/>
        <dsp:cNvSpPr/>
      </dsp:nvSpPr>
      <dsp:spPr>
        <a:xfrm>
          <a:off x="1631399" y="1479232"/>
          <a:ext cx="1108352" cy="320500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rgbClr val="FFFFFF"/>
              </a:solidFill>
            </a:rPr>
            <a:t>An X509.v3 certificate of the peer; this element of the state may be null</a:t>
          </a:r>
        </a:p>
      </dsp:txBody>
      <dsp:txXfrm>
        <a:off x="1663862" y="1511695"/>
        <a:ext cx="1043426" cy="3140077"/>
      </dsp:txXfrm>
    </dsp:sp>
    <dsp:sp modelId="{36DE3875-DEFB-7F4C-937C-9E976FA7A00B}">
      <dsp:nvSpPr>
        <dsp:cNvPr id="0" name=""/>
        <dsp:cNvSpPr/>
      </dsp:nvSpPr>
      <dsp:spPr>
        <a:xfrm>
          <a:off x="2982204" y="0"/>
          <a:ext cx="1385441" cy="4930775"/>
        </a:xfrm>
        <a:prstGeom prst="roundRect">
          <a:avLst>
            <a:gd name="adj" fmla="val 10000"/>
          </a:avLst>
        </a:prstGeom>
        <a:solidFill>
          <a:schemeClr val="accent1">
            <a:tint val="40000"/>
            <a:hueOff val="0"/>
            <a:satOff val="0"/>
            <a:lumOff val="0"/>
            <a:alphaOff val="0"/>
          </a:schemeClr>
        </a:solidFill>
        <a:ln>
          <a:solidFill>
            <a:schemeClr val="bg2">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110000"/>
            </a:lnSpc>
            <a:spcBef>
              <a:spcPct val="0"/>
            </a:spcBef>
            <a:spcAft>
              <a:spcPct val="35000"/>
            </a:spcAft>
            <a:buNone/>
          </a:pPr>
          <a:r>
            <a:rPr lang="en-US" sz="1700" kern="1200" dirty="0"/>
            <a:t>Compression method</a:t>
          </a:r>
        </a:p>
      </dsp:txBody>
      <dsp:txXfrm>
        <a:off x="2982204" y="0"/>
        <a:ext cx="1385441" cy="1479232"/>
      </dsp:txXfrm>
    </dsp:sp>
    <dsp:sp modelId="{A418C61E-2CF9-9744-86CB-49F4785FBC10}">
      <dsp:nvSpPr>
        <dsp:cNvPr id="0" name=""/>
        <dsp:cNvSpPr/>
      </dsp:nvSpPr>
      <dsp:spPr>
        <a:xfrm>
          <a:off x="3120749" y="1479232"/>
          <a:ext cx="1108352" cy="320500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The algorithm used to compress data prior to encryption</a:t>
          </a:r>
        </a:p>
      </dsp:txBody>
      <dsp:txXfrm>
        <a:off x="3153212" y="1511695"/>
        <a:ext cx="1043426" cy="3140077"/>
      </dsp:txXfrm>
    </dsp:sp>
    <dsp:sp modelId="{2E7FED49-57CD-7745-80D7-28C445B0D9DA}">
      <dsp:nvSpPr>
        <dsp:cNvPr id="0" name=""/>
        <dsp:cNvSpPr/>
      </dsp:nvSpPr>
      <dsp:spPr>
        <a:xfrm>
          <a:off x="4471554" y="0"/>
          <a:ext cx="1385441" cy="4930775"/>
        </a:xfrm>
        <a:prstGeom prst="roundRect">
          <a:avLst>
            <a:gd name="adj" fmla="val 10000"/>
          </a:avLst>
        </a:prstGeom>
        <a:solidFill>
          <a:schemeClr val="accent1">
            <a:tint val="40000"/>
            <a:hueOff val="0"/>
            <a:satOff val="0"/>
            <a:lumOff val="0"/>
            <a:alphaOff val="0"/>
          </a:schemeClr>
        </a:solidFill>
        <a:ln>
          <a:solidFill>
            <a:schemeClr val="bg2">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80000"/>
            </a:lnSpc>
            <a:spcBef>
              <a:spcPct val="0"/>
            </a:spcBef>
            <a:spcAft>
              <a:spcPct val="35000"/>
            </a:spcAft>
            <a:buNone/>
          </a:pPr>
          <a:r>
            <a:rPr lang="en-US" sz="1700" kern="1200" dirty="0"/>
            <a:t>Cipher </a:t>
          </a:r>
        </a:p>
        <a:p>
          <a:pPr marL="0" lvl="0" indent="0" algn="ctr" defTabSz="755650" rtl="0">
            <a:lnSpc>
              <a:spcPct val="80000"/>
            </a:lnSpc>
            <a:spcBef>
              <a:spcPct val="0"/>
            </a:spcBef>
            <a:spcAft>
              <a:spcPct val="35000"/>
            </a:spcAft>
            <a:buNone/>
          </a:pPr>
          <a:r>
            <a:rPr lang="en-US" sz="1700" kern="1200" dirty="0"/>
            <a:t>spec</a:t>
          </a:r>
        </a:p>
      </dsp:txBody>
      <dsp:txXfrm>
        <a:off x="4471554" y="0"/>
        <a:ext cx="1385441" cy="1479232"/>
      </dsp:txXfrm>
    </dsp:sp>
    <dsp:sp modelId="{CF5F0EF7-9814-CF4C-9A4C-692818C28C28}">
      <dsp:nvSpPr>
        <dsp:cNvPr id="0" name=""/>
        <dsp:cNvSpPr/>
      </dsp:nvSpPr>
      <dsp:spPr>
        <a:xfrm>
          <a:off x="4610098" y="1479232"/>
          <a:ext cx="1108352" cy="320500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Specifies the bulk data encryption algorithm and a hash algorithm used for MAC calculation; also defines cryptographic attributes such as the hash_size</a:t>
          </a:r>
        </a:p>
      </dsp:txBody>
      <dsp:txXfrm>
        <a:off x="4642561" y="1511695"/>
        <a:ext cx="1043426" cy="3140077"/>
      </dsp:txXfrm>
    </dsp:sp>
    <dsp:sp modelId="{E28B94FF-AA50-DA49-9E33-283EB97B697F}">
      <dsp:nvSpPr>
        <dsp:cNvPr id="0" name=""/>
        <dsp:cNvSpPr/>
      </dsp:nvSpPr>
      <dsp:spPr>
        <a:xfrm>
          <a:off x="5960903" y="0"/>
          <a:ext cx="1385441" cy="4930775"/>
        </a:xfrm>
        <a:prstGeom prst="roundRect">
          <a:avLst>
            <a:gd name="adj" fmla="val 10000"/>
          </a:avLst>
        </a:prstGeom>
        <a:solidFill>
          <a:schemeClr val="accent1">
            <a:tint val="40000"/>
            <a:hueOff val="0"/>
            <a:satOff val="0"/>
            <a:lumOff val="0"/>
            <a:alphaOff val="0"/>
          </a:schemeClr>
        </a:solidFill>
        <a:ln>
          <a:solidFill>
            <a:schemeClr val="bg2">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80000"/>
            </a:lnSpc>
            <a:spcBef>
              <a:spcPct val="0"/>
            </a:spcBef>
            <a:spcAft>
              <a:spcPct val="35000"/>
            </a:spcAft>
            <a:buNone/>
          </a:pPr>
          <a:r>
            <a:rPr lang="en-US" sz="1700" kern="1200" dirty="0"/>
            <a:t>Master </a:t>
          </a:r>
        </a:p>
        <a:p>
          <a:pPr marL="0" lvl="0" indent="0" algn="ctr" defTabSz="755650" rtl="0">
            <a:lnSpc>
              <a:spcPct val="80000"/>
            </a:lnSpc>
            <a:spcBef>
              <a:spcPct val="0"/>
            </a:spcBef>
            <a:spcAft>
              <a:spcPct val="35000"/>
            </a:spcAft>
            <a:buNone/>
          </a:pPr>
          <a:r>
            <a:rPr lang="en-US" sz="1700" kern="1200" dirty="0"/>
            <a:t>secret</a:t>
          </a:r>
        </a:p>
      </dsp:txBody>
      <dsp:txXfrm>
        <a:off x="5960903" y="0"/>
        <a:ext cx="1385441" cy="1479232"/>
      </dsp:txXfrm>
    </dsp:sp>
    <dsp:sp modelId="{BE87C3C9-B00C-F944-85FE-8E09483A0354}">
      <dsp:nvSpPr>
        <dsp:cNvPr id="0" name=""/>
        <dsp:cNvSpPr/>
      </dsp:nvSpPr>
      <dsp:spPr>
        <a:xfrm>
          <a:off x="6099447" y="1479232"/>
          <a:ext cx="1108352" cy="320500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48-byte secret shared between the client and the server</a:t>
          </a:r>
        </a:p>
      </dsp:txBody>
      <dsp:txXfrm>
        <a:off x="6131910" y="1511695"/>
        <a:ext cx="1043426" cy="3140077"/>
      </dsp:txXfrm>
    </dsp:sp>
    <dsp:sp modelId="{2087E774-7261-444D-9D7A-25920C44F10F}">
      <dsp:nvSpPr>
        <dsp:cNvPr id="0" name=""/>
        <dsp:cNvSpPr/>
      </dsp:nvSpPr>
      <dsp:spPr>
        <a:xfrm>
          <a:off x="7450252" y="0"/>
          <a:ext cx="1385441" cy="4930775"/>
        </a:xfrm>
        <a:prstGeom prst="roundRect">
          <a:avLst>
            <a:gd name="adj" fmla="val 10000"/>
          </a:avLst>
        </a:prstGeom>
        <a:solidFill>
          <a:schemeClr val="accent1">
            <a:tint val="40000"/>
            <a:hueOff val="0"/>
            <a:satOff val="0"/>
            <a:lumOff val="0"/>
            <a:alphaOff val="0"/>
          </a:schemeClr>
        </a:solidFill>
        <a:ln>
          <a:solidFill>
            <a:schemeClr val="bg2">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80000"/>
            </a:lnSpc>
            <a:spcBef>
              <a:spcPct val="0"/>
            </a:spcBef>
            <a:spcAft>
              <a:spcPct val="35000"/>
            </a:spcAft>
            <a:buNone/>
          </a:pPr>
          <a:r>
            <a:rPr lang="en-US" sz="1700" kern="1200" dirty="0"/>
            <a:t>Is </a:t>
          </a:r>
        </a:p>
        <a:p>
          <a:pPr marL="0" lvl="0" indent="0" algn="ctr" defTabSz="755650" rtl="0">
            <a:lnSpc>
              <a:spcPct val="80000"/>
            </a:lnSpc>
            <a:spcBef>
              <a:spcPct val="0"/>
            </a:spcBef>
            <a:spcAft>
              <a:spcPct val="35000"/>
            </a:spcAft>
            <a:buNone/>
          </a:pPr>
          <a:r>
            <a:rPr lang="en-US" sz="1700" kern="1200" dirty="0"/>
            <a:t>resumable</a:t>
          </a:r>
        </a:p>
      </dsp:txBody>
      <dsp:txXfrm>
        <a:off x="7450252" y="0"/>
        <a:ext cx="1385441" cy="1479232"/>
      </dsp:txXfrm>
    </dsp:sp>
    <dsp:sp modelId="{F83743C7-8ED2-464F-BBBA-644492BEC57B}">
      <dsp:nvSpPr>
        <dsp:cNvPr id="0" name=""/>
        <dsp:cNvSpPr/>
      </dsp:nvSpPr>
      <dsp:spPr>
        <a:xfrm>
          <a:off x="7588796" y="1479232"/>
          <a:ext cx="1108352" cy="320500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rtl="0">
            <a:lnSpc>
              <a:spcPct val="90000"/>
            </a:lnSpc>
            <a:spcBef>
              <a:spcPct val="0"/>
            </a:spcBef>
            <a:spcAft>
              <a:spcPct val="35000"/>
            </a:spcAft>
            <a:buNone/>
          </a:pPr>
          <a:r>
            <a:rPr lang="en-US" sz="1300" kern="1200" dirty="0"/>
            <a:t>A flag indicating whether the session can be used to initiate new connections</a:t>
          </a:r>
        </a:p>
      </dsp:txBody>
      <dsp:txXfrm>
        <a:off x="7621259" y="1511695"/>
        <a:ext cx="1043426" cy="31400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A1AAE-CD42-3F47-93C9-E85F4D57A4EC}">
      <dsp:nvSpPr>
        <dsp:cNvPr id="0" name=""/>
        <dsp:cNvSpPr/>
      </dsp:nvSpPr>
      <dsp:spPr>
        <a:xfrm rot="5400000">
          <a:off x="2521030" y="-887495"/>
          <a:ext cx="761330" cy="2731008"/>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Byte sequences that are chosen by the server and client for each connection</a:t>
          </a:r>
        </a:p>
      </dsp:txBody>
      <dsp:txXfrm rot="-5400000">
        <a:off x="1536192" y="134508"/>
        <a:ext cx="2693843" cy="687000"/>
      </dsp:txXfrm>
    </dsp:sp>
    <dsp:sp modelId="{AB31F307-D6A3-5B4D-9204-68FD34BF8471}">
      <dsp:nvSpPr>
        <dsp:cNvPr id="0" name=""/>
        <dsp:cNvSpPr/>
      </dsp:nvSpPr>
      <dsp:spPr>
        <a:xfrm>
          <a:off x="0" y="2176"/>
          <a:ext cx="1536192" cy="95166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Server and client random</a:t>
          </a:r>
        </a:p>
      </dsp:txBody>
      <dsp:txXfrm>
        <a:off x="46456" y="48632"/>
        <a:ext cx="1443280" cy="858750"/>
      </dsp:txXfrm>
    </dsp:sp>
    <dsp:sp modelId="{3EDCB463-4E72-F544-A3F9-973A619FE49F}">
      <dsp:nvSpPr>
        <dsp:cNvPr id="0" name=""/>
        <dsp:cNvSpPr/>
      </dsp:nvSpPr>
      <dsp:spPr>
        <a:xfrm rot="5400000">
          <a:off x="2521030" y="111750"/>
          <a:ext cx="761330" cy="2731008"/>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The secret key used in MAC operations on data sent by the server</a:t>
          </a:r>
        </a:p>
      </dsp:txBody>
      <dsp:txXfrm rot="-5400000">
        <a:off x="1536192" y="1133754"/>
        <a:ext cx="2693843" cy="687000"/>
      </dsp:txXfrm>
    </dsp:sp>
    <dsp:sp modelId="{D0357970-DB85-D24C-BDB1-176EEA4C36D2}">
      <dsp:nvSpPr>
        <dsp:cNvPr id="0" name=""/>
        <dsp:cNvSpPr/>
      </dsp:nvSpPr>
      <dsp:spPr>
        <a:xfrm>
          <a:off x="0" y="1001422"/>
          <a:ext cx="1536192" cy="95166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Server write MAC secret</a:t>
          </a:r>
        </a:p>
      </dsp:txBody>
      <dsp:txXfrm>
        <a:off x="46456" y="1047878"/>
        <a:ext cx="1443280" cy="858750"/>
      </dsp:txXfrm>
    </dsp:sp>
    <dsp:sp modelId="{B002FAE3-04D6-7643-985B-65254FEA663E}">
      <dsp:nvSpPr>
        <dsp:cNvPr id="0" name=""/>
        <dsp:cNvSpPr/>
      </dsp:nvSpPr>
      <dsp:spPr>
        <a:xfrm rot="5400000">
          <a:off x="2521030" y="1110995"/>
          <a:ext cx="761330" cy="2731008"/>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The secret key used in MAC operations on data sent by the client</a:t>
          </a:r>
        </a:p>
      </dsp:txBody>
      <dsp:txXfrm rot="-5400000">
        <a:off x="1536192" y="2132999"/>
        <a:ext cx="2693843" cy="687000"/>
      </dsp:txXfrm>
    </dsp:sp>
    <dsp:sp modelId="{73AC2C07-3E80-9E40-B584-66C4F03A2C76}">
      <dsp:nvSpPr>
        <dsp:cNvPr id="0" name=""/>
        <dsp:cNvSpPr/>
      </dsp:nvSpPr>
      <dsp:spPr>
        <a:xfrm>
          <a:off x="0" y="2000668"/>
          <a:ext cx="1536192" cy="95166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Client write MAC secret</a:t>
          </a:r>
        </a:p>
      </dsp:txBody>
      <dsp:txXfrm>
        <a:off x="46456" y="2047124"/>
        <a:ext cx="1443280" cy="858750"/>
      </dsp:txXfrm>
    </dsp:sp>
    <dsp:sp modelId="{42B03287-F4B3-BD41-8DEA-3CDC6A7BBBCA}">
      <dsp:nvSpPr>
        <dsp:cNvPr id="0" name=""/>
        <dsp:cNvSpPr/>
      </dsp:nvSpPr>
      <dsp:spPr>
        <a:xfrm rot="5400000">
          <a:off x="2521030" y="2110241"/>
          <a:ext cx="761330" cy="2731008"/>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The secret encryption key for data encrypted by the server and decrypted by the client</a:t>
          </a:r>
        </a:p>
      </dsp:txBody>
      <dsp:txXfrm rot="-5400000">
        <a:off x="1536192" y="3132245"/>
        <a:ext cx="2693843" cy="687000"/>
      </dsp:txXfrm>
    </dsp:sp>
    <dsp:sp modelId="{38EC38B6-367F-3F42-86DF-A57A3FC0697F}">
      <dsp:nvSpPr>
        <dsp:cNvPr id="0" name=""/>
        <dsp:cNvSpPr/>
      </dsp:nvSpPr>
      <dsp:spPr>
        <a:xfrm>
          <a:off x="0" y="2999914"/>
          <a:ext cx="1536192" cy="95166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Server write key</a:t>
          </a:r>
        </a:p>
      </dsp:txBody>
      <dsp:txXfrm>
        <a:off x="46456" y="3046370"/>
        <a:ext cx="1443280" cy="858750"/>
      </dsp:txXfrm>
    </dsp:sp>
    <dsp:sp modelId="{F551B332-2D22-7746-90C7-D7539BCEEB2B}">
      <dsp:nvSpPr>
        <dsp:cNvPr id="0" name=""/>
        <dsp:cNvSpPr/>
      </dsp:nvSpPr>
      <dsp:spPr>
        <a:xfrm rot="5400000">
          <a:off x="2521030" y="3109487"/>
          <a:ext cx="761330" cy="2731008"/>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The symmetric encryption key for data encrypted by the client and decrypted by the server</a:t>
          </a:r>
        </a:p>
      </dsp:txBody>
      <dsp:txXfrm rot="-5400000">
        <a:off x="1536192" y="4131491"/>
        <a:ext cx="2693843" cy="687000"/>
      </dsp:txXfrm>
    </dsp:sp>
    <dsp:sp modelId="{A2DA323E-ACDB-7A4C-8D6D-E929AAC15355}">
      <dsp:nvSpPr>
        <dsp:cNvPr id="0" name=""/>
        <dsp:cNvSpPr/>
      </dsp:nvSpPr>
      <dsp:spPr>
        <a:xfrm>
          <a:off x="0" y="3999160"/>
          <a:ext cx="1536192" cy="951662"/>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Client write key</a:t>
          </a:r>
        </a:p>
      </dsp:txBody>
      <dsp:txXfrm>
        <a:off x="46456" y="4045616"/>
        <a:ext cx="1443280" cy="858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ABCB5-0C6A-7A48-B3CD-C704E06F7B05}">
      <dsp:nvSpPr>
        <dsp:cNvPr id="0" name=""/>
        <dsp:cNvSpPr/>
      </dsp:nvSpPr>
      <dsp:spPr>
        <a:xfrm rot="5400000">
          <a:off x="1806249" y="-76905"/>
          <a:ext cx="1983629" cy="2633472"/>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When a block cipher in CBC mode is used, an initialization vector (IV) is maintained for each key</a:t>
          </a:r>
        </a:p>
        <a:p>
          <a:pPr marL="114300" lvl="1" indent="-114300" algn="l" defTabSz="533400" rtl="0">
            <a:lnSpc>
              <a:spcPct val="90000"/>
            </a:lnSpc>
            <a:spcBef>
              <a:spcPct val="0"/>
            </a:spcBef>
            <a:spcAft>
              <a:spcPct val="15000"/>
            </a:spcAft>
            <a:buChar char="•"/>
          </a:pPr>
          <a:r>
            <a:rPr lang="en-US" sz="1200" kern="1200" dirty="0"/>
            <a:t>This field is first initialized by the TLS Handshake Protocol</a:t>
          </a:r>
        </a:p>
        <a:p>
          <a:pPr marL="114300" lvl="1" indent="-114300" algn="l" defTabSz="533400" rtl="0">
            <a:lnSpc>
              <a:spcPct val="90000"/>
            </a:lnSpc>
            <a:spcBef>
              <a:spcPct val="0"/>
            </a:spcBef>
            <a:spcAft>
              <a:spcPct val="15000"/>
            </a:spcAft>
            <a:buChar char="•"/>
          </a:pPr>
          <a:r>
            <a:rPr lang="en-US" sz="1200" kern="1200" dirty="0"/>
            <a:t>The final ciphertext block from each record is preserved for use as the IV with the following record</a:t>
          </a:r>
        </a:p>
      </dsp:txBody>
      <dsp:txXfrm rot="-5400000">
        <a:off x="1481328" y="344849"/>
        <a:ext cx="2536639" cy="1789963"/>
      </dsp:txXfrm>
    </dsp:sp>
    <dsp:sp modelId="{AAEC2D5B-2495-6F46-9A1B-08486F6FF577}">
      <dsp:nvSpPr>
        <dsp:cNvPr id="0" name=""/>
        <dsp:cNvSpPr/>
      </dsp:nvSpPr>
      <dsp:spPr>
        <a:xfrm>
          <a:off x="0" y="62"/>
          <a:ext cx="1481328" cy="2479537"/>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Initialization vectors</a:t>
          </a:r>
        </a:p>
      </dsp:txBody>
      <dsp:txXfrm>
        <a:off x="72312" y="72374"/>
        <a:ext cx="1336704" cy="2334913"/>
      </dsp:txXfrm>
    </dsp:sp>
    <dsp:sp modelId="{DF27ABE6-AA87-E24C-8D06-3D4A4D91938C}">
      <dsp:nvSpPr>
        <dsp:cNvPr id="0" name=""/>
        <dsp:cNvSpPr/>
      </dsp:nvSpPr>
      <dsp:spPr>
        <a:xfrm rot="5400000">
          <a:off x="1688411" y="2526608"/>
          <a:ext cx="2219304" cy="2633472"/>
        </a:xfrm>
        <a:prstGeom prst="round2SameRect">
          <a:avLst/>
        </a:prstGeom>
        <a:solidFill>
          <a:schemeClr val="accent1">
            <a:alpha val="90000"/>
            <a:tint val="40000"/>
            <a:hueOff val="0"/>
            <a:satOff val="0"/>
            <a:lumOff val="0"/>
            <a:alphaOff val="0"/>
          </a:schemeClr>
        </a:solidFill>
        <a:ln w="19050" cap="flat" cmpd="sng" algn="ctr">
          <a:solidFill>
            <a:schemeClr val="tx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t>Each party maintains separate sequence numbers for transmitted and received messages for each connection</a:t>
          </a:r>
        </a:p>
        <a:p>
          <a:pPr marL="114300" lvl="1" indent="-114300" algn="l" defTabSz="533400" rtl="0">
            <a:lnSpc>
              <a:spcPct val="90000"/>
            </a:lnSpc>
            <a:spcBef>
              <a:spcPct val="0"/>
            </a:spcBef>
            <a:spcAft>
              <a:spcPct val="15000"/>
            </a:spcAft>
            <a:buChar char="•"/>
          </a:pPr>
          <a:r>
            <a:rPr lang="en-US" sz="1200" kern="1200" dirty="0"/>
            <a:t>When a party sends or receives a change cipher spec message, the appropriate sequence number is set to zero</a:t>
          </a:r>
        </a:p>
        <a:p>
          <a:pPr marL="114300" lvl="1" indent="-114300" algn="l" defTabSz="533400" rtl="0">
            <a:lnSpc>
              <a:spcPct val="90000"/>
            </a:lnSpc>
            <a:spcBef>
              <a:spcPct val="0"/>
            </a:spcBef>
            <a:spcAft>
              <a:spcPct val="15000"/>
            </a:spcAft>
            <a:buChar char="•"/>
          </a:pPr>
          <a:r>
            <a:rPr lang="en-US" sz="1200" kern="1200" dirty="0"/>
            <a:t>Sequence numbers may not exceed 2</a:t>
          </a:r>
          <a:r>
            <a:rPr lang="en-US" sz="1200" kern="1200" baseline="30000" dirty="0"/>
            <a:t>64</a:t>
          </a:r>
          <a:r>
            <a:rPr lang="en-US" sz="1200" kern="1200" dirty="0"/>
            <a:t> - 1</a:t>
          </a:r>
        </a:p>
      </dsp:txBody>
      <dsp:txXfrm rot="-5400000">
        <a:off x="1481328" y="2842029"/>
        <a:ext cx="2525135" cy="2002630"/>
      </dsp:txXfrm>
    </dsp:sp>
    <dsp:sp modelId="{DB48CF94-EB7F-4D41-9D55-8FAF07429072}">
      <dsp:nvSpPr>
        <dsp:cNvPr id="0" name=""/>
        <dsp:cNvSpPr/>
      </dsp:nvSpPr>
      <dsp:spPr>
        <a:xfrm>
          <a:off x="0" y="2603575"/>
          <a:ext cx="1481328" cy="2479537"/>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Sequence numbers</a:t>
          </a:r>
        </a:p>
      </dsp:txBody>
      <dsp:txXfrm>
        <a:off x="72312" y="2675887"/>
        <a:ext cx="1336704" cy="23349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55A75-2462-EE49-86D9-9B39655DE648}">
      <dsp:nvSpPr>
        <dsp:cNvPr id="0" name=""/>
        <dsp:cNvSpPr/>
      </dsp:nvSpPr>
      <dsp:spPr>
        <a:xfrm>
          <a:off x="5389892" y="3073139"/>
          <a:ext cx="91440" cy="571773"/>
        </a:xfrm>
        <a:custGeom>
          <a:avLst/>
          <a:gdLst/>
          <a:ahLst/>
          <a:cxnLst/>
          <a:rect l="0" t="0" r="0" b="0"/>
          <a:pathLst>
            <a:path>
              <a:moveTo>
                <a:pt x="45720" y="0"/>
              </a:moveTo>
              <a:lnTo>
                <a:pt x="45720" y="571773"/>
              </a:lnTo>
            </a:path>
          </a:pathLst>
        </a:custGeom>
        <a:noFill/>
        <a:ln w="38100" cap="flat" cmpd="sng" algn="ctr">
          <a:solidFill>
            <a:schemeClr val="accent1">
              <a:shade val="8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6281B656-F77E-5D4E-8889-7AAEBF3D87A7}">
      <dsp:nvSpPr>
        <dsp:cNvPr id="0" name=""/>
        <dsp:cNvSpPr/>
      </dsp:nvSpPr>
      <dsp:spPr>
        <a:xfrm>
          <a:off x="4234178" y="1252967"/>
          <a:ext cx="1201433" cy="571773"/>
        </a:xfrm>
        <a:custGeom>
          <a:avLst/>
          <a:gdLst/>
          <a:ahLst/>
          <a:cxnLst/>
          <a:rect l="0" t="0" r="0" b="0"/>
          <a:pathLst>
            <a:path>
              <a:moveTo>
                <a:pt x="0" y="0"/>
              </a:moveTo>
              <a:lnTo>
                <a:pt x="0" y="389646"/>
              </a:lnTo>
              <a:lnTo>
                <a:pt x="1201433" y="389646"/>
              </a:lnTo>
              <a:lnTo>
                <a:pt x="1201433" y="571773"/>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EC745CFD-1482-DF4B-A939-AC3B6E036518}">
      <dsp:nvSpPr>
        <dsp:cNvPr id="0" name=""/>
        <dsp:cNvSpPr/>
      </dsp:nvSpPr>
      <dsp:spPr>
        <a:xfrm>
          <a:off x="2987025" y="3073139"/>
          <a:ext cx="91440" cy="571773"/>
        </a:xfrm>
        <a:custGeom>
          <a:avLst/>
          <a:gdLst/>
          <a:ahLst/>
          <a:cxnLst/>
          <a:rect l="0" t="0" r="0" b="0"/>
          <a:pathLst>
            <a:path>
              <a:moveTo>
                <a:pt x="45720" y="0"/>
              </a:moveTo>
              <a:lnTo>
                <a:pt x="45720" y="571773"/>
              </a:lnTo>
            </a:path>
          </a:pathLst>
        </a:custGeom>
        <a:noFill/>
        <a:ln w="38100" cap="flat" cmpd="sng" algn="ctr">
          <a:solidFill>
            <a:schemeClr val="accent1">
              <a:shade val="8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912F5B70-6FC5-8B42-9687-22C905936EC3}">
      <dsp:nvSpPr>
        <dsp:cNvPr id="0" name=""/>
        <dsp:cNvSpPr/>
      </dsp:nvSpPr>
      <dsp:spPr>
        <a:xfrm>
          <a:off x="3032745" y="1252967"/>
          <a:ext cx="1201433" cy="571773"/>
        </a:xfrm>
        <a:custGeom>
          <a:avLst/>
          <a:gdLst/>
          <a:ahLst/>
          <a:cxnLst/>
          <a:rect l="0" t="0" r="0" b="0"/>
          <a:pathLst>
            <a:path>
              <a:moveTo>
                <a:pt x="1201433" y="0"/>
              </a:moveTo>
              <a:lnTo>
                <a:pt x="1201433" y="389646"/>
              </a:lnTo>
              <a:lnTo>
                <a:pt x="0" y="389646"/>
              </a:lnTo>
              <a:lnTo>
                <a:pt x="0" y="571773"/>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sp>
    <dsp:sp modelId="{A20666DE-E450-DA48-BCC5-D4E78C652509}">
      <dsp:nvSpPr>
        <dsp:cNvPr id="0" name=""/>
        <dsp:cNvSpPr/>
      </dsp:nvSpPr>
      <dsp:spPr>
        <a:xfrm>
          <a:off x="3251187" y="4568"/>
          <a:ext cx="1965982" cy="12483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1A3DAD9-D48B-6E44-AC45-1A0B7D662C92}">
      <dsp:nvSpPr>
        <dsp:cNvPr id="0" name=""/>
        <dsp:cNvSpPr/>
      </dsp:nvSpPr>
      <dsp:spPr>
        <a:xfrm>
          <a:off x="3469630" y="212088"/>
          <a:ext cx="1965982" cy="124839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The TLS Record Protocol provides two services for TLS connections</a:t>
          </a:r>
        </a:p>
      </dsp:txBody>
      <dsp:txXfrm>
        <a:off x="3506194" y="248652"/>
        <a:ext cx="1892854" cy="1175270"/>
      </dsp:txXfrm>
    </dsp:sp>
    <dsp:sp modelId="{B1724726-A58F-7545-B2AE-99DC70D547B2}">
      <dsp:nvSpPr>
        <dsp:cNvPr id="0" name=""/>
        <dsp:cNvSpPr/>
      </dsp:nvSpPr>
      <dsp:spPr>
        <a:xfrm>
          <a:off x="2049753" y="1824740"/>
          <a:ext cx="1965982" cy="12483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4ACB980-0F0E-8D42-B504-833C27F91233}">
      <dsp:nvSpPr>
        <dsp:cNvPr id="0" name=""/>
        <dsp:cNvSpPr/>
      </dsp:nvSpPr>
      <dsp:spPr>
        <a:xfrm>
          <a:off x="2268196" y="2032260"/>
          <a:ext cx="1965982" cy="124839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dirty="0"/>
            <a:t>Confidentiality</a:t>
          </a:r>
        </a:p>
      </dsp:txBody>
      <dsp:txXfrm>
        <a:off x="2304760" y="2068824"/>
        <a:ext cx="1892854" cy="1175270"/>
      </dsp:txXfrm>
    </dsp:sp>
    <dsp:sp modelId="{4A6CF63D-C2C1-AE4B-A256-642EC618AECC}">
      <dsp:nvSpPr>
        <dsp:cNvPr id="0" name=""/>
        <dsp:cNvSpPr/>
      </dsp:nvSpPr>
      <dsp:spPr>
        <a:xfrm>
          <a:off x="2049753" y="3644912"/>
          <a:ext cx="1965982" cy="12483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9073AAC-82F5-1F48-A38E-5522B6070E19}">
      <dsp:nvSpPr>
        <dsp:cNvPr id="0" name=""/>
        <dsp:cNvSpPr/>
      </dsp:nvSpPr>
      <dsp:spPr>
        <a:xfrm>
          <a:off x="2268196" y="3852432"/>
          <a:ext cx="1965982" cy="124839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The Handshake Protocol defines a shared secret key that is used for conventional encryption of TLS payloads</a:t>
          </a:r>
        </a:p>
      </dsp:txBody>
      <dsp:txXfrm>
        <a:off x="2304760" y="3888996"/>
        <a:ext cx="1892854" cy="1175270"/>
      </dsp:txXfrm>
    </dsp:sp>
    <dsp:sp modelId="{0F8E1B80-58AD-1343-89E8-26802053649D}">
      <dsp:nvSpPr>
        <dsp:cNvPr id="0" name=""/>
        <dsp:cNvSpPr/>
      </dsp:nvSpPr>
      <dsp:spPr>
        <a:xfrm>
          <a:off x="4452621" y="1824740"/>
          <a:ext cx="1965982" cy="12483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836875EB-CA94-4E44-A012-9BB076991EF3}">
      <dsp:nvSpPr>
        <dsp:cNvPr id="0" name=""/>
        <dsp:cNvSpPr/>
      </dsp:nvSpPr>
      <dsp:spPr>
        <a:xfrm>
          <a:off x="4671063" y="2032260"/>
          <a:ext cx="1965982" cy="124839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kern="1200" dirty="0"/>
            <a:t>Message Integrity</a:t>
          </a:r>
        </a:p>
      </dsp:txBody>
      <dsp:txXfrm>
        <a:off x="4707627" y="2068824"/>
        <a:ext cx="1892854" cy="1175270"/>
      </dsp:txXfrm>
    </dsp:sp>
    <dsp:sp modelId="{8D55188E-69DA-EC4C-9CE9-02362F072450}">
      <dsp:nvSpPr>
        <dsp:cNvPr id="0" name=""/>
        <dsp:cNvSpPr/>
      </dsp:nvSpPr>
      <dsp:spPr>
        <a:xfrm>
          <a:off x="4452621" y="3644912"/>
          <a:ext cx="1965982" cy="12483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5708691-E4DA-5243-B318-3C8F2C9C5C70}">
      <dsp:nvSpPr>
        <dsp:cNvPr id="0" name=""/>
        <dsp:cNvSpPr/>
      </dsp:nvSpPr>
      <dsp:spPr>
        <a:xfrm>
          <a:off x="4671063" y="3852432"/>
          <a:ext cx="1965982" cy="1248398"/>
        </a:xfrm>
        <a:prstGeom prst="roundRect">
          <a:avLst>
            <a:gd name="adj" fmla="val 10000"/>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The Handshake Protocol also defines a shared secret key that is used to form a message authentication code (MAC)</a:t>
          </a:r>
        </a:p>
      </dsp:txBody>
      <dsp:txXfrm>
        <a:off x="4707627" y="3888996"/>
        <a:ext cx="1892854" cy="1175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77FC1-EAAF-3D4D-8FEA-8D00D5897F5A}">
      <dsp:nvSpPr>
        <dsp:cNvPr id="0" name=""/>
        <dsp:cNvSpPr/>
      </dsp:nvSpPr>
      <dsp:spPr>
        <a:xfrm>
          <a:off x="3789" y="0"/>
          <a:ext cx="3644919" cy="4867274"/>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t>For HTTPS, the agent acting as the HTTP client also acts as the TLS client</a:t>
          </a:r>
        </a:p>
      </dsp:txBody>
      <dsp:txXfrm>
        <a:off x="3789" y="0"/>
        <a:ext cx="3644919" cy="1460182"/>
      </dsp:txXfrm>
    </dsp:sp>
    <dsp:sp modelId="{DAE32E59-FCA5-F346-BB4B-6E1E5B7F2E7D}">
      <dsp:nvSpPr>
        <dsp:cNvPr id="0" name=""/>
        <dsp:cNvSpPr/>
      </dsp:nvSpPr>
      <dsp:spPr>
        <a:xfrm>
          <a:off x="368281" y="1460598"/>
          <a:ext cx="2915935" cy="95622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dirty="0"/>
            <a:t>The client initiates a connection to the server on the appropriate port and then sends the TLS </a:t>
          </a:r>
          <a:r>
            <a:rPr lang="en-US" sz="1100" kern="1200" dirty="0" err="1"/>
            <a:t>ClientHello</a:t>
          </a:r>
          <a:r>
            <a:rPr lang="en-US" sz="1100" kern="1200" dirty="0"/>
            <a:t> to begin the TLS handshake</a:t>
          </a:r>
        </a:p>
      </dsp:txBody>
      <dsp:txXfrm>
        <a:off x="396288" y="1488605"/>
        <a:ext cx="2859921" cy="900210"/>
      </dsp:txXfrm>
    </dsp:sp>
    <dsp:sp modelId="{232BF530-E24A-B740-A595-5A9FA3B4EDFF}">
      <dsp:nvSpPr>
        <dsp:cNvPr id="0" name=""/>
        <dsp:cNvSpPr/>
      </dsp:nvSpPr>
      <dsp:spPr>
        <a:xfrm>
          <a:off x="368281" y="2563934"/>
          <a:ext cx="2915935" cy="95622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dirty="0"/>
            <a:t>When the TLS handshake has finished, the client may then initiate the first HTTP request</a:t>
          </a:r>
        </a:p>
      </dsp:txBody>
      <dsp:txXfrm>
        <a:off x="396288" y="2591941"/>
        <a:ext cx="2859921" cy="900210"/>
      </dsp:txXfrm>
    </dsp:sp>
    <dsp:sp modelId="{4D0450E9-64A6-B649-8F42-1B5FEC1669B0}">
      <dsp:nvSpPr>
        <dsp:cNvPr id="0" name=""/>
        <dsp:cNvSpPr/>
      </dsp:nvSpPr>
      <dsp:spPr>
        <a:xfrm>
          <a:off x="368281" y="3667270"/>
          <a:ext cx="2915935" cy="95622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dirty="0"/>
            <a:t>All HTTP data is to be sent as TLS application data</a:t>
          </a:r>
        </a:p>
      </dsp:txBody>
      <dsp:txXfrm>
        <a:off x="396288" y="3695277"/>
        <a:ext cx="2859921" cy="900210"/>
      </dsp:txXfrm>
    </dsp:sp>
    <dsp:sp modelId="{7FD2BF61-43A2-5842-AA4E-E7C101FB6F5A}">
      <dsp:nvSpPr>
        <dsp:cNvPr id="0" name=""/>
        <dsp:cNvSpPr/>
      </dsp:nvSpPr>
      <dsp:spPr>
        <a:xfrm>
          <a:off x="3922077" y="0"/>
          <a:ext cx="3644919" cy="4867274"/>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t>There are three levels of awareness of a connection in HTTPS:</a:t>
          </a:r>
        </a:p>
      </dsp:txBody>
      <dsp:txXfrm>
        <a:off x="3922077" y="0"/>
        <a:ext cx="3644919" cy="1460182"/>
      </dsp:txXfrm>
    </dsp:sp>
    <dsp:sp modelId="{0A3D4679-1C4D-5D44-8D69-0EEF00A83E49}">
      <dsp:nvSpPr>
        <dsp:cNvPr id="0" name=""/>
        <dsp:cNvSpPr/>
      </dsp:nvSpPr>
      <dsp:spPr>
        <a:xfrm>
          <a:off x="4286569" y="1460598"/>
          <a:ext cx="2915935" cy="95622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t" anchorCtr="0">
          <a:noAutofit/>
        </a:bodyPr>
        <a:lstStyle/>
        <a:p>
          <a:pPr marL="0" lvl="0" indent="0" algn="l" defTabSz="488950" rtl="0">
            <a:lnSpc>
              <a:spcPct val="90000"/>
            </a:lnSpc>
            <a:spcBef>
              <a:spcPct val="0"/>
            </a:spcBef>
            <a:spcAft>
              <a:spcPct val="35000"/>
            </a:spcAft>
            <a:buNone/>
          </a:pPr>
          <a:r>
            <a:rPr lang="en-US" sz="1100" kern="1200" dirty="0"/>
            <a:t>At the HTTP level, an HTTP client requests a connection to an HTTP server by sending a connection request to the next lowest layer</a:t>
          </a:r>
        </a:p>
        <a:p>
          <a:pPr marL="57150" lvl="1" indent="-57150" algn="l" defTabSz="400050" rtl="0">
            <a:lnSpc>
              <a:spcPct val="90000"/>
            </a:lnSpc>
            <a:spcBef>
              <a:spcPct val="0"/>
            </a:spcBef>
            <a:spcAft>
              <a:spcPct val="15000"/>
            </a:spcAft>
            <a:buChar char="•"/>
          </a:pPr>
          <a:r>
            <a:rPr lang="en-US" sz="900" kern="1200" dirty="0"/>
            <a:t>Typically the next lowest layer is TCP, but is may also be TLS/SSL</a:t>
          </a:r>
        </a:p>
      </dsp:txBody>
      <dsp:txXfrm>
        <a:off x="4314576" y="1488605"/>
        <a:ext cx="2859921" cy="900210"/>
      </dsp:txXfrm>
    </dsp:sp>
    <dsp:sp modelId="{15538DD4-532C-6A45-B5EF-8EBF19323015}">
      <dsp:nvSpPr>
        <dsp:cNvPr id="0" name=""/>
        <dsp:cNvSpPr/>
      </dsp:nvSpPr>
      <dsp:spPr>
        <a:xfrm>
          <a:off x="4286569" y="2563934"/>
          <a:ext cx="2915935" cy="95622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t" anchorCtr="0">
          <a:noAutofit/>
        </a:bodyPr>
        <a:lstStyle/>
        <a:p>
          <a:pPr marL="0" lvl="0" indent="0" algn="l" defTabSz="488950" rtl="0">
            <a:lnSpc>
              <a:spcPct val="90000"/>
            </a:lnSpc>
            <a:spcBef>
              <a:spcPct val="0"/>
            </a:spcBef>
            <a:spcAft>
              <a:spcPct val="35000"/>
            </a:spcAft>
            <a:buNone/>
          </a:pPr>
          <a:r>
            <a:rPr lang="en-US" sz="1100" kern="1200" dirty="0"/>
            <a:t>At the level of TLS, a session is established between a TLS client and a TLS server</a:t>
          </a:r>
        </a:p>
        <a:p>
          <a:pPr marL="57150" lvl="1" indent="-57150" algn="l" defTabSz="400050" rtl="0">
            <a:lnSpc>
              <a:spcPct val="90000"/>
            </a:lnSpc>
            <a:spcBef>
              <a:spcPct val="0"/>
            </a:spcBef>
            <a:spcAft>
              <a:spcPct val="15000"/>
            </a:spcAft>
            <a:buChar char="•"/>
          </a:pPr>
          <a:r>
            <a:rPr lang="en-US" sz="900" kern="1200" dirty="0"/>
            <a:t>This session can support one or more connections at any time</a:t>
          </a:r>
        </a:p>
      </dsp:txBody>
      <dsp:txXfrm>
        <a:off x="4314576" y="2591941"/>
        <a:ext cx="2859921" cy="900210"/>
      </dsp:txXfrm>
    </dsp:sp>
    <dsp:sp modelId="{8949B593-C69B-6B40-BC86-6547394FB842}">
      <dsp:nvSpPr>
        <dsp:cNvPr id="0" name=""/>
        <dsp:cNvSpPr/>
      </dsp:nvSpPr>
      <dsp:spPr>
        <a:xfrm>
          <a:off x="4286569" y="3667270"/>
          <a:ext cx="2915935" cy="956224"/>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0">
            <a:lnSpc>
              <a:spcPct val="90000"/>
            </a:lnSpc>
            <a:spcBef>
              <a:spcPct val="0"/>
            </a:spcBef>
            <a:spcAft>
              <a:spcPct val="35000"/>
            </a:spcAft>
            <a:buNone/>
          </a:pPr>
          <a:r>
            <a:rPr lang="en-US" sz="1100" kern="1200" dirty="0"/>
            <a:t>A TLS request to establish a connection begins with the establishment of a TCP connection between the TCP entity on the client side and the TCP entity on the server side</a:t>
          </a:r>
        </a:p>
      </dsp:txBody>
      <dsp:txXfrm>
        <a:off x="4314576" y="3695277"/>
        <a:ext cx="2859921" cy="9002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5F79C-3779-9641-86F9-41B71D0EFB8D}">
      <dsp:nvSpPr>
        <dsp:cNvPr id="0" name=""/>
        <dsp:cNvSpPr/>
      </dsp:nvSpPr>
      <dsp:spPr>
        <a:xfrm>
          <a:off x="3211591" y="1408890"/>
          <a:ext cx="1730216" cy="1730216"/>
        </a:xfrm>
        <a:prstGeom prst="ellipse">
          <a:avLst/>
        </a:prstGeom>
        <a:blipFill rotWithShape="1">
          <a:blip xmlns:r="http://schemas.openxmlformats.org/officeDocument/2006/relationships" r:embed="rId1">
            <a:duotone>
              <a:schemeClr val="accent1">
                <a:alpha val="50000"/>
                <a:hueOff val="0"/>
                <a:satOff val="0"/>
                <a:lumOff val="0"/>
                <a:alphaOff val="0"/>
                <a:shade val="70000"/>
                <a:satMod val="120000"/>
              </a:schemeClr>
              <a:schemeClr val="accent1">
                <a:alpha val="50000"/>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0">
          <a:scrgbClr r="0" g="0" b="0"/>
        </a:effectRef>
        <a:fontRef idx="minor">
          <a:schemeClr val="tx1"/>
        </a:fontRef>
      </dsp:style>
    </dsp:sp>
    <dsp:sp modelId="{9E0F2848-B81F-0647-86AC-605FA44547F1}">
      <dsp:nvSpPr>
        <dsp:cNvPr id="0" name=""/>
        <dsp:cNvSpPr/>
      </dsp:nvSpPr>
      <dsp:spPr>
        <a:xfrm>
          <a:off x="3073174" y="0"/>
          <a:ext cx="2007050" cy="116171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A protocol for secure network communications designed to be relatively simple and inexpensive to implement</a:t>
          </a:r>
        </a:p>
      </dsp:txBody>
      <dsp:txXfrm>
        <a:off x="3073174" y="0"/>
        <a:ext cx="2007050" cy="1161716"/>
      </dsp:txXfrm>
    </dsp:sp>
    <dsp:sp modelId="{AC9ED159-B8F2-B645-AF6C-41AA87AA5DCD}">
      <dsp:nvSpPr>
        <dsp:cNvPr id="0" name=""/>
        <dsp:cNvSpPr/>
      </dsp:nvSpPr>
      <dsp:spPr>
        <a:xfrm>
          <a:off x="3869766" y="1886924"/>
          <a:ext cx="1730216" cy="1730216"/>
        </a:xfrm>
        <a:prstGeom prst="ellipse">
          <a:avLst/>
        </a:prstGeom>
        <a:blipFill rotWithShape="1">
          <a:blip xmlns:r="http://schemas.openxmlformats.org/officeDocument/2006/relationships" r:embed="rId1">
            <a:duotone>
              <a:schemeClr val="accent1">
                <a:alpha val="50000"/>
                <a:hueOff val="0"/>
                <a:satOff val="0"/>
                <a:lumOff val="0"/>
                <a:alphaOff val="0"/>
                <a:shade val="70000"/>
                <a:satMod val="120000"/>
              </a:schemeClr>
              <a:schemeClr val="accent1">
                <a:alpha val="50000"/>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0">
          <a:scrgbClr r="0" g="0" b="0"/>
        </a:effectRef>
        <a:fontRef idx="minor">
          <a:schemeClr val="tx1"/>
        </a:fontRef>
      </dsp:style>
    </dsp:sp>
    <dsp:sp modelId="{9729B67E-7F7E-7C42-BE9E-D6E84DF2EFA2}">
      <dsp:nvSpPr>
        <dsp:cNvPr id="0" name=""/>
        <dsp:cNvSpPr/>
      </dsp:nvSpPr>
      <dsp:spPr>
        <a:xfrm>
          <a:off x="5737707" y="1532477"/>
          <a:ext cx="1799424" cy="12605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The initial version, SSH1 was focused on providing a secure remote logon facility to replace TELNET and other remote logon schemes that provided no security</a:t>
          </a:r>
        </a:p>
      </dsp:txBody>
      <dsp:txXfrm>
        <a:off x="5737707" y="1532477"/>
        <a:ext cx="1799424" cy="1260586"/>
      </dsp:txXfrm>
    </dsp:sp>
    <dsp:sp modelId="{ED9DD3D6-D62E-0E43-9597-323BCFD1FE44}">
      <dsp:nvSpPr>
        <dsp:cNvPr id="0" name=""/>
        <dsp:cNvSpPr/>
      </dsp:nvSpPr>
      <dsp:spPr>
        <a:xfrm>
          <a:off x="3618538" y="2661072"/>
          <a:ext cx="1730216" cy="1730216"/>
        </a:xfrm>
        <a:prstGeom prst="ellipse">
          <a:avLst/>
        </a:prstGeom>
        <a:blipFill rotWithShape="1">
          <a:blip xmlns:r="http://schemas.openxmlformats.org/officeDocument/2006/relationships" r:embed="rId1">
            <a:duotone>
              <a:schemeClr val="accent1">
                <a:alpha val="50000"/>
                <a:hueOff val="0"/>
                <a:satOff val="0"/>
                <a:lumOff val="0"/>
                <a:alphaOff val="0"/>
                <a:shade val="70000"/>
                <a:satMod val="120000"/>
              </a:schemeClr>
              <a:schemeClr val="accent1">
                <a:alpha val="50000"/>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0">
          <a:scrgbClr r="0" g="0" b="0"/>
        </a:effectRef>
        <a:fontRef idx="minor">
          <a:schemeClr val="tx1"/>
        </a:fontRef>
      </dsp:style>
    </dsp:sp>
    <dsp:sp modelId="{9D8BBF0B-0E41-C941-BD2B-D2E6AEB8D500}">
      <dsp:nvSpPr>
        <dsp:cNvPr id="0" name=""/>
        <dsp:cNvSpPr/>
      </dsp:nvSpPr>
      <dsp:spPr>
        <a:xfrm>
          <a:off x="5329766" y="3682888"/>
          <a:ext cx="2061637" cy="12605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SSH also provides a more general client/server capability and can be used for such network functions as file transfer and e-mail</a:t>
          </a:r>
        </a:p>
      </dsp:txBody>
      <dsp:txXfrm>
        <a:off x="5329766" y="3682888"/>
        <a:ext cx="2061637" cy="1260586"/>
      </dsp:txXfrm>
    </dsp:sp>
    <dsp:sp modelId="{24880C52-494B-2E44-9D04-E1CB3B7B52AB}">
      <dsp:nvSpPr>
        <dsp:cNvPr id="0" name=""/>
        <dsp:cNvSpPr/>
      </dsp:nvSpPr>
      <dsp:spPr>
        <a:xfrm>
          <a:off x="2804645" y="2661072"/>
          <a:ext cx="1730216" cy="1730216"/>
        </a:xfrm>
        <a:prstGeom prst="ellipse">
          <a:avLst/>
        </a:prstGeom>
        <a:blipFill rotWithShape="1">
          <a:blip xmlns:r="http://schemas.openxmlformats.org/officeDocument/2006/relationships" r:embed="rId1">
            <a:duotone>
              <a:schemeClr val="accent1">
                <a:alpha val="50000"/>
                <a:hueOff val="0"/>
                <a:satOff val="0"/>
                <a:lumOff val="0"/>
                <a:alphaOff val="0"/>
                <a:shade val="70000"/>
                <a:satMod val="120000"/>
              </a:schemeClr>
              <a:schemeClr val="accent1">
                <a:alpha val="50000"/>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0">
          <a:scrgbClr r="0" g="0" b="0"/>
        </a:effectRef>
        <a:fontRef idx="minor">
          <a:schemeClr val="tx1"/>
        </a:fontRef>
      </dsp:style>
    </dsp:sp>
    <dsp:sp modelId="{8E7C9912-89D3-4C41-8230-27CA7AE2247F}">
      <dsp:nvSpPr>
        <dsp:cNvPr id="0" name=""/>
        <dsp:cNvSpPr/>
      </dsp:nvSpPr>
      <dsp:spPr>
        <a:xfrm>
          <a:off x="685799" y="3581399"/>
          <a:ext cx="2104229" cy="12605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SSH2 fixes a number of security flaws in the original scheme and is</a:t>
          </a:r>
          <a:r>
            <a:rPr lang="en-US" sz="1200" kern="1200" dirty="0"/>
            <a:t> documented as a proposed standard in IETF </a:t>
          </a:r>
          <a:r>
            <a:rPr lang="en-US" sz="1200" kern="1200" dirty="0" err="1"/>
            <a:t>RFCs</a:t>
          </a:r>
          <a:r>
            <a:rPr lang="en-US" sz="1200" kern="1200" dirty="0"/>
            <a:t> 4250 through 4256</a:t>
          </a:r>
          <a:endParaRPr lang="en-US" sz="1400" kern="1200" dirty="0"/>
        </a:p>
      </dsp:txBody>
      <dsp:txXfrm>
        <a:off x="685799" y="3581399"/>
        <a:ext cx="2104229" cy="1260586"/>
      </dsp:txXfrm>
    </dsp:sp>
    <dsp:sp modelId="{61BC6099-4252-054E-876A-CD1D818CCB14}">
      <dsp:nvSpPr>
        <dsp:cNvPr id="0" name=""/>
        <dsp:cNvSpPr/>
      </dsp:nvSpPr>
      <dsp:spPr>
        <a:xfrm>
          <a:off x="2553417" y="1886924"/>
          <a:ext cx="1730216" cy="1730216"/>
        </a:xfrm>
        <a:prstGeom prst="ellipse">
          <a:avLst/>
        </a:prstGeom>
        <a:blipFill rotWithShape="1">
          <a:blip xmlns:r="http://schemas.openxmlformats.org/officeDocument/2006/relationships" r:embed="rId1">
            <a:duotone>
              <a:schemeClr val="accent1">
                <a:alpha val="50000"/>
                <a:hueOff val="0"/>
                <a:satOff val="0"/>
                <a:lumOff val="0"/>
                <a:alphaOff val="0"/>
                <a:shade val="70000"/>
                <a:satMod val="120000"/>
              </a:schemeClr>
              <a:schemeClr val="accent1">
                <a:alpha val="50000"/>
                <a:hueOff val="0"/>
                <a:satOff val="0"/>
                <a:lumOff val="0"/>
                <a:alphaOff val="0"/>
                <a:tint val="70000"/>
                <a:satMod val="135000"/>
              </a:schemeClr>
            </a:duotone>
          </a:blip>
          <a:tile tx="0" ty="0" sx="40000" sy="40000" flip="none" algn="tl"/>
        </a:blipFill>
        <a:ln>
          <a:solidFill>
            <a:schemeClr val="tx2">
              <a:lumMod val="75000"/>
            </a:schemeClr>
          </a:solidFill>
        </a:ln>
        <a:effectLst/>
      </dsp:spPr>
      <dsp:style>
        <a:lnRef idx="0">
          <a:scrgbClr r="0" g="0" b="0"/>
        </a:lnRef>
        <a:fillRef idx="3">
          <a:scrgbClr r="0" g="0" b="0"/>
        </a:fillRef>
        <a:effectRef idx="0">
          <a:scrgbClr r="0" g="0" b="0"/>
        </a:effectRef>
        <a:fontRef idx="minor">
          <a:schemeClr val="tx1"/>
        </a:fontRef>
      </dsp:style>
    </dsp:sp>
    <dsp:sp modelId="{4FA535E4-9CFF-2B43-9F59-95A3030005B9}">
      <dsp:nvSpPr>
        <dsp:cNvPr id="0" name=""/>
        <dsp:cNvSpPr/>
      </dsp:nvSpPr>
      <dsp:spPr>
        <a:xfrm>
          <a:off x="565937" y="1362071"/>
          <a:ext cx="1799424" cy="12605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SSH client and server applications are widely available for most operating systems</a:t>
          </a:r>
        </a:p>
        <a:p>
          <a:pPr marL="114300" lvl="1" indent="-114300" algn="l" defTabSz="533400" rtl="0">
            <a:lnSpc>
              <a:spcPct val="90000"/>
            </a:lnSpc>
            <a:spcBef>
              <a:spcPct val="0"/>
            </a:spcBef>
            <a:spcAft>
              <a:spcPct val="15000"/>
            </a:spcAft>
            <a:buChar char="•"/>
          </a:pPr>
          <a:r>
            <a:rPr lang="en-US" sz="1200" kern="1200" dirty="0"/>
            <a:t>Has become the method of choice for remote login and X tunneling</a:t>
          </a:r>
        </a:p>
        <a:p>
          <a:pPr marL="114300" lvl="1" indent="-114300" algn="l" defTabSz="533400" rtl="0">
            <a:lnSpc>
              <a:spcPct val="90000"/>
            </a:lnSpc>
            <a:spcBef>
              <a:spcPct val="0"/>
            </a:spcBef>
            <a:spcAft>
              <a:spcPct val="15000"/>
            </a:spcAft>
            <a:buChar char="•"/>
          </a:pPr>
          <a:r>
            <a:rPr lang="en-US" sz="1200" kern="1200" dirty="0"/>
            <a:t>Is rapidly becoming one of the most pervasive applications for encryption technology outside of embedded systems</a:t>
          </a:r>
        </a:p>
      </dsp:txBody>
      <dsp:txXfrm>
        <a:off x="565937" y="1362071"/>
        <a:ext cx="1799424" cy="12605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14126-71F9-D548-8283-A86153BF8ED6}">
      <dsp:nvSpPr>
        <dsp:cNvPr id="0" name=""/>
        <dsp:cNvSpPr/>
      </dsp:nvSpPr>
      <dsp:spPr>
        <a:xfrm>
          <a:off x="0" y="192877"/>
          <a:ext cx="8686800" cy="14553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74192" tIns="229108" rIns="67419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The remote execution of a program</a:t>
          </a:r>
        </a:p>
        <a:p>
          <a:pPr marL="114300" lvl="1" indent="-114300" algn="l" defTabSz="666750">
            <a:lnSpc>
              <a:spcPct val="90000"/>
            </a:lnSpc>
            <a:spcBef>
              <a:spcPct val="0"/>
            </a:spcBef>
            <a:spcAft>
              <a:spcPct val="15000"/>
            </a:spcAft>
            <a:buChar char="•"/>
          </a:pPr>
          <a:r>
            <a:rPr lang="en-US" sz="1500" kern="1200" dirty="0"/>
            <a:t>The program may be a shell, an application such as file transfer or e-mail, a system command, or some built-in subsystem</a:t>
          </a:r>
        </a:p>
        <a:p>
          <a:pPr marL="114300" lvl="1" indent="-114300" algn="l" defTabSz="666750">
            <a:lnSpc>
              <a:spcPct val="90000"/>
            </a:lnSpc>
            <a:spcBef>
              <a:spcPct val="0"/>
            </a:spcBef>
            <a:spcAft>
              <a:spcPct val="15000"/>
            </a:spcAft>
            <a:buChar char="•"/>
          </a:pPr>
          <a:r>
            <a:rPr lang="en-US" sz="1500" kern="1200" dirty="0"/>
            <a:t>Once a session channel is opened, subsequent requests are used to start the remote program</a:t>
          </a:r>
        </a:p>
      </dsp:txBody>
      <dsp:txXfrm>
        <a:off x="0" y="192877"/>
        <a:ext cx="8686800" cy="1455300"/>
      </dsp:txXfrm>
    </dsp:sp>
    <dsp:sp modelId="{1DA7454D-FB15-6140-8D23-6F5B2658B7F4}">
      <dsp:nvSpPr>
        <dsp:cNvPr id="0" name=""/>
        <dsp:cNvSpPr/>
      </dsp:nvSpPr>
      <dsp:spPr>
        <a:xfrm>
          <a:off x="434340" y="30517"/>
          <a:ext cx="6080760" cy="3247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889000">
            <a:lnSpc>
              <a:spcPct val="90000"/>
            </a:lnSpc>
            <a:spcBef>
              <a:spcPct val="0"/>
            </a:spcBef>
            <a:spcAft>
              <a:spcPct val="35000"/>
            </a:spcAft>
            <a:buNone/>
          </a:pPr>
          <a:r>
            <a:rPr lang="en-US" sz="2000" kern="1200" dirty="0"/>
            <a:t>Session</a:t>
          </a:r>
        </a:p>
      </dsp:txBody>
      <dsp:txXfrm>
        <a:off x="450192" y="46369"/>
        <a:ext cx="6049056" cy="293016"/>
      </dsp:txXfrm>
    </dsp:sp>
    <dsp:sp modelId="{7B2CC914-732D-2F44-A8A4-0C509EBF996F}">
      <dsp:nvSpPr>
        <dsp:cNvPr id="0" name=""/>
        <dsp:cNvSpPr/>
      </dsp:nvSpPr>
      <dsp:spPr>
        <a:xfrm>
          <a:off x="0" y="1869937"/>
          <a:ext cx="8686800" cy="1212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74192" tIns="229108" rIns="67419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Refers to the X Window System, a computer software system and network protocol that provides a graphical user interface (GUI) for networked computers</a:t>
          </a:r>
        </a:p>
        <a:p>
          <a:pPr marL="114300" lvl="1" indent="-114300" algn="l" defTabSz="666750">
            <a:lnSpc>
              <a:spcPct val="90000"/>
            </a:lnSpc>
            <a:spcBef>
              <a:spcPct val="0"/>
            </a:spcBef>
            <a:spcAft>
              <a:spcPct val="15000"/>
            </a:spcAft>
            <a:buChar char="•"/>
          </a:pPr>
          <a:r>
            <a:rPr lang="en-US" sz="1500" kern="1200" dirty="0"/>
            <a:t>X allows applications to run on a network server but to be displayed on a desktop machine</a:t>
          </a:r>
        </a:p>
      </dsp:txBody>
      <dsp:txXfrm>
        <a:off x="0" y="1869937"/>
        <a:ext cx="8686800" cy="1212750"/>
      </dsp:txXfrm>
    </dsp:sp>
    <dsp:sp modelId="{094C98E2-5987-B142-8AC5-A1F1B92E444E}">
      <dsp:nvSpPr>
        <dsp:cNvPr id="0" name=""/>
        <dsp:cNvSpPr/>
      </dsp:nvSpPr>
      <dsp:spPr>
        <a:xfrm>
          <a:off x="434340" y="1707577"/>
          <a:ext cx="6080760" cy="3247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889000">
            <a:lnSpc>
              <a:spcPct val="90000"/>
            </a:lnSpc>
            <a:spcBef>
              <a:spcPct val="0"/>
            </a:spcBef>
            <a:spcAft>
              <a:spcPct val="35000"/>
            </a:spcAft>
            <a:buNone/>
          </a:pPr>
          <a:r>
            <a:rPr lang="en-US" sz="2000" kern="1200" dirty="0"/>
            <a:t>X11</a:t>
          </a:r>
        </a:p>
      </dsp:txBody>
      <dsp:txXfrm>
        <a:off x="450192" y="1723429"/>
        <a:ext cx="6049056" cy="293016"/>
      </dsp:txXfrm>
    </dsp:sp>
    <dsp:sp modelId="{A4B3F52F-D8A5-1D49-9AF0-4EAC743BEC4A}">
      <dsp:nvSpPr>
        <dsp:cNvPr id="0" name=""/>
        <dsp:cNvSpPr/>
      </dsp:nvSpPr>
      <dsp:spPr>
        <a:xfrm>
          <a:off x="0" y="3304447"/>
          <a:ext cx="8686800" cy="545737"/>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74192" tIns="229108" rIns="67419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Remote port forwarding</a:t>
          </a:r>
        </a:p>
      </dsp:txBody>
      <dsp:txXfrm>
        <a:off x="0" y="3304447"/>
        <a:ext cx="8686800" cy="545737"/>
      </dsp:txXfrm>
    </dsp:sp>
    <dsp:sp modelId="{15748A55-C74F-0F40-B61B-FA184F21642F}">
      <dsp:nvSpPr>
        <dsp:cNvPr id="0" name=""/>
        <dsp:cNvSpPr/>
      </dsp:nvSpPr>
      <dsp:spPr>
        <a:xfrm>
          <a:off x="434340" y="3142087"/>
          <a:ext cx="6080760" cy="3247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889000">
            <a:lnSpc>
              <a:spcPct val="90000"/>
            </a:lnSpc>
            <a:spcBef>
              <a:spcPct val="0"/>
            </a:spcBef>
            <a:spcAft>
              <a:spcPct val="35000"/>
            </a:spcAft>
            <a:buNone/>
          </a:pPr>
          <a:r>
            <a:rPr lang="en-US" sz="2000" kern="1200" dirty="0"/>
            <a:t>Forwarded-tcpip</a:t>
          </a:r>
        </a:p>
      </dsp:txBody>
      <dsp:txXfrm>
        <a:off x="450192" y="3157939"/>
        <a:ext cx="6049056" cy="293016"/>
      </dsp:txXfrm>
    </dsp:sp>
    <dsp:sp modelId="{B4413AC2-262A-3441-A5BF-4F661BD54558}">
      <dsp:nvSpPr>
        <dsp:cNvPr id="0" name=""/>
        <dsp:cNvSpPr/>
      </dsp:nvSpPr>
      <dsp:spPr>
        <a:xfrm>
          <a:off x="0" y="4071945"/>
          <a:ext cx="8686800" cy="545737"/>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74192" tIns="229108" rIns="67419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Local port forwarding</a:t>
          </a:r>
        </a:p>
      </dsp:txBody>
      <dsp:txXfrm>
        <a:off x="0" y="4071945"/>
        <a:ext cx="8686800" cy="545737"/>
      </dsp:txXfrm>
    </dsp:sp>
    <dsp:sp modelId="{9C78EE69-B943-B04D-855A-5D3B4103AF29}">
      <dsp:nvSpPr>
        <dsp:cNvPr id="0" name=""/>
        <dsp:cNvSpPr/>
      </dsp:nvSpPr>
      <dsp:spPr>
        <a:xfrm>
          <a:off x="434340" y="3909585"/>
          <a:ext cx="6080760" cy="3247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9838" tIns="0" rIns="229838" bIns="0" numCol="1" spcCol="1270" anchor="ctr" anchorCtr="0">
          <a:noAutofit/>
        </a:bodyPr>
        <a:lstStyle/>
        <a:p>
          <a:pPr marL="0" lvl="0" indent="0" algn="l" defTabSz="889000">
            <a:lnSpc>
              <a:spcPct val="90000"/>
            </a:lnSpc>
            <a:spcBef>
              <a:spcPct val="0"/>
            </a:spcBef>
            <a:spcAft>
              <a:spcPct val="35000"/>
            </a:spcAft>
            <a:buNone/>
          </a:pPr>
          <a:r>
            <a:rPr lang="en-US" sz="2000" kern="1200" dirty="0"/>
            <a:t>Direct-tcpip</a:t>
          </a:r>
        </a:p>
      </dsp:txBody>
      <dsp:txXfrm>
        <a:off x="450192" y="3925437"/>
        <a:ext cx="6049056"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73731" name="Rectangle 102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73732" name="Rectangle 1028"/>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73733" name="Rectangle 1029"/>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EF44FAB5-79B8-084C-AB75-E317614038DB}"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CB959BEF-6AC3-7540-A43C-A7798D3FCAAB}"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p>
            <a:fld id="{A13FF70F-3E1D-154D-903D-3C5533AEF669}" type="slidenum">
              <a:rPr lang="en-AU">
                <a:latin typeface="Arial" pitchFamily="-84" charset="0"/>
              </a:rPr>
              <a:pPr/>
              <a:t>1</a:t>
            </a:fld>
            <a:endParaRPr lang="en-AU" dirty="0">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17 –</a:t>
            </a:r>
            <a:r>
              <a:rPr lang="en-US" baseline="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Transport-Level Security”.</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connection state is defined by the following parameters.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Server and client random:  </a:t>
            </a:r>
            <a:r>
              <a:rPr lang="en-US" sz="1200" b="0" kern="1200" baseline="0" dirty="0">
                <a:solidFill>
                  <a:schemeClr val="tx1"/>
                </a:solidFill>
                <a:latin typeface="Arial" pitchFamily="-107" charset="0"/>
                <a:ea typeface="ＭＳ Ｐゴシック" pitchFamily="-107" charset="-128"/>
                <a:cs typeface="ＭＳ Ｐゴシック" pitchFamily="-107" charset="-128"/>
              </a:rPr>
              <a:t>Byte sequences that are chosen by the </a:t>
            </a:r>
            <a:r>
              <a:rPr lang="en-US" sz="1200" kern="1200" baseline="0" dirty="0">
                <a:solidFill>
                  <a:schemeClr val="tx1"/>
                </a:solidFill>
                <a:latin typeface="Arial" pitchFamily="-107" charset="0"/>
                <a:ea typeface="ＭＳ Ｐゴシック" pitchFamily="-107" charset="-128"/>
                <a:cs typeface="ＭＳ Ｐゴシック" pitchFamily="-107" charset="-128"/>
              </a:rPr>
              <a:t>server and client for each connection.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1" kern="1200" baseline="0" dirty="0">
                <a:solidFill>
                  <a:schemeClr val="tx1"/>
                </a:solidFill>
                <a:latin typeface="Arial" pitchFamily="-107" charset="0"/>
                <a:ea typeface="ＭＳ Ｐゴシック" pitchFamily="-107" charset="-128"/>
                <a:cs typeface="ＭＳ Ｐゴシック" pitchFamily="-107" charset="-128"/>
              </a:rPr>
              <a:t>• Server write MAC secret:  </a:t>
            </a:r>
            <a:r>
              <a:rPr lang="en-US" sz="1200" kern="1200" baseline="0" dirty="0">
                <a:solidFill>
                  <a:schemeClr val="tx1"/>
                </a:solidFill>
                <a:latin typeface="Arial" pitchFamily="-107" charset="0"/>
                <a:ea typeface="ＭＳ Ｐゴシック" pitchFamily="-107" charset="-128"/>
                <a:cs typeface="ＭＳ Ｐゴシック" pitchFamily="-107" charset="-128"/>
              </a:rPr>
              <a:t>The secret key used in MAC operations on data sent by the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Client write MAC secret:  </a:t>
            </a:r>
            <a:r>
              <a:rPr lang="en-US" sz="1200" kern="1200" baseline="0" dirty="0">
                <a:solidFill>
                  <a:schemeClr val="tx1"/>
                </a:solidFill>
                <a:latin typeface="Arial" pitchFamily="-107" charset="0"/>
                <a:ea typeface="ＭＳ Ｐゴシック" pitchFamily="-107" charset="-128"/>
                <a:cs typeface="ＭＳ Ｐゴシック" pitchFamily="-107" charset="-128"/>
              </a:rPr>
              <a:t>The secret key used in MAC operations on data sent by the client.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Server write key:  </a:t>
            </a:r>
            <a:r>
              <a:rPr lang="en-US" sz="1200" kern="1200" baseline="0" dirty="0">
                <a:solidFill>
                  <a:schemeClr val="tx1"/>
                </a:solidFill>
                <a:latin typeface="Arial" pitchFamily="-107" charset="0"/>
                <a:ea typeface="ＭＳ Ｐゴシック" pitchFamily="-107" charset="-128"/>
                <a:cs typeface="ＭＳ Ｐゴシック" pitchFamily="-107" charset="-128"/>
              </a:rPr>
              <a:t>The secret encryption key for data encrypted by the server and decrypted by the client.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Client write key:  </a:t>
            </a:r>
            <a:r>
              <a:rPr lang="en-US" sz="1200" kern="1200" baseline="0" dirty="0">
                <a:solidFill>
                  <a:schemeClr val="tx1"/>
                </a:solidFill>
                <a:latin typeface="Arial" pitchFamily="-107" charset="0"/>
                <a:ea typeface="ＭＳ Ｐゴシック" pitchFamily="-107" charset="-128"/>
                <a:cs typeface="ＭＳ Ｐゴシック" pitchFamily="-107" charset="-128"/>
              </a:rPr>
              <a:t>The symmetric encryption key for data encrypted by the client and decrypted by the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Initialization vectors:  </a:t>
            </a:r>
            <a:r>
              <a:rPr lang="en-US" sz="1200" kern="1200" baseline="0" dirty="0">
                <a:solidFill>
                  <a:schemeClr val="tx1"/>
                </a:solidFill>
                <a:latin typeface="Arial" pitchFamily="-107" charset="0"/>
                <a:ea typeface="ＭＳ Ｐゴシック" pitchFamily="-107" charset="-128"/>
                <a:cs typeface="ＭＳ Ｐゴシック" pitchFamily="-107" charset="-128"/>
              </a:rPr>
              <a:t>When a block cipher in CBC mode is used, an initialization vector (IV) is maintained for each key. This field is first initialized by the TLS Handshake Protocol. Thereafter, the final ciphertext block from each record is preserved for use as the IV with the following record.</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Sequence numbers: </a:t>
            </a:r>
            <a:r>
              <a:rPr lang="en-US" sz="1200" kern="1200" baseline="0" dirty="0">
                <a:solidFill>
                  <a:schemeClr val="tx1"/>
                </a:solidFill>
                <a:latin typeface="Arial" pitchFamily="-107" charset="0"/>
                <a:ea typeface="ＭＳ Ｐゴシック" pitchFamily="-107" charset="-128"/>
                <a:cs typeface="ＭＳ Ｐゴシック" pitchFamily="-107" charset="-128"/>
              </a:rPr>
              <a:t>Each party maintains separate sequence numbers for  transmitted and received messages for each connection. When a party sends or receives a “change cipher spec message”, the appropriate sequence number is set to zero. Sequence numbers may not exceed 2</a:t>
            </a:r>
            <a:r>
              <a:rPr lang="en-US" sz="1200" kern="1200" baseline="30000" dirty="0">
                <a:solidFill>
                  <a:schemeClr val="tx1"/>
                </a:solidFill>
                <a:latin typeface="Arial" pitchFamily="-107" charset="0"/>
                <a:ea typeface="ＭＳ Ｐゴシック" pitchFamily="-107" charset="-128"/>
                <a:cs typeface="ＭＳ Ｐゴシック" pitchFamily="-107" charset="-128"/>
              </a:rPr>
              <a:t>64</a:t>
            </a:r>
            <a:r>
              <a:rPr lang="en-US" sz="1200" kern="1200" baseline="0" dirty="0">
                <a:solidFill>
                  <a:schemeClr val="tx1"/>
                </a:solidFill>
                <a:latin typeface="Arial" pitchFamily="-107" charset="0"/>
                <a:ea typeface="ＭＳ Ｐゴシック" pitchFamily="-107" charset="-128"/>
                <a:cs typeface="ＭＳ Ｐゴシック" pitchFamily="-107" charset="-128"/>
              </a:rPr>
              <a:t> -  1.</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C06F18-B536-FB42-84F3-5B3F423A0B16}" type="slidenum">
              <a:rPr lang="en-AU">
                <a:latin typeface="Arial" pitchFamily="-84" charset="0"/>
              </a:rPr>
              <a:pPr/>
              <a:t>11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TLS Record Protocol provides two services for TLS connections: </a:t>
            </a:r>
            <a:endParaRPr lang="en-US" dirty="0">
              <a:effectLst/>
            </a:endParaRPr>
          </a:p>
          <a:p>
            <a:pPr eaLnBrk="1" hangingPunct="1"/>
            <a:endParaRPr lang="en-US" dirty="0">
              <a:latin typeface="Arial" pitchFamily="-84" charset="0"/>
              <a:ea typeface="Arial" pitchFamily="-84" charset="0"/>
              <a:cs typeface="Arial" pitchFamily="-84" charset="0"/>
            </a:endParaRPr>
          </a:p>
          <a:p>
            <a:pPr eaLnBrk="1" hangingPunct="1"/>
            <a:r>
              <a:rPr lang="en-US" b="1" dirty="0">
                <a:latin typeface="Arial" pitchFamily="-84" charset="0"/>
                <a:ea typeface="Arial" pitchFamily="-84" charset="0"/>
                <a:cs typeface="Arial" pitchFamily="-84" charset="0"/>
              </a:rPr>
              <a:t>• Confidentiality</a:t>
            </a:r>
            <a:r>
              <a:rPr lang="en-US" dirty="0">
                <a:latin typeface="Arial" pitchFamily="-84" charset="0"/>
                <a:ea typeface="Arial" pitchFamily="-84" charset="0"/>
                <a:cs typeface="Arial" pitchFamily="-84" charset="0"/>
              </a:rPr>
              <a:t>: The Handshake Protocol defines a shared secret key that is used for conventional encryption of TSL payloads. </a:t>
            </a:r>
          </a:p>
          <a:p>
            <a:pPr eaLnBrk="1" hangingPunct="1"/>
            <a:endParaRPr lang="en-US" dirty="0">
              <a:latin typeface="Arial" pitchFamily="-84" charset="0"/>
              <a:ea typeface="Arial" pitchFamily="-84" charset="0"/>
              <a:cs typeface="Arial" pitchFamily="-84" charset="0"/>
            </a:endParaRPr>
          </a:p>
          <a:p>
            <a:pPr eaLnBrk="1" hangingPunct="1"/>
            <a:r>
              <a:rPr lang="en-US" b="1" dirty="0">
                <a:latin typeface="Arial" pitchFamily="-84" charset="0"/>
                <a:ea typeface="Arial" pitchFamily="-84" charset="0"/>
                <a:cs typeface="Arial" pitchFamily="-84" charset="0"/>
              </a:rPr>
              <a:t>• Message Integrity</a:t>
            </a:r>
            <a:r>
              <a:rPr lang="en-US" dirty="0">
                <a:latin typeface="Arial" pitchFamily="-84" charset="0"/>
                <a:ea typeface="Arial" pitchFamily="-84" charset="0"/>
                <a:cs typeface="Arial" pitchFamily="-84" charset="0"/>
              </a:rPr>
              <a:t>: The Handshake Protocol also defines a shared secret key that is used to form a message authentication code (MAC).</a:t>
            </a:r>
          </a:p>
          <a:p>
            <a:pPr eaLnBrk="1" hangingPunct="1"/>
            <a:endParaRPr lang="en-US" dirty="0">
              <a:latin typeface="Arial" pitchFamily="-84" charset="0"/>
              <a:ea typeface="Arial" pitchFamily="-84" charset="0"/>
              <a:cs typeface="Arial" pitchFamily="-84" charset="0"/>
            </a:endParaRPr>
          </a:p>
          <a:p>
            <a:pPr eaLnBrk="1" hangingPunct="1"/>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65CB79C-46C4-B847-A249-EA6CC3939AC7}" type="slidenum">
              <a:rPr lang="en-AU">
                <a:latin typeface="Arial" pitchFamily="-84" charset="0"/>
              </a:rPr>
              <a:pPr/>
              <a:t>12</a:t>
            </a:fld>
            <a:endParaRPr lang="en-AU" dirty="0">
              <a:latin typeface="Arial" pitchFamily="-84" charset="0"/>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Figure 17.3 indicates the overall operation of the TLS Record Protocol. The Record Protocol takes an application message to be transmitted, fragments the data into manageable blocks, optionally compresses the  data, applies a MAC, encrypts, adds a header, and transmits the resulting unit in a TCP segment. Received data are decrypted, verified, decompressed, and reassembled before being delivered to higher-level users.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first step is </a:t>
            </a:r>
            <a:r>
              <a:rPr lang="en-US" sz="1200" b="1" kern="1200" baseline="0" dirty="0">
                <a:solidFill>
                  <a:schemeClr val="tx1"/>
                </a:solidFill>
                <a:latin typeface="Arial" pitchFamily="-107" charset="0"/>
                <a:ea typeface="ＭＳ Ｐゴシック" pitchFamily="-107" charset="-128"/>
                <a:cs typeface="ＭＳ Ｐゴシック" pitchFamily="-107" charset="-128"/>
              </a:rPr>
              <a:t>fragmentation</a:t>
            </a:r>
            <a:r>
              <a:rPr lang="en-US" sz="1200" kern="1200" baseline="0" dirty="0">
                <a:solidFill>
                  <a:schemeClr val="tx1"/>
                </a:solidFill>
                <a:latin typeface="Arial" pitchFamily="-107" charset="0"/>
                <a:ea typeface="ＭＳ Ｐゴシック" pitchFamily="-107" charset="-128"/>
                <a:cs typeface="ＭＳ Ｐゴシック" pitchFamily="-107" charset="-128"/>
              </a:rPr>
              <a:t>. Each upper-layer message is fragmented into blocks of 2</a:t>
            </a:r>
            <a:r>
              <a:rPr lang="en-US" sz="1200" kern="1200" baseline="30000" dirty="0">
                <a:solidFill>
                  <a:schemeClr val="tx1"/>
                </a:solidFill>
                <a:latin typeface="Arial" pitchFamily="-107" charset="0"/>
                <a:ea typeface="ＭＳ Ｐゴシック" pitchFamily="-107" charset="-128"/>
                <a:cs typeface="ＭＳ Ｐゴシック" pitchFamily="-107" charset="-128"/>
              </a:rPr>
              <a:t>14</a:t>
            </a:r>
            <a:r>
              <a:rPr lang="en-US" sz="1200" kern="1200" baseline="0" dirty="0">
                <a:solidFill>
                  <a:schemeClr val="tx1"/>
                </a:solidFill>
                <a:latin typeface="Arial" pitchFamily="-107" charset="0"/>
                <a:ea typeface="ＭＳ Ｐゴシック" pitchFamily="-107" charset="-128"/>
                <a:cs typeface="ＭＳ Ｐゴシック" pitchFamily="-107" charset="-128"/>
              </a:rPr>
              <a:t>  bytes (16,384 bytes) or less. Next, </a:t>
            </a:r>
            <a:r>
              <a:rPr lang="en-US" sz="1200" b="1" kern="1200" baseline="0" dirty="0">
                <a:solidFill>
                  <a:schemeClr val="tx1"/>
                </a:solidFill>
                <a:latin typeface="Arial" pitchFamily="-107" charset="0"/>
                <a:ea typeface="ＭＳ Ｐゴシック" pitchFamily="-107" charset="-128"/>
                <a:cs typeface="ＭＳ Ｐゴシック" pitchFamily="-107" charset="-128"/>
              </a:rPr>
              <a:t>compression</a:t>
            </a:r>
            <a:r>
              <a:rPr lang="en-US" sz="1200" kern="1200" baseline="0" dirty="0">
                <a:solidFill>
                  <a:schemeClr val="tx1"/>
                </a:solidFill>
                <a:latin typeface="Arial" pitchFamily="-107" charset="0"/>
                <a:ea typeface="ＭＳ Ｐゴシック" pitchFamily="-107" charset="-128"/>
                <a:cs typeface="ＭＳ Ｐゴシック" pitchFamily="-107" charset="-128"/>
              </a:rPr>
              <a:t>  is optionally applied. Compression must be lossless and may not increase the content length by more than 1024 bytes.  In TLSv2, no compression algorithm is specified, so the default compression algorithm is null.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pitchFamily="-107" charset="0"/>
                <a:ea typeface="ＭＳ Ｐゴシック" pitchFamily="-107" charset="-128"/>
                <a:cs typeface="ＭＳ Ｐゴシック" pitchFamily="-107" charset="-128"/>
              </a:rPr>
              <a:t>The next step in processing is to compute a </a:t>
            </a:r>
            <a:r>
              <a:rPr lang="en-US" sz="1200" b="1" kern="1200" baseline="0" dirty="0">
                <a:solidFill>
                  <a:schemeClr val="tx1"/>
                </a:solidFill>
                <a:latin typeface="Arial" pitchFamily="-107" charset="0"/>
                <a:ea typeface="ＭＳ Ｐゴシック" pitchFamily="-107" charset="-128"/>
                <a:cs typeface="ＭＳ Ｐゴシック" pitchFamily="-107" charset="-128"/>
              </a:rPr>
              <a:t>message authentication code  </a:t>
            </a:r>
            <a:r>
              <a:rPr lang="en-US" sz="1200" kern="1200" baseline="0" dirty="0">
                <a:solidFill>
                  <a:schemeClr val="tx1"/>
                </a:solidFill>
                <a:latin typeface="Arial" pitchFamily="-107" charset="0"/>
                <a:ea typeface="ＭＳ Ｐゴシック" pitchFamily="-107" charset="-128"/>
                <a:cs typeface="ＭＳ Ｐゴシック" pitchFamily="-107" charset="-128"/>
              </a:rPr>
              <a:t>over the compressed data. </a:t>
            </a:r>
            <a:r>
              <a:rPr lang="en-US" sz="1200" kern="1200" dirty="0">
                <a:solidFill>
                  <a:schemeClr val="tx1"/>
                </a:solidFill>
                <a:effectLst/>
                <a:latin typeface="Arial" pitchFamily="-107" charset="0"/>
                <a:ea typeface="ＭＳ Ｐゴシック" pitchFamily="-107" charset="-128"/>
                <a:cs typeface="ＭＳ Ｐゴシック" pitchFamily="-107" charset="-128"/>
              </a:rPr>
              <a:t>TLS makes use of the HMAC algorithm defined in RFC 2104.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Next, the compressed message plus the MAC are </a:t>
            </a:r>
            <a:r>
              <a:rPr lang="en-US" sz="1200" b="1" kern="1200" baseline="0" dirty="0">
                <a:solidFill>
                  <a:schemeClr val="tx1"/>
                </a:solidFill>
                <a:latin typeface="Arial" pitchFamily="-107" charset="0"/>
                <a:ea typeface="ＭＳ Ｐゴシック" pitchFamily="-107" charset="-128"/>
                <a:cs typeface="ＭＳ Ｐゴシック" pitchFamily="-107" charset="-128"/>
              </a:rPr>
              <a:t>encrypted</a:t>
            </a:r>
            <a:r>
              <a:rPr lang="en-US" sz="1200" kern="1200" baseline="0" dirty="0">
                <a:solidFill>
                  <a:schemeClr val="tx1"/>
                </a:solidFill>
                <a:latin typeface="Arial" pitchFamily="-107" charset="0"/>
                <a:ea typeface="ＭＳ Ｐゴシック" pitchFamily="-107" charset="-128"/>
                <a:cs typeface="ＭＳ Ｐゴシック" pitchFamily="-107" charset="-128"/>
              </a:rPr>
              <a:t> using symmetric encryption. Encryption may not increase the content length by more than 1024 bytes, so that the total length may not exceed 2</a:t>
            </a:r>
            <a:r>
              <a:rPr lang="en-US" sz="1200" kern="1200" baseline="30000" dirty="0">
                <a:solidFill>
                  <a:schemeClr val="tx1"/>
                </a:solidFill>
                <a:latin typeface="Arial" pitchFamily="-107" charset="0"/>
                <a:ea typeface="ＭＳ Ｐゴシック" pitchFamily="-107" charset="-128"/>
                <a:cs typeface="ＭＳ Ｐゴシック" pitchFamily="-107" charset="-128"/>
              </a:rPr>
              <a:t>14</a:t>
            </a:r>
            <a:r>
              <a:rPr lang="en-US" sz="1200" kern="1200" baseline="0" dirty="0">
                <a:solidFill>
                  <a:schemeClr val="tx1"/>
                </a:solidFill>
                <a:latin typeface="Arial" pitchFamily="-107" charset="0"/>
                <a:ea typeface="ＭＳ Ｐゴシック" pitchFamily="-107" charset="-128"/>
                <a:cs typeface="ＭＳ Ｐゴシック" pitchFamily="-107" charset="-128"/>
              </a:rPr>
              <a:t> +  2048.</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For stream encryption, the compressed message plus the MAC are encrypted. Note that the MAC is computed before encryption takes place and that the MAC is then encrypted along with the plaintext or compressed plaintext. </a:t>
            </a:r>
            <a:endParaRPr lang="en-US" sz="1200" kern="1200" baseline="0" dirty="0">
              <a:solidFill>
                <a:schemeClr val="tx1"/>
              </a:solidFill>
              <a:effectLst/>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For block encryption, padding may be added after the MAC prior to encryption. The padding is in the form of a number of padding bytes followed by a one-byte indication of the length of the padding. The padding can be any amount that results in a total that is a multiple of the cipher’s block length, up to a maximum of 255 bytes. For example, if the cipher block length is 16 bytes (e.g., AES) and if the plaintext (or compressed text if compression is used) plus MAC plus padding length byte is 79 bytes long, then the padding length (in bytes) can be 1, 17, 33, and so on, up to 161. At a padding length of 161, the total length is 79 + 161 = 240. A variable padding length may be used to frustrate attacks based on an analysis of the lengths of exchanged messages. </a:t>
            </a:r>
            <a:endParaRPr lang="en-US" dirty="0"/>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The final step of TLS Record Protocol processing is to prepare a header consisting of the following fields: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Content Type (8 bits):  </a:t>
            </a:r>
            <a:r>
              <a:rPr lang="en-US" sz="1200" kern="1200" baseline="0" dirty="0">
                <a:solidFill>
                  <a:schemeClr val="tx1"/>
                </a:solidFill>
                <a:latin typeface="Arial" pitchFamily="-107" charset="0"/>
                <a:ea typeface="ＭＳ Ｐゴシック" pitchFamily="-107" charset="-128"/>
                <a:cs typeface="ＭＳ Ｐゴシック" pitchFamily="-107" charset="-128"/>
              </a:rPr>
              <a:t>The higher-layer protocol used to process the enclosed fragment.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Major Version (8 bits):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major version of TLS in use. For TLSv2, the value is 3.</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Minor Version (8 bits):  </a:t>
            </a:r>
            <a:r>
              <a:rPr lang="en-US" sz="1200" kern="1200" baseline="0" dirty="0">
                <a:solidFill>
                  <a:schemeClr val="tx1"/>
                </a:solidFill>
                <a:latin typeface="Arial" pitchFamily="-107" charset="0"/>
                <a:ea typeface="ＭＳ Ｐゴシック" pitchFamily="-107" charset="-128"/>
                <a:cs typeface="ＭＳ Ｐゴシック" pitchFamily="-107" charset="-128"/>
              </a:rPr>
              <a:t>Indicates minor version in use. For TLSv2, the value is 0.</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Compressed Length (16 bits):  </a:t>
            </a:r>
            <a:r>
              <a:rPr lang="en-US" sz="1200" kern="1200" baseline="0" dirty="0">
                <a:solidFill>
                  <a:schemeClr val="tx1"/>
                </a:solidFill>
                <a:latin typeface="Arial" pitchFamily="-107" charset="0"/>
                <a:ea typeface="ＭＳ Ｐゴシック" pitchFamily="-107" charset="-128"/>
                <a:cs typeface="ＭＳ Ｐゴシック" pitchFamily="-107" charset="-128"/>
              </a:rPr>
              <a:t>The length in bytes of the plaintext fragment (or compressed fragment if compression is used). The maximum value is 2</a:t>
            </a:r>
            <a:r>
              <a:rPr lang="en-US" sz="1200" kern="1200" baseline="30000" dirty="0">
                <a:solidFill>
                  <a:schemeClr val="tx1"/>
                </a:solidFill>
                <a:latin typeface="Arial" pitchFamily="-107" charset="0"/>
                <a:ea typeface="ＭＳ Ｐゴシック" pitchFamily="-107" charset="-128"/>
                <a:cs typeface="ＭＳ Ｐゴシック" pitchFamily="-107" charset="-128"/>
              </a:rPr>
              <a:t>14</a:t>
            </a:r>
            <a:r>
              <a:rPr lang="en-US" sz="1200" kern="1200" baseline="0" dirty="0">
                <a:solidFill>
                  <a:schemeClr val="tx1"/>
                </a:solidFill>
                <a:latin typeface="Arial" pitchFamily="-107" charset="0"/>
                <a:ea typeface="ＭＳ Ｐゴシック" pitchFamily="-107" charset="-128"/>
                <a:cs typeface="ＭＳ Ｐゴシック" pitchFamily="-107" charset="-128"/>
              </a:rPr>
              <a:t> +  2048.</a:t>
            </a:r>
          </a:p>
          <a:p>
            <a:r>
              <a:rPr lang="en-US" sz="1200" kern="1200" baseline="0" dirty="0">
                <a:solidFill>
                  <a:schemeClr val="tx1"/>
                </a:solidFill>
                <a:latin typeface="Arial" pitchFamily="-107" charset="0"/>
                <a:ea typeface="ＭＳ Ｐゴシック" pitchFamily="-107" charset="-128"/>
                <a:cs typeface="ＭＳ Ｐゴシック" pitchFamily="-107" charset="-128"/>
              </a:rPr>
              <a:t> </a:t>
            </a:r>
          </a:p>
          <a:p>
            <a:r>
              <a:rPr lang="en-US" sz="1200" kern="1200" dirty="0">
                <a:solidFill>
                  <a:schemeClr val="tx1"/>
                </a:solidFill>
                <a:effectLst/>
                <a:latin typeface="Arial" pitchFamily="-107" charset="0"/>
                <a:ea typeface="ＭＳ Ｐゴシック" pitchFamily="-107" charset="-128"/>
                <a:cs typeface="ＭＳ Ｐゴシック" pitchFamily="-107" charset="-128"/>
              </a:rPr>
              <a:t>The content types that have been defined are </a:t>
            </a:r>
            <a:r>
              <a:rPr lang="en-US" sz="1200" kern="1200" dirty="0" err="1">
                <a:solidFill>
                  <a:schemeClr val="tx1"/>
                </a:solidFill>
                <a:effectLst/>
                <a:latin typeface="Arial" pitchFamily="-107" charset="0"/>
                <a:ea typeface="ＭＳ Ｐゴシック" pitchFamily="-107" charset="-128"/>
                <a:cs typeface="ＭＳ Ｐゴシック" pitchFamily="-107" charset="-128"/>
              </a:rPr>
              <a:t>change_cipher_spec</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alert, handshake, and </a:t>
            </a:r>
            <a:r>
              <a:rPr lang="en-US" sz="1200" kern="1200" dirty="0" err="1">
                <a:solidFill>
                  <a:schemeClr val="tx1"/>
                </a:solidFill>
                <a:effectLst/>
                <a:latin typeface="Arial" pitchFamily="-107" charset="0"/>
                <a:ea typeface="ＭＳ Ｐゴシック" pitchFamily="-107" charset="-128"/>
                <a:cs typeface="ＭＳ Ｐゴシック" pitchFamily="-107" charset="-128"/>
              </a:rPr>
              <a:t>application_data</a:t>
            </a:r>
            <a:r>
              <a:rPr lang="en-US" sz="1200" kern="1200" dirty="0">
                <a:solidFill>
                  <a:schemeClr val="tx1"/>
                </a:solidFill>
                <a:effectLst/>
                <a:latin typeface="Arial" pitchFamily="-107" charset="0"/>
                <a:ea typeface="ＭＳ Ｐゴシック" pitchFamily="-107" charset="-128"/>
                <a:cs typeface="ＭＳ Ｐゴシック" pitchFamily="-107" charset="-128"/>
              </a:rPr>
              <a:t>. The first three are the TLS- specific protocols, discussed next. Note that no distinction is made among the various applications (e.g., HTTP) that might use TLS; the content of the data created by such applications is opaque to TLS.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17.4 illustrates the TLS record format.</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B130AD5-7156-9C4E-AA82-9DC95D14AB83}" type="slidenum">
              <a:rPr lang="en-AU">
                <a:latin typeface="Arial" pitchFamily="-84" charset="0"/>
              </a:rPr>
              <a:pPr/>
              <a:t>14</a:t>
            </a:fld>
            <a:endParaRPr lang="en-AU" dirty="0">
              <a:latin typeface="Arial" pitchFamily="-8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Change Cipher Spec Protocol </a:t>
            </a:r>
            <a:r>
              <a:rPr lang="en-US" sz="1200" kern="1200" dirty="0">
                <a:solidFill>
                  <a:schemeClr val="tx1"/>
                </a:solidFill>
                <a:effectLst/>
                <a:latin typeface="Arial" pitchFamily="-107" charset="0"/>
                <a:ea typeface="ＭＳ Ｐゴシック" pitchFamily="-107" charset="-128"/>
                <a:cs typeface="ＭＳ Ｐゴシック" pitchFamily="-107" charset="-128"/>
              </a:rPr>
              <a:t>is one of the four TLS-specific protocols that use the TLS Record Protocol, and it is the simplest. This protocol consists of a single message (Figure 17.5a), which consists of a single byte with the value 1. The sole purpose of this message is to cause the pending state to be copied into the current state, which updates the cipher suite to be used on this connection.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a:t>
            </a:r>
            <a:r>
              <a:rPr lang="en-US" sz="1200" b="1" kern="1200" dirty="0">
                <a:solidFill>
                  <a:schemeClr val="tx1"/>
                </a:solidFill>
                <a:effectLst/>
                <a:latin typeface="Arial" pitchFamily="-107" charset="0"/>
                <a:ea typeface="ＭＳ Ｐゴシック" pitchFamily="-107" charset="-128"/>
                <a:cs typeface="ＭＳ Ｐゴシック" pitchFamily="-107" charset="-128"/>
              </a:rPr>
              <a:t>Alert Protocol </a:t>
            </a:r>
            <a:r>
              <a:rPr lang="en-US" sz="1200" kern="1200" dirty="0">
                <a:solidFill>
                  <a:schemeClr val="tx1"/>
                </a:solidFill>
                <a:effectLst/>
                <a:latin typeface="Arial" pitchFamily="-107" charset="0"/>
                <a:ea typeface="ＭＳ Ｐゴシック" pitchFamily="-107" charset="-128"/>
                <a:cs typeface="ＭＳ Ｐゴシック" pitchFamily="-107" charset="-128"/>
              </a:rPr>
              <a:t>is used to convey TLS-related alerts to the peer entity. As with other applications that use TLS, alert messages are compressed and encrypted, as specified by the current state.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Each message in this protocol consists of two bytes (Figure 17.5b). The first byte takes the value warning (1) or fatal (2) to convey the severity of the message. If the level is fatal, TLS immediately terminates the connection. Other connections on the same session may continue, but no new connections on this session may be established. The second byte contains a code that indicates the specific alert.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most complex part of TLS is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Handshake Protocol</a:t>
            </a:r>
            <a:r>
              <a:rPr lang="en-US" sz="1200" kern="1200" dirty="0">
                <a:solidFill>
                  <a:schemeClr val="tx1"/>
                </a:solidFill>
                <a:effectLst/>
                <a:latin typeface="Arial" pitchFamily="-107" charset="0"/>
                <a:ea typeface="ＭＳ Ｐゴシック" pitchFamily="-107" charset="-128"/>
                <a:cs typeface="ＭＳ Ｐゴシック" pitchFamily="-107" charset="-128"/>
              </a:rPr>
              <a:t>. This protocol allows the server and client to authenticate each other and to negotiate an encryption and MAC algorithm and cryptographic keys to be used to protect data sent in a TLS record. The Handshake Protocol is used before any application data is transmitted.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Handshake Protocol consists of a series of messages exchanged by client and server. All of these have the format shown in Figure 17.5c . </a:t>
            </a:r>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Each message has three fields: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Type (1 byte): </a:t>
            </a:r>
            <a:r>
              <a:rPr lang="en-US" sz="1200" kern="1200" dirty="0">
                <a:solidFill>
                  <a:schemeClr val="tx1"/>
                </a:solidFill>
                <a:effectLst/>
                <a:latin typeface="Arial" pitchFamily="-107" charset="0"/>
                <a:ea typeface="ＭＳ Ｐゴシック" pitchFamily="-107" charset="-128"/>
                <a:cs typeface="ＭＳ Ｐゴシック" pitchFamily="-107" charset="-128"/>
              </a:rPr>
              <a:t>Indicates one of 10 messages. Table 17.2 lists the defined message types.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Length (3 bytes): </a:t>
            </a:r>
            <a:r>
              <a:rPr lang="en-US" sz="1200" kern="1200" dirty="0">
                <a:solidFill>
                  <a:schemeClr val="tx1"/>
                </a:solidFill>
                <a:effectLst/>
                <a:latin typeface="Arial" pitchFamily="-107" charset="0"/>
                <a:ea typeface="ＭＳ Ｐゴシック" pitchFamily="-107" charset="-128"/>
                <a:cs typeface="ＭＳ Ｐゴシック" pitchFamily="-107" charset="-128"/>
              </a:rPr>
              <a:t>The length of the message in bytes.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Content (≥ 0 bytes): </a:t>
            </a:r>
            <a:r>
              <a:rPr lang="en-US" sz="1200" kern="1200" dirty="0">
                <a:solidFill>
                  <a:schemeClr val="tx1"/>
                </a:solidFill>
                <a:effectLst/>
                <a:latin typeface="Arial" pitchFamily="-107" charset="0"/>
                <a:ea typeface="ＭＳ Ｐゴシック" pitchFamily="-107" charset="-128"/>
                <a:cs typeface="ＭＳ Ｐゴシック" pitchFamily="-107" charset="-128"/>
              </a:rPr>
              <a:t>The parameters associated with this message; these are listed in Table 17.2. </a:t>
            </a:r>
            <a:endParaRPr lang="en-US" dirty="0">
              <a:effectLst/>
            </a:endParaRPr>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00893140-7E43-0540-BE71-BB86D0A4D8CB}" type="slidenum">
              <a:rPr lang="en-AU">
                <a:latin typeface="Arial" pitchFamily="-84" charset="0"/>
              </a:rPr>
              <a:pPr/>
              <a:t>16</a:t>
            </a:fld>
            <a:endParaRPr lang="en-AU" dirty="0">
              <a:latin typeface="Arial" pitchFamily="-8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17.6 shows the initial exchange needed to establish a logical connection between client and server. The exchange can be viewed as having four phases.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Arial" pitchFamily="-84" charset="0"/>
              </a:rPr>
              <a:t>Phase 1. Establish Security Capabilities </a:t>
            </a:r>
          </a:p>
          <a:p>
            <a:endParaRPr lang="en-US" sz="1200" b="1" kern="1200" baseline="0" dirty="0">
              <a:solidFill>
                <a:schemeClr val="tx1"/>
              </a:solidFill>
              <a:effectLst/>
              <a:latin typeface="Arial" pitchFamily="-107" charset="0"/>
              <a:ea typeface="ＭＳ Ｐゴシック" pitchFamily="-107" charset="-128"/>
              <a:cs typeface="Arial" pitchFamily="-84" charset="0"/>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Phase 1 initiates a logical connection and establishes the security capabilities that will be associated with it. The exchange is initiated by the client, which sends a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client_hello</a:t>
            </a:r>
            <a:r>
              <a:rPr lang="en-US" sz="1200" b="1" kern="1200" dirty="0">
                <a:solidFill>
                  <a:schemeClr val="tx1"/>
                </a:solidFill>
                <a:effectLst/>
                <a:latin typeface="Arial" pitchFamily="-107" charset="0"/>
                <a:ea typeface="ＭＳ Ｐゴシック" pitchFamily="-107" charset="-128"/>
                <a:cs typeface="ＭＳ Ｐゴシック" pitchFamily="-107" charset="-128"/>
              </a:rPr>
              <a:t> message </a:t>
            </a:r>
            <a:r>
              <a:rPr lang="en-US" sz="1200" kern="1200" dirty="0">
                <a:solidFill>
                  <a:schemeClr val="tx1"/>
                </a:solidFill>
                <a:effectLst/>
                <a:latin typeface="Arial" pitchFamily="-107" charset="0"/>
                <a:ea typeface="ＭＳ Ｐゴシック" pitchFamily="-107" charset="-128"/>
                <a:cs typeface="ＭＳ Ｐゴシック" pitchFamily="-107" charset="-128"/>
              </a:rPr>
              <a:t>with the following parameters: </a:t>
            </a:r>
          </a:p>
          <a:p>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Version: </a:t>
            </a:r>
            <a:r>
              <a:rPr lang="en-US" sz="1200" kern="1200" dirty="0">
                <a:solidFill>
                  <a:schemeClr val="tx1"/>
                </a:solidFill>
                <a:effectLst/>
                <a:latin typeface="Arial" pitchFamily="-107" charset="0"/>
                <a:ea typeface="ＭＳ Ｐゴシック" pitchFamily="-107" charset="-128"/>
                <a:cs typeface="+mn-cs"/>
              </a:rPr>
              <a:t>The highest TLS version understood by the client.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Random: </a:t>
            </a:r>
            <a:r>
              <a:rPr lang="en-US" sz="1200" kern="1200" dirty="0">
                <a:solidFill>
                  <a:schemeClr val="tx1"/>
                </a:solidFill>
                <a:effectLst/>
                <a:latin typeface="Arial" pitchFamily="-107" charset="0"/>
                <a:ea typeface="ＭＳ Ｐゴシック" pitchFamily="-107" charset="-128"/>
                <a:cs typeface="+mn-cs"/>
              </a:rPr>
              <a:t>A client-generated random structure consisting of a 32-bit timestamp and 28 bytes generated by a secure random number generator. These values serve as </a:t>
            </a:r>
            <a:r>
              <a:rPr lang="en-US" sz="1200" kern="1200" dirty="0" err="1">
                <a:solidFill>
                  <a:schemeClr val="tx1"/>
                </a:solidFill>
                <a:effectLst/>
                <a:latin typeface="Arial" pitchFamily="-107" charset="0"/>
                <a:ea typeface="ＭＳ Ｐゴシック" pitchFamily="-107" charset="-128"/>
                <a:cs typeface="+mn-cs"/>
              </a:rPr>
              <a:t>nonces</a:t>
            </a:r>
            <a:r>
              <a:rPr lang="en-US" sz="1200" kern="1200" dirty="0">
                <a:solidFill>
                  <a:schemeClr val="tx1"/>
                </a:solidFill>
                <a:effectLst/>
                <a:latin typeface="Arial" pitchFamily="-107" charset="0"/>
                <a:ea typeface="ＭＳ Ｐゴシック" pitchFamily="-107" charset="-128"/>
                <a:cs typeface="+mn-cs"/>
              </a:rPr>
              <a:t> and are used during key exchange to prevent replay attacks.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Session ID: </a:t>
            </a:r>
            <a:r>
              <a:rPr lang="en-US" sz="1200" kern="1200" dirty="0">
                <a:solidFill>
                  <a:schemeClr val="tx1"/>
                </a:solidFill>
                <a:effectLst/>
                <a:latin typeface="Arial" pitchFamily="-107" charset="0"/>
                <a:ea typeface="ＭＳ Ｐゴシック" pitchFamily="-107" charset="-128"/>
                <a:cs typeface="+mn-cs"/>
              </a:rPr>
              <a:t>A variable-length session identifier. A nonzero value indicates that the client wishes to update the parameters of an existing connection or to create a new connection on this session. A zero value indicates that the client wishes to establish a new connection on a new session.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err="1">
                <a:solidFill>
                  <a:schemeClr val="tx1"/>
                </a:solidFill>
                <a:effectLst/>
                <a:latin typeface="Arial" pitchFamily="-107" charset="0"/>
                <a:ea typeface="ＭＳ Ｐゴシック" pitchFamily="-107" charset="-128"/>
                <a:cs typeface="+mn-cs"/>
              </a:rPr>
              <a:t>CipherSuite</a:t>
            </a:r>
            <a:r>
              <a:rPr lang="en-US" sz="1200" b="1" kern="1200" dirty="0">
                <a:solidFill>
                  <a:schemeClr val="tx1"/>
                </a:solidFill>
                <a:effectLst/>
                <a:latin typeface="Arial" pitchFamily="-107" charset="0"/>
                <a:ea typeface="ＭＳ Ｐゴシック" pitchFamily="-107" charset="-128"/>
                <a:cs typeface="+mn-cs"/>
              </a:rPr>
              <a:t>: </a:t>
            </a:r>
            <a:r>
              <a:rPr lang="en-US" sz="1200" kern="1200" dirty="0">
                <a:solidFill>
                  <a:schemeClr val="tx1"/>
                </a:solidFill>
                <a:effectLst/>
                <a:latin typeface="Arial" pitchFamily="-107" charset="0"/>
                <a:ea typeface="ＭＳ Ｐゴシック" pitchFamily="-107" charset="-128"/>
                <a:cs typeface="+mn-cs"/>
              </a:rPr>
              <a:t>This is a list that contains the combinations of cryptographic algorithms supported by the client, in decreasing order of preference. Each element of the list (each cipher suite) defines both a key exchange algorithm and a </a:t>
            </a:r>
            <a:r>
              <a:rPr lang="en-US" sz="1200" kern="1200" dirty="0" err="1">
                <a:solidFill>
                  <a:schemeClr val="tx1"/>
                </a:solidFill>
                <a:effectLst/>
                <a:latin typeface="Arial" pitchFamily="-107" charset="0"/>
                <a:ea typeface="ＭＳ Ｐゴシック" pitchFamily="-107" charset="-128"/>
                <a:cs typeface="+mn-cs"/>
              </a:rPr>
              <a:t>CipherSpec</a:t>
            </a:r>
            <a:r>
              <a:rPr lang="en-US" sz="1200" kern="1200" dirty="0">
                <a:solidFill>
                  <a:schemeClr val="tx1"/>
                </a:solidFill>
                <a:effectLst/>
                <a:latin typeface="Arial" pitchFamily="-107" charset="0"/>
                <a:ea typeface="ＭＳ Ｐゴシック" pitchFamily="-107" charset="-128"/>
                <a:cs typeface="+mn-cs"/>
              </a:rPr>
              <a:t>; these are discussed subsequently. </a:t>
            </a:r>
          </a:p>
          <a:p>
            <a:pPr lvl="1"/>
            <a:endParaRPr lang="en-US" dirty="0">
              <a:effectLst/>
            </a:endParaRPr>
          </a:p>
          <a:p>
            <a:pPr lvl="1"/>
            <a:r>
              <a:rPr lang="en-US" sz="1050" kern="1200" dirty="0">
                <a:solidFill>
                  <a:schemeClr val="tx1"/>
                </a:solidFill>
                <a:effectLst/>
                <a:latin typeface="Arial" pitchFamily="-107" charset="0"/>
                <a:ea typeface="ＭＳ Ｐゴシック" pitchFamily="-107" charset="-128"/>
                <a:cs typeface="+mn-cs"/>
              </a:rPr>
              <a:t>■ </a:t>
            </a:r>
            <a:r>
              <a:rPr lang="en-US" sz="1200" b="1" kern="1200" dirty="0">
                <a:solidFill>
                  <a:schemeClr val="tx1"/>
                </a:solidFill>
                <a:effectLst/>
                <a:latin typeface="Arial" pitchFamily="-107" charset="0"/>
                <a:ea typeface="ＭＳ Ｐゴシック" pitchFamily="-107" charset="-128"/>
                <a:cs typeface="+mn-cs"/>
              </a:rPr>
              <a:t>Compression Method: </a:t>
            </a:r>
            <a:r>
              <a:rPr lang="en-US" sz="1200" kern="1200" dirty="0">
                <a:solidFill>
                  <a:schemeClr val="tx1"/>
                </a:solidFill>
                <a:effectLst/>
                <a:latin typeface="Arial" pitchFamily="-107" charset="0"/>
                <a:ea typeface="ＭＳ Ｐゴシック" pitchFamily="-107" charset="-128"/>
                <a:cs typeface="+mn-cs"/>
              </a:rPr>
              <a:t>This is a list of the compression methods the client supports. </a:t>
            </a:r>
          </a:p>
          <a:p>
            <a:pPr lvl="1"/>
            <a:endParaRPr lang="en-US" sz="1200" kern="1200" dirty="0">
              <a:solidFill>
                <a:schemeClr val="tx1"/>
              </a:solidFill>
              <a:effectLst/>
              <a:latin typeface="Arial" pitchFamily="-107" charset="0"/>
              <a:ea typeface="ＭＳ Ｐゴシック" pitchFamily="-107" charset="-128"/>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a:solidFill>
                  <a:schemeClr val="tx1"/>
                </a:solidFill>
                <a:latin typeface="Arial" pitchFamily="-107" charset="0"/>
                <a:ea typeface="ＭＳ Ｐゴシック" pitchFamily="-107" charset="-128"/>
                <a:cs typeface="Arial" pitchFamily="-84" charset="0"/>
              </a:rPr>
              <a:t>Phase 2. </a:t>
            </a:r>
            <a:r>
              <a:rPr lang="en-US" sz="1200" b="1" kern="1200" dirty="0">
                <a:solidFill>
                  <a:schemeClr val="tx1"/>
                </a:solidFill>
                <a:effectLst/>
                <a:latin typeface="Arial" pitchFamily="-107" charset="0"/>
                <a:ea typeface="ＭＳ Ｐゴシック" pitchFamily="-107" charset="-128"/>
                <a:cs typeface="+mn-cs"/>
              </a:rPr>
              <a:t>Server Authentication and Key Exchange</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cs typeface="+mn-cs"/>
            </a:endParaRPr>
          </a:p>
          <a:p>
            <a:r>
              <a:rPr lang="en-US" sz="1200" kern="1200" dirty="0">
                <a:solidFill>
                  <a:schemeClr val="tx1"/>
                </a:solidFill>
                <a:effectLst/>
                <a:latin typeface="Arial" pitchFamily="-107" charset="0"/>
                <a:ea typeface="ＭＳ Ｐゴシック" pitchFamily="-107" charset="-128"/>
                <a:cs typeface="+mn-cs"/>
              </a:rPr>
              <a:t>The server begins this phase by sending its certificate if it needs to be authenticated; the message contains one or a chain of X.509 certificates. The </a:t>
            </a:r>
            <a:r>
              <a:rPr lang="en-US" sz="1200" b="1" kern="1200" dirty="0">
                <a:solidFill>
                  <a:schemeClr val="tx1"/>
                </a:solidFill>
                <a:effectLst/>
                <a:latin typeface="Arial" pitchFamily="-107" charset="0"/>
                <a:ea typeface="ＭＳ Ｐゴシック" pitchFamily="-107" charset="-128"/>
                <a:cs typeface="+mn-cs"/>
              </a:rPr>
              <a:t>certificate message </a:t>
            </a:r>
            <a:r>
              <a:rPr lang="en-US" sz="1200" kern="1200" dirty="0">
                <a:solidFill>
                  <a:schemeClr val="tx1"/>
                </a:solidFill>
                <a:effectLst/>
                <a:latin typeface="Arial" pitchFamily="-107" charset="0"/>
                <a:ea typeface="ＭＳ Ｐゴシック" pitchFamily="-107" charset="-128"/>
                <a:cs typeface="+mn-cs"/>
              </a:rPr>
              <a:t>is required for any agreed-on key exchange method except anonymous Diffie–Hellman. Note </a:t>
            </a:r>
            <a:r>
              <a:rPr lang="en-US" sz="1200" kern="1200" dirty="0">
                <a:solidFill>
                  <a:schemeClr val="tx1"/>
                </a:solidFill>
                <a:effectLst/>
                <a:latin typeface="Arial" pitchFamily="-107" charset="0"/>
                <a:ea typeface="ＭＳ Ｐゴシック" pitchFamily="-107" charset="-128"/>
                <a:cs typeface="ＭＳ Ｐゴシック" pitchFamily="-107" charset="-128"/>
              </a:rPr>
              <a:t>that if fixed Diffie–Hellman is used, this certificate message functions as the server’s key exchange message because it contains the server’s public Diffie–Hellman parameters. </a:t>
            </a:r>
            <a:endParaRPr lang="en-US" dirty="0"/>
          </a:p>
          <a:p>
            <a:pPr lvl="1"/>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Next, a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server_key_exchange</a:t>
            </a:r>
            <a:r>
              <a:rPr lang="en-US" sz="1200" b="1" kern="1200" dirty="0">
                <a:solidFill>
                  <a:schemeClr val="tx1"/>
                </a:solidFill>
                <a:effectLst/>
                <a:latin typeface="Arial" pitchFamily="-107" charset="0"/>
                <a:ea typeface="ＭＳ Ｐゴシック" pitchFamily="-107" charset="-128"/>
                <a:cs typeface="ＭＳ Ｐゴシック" pitchFamily="-107" charset="-128"/>
              </a:rPr>
              <a:t> message </a:t>
            </a:r>
            <a:r>
              <a:rPr lang="en-US" sz="1200" kern="1200" dirty="0">
                <a:solidFill>
                  <a:schemeClr val="tx1"/>
                </a:solidFill>
                <a:effectLst/>
                <a:latin typeface="Arial" pitchFamily="-107" charset="0"/>
                <a:ea typeface="ＭＳ Ｐゴシック" pitchFamily="-107" charset="-128"/>
                <a:cs typeface="ＭＳ Ｐゴシック" pitchFamily="-107" charset="-128"/>
              </a:rPr>
              <a:t>may be sent if it is required. It is not required in two instances: (1) The server has sent a certificate with fixed Diffie– Hellman parameters; or (2) RSA key exchange is to be used.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server_key</a:t>
            </a:r>
            <a:r>
              <a:rPr lang="en-US" sz="1200" kern="1200" dirty="0">
                <a:solidFill>
                  <a:schemeClr val="tx1"/>
                </a:solidFill>
                <a:effectLst/>
                <a:latin typeface="Arial" pitchFamily="-107" charset="0"/>
                <a:ea typeface="ＭＳ Ｐゴシック" pitchFamily="-107" charset="-128"/>
                <a:cs typeface="ＭＳ Ｐゴシック" pitchFamily="-107" charset="-128"/>
              </a:rPr>
              <a:t>_ exchange message is needed for the following: </a:t>
            </a:r>
          </a:p>
          <a:p>
            <a:endParaRPr lang="en-US" dirty="0"/>
          </a:p>
          <a:p>
            <a:r>
              <a:rPr lang="en-US" sz="1050" kern="1200" dirty="0">
                <a:solidFill>
                  <a:schemeClr val="tx1"/>
                </a:solidFill>
                <a:effectLst/>
                <a:latin typeface="Arial" pitchFamily="-107" charset="0"/>
                <a:ea typeface="ＭＳ Ｐゴシック" pitchFamily="-107" charset="-128"/>
                <a:cs typeface="ＭＳ Ｐゴシック" pitchFamily="-107" charset="-128"/>
              </a:rPr>
              <a:t>	■ </a:t>
            </a:r>
            <a:r>
              <a:rPr lang="en-US" sz="1200" b="1" kern="1200" dirty="0">
                <a:solidFill>
                  <a:schemeClr val="tx1"/>
                </a:solidFill>
                <a:effectLst/>
                <a:latin typeface="Arial" pitchFamily="-107" charset="0"/>
                <a:ea typeface="ＭＳ Ｐゴシック" pitchFamily="-107" charset="-128"/>
                <a:cs typeface="ＭＳ Ｐゴシック" pitchFamily="-107" charset="-128"/>
              </a:rPr>
              <a:t>Anonymous Diffie–Hellman: </a:t>
            </a:r>
            <a:r>
              <a:rPr lang="en-US" sz="1200" kern="1200" dirty="0">
                <a:solidFill>
                  <a:schemeClr val="tx1"/>
                </a:solidFill>
                <a:effectLst/>
                <a:latin typeface="Arial" pitchFamily="-107" charset="0"/>
                <a:ea typeface="ＭＳ Ｐゴシック" pitchFamily="-107" charset="-128"/>
                <a:cs typeface="ＭＳ Ｐゴシック" pitchFamily="-107" charset="-128"/>
              </a:rPr>
              <a:t>The message content 	consists of the two global Diffie–Hellman values (a prime 	number and a primitive root of that number) plus the server’s 	public Diffie–Hellman key (see Figure 10.1). </a:t>
            </a:r>
          </a:p>
          <a:p>
            <a:endParaRPr lang="en-US" dirty="0">
              <a:effectLst/>
            </a:endParaRPr>
          </a:p>
          <a:p>
            <a:r>
              <a:rPr lang="en-US" sz="1050" kern="1200" dirty="0">
                <a:solidFill>
                  <a:schemeClr val="tx1"/>
                </a:solidFill>
                <a:effectLst/>
                <a:latin typeface="Arial" pitchFamily="-107" charset="0"/>
                <a:ea typeface="ＭＳ Ｐゴシック" pitchFamily="-107" charset="-128"/>
                <a:cs typeface="ＭＳ Ｐゴシック" pitchFamily="-107" charset="-128"/>
              </a:rPr>
              <a:t>	■ </a:t>
            </a:r>
            <a:r>
              <a:rPr lang="en-US" sz="1200" b="1" kern="1200" dirty="0">
                <a:solidFill>
                  <a:schemeClr val="tx1"/>
                </a:solidFill>
                <a:effectLst/>
                <a:latin typeface="Arial" pitchFamily="-107" charset="0"/>
                <a:ea typeface="ＭＳ Ｐゴシック" pitchFamily="-107" charset="-128"/>
                <a:cs typeface="ＭＳ Ｐゴシック" pitchFamily="-107" charset="-128"/>
              </a:rPr>
              <a:t>Ephemeral Diffie–Hellman: </a:t>
            </a:r>
            <a:r>
              <a:rPr lang="en-US" sz="1200" kern="1200" dirty="0">
                <a:solidFill>
                  <a:schemeClr val="tx1"/>
                </a:solidFill>
                <a:effectLst/>
                <a:latin typeface="Arial" pitchFamily="-107" charset="0"/>
                <a:ea typeface="ＭＳ Ｐゴシック" pitchFamily="-107" charset="-128"/>
                <a:cs typeface="ＭＳ Ｐゴシック" pitchFamily="-107" charset="-128"/>
              </a:rPr>
              <a:t>The message content 	includes the three Diffie– Hellman parameters provided for 	anonymous Diffie–Hellman plus a signature of those 	parameters. </a:t>
            </a:r>
          </a:p>
          <a:p>
            <a:endParaRPr lang="en-US" dirty="0">
              <a:effectLst/>
            </a:endParaRPr>
          </a:p>
          <a:p>
            <a:r>
              <a:rPr lang="en-US" sz="1050" kern="1200" dirty="0">
                <a:solidFill>
                  <a:schemeClr val="tx1"/>
                </a:solidFill>
                <a:effectLst/>
                <a:latin typeface="Arial" pitchFamily="-107" charset="0"/>
                <a:ea typeface="ＭＳ Ｐゴシック" pitchFamily="-107" charset="-128"/>
                <a:cs typeface="ＭＳ Ｐゴシック" pitchFamily="-107" charset="-128"/>
              </a:rPr>
              <a:t>	■ </a:t>
            </a:r>
            <a:r>
              <a:rPr lang="en-US" sz="1200" b="1" kern="1200" dirty="0">
                <a:solidFill>
                  <a:schemeClr val="tx1"/>
                </a:solidFill>
                <a:effectLst/>
                <a:latin typeface="Arial" pitchFamily="-107" charset="0"/>
                <a:ea typeface="ＭＳ Ｐゴシック" pitchFamily="-107" charset="-128"/>
                <a:cs typeface="ＭＳ Ｐゴシック" pitchFamily="-107" charset="-128"/>
              </a:rPr>
              <a:t>RSA key exchange (in which the server is using RSA 	but has a signature-only RSA key): </a:t>
            </a:r>
            <a:r>
              <a:rPr lang="en-US" sz="1200" kern="1200" dirty="0">
                <a:solidFill>
                  <a:schemeClr val="tx1"/>
                </a:solidFill>
                <a:effectLst/>
                <a:latin typeface="Arial" pitchFamily="-107" charset="0"/>
                <a:ea typeface="ＭＳ Ｐゴシック" pitchFamily="-107" charset="-128"/>
                <a:cs typeface="ＭＳ Ｐゴシック" pitchFamily="-107" charset="-128"/>
              </a:rPr>
              <a:t>Accordingly, the client 	cannot simply send a secret key encrypted with the server’s 	public key. Instead, the server must create a temporary RSA 	public/private key pair and use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server_key_exchange</a:t>
            </a:r>
            <a:r>
              <a:rPr lang="en-US" sz="1200" kern="1200" dirty="0">
                <a:solidFill>
                  <a:schemeClr val="tx1"/>
                </a:solidFill>
                <a:effectLst/>
                <a:latin typeface="Arial" pitchFamily="-107" charset="0"/>
                <a:ea typeface="ＭＳ Ｐゴシック" pitchFamily="-107" charset="-128"/>
                <a:cs typeface="ＭＳ Ｐゴシック" pitchFamily="-107" charset="-128"/>
              </a:rPr>
              <a:t> 	message to send the public key. The message content 	includes the two parameters of the temporary RSA public key 	(exponent and modulus; see Figure 9.5) plus a signature of 	those parameters. </a:t>
            </a:r>
          </a:p>
          <a:p>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final message in phase 2, and one that is always required, is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server_ done message</a:t>
            </a:r>
            <a:r>
              <a:rPr lang="en-US" sz="1200" kern="1200" dirty="0">
                <a:solidFill>
                  <a:schemeClr val="tx1"/>
                </a:solidFill>
                <a:effectLst/>
                <a:latin typeface="Arial" pitchFamily="-107" charset="0"/>
                <a:ea typeface="ＭＳ Ｐゴシック" pitchFamily="-107" charset="-128"/>
                <a:cs typeface="ＭＳ Ｐゴシック" pitchFamily="-107" charset="-128"/>
              </a:rPr>
              <a:t>, which is sent by the server to indicate the end of the server hello and associated messages. After sending this message, the server will wait for a client response. This message has no parameters.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r>
              <a:rPr lang="en-US" sz="1200" b="1" kern="1200" dirty="0">
                <a:solidFill>
                  <a:schemeClr val="tx1"/>
                </a:solidFill>
                <a:effectLst/>
                <a:latin typeface="Arial" pitchFamily="-107" charset="0"/>
                <a:ea typeface="ＭＳ Ｐゴシック" pitchFamily="-107" charset="-128"/>
                <a:cs typeface="ＭＳ Ｐゴシック" pitchFamily="-107" charset="-128"/>
              </a:rPr>
              <a:t>Phase 3. Client Authentication and Key Exchange </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Upon receipt of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server_done</a:t>
            </a:r>
            <a:r>
              <a:rPr lang="en-US" sz="1200" kern="1200" dirty="0">
                <a:solidFill>
                  <a:schemeClr val="tx1"/>
                </a:solidFill>
                <a:effectLst/>
                <a:latin typeface="Arial" pitchFamily="-107" charset="0"/>
                <a:ea typeface="ＭＳ Ｐゴシック" pitchFamily="-107" charset="-128"/>
                <a:cs typeface="ＭＳ Ｐゴシック" pitchFamily="-107" charset="-128"/>
              </a:rPr>
              <a:t> message, the client should verify that the server provided a valid certificate (if required) and check that the </a:t>
            </a:r>
            <a:r>
              <a:rPr lang="en-US" sz="1200" kern="1200" dirty="0" err="1">
                <a:solidFill>
                  <a:schemeClr val="tx1"/>
                </a:solidFill>
                <a:effectLst/>
                <a:latin typeface="Arial" pitchFamily="-107" charset="0"/>
                <a:ea typeface="ＭＳ Ｐゴシック" pitchFamily="-107" charset="-128"/>
                <a:cs typeface="ＭＳ Ｐゴシック" pitchFamily="-107" charset="-128"/>
              </a:rPr>
              <a:t>server_hello</a:t>
            </a:r>
            <a:r>
              <a:rPr lang="en-US" sz="1200" kern="1200" dirty="0">
                <a:solidFill>
                  <a:schemeClr val="tx1"/>
                </a:solidFill>
                <a:effectLst/>
                <a:latin typeface="Arial" pitchFamily="-107" charset="0"/>
                <a:ea typeface="ＭＳ Ｐゴシック" pitchFamily="-107" charset="-128"/>
                <a:cs typeface="ＭＳ Ｐゴシック" pitchFamily="-107" charset="-128"/>
              </a:rPr>
              <a:t> parameters are acceptable. If all is satisfactory, the client sends one or more messages back to the server.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If the server has requested a certificate, the client begins this phase by sending a </a:t>
            </a:r>
            <a:r>
              <a:rPr lang="en-US" sz="1200" b="1" kern="1200" dirty="0">
                <a:solidFill>
                  <a:schemeClr val="tx1"/>
                </a:solidFill>
                <a:effectLst/>
                <a:latin typeface="Arial" pitchFamily="-107" charset="0"/>
                <a:ea typeface="ＭＳ Ｐゴシック" pitchFamily="-107" charset="-128"/>
                <a:cs typeface="ＭＳ Ｐゴシック" pitchFamily="-107" charset="-128"/>
              </a:rPr>
              <a:t>certificate message</a:t>
            </a:r>
            <a:r>
              <a:rPr lang="en-US" sz="1200" kern="1200" dirty="0">
                <a:solidFill>
                  <a:schemeClr val="tx1"/>
                </a:solidFill>
                <a:effectLst/>
                <a:latin typeface="Arial" pitchFamily="-107" charset="0"/>
                <a:ea typeface="ＭＳ Ｐゴシック" pitchFamily="-107" charset="-128"/>
                <a:cs typeface="ＭＳ Ｐゴシック" pitchFamily="-107" charset="-128"/>
              </a:rPr>
              <a:t>. If no suitable certificate is available, the client sends a </a:t>
            </a:r>
            <a:r>
              <a:rPr lang="en-US" sz="1200" kern="1200" dirty="0" err="1">
                <a:solidFill>
                  <a:schemeClr val="tx1"/>
                </a:solidFill>
                <a:effectLst/>
                <a:latin typeface="Arial" pitchFamily="-107" charset="0"/>
                <a:ea typeface="ＭＳ Ｐゴシック" pitchFamily="-107" charset="-128"/>
                <a:cs typeface="ＭＳ Ｐゴシック" pitchFamily="-107" charset="-128"/>
              </a:rPr>
              <a:t>no_certificate</a:t>
            </a:r>
            <a:r>
              <a:rPr lang="en-US" sz="1200" kern="1200" dirty="0">
                <a:solidFill>
                  <a:schemeClr val="tx1"/>
                </a:solidFill>
                <a:effectLst/>
                <a:latin typeface="Arial" pitchFamily="-107" charset="0"/>
                <a:ea typeface="ＭＳ Ｐゴシック" pitchFamily="-107" charset="-128"/>
                <a:cs typeface="ＭＳ Ｐゴシック" pitchFamily="-107" charset="-128"/>
              </a:rPr>
              <a:t> alert instead.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Next is the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client_key_exchange</a:t>
            </a:r>
            <a:r>
              <a:rPr lang="en-US" sz="1200" b="1" kern="1200" dirty="0">
                <a:solidFill>
                  <a:schemeClr val="tx1"/>
                </a:solidFill>
                <a:effectLst/>
                <a:latin typeface="Arial" pitchFamily="-107" charset="0"/>
                <a:ea typeface="ＭＳ Ｐゴシック" pitchFamily="-107" charset="-128"/>
                <a:cs typeface="ＭＳ Ｐゴシック" pitchFamily="-107" charset="-128"/>
              </a:rPr>
              <a:t> message</a:t>
            </a:r>
            <a:r>
              <a:rPr lang="en-US" sz="1200" kern="1200" dirty="0">
                <a:solidFill>
                  <a:schemeClr val="tx1"/>
                </a:solidFill>
                <a:effectLst/>
                <a:latin typeface="Arial" pitchFamily="-107" charset="0"/>
                <a:ea typeface="ＭＳ Ｐゴシック" pitchFamily="-107" charset="-128"/>
                <a:cs typeface="ＭＳ Ｐゴシック" pitchFamily="-107" charset="-128"/>
              </a:rPr>
              <a:t>, which must be sent in this phase. The content of the message depends on the type of key exchange, as follows: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 </a:t>
            </a:r>
            <a:r>
              <a:rPr lang="en-US" sz="1200" b="1" kern="1200" dirty="0">
                <a:solidFill>
                  <a:schemeClr val="tx1"/>
                </a:solidFill>
                <a:effectLst/>
                <a:latin typeface="Arial" pitchFamily="-107" charset="0"/>
                <a:ea typeface="ＭＳ Ｐゴシック" pitchFamily="-107" charset="-128"/>
                <a:cs typeface="ＭＳ Ｐゴシック" pitchFamily="-107" charset="-128"/>
              </a:rPr>
              <a:t>RSA: </a:t>
            </a:r>
            <a:r>
              <a:rPr lang="en-US" sz="1200" kern="1200" dirty="0">
                <a:solidFill>
                  <a:schemeClr val="tx1"/>
                </a:solidFill>
                <a:effectLst/>
                <a:latin typeface="Arial" pitchFamily="-107" charset="0"/>
                <a:ea typeface="ＭＳ Ｐゴシック" pitchFamily="-107" charset="-128"/>
                <a:cs typeface="ＭＳ Ｐゴシック" pitchFamily="-107" charset="-128"/>
              </a:rPr>
              <a:t>The client generates a 48-byte </a:t>
            </a:r>
            <a:r>
              <a:rPr lang="en-US" sz="1200" i="1" kern="1200" dirty="0">
                <a:solidFill>
                  <a:schemeClr val="tx1"/>
                </a:solidFill>
                <a:effectLst/>
                <a:latin typeface="Arial" pitchFamily="-107" charset="0"/>
                <a:ea typeface="ＭＳ Ｐゴシック" pitchFamily="-107" charset="-128"/>
                <a:cs typeface="ＭＳ Ｐゴシック" pitchFamily="-107" charset="-128"/>
              </a:rPr>
              <a:t>pre-master secret </a:t>
            </a:r>
            <a:r>
              <a:rPr lang="en-US" sz="1200" kern="1200" dirty="0">
                <a:solidFill>
                  <a:schemeClr val="tx1"/>
                </a:solidFill>
                <a:effectLst/>
                <a:latin typeface="Arial" pitchFamily="-107" charset="0"/>
                <a:ea typeface="ＭＳ Ｐゴシック" pitchFamily="-107" charset="-128"/>
                <a:cs typeface="ＭＳ Ｐゴシック" pitchFamily="-107" charset="-128"/>
              </a:rPr>
              <a:t>and 	encrypts with the public key from the server’s certificate or 	temporary RSA key from a </a:t>
            </a:r>
            <a:r>
              <a:rPr lang="en-US" sz="1200" kern="1200" dirty="0" err="1">
                <a:solidFill>
                  <a:schemeClr val="tx1"/>
                </a:solidFill>
                <a:effectLst/>
                <a:latin typeface="Arial" pitchFamily="-107" charset="0"/>
                <a:ea typeface="ＭＳ Ｐゴシック" pitchFamily="-107" charset="-128"/>
                <a:cs typeface="ＭＳ Ｐゴシック" pitchFamily="-107" charset="-128"/>
              </a:rPr>
              <a:t>server_key_exchange</a:t>
            </a:r>
            <a:r>
              <a:rPr lang="en-US" sz="1200" kern="1200" dirty="0">
                <a:solidFill>
                  <a:schemeClr val="tx1"/>
                </a:solidFill>
                <a:effectLst/>
                <a:latin typeface="Arial" pitchFamily="-107" charset="0"/>
                <a:ea typeface="ＭＳ Ｐゴシック" pitchFamily="-107" charset="-128"/>
                <a:cs typeface="ＭＳ Ｐゴシック" pitchFamily="-107" charset="-128"/>
              </a:rPr>
              <a:t> message. 	Its use to compute a </a:t>
            </a:r>
            <a:r>
              <a:rPr lang="en-US" sz="1200" i="1" kern="1200" dirty="0">
                <a:solidFill>
                  <a:schemeClr val="tx1"/>
                </a:solidFill>
                <a:effectLst/>
                <a:latin typeface="Arial" pitchFamily="-107" charset="0"/>
                <a:ea typeface="ＭＳ Ｐゴシック" pitchFamily="-107" charset="-128"/>
                <a:cs typeface="ＭＳ Ｐゴシック" pitchFamily="-107" charset="-128"/>
              </a:rPr>
              <a:t>master secret </a:t>
            </a:r>
            <a:r>
              <a:rPr lang="en-US" sz="1200" kern="1200" dirty="0">
                <a:solidFill>
                  <a:schemeClr val="tx1"/>
                </a:solidFill>
                <a:effectLst/>
                <a:latin typeface="Arial" pitchFamily="-107" charset="0"/>
                <a:ea typeface="ＭＳ Ｐゴシック" pitchFamily="-107" charset="-128"/>
                <a:cs typeface="ＭＳ Ｐゴシック" pitchFamily="-107" charset="-128"/>
              </a:rPr>
              <a:t>is explained later.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 </a:t>
            </a:r>
            <a:r>
              <a:rPr lang="en-US" sz="1200" b="1" kern="1200" dirty="0">
                <a:solidFill>
                  <a:schemeClr val="tx1"/>
                </a:solidFill>
                <a:effectLst/>
                <a:latin typeface="Arial" pitchFamily="-107" charset="0"/>
                <a:ea typeface="ＭＳ Ｐゴシック" pitchFamily="-107" charset="-128"/>
                <a:cs typeface="ＭＳ Ｐゴシック" pitchFamily="-107" charset="-128"/>
              </a:rPr>
              <a:t>Ephemeral or Anonymous Diffie–Hellman: </a:t>
            </a:r>
            <a:r>
              <a:rPr lang="en-US" sz="1200" kern="1200" dirty="0">
                <a:solidFill>
                  <a:schemeClr val="tx1"/>
                </a:solidFill>
                <a:effectLst/>
                <a:latin typeface="Arial" pitchFamily="-107" charset="0"/>
                <a:ea typeface="ＭＳ Ｐゴシック" pitchFamily="-107" charset="-128"/>
                <a:cs typeface="ＭＳ Ｐゴシック" pitchFamily="-107" charset="-128"/>
              </a:rPr>
              <a:t>The client’s 	public Diffie–Hellman parameters are sent.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 </a:t>
            </a:r>
            <a:r>
              <a:rPr lang="en-US" sz="1200" b="1" kern="1200" dirty="0">
                <a:solidFill>
                  <a:schemeClr val="tx1"/>
                </a:solidFill>
                <a:effectLst/>
                <a:latin typeface="Arial" pitchFamily="-107" charset="0"/>
                <a:ea typeface="ＭＳ Ｐゴシック" pitchFamily="-107" charset="-128"/>
                <a:cs typeface="ＭＳ Ｐゴシック" pitchFamily="-107" charset="-128"/>
              </a:rPr>
              <a:t>Fixed Diffie–Hellman: </a:t>
            </a:r>
            <a:r>
              <a:rPr lang="en-US" sz="1200" kern="1200" dirty="0">
                <a:solidFill>
                  <a:schemeClr val="tx1"/>
                </a:solidFill>
                <a:effectLst/>
                <a:latin typeface="Arial" pitchFamily="-107" charset="0"/>
                <a:ea typeface="ＭＳ Ｐゴシック" pitchFamily="-107" charset="-128"/>
                <a:cs typeface="ＭＳ Ｐゴシック" pitchFamily="-107" charset="-128"/>
              </a:rPr>
              <a:t>The client’s public Diffie–Hellman 	parameters were sent in a certificate message, so the 	content of this message is null.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Finally, in this phase, the client may send a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certificate_verify</a:t>
            </a:r>
            <a:r>
              <a:rPr lang="en-US" sz="1200" b="1" kern="1200" dirty="0">
                <a:solidFill>
                  <a:schemeClr val="tx1"/>
                </a:solidFill>
                <a:effectLst/>
                <a:latin typeface="Arial" pitchFamily="-107" charset="0"/>
                <a:ea typeface="ＭＳ Ｐゴシック" pitchFamily="-107" charset="-128"/>
                <a:cs typeface="ＭＳ Ｐゴシック" pitchFamily="-107" charset="-128"/>
              </a:rPr>
              <a:t> message </a:t>
            </a:r>
            <a:r>
              <a:rPr lang="en-US" sz="1200" kern="1200" dirty="0">
                <a:solidFill>
                  <a:schemeClr val="tx1"/>
                </a:solidFill>
                <a:effectLst/>
                <a:latin typeface="Arial" pitchFamily="-107" charset="0"/>
                <a:ea typeface="ＭＳ Ｐゴシック" pitchFamily="-107" charset="-128"/>
                <a:cs typeface="ＭＳ Ｐゴシック" pitchFamily="-107" charset="-128"/>
              </a:rPr>
              <a:t>to provide explicit verification of a client certificate. This message is only sent following any client certificate that has signing capability (i.e., all certificates except those containing fixed Diffie–Hellman parameters).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Phase 4</a:t>
            </a:r>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Finish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Phase 4 completes the setting up of a secure connection. The client sends a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change_cipher_spec</a:t>
            </a:r>
            <a:r>
              <a:rPr lang="en-US" sz="1200" b="1" kern="1200" dirty="0">
                <a:solidFill>
                  <a:schemeClr val="tx1"/>
                </a:solidFill>
                <a:effectLst/>
                <a:latin typeface="Arial" pitchFamily="-107" charset="0"/>
                <a:ea typeface="ＭＳ Ｐゴシック" pitchFamily="-107" charset="-128"/>
                <a:cs typeface="ＭＳ Ｐゴシック" pitchFamily="-107" charset="-128"/>
              </a:rPr>
              <a:t> message </a:t>
            </a:r>
            <a:r>
              <a:rPr lang="en-US" sz="1200" kern="1200" dirty="0">
                <a:solidFill>
                  <a:schemeClr val="tx1"/>
                </a:solidFill>
                <a:effectLst/>
                <a:latin typeface="Arial" pitchFamily="-107" charset="0"/>
                <a:ea typeface="ＭＳ Ｐゴシック" pitchFamily="-107" charset="-128"/>
                <a:cs typeface="ＭＳ Ｐゴシック" pitchFamily="-107" charset="-128"/>
              </a:rPr>
              <a:t>and copies the pending </a:t>
            </a:r>
            <a:r>
              <a:rPr lang="en-US" sz="1200" kern="1200" dirty="0" err="1">
                <a:solidFill>
                  <a:schemeClr val="tx1"/>
                </a:solidFill>
                <a:effectLst/>
                <a:latin typeface="Arial" pitchFamily="-107" charset="0"/>
                <a:ea typeface="ＭＳ Ｐゴシック" pitchFamily="-107" charset="-128"/>
                <a:cs typeface="ＭＳ Ｐゴシック" pitchFamily="-107" charset="-128"/>
              </a:rPr>
              <a:t>CipherSpec</a:t>
            </a:r>
            <a:r>
              <a:rPr lang="en-US" sz="1200" kern="1200" dirty="0">
                <a:solidFill>
                  <a:schemeClr val="tx1"/>
                </a:solidFill>
                <a:effectLst/>
                <a:latin typeface="Arial" pitchFamily="-107" charset="0"/>
                <a:ea typeface="ＭＳ Ｐゴシック" pitchFamily="-107" charset="-128"/>
                <a:cs typeface="ＭＳ Ｐゴシック" pitchFamily="-107" charset="-128"/>
              </a:rPr>
              <a:t> into the current </a:t>
            </a:r>
            <a:r>
              <a:rPr lang="en-US" sz="1200" kern="1200" dirty="0" err="1">
                <a:solidFill>
                  <a:schemeClr val="tx1"/>
                </a:solidFill>
                <a:effectLst/>
                <a:latin typeface="Arial" pitchFamily="-107" charset="0"/>
                <a:ea typeface="ＭＳ Ｐゴシック" pitchFamily="-107" charset="-128"/>
                <a:cs typeface="ＭＳ Ｐゴシック" pitchFamily="-107" charset="-128"/>
              </a:rPr>
              <a:t>CipherSpec</a:t>
            </a:r>
            <a:r>
              <a:rPr lang="en-US" sz="1200" kern="1200" dirty="0">
                <a:solidFill>
                  <a:schemeClr val="tx1"/>
                </a:solidFill>
                <a:effectLst/>
                <a:latin typeface="Arial" pitchFamily="-107" charset="0"/>
                <a:ea typeface="ＭＳ Ｐゴシック" pitchFamily="-107" charset="-128"/>
                <a:cs typeface="ＭＳ Ｐゴシック" pitchFamily="-107" charset="-128"/>
              </a:rPr>
              <a:t>. Note that this message is not considered part of the Handshake Protocol but is sent using the Change Cipher Spec Protocol. The client then immediately sends the </a:t>
            </a:r>
            <a:r>
              <a:rPr lang="en-US" sz="1200" b="1" kern="1200" dirty="0">
                <a:solidFill>
                  <a:schemeClr val="tx1"/>
                </a:solidFill>
                <a:effectLst/>
                <a:latin typeface="Arial" pitchFamily="-107" charset="0"/>
                <a:ea typeface="ＭＳ Ｐゴシック" pitchFamily="-107" charset="-128"/>
                <a:cs typeface="ＭＳ Ｐゴシック" pitchFamily="-107" charset="-128"/>
              </a:rPr>
              <a:t>finished message </a:t>
            </a:r>
            <a:r>
              <a:rPr lang="en-US" sz="1200" kern="1200" dirty="0">
                <a:solidFill>
                  <a:schemeClr val="tx1"/>
                </a:solidFill>
                <a:effectLst/>
                <a:latin typeface="Arial" pitchFamily="-107" charset="0"/>
                <a:ea typeface="ＭＳ Ｐゴシック" pitchFamily="-107" charset="-128"/>
                <a:cs typeface="ＭＳ Ｐゴシック" pitchFamily="-107" charset="-128"/>
              </a:rPr>
              <a:t>under the new algorithms, keys, and secrets.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finished message verifies that the key exchange and authentication processes were successful.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In response to these two messages, the server sends its own </a:t>
            </a:r>
            <a:r>
              <a:rPr lang="en-US" sz="1200" kern="1200" dirty="0" err="1">
                <a:solidFill>
                  <a:schemeClr val="tx1"/>
                </a:solidFill>
                <a:effectLst/>
                <a:latin typeface="Arial" pitchFamily="-107" charset="0"/>
                <a:ea typeface="ＭＳ Ｐゴシック" pitchFamily="-107" charset="-128"/>
                <a:cs typeface="ＭＳ Ｐゴシック" pitchFamily="-107" charset="-128"/>
              </a:rPr>
              <a:t>change_cipher</a:t>
            </a:r>
            <a:r>
              <a:rPr lang="en-US" sz="1200" kern="1200" dirty="0">
                <a:solidFill>
                  <a:schemeClr val="tx1"/>
                </a:solidFill>
                <a:effectLst/>
                <a:latin typeface="Arial" pitchFamily="-107" charset="0"/>
                <a:ea typeface="ＭＳ Ｐゴシック" pitchFamily="-107" charset="-128"/>
                <a:cs typeface="ＭＳ Ｐゴシック" pitchFamily="-107" charset="-128"/>
              </a:rPr>
              <a:t>_ spec message, transfers the pending to the current </a:t>
            </a:r>
            <a:r>
              <a:rPr lang="en-US" sz="1200" kern="1200" dirty="0" err="1">
                <a:solidFill>
                  <a:schemeClr val="tx1"/>
                </a:solidFill>
                <a:effectLst/>
                <a:latin typeface="Arial" pitchFamily="-107" charset="0"/>
                <a:ea typeface="ＭＳ Ｐゴシック" pitchFamily="-107" charset="-128"/>
                <a:cs typeface="ＭＳ Ｐゴシック" pitchFamily="-107" charset="-128"/>
              </a:rPr>
              <a:t>CipherSpec</a:t>
            </a:r>
            <a:r>
              <a:rPr lang="en-US" sz="1200" kern="1200" dirty="0">
                <a:solidFill>
                  <a:schemeClr val="tx1"/>
                </a:solidFill>
                <a:effectLst/>
                <a:latin typeface="Arial" pitchFamily="-107" charset="0"/>
                <a:ea typeface="ＭＳ Ｐゴシック" pitchFamily="-107" charset="-128"/>
                <a:cs typeface="ＭＳ Ｐゴシック" pitchFamily="-107" charset="-128"/>
              </a:rPr>
              <a:t>, and sends its finished message. At this point, the handshake is complete and the client and server may begin to exchange application layer data.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effectLst/>
            </a:endParaRPr>
          </a:p>
          <a:p>
            <a:pPr lvl="1"/>
            <a:endParaRPr lang="en-US" dirty="0">
              <a:effectLst/>
            </a:endParaRPr>
          </a:p>
          <a:p>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Two further items are of interest: (1) the creation of a shared master secret by means of the key exchange and (2) the generation of cryptographic parameters from the master secret.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shared master secret is a one-time 48-byte value (384 bits) generated for this session by means of secure key exchange. The creation is in two stages. First, a pre_master_secret  is exchanged. Second, the </a:t>
            </a:r>
            <a:r>
              <a:rPr lang="en-US" sz="1200" kern="1200" baseline="0" dirty="0" err="1">
                <a:solidFill>
                  <a:schemeClr val="tx1"/>
                </a:solidFill>
                <a:latin typeface="Arial" pitchFamily="-107" charset="0"/>
                <a:ea typeface="ＭＳ Ｐゴシック" pitchFamily="-107" charset="-128"/>
                <a:cs typeface="ＭＳ Ｐゴシック" pitchFamily="-107" charset="-128"/>
              </a:rPr>
              <a:t>master_secret</a:t>
            </a:r>
            <a:r>
              <a:rPr lang="en-US" sz="1200" kern="1200" baseline="0" dirty="0">
                <a:solidFill>
                  <a:schemeClr val="tx1"/>
                </a:solidFill>
                <a:latin typeface="Arial" pitchFamily="-107" charset="0"/>
                <a:ea typeface="ＭＳ Ｐゴシック" pitchFamily="-107" charset="-128"/>
                <a:cs typeface="ＭＳ Ｐゴシック" pitchFamily="-107" charset="-128"/>
              </a:rPr>
              <a:t>  is calculated by both parties. For </a:t>
            </a:r>
            <a:r>
              <a:rPr lang="en-US" sz="1200" kern="1200" baseline="0" dirty="0" err="1">
                <a:solidFill>
                  <a:schemeClr val="tx1"/>
                </a:solidFill>
                <a:latin typeface="Arial" pitchFamily="-107" charset="0"/>
                <a:ea typeface="ＭＳ Ｐゴシック" pitchFamily="-107" charset="-128"/>
                <a:cs typeface="ＭＳ Ｐゴシック" pitchFamily="-107" charset="-128"/>
              </a:rPr>
              <a:t>pre_master_secret</a:t>
            </a:r>
            <a:r>
              <a:rPr lang="en-US" sz="1200" kern="1200" baseline="0" dirty="0">
                <a:solidFill>
                  <a:schemeClr val="tx1"/>
                </a:solidFill>
                <a:latin typeface="Arial" pitchFamily="-107" charset="0"/>
                <a:ea typeface="ＭＳ Ｐゴシック" pitchFamily="-107" charset="-128"/>
                <a:cs typeface="ＭＳ Ｐゴシック" pitchFamily="-107" charset="-128"/>
              </a:rPr>
              <a:t>  exchange, there are two possibilities.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RSA:  </a:t>
            </a:r>
            <a:r>
              <a:rPr lang="en-US" sz="1200" kern="1200" baseline="0" dirty="0">
                <a:solidFill>
                  <a:schemeClr val="tx1"/>
                </a:solidFill>
                <a:latin typeface="Arial" pitchFamily="-107" charset="0"/>
                <a:ea typeface="ＭＳ Ｐゴシック" pitchFamily="-107" charset="-128"/>
                <a:cs typeface="ＭＳ Ｐゴシック" pitchFamily="-107" charset="-128"/>
              </a:rPr>
              <a:t>A 48-byte pre_master_secret  is generated by the client, encrypted with the server’s public RSA key, and sent to the server. The server decrypts the ciphertext using its private key to recover the pre_master_secret.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Diffie-Hellman: </a:t>
            </a:r>
            <a:r>
              <a:rPr lang="en-US" sz="1200" kern="1200" baseline="0" dirty="0">
                <a:solidFill>
                  <a:schemeClr val="tx1"/>
                </a:solidFill>
                <a:latin typeface="Arial" pitchFamily="-107" charset="0"/>
                <a:ea typeface="ＭＳ Ｐゴシック" pitchFamily="-107" charset="-128"/>
                <a:cs typeface="ＭＳ Ｐゴシック" pitchFamily="-107" charset="-128"/>
              </a:rPr>
              <a:t>Both client and server generate a Diffie-Hellman public key. After these are exchanged, each side performs the Diffie–Hellman calculation to create the shared </a:t>
            </a:r>
            <a:r>
              <a:rPr lang="en-US" sz="1200" kern="1200" baseline="0" dirty="0" err="1">
                <a:solidFill>
                  <a:schemeClr val="tx1"/>
                </a:solidFill>
                <a:latin typeface="Arial" pitchFamily="-107" charset="0"/>
                <a:ea typeface="ＭＳ Ｐゴシック" pitchFamily="-107" charset="-128"/>
                <a:cs typeface="ＭＳ Ｐゴシック" pitchFamily="-107" charset="-128"/>
              </a:rPr>
              <a:t>pre_master_secret</a:t>
            </a:r>
            <a:r>
              <a:rPr lang="en-US" sz="1200" kern="1200" baseline="0" dirty="0">
                <a:solidFill>
                  <a:schemeClr val="tx1"/>
                </a:solidFill>
                <a:latin typeface="Arial" pitchFamily="-107" charset="0"/>
                <a:ea typeface="ＭＳ Ｐゴシック" pitchFamily="-107" charset="-128"/>
                <a:cs typeface="ＭＳ Ｐゴシック" pitchFamily="-107" charset="-128"/>
              </a:rPr>
              <a: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dirty="0">
              <a:latin typeface="Arial" pitchFamily="-84" charset="0"/>
              <a:ea typeface="ＭＳ Ｐゴシック" pitchFamily="-84" charset="-128"/>
              <a:cs typeface="ＭＳ Ｐゴシック" pitchFamily="-84" charset="-128"/>
            </a:endParaRPr>
          </a:p>
        </p:txBody>
      </p:sp>
      <p:sp>
        <p:nvSpPr>
          <p:cNvPr id="43012" name="Slide Number Placeholder 3"/>
          <p:cNvSpPr>
            <a:spLocks noGrp="1"/>
          </p:cNvSpPr>
          <p:nvPr>
            <p:ph type="sldNum" sz="quarter" idx="5"/>
          </p:nvPr>
        </p:nvSpPr>
        <p:spPr>
          <a:noFill/>
        </p:spPr>
        <p:txBody>
          <a:bodyPr/>
          <a:lstStyle/>
          <a:p>
            <a:fld id="{9E1DDAA2-741F-D84E-86D8-7A2BD079C8C3}" type="slidenum">
              <a:rPr lang="en-AU" smtClean="0">
                <a:latin typeface="Arial" pitchFamily="-84" charset="0"/>
              </a:rPr>
              <a:pPr/>
              <a:t>17</a:t>
            </a:fld>
            <a:endParaRPr lang="en-AU" dirty="0">
              <a:latin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err="1">
                <a:solidFill>
                  <a:schemeClr val="tx1"/>
                </a:solidFill>
                <a:latin typeface="Arial" pitchFamily="-107" charset="0"/>
                <a:ea typeface="ＭＳ Ｐゴシック" pitchFamily="-107" charset="-128"/>
                <a:cs typeface="ＭＳ Ｐゴシック" pitchFamily="-107" charset="-128"/>
              </a:rPr>
              <a:t>CipherSpecs</a:t>
            </a:r>
            <a:r>
              <a:rPr lang="en-US" sz="1200" b="0" kern="1200" baseline="0" dirty="0">
                <a:solidFill>
                  <a:schemeClr val="tx1"/>
                </a:solidFill>
                <a:latin typeface="Arial" pitchFamily="-107" charset="0"/>
                <a:ea typeface="ＭＳ Ｐゴシック" pitchFamily="-107" charset="-128"/>
                <a:cs typeface="ＭＳ Ｐゴシック" pitchFamily="-107" charset="-128"/>
              </a:rPr>
              <a:t> require a client write MAC secret, a server write MAC secret, a client write key, a server write key, a client write IV, and a server write IV, which are generated from the master secret in that order. These parameters are generated from the master secret by hashing the master secret into a sequence of secure bytes of sufficient length for all needed parameters.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generation of the key material from the master secret uses the same format for generation of the master secret from the pre-master secret as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err="1">
                <a:solidFill>
                  <a:schemeClr val="tx1"/>
                </a:solidFill>
                <a:latin typeface="Arial" pitchFamily="-107" charset="0"/>
                <a:ea typeface="ＭＳ Ｐゴシック" pitchFamily="-107" charset="-128"/>
                <a:cs typeface="ＭＳ Ｐゴシック" pitchFamily="-107" charset="-128"/>
              </a:rPr>
              <a:t>key_block</a:t>
            </a:r>
            <a:r>
              <a:rPr lang="en-US" sz="1200" b="0" kern="1200" baseline="0" dirty="0">
                <a:solidFill>
                  <a:schemeClr val="tx1"/>
                </a:solidFill>
                <a:latin typeface="Arial" pitchFamily="-107" charset="0"/>
                <a:ea typeface="ＭＳ Ｐゴシック" pitchFamily="-107" charset="-128"/>
                <a:cs typeface="ＭＳ Ｐゴシック" pitchFamily="-107" charset="-128"/>
              </a:rPr>
              <a:t> =  MD5(master_secret ||  SHA(‘A‘ || </a:t>
            </a:r>
            <a:r>
              <a:rPr lang="en-US" sz="1200" b="0" kern="1200" baseline="0" dirty="0" err="1">
                <a:solidFill>
                  <a:schemeClr val="tx1"/>
                </a:solidFill>
                <a:latin typeface="Arial" pitchFamily="-107" charset="0"/>
                <a:ea typeface="ＭＳ Ｐゴシック" pitchFamily="-107" charset="-128"/>
                <a:cs typeface="ＭＳ Ｐゴシック" pitchFamily="-107" charset="-128"/>
              </a:rPr>
              <a:t>master_secret</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ServerHello.random</a:t>
            </a:r>
            <a:r>
              <a:rPr lang="en-US" sz="1200" b="0" kern="1200" baseline="0" dirty="0">
                <a:solidFill>
                  <a:schemeClr val="tx1"/>
                </a:solidFill>
                <a:latin typeface="Arial" pitchFamily="-107" charset="0"/>
                <a:ea typeface="ＭＳ Ｐゴシック" pitchFamily="-107" charset="-128"/>
                <a:cs typeface="ＭＳ Ｐゴシック" pitchFamily="-107" charset="-128"/>
              </a:rPr>
              <a:t> ||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ClientHello.random</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0" kern="1200" baseline="0" dirty="0">
                <a:solidFill>
                  <a:schemeClr val="tx1"/>
                </a:solidFill>
                <a:latin typeface="Arial" pitchFamily="-107" charset="0"/>
                <a:ea typeface="ＭＳ Ｐゴシック" pitchFamily="-107" charset="-128"/>
                <a:cs typeface="ＭＳ Ｐゴシック" pitchFamily="-107" charset="-128"/>
              </a:rPr>
              <a:t> 	MD5(master_secret ||  SHA(‘BB‘ || </a:t>
            </a:r>
            <a:r>
              <a:rPr lang="en-US" sz="1200" b="0" kern="1200" baseline="0" dirty="0" err="1">
                <a:solidFill>
                  <a:schemeClr val="tx1"/>
                </a:solidFill>
                <a:latin typeface="Arial" pitchFamily="-107" charset="0"/>
                <a:ea typeface="ＭＳ Ｐゴシック" pitchFamily="-107" charset="-128"/>
                <a:cs typeface="ＭＳ Ｐゴシック" pitchFamily="-107" charset="-128"/>
              </a:rPr>
              <a:t>master_secret</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ServerHello.random</a:t>
            </a:r>
            <a:r>
              <a:rPr lang="en-US" sz="1200" b="0" kern="1200" baseline="0" dirty="0">
                <a:solidFill>
                  <a:schemeClr val="tx1"/>
                </a:solidFill>
                <a:latin typeface="Arial" pitchFamily="-107" charset="0"/>
                <a:ea typeface="ＭＳ Ｐゴシック" pitchFamily="-107" charset="-128"/>
                <a:cs typeface="ＭＳ Ｐゴシック" pitchFamily="-107" charset="-128"/>
              </a:rPr>
              <a:t> ||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ClientHello.random</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0" kern="1200" baseline="0" dirty="0">
                <a:solidFill>
                  <a:schemeClr val="tx1"/>
                </a:solidFill>
                <a:latin typeface="Arial" pitchFamily="-107" charset="0"/>
                <a:ea typeface="ＭＳ Ｐゴシック" pitchFamily="-107" charset="-128"/>
                <a:cs typeface="ＭＳ Ｐゴシック" pitchFamily="-107" charset="-128"/>
              </a:rPr>
              <a:t>	 MD5(master_secret ||  SHA(‘CCC‘ || </a:t>
            </a:r>
            <a:r>
              <a:rPr lang="en-US" sz="1200" b="0" kern="1200" baseline="0" dirty="0" err="1">
                <a:solidFill>
                  <a:schemeClr val="tx1"/>
                </a:solidFill>
                <a:latin typeface="Arial" pitchFamily="-107" charset="0"/>
                <a:ea typeface="ＭＳ Ｐゴシック" pitchFamily="-107" charset="-128"/>
                <a:cs typeface="ＭＳ Ｐゴシック" pitchFamily="-107" charset="-128"/>
              </a:rPr>
              <a:t>master_secret</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p>
          <a:p>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ServerHello.random</a:t>
            </a:r>
            <a:r>
              <a:rPr lang="en-US" sz="1200" b="0" kern="1200" baseline="0" dirty="0">
                <a:solidFill>
                  <a:schemeClr val="tx1"/>
                </a:solidFill>
                <a:latin typeface="Arial" pitchFamily="-107" charset="0"/>
                <a:ea typeface="ＭＳ Ｐゴシック" pitchFamily="-107" charset="-128"/>
                <a:cs typeface="ＭＳ Ｐゴシック" pitchFamily="-107" charset="-128"/>
              </a:rPr>
              <a:t> ||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ClientHello.random</a:t>
            </a:r>
            <a:r>
              <a:rPr lang="en-US" sz="1200" b="0" kern="1200" baseline="0" dirty="0">
                <a:solidFill>
                  <a:schemeClr val="tx1"/>
                </a:solidFill>
                <a:latin typeface="Arial" pitchFamily="-107" charset="0"/>
                <a:ea typeface="ＭＳ Ｐゴシック" pitchFamily="-107" charset="-128"/>
                <a:cs typeface="ＭＳ Ｐゴシック" pitchFamily="-107" charset="-128"/>
              </a:rPr>
              <a:t>)) || …</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until enough output has been generated. The result of this algorithmic structure is a pseudorandom function. We can view the </a:t>
            </a:r>
            <a:r>
              <a:rPr lang="en-US" sz="1200" b="0" kern="1200" baseline="0" dirty="0" err="1">
                <a:solidFill>
                  <a:schemeClr val="tx1"/>
                </a:solidFill>
                <a:latin typeface="Arial" pitchFamily="-107" charset="0"/>
                <a:ea typeface="ＭＳ Ｐゴシック" pitchFamily="-107" charset="-128"/>
                <a:cs typeface="ＭＳ Ｐゴシック" pitchFamily="-107" charset="-128"/>
              </a:rPr>
              <a:t>master_secret</a:t>
            </a:r>
            <a:r>
              <a:rPr lang="en-US" sz="1200" b="0" kern="1200" baseline="0" dirty="0">
                <a:solidFill>
                  <a:schemeClr val="tx1"/>
                </a:solidFill>
                <a:latin typeface="Arial" pitchFamily="-107" charset="0"/>
                <a:ea typeface="ＭＳ Ｐゴシック" pitchFamily="-107" charset="-128"/>
                <a:cs typeface="ＭＳ Ｐゴシック" pitchFamily="-107" charset="-128"/>
              </a:rPr>
              <a:t>  as the pseudorandom seed value to the function. The client and server random numbers can be viewed as salt values to complicate cryptanalysis (see Chapter 21 for a discussion of the use of</a:t>
            </a:r>
          </a:p>
          <a:p>
            <a:r>
              <a:rPr lang="en-US" sz="1200" b="0" kern="1200" baseline="0" dirty="0">
                <a:solidFill>
                  <a:schemeClr val="tx1"/>
                </a:solidFill>
                <a:latin typeface="Arial" pitchFamily="-107" charset="0"/>
                <a:ea typeface="ＭＳ Ｐゴシック" pitchFamily="-107" charset="-128"/>
                <a:cs typeface="ＭＳ Ｐゴシック" pitchFamily="-107" charset="-128"/>
              </a:rPr>
              <a:t>salt values).</a:t>
            </a:r>
            <a:endParaRPr lang="en-US" b="0"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TLS makes use of a pseudorand</a:t>
            </a:r>
            <a:r>
              <a:rPr lang="en-US" sz="1200" b="0" kern="1200" baseline="0" dirty="0">
                <a:solidFill>
                  <a:schemeClr val="tx1"/>
                </a:solidFill>
                <a:latin typeface="Arial" pitchFamily="-107" charset="0"/>
                <a:ea typeface="ＭＳ Ｐゴシック" pitchFamily="-107" charset="-128"/>
                <a:cs typeface="ＭＳ Ｐゴシック" pitchFamily="-107" charset="-128"/>
              </a:rPr>
              <a:t>om function referred</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to as PRF to expand secrets into blocks of data for purposes of key generation or validation. The objective is to make use of a relatively small, shared secret value but to generate longer blocks of data in a way that is secure from the kinds of attacks made on hash functions and MACs.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PRF is based on the data expansion function (Figure 17.7)</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data expansion function makes use of the HMAC algorithm with either MD5 or SHA-1 as the underlying hash function. As can be seen, </a:t>
            </a:r>
            <a:r>
              <a:rPr lang="en-US" sz="1200" b="0" kern="1200" baseline="0" dirty="0" err="1">
                <a:solidFill>
                  <a:schemeClr val="tx1"/>
                </a:solidFill>
                <a:latin typeface="Arial" pitchFamily="-107" charset="0"/>
                <a:ea typeface="ＭＳ Ｐゴシック" pitchFamily="-107" charset="-128"/>
                <a:cs typeface="ＭＳ Ｐゴシック" pitchFamily="-107" charset="-128"/>
              </a:rPr>
              <a:t>P_hash</a:t>
            </a:r>
            <a:r>
              <a:rPr lang="en-US" sz="1200" b="0" kern="1200" baseline="0" dirty="0">
                <a:solidFill>
                  <a:schemeClr val="tx1"/>
                </a:solidFill>
                <a:latin typeface="Arial" pitchFamily="-107" charset="0"/>
                <a:ea typeface="ＭＳ Ｐゴシック" pitchFamily="-107" charset="-128"/>
                <a:cs typeface="ＭＳ Ｐゴシック" pitchFamily="-107" charset="-128"/>
              </a:rPr>
              <a:t>  can be iterated as many times as necessary to produce the required quantity of data. For example, ifP_SHA256  was used to  generate 80 bytes of data, it would have to be iterated three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times (through A(3)), producing 96 bytes of data of which the last 16 would be discarded. In this case, P_MD5  would have to be iterated four times, producing exactly 64 bytes of data. Note that each iteration involves two executions of HMAC, each of which in turn involves two executions of the underlying hash algorithm.</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To make PRF as secure as possible, it uses two hash algorithms in a way that should guarantee its security if either algorithm remains secure. PRF is defined as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err="1">
                <a:solidFill>
                  <a:schemeClr val="tx1"/>
                </a:solidFill>
                <a:latin typeface="Arial" pitchFamily="-107" charset="0"/>
                <a:ea typeface="ＭＳ Ｐゴシック" pitchFamily="-107" charset="-128"/>
                <a:cs typeface="ＭＳ Ｐゴシック" pitchFamily="-107" charset="-128"/>
              </a:rPr>
              <a:t>PRF(secret</a:t>
            </a:r>
            <a:r>
              <a:rPr lang="en-US" sz="1200" b="0" kern="1200" baseline="0" dirty="0">
                <a:solidFill>
                  <a:schemeClr val="tx1"/>
                </a:solidFill>
                <a:latin typeface="Arial" pitchFamily="-107" charset="0"/>
                <a:ea typeface="ＭＳ Ｐゴシック" pitchFamily="-107" charset="-128"/>
                <a:cs typeface="ＭＳ Ｐゴシック" pitchFamily="-107" charset="-128"/>
              </a:rPr>
              <a:t>, label, seed) =  P_&lt;hash&gt; (secret, label ||  seed)</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PRF takes as input a secret value, an identifying label, and a seed value and produces an output of arbitrary length.</a:t>
            </a:r>
            <a:endParaRPr lang="en-US" b="0"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a:ln/>
        </p:spPr>
      </p:sp>
      <p:sp>
        <p:nvSpPr>
          <p:cNvPr id="19459" name="Notes Placeholder 2"/>
          <p:cNvSpPr>
            <a:spLocks noGrp="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Virtually all businesses, most government agencies, and many individuals now have Web sites. The number of individuals and companies with Internet access is expanding rapidly and all of these have graphical Web browsers. As a result, businesses are enthusiastic about setting up facilities on the Web for electronic commerce. But the reality is that the Internet and the Web are extremely vulnerable to compromises of various sorts. As businesses wake up to this reality, the demand for secure Web services grows.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 topic of Web security is a broad one and can easily fill a book. In this chapter, we begin with a discussion of the general requirements for Web security and then focus on three standardized schemes that are becoming increasingly important as part of Web commerce and that focus on security at the transport layer: SSL/TLS, HTTPS, and SSH. </a:t>
            </a:r>
            <a:endParaRPr lang="en-US" dirty="0"/>
          </a:p>
        </p:txBody>
      </p:sp>
      <p:sp>
        <p:nvSpPr>
          <p:cNvPr id="19460" name="Slide Number Placeholder 3"/>
          <p:cNvSpPr>
            <a:spLocks noGrp="1"/>
          </p:cNvSpPr>
          <p:nvPr>
            <p:ph type="sldNum" sz="quarter" idx="5"/>
          </p:nvPr>
        </p:nvSpPr>
        <p:spPr>
          <a:noFill/>
        </p:spPr>
        <p:txBody>
          <a:bodyPr/>
          <a:lstStyle/>
          <a:p>
            <a:fld id="{40D2FC93-0B5F-CF43-A3BC-5631C10C9A3C}"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Since the first introduction of SSL in 1994, and the subsequent standardization of TLS, numerous attacks have been devised against these protocols. The appearance of each attack has necessitated changes in the protocol, the encryption tools used, or some aspect of the implementation of SSL and TLS to counter these threats.</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We can group the attacks into four general categories: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Attacks on the handshake protocol:  </a:t>
            </a:r>
            <a:r>
              <a:rPr lang="en-US" sz="1200" b="0" kern="1200" baseline="0" dirty="0">
                <a:solidFill>
                  <a:schemeClr val="tx1"/>
                </a:solidFill>
                <a:latin typeface="Arial" pitchFamily="-107" charset="0"/>
                <a:ea typeface="ＭＳ Ｐゴシック" pitchFamily="-107" charset="-128"/>
                <a:cs typeface="ＭＳ Ｐゴシック" pitchFamily="-107" charset="-128"/>
              </a:rPr>
              <a:t>As early as 1998, an approach to compromising the handshake protocol based on exploiting the formatting and implementation of the RSA encryption scheme was presented [BLEI98]. As countermeasures were implemented the attack was refined and adjusted to not only thwart the countermeasures but also speed up the attack [e.g., BARD12].</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Attacks on the record and application data protocols:  </a:t>
            </a:r>
            <a:r>
              <a:rPr lang="en-US" sz="1200" b="0" kern="1200" baseline="0" dirty="0">
                <a:solidFill>
                  <a:schemeClr val="tx1"/>
                </a:solidFill>
                <a:latin typeface="Arial" pitchFamily="-107" charset="0"/>
                <a:ea typeface="ＭＳ Ｐゴシック" pitchFamily="-107" charset="-128"/>
                <a:cs typeface="ＭＳ Ｐゴシック" pitchFamily="-107" charset="-128"/>
              </a:rPr>
              <a:t>A number of vulnerabilities have been discovered in these protocols, leading to patches to counter the new threats. As a recent example, in 2011, researchers Thai Duong and </a:t>
            </a:r>
            <a:r>
              <a:rPr lang="en-US" sz="1200" b="0" kern="1200" baseline="0" dirty="0" err="1">
                <a:solidFill>
                  <a:schemeClr val="tx1"/>
                </a:solidFill>
                <a:latin typeface="Arial" pitchFamily="-107" charset="0"/>
                <a:ea typeface="ＭＳ Ｐゴシック" pitchFamily="-107" charset="-128"/>
                <a:cs typeface="ＭＳ Ｐゴシック" pitchFamily="-107" charset="-128"/>
              </a:rPr>
              <a:t>Juliano</a:t>
            </a:r>
            <a:r>
              <a:rPr lang="en-US" sz="1200" b="0" kern="1200" baseline="0" dirty="0">
                <a:solidFill>
                  <a:schemeClr val="tx1"/>
                </a:solidFill>
                <a:latin typeface="Arial" pitchFamily="-107" charset="0"/>
                <a:ea typeface="ＭＳ Ｐゴシック" pitchFamily="-107" charset="-128"/>
                <a:cs typeface="ＭＳ Ｐゴシック" pitchFamily="-107" charset="-128"/>
              </a:rPr>
              <a:t> Rizzo demonstrated a proof of concept called BEAST (Browser Exploit Against SSL/TLS) that turned what had been considered only a theoretical vulnerability </a:t>
            </a:r>
            <a:r>
              <a:rPr lang="en-US" sz="1200" kern="1200" baseline="0" dirty="0">
                <a:solidFill>
                  <a:schemeClr val="tx1"/>
                </a:solidFill>
                <a:latin typeface="Arial" pitchFamily="-107" charset="0"/>
                <a:ea typeface="ＭＳ Ｐゴシック" pitchFamily="-107" charset="-128"/>
                <a:cs typeface="ＭＳ Ｐゴシック" pitchFamily="-107" charset="-128"/>
              </a:rPr>
              <a:t> into a practical attack [GOOD11]. BEAST leverages a type of cryptographic attack called a chosen-plaintext attack. The attacker mounts the attack by choosing a guess for the plaintext that is associated with a known ciphertext.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researchers developed a practical algorithm for launching successful attacks. Subsequent patches were able to thwart this attack. The authors of the BEAST attack are also the creators of the 2012 CRIME (Compression Ratio Info-leak Made Easy) attack, which can allow an attacker to recover the content of web cookies when data compression is used along with TLS [GOOD12]. When used to recover the content of secret authentication cookies, it allows an attacker to perform session hijacking on an authenticated web session.</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Attacks on the PKI:  </a:t>
            </a:r>
            <a:r>
              <a:rPr lang="en-US" sz="1200" b="0" kern="1200" baseline="0" dirty="0">
                <a:solidFill>
                  <a:schemeClr val="tx1"/>
                </a:solidFill>
                <a:latin typeface="Arial" pitchFamily="-107" charset="0"/>
                <a:ea typeface="ＭＳ Ｐゴシック" pitchFamily="-107" charset="-128"/>
                <a:cs typeface="ＭＳ Ｐゴシック" pitchFamily="-107" charset="-128"/>
              </a:rPr>
              <a:t>Checking the validity of X.509 certificates is an activity subject to a variety of attacks, both in the context of SSL/TLS and elsewhere. For example, [GEOR12] demonstrated that commonly used libraries for SSL/TLS suffer from vulnerable certificate validation implementations. The authors revealed weaknesses in the source code of OpenSSL, </a:t>
            </a:r>
            <a:r>
              <a:rPr lang="en-US" sz="1200" b="0" kern="1200" baseline="0" dirty="0" err="1">
                <a:solidFill>
                  <a:schemeClr val="tx1"/>
                </a:solidFill>
                <a:latin typeface="Arial" pitchFamily="-107" charset="0"/>
                <a:ea typeface="ＭＳ Ｐゴシック" pitchFamily="-107" charset="-128"/>
                <a:cs typeface="ＭＳ Ｐゴシック" pitchFamily="-107" charset="-128"/>
              </a:rPr>
              <a:t>GnuTLS</a:t>
            </a:r>
            <a:r>
              <a:rPr lang="en-US" sz="1200" b="0" kern="1200" baseline="0" dirty="0">
                <a:solidFill>
                  <a:schemeClr val="tx1"/>
                </a:solidFill>
                <a:latin typeface="Arial" pitchFamily="-107" charset="0"/>
                <a:ea typeface="ＭＳ Ｐゴシック" pitchFamily="-107" charset="-128"/>
                <a:cs typeface="ＭＳ Ｐゴシック" pitchFamily="-107" charset="-128"/>
              </a:rPr>
              <a:t>, JSSE, </a:t>
            </a:r>
            <a:r>
              <a:rPr lang="en-US" sz="1200" b="0" kern="1200" baseline="0" dirty="0" err="1">
                <a:solidFill>
                  <a:schemeClr val="tx1"/>
                </a:solidFill>
                <a:latin typeface="Arial" pitchFamily="-107" charset="0"/>
                <a:ea typeface="ＭＳ Ｐゴシック" pitchFamily="-107" charset="-128"/>
                <a:cs typeface="ＭＳ Ｐゴシック" pitchFamily="-107" charset="-128"/>
              </a:rPr>
              <a:t>ApacheHttpClient</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Weberknecht</a:t>
            </a:r>
            <a:r>
              <a:rPr lang="en-US" sz="1200" b="0" kern="1200" baseline="0" dirty="0">
                <a:solidFill>
                  <a:schemeClr val="tx1"/>
                </a:solidFill>
                <a:latin typeface="Arial" pitchFamily="-107" charset="0"/>
                <a:ea typeface="ＭＳ Ｐゴシック" pitchFamily="-107" charset="-128"/>
                <a:cs typeface="ＭＳ Ｐゴシック" pitchFamily="-107" charset="-128"/>
              </a:rPr>
              <a:t>,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cURL</a:t>
            </a:r>
            <a:r>
              <a:rPr lang="en-US" sz="1200" b="0" kern="1200" baseline="0" dirty="0">
                <a:solidFill>
                  <a:schemeClr val="tx1"/>
                </a:solidFill>
                <a:latin typeface="Arial" pitchFamily="-107" charset="0"/>
                <a:ea typeface="ＭＳ Ｐゴシック" pitchFamily="-107" charset="-128"/>
                <a:cs typeface="ＭＳ Ｐゴシック" pitchFamily="-107" charset="-128"/>
              </a:rPr>
              <a:t>, PHP, Python and applications built upon or with these products.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Other attacks:  </a:t>
            </a:r>
            <a:r>
              <a:rPr lang="en-US" sz="1200" b="0" kern="1200" baseline="0" dirty="0">
                <a:solidFill>
                  <a:schemeClr val="tx1"/>
                </a:solidFill>
                <a:latin typeface="Arial" pitchFamily="-107" charset="0"/>
                <a:ea typeface="ＭＳ Ｐゴシック" pitchFamily="-107" charset="-128"/>
                <a:cs typeface="ＭＳ Ｐゴシック" pitchFamily="-107" charset="-128"/>
              </a:rPr>
              <a:t>[MEYE13] lists a number of attacks that do not fit into any of the preceding categories. One example is an attack announced in 2011 by the German hacker group The Hackers Choice, which is a </a:t>
            </a:r>
            <a:r>
              <a:rPr lang="en-US" sz="1200" b="0" kern="1200" baseline="0" dirty="0" err="1">
                <a:solidFill>
                  <a:schemeClr val="tx1"/>
                </a:solidFill>
                <a:latin typeface="Arial" pitchFamily="-107" charset="0"/>
                <a:ea typeface="ＭＳ Ｐゴシック" pitchFamily="-107" charset="-128"/>
                <a:cs typeface="ＭＳ Ｐゴシック" pitchFamily="-107" charset="-128"/>
              </a:rPr>
              <a:t>DoS</a:t>
            </a:r>
            <a:r>
              <a:rPr lang="en-US" sz="1200" b="0" kern="1200" baseline="0" dirty="0">
                <a:solidFill>
                  <a:schemeClr val="tx1"/>
                </a:solidFill>
                <a:latin typeface="Arial" pitchFamily="-107" charset="0"/>
                <a:ea typeface="ＭＳ Ｐゴシック" pitchFamily="-107" charset="-128"/>
                <a:cs typeface="ＭＳ Ｐゴシック" pitchFamily="-107" charset="-128"/>
              </a:rPr>
              <a:t> attack [KUMA11]. The attack creates a heavy processing load on a server by overwhelming the target with SSL/TLS handshake requests. Boosting system load is done by establishing new connections or using renegotiation. Assuming that the majority of computation during a handshake is done by the server, the attack creates more system load on the server than on the source device, leading to a </a:t>
            </a:r>
            <a:r>
              <a:rPr lang="en-US" sz="1200" b="0" kern="1200" baseline="0" dirty="0" err="1">
                <a:solidFill>
                  <a:schemeClr val="tx1"/>
                </a:solidFill>
                <a:latin typeface="Arial" pitchFamily="-107" charset="0"/>
                <a:ea typeface="ＭＳ Ｐゴシック" pitchFamily="-107" charset="-128"/>
                <a:cs typeface="ＭＳ Ｐゴシック" pitchFamily="-107" charset="-128"/>
              </a:rPr>
              <a:t>DoS</a:t>
            </a:r>
            <a:r>
              <a:rPr lang="en-US" sz="1200" b="0" kern="1200" baseline="0" dirty="0">
                <a:solidFill>
                  <a:schemeClr val="tx1"/>
                </a:solidFill>
                <a:latin typeface="Arial" pitchFamily="-107" charset="0"/>
                <a:ea typeface="ＭＳ Ｐゴシック" pitchFamily="-107" charset="-128"/>
                <a:cs typeface="ＭＳ Ｐゴシック" pitchFamily="-107" charset="-128"/>
              </a:rPr>
              <a:t>. The server is forced to continuously recompute random numbers and keys.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 history of attacks and countermeasures for SSL/TLS is representative of that for other Internet-based protocols. A “perfect” protocol and a “perfect” implementation strategy are never achieved. A constant back-and-forth between threats and countermeasures determines the evolution of Internet-based protocols.</a:t>
            </a:r>
            <a:endParaRPr lang="en-US" b="0"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 In 2014, the IETF TLS working group began work on a version 1.3 of TLS. The primary aim is to improve the security of TLS. As of this writing, TLSv1.3 is still in a draft stage, but the final standard is likely to be very close to the current draft. Among the significant changes from version 1.2 are the following:</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TLSv1.3 removes support for a number of options and functions. Removing code that implements functions no longer needed reduces the chances of potentially dangerous coding errors and reduces the attack surface. The deleted items include: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–Compression</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–Ciphers that do not offer authenticated encryption</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–Static RSA and DH key exchange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–32-bit timestamp as part of the Random parameter in the </a:t>
            </a:r>
            <a:r>
              <a:rPr lang="en-US" sz="1200" b="0" kern="1200" baseline="0" dirty="0" err="1">
                <a:solidFill>
                  <a:schemeClr val="tx1"/>
                </a:solidFill>
                <a:latin typeface="Arial" pitchFamily="-107" charset="0"/>
                <a:ea typeface="ＭＳ Ｐゴシック" pitchFamily="-107" charset="-128"/>
                <a:cs typeface="ＭＳ Ｐゴシック" pitchFamily="-107" charset="-128"/>
              </a:rPr>
              <a:t>client_hello</a:t>
            </a:r>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Message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–Renegotiation</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–Change Cipher Spec Protocol</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–RC4</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–Use of MD5 and SHA-224 hashes with signatures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TLSv1.3 uses </a:t>
            </a:r>
            <a:r>
              <a:rPr lang="en-US" sz="1200" b="0" kern="1200" baseline="0" dirty="0" err="1">
                <a:solidFill>
                  <a:schemeClr val="tx1"/>
                </a:solidFill>
                <a:latin typeface="Arial" pitchFamily="-107" charset="0"/>
                <a:ea typeface="ＭＳ Ｐゴシック" pitchFamily="-107" charset="-128"/>
                <a:cs typeface="ＭＳ Ｐゴシック" pitchFamily="-107" charset="-128"/>
              </a:rPr>
              <a:t>Diffie</a:t>
            </a:r>
            <a:r>
              <a:rPr lang="en-US" sz="1200" b="0" kern="1200" baseline="0" dirty="0">
                <a:solidFill>
                  <a:schemeClr val="tx1"/>
                </a:solidFill>
                <a:latin typeface="Arial" pitchFamily="-107" charset="0"/>
                <a:ea typeface="ＭＳ Ｐゴシック" pitchFamily="-107" charset="-128"/>
                <a:cs typeface="ＭＳ Ｐゴシック" pitchFamily="-107" charset="-128"/>
              </a:rPr>
              <a:t>–Hellman or Elliptic Curve </a:t>
            </a:r>
            <a:r>
              <a:rPr lang="en-US" sz="1200" b="0" kern="1200" baseline="0" dirty="0" err="1">
                <a:solidFill>
                  <a:schemeClr val="tx1"/>
                </a:solidFill>
                <a:latin typeface="Arial" pitchFamily="-107" charset="0"/>
                <a:ea typeface="ＭＳ Ｐゴシック" pitchFamily="-107" charset="-128"/>
                <a:cs typeface="ＭＳ Ｐゴシック" pitchFamily="-107" charset="-128"/>
              </a:rPr>
              <a:t>Diffie</a:t>
            </a:r>
            <a:r>
              <a:rPr lang="en-US" sz="1200" b="0" kern="1200" baseline="0" dirty="0">
                <a:solidFill>
                  <a:schemeClr val="tx1"/>
                </a:solidFill>
                <a:latin typeface="Arial" pitchFamily="-107" charset="0"/>
                <a:ea typeface="ＭＳ Ｐゴシック" pitchFamily="-107" charset="-128"/>
                <a:cs typeface="ＭＳ Ｐゴシック" pitchFamily="-107" charset="-128"/>
              </a:rPr>
              <a:t>–Hellman for key</a:t>
            </a:r>
          </a:p>
          <a:p>
            <a:r>
              <a:rPr lang="en-US" sz="1200" b="0" kern="1200" baseline="0" dirty="0">
                <a:solidFill>
                  <a:schemeClr val="tx1"/>
                </a:solidFill>
                <a:latin typeface="Arial" pitchFamily="-107" charset="0"/>
                <a:ea typeface="ＭＳ Ｐゴシック" pitchFamily="-107" charset="-128"/>
                <a:cs typeface="ＭＳ Ｐゴシック" pitchFamily="-107" charset="-128"/>
              </a:rPr>
              <a:t>exchange and does not permit RSA. The danger with RSA is that if the private is compromised, all handshakes using these cipher suites will be compromised. With DH or ECDH, a new key is negotiated for each handshake.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 TLSv1.3 allows for a “1 round trip time” handshake by changing the order of message sent with establishing a secure connection. The client sends a Client Key Exchange message containing its cryptographic parameters for key establishment before a cipher suite has been negotiated. This enables a server to calculate keys for encryption and authentication before sending its first response. Reducing the number of packets sent during this handshake phase speeds up the process and reduces the attack surface.</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These changes should improve the efficiency and security of TLS.</a:t>
            </a:r>
            <a:endParaRPr lang="en-US" b="0"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pitchFamily="-107" charset="0"/>
                <a:ea typeface="ＭＳ Ｐゴシック" pitchFamily="-107" charset="-128"/>
                <a:cs typeface="ＭＳ Ｐゴシック" pitchFamily="-107" charset="-128"/>
              </a:rPr>
              <a:t>Hyper Text Transfer Protocol Secure (HTTPS) </a:t>
            </a:r>
            <a:r>
              <a:rPr lang="en-US" sz="1200" kern="1200" dirty="0">
                <a:solidFill>
                  <a:schemeClr val="tx1"/>
                </a:solidFill>
                <a:effectLst/>
                <a:latin typeface="Arial" pitchFamily="-107" charset="0"/>
                <a:ea typeface="ＭＳ Ｐゴシック" pitchFamily="-107" charset="-128"/>
                <a:cs typeface="ＭＳ Ｐゴシック" pitchFamily="-107" charset="-128"/>
              </a:rPr>
              <a:t>is the secure version of HTTP. HTTPS encrypts all communications between the browser and the website. Web browsers such as Safari, Firefox, and Chrome also display a padlock icon in the address bar to visually indicate that a HTTPS connection is in effect.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Data sent using HTTPS provides three important areas of protection: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Encryption: </a:t>
            </a:r>
            <a:r>
              <a:rPr lang="en-US" sz="1200" kern="1200" dirty="0">
                <a:solidFill>
                  <a:schemeClr val="tx1"/>
                </a:solidFill>
                <a:effectLst/>
                <a:latin typeface="Arial" pitchFamily="-107" charset="0"/>
                <a:ea typeface="ＭＳ Ｐゴシック" pitchFamily="-107" charset="-128"/>
                <a:cs typeface="ＭＳ Ｐゴシック" pitchFamily="-107" charset="-128"/>
              </a:rPr>
              <a:t>Encrypts the exchanged data to keep it secure from eavesdroppers. The encryption covers the URL of the requested document, the contents of the document, the contents of browser forms (filled in by browser user), the cookies sent from browser to server and from server to browser, and the contents of the HTTP header. </a:t>
            </a:r>
            <a:endParaRPr lang="en-US" sz="1200" kern="1200" baseline="0" dirty="0">
              <a:solidFill>
                <a:schemeClr val="tx1"/>
              </a:solidFill>
              <a:effectLst/>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effectLst/>
              <a:latin typeface="Arial" pitchFamily="-107" charset="0"/>
              <a:ea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Data integrity: </a:t>
            </a:r>
            <a:r>
              <a:rPr lang="en-US" sz="1200" kern="1200" dirty="0">
                <a:solidFill>
                  <a:schemeClr val="tx1"/>
                </a:solidFill>
                <a:effectLst/>
                <a:latin typeface="Arial" pitchFamily="-107" charset="0"/>
                <a:ea typeface="ＭＳ Ｐゴシック" pitchFamily="-107" charset="-128"/>
                <a:cs typeface="ＭＳ Ｐゴシック" pitchFamily="-107" charset="-128"/>
              </a:rPr>
              <a:t>Data cannot be modified or corrupted during transfer, intentionally or otherwise, without being detected.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Authentication: </a:t>
            </a:r>
            <a:r>
              <a:rPr lang="en-US" sz="1200" kern="1200" dirty="0">
                <a:solidFill>
                  <a:schemeClr val="tx1"/>
                </a:solidFill>
                <a:effectLst/>
                <a:latin typeface="Arial" pitchFamily="-107" charset="0"/>
                <a:ea typeface="ＭＳ Ｐゴシック" pitchFamily="-107" charset="-128"/>
                <a:cs typeface="ＭＳ Ｐゴシック" pitchFamily="-107" charset="-128"/>
              </a:rPr>
              <a:t>Proves that your users communicate with the intended web-site. It protects against man-in-the-middle attacks and builds user trust, which translates into other business benefits. </a:t>
            </a:r>
            <a:endParaRPr lang="en-US" dirty="0">
              <a:effectLst/>
            </a:endParaRPr>
          </a:p>
          <a:p>
            <a:endParaRPr lang="en-US" dirty="0">
              <a:effectLst/>
            </a:endParaRPr>
          </a:p>
        </p:txBody>
      </p:sp>
      <p:sp>
        <p:nvSpPr>
          <p:cNvPr id="47108" name="Slide Number Placeholder 3"/>
          <p:cNvSpPr>
            <a:spLocks noGrp="1"/>
          </p:cNvSpPr>
          <p:nvPr>
            <p:ph type="sldNum" sz="quarter" idx="5"/>
          </p:nvPr>
        </p:nvSpPr>
        <p:spPr>
          <a:noFill/>
        </p:spPr>
        <p:txBody>
          <a:bodyPr/>
          <a:lstStyle/>
          <a:p>
            <a:fld id="{D96FDCDC-D511-2842-9C3A-F505AF036E38}" type="slidenum">
              <a:rPr lang="en-AU" smtClean="0">
                <a:latin typeface="Arial" pitchFamily="-84" charset="0"/>
              </a:rPr>
              <a:pPr/>
              <a:t>22</a:t>
            </a:fld>
            <a:endParaRPr lang="en-AU" dirty="0">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For HTTPS, the agent acting as the HTTP client also acts as the TLS client. The client initiates a connection to the server on the appropriate port and then sends the TLS ClientHello to begin the TLS handshake. When the TLS handshake has finished, the client may then initiate the first HTTP request. All HTTP data is to be sent as TLS application data. Normal HTTP behavior, including retained connections, should be followed.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There are three levels of awareness of a connection in HTTPS. At the HTTP level, an HTTP client requests a connection to an HTTP server by sending a connection request to the next lowest layer. Typically, the next lowest layer is TCP, but it also may be TLS/SSL. At the level of TLS, a session is established between a TLS client and a TLS server. This session can support one or more connections at any time. As we have seen, a TLS request to establish a connection begins with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establishment of a TCP connection between the TCP entity on the client side and the TCP entity on the server side.</a:t>
            </a:r>
            <a:endParaRPr lang="en-US" dirty="0">
              <a:ea typeface="+mn-ea"/>
              <a:cs typeface="+mn-cs"/>
            </a:endParaRPr>
          </a:p>
        </p:txBody>
      </p:sp>
      <p:sp>
        <p:nvSpPr>
          <p:cNvPr id="49156" name="Slide Number Placeholder 3"/>
          <p:cNvSpPr>
            <a:spLocks noGrp="1"/>
          </p:cNvSpPr>
          <p:nvPr>
            <p:ph type="sldNum" sz="quarter" idx="5"/>
          </p:nvPr>
        </p:nvSpPr>
        <p:spPr>
          <a:noFill/>
        </p:spPr>
        <p:txBody>
          <a:bodyPr/>
          <a:lstStyle/>
          <a:p>
            <a:fld id="{4E14C0C0-FD45-A947-88BD-39C907D78394}" type="slidenum">
              <a:rPr lang="en-AU" smtClean="0">
                <a:latin typeface="Arial" pitchFamily="-84" charset="0"/>
              </a:rPr>
              <a:pPr/>
              <a:t>23</a:t>
            </a:fld>
            <a:endParaRPr lang="en-AU" dirty="0">
              <a:latin typeface="Arial" pitchFamily="-8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An HTTP client or server can indicate the closing of a connection by including the following line in an HTTP record: Connection: close . This indicates that the connection will be closed after this record is delivered.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closure of an HTTPS connection requires that TLS close the connection with the peer TLS entity on the remote side, which will involve closing the underlying TCP connection. At the TLS level, the proper way to close a connection is for each side to use the TLS alert protocol to send a close_notify  alert. TLS implementations must initiate an exchange of closure alerts before closing a connection. A TLS implementation may, after sending a closure alert, close the connection without waiting for the peer to send its closure alert, generating an “incomplete close”. Note that an implementation that does this may choose to reuse the session.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should only be done when the application knows (typically through detecting HTTP message boundaries) that it has received all the message data that it cares about.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HTTP clients also must be able to cope with a situation in which the underlying TCP connection is terminated without a prior close_notify  alert and without a Connection: close  indicator. Such a situation could be due to a programming error on the server or a communication error that causes the TCP connection to drop. However, the unannounced TCP closure could be evidence of some sort of attack. So the HTTPS client should issue some sort of security warning when this occurs.</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24</a:t>
            </a:fld>
            <a:endParaRPr lang="en-AU"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Secure Shell (SSH) is a protocol for secure network communications designed to be relatively simple and inexpensive to implement. The initial version, SSH1 was focused on providing a secure remote logon facility to replace TELNET and  other remote logon schemes that provided no security. SSH also provides a more general client/server capability and can be used for such network functions as file transfer and e-mail. A new version, SSH2, fixes a number of security flaws in the original scheme. SSH2 is documented as a proposed standard in IETF RFCs 4250</a:t>
            </a:r>
          </a:p>
          <a:p>
            <a:r>
              <a:rPr lang="en-US" sz="1200" kern="1200" baseline="0" dirty="0">
                <a:solidFill>
                  <a:schemeClr val="tx1"/>
                </a:solidFill>
                <a:latin typeface="Arial" pitchFamily="-107" charset="0"/>
                <a:ea typeface="ＭＳ Ｐゴシック" pitchFamily="-107" charset="-128"/>
                <a:cs typeface="ＭＳ Ｐゴシック" pitchFamily="-107" charset="-128"/>
              </a:rPr>
              <a:t> through 4256.</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SSH client and server applications are widely available for most operating systems. It has become the method of choice for remote login and X tunneling and is rapidly becoming one of the most pervasive applications for encryption technology outside of embedded systems.</a:t>
            </a:r>
            <a:endParaRPr lang="en-US" dirty="0">
              <a:latin typeface="Arial" pitchFamily="-84" charset="0"/>
              <a:ea typeface="ＭＳ Ｐゴシック" pitchFamily="-84" charset="-128"/>
              <a:cs typeface="ＭＳ Ｐゴシック" pitchFamily="-84" charset="-128"/>
            </a:endParaRPr>
          </a:p>
        </p:txBody>
      </p:sp>
      <p:sp>
        <p:nvSpPr>
          <p:cNvPr id="51204" name="Slide Number Placeholder 3"/>
          <p:cNvSpPr>
            <a:spLocks noGrp="1"/>
          </p:cNvSpPr>
          <p:nvPr>
            <p:ph type="sldNum" sz="quarter" idx="5"/>
          </p:nvPr>
        </p:nvSpPr>
        <p:spPr>
          <a:noFill/>
        </p:spPr>
        <p:txBody>
          <a:bodyPr/>
          <a:lstStyle/>
          <a:p>
            <a:fld id="{09FFBC29-47A1-7E44-8067-E4704B160F53}" type="slidenum">
              <a:rPr lang="en-AU" smtClean="0">
                <a:latin typeface="Arial" pitchFamily="-84" charset="0"/>
              </a:rPr>
              <a:pPr/>
              <a:t>25</a:t>
            </a:fld>
            <a:endParaRPr lang="en-AU" dirty="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SSH is organized as three protocols that typically run on top of TCP</a:t>
            </a: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17.8):</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Transport Layer Protocol:  </a:t>
            </a:r>
            <a:r>
              <a:rPr lang="en-US" sz="1200" kern="1200" baseline="0" dirty="0">
                <a:solidFill>
                  <a:schemeClr val="tx1"/>
                </a:solidFill>
                <a:latin typeface="Arial" pitchFamily="-107" charset="0"/>
                <a:ea typeface="ＭＳ Ｐゴシック" pitchFamily="-107" charset="-128"/>
                <a:cs typeface="ＭＳ Ｐゴシック" pitchFamily="-107" charset="-128"/>
              </a:rPr>
              <a:t>Provides server authentication, data confidentiality, and data integrity with forward secrecy (i.e., if a key is compromised during one session, the knowledge does not affect the security of earlier sessions). The transport layer may optionally provide compression.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User Authentication Protocol:</a:t>
            </a:r>
            <a:r>
              <a:rPr lang="en-US" sz="1200" kern="1200" baseline="0" dirty="0">
                <a:solidFill>
                  <a:schemeClr val="tx1"/>
                </a:solidFill>
                <a:latin typeface="Arial" pitchFamily="-107" charset="0"/>
                <a:ea typeface="ＭＳ Ｐゴシック" pitchFamily="-107" charset="-128"/>
                <a:cs typeface="ＭＳ Ｐゴシック" pitchFamily="-107" charset="-128"/>
              </a:rPr>
              <a:t>  Authenticates the user to the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Connection Protocol:  </a:t>
            </a:r>
            <a:r>
              <a:rPr lang="en-US" sz="1200" kern="1200" baseline="0" dirty="0">
                <a:solidFill>
                  <a:schemeClr val="tx1"/>
                </a:solidFill>
                <a:latin typeface="Arial" pitchFamily="-107" charset="0"/>
                <a:ea typeface="ＭＳ Ｐゴシック" pitchFamily="-107" charset="-128"/>
                <a:cs typeface="ＭＳ Ｐゴシック" pitchFamily="-107" charset="-128"/>
              </a:rPr>
              <a:t>Multiplexes multiple logical communications channels over a single, underlying SSH connection.</a:t>
            </a:r>
            <a:endParaRPr lang="en-US" dirty="0">
              <a:latin typeface="Arial" pitchFamily="-84" charset="0"/>
              <a:ea typeface="ＭＳ Ｐゴシック" pitchFamily="-84" charset="-128"/>
              <a:cs typeface="ＭＳ Ｐゴシック" pitchFamily="-84" charset="-128"/>
            </a:endParaRPr>
          </a:p>
        </p:txBody>
      </p:sp>
      <p:sp>
        <p:nvSpPr>
          <p:cNvPr id="53252" name="Slide Number Placeholder 3"/>
          <p:cNvSpPr>
            <a:spLocks noGrp="1"/>
          </p:cNvSpPr>
          <p:nvPr>
            <p:ph type="sldNum" sz="quarter" idx="5"/>
          </p:nvPr>
        </p:nvSpPr>
        <p:spPr>
          <a:noFill/>
        </p:spPr>
        <p:txBody>
          <a:bodyPr/>
          <a:lstStyle/>
          <a:p>
            <a:fld id="{DAA801E0-4D3C-D646-A1EB-D9BF1A34A475}" type="slidenum">
              <a:rPr lang="en-AU" smtClean="0">
                <a:latin typeface="Arial" pitchFamily="-84" charset="0"/>
              </a:rPr>
              <a:pPr/>
              <a:t>26</a:t>
            </a:fld>
            <a:endParaRPr lang="en-AU" dirty="0">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1813"/>
          </a:xfrm>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Server authentication occurs at the transport layer, based on the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possessing a public/private key pair. A server may have multiple host keys using multiple different asymmetric encryption algorithms. Multiple hosts may share the same host key. In any case, the server host key is used during key exchange to authenticate the identity of the host. For this to be possible, the client must have a prior knowledge of the server’s public host key. RFC 4251 dictates two alternative trust models that can be used: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1.  The client has a local database that associates each host name (as typed by the user) with the corresponding public host key. This method requires no centrally administered infrastructure and no third-party coordination. The downside is that the database of name-to-key associations may become burdensome to maintain.</a:t>
            </a:r>
          </a:p>
          <a:p>
            <a:pPr marL="228600" indent="-228600">
              <a:buAutoNum type="arabicPeriod" startAt="2"/>
            </a:pPr>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indent="-228600">
              <a:buAutoNum type="arabicPeriod" startAt="2"/>
            </a:pPr>
            <a:r>
              <a:rPr lang="en-US" sz="1200" kern="1200" baseline="0" dirty="0">
                <a:solidFill>
                  <a:schemeClr val="tx1"/>
                </a:solidFill>
                <a:latin typeface="Arial" pitchFamily="-107" charset="0"/>
                <a:ea typeface="ＭＳ Ｐゴシック" pitchFamily="-107" charset="-128"/>
                <a:cs typeface="ＭＳ Ｐゴシック" pitchFamily="-107" charset="-128"/>
              </a:rPr>
              <a:t>The host name-to-key association is certified by a trusted certification authority (CA). The client only knows the CA root key and can verify the validity of all host keys certified by accepted CAs. This alternative eases the maintenance problem, since ideally, only a single CA key needs to be securely stored on the client. On the other hand, each host key must be appropriately certified by a central authority before authorization is possible.</a:t>
            </a:r>
            <a:endParaRPr lang="en-US" dirty="0">
              <a:ea typeface="+mn-ea"/>
              <a:cs typeface="+mn-cs"/>
            </a:endParaRPr>
          </a:p>
        </p:txBody>
      </p:sp>
      <p:sp>
        <p:nvSpPr>
          <p:cNvPr id="55300" name="Slide Number Placeholder 3"/>
          <p:cNvSpPr>
            <a:spLocks noGrp="1"/>
          </p:cNvSpPr>
          <p:nvPr>
            <p:ph type="sldNum" sz="quarter" idx="5"/>
          </p:nvPr>
        </p:nvSpPr>
        <p:spPr>
          <a:noFill/>
        </p:spPr>
        <p:txBody>
          <a:bodyPr/>
          <a:lstStyle/>
          <a:p>
            <a:fld id="{363D1A0A-B3FA-124B-BA4C-0456F4AAE746}" type="slidenum">
              <a:rPr lang="en-AU" smtClean="0">
                <a:latin typeface="Arial" pitchFamily="-84" charset="0"/>
              </a:rPr>
              <a:pPr/>
              <a:t>27</a:t>
            </a:fld>
            <a:endParaRPr lang="en-AU" dirty="0">
              <a:latin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17.9 illustrates the sequence of events in the SSH</a:t>
            </a:r>
          </a:p>
          <a:p>
            <a:r>
              <a:rPr lang="en-US" sz="1200" kern="1200" baseline="0" dirty="0">
                <a:solidFill>
                  <a:schemeClr val="tx1"/>
                </a:solidFill>
                <a:latin typeface="Arial" pitchFamily="-107" charset="0"/>
                <a:ea typeface="ＭＳ Ｐゴシック" pitchFamily="-107" charset="-128"/>
                <a:cs typeface="ＭＳ Ｐゴシック" pitchFamily="-107" charset="-128"/>
              </a:rPr>
              <a:t>Transport Layer Protocol. First, the client establishes a TCP connection to the server. This is done via the TCP protocol and is not part of the Transport Layer Protocol. Once the connection is established, the client and server exchange data, referred to as packets, in the data field of a TCP segment.</a:t>
            </a:r>
            <a:endParaRPr lang="en-US" dirty="0">
              <a:latin typeface="Arial" pitchFamily="-84" charset="0"/>
              <a:ea typeface="ＭＳ Ｐゴシック" pitchFamily="-84" charset="-128"/>
              <a:cs typeface="ＭＳ Ｐゴシック" pitchFamily="-84" charset="-128"/>
            </a:endParaRPr>
          </a:p>
        </p:txBody>
      </p:sp>
      <p:sp>
        <p:nvSpPr>
          <p:cNvPr id="61444" name="Slide Number Placeholder 3"/>
          <p:cNvSpPr>
            <a:spLocks noGrp="1"/>
          </p:cNvSpPr>
          <p:nvPr>
            <p:ph type="sldNum" sz="quarter" idx="5"/>
          </p:nvPr>
        </p:nvSpPr>
        <p:spPr>
          <a:noFill/>
        </p:spPr>
        <p:txBody>
          <a:bodyPr/>
          <a:lstStyle/>
          <a:p>
            <a:fld id="{0A055C50-6111-BE40-837E-D38FEE3A303C}" type="slidenum">
              <a:rPr lang="en-AU" smtClean="0">
                <a:latin typeface="Arial" pitchFamily="-84" charset="0"/>
              </a:rPr>
              <a:pPr/>
              <a:t>28</a:t>
            </a:fld>
            <a:endParaRPr lang="en-AU" dirty="0">
              <a:latin typeface="Arial" pitchFamily="-8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Each packet is in the following format (Figure 17.10).</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Packet length: </a:t>
            </a:r>
            <a:r>
              <a:rPr lang="en-US" sz="1200" kern="1200" baseline="0" dirty="0">
                <a:solidFill>
                  <a:schemeClr val="tx1"/>
                </a:solidFill>
                <a:latin typeface="Arial" pitchFamily="-107" charset="0"/>
                <a:ea typeface="ＭＳ Ｐゴシック" pitchFamily="-107" charset="-128"/>
                <a:cs typeface="ＭＳ Ｐゴシック" pitchFamily="-107" charset="-128"/>
              </a:rPr>
              <a:t>Length of the packet in bytes, not including the packet length and MAC fields.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Padding length</a:t>
            </a:r>
            <a:r>
              <a:rPr lang="en-US" sz="1200" kern="1200" baseline="0" dirty="0">
                <a:solidFill>
                  <a:schemeClr val="tx1"/>
                </a:solidFill>
                <a:latin typeface="Arial" pitchFamily="-107" charset="0"/>
                <a:ea typeface="ＭＳ Ｐゴシック" pitchFamily="-107" charset="-128"/>
                <a:cs typeface="ＭＳ Ｐゴシック" pitchFamily="-107" charset="-128"/>
              </a:rPr>
              <a:t>: Length of the random padding field.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Payload: </a:t>
            </a:r>
            <a:r>
              <a:rPr lang="en-US" sz="1200" kern="1200" baseline="0" dirty="0">
                <a:solidFill>
                  <a:schemeClr val="tx1"/>
                </a:solidFill>
                <a:latin typeface="Arial" pitchFamily="-107" charset="0"/>
                <a:ea typeface="ＭＳ Ｐゴシック" pitchFamily="-107" charset="-128"/>
                <a:cs typeface="ＭＳ Ｐゴシック" pitchFamily="-107" charset="-128"/>
              </a:rPr>
              <a:t>Useful contents of the packet. Prior to algorithm negotiation, this field is uncompressed. If compression is negotiated, then in subsequent packets, this field is compressed.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Random padding: </a:t>
            </a:r>
            <a:r>
              <a:rPr lang="en-US" sz="1200" kern="1200" baseline="0" dirty="0">
                <a:solidFill>
                  <a:schemeClr val="tx1"/>
                </a:solidFill>
                <a:latin typeface="Arial" pitchFamily="-107" charset="0"/>
                <a:ea typeface="ＭＳ Ｐゴシック" pitchFamily="-107" charset="-128"/>
                <a:cs typeface="ＭＳ Ｐゴシック" pitchFamily="-107" charset="-128"/>
              </a:rPr>
              <a:t>Once an encryption algorithm has been negotiated, this field is added. It contains random bytes of padding so that that total length of the packet (excluding the MAC field) is a multiple of the cipher block size, or 8 bytes for a stream cipher.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Message authentication code (MAC): </a:t>
            </a:r>
            <a:r>
              <a:rPr lang="en-US" sz="1200" kern="1200" baseline="0" dirty="0">
                <a:solidFill>
                  <a:schemeClr val="tx1"/>
                </a:solidFill>
                <a:latin typeface="Arial" pitchFamily="-107" charset="0"/>
                <a:ea typeface="ＭＳ Ｐゴシック" pitchFamily="-107" charset="-128"/>
                <a:cs typeface="ＭＳ Ｐゴシック" pitchFamily="-107" charset="-128"/>
              </a:rPr>
              <a:t>If message authentication has been negotiated, this field contains the MAC value. The MAC value is computed over the entire packet plus a sequence number, excluding the MAC field. The sequence number is an implicit 32-bit packet sequence that is initialized to zero for the first packet and incremented for every packet. The sequence number is not included in the packet sent over the TCP connection.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Once an encryption algorithm has been negotiated, the entire packet (excluding the MAC field) is encrypted after the MAC value is calculated.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SSH Transport Layer packet exchange consists of a sequence of steps (Figure 17.9). The first step, the </a:t>
            </a:r>
            <a:r>
              <a:rPr lang="en-US" sz="1200" b="1" kern="1200" baseline="0" dirty="0">
                <a:solidFill>
                  <a:schemeClr val="tx1"/>
                </a:solidFill>
                <a:latin typeface="Arial" pitchFamily="-107" charset="0"/>
                <a:ea typeface="ＭＳ Ｐゴシック" pitchFamily="-107" charset="-128"/>
                <a:cs typeface="ＭＳ Ｐゴシック" pitchFamily="-107" charset="-128"/>
              </a:rPr>
              <a:t>identification string exchange</a:t>
            </a:r>
            <a:r>
              <a:rPr lang="en-US" sz="1200" kern="1200" baseline="0" dirty="0">
                <a:solidFill>
                  <a:schemeClr val="tx1"/>
                </a:solidFill>
                <a:latin typeface="Arial" pitchFamily="-107" charset="0"/>
                <a:ea typeface="ＭＳ Ｐゴシック" pitchFamily="-107" charset="-128"/>
                <a:cs typeface="ＭＳ Ｐゴシック" pitchFamily="-107" charset="-128"/>
              </a:rPr>
              <a:t>, begins with the client sending a packet with an identification string of the form: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SSH-</a:t>
            </a:r>
            <a:r>
              <a:rPr lang="en-US" sz="1200" kern="1200" baseline="0" dirty="0" err="1">
                <a:solidFill>
                  <a:schemeClr val="tx1"/>
                </a:solidFill>
                <a:latin typeface="Arial" pitchFamily="-107" charset="0"/>
                <a:ea typeface="ＭＳ Ｐゴシック" pitchFamily="-107" charset="-128"/>
                <a:cs typeface="ＭＳ Ｐゴシック" pitchFamily="-107" charset="-128"/>
              </a:rPr>
              <a:t>protoversion-softwareversion</a:t>
            </a:r>
            <a:r>
              <a:rPr lang="en-US" sz="1200" kern="1200" baseline="0" dirty="0">
                <a:solidFill>
                  <a:schemeClr val="tx1"/>
                </a:solidFill>
                <a:latin typeface="Arial" pitchFamily="-107" charset="0"/>
                <a:ea typeface="ＭＳ Ｐゴシック" pitchFamily="-107" charset="-128"/>
                <a:cs typeface="ＭＳ Ｐゴシック" pitchFamily="-107" charset="-128"/>
              </a:rPr>
              <a:t> SP comments CR LF</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where SP,CR,  and LF  are space character, carriage return, and line feed, respectively. An example of a valid string is SSH-2.0-billsSSH_3.6.3q3&lt;CR&gt;&lt;LF&gt; . The server responds with its own identification string. These strings are used in the Diffie–Hellman key exchange.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Next comes </a:t>
            </a:r>
            <a:r>
              <a:rPr lang="en-US" sz="1200" b="1" kern="1200" baseline="0" dirty="0">
                <a:solidFill>
                  <a:schemeClr val="tx1"/>
                </a:solidFill>
                <a:latin typeface="Arial" pitchFamily="-107" charset="0"/>
                <a:ea typeface="ＭＳ Ｐゴシック" pitchFamily="-107" charset="-128"/>
                <a:cs typeface="ＭＳ Ｐゴシック" pitchFamily="-107" charset="-128"/>
              </a:rPr>
              <a:t>algorithm negotiation </a:t>
            </a:r>
            <a:r>
              <a:rPr lang="en-US" sz="1200" kern="1200" baseline="0" dirty="0">
                <a:solidFill>
                  <a:schemeClr val="tx1"/>
                </a:solidFill>
                <a:latin typeface="Arial" pitchFamily="-107" charset="0"/>
                <a:ea typeface="ＭＳ Ｐゴシック" pitchFamily="-107" charset="-128"/>
                <a:cs typeface="ＭＳ Ｐゴシック" pitchFamily="-107" charset="-128"/>
              </a:rPr>
              <a:t>. Each side sends an SSH_MSG_KEXINIT containing lists of supported algorithms in the order of preference to the sender. There is one list for each type of cryptographic algorithm. The algorithms include key exchange, encryption, MAC algorithm, and compression algorithm.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next step is </a:t>
            </a:r>
            <a:r>
              <a:rPr lang="en-US" sz="1200" b="1" kern="1200" baseline="0" dirty="0">
                <a:solidFill>
                  <a:schemeClr val="tx1"/>
                </a:solidFill>
                <a:latin typeface="Arial" pitchFamily="-107" charset="0"/>
                <a:ea typeface="ＭＳ Ｐゴシック" pitchFamily="-107" charset="-128"/>
                <a:cs typeface="ＭＳ Ｐゴシック" pitchFamily="-107" charset="-128"/>
              </a:rPr>
              <a:t>key exchange</a:t>
            </a:r>
            <a:r>
              <a:rPr lang="en-US" sz="1200" kern="1200" baseline="0" dirty="0">
                <a:solidFill>
                  <a:schemeClr val="tx1"/>
                </a:solidFill>
                <a:latin typeface="Arial" pitchFamily="-107" charset="0"/>
                <a:ea typeface="ＭＳ Ｐゴシック" pitchFamily="-107" charset="-128"/>
                <a:cs typeface="ＭＳ Ｐゴシック" pitchFamily="-107" charset="-128"/>
              </a:rPr>
              <a:t>. The specification allows for alternative methods of key exchange, but at present, only two versions of Diffie–Hellman key exchange are specified. Both versions are defined in RFC 2409 and require only one packet in each direction. The following steps are involved in the exchange. In this, C is the client; S is the server; p  is a large safe prime; g  is a generator for a subgroup of GF(p ); q  is the order of the subgroup; V_S is S’s identification string; V_C  is C’s identification string; K_S  is S’s public host key; I_C  is C’s SSH_MSG_KEXINIT</a:t>
            </a:r>
          </a:p>
          <a:p>
            <a:r>
              <a:rPr lang="en-US" sz="1200" kern="1200" baseline="0" dirty="0">
                <a:solidFill>
                  <a:schemeClr val="tx1"/>
                </a:solidFill>
                <a:latin typeface="Arial" pitchFamily="-107" charset="0"/>
                <a:ea typeface="ＭＳ Ｐゴシック" pitchFamily="-107" charset="-128"/>
                <a:cs typeface="ＭＳ Ｐゴシック" pitchFamily="-107" charset="-128"/>
              </a:rPr>
              <a:t> message and I_S  is S’s SSH_MSG_KEXINIT  message that have been exchanged before this part begins. The values of </a:t>
            </a:r>
            <a:r>
              <a:rPr lang="en-US" sz="1200" b="0" kern="1200" baseline="0" dirty="0">
                <a:solidFill>
                  <a:schemeClr val="tx1"/>
                </a:solidFill>
                <a:latin typeface="Arial" pitchFamily="-107" charset="0"/>
                <a:ea typeface="ＭＳ Ｐゴシック" pitchFamily="-107" charset="-128"/>
                <a:cs typeface="ＭＳ Ｐゴシック" pitchFamily="-107" charset="-128"/>
              </a:rPr>
              <a:t>p , g , and q  are known to both client and server </a:t>
            </a:r>
            <a:r>
              <a:rPr lang="en-US" sz="1200" kern="1200" baseline="0" dirty="0">
                <a:solidFill>
                  <a:schemeClr val="tx1"/>
                </a:solidFill>
                <a:latin typeface="Arial" pitchFamily="-107" charset="0"/>
                <a:ea typeface="ＭＳ Ｐゴシック" pitchFamily="-107" charset="-128"/>
                <a:cs typeface="ＭＳ Ｐゴシック" pitchFamily="-107" charset="-128"/>
              </a:rPr>
              <a:t>as a result of the algorithm selection negotiation. The hash function hash()  is also decided during algorithm negotiation.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As a result of these steps, the two sides now share a master </a:t>
            </a:r>
            <a:r>
              <a:rPr lang="en-US" sz="1200" b="0" kern="1200" baseline="0" dirty="0">
                <a:solidFill>
                  <a:schemeClr val="tx1"/>
                </a:solidFill>
                <a:latin typeface="Arial" pitchFamily="-107" charset="0"/>
                <a:ea typeface="ＭＳ Ｐゴシック" pitchFamily="-107" charset="-128"/>
                <a:cs typeface="ＭＳ Ｐゴシック" pitchFamily="-107" charset="-128"/>
              </a:rPr>
              <a:t>key K . In addition, the server has been authenticated to the client, because the server has used its private </a:t>
            </a:r>
            <a:r>
              <a:rPr lang="en-US" sz="1200" kern="1200" baseline="0" dirty="0">
                <a:solidFill>
                  <a:schemeClr val="tx1"/>
                </a:solidFill>
                <a:latin typeface="Arial" pitchFamily="-107" charset="0"/>
                <a:ea typeface="ＭＳ Ｐゴシック" pitchFamily="-107" charset="-128"/>
                <a:cs typeface="ＭＳ Ｐゴシック" pitchFamily="-107" charset="-128"/>
              </a:rPr>
              <a:t>key to sign its half of the Diffie-Hellman exchange. Finally, the hash value </a:t>
            </a:r>
            <a:r>
              <a:rPr lang="en-US" sz="1200" b="1" kern="1200" baseline="0" dirty="0">
                <a:solidFill>
                  <a:schemeClr val="tx1"/>
                </a:solidFill>
                <a:latin typeface="Arial" pitchFamily="-107" charset="0"/>
                <a:ea typeface="ＭＳ Ｐゴシック" pitchFamily="-107" charset="-128"/>
                <a:cs typeface="ＭＳ Ｐゴシック" pitchFamily="-107" charset="-128"/>
              </a:rPr>
              <a:t>H</a:t>
            </a:r>
            <a:r>
              <a:rPr lang="en-US" sz="1200" kern="1200" baseline="0" dirty="0">
                <a:solidFill>
                  <a:schemeClr val="tx1"/>
                </a:solidFill>
                <a:latin typeface="Arial" pitchFamily="-107" charset="0"/>
                <a:ea typeface="ＭＳ Ｐゴシック" pitchFamily="-107" charset="-128"/>
                <a:cs typeface="ＭＳ Ｐゴシック" pitchFamily="-107" charset="-128"/>
              </a:rPr>
              <a:t> serves as a session identifier for this connection. Once computed, the session identifier is not changed, even if the key exchange is performed again for this connection to obtain fresh keys.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a:t>
            </a:r>
            <a:r>
              <a:rPr lang="en-US" sz="1200" b="1" kern="1200" baseline="0" dirty="0">
                <a:solidFill>
                  <a:schemeClr val="tx1"/>
                </a:solidFill>
                <a:latin typeface="Arial" pitchFamily="-107" charset="0"/>
                <a:ea typeface="ＭＳ Ｐゴシック" pitchFamily="-107" charset="-128"/>
                <a:cs typeface="ＭＳ Ｐゴシック" pitchFamily="-107" charset="-128"/>
              </a:rPr>
              <a:t>end of key exchange </a:t>
            </a:r>
            <a:r>
              <a:rPr lang="en-US" sz="1200" kern="1200" baseline="0" dirty="0">
                <a:solidFill>
                  <a:schemeClr val="tx1"/>
                </a:solidFill>
                <a:latin typeface="Arial" pitchFamily="-107" charset="0"/>
                <a:ea typeface="ＭＳ Ｐゴシック" pitchFamily="-107" charset="-128"/>
                <a:cs typeface="ＭＳ Ｐゴシック" pitchFamily="-107" charset="-128"/>
              </a:rPr>
              <a:t>is signaled by the exchange of SSH_MSG_NEWKEYS packets. At this point, both sides may start using the keys generated </a:t>
            </a:r>
            <a:r>
              <a:rPr lang="en-US" sz="1200" b="0" kern="1200" baseline="0" dirty="0">
                <a:solidFill>
                  <a:schemeClr val="tx1"/>
                </a:solidFill>
                <a:latin typeface="Arial" pitchFamily="-107" charset="0"/>
                <a:ea typeface="ＭＳ Ｐゴシック" pitchFamily="-107" charset="-128"/>
                <a:cs typeface="ＭＳ Ｐゴシック" pitchFamily="-107" charset="-128"/>
              </a:rPr>
              <a:t>from K , as discussed subsequently.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final step is </a:t>
            </a:r>
            <a:r>
              <a:rPr lang="en-US" sz="1200" b="1" kern="1200" baseline="0" dirty="0">
                <a:solidFill>
                  <a:schemeClr val="tx1"/>
                </a:solidFill>
                <a:latin typeface="Arial" pitchFamily="-107" charset="0"/>
                <a:ea typeface="ＭＳ Ｐゴシック" pitchFamily="-107" charset="-128"/>
                <a:cs typeface="ＭＳ Ｐゴシック" pitchFamily="-107" charset="-128"/>
              </a:rPr>
              <a:t>service request</a:t>
            </a:r>
            <a:r>
              <a:rPr lang="en-US" sz="1200" kern="1200" baseline="0" dirty="0">
                <a:solidFill>
                  <a:schemeClr val="tx1"/>
                </a:solidFill>
                <a:latin typeface="Arial" pitchFamily="-107" charset="0"/>
                <a:ea typeface="ＭＳ Ｐゴシック" pitchFamily="-107" charset="-128"/>
                <a:cs typeface="ＭＳ Ｐゴシック" pitchFamily="-107" charset="-128"/>
              </a:rPr>
              <a:t>. The client sends an SSH_MSG_SERVICE_REQUEST  packet to request either the User Authentication or the Connection Protocol. Subsequent to this, all data is exchanged as the payload of an SSH Transport Layer packet, protected by encryption and MAC.</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E354F64-2AA8-FF46-BAF6-E2D7195E894F}" type="slidenum">
              <a:rPr lang="en-AU">
                <a:latin typeface="Arial" pitchFamily="-84" charset="0"/>
              </a:rPr>
              <a:pPr/>
              <a:t>3</a:t>
            </a:fld>
            <a:endParaRPr lang="en-AU" dirty="0">
              <a:latin typeface="Arial" pitchFamily="-8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The World Wide Web is fundamentally a client/server application running over the Internet and TCP/IP intranets. As such, the security tools and approaches discussed so far in this book are relevant to the issue of Web security. However, the following characteristics of Web usage suggest the need for tailored security tools: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Although Web browsers are very easy to use, Web servers are relatively easy to configure and manage, and Web content is increasingly easy to develop, the underlying software is extraordinarily complex. This complex software may hide many potential security flaws. The short history of the Web is filled with examples of new and upgraded systems, properly installed, that are vulnerable to a variety of security attacks. </a:t>
            </a: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 A Web server can be exploited as a launching pad into the corporation’s or agency’s entire computer complex. Once the Web server is subverted, an attacker may be able to gain access to data and systems not part of the Web itself but connected to the server at the local site.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Casual and untrained (in security matters) users are common clients for Web-based services. Such users are not necessarily aware of the security risks that exist and do not have the tools or knowledge to take effective countermeasures. </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Table 17.3 shows the allowable options for encryption, MAC, and compression. For each category, the algorithm chosen is the first algorithm on the client’s list that is also supported by the server.</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keys used for encryption and MAC (and any needed IVs) are generated from the shared secret key </a:t>
            </a:r>
            <a:r>
              <a:rPr lang="en-US" sz="1200" i="1" kern="1200" dirty="0">
                <a:solidFill>
                  <a:schemeClr val="tx1"/>
                </a:solidFill>
                <a:effectLst/>
                <a:latin typeface="Arial" pitchFamily="-107" charset="0"/>
                <a:ea typeface="ＭＳ Ｐゴシック" pitchFamily="-107" charset="-128"/>
                <a:cs typeface="ＭＳ Ｐゴシック" pitchFamily="-107" charset="-128"/>
              </a:rPr>
              <a:t>K</a:t>
            </a:r>
            <a:r>
              <a:rPr lang="en-US" sz="1200" kern="1200" dirty="0">
                <a:solidFill>
                  <a:schemeClr val="tx1"/>
                </a:solidFill>
                <a:effectLst/>
                <a:latin typeface="Arial" pitchFamily="-107" charset="0"/>
                <a:ea typeface="ＭＳ Ｐゴシック" pitchFamily="-107" charset="-128"/>
                <a:cs typeface="ＭＳ Ｐゴシック" pitchFamily="-107" charset="-128"/>
              </a:rPr>
              <a:t>, the hash value from the key exchange </a:t>
            </a:r>
            <a:r>
              <a:rPr lang="en-US" sz="1200" i="1" kern="1200" dirty="0">
                <a:solidFill>
                  <a:schemeClr val="tx1"/>
                </a:solidFill>
                <a:effectLst/>
                <a:latin typeface="Arial" pitchFamily="-107" charset="0"/>
                <a:ea typeface="ＭＳ Ｐゴシック" pitchFamily="-107" charset="-128"/>
                <a:cs typeface="ＭＳ Ｐゴシック" pitchFamily="-107" charset="-128"/>
              </a:rPr>
              <a:t>H</a:t>
            </a:r>
            <a:r>
              <a:rPr lang="en-US" sz="1200" kern="1200" dirty="0">
                <a:solidFill>
                  <a:schemeClr val="tx1"/>
                </a:solidFill>
                <a:effectLst/>
                <a:latin typeface="Arial" pitchFamily="-107" charset="0"/>
                <a:ea typeface="ＭＳ Ｐゴシック" pitchFamily="-107" charset="-128"/>
                <a:cs typeface="ＭＳ Ｐゴシック" pitchFamily="-107" charset="-128"/>
              </a:rPr>
              <a:t>, and the session identifier, which is equal to </a:t>
            </a:r>
            <a:r>
              <a:rPr lang="en-US" sz="1200" i="1" kern="1200" dirty="0">
                <a:solidFill>
                  <a:schemeClr val="tx1"/>
                </a:solidFill>
                <a:effectLst/>
                <a:latin typeface="Arial" pitchFamily="-107" charset="0"/>
                <a:ea typeface="ＭＳ Ｐゴシック" pitchFamily="-107" charset="-128"/>
                <a:cs typeface="ＭＳ Ｐゴシック" pitchFamily="-107" charset="-128"/>
              </a:rPr>
              <a:t>H </a:t>
            </a:r>
            <a:r>
              <a:rPr lang="en-US" sz="1200" kern="1200" dirty="0">
                <a:solidFill>
                  <a:schemeClr val="tx1"/>
                </a:solidFill>
                <a:effectLst/>
                <a:latin typeface="Arial" pitchFamily="-107" charset="0"/>
                <a:ea typeface="ＭＳ Ｐゴシック" pitchFamily="-107" charset="-128"/>
                <a:cs typeface="ＭＳ Ｐゴシック" pitchFamily="-107" charset="-128"/>
              </a:rPr>
              <a:t>unless there has been a subsequent key exchange after the initial key exchange.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CB959BEF-6AC3-7540-A43C-A7798D3FCAAB}" type="slidenum">
              <a:rPr lang="en-AU" smtClean="0"/>
              <a:pPr>
                <a:defRPr/>
              </a:pPr>
              <a:t>31</a:t>
            </a:fld>
            <a:endParaRPr lang="en-AU" dirty="0"/>
          </a:p>
        </p:txBody>
      </p:sp>
    </p:spTree>
    <p:extLst>
      <p:ext uri="{BB962C8B-B14F-4D97-AF65-F5344CB8AC3E}">
        <p14:creationId xmlns:p14="http://schemas.microsoft.com/office/powerpoint/2010/main" val="2479765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User Authentication Protocol provides the means by which the client is authenticated to the server. </a:t>
            </a:r>
            <a:endParaRPr lang="en-US" dirty="0">
              <a:effectLst/>
            </a:endParaRPr>
          </a:p>
          <a:p>
            <a:endParaRPr lang="en-US" dirty="0"/>
          </a:p>
          <a:p>
            <a:r>
              <a:rPr lang="en-US" sz="1200" kern="1200" dirty="0">
                <a:solidFill>
                  <a:schemeClr val="tx1"/>
                </a:solidFill>
                <a:effectLst/>
                <a:latin typeface="Arial" pitchFamily="-107" charset="0"/>
                <a:ea typeface="ＭＳ Ｐゴシック" pitchFamily="-107" charset="-128"/>
                <a:cs typeface="ＭＳ Ｐゴシック" pitchFamily="-107" charset="-128"/>
              </a:rPr>
              <a:t>Three types of messages are always used in the User Authentication Protocol. Authentication requests from the client have the format: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byte    	SSH_MSG_USERAUTH_REQUEST (50)</a:t>
            </a:r>
          </a:p>
          <a:p>
            <a:r>
              <a:rPr lang="en-US" sz="1200" kern="1200" dirty="0">
                <a:solidFill>
                  <a:schemeClr val="tx1"/>
                </a:solidFill>
                <a:effectLst/>
                <a:latin typeface="Arial" pitchFamily="-107" charset="0"/>
                <a:ea typeface="ＭＳ Ｐゴシック" pitchFamily="-107" charset="-128"/>
                <a:cs typeface="ＭＳ Ｐゴシック" pitchFamily="-107" charset="-128"/>
              </a:rPr>
              <a:t>string 	user name	</a:t>
            </a:r>
          </a:p>
          <a:p>
            <a:r>
              <a:rPr lang="en-US" sz="1200" kern="1200" dirty="0">
                <a:solidFill>
                  <a:schemeClr val="tx1"/>
                </a:solidFill>
                <a:effectLst/>
                <a:latin typeface="Arial" pitchFamily="-107" charset="0"/>
                <a:ea typeface="ＭＳ Ｐゴシック" pitchFamily="-107" charset="-128"/>
                <a:cs typeface="ＭＳ Ｐゴシック" pitchFamily="-107" charset="-128"/>
              </a:rPr>
              <a:t>string 	service name</a:t>
            </a:r>
          </a:p>
          <a:p>
            <a:r>
              <a:rPr lang="en-US" sz="1200" kern="1200" dirty="0">
                <a:solidFill>
                  <a:schemeClr val="tx1"/>
                </a:solidFill>
                <a:effectLst/>
                <a:latin typeface="Arial" pitchFamily="-107" charset="0"/>
                <a:ea typeface="ＭＳ Ｐゴシック" pitchFamily="-107" charset="-128"/>
                <a:cs typeface="ＭＳ Ｐゴシック" pitchFamily="-107" charset="-128"/>
              </a:rPr>
              <a:t>string 	method name </a:t>
            </a:r>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 . 	method specific fields </a:t>
            </a:r>
            <a:endParaRPr lang="en-US" dirty="0">
              <a:effectLst/>
            </a:endParaRP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where user name is the authorization identity the client is claiming, service name is the facility to which the client is requesting access (typically the SSH Connection Protocol), and method name is the authentication method being used in this request. The first byte has decimal value 50, which is interpreted as </a:t>
            </a:r>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SSH_MSG_USERAUTH_REQUEST.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If the server either (1) rejects the authentication request or (2) accepts the request but requires one or more additional authentication methods, the server sends a message with the format: </a:t>
            </a:r>
            <a:endParaRPr lang="en-US" dirty="0">
              <a:effectLst/>
            </a:endParaRPr>
          </a:p>
          <a:p>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byte 	SSH_MSG_USERAUTH_FAILURE (51)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name-list 	authentications that can continue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err="1">
                <a:solidFill>
                  <a:schemeClr val="tx1"/>
                </a:solidFill>
                <a:effectLst/>
                <a:latin typeface="Arial" pitchFamily="-107" charset="0"/>
                <a:ea typeface="ＭＳ Ｐゴシック" pitchFamily="-107" charset="-128"/>
                <a:cs typeface="ＭＳ Ｐゴシック" pitchFamily="-107" charset="-128"/>
              </a:rPr>
              <a:t>boolean</a:t>
            </a:r>
            <a:r>
              <a:rPr lang="en-US" sz="1200" kern="1200" dirty="0">
                <a:solidFill>
                  <a:schemeClr val="tx1"/>
                </a:solidFill>
                <a:effectLst/>
                <a:latin typeface="Arial" pitchFamily="-107" charset="0"/>
                <a:ea typeface="ＭＳ Ｐゴシック" pitchFamily="-107" charset="-128"/>
                <a:cs typeface="ＭＳ Ｐゴシック" pitchFamily="-107" charset="-128"/>
              </a:rPr>
              <a:t> 	partial success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pitchFamily="-107"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where the name-list is a list of methods that may productively continue the dialog. If the server accepts authentication, it sends a single byte message: SSH_MSG_ USERAUTH_SUCCESS (52)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CB959BEF-6AC3-7540-A43C-A7798D3FCAAB}" type="slidenum">
              <a:rPr lang="en-AU" smtClean="0"/>
              <a:pPr>
                <a:defRPr/>
              </a:pPr>
              <a:t>32</a:t>
            </a:fld>
            <a:endParaRPr lang="en-AU" dirty="0"/>
          </a:p>
        </p:txBody>
      </p:sp>
    </p:spTree>
    <p:extLst>
      <p:ext uri="{BB962C8B-B14F-4D97-AF65-F5344CB8AC3E}">
        <p14:creationId xmlns:p14="http://schemas.microsoft.com/office/powerpoint/2010/main" val="3565124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07" charset="0"/>
                <a:ea typeface="ＭＳ Ｐゴシック" pitchFamily="-107" charset="-128"/>
                <a:cs typeface="ＭＳ Ｐゴシック" pitchFamily="-107" charset="-128"/>
              </a:rPr>
              <a:t>The message exchange involves the following steps. </a:t>
            </a:r>
            <a:endParaRPr lang="en-US" b="0" dirty="0"/>
          </a:p>
          <a:p>
            <a:r>
              <a:rPr lang="en-US" sz="1200" b="0" kern="1200" dirty="0">
                <a:solidFill>
                  <a:schemeClr val="tx1"/>
                </a:solidFill>
                <a:effectLst/>
                <a:latin typeface="Arial" pitchFamily="-107" charset="0"/>
                <a:ea typeface="ＭＳ Ｐゴシック" pitchFamily="-107" charset="-128"/>
                <a:cs typeface="ＭＳ Ｐゴシック" pitchFamily="-107" charset="-128"/>
              </a:rPr>
              <a:t>The client sends a SSH_MSG_USERAUTH_REQUEST with a requested method  of none.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The server checks to determine if the user name is valid. If not, the server returns SSH_MSG_USERAUTH_FAILURE with the partial success value of false. If the user name is valid, the server proceeds to step 3.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The server returns SSH_MSG_USERAUTH_FAILURE with a list of one or more authentication methods to be used.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r>
              <a:rPr lang="en-US" sz="1200" b="0" kern="1200" dirty="0">
                <a:solidFill>
                  <a:schemeClr val="tx1"/>
                </a:solidFill>
                <a:effectLst/>
                <a:latin typeface="Arial" pitchFamily="-107" charset="0"/>
                <a:ea typeface="ＭＳ Ｐゴシック" pitchFamily="-107" charset="-128"/>
                <a:cs typeface="ＭＳ Ｐゴシック" pitchFamily="-107" charset="-128"/>
              </a:rPr>
              <a:t>The client selects one of the acceptable authentication methods and sends a SSH_MSG_USERAUTH_REQUEST with that method name and the required method-specific fields. At this point, there may be a sequence of exchanges to perform the method. </a:t>
            </a:r>
          </a:p>
          <a:p>
            <a:r>
              <a:rPr lang="en-US" sz="1200" b="0" kern="1200" dirty="0">
                <a:solidFill>
                  <a:schemeClr val="tx1"/>
                </a:solidFill>
                <a:effectLst/>
                <a:latin typeface="Arial" pitchFamily="-107" charset="0"/>
                <a:ea typeface="ＭＳ Ｐゴシック" pitchFamily="-107" charset="-128"/>
                <a:cs typeface="ＭＳ Ｐゴシック" pitchFamily="-107" charset="-128"/>
              </a:rPr>
              <a:t>If the authentication succeeds and more authentication methods are required, the server proceeds to step 3, using a partial success value of true. If the authentication fails, the server proceeds to step 3, using a partial success value of false. </a:t>
            </a:r>
          </a:p>
          <a:p>
            <a:r>
              <a:rPr lang="en-US" sz="1200" b="0" kern="1200" dirty="0">
                <a:solidFill>
                  <a:schemeClr val="tx1"/>
                </a:solidFill>
                <a:effectLst/>
                <a:latin typeface="Arial" pitchFamily="-107" charset="0"/>
                <a:ea typeface="ＭＳ Ｐゴシック" pitchFamily="-107" charset="-128"/>
                <a:cs typeface="ＭＳ Ｐゴシック" pitchFamily="-107" charset="-128"/>
              </a:rPr>
              <a:t>When all required authentication methods succeed, the server sends a SSH_MSG_USERAUTH_SUCCESS message, and the Authentication Protocol is over. </a:t>
            </a:r>
          </a:p>
          <a:p>
            <a:endParaRPr lang="en-US" dirty="0"/>
          </a:p>
        </p:txBody>
      </p:sp>
      <p:sp>
        <p:nvSpPr>
          <p:cNvPr id="4" name="Slide Number Placeholder 3"/>
          <p:cNvSpPr>
            <a:spLocks noGrp="1"/>
          </p:cNvSpPr>
          <p:nvPr>
            <p:ph type="sldNum" sz="quarter" idx="5"/>
          </p:nvPr>
        </p:nvSpPr>
        <p:spPr/>
        <p:txBody>
          <a:bodyPr/>
          <a:lstStyle/>
          <a:p>
            <a:pPr>
              <a:defRPr/>
            </a:pPr>
            <a:fld id="{CB959BEF-6AC3-7540-A43C-A7798D3FCAAB}" type="slidenum">
              <a:rPr lang="en-AU" smtClean="0"/>
              <a:pPr>
                <a:defRPr/>
              </a:pPr>
              <a:t>33</a:t>
            </a:fld>
            <a:endParaRPr lang="en-AU" dirty="0"/>
          </a:p>
        </p:txBody>
      </p:sp>
    </p:spTree>
    <p:extLst>
      <p:ext uri="{BB962C8B-B14F-4D97-AF65-F5344CB8AC3E}">
        <p14:creationId xmlns:p14="http://schemas.microsoft.com/office/powerpoint/2010/main" val="566526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server may require one or more of the following</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 methods.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publickey</a:t>
            </a:r>
            <a:r>
              <a:rPr lang="en-US" sz="1200" b="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The details of this method depend on the public-key algorithm chosen. In essence, the client sends a message to the server that contains the client’s public key, with the message signed by the client’s private key. When the server receives this message, it checks whether the supplied key is acceptable for authentication and, if so, it checks whether the signature is correct.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password: </a:t>
            </a:r>
            <a:r>
              <a:rPr lang="en-US" sz="1200" kern="1200" dirty="0">
                <a:solidFill>
                  <a:schemeClr val="tx1"/>
                </a:solidFill>
                <a:effectLst/>
                <a:latin typeface="Arial" pitchFamily="-107" charset="0"/>
                <a:ea typeface="ＭＳ Ｐゴシック" pitchFamily="-107" charset="-128"/>
                <a:cs typeface="ＭＳ Ｐゴシック" pitchFamily="-107" charset="-128"/>
              </a:rPr>
              <a:t>The client sends a message containing a plaintext password, which is protected by encryption by the Transport Layer Protocol. </a:t>
            </a:r>
          </a:p>
          <a:p>
            <a:endParaRPr lang="en-US" dirty="0">
              <a:effectLst/>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hostbased</a:t>
            </a:r>
            <a:r>
              <a:rPr lang="en-US" sz="1200" b="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Authentication is performed on the client’s host rather than the client itself. Thus, a host that supports multiple clients would provide authentication for all its clients. This method works by having the client send a signature created with the private key of the client host. Thus, rather than directly verifying the user’s identity, the SSH server verifies the identity of the client host—and then believes the host when it says the user has already authenticated on the client side.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34</a:t>
            </a:fld>
            <a:endParaRPr lang="en-AU"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The SSH Connection Protocol runs on top of the SSH Transport Layer Protocol and assumes that a secure authentication connection is in use.  That secure authentication connection, referred to as a </a:t>
            </a:r>
            <a:r>
              <a:rPr lang="en-US" sz="1200" b="1" kern="1200" baseline="0" dirty="0">
                <a:solidFill>
                  <a:schemeClr val="tx1"/>
                </a:solidFill>
                <a:latin typeface="Arial" pitchFamily="-107" charset="0"/>
                <a:ea typeface="ＭＳ Ｐゴシック" pitchFamily="-107" charset="-128"/>
                <a:cs typeface="ＭＳ Ｐゴシック" pitchFamily="-107" charset="-128"/>
              </a:rPr>
              <a:t>tunnel</a:t>
            </a:r>
            <a:r>
              <a:rPr lang="en-US" sz="1200" kern="1200" baseline="0" dirty="0">
                <a:solidFill>
                  <a:schemeClr val="tx1"/>
                </a:solidFill>
                <a:latin typeface="Arial" pitchFamily="-107" charset="0"/>
                <a:ea typeface="ＭＳ Ｐゴシック" pitchFamily="-107" charset="-128"/>
                <a:cs typeface="ＭＳ Ｐゴシック" pitchFamily="-107" charset="-128"/>
              </a:rPr>
              <a:t>,  is used by the Connection Protocol to multiplex a number of logical channels.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All types of communication using SSH, such as a terminal</a:t>
            </a:r>
          </a:p>
          <a:p>
            <a:r>
              <a:rPr lang="en-US" sz="1200" kern="1200" baseline="0" dirty="0">
                <a:solidFill>
                  <a:schemeClr val="tx1"/>
                </a:solidFill>
                <a:latin typeface="Arial" pitchFamily="-107" charset="0"/>
                <a:ea typeface="ＭＳ Ｐゴシック" pitchFamily="-107" charset="-128"/>
                <a:cs typeface="ＭＳ Ｐゴシック" pitchFamily="-107" charset="-128"/>
              </a:rPr>
              <a:t>session, are supported using separate channels. Either side may open a channel. For each channel, each side associates a unique channel number, which need not be the same on both ends. Channels are flow controlled using a window mechanism. No data may be sent to a channel until a message is received to indicate that window space is available.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life of a channel progresses through three stages: opening a channel, data transfer, and closing a channel.</a:t>
            </a:r>
          </a:p>
          <a:p>
            <a:endParaRPr lang="en-US" dirty="0"/>
          </a:p>
          <a:p>
            <a:r>
              <a:rPr lang="en-US" sz="1200" kern="1200" baseline="0" dirty="0">
                <a:solidFill>
                  <a:schemeClr val="tx1"/>
                </a:solidFill>
                <a:latin typeface="Arial" pitchFamily="-107" charset="0"/>
                <a:ea typeface="ＭＳ Ｐゴシック" pitchFamily="-107" charset="-128"/>
                <a:cs typeface="ＭＳ Ｐゴシック" pitchFamily="-107" charset="-128"/>
              </a:rPr>
              <a:t> When either side wishes to </a:t>
            </a:r>
            <a:r>
              <a:rPr lang="en-US" sz="1200" b="1" kern="1200" baseline="0" dirty="0">
                <a:solidFill>
                  <a:schemeClr val="tx1"/>
                </a:solidFill>
                <a:latin typeface="Arial" pitchFamily="-107" charset="0"/>
                <a:ea typeface="ＭＳ Ｐゴシック" pitchFamily="-107" charset="-128"/>
                <a:cs typeface="ＭＳ Ｐゴシック" pitchFamily="-107" charset="-128"/>
              </a:rPr>
              <a:t>open a new channel</a:t>
            </a:r>
            <a:r>
              <a:rPr lang="en-US" sz="1200" kern="1200" baseline="0" dirty="0">
                <a:solidFill>
                  <a:schemeClr val="tx1"/>
                </a:solidFill>
                <a:latin typeface="Arial" pitchFamily="-107" charset="0"/>
                <a:ea typeface="ＭＳ Ｐゴシック" pitchFamily="-107" charset="-128"/>
                <a:cs typeface="ＭＳ Ｐゴシック" pitchFamily="-107" charset="-128"/>
              </a:rPr>
              <a:t>,  it allocates a local number for the channel and then sends a message of the form: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byte 	SSH_MSG_CHANNEL_OPEN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string 	channel type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uint32 	sender channel</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uint32 	initial window size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uint32 	maximum packet size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channel type specific data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where uint32 means unsigned 32-bit integer. The channel type identifies the application for this channel, as described subsequently. The sender channel is the local channel number. The initial window size specifies how many bytes of channel data can be sent to the sender of this message without adjusting the window. The maximum packet size specifies the maximum size of an individual data packet that can be sent to the sender. For example, one might want to use smaller packets for interactive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connections to get better interactive response on slow links.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If the remote side is able to open the channel, it returns a SSH_MSG_CHANNEL_OPEN_CONFIRMATION  message, which includes the sender channel number, the recipient channel number, and window and packet size values for incoming traffic. Otherwise, the remote side returns a SSH_MSG_CHANNEL_OPEN_FAILURE message with a reason code indicating the reason for failure.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Once a channel is open, </a:t>
            </a:r>
            <a:r>
              <a:rPr lang="en-US" sz="1200" b="1" kern="1200" baseline="0" dirty="0">
                <a:solidFill>
                  <a:schemeClr val="tx1"/>
                </a:solidFill>
                <a:latin typeface="Arial" pitchFamily="-107" charset="0"/>
                <a:ea typeface="ＭＳ Ｐゴシック" pitchFamily="-107" charset="-128"/>
                <a:cs typeface="ＭＳ Ｐゴシック" pitchFamily="-107" charset="-128"/>
              </a:rPr>
              <a:t>data transfer </a:t>
            </a:r>
            <a:r>
              <a:rPr lang="en-US" sz="1200" kern="1200" baseline="0" dirty="0">
                <a:solidFill>
                  <a:schemeClr val="tx1"/>
                </a:solidFill>
                <a:latin typeface="Arial" pitchFamily="-107" charset="0"/>
                <a:ea typeface="ＭＳ Ｐゴシック" pitchFamily="-107" charset="-128"/>
                <a:cs typeface="ＭＳ Ｐゴシック" pitchFamily="-107" charset="-128"/>
              </a:rPr>
              <a:t>is performed using a SSH_MSG_</a:t>
            </a:r>
          </a:p>
          <a:p>
            <a:r>
              <a:rPr lang="en-US" sz="1200" kern="1200" baseline="0" dirty="0">
                <a:solidFill>
                  <a:schemeClr val="tx1"/>
                </a:solidFill>
                <a:latin typeface="Arial" pitchFamily="-107" charset="0"/>
                <a:ea typeface="ＭＳ Ｐゴシック" pitchFamily="-107" charset="-128"/>
                <a:cs typeface="ＭＳ Ｐゴシック" pitchFamily="-107" charset="-128"/>
              </a:rPr>
              <a:t>CHANNEL_DATA  message, which includes the recipient channel number and a block of data. These messages, in both directions, may continue as long as the channel is open.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When either side wishes to </a:t>
            </a:r>
            <a:r>
              <a:rPr lang="en-US" sz="1200" b="1" kern="1200" baseline="0" dirty="0">
                <a:solidFill>
                  <a:schemeClr val="tx1"/>
                </a:solidFill>
                <a:latin typeface="Arial" pitchFamily="-107" charset="0"/>
                <a:ea typeface="ＭＳ Ｐゴシック" pitchFamily="-107" charset="-128"/>
                <a:cs typeface="ＭＳ Ｐゴシック" pitchFamily="-107" charset="-128"/>
              </a:rPr>
              <a:t>close a channel</a:t>
            </a:r>
            <a:r>
              <a:rPr lang="en-US" sz="1200" kern="1200" baseline="0" dirty="0">
                <a:solidFill>
                  <a:schemeClr val="tx1"/>
                </a:solidFill>
                <a:latin typeface="Arial" pitchFamily="-107" charset="0"/>
                <a:ea typeface="ＭＳ Ｐゴシック" pitchFamily="-107" charset="-128"/>
                <a:cs typeface="ＭＳ Ｐゴシック" pitchFamily="-107" charset="-128"/>
              </a:rPr>
              <a:t>, it sends a SSH_MSG_CHANNEL_CLOSE message, which includes the recipient channel number.</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35</a:t>
            </a:fld>
            <a:endParaRPr lang="en-AU"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Figure 17.11 provides an example of Connection Protocol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Exchange.</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36</a:t>
            </a:fld>
            <a:endParaRPr lang="en-AU"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Four channel types are recognized in the SSH Connection Protocol</a:t>
            </a:r>
          </a:p>
          <a:p>
            <a:r>
              <a:rPr lang="en-US" sz="1200" kern="1200" baseline="0" dirty="0">
                <a:solidFill>
                  <a:schemeClr val="tx1"/>
                </a:solidFill>
                <a:latin typeface="Arial" pitchFamily="-107" charset="0"/>
                <a:ea typeface="ＭＳ Ｐゴシック" pitchFamily="-107" charset="-128"/>
                <a:cs typeface="ＭＳ Ｐゴシック" pitchFamily="-107" charset="-128"/>
              </a:rPr>
              <a:t>specification.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session:  </a:t>
            </a:r>
            <a:r>
              <a:rPr lang="en-US" sz="1200" kern="1200" baseline="0" dirty="0">
                <a:solidFill>
                  <a:schemeClr val="tx1"/>
                </a:solidFill>
                <a:latin typeface="Arial" pitchFamily="-107" charset="0"/>
                <a:ea typeface="ＭＳ Ｐゴシック" pitchFamily="-107" charset="-128"/>
                <a:cs typeface="ＭＳ Ｐゴシック" pitchFamily="-107" charset="-128"/>
              </a:rPr>
              <a:t>The remote execution of a program. The program may be a shell, an application such as file transfer or e-mail, a system command, or some built-in subsystem. Once a session channel is opened, subsequent requests are used to start the remote program.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x11: </a:t>
            </a:r>
            <a:r>
              <a:rPr lang="en-US" sz="1200" kern="1200" baseline="0" dirty="0">
                <a:solidFill>
                  <a:schemeClr val="tx1"/>
                </a:solidFill>
                <a:latin typeface="Arial" pitchFamily="-107" charset="0"/>
                <a:ea typeface="ＭＳ Ｐゴシック" pitchFamily="-107" charset="-128"/>
                <a:cs typeface="ＭＳ Ｐゴシック" pitchFamily="-107" charset="-128"/>
              </a:rPr>
              <a:t>This refers to the X Window System, a computer software system and network protocol that provides a graphical user interface (GUI) for networked computers. X allows applications to run on a network server but to be displayed on a desktop machine.</a:t>
            </a:r>
          </a:p>
          <a:p>
            <a:endParaRPr lang="en-US" sz="1200" b="1"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forwarded-tcpip:  </a:t>
            </a:r>
            <a:r>
              <a:rPr lang="en-US" sz="1200" kern="1200" baseline="0" dirty="0">
                <a:solidFill>
                  <a:schemeClr val="tx1"/>
                </a:solidFill>
                <a:latin typeface="Arial" pitchFamily="-107" charset="0"/>
                <a:ea typeface="ＭＳ Ｐゴシック" pitchFamily="-107" charset="-128"/>
                <a:cs typeface="ＭＳ Ｐゴシック" pitchFamily="-107" charset="-128"/>
              </a:rPr>
              <a:t>This is remote port forwarding, as explained in the next subsection.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b="1" kern="1200" baseline="0" dirty="0">
                <a:solidFill>
                  <a:schemeClr val="tx1"/>
                </a:solidFill>
                <a:latin typeface="Arial" pitchFamily="-107" charset="0"/>
                <a:ea typeface="ＭＳ Ｐゴシック" pitchFamily="-107" charset="-128"/>
                <a:cs typeface="ＭＳ Ｐゴシック" pitchFamily="-107" charset="-128"/>
              </a:rPr>
              <a:t>• direct-</a:t>
            </a:r>
            <a:r>
              <a:rPr lang="en-US" sz="1200" b="1" kern="1200" baseline="0" dirty="0" err="1">
                <a:solidFill>
                  <a:schemeClr val="tx1"/>
                </a:solidFill>
                <a:latin typeface="Arial" pitchFamily="-107" charset="0"/>
                <a:ea typeface="ＭＳ Ｐゴシック" pitchFamily="-107" charset="-128"/>
                <a:cs typeface="ＭＳ Ｐゴシック" pitchFamily="-107" charset="-128"/>
              </a:rPr>
              <a:t>tcpip</a:t>
            </a:r>
            <a:r>
              <a:rPr lang="en-US" sz="1200" b="1" kern="1200" baseline="0" dirty="0">
                <a:solidFill>
                  <a:schemeClr val="tx1"/>
                </a:solidFill>
                <a:latin typeface="Arial" pitchFamily="-107" charset="0"/>
                <a:ea typeface="ＭＳ Ｐゴシック" pitchFamily="-107" charset="-128"/>
                <a:cs typeface="ＭＳ Ｐゴシック" pitchFamily="-107" charset="-128"/>
              </a:rPr>
              <a:t>: </a:t>
            </a:r>
            <a:r>
              <a:rPr lang="en-US" sz="1200" kern="1200" baseline="0" dirty="0">
                <a:solidFill>
                  <a:schemeClr val="tx1"/>
                </a:solidFill>
                <a:latin typeface="Arial" pitchFamily="-107" charset="0"/>
                <a:ea typeface="ＭＳ Ｐゴシック" pitchFamily="-107" charset="-128"/>
                <a:cs typeface="ＭＳ Ｐゴシック" pitchFamily="-107" charset="-128"/>
              </a:rPr>
              <a:t>This is local port forwarding, as explained in the next subsection.</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37</a:t>
            </a:fld>
            <a:endParaRPr lang="en-AU"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One of the most useful features of SSH is port forwarding. In essence,</a:t>
            </a:r>
          </a:p>
          <a:p>
            <a:r>
              <a:rPr lang="en-US" sz="1200" kern="1200" baseline="0" dirty="0">
                <a:solidFill>
                  <a:schemeClr val="tx1"/>
                </a:solidFill>
                <a:latin typeface="Arial" pitchFamily="-107" charset="0"/>
                <a:ea typeface="ＭＳ Ｐゴシック" pitchFamily="-107" charset="-128"/>
                <a:cs typeface="ＭＳ Ｐゴシック" pitchFamily="-107" charset="-128"/>
              </a:rPr>
              <a:t>port forwarding provides the ability to convert any insecure TCP connection into a secure SSH connection. This is also referred to as SSH tunneling. We need to know what a port is in this context. A </a:t>
            </a:r>
            <a:r>
              <a:rPr lang="en-US" sz="1200" b="1" kern="1200" baseline="0" dirty="0">
                <a:solidFill>
                  <a:schemeClr val="tx1"/>
                </a:solidFill>
                <a:latin typeface="Arial" pitchFamily="-107" charset="0"/>
                <a:ea typeface="ＭＳ Ｐゴシック" pitchFamily="-107" charset="-128"/>
                <a:cs typeface="ＭＳ Ｐゴシック" pitchFamily="-107" charset="-128"/>
              </a:rPr>
              <a:t>port</a:t>
            </a:r>
            <a:r>
              <a:rPr lang="en-US" sz="1200" kern="1200" baseline="0" dirty="0">
                <a:solidFill>
                  <a:schemeClr val="tx1"/>
                </a:solidFill>
                <a:latin typeface="Arial" pitchFamily="-107" charset="0"/>
                <a:ea typeface="ＭＳ Ｐゴシック" pitchFamily="-107" charset="-128"/>
                <a:cs typeface="ＭＳ Ｐゴシック" pitchFamily="-107" charset="-128"/>
              </a:rPr>
              <a:t> is an identifier of a user of TCP. So, any application that runs on top of TCP has a port number. Incoming TCP traffic is delivered to the appropriate application on the basis of the port number. An application may employ multiple port numbers. For example, for the Simple Mail Transfer</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 (smtp), the server side generally listens on port 25, so an incoming SMTP request uses TCP and addresses the data to destination port 25. TCP recognizes that this is the SMTP server address and routes the data to the SMTP server application.</a:t>
            </a:r>
            <a:endParaRPr lang="en-US" dirty="0">
              <a:ea typeface="+mn-ea"/>
              <a:cs typeface="+mn-cs"/>
            </a:endParaRPr>
          </a:p>
        </p:txBody>
      </p:sp>
      <p:sp>
        <p:nvSpPr>
          <p:cNvPr id="63492" name="Slide Number Placeholder 3"/>
          <p:cNvSpPr>
            <a:spLocks noGrp="1"/>
          </p:cNvSpPr>
          <p:nvPr>
            <p:ph type="sldNum" sz="quarter" idx="5"/>
          </p:nvPr>
        </p:nvSpPr>
        <p:spPr>
          <a:noFill/>
        </p:spPr>
        <p:txBody>
          <a:bodyPr/>
          <a:lstStyle/>
          <a:p>
            <a:fld id="{B4F969E4-CFAB-5345-98A7-E901C600C1E5}" type="slidenum">
              <a:rPr lang="en-AU" smtClean="0">
                <a:latin typeface="Arial" pitchFamily="-84" charset="0"/>
              </a:rPr>
              <a:pPr/>
              <a:t>38</a:t>
            </a:fld>
            <a:endParaRPr lang="en-AU" dirty="0">
              <a:latin typeface="Arial" pitchFamily="-8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Figure 17.12 illustrates the basic concept behind port forwarding. We have a client application that is identified by port number </a:t>
            </a:r>
            <a:r>
              <a:rPr lang="en-US" sz="1200" i="1" kern="1200" dirty="0">
                <a:solidFill>
                  <a:schemeClr val="tx1"/>
                </a:solidFill>
                <a:effectLst/>
                <a:latin typeface="Arial" pitchFamily="-107" charset="0"/>
                <a:ea typeface="ＭＳ Ｐゴシック" pitchFamily="-107" charset="-128"/>
                <a:cs typeface="ＭＳ Ｐゴシック" pitchFamily="-107" charset="-128"/>
              </a:rPr>
              <a:t>x </a:t>
            </a:r>
            <a:r>
              <a:rPr lang="en-US" sz="1200" kern="1200" dirty="0">
                <a:solidFill>
                  <a:schemeClr val="tx1"/>
                </a:solidFill>
                <a:effectLst/>
                <a:latin typeface="Arial" pitchFamily="-107" charset="0"/>
                <a:ea typeface="ＭＳ Ｐゴシック" pitchFamily="-107" charset="-128"/>
                <a:cs typeface="ＭＳ Ｐゴシック" pitchFamily="-107" charset="-128"/>
              </a:rPr>
              <a:t>and a server application identified by port number </a:t>
            </a:r>
            <a:r>
              <a:rPr lang="en-US" sz="1200" i="1" kern="1200" dirty="0">
                <a:solidFill>
                  <a:schemeClr val="tx1"/>
                </a:solidFill>
                <a:effectLst/>
                <a:latin typeface="Arial" pitchFamily="-107" charset="0"/>
                <a:ea typeface="ＭＳ Ｐゴシック" pitchFamily="-107" charset="-128"/>
                <a:cs typeface="ＭＳ Ｐゴシック" pitchFamily="-107" charset="-128"/>
              </a:rPr>
              <a:t>y</a:t>
            </a:r>
            <a:r>
              <a:rPr lang="en-US" sz="1200" kern="1200" dirty="0">
                <a:solidFill>
                  <a:schemeClr val="tx1"/>
                </a:solidFill>
                <a:effectLst/>
                <a:latin typeface="Arial" pitchFamily="-107" charset="0"/>
                <a:ea typeface="ＭＳ Ｐゴシック" pitchFamily="-107" charset="-128"/>
                <a:cs typeface="ＭＳ Ｐゴシック" pitchFamily="-107" charset="-128"/>
              </a:rPr>
              <a:t>. At some point, the client application invokes the local TCP entity and requests a connection to the remote server on port </a:t>
            </a:r>
            <a:r>
              <a:rPr lang="en-US" sz="1200" i="1" kern="1200" dirty="0">
                <a:solidFill>
                  <a:schemeClr val="tx1"/>
                </a:solidFill>
                <a:effectLst/>
                <a:latin typeface="Arial" pitchFamily="-107" charset="0"/>
                <a:ea typeface="ＭＳ Ｐゴシック" pitchFamily="-107" charset="-128"/>
                <a:cs typeface="ＭＳ Ｐゴシック" pitchFamily="-107" charset="-128"/>
              </a:rPr>
              <a:t>y</a:t>
            </a:r>
            <a:r>
              <a:rPr lang="en-US" sz="1200" kern="1200" dirty="0">
                <a:solidFill>
                  <a:schemeClr val="tx1"/>
                </a:solidFill>
                <a:effectLst/>
                <a:latin typeface="Arial" pitchFamily="-107" charset="0"/>
                <a:ea typeface="ＭＳ Ｐゴシック" pitchFamily="-107" charset="-128"/>
                <a:cs typeface="ＭＳ Ｐゴシック" pitchFamily="-107" charset="-128"/>
              </a:rPr>
              <a:t>. The local TCP entity negotiates a TCP connection with the remote TCP entity, such that the connection links local port </a:t>
            </a:r>
            <a:r>
              <a:rPr lang="en-US" sz="1200" i="1" kern="1200" dirty="0">
                <a:solidFill>
                  <a:schemeClr val="tx1"/>
                </a:solidFill>
                <a:effectLst/>
                <a:latin typeface="Arial" pitchFamily="-107" charset="0"/>
                <a:ea typeface="ＭＳ Ｐゴシック" pitchFamily="-107" charset="-128"/>
                <a:cs typeface="ＭＳ Ｐゴシック" pitchFamily="-107" charset="-128"/>
              </a:rPr>
              <a:t>x </a:t>
            </a:r>
            <a:r>
              <a:rPr lang="en-US" sz="1200" kern="1200" dirty="0">
                <a:solidFill>
                  <a:schemeClr val="tx1"/>
                </a:solidFill>
                <a:effectLst/>
                <a:latin typeface="Arial" pitchFamily="-107" charset="0"/>
                <a:ea typeface="ＭＳ Ｐゴシック" pitchFamily="-107" charset="-128"/>
                <a:cs typeface="ＭＳ Ｐゴシック" pitchFamily="-107" charset="-128"/>
              </a:rPr>
              <a:t>to remote port </a:t>
            </a:r>
            <a:r>
              <a:rPr lang="en-US" sz="1200" i="1" kern="1200" dirty="0">
                <a:solidFill>
                  <a:schemeClr val="tx1"/>
                </a:solidFill>
                <a:effectLst/>
                <a:latin typeface="Arial" pitchFamily="-107" charset="0"/>
                <a:ea typeface="ＭＳ Ｐゴシック" pitchFamily="-107" charset="-128"/>
                <a:cs typeface="ＭＳ Ｐゴシック" pitchFamily="-107" charset="-128"/>
              </a:rPr>
              <a:t>y</a:t>
            </a:r>
            <a:r>
              <a:rPr lang="en-US" sz="1200" kern="1200" dirty="0">
                <a:solidFill>
                  <a:schemeClr val="tx1"/>
                </a:solidFill>
                <a:effectLst/>
                <a:latin typeface="Arial" pitchFamily="-107" charset="0"/>
                <a:ea typeface="ＭＳ Ｐゴシック" pitchFamily="-107" charset="-128"/>
                <a:cs typeface="ＭＳ Ｐゴシック" pitchFamily="-107" charset="-128"/>
              </a:rPr>
              <a:t>.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secure this connection, SSH is configured so that the SSH Transport Layer Protocol establishes a TCP connection between the SSH client and server entities, with TCP port numbers </a:t>
            </a:r>
            <a:r>
              <a:rPr lang="en-US" sz="1200" i="1" kern="1200" baseline="0" dirty="0">
                <a:solidFill>
                  <a:schemeClr val="tx1"/>
                </a:solidFill>
                <a:latin typeface="Arial" pitchFamily="-107" charset="0"/>
                <a:ea typeface="ＭＳ Ｐゴシック" pitchFamily="-107" charset="-128"/>
                <a:cs typeface="ＭＳ Ｐゴシック" pitchFamily="-107" charset="-128"/>
              </a:rPr>
              <a:t>a</a:t>
            </a:r>
            <a:r>
              <a:rPr lang="en-US" sz="1200" kern="1200" baseline="0" dirty="0">
                <a:solidFill>
                  <a:schemeClr val="tx1"/>
                </a:solidFill>
                <a:latin typeface="Arial" pitchFamily="-107" charset="0"/>
                <a:ea typeface="ＭＳ Ｐゴシック" pitchFamily="-107" charset="-128"/>
                <a:cs typeface="ＭＳ Ｐゴシック" pitchFamily="-107" charset="-128"/>
              </a:rPr>
              <a:t> and </a:t>
            </a:r>
            <a:r>
              <a:rPr lang="en-US" sz="1200" b="0" i="1" kern="1200" baseline="0" dirty="0">
                <a:solidFill>
                  <a:schemeClr val="tx1"/>
                </a:solidFill>
                <a:latin typeface="Arial" pitchFamily="-107" charset="0"/>
                <a:ea typeface="ＭＳ Ｐゴシック" pitchFamily="-107" charset="-128"/>
                <a:cs typeface="ＭＳ Ｐゴシック" pitchFamily="-107" charset="-128"/>
              </a:rPr>
              <a:t>b</a:t>
            </a:r>
            <a:r>
              <a:rPr lang="en-US" sz="1200" kern="1200" baseline="0" dirty="0">
                <a:solidFill>
                  <a:schemeClr val="tx1"/>
                </a:solidFill>
                <a:latin typeface="Arial" pitchFamily="-107" charset="0"/>
                <a:ea typeface="ＭＳ Ｐゴシック" pitchFamily="-107" charset="-128"/>
                <a:cs typeface="ＭＳ Ｐゴシック" pitchFamily="-107" charset="-128"/>
              </a:rPr>
              <a:t>, respectively. A secure SSH tunnel is established over this TCP connection. Traffic from the client at port </a:t>
            </a:r>
            <a:r>
              <a:rPr lang="en-US" sz="1200" i="1" kern="1200" baseline="0" dirty="0">
                <a:solidFill>
                  <a:schemeClr val="tx1"/>
                </a:solidFill>
                <a:latin typeface="Arial" pitchFamily="-107" charset="0"/>
                <a:ea typeface="ＭＳ Ｐゴシック" pitchFamily="-107" charset="-128"/>
                <a:cs typeface="ＭＳ Ｐゴシック" pitchFamily="-107" charset="-128"/>
              </a:rPr>
              <a:t>x</a:t>
            </a:r>
            <a:r>
              <a:rPr lang="en-US" sz="1200" kern="1200" baseline="0" dirty="0">
                <a:solidFill>
                  <a:schemeClr val="tx1"/>
                </a:solidFill>
                <a:latin typeface="Arial" pitchFamily="-107" charset="0"/>
                <a:ea typeface="ＭＳ Ｐゴシック" pitchFamily="-107" charset="-128"/>
                <a:cs typeface="ＭＳ Ｐゴシック" pitchFamily="-107" charset="-128"/>
              </a:rPr>
              <a:t> is redirected to the local SSH entity and travels through the tunnel where the remote SSH entity delivers the data to the server application on port y. Traffic in the other direction is similarly redirected.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SSH supports two types of port forwarding: local forwarding and remote forwarding. </a:t>
            </a:r>
            <a:r>
              <a:rPr lang="en-US" sz="1200" b="1" kern="1200" baseline="0" dirty="0">
                <a:solidFill>
                  <a:schemeClr val="tx1"/>
                </a:solidFill>
                <a:latin typeface="Arial" pitchFamily="-107" charset="0"/>
                <a:ea typeface="ＭＳ Ｐゴシック" pitchFamily="-107" charset="-128"/>
                <a:cs typeface="ＭＳ Ｐゴシック" pitchFamily="-107" charset="-128"/>
              </a:rPr>
              <a:t>Local forwarding </a:t>
            </a:r>
            <a:r>
              <a:rPr lang="en-US" sz="1200" kern="1200" baseline="0" dirty="0">
                <a:solidFill>
                  <a:schemeClr val="tx1"/>
                </a:solidFill>
                <a:latin typeface="Arial" pitchFamily="-107" charset="0"/>
                <a:ea typeface="ＭＳ Ｐゴシック" pitchFamily="-107" charset="-128"/>
                <a:cs typeface="ＭＳ Ｐゴシック" pitchFamily="-107" charset="-128"/>
              </a:rPr>
              <a:t>allows the client to set up a “hijacker” process. This will intercept selected application-level traffic and redirect it from an unsecured TCP connection to a secure SSH tunnel. SSH is configured to listen on selected ports. SSH grabs all traffic using a selected port and sends it through an SSH tunnel. On the other end, the SSH server sends the incoming traffic to the destination port dictated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the client application.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With </a:t>
            </a:r>
            <a:r>
              <a:rPr lang="en-US" sz="1200" b="1" kern="1200" baseline="0" dirty="0">
                <a:solidFill>
                  <a:schemeClr val="tx1"/>
                </a:solidFill>
                <a:latin typeface="Arial" pitchFamily="-107" charset="0"/>
                <a:ea typeface="ＭＳ Ｐゴシック" pitchFamily="-107" charset="-128"/>
                <a:cs typeface="ＭＳ Ｐゴシック" pitchFamily="-107" charset="-128"/>
              </a:rPr>
              <a:t>remote forwarding</a:t>
            </a:r>
            <a:r>
              <a:rPr lang="en-US" sz="1200" kern="1200" baseline="0" dirty="0">
                <a:solidFill>
                  <a:schemeClr val="tx1"/>
                </a:solidFill>
                <a:latin typeface="Arial" pitchFamily="-107" charset="0"/>
                <a:ea typeface="ＭＳ Ｐゴシック" pitchFamily="-107" charset="-128"/>
                <a:cs typeface="ＭＳ Ｐゴシック" pitchFamily="-107" charset="-128"/>
              </a:rPr>
              <a:t>, the user’s SSH client acts on the server’s behalf. The client receives traffic with a given destination port number, places the traffic on the correct port and sends it to the destination the user chooses. A typical example of remote forwarding is the following. You wish to access a server at work from your home computer. Because the work server is behind a firewall, it will not accept an SSH request from your home computer. However, from work you can set up an SSH tunnel using remote forwarding.</a:t>
            </a:r>
            <a:endParaRPr lang="en-US" dirty="0"/>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39</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xfrm>
            <a:off x="685800" y="4343400"/>
            <a:ext cx="5486400" cy="4341813"/>
          </a:xfrm>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Table 17.1 provides a summary of the types of security threats faced when using the Web. One way to group these threats is in terms of passive and active attacks. Passive attacks include eavesdropping on network traffic between browser and server and gaining access to information on a Web site that is supposed to be restricted. Active attacks include impersonating another user, altering messages in transit between client and server, and altering information on a Web site.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Another way to classify Web security threats is in terms of the location of the threat: Web server, Web browser, and network traffic between browser and server. Issues of server and browser security fall into the category of computer system security; Part Six of this book addresses the issue of system security in general but is also applicable to Web system security. Issues of traffic security fall into the category of network security and are addressed in this chapter.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22532" name="Slide Number Placeholder 3"/>
          <p:cNvSpPr>
            <a:spLocks noGrp="1"/>
          </p:cNvSpPr>
          <p:nvPr>
            <p:ph type="sldNum" sz="quarter" idx="5"/>
          </p:nvPr>
        </p:nvSpPr>
        <p:spPr>
          <a:noFill/>
        </p:spPr>
        <p:txBody>
          <a:bodyPr/>
          <a:lstStyle/>
          <a:p>
            <a:fld id="{8FC5FFF2-2EBA-E949-9192-1BE0809E3858}" type="slidenum">
              <a:rPr lang="en-AU" smtClean="0">
                <a:latin typeface="Arial" pitchFamily="-84" charset="0"/>
              </a:rPr>
              <a:pPr/>
              <a:t>4</a:t>
            </a:fld>
            <a:endParaRPr lang="en-AU" dirty="0">
              <a:latin typeface="Arial" pitchFamily="-8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9404227B-0D45-634C-B0F1-92C4B4963907}" type="slidenum">
              <a:rPr lang="en-AU">
                <a:latin typeface="Arial" pitchFamily="-84" charset="0"/>
              </a:rPr>
              <a:pPr/>
              <a:t>40</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17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A number of approaches to providing Web security are possible. The various approaches that have been considered are similar in the services they provide and, to some extent, in the mechanisms that they use, but they differ with respect to their scope of applicability and their relative location within the TCP/IP protocol stack.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Figure 17.1 illustrates this difference. One way to provide Web security is to use IP security (IPsec) (Figure 17.1a). The advantage of using IPsec is that it is transparent to end users and applications and provides a general-purpose solution. Furthermore, IPsec includes a filtering capability so that only selected traffic need incur the overhead of IPsec processing.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Another relatively general-purpose solution is to implement security just above TCP (Figure 17.1b). The foremost example of this approach is the Secure Sockets Layer (SSL) and the follow-on Internet standard known as Transport Layer Security (TLS). At this level, there are two implementation choices. For full generality, SSL (or TLS) could be provided as part of the underlying protocol suite and therefore be transparent to applications. Alternatively, TLS can be embedded in specific packages. For example, virtually all browsers come equipped with TLS, and most Web servers have implemented the protocol. </a:t>
            </a:r>
            <a:endParaRPr lang="en-US" dirty="0"/>
          </a:p>
          <a:p>
            <a:endParaRPr lang="en-US" sz="1200" kern="1200" dirty="0">
              <a:solidFill>
                <a:schemeClr val="tx1"/>
              </a:solidFill>
              <a:effectLst/>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Application-specific security services are embedded within the particular application. Figure 17.1c shows examples of this architecture. The advantage of this approach is that the service can be tailored to the specific needs of a given application.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49BBB40-6CE4-E541-A4AF-3304713711AB}" type="slidenum">
              <a:rPr lang="en-AU">
                <a:latin typeface="Arial" pitchFamily="-84" charset="0"/>
              </a:rPr>
              <a:pPr/>
              <a:t>6</a:t>
            </a:fld>
            <a:endParaRPr lang="en-AU" dirty="0">
              <a:latin typeface="Arial" pitchFamily="-84" charset="0"/>
            </a:endParaRPr>
          </a:p>
        </p:txBody>
      </p:sp>
      <p:sp>
        <p:nvSpPr>
          <p:cNvPr id="24579" name="Rectangle 1026"/>
          <p:cNvSpPr>
            <a:spLocks noGrp="1" noRot="1" noChangeAspect="1" noChangeArrowheads="1" noTextEdit="1"/>
          </p:cNvSpPr>
          <p:nvPr>
            <p:ph type="sldImg"/>
          </p:nvPr>
        </p:nvSpPr>
        <p:spPr>
          <a:ln/>
        </p:spPr>
      </p:sp>
      <p:sp>
        <p:nvSpPr>
          <p:cNvPr id="24580" name="Rectangle 1027"/>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One of the most widely used security services is </a:t>
            </a:r>
            <a:r>
              <a:rPr lang="en-US" sz="1200" b="1" kern="1200" dirty="0">
                <a:solidFill>
                  <a:schemeClr val="tx1"/>
                </a:solidFill>
                <a:effectLst/>
                <a:latin typeface="Arial" pitchFamily="-107" charset="0"/>
                <a:ea typeface="ＭＳ Ｐゴシック" pitchFamily="-107" charset="-128"/>
                <a:cs typeface="ＭＳ Ｐゴシック" pitchFamily="-107" charset="-128"/>
              </a:rPr>
              <a:t>Transport Layer Security (TSL)</a:t>
            </a:r>
            <a:r>
              <a:rPr lang="en-US" sz="1200" kern="1200" dirty="0">
                <a:solidFill>
                  <a:schemeClr val="tx1"/>
                </a:solidFill>
                <a:effectLst/>
                <a:latin typeface="Arial" pitchFamily="-107" charset="0"/>
                <a:ea typeface="ＭＳ Ｐゴシック" pitchFamily="-107" charset="-128"/>
                <a:cs typeface="ＭＳ Ｐゴシック" pitchFamily="-107" charset="-128"/>
              </a:rPr>
              <a:t>; the current version is Version 1.2, defined in RFC 5246. TLS is an Internet standard that evolved from a commercial protocol known as </a:t>
            </a:r>
            <a:r>
              <a:rPr lang="en-US" sz="1200" b="1" kern="1200" dirty="0">
                <a:solidFill>
                  <a:schemeClr val="tx1"/>
                </a:solidFill>
                <a:effectLst/>
                <a:latin typeface="Arial" pitchFamily="-107" charset="0"/>
                <a:ea typeface="ＭＳ Ｐゴシック" pitchFamily="-107" charset="-128"/>
                <a:cs typeface="ＭＳ Ｐゴシック" pitchFamily="-107" charset="-128"/>
              </a:rPr>
              <a:t>Secure Sockets Layer (SSL)</a:t>
            </a:r>
            <a:r>
              <a:rPr lang="en-US" sz="1200" kern="1200" dirty="0">
                <a:solidFill>
                  <a:schemeClr val="tx1"/>
                </a:solidFill>
                <a:effectLst/>
                <a:latin typeface="Arial" pitchFamily="-107" charset="0"/>
                <a:ea typeface="ＭＳ Ｐゴシック" pitchFamily="-107" charset="-128"/>
                <a:cs typeface="ＭＳ Ｐゴシック" pitchFamily="-107" charset="-128"/>
              </a:rPr>
              <a:t>. Although SSL implementations are still around, it has been deprecated by IETF and is disabled by most corporations offering TLS software. TLS is a general-purpose service implemented as a set of protocols that rely on TCP. At this level, there are two implementation choices. For full generality, TLS could be provided as part of the underlying protocol suite and therefore be transparent to applications. Alternatively, TLS can be embedded in specific packages. For example, most browsers come equipped with TLS, and most Web servers have implemented the protocol. </a:t>
            </a:r>
            <a:endParaRPr lang="en-US" dirty="0"/>
          </a:p>
          <a:p>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9F052C0-4D8A-474A-882D-E062D7F4D59C}" type="slidenum">
              <a:rPr lang="en-AU">
                <a:latin typeface="Arial" pitchFamily="-84" charset="0"/>
              </a:rPr>
              <a:pPr/>
              <a:t>7</a:t>
            </a:fld>
            <a:endParaRPr lang="en-AU" dirty="0">
              <a:latin typeface="Arial" pitchFamily="-8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07" charset="0"/>
                <a:ea typeface="ＭＳ Ｐゴシック" pitchFamily="-107" charset="-128"/>
                <a:cs typeface="ＭＳ Ｐゴシック" pitchFamily="-107" charset="-128"/>
              </a:rPr>
              <a:t>TLS is designed to make use of TCP to provide a reliable end-to-end secure service. TLS is not a single protocol but rather two layers of protocols, as illustrated in Figure 17.2.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07" charset="0"/>
                <a:ea typeface="ＭＳ Ｐゴシック" pitchFamily="-107" charset="-128"/>
                <a:cs typeface="ＭＳ Ｐゴシック" pitchFamily="-107" charset="-128"/>
              </a:rPr>
              <a:t>The TLS Record Protocol provides basic security services to various higher-layer protocols. In particular, the </a:t>
            </a:r>
            <a:r>
              <a:rPr lang="en-US" sz="1200" b="1" kern="1200" dirty="0">
                <a:solidFill>
                  <a:schemeClr val="tx1"/>
                </a:solidFill>
                <a:effectLst/>
                <a:latin typeface="Arial" pitchFamily="-107" charset="0"/>
                <a:ea typeface="ＭＳ Ｐゴシック" pitchFamily="-107" charset="-128"/>
                <a:cs typeface="ＭＳ Ｐゴシック" pitchFamily="-107" charset="-128"/>
              </a:rPr>
              <a:t>Hypertext Transfer Protocol (HTTP)</a:t>
            </a:r>
            <a:r>
              <a:rPr lang="en-US" sz="1200" kern="1200" dirty="0">
                <a:solidFill>
                  <a:schemeClr val="tx1"/>
                </a:solidFill>
                <a:effectLst/>
                <a:latin typeface="Arial" pitchFamily="-107" charset="0"/>
                <a:ea typeface="ＭＳ Ｐゴシック" pitchFamily="-107" charset="-128"/>
                <a:cs typeface="ＭＳ Ｐゴシック" pitchFamily="-107" charset="-128"/>
              </a:rPr>
              <a:t>, which provides the transfer service for Web client/server interaction, can operate on top of TLS. Three higher-layer protocols are defined as part of TLS: the Handshake Protocol; the Change Cipher Spec Protocol; and the Alert Protocol. These TLS-specific protocols are used in the management of TLS exchanges and are examined later in this section. A fourth protocol, the Heartbeat Protocol, is defined in a separate RFC and is also discussed subsequently in this section. </a:t>
            </a:r>
            <a:endParaRPr lang="en-US" dirty="0"/>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C015E95-0740-E54C-A16C-B46BD5111675}" type="slidenum">
              <a:rPr lang="en-AU">
                <a:latin typeface="Arial" pitchFamily="-84" charset="0"/>
              </a:rPr>
              <a:pPr/>
              <a:t>8</a:t>
            </a:fld>
            <a:endParaRPr lang="en-AU" dirty="0">
              <a:latin typeface="Arial" pitchFamily="-84" charset="0"/>
            </a:endParaRPr>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Two important TLS concepts are the TLS session and the TLS connection, which are defined in the specification as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Connection: </a:t>
            </a:r>
            <a:r>
              <a:rPr lang="en-US" sz="1200" kern="1200" dirty="0">
                <a:solidFill>
                  <a:schemeClr val="tx1"/>
                </a:solidFill>
                <a:effectLst/>
                <a:latin typeface="Arial" pitchFamily="-107" charset="0"/>
                <a:ea typeface="ＭＳ Ｐゴシック" pitchFamily="-107" charset="-128"/>
                <a:cs typeface="ＭＳ Ｐゴシック" pitchFamily="-107" charset="-128"/>
              </a:rPr>
              <a:t>A connection is a transport (in the OSI layering model definition) that provides a suitable type of service. For TLS, such connections are peer-to-peer relationships. The connections are transient. Every connection is associated with one session.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Session: </a:t>
            </a:r>
            <a:r>
              <a:rPr lang="en-US" sz="1200" kern="1200" dirty="0">
                <a:solidFill>
                  <a:schemeClr val="tx1"/>
                </a:solidFill>
                <a:effectLst/>
                <a:latin typeface="Arial" pitchFamily="-107" charset="0"/>
                <a:ea typeface="ＭＳ Ｐゴシック" pitchFamily="-107" charset="-128"/>
                <a:cs typeface="ＭＳ Ｐゴシック" pitchFamily="-107" charset="-128"/>
              </a:rPr>
              <a:t>A TLS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Between any pair of parties (applications such as HTTP on client and server), there may be multiple secure connections. In theory, there may also be multiple simultaneous sessions between parties, but this feature is not used in practice. </a:t>
            </a:r>
            <a:endParaRPr lang="en-US" dirty="0">
              <a:effectLst/>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dirty="0">
                <a:solidFill>
                  <a:schemeClr val="tx1"/>
                </a:solidFill>
                <a:effectLst/>
                <a:latin typeface="Arial" pitchFamily="-107" charset="0"/>
                <a:ea typeface="ＭＳ Ｐゴシック" pitchFamily="-107" charset="-128"/>
                <a:cs typeface="ＭＳ Ｐゴシック" pitchFamily="-107" charset="-128"/>
              </a:rPr>
              <a:t>There are a number of states associated with each session. Once a session is established, there is a current operating state for both read and write (i.e., receive and send). In addition, during the Handshake Protocol, pending read and write states are created. Upon successful conclusion of the Handshake Protocol, the pending states become the current states. </a:t>
            </a:r>
            <a:endParaRPr lang="en-US" dirty="0">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session state is defined by the following parameters.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ＭＳ Ｐゴシック" pitchFamily="-107" charset="-128"/>
              </a:rPr>
              <a:t>Session identifier: </a:t>
            </a:r>
            <a:r>
              <a:rPr lang="en-US" sz="1200" kern="1200" dirty="0">
                <a:solidFill>
                  <a:schemeClr val="tx1"/>
                </a:solidFill>
                <a:effectLst/>
                <a:latin typeface="Arial" pitchFamily="-107" charset="0"/>
                <a:ea typeface="ＭＳ Ｐゴシック" pitchFamily="-107" charset="-128"/>
                <a:cs typeface="ＭＳ Ｐゴシック" pitchFamily="-107" charset="-128"/>
              </a:rPr>
              <a:t>An arbitrary byte sequence chosen by the server to identify an active or </a:t>
            </a:r>
            <a:r>
              <a:rPr lang="en-US" sz="1200" kern="1200" dirty="0" err="1">
                <a:solidFill>
                  <a:schemeClr val="tx1"/>
                </a:solidFill>
                <a:effectLst/>
                <a:latin typeface="Arial" pitchFamily="-107" charset="0"/>
                <a:ea typeface="ＭＳ Ｐゴシック" pitchFamily="-107" charset="-128"/>
                <a:cs typeface="ＭＳ Ｐゴシック" pitchFamily="-107" charset="-128"/>
              </a:rPr>
              <a:t>resumable</a:t>
            </a:r>
            <a:r>
              <a:rPr lang="en-US" sz="1200" kern="1200" dirty="0">
                <a:solidFill>
                  <a:schemeClr val="tx1"/>
                </a:solidFill>
                <a:effectLst/>
                <a:latin typeface="Arial" pitchFamily="-107" charset="0"/>
                <a:ea typeface="ＭＳ Ｐゴシック" pitchFamily="-107" charset="-128"/>
                <a:cs typeface="ＭＳ Ｐゴシック" pitchFamily="-107" charset="-128"/>
              </a:rPr>
              <a:t> session state. </a:t>
            </a:r>
          </a:p>
          <a:p>
            <a:pPr marL="0" indent="0">
              <a:buFont typeface="Arial" panose="020B0604020202020204" pitchFamily="34" charset="0"/>
              <a:buNone/>
            </a:pPr>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ＭＳ Ｐゴシック" pitchFamily="-107" charset="-128"/>
              </a:rPr>
              <a:t>Peer certificate: </a:t>
            </a:r>
            <a:r>
              <a:rPr lang="en-US" sz="1200" kern="1200" dirty="0">
                <a:solidFill>
                  <a:schemeClr val="tx1"/>
                </a:solidFill>
                <a:effectLst/>
                <a:latin typeface="Arial" pitchFamily="-107" charset="0"/>
                <a:ea typeface="ＭＳ Ｐゴシック" pitchFamily="-107" charset="-128"/>
                <a:cs typeface="ＭＳ Ｐゴシック" pitchFamily="-107" charset="-128"/>
              </a:rPr>
              <a:t>An X509.v3 certificate of the peer. This element of the state may be null. </a:t>
            </a:r>
            <a:endParaRPr lang="en-US" dirty="0"/>
          </a:p>
          <a:p>
            <a:pPr marL="171450" indent="-171450" algn="l" rtl="0" eaLnBrk="0" fontAlgn="base" hangingPunct="0">
              <a:spcBef>
                <a:spcPct val="30000"/>
              </a:spcBef>
              <a:spcAft>
                <a:spcPct val="0"/>
              </a:spcAft>
              <a:buFont typeface="Arial" panose="020B0604020202020204" pitchFamily="34" charset="0"/>
              <a:buChar char="•"/>
            </a:pPr>
            <a:endParaRPr lang="en-US" sz="1200" b="1" kern="1200" dirty="0">
              <a:solidFill>
                <a:schemeClr val="tx1"/>
              </a:solidFill>
              <a:effectLst/>
              <a:latin typeface="Arial" pitchFamily="-107" charset="0"/>
              <a:ea typeface="ＭＳ Ｐゴシック" pitchFamily="-107" charset="-128"/>
              <a:cs typeface="ＭＳ Ｐゴシック" pitchFamily="-107" charset="-128"/>
            </a:endParaRPr>
          </a:p>
          <a:p>
            <a:pPr marL="171450" indent="-171450" algn="l" rtl="0" eaLnBrk="0" fontAlgn="base" hangingPunct="0">
              <a:spcBef>
                <a:spcPct val="30000"/>
              </a:spcBef>
              <a:spcAft>
                <a:spcPct val="0"/>
              </a:spcAft>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ＭＳ Ｐゴシック" pitchFamily="-107" charset="-128"/>
              </a:rPr>
              <a:t>Compression method: </a:t>
            </a:r>
            <a:r>
              <a:rPr lang="en-US" sz="1200" b="0" kern="1200" dirty="0">
                <a:solidFill>
                  <a:schemeClr val="tx1"/>
                </a:solidFill>
                <a:effectLst/>
                <a:latin typeface="Arial" pitchFamily="-107" charset="0"/>
                <a:ea typeface="ＭＳ Ｐゴシック" pitchFamily="-107" charset="-128"/>
                <a:cs typeface="ＭＳ Ｐゴシック" pitchFamily="-107" charset="-128"/>
              </a:rPr>
              <a:t>The algorithm used to compress data prior to encryption. </a:t>
            </a:r>
          </a:p>
          <a:p>
            <a:pPr marL="0" indent="0" algn="l" rtl="0" eaLnBrk="0" fontAlgn="base" hangingPunct="0">
              <a:spcBef>
                <a:spcPct val="30000"/>
              </a:spcBef>
              <a:spcAft>
                <a:spcPct val="0"/>
              </a:spcAft>
              <a:buFont typeface="Arial" panose="020B0604020202020204" pitchFamily="34" charset="0"/>
              <a:buNone/>
            </a:pPr>
            <a:endParaRPr lang="en-US" sz="1200" b="0" kern="1200" dirty="0">
              <a:solidFill>
                <a:schemeClr val="tx1"/>
              </a:solidFill>
              <a:effectLst/>
              <a:latin typeface="Arial" pitchFamily="-107" charset="0"/>
              <a:ea typeface="ＭＳ Ｐゴシック" pitchFamily="-107" charset="-128"/>
            </a:endParaRPr>
          </a:p>
          <a:p>
            <a:pPr marL="171450" indent="-171450" algn="l" rtl="0" eaLnBrk="0" fontAlgn="base" hangingPunct="0">
              <a:spcBef>
                <a:spcPct val="30000"/>
              </a:spcBef>
              <a:spcAft>
                <a:spcPct val="0"/>
              </a:spcAft>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ＭＳ Ｐゴシック" pitchFamily="-107" charset="-128"/>
              </a:rPr>
              <a:t>Cipher spec</a:t>
            </a:r>
            <a:r>
              <a:rPr lang="en-US" sz="1200" b="0" kern="1200" dirty="0">
                <a:solidFill>
                  <a:schemeClr val="tx1"/>
                </a:solidFill>
                <a:effectLst/>
                <a:latin typeface="Arial" pitchFamily="-107" charset="0"/>
                <a:ea typeface="ＭＳ Ｐゴシック" pitchFamily="-107" charset="-128"/>
                <a:cs typeface="ＭＳ Ｐゴシック" pitchFamily="-107" charset="-128"/>
              </a:rPr>
              <a:t>: Specifies the bulk data encryption algorithm (such as null, AES, etc.) and a hash algorithm (such as MD5 or SHA-1) used for MAC calculation. It also defines cryptographic attributes such as the </a:t>
            </a:r>
            <a:r>
              <a:rPr lang="en-US" sz="1200" b="0" kern="1200" dirty="0" err="1">
                <a:solidFill>
                  <a:schemeClr val="tx1"/>
                </a:solidFill>
                <a:effectLst/>
                <a:latin typeface="Arial" pitchFamily="-107" charset="0"/>
                <a:ea typeface="ＭＳ Ｐゴシック" pitchFamily="-107" charset="-128"/>
                <a:cs typeface="ＭＳ Ｐゴシック" pitchFamily="-107" charset="-128"/>
              </a:rPr>
              <a:t>hash_size</a:t>
            </a:r>
            <a:r>
              <a:rPr lang="en-US" sz="1200" b="0" kern="1200" dirty="0">
                <a:solidFill>
                  <a:schemeClr val="tx1"/>
                </a:solidFill>
                <a:effectLst/>
                <a:latin typeface="Arial" pitchFamily="-107" charset="0"/>
                <a:ea typeface="ＭＳ Ｐゴシック" pitchFamily="-107" charset="-128"/>
                <a:cs typeface="ＭＳ Ｐゴシック" pitchFamily="-107" charset="-128"/>
              </a:rPr>
              <a:t>. </a:t>
            </a:r>
            <a:endParaRPr lang="en-US" sz="1200" b="0" kern="1200" dirty="0">
              <a:solidFill>
                <a:schemeClr val="tx1"/>
              </a:solidFill>
              <a:effectLst/>
              <a:latin typeface="Arial" pitchFamily="-107" charset="0"/>
              <a:ea typeface="ＭＳ Ｐゴシック" pitchFamily="-107" charset="-128"/>
            </a:endParaRP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t>
            </a:r>
            <a:r>
              <a:rPr lang="en-US" sz="1200" b="1" kern="1200" dirty="0">
                <a:solidFill>
                  <a:schemeClr val="tx1"/>
                </a:solidFill>
                <a:effectLst/>
                <a:latin typeface="Arial" pitchFamily="-107" charset="0"/>
                <a:ea typeface="ＭＳ Ｐゴシック" pitchFamily="-107" charset="-128"/>
                <a:cs typeface="ＭＳ Ｐゴシック" pitchFamily="-107" charset="-128"/>
              </a:rPr>
              <a:t>Master secret: </a:t>
            </a:r>
            <a:r>
              <a:rPr lang="en-US" sz="1200" kern="1200" dirty="0">
                <a:solidFill>
                  <a:schemeClr val="tx1"/>
                </a:solidFill>
                <a:effectLst/>
                <a:latin typeface="Arial" pitchFamily="-107" charset="0"/>
                <a:ea typeface="ＭＳ Ｐゴシック" pitchFamily="-107" charset="-128"/>
                <a:cs typeface="ＭＳ Ｐゴシック" pitchFamily="-107" charset="-128"/>
              </a:rPr>
              <a:t>48-byte secret shared between the client and server. </a:t>
            </a:r>
          </a:p>
          <a:p>
            <a:endParaRPr lang="en-US" sz="1200" b="0" kern="1200" dirty="0">
              <a:solidFill>
                <a:schemeClr val="tx1"/>
              </a:solidFill>
              <a:effectLst/>
              <a:latin typeface="Arial" pitchFamily="-107" charset="0"/>
              <a:ea typeface="ＭＳ Ｐゴシック" pitchFamily="-107" charset="-128"/>
              <a:cs typeface="ＭＳ Ｐゴシック" pitchFamily="-107" charset="-128"/>
            </a:endParaRPr>
          </a:p>
          <a:p>
            <a:pPr marL="171450" indent="-171450">
              <a:buFont typeface="Arial" panose="020B0604020202020204" pitchFamily="34" charset="0"/>
              <a:buChar char="•"/>
            </a:pPr>
            <a:r>
              <a:rPr lang="en-US" sz="1200" b="1" kern="1200" dirty="0">
                <a:solidFill>
                  <a:schemeClr val="tx1"/>
                </a:solidFill>
                <a:effectLst/>
                <a:latin typeface="Arial" pitchFamily="-107" charset="0"/>
                <a:ea typeface="ＭＳ Ｐゴシック" pitchFamily="-107" charset="-128"/>
                <a:cs typeface="ＭＳ Ｐゴシック" pitchFamily="-107" charset="-128"/>
              </a:rPr>
              <a:t>Is </a:t>
            </a:r>
            <a:r>
              <a:rPr lang="en-US" sz="1200" b="1" kern="1200" dirty="0" err="1">
                <a:solidFill>
                  <a:schemeClr val="tx1"/>
                </a:solidFill>
                <a:effectLst/>
                <a:latin typeface="Arial" pitchFamily="-107" charset="0"/>
                <a:ea typeface="ＭＳ Ｐゴシック" pitchFamily="-107" charset="-128"/>
                <a:cs typeface="ＭＳ Ｐゴシック" pitchFamily="-107" charset="-128"/>
              </a:rPr>
              <a:t>resumable</a:t>
            </a:r>
            <a:r>
              <a:rPr lang="en-US" sz="1200" b="1" kern="1200" dirty="0">
                <a:solidFill>
                  <a:schemeClr val="tx1"/>
                </a:solidFill>
                <a:effectLst/>
                <a:latin typeface="Arial" pitchFamily="-107" charset="0"/>
                <a:ea typeface="ＭＳ Ｐゴシック" pitchFamily="-107" charset="-128"/>
                <a:cs typeface="ＭＳ Ｐゴシック" pitchFamily="-107" charset="-128"/>
              </a:rPr>
              <a:t>: </a:t>
            </a:r>
            <a:r>
              <a:rPr lang="en-US" sz="1200" kern="1200" dirty="0">
                <a:solidFill>
                  <a:schemeClr val="tx1"/>
                </a:solidFill>
                <a:effectLst/>
                <a:latin typeface="Arial" pitchFamily="-107" charset="0"/>
                <a:ea typeface="ＭＳ Ｐゴシック" pitchFamily="-107" charset="-128"/>
                <a:cs typeface="ＭＳ Ｐゴシック" pitchFamily="-107" charset="-128"/>
              </a:rPr>
              <a:t>A flag indicating whether the session can be used to initiate new connections. </a:t>
            </a:r>
            <a:endParaRPr lang="en-US" dirty="0">
              <a:effectLst/>
            </a:endParaRPr>
          </a:p>
        </p:txBody>
      </p:sp>
      <p:sp>
        <p:nvSpPr>
          <p:cNvPr id="4" name="Slide Number Placeholder 3"/>
          <p:cNvSpPr>
            <a:spLocks noGrp="1"/>
          </p:cNvSpPr>
          <p:nvPr>
            <p:ph type="sldNum" sz="quarter" idx="10"/>
          </p:nvPr>
        </p:nvSpPr>
        <p:spPr/>
        <p:txBody>
          <a:bodyPr/>
          <a:lstStyle/>
          <a:p>
            <a:pPr>
              <a:defRPr/>
            </a:pPr>
            <a:fld id="{CB959BEF-6AC3-7540-A43C-A7798D3FCAAB}"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6866"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1098558D-EDEF-6E49-B96D-9C3FADE10CD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C9C647B1-DEAE-604C-8277-A0CE194EBD7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60ED8F0B-58A5-DB41-9726-20EC5E8A0521}"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426BE87-E5FB-E549-B6FD-BE8C668A25A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AB25685A-713B-8549-9275-7DEE06C1AF59}"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3A7342E1-65BB-6E4A-A0CC-A610AAC07D0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DCBB56AA-FE0D-774B-9115-3002173F52F9}"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4B5F1141-6830-8D46-9787-8E222FA999BD}"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44B1FC6E-DD23-0745-9A88-FF90FE027BF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2C7668E8-CB30-1B4D-93AB-5D2DD1B60BE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13EBF9D1-F2F6-354E-8D82-1F22732BF26C}"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20113960-210B-8C44-ADE8-24754ADD31F9}"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E8C925CD-4C5D-6D4E-9FE4-4D8095B50739}"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885A41B-8327-0E42-B599-5675DCE9B20E}"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FED9FD7-61BB-7A44-8CC2-6AE4A679CA7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92AF57C-3280-0644-86E8-18FD8A22CD3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AB9645CD-4595-C648-9785-F95E54BD1D9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67715433-4EEF-DF40-A66B-7CF99177B5E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128E1A6-2C0A-DC46-9BC0-5CAA931D92D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0C3E177B-2501-454C-AAE0-495436BCF2A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D5B29FC2-87A2-FA4F-86AA-E71D2B343C4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41DCA415-B046-FC48-9DF6-C959FC4A05B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a:t>© 2020 Pearson Education, Inc., Hoboken, NJ. All rights reserved.        </a:t>
            </a:r>
            <a:endParaRPr lang="en-US" dirty="0"/>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39035AE5-5969-D34B-B84F-BCD4664DAD9A}" type="slidenum">
              <a:rPr lang="en-US"/>
              <a:pPr>
                <a:defRPr/>
              </a:pPr>
              <a:t>‹#›</a:t>
            </a:fld>
            <a:endParaRPr lang="en-US" dirty="0"/>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latin typeface="Arial" pitchFamily="-1" charset="0"/>
              </a:defRPr>
            </a:lvl1pPr>
          </a:lstStyle>
          <a:p>
            <a:pPr>
              <a:defRPr/>
            </a:pPr>
            <a:fld id="{3431E8D6-C4E6-E04D-BE90-11C56E0B4B44}"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eaLnBrk="0" fontAlgn="base" hangingPunct="0">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eaLnBrk="0" fontAlgn="base" hangingPunct="0">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eaLnBrk="0" fontAlgn="base" hangingPunct="0">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eaLnBrk="0" fontAlgn="base" hangingPunct="0">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eaLnBrk="0" fontAlgn="base" hangingPunct="0">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eaLnBrk="0" fontAlgn="base" hangingPunct="0">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eaLnBrk="1" fontAlgn="auto" hangingPunct="1">
              <a:spcAft>
                <a:spcPts val="0"/>
              </a:spcAft>
              <a:defRPr/>
            </a:pPr>
            <a:r>
              <a:rPr lang="en-US" dirty="0">
                <a:ea typeface="+mj-ea"/>
                <a:cs typeface="+mj-cs"/>
              </a:rPr>
              <a:t>Cryptography and Network Security</a:t>
            </a:r>
            <a:endParaRPr lang="en-AU" dirty="0">
              <a:ea typeface="+mj-ea"/>
              <a:cs typeface="+mj-cs"/>
            </a:endParaRPr>
          </a:p>
        </p:txBody>
      </p:sp>
      <p:sp>
        <p:nvSpPr>
          <p:cNvPr id="16387" name="Rectangle 3"/>
          <p:cNvSpPr>
            <a:spLocks noGrp="1" noChangeArrowheads="1"/>
          </p:cNvSpPr>
          <p:nvPr>
            <p:ph type="subTitle" idx="1"/>
          </p:nvPr>
        </p:nvSpPr>
        <p:spPr>
          <a:xfrm>
            <a:off x="1854200" y="5203825"/>
            <a:ext cx="5446713" cy="852488"/>
          </a:xfrm>
        </p:spPr>
        <p:txBody>
          <a:bodyPr/>
          <a:lstStyle/>
          <a:p>
            <a:pPr eaLnBrk="1" hangingPunct="1">
              <a:buFont typeface="Wingdings" pitchFamily="-84" charset="2"/>
              <a:buNone/>
            </a:pPr>
            <a:r>
              <a:rPr lang="en-US" dirty="0"/>
              <a:t>Eighth Edition</a:t>
            </a:r>
          </a:p>
          <a:p>
            <a:pPr eaLnBrk="1" hangingPunct="1">
              <a:buFont typeface="Wingdings" pitchFamily="-84" charset="2"/>
              <a:buNone/>
            </a:pPr>
            <a:r>
              <a:rPr lang="en-US" dirty="0"/>
              <a:t>	by William Stallings	</a:t>
            </a:r>
          </a:p>
          <a:p>
            <a:pPr eaLnBrk="1" hangingPunct="1">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296399" cy="1412875"/>
          </a:xfrm>
        </p:spPr>
        <p:txBody>
          <a:bodyPr/>
          <a:lstStyle/>
          <a:p>
            <a:r>
              <a:rPr lang="en-US" sz="2800" dirty="0"/>
              <a:t>A connection state is defined by the following parameters</a:t>
            </a:r>
            <a:r>
              <a:rPr lang="en-US" sz="2400" dirty="0"/>
              <a:t>:</a:t>
            </a:r>
          </a:p>
        </p:txBody>
      </p:sp>
      <p:graphicFrame>
        <p:nvGraphicFramePr>
          <p:cNvPr id="8" name="Content Placeholder 7"/>
          <p:cNvGraphicFramePr>
            <a:graphicFrameLocks noGrp="1"/>
          </p:cNvGraphicFramePr>
          <p:nvPr>
            <p:ph sz="half" idx="1"/>
          </p:nvPr>
        </p:nvGraphicFramePr>
        <p:xfrm>
          <a:off x="228600" y="1600200"/>
          <a:ext cx="4267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8"/>
          <p:cNvGraphicFramePr>
            <a:graphicFrameLocks noGrp="1"/>
          </p:cNvGraphicFramePr>
          <p:nvPr>
            <p:ph sz="half" idx="2"/>
          </p:nvPr>
        </p:nvGraphicFramePr>
        <p:xfrm>
          <a:off x="4800600" y="1600200"/>
          <a:ext cx="4114800" cy="50831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Footer Placeholder 4"/>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TLS Record Protocol</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572592"/>
              </p:ext>
            </p:extLst>
          </p:nvPr>
        </p:nvGraphicFramePr>
        <p:xfrm>
          <a:off x="0" y="14478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5181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943600" cy="365125"/>
          </a:xfrm>
        </p:spPr>
        <p:txBody>
          <a:bodyPr/>
          <a:lstStyle/>
          <a:p>
            <a:pPr>
              <a:defRPr/>
            </a:pPr>
            <a:r>
              <a:rPr lang="en-US" sz="1050"/>
              <a:t>© 2020 Pearson Education, Inc., Hoboken, NJ. All rights reserved.        </a:t>
            </a:r>
            <a:endParaRPr lang="en-US" sz="1050" dirty="0"/>
          </a:p>
        </p:txBody>
      </p:sp>
      <p:pic>
        <p:nvPicPr>
          <p:cNvPr id="9" name="Picture 8">
            <a:extLst>
              <a:ext uri="{FF2B5EF4-FFF2-40B4-BE49-F238E27FC236}">
                <a16:creationId xmlns:a16="http://schemas.microsoft.com/office/drawing/2014/main" id="{3C28CB4D-881A-0F49-B2F8-28ECBF430BF0}"/>
              </a:ext>
            </a:extLst>
          </p:cNvPr>
          <p:cNvPicPr>
            <a:picLocks noChangeAspect="1"/>
          </p:cNvPicPr>
          <p:nvPr/>
        </p:nvPicPr>
        <p:blipFill rotWithShape="1">
          <a:blip r:embed="rId3"/>
          <a:srcRect t="19551" b="23750"/>
          <a:stretch/>
        </p:blipFill>
        <p:spPr>
          <a:xfrm>
            <a:off x="-40409" y="0"/>
            <a:ext cx="9224818" cy="6768752"/>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419600" cy="365125"/>
          </a:xfrm>
        </p:spPr>
        <p:txBody>
          <a:bodyPr/>
          <a:lstStyle/>
          <a:p>
            <a:pPr>
              <a:defRPr/>
            </a:pPr>
            <a:r>
              <a:rPr lang="en-US" sz="1050"/>
              <a:t>© 2020 Pearson Education, Inc., Hoboken, NJ. All rights reserved.        </a:t>
            </a:r>
            <a:endParaRPr lang="en-US" dirty="0"/>
          </a:p>
        </p:txBody>
      </p:sp>
      <p:pic>
        <p:nvPicPr>
          <p:cNvPr id="6" name="Picture 5">
            <a:extLst>
              <a:ext uri="{FF2B5EF4-FFF2-40B4-BE49-F238E27FC236}">
                <a16:creationId xmlns:a16="http://schemas.microsoft.com/office/drawing/2014/main" id="{6A1DCED6-0EA9-AA42-9EB8-6D8FF8461F2F}"/>
              </a:ext>
            </a:extLst>
          </p:cNvPr>
          <p:cNvPicPr>
            <a:picLocks noChangeAspect="1"/>
          </p:cNvPicPr>
          <p:nvPr/>
        </p:nvPicPr>
        <p:blipFill rotWithShape="1">
          <a:blip r:embed="rId3"/>
          <a:srcRect t="18500" b="23750"/>
          <a:stretch/>
        </p:blipFill>
        <p:spPr>
          <a:xfrm>
            <a:off x="323528" y="-322906"/>
            <a:ext cx="9145016" cy="6834459"/>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105400" cy="365125"/>
          </a:xfrm>
        </p:spPr>
        <p:txBody>
          <a:bodyPr/>
          <a:lstStyle/>
          <a:p>
            <a:pPr>
              <a:defRPr/>
            </a:pPr>
            <a:r>
              <a:rPr lang="en-US" sz="1050"/>
              <a:t>© 2020 Pearson Education, Inc., Hoboken, NJ. All rights reserved.        </a:t>
            </a:r>
            <a:endParaRPr lang="en-US" sz="1050" dirty="0"/>
          </a:p>
        </p:txBody>
      </p:sp>
      <p:pic>
        <p:nvPicPr>
          <p:cNvPr id="6" name="Picture 5">
            <a:extLst>
              <a:ext uri="{FF2B5EF4-FFF2-40B4-BE49-F238E27FC236}">
                <a16:creationId xmlns:a16="http://schemas.microsoft.com/office/drawing/2014/main" id="{41F8B1A3-5F75-D741-B199-A80E7CE745AB}"/>
              </a:ext>
            </a:extLst>
          </p:cNvPr>
          <p:cNvPicPr>
            <a:picLocks noChangeAspect="1"/>
          </p:cNvPicPr>
          <p:nvPr/>
        </p:nvPicPr>
        <p:blipFill rotWithShape="1">
          <a:blip r:embed="rId3"/>
          <a:srcRect t="19551" b="45154"/>
          <a:stretch/>
        </p:blipFill>
        <p:spPr>
          <a:xfrm>
            <a:off x="-98714" y="890365"/>
            <a:ext cx="9341427" cy="4266827"/>
          </a:xfrm>
          <a:prstGeom prst="rect">
            <a:avLst/>
          </a:prstGeom>
        </p:spPr>
      </p:pic>
      <p:sp>
        <p:nvSpPr>
          <p:cNvPr id="7" name="TextBox 6">
            <a:extLst>
              <a:ext uri="{FF2B5EF4-FFF2-40B4-BE49-F238E27FC236}">
                <a16:creationId xmlns:a16="http://schemas.microsoft.com/office/drawing/2014/main" id="{DE03DC6A-6F75-0A4D-A927-0D7314B46CBC}"/>
              </a:ext>
            </a:extLst>
          </p:cNvPr>
          <p:cNvSpPr txBox="1"/>
          <p:nvPr/>
        </p:nvSpPr>
        <p:spPr>
          <a:xfrm>
            <a:off x="0" y="5600700"/>
            <a:ext cx="9144000" cy="677108"/>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Figure 17.5 TLS Record Protocol Payload </a:t>
            </a:r>
          </a:p>
          <a:p>
            <a:endParaRPr lang="en-US" dirty="0"/>
          </a:p>
        </p:txBody>
      </p:sp>
    </p:spTree>
  </p:cSld>
  <p:clrMapOvr>
    <a:masterClrMapping/>
  </p:clrMapOvr>
  <p:transition spd="med">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81455" y="1593273"/>
            <a:ext cx="184666" cy="369332"/>
          </a:xfrm>
          <a:prstGeom prst="rect">
            <a:avLst/>
          </a:prstGeom>
          <a:noFill/>
        </p:spPr>
        <p:txBody>
          <a:bodyPr wrap="none" rtlCol="0">
            <a:spAutoFit/>
          </a:bodyPr>
          <a:lstStyle/>
          <a:p>
            <a:endParaRPr lang="en-US" dirty="0"/>
          </a:p>
        </p:txBody>
      </p:sp>
      <p:sp>
        <p:nvSpPr>
          <p:cNvPr id="5" name="Footer Placeholder 4"/>
          <p:cNvSpPr>
            <a:spLocks noGrp="1"/>
          </p:cNvSpPr>
          <p:nvPr>
            <p:ph type="ftr" sz="quarter" idx="11"/>
          </p:nvPr>
        </p:nvSpPr>
        <p:spPr>
          <a:xfrm>
            <a:off x="0" y="6492875"/>
            <a:ext cx="5791200" cy="365125"/>
          </a:xfrm>
        </p:spPr>
        <p:txBody>
          <a:bodyPr/>
          <a:lstStyle/>
          <a:p>
            <a:pPr>
              <a:defRPr/>
            </a:pPr>
            <a:r>
              <a:rPr lang="en-US" sz="1050"/>
              <a:t>© 2020 Pearson Education, Inc., Hoboken, NJ. All rights reserved.        </a:t>
            </a:r>
            <a:endParaRPr lang="en-US" sz="1050" dirty="0"/>
          </a:p>
        </p:txBody>
      </p:sp>
      <p:pic>
        <p:nvPicPr>
          <p:cNvPr id="7" name="Picture 6">
            <a:extLst>
              <a:ext uri="{FF2B5EF4-FFF2-40B4-BE49-F238E27FC236}">
                <a16:creationId xmlns:a16="http://schemas.microsoft.com/office/drawing/2014/main" id="{61EA7A97-634E-034E-985A-2B866FC05DC7}"/>
              </a:ext>
            </a:extLst>
          </p:cNvPr>
          <p:cNvPicPr>
            <a:picLocks noChangeAspect="1"/>
          </p:cNvPicPr>
          <p:nvPr/>
        </p:nvPicPr>
        <p:blipFill>
          <a:blip r:embed="rId3"/>
          <a:stretch>
            <a:fillRect/>
          </a:stretch>
        </p:blipFill>
        <p:spPr>
          <a:xfrm>
            <a:off x="395537" y="1124744"/>
            <a:ext cx="8451804" cy="4839922"/>
          </a:xfrm>
          <a:prstGeom prst="rect">
            <a:avLst/>
          </a:prstGeom>
        </p:spPr>
      </p:pic>
      <p:sp>
        <p:nvSpPr>
          <p:cNvPr id="12" name="TextBox 11">
            <a:extLst>
              <a:ext uri="{FF2B5EF4-FFF2-40B4-BE49-F238E27FC236}">
                <a16:creationId xmlns:a16="http://schemas.microsoft.com/office/drawing/2014/main" id="{170F89DD-239A-114B-B898-4ADAA9C847A4}"/>
              </a:ext>
            </a:extLst>
          </p:cNvPr>
          <p:cNvSpPr txBox="1"/>
          <p:nvPr/>
        </p:nvSpPr>
        <p:spPr>
          <a:xfrm>
            <a:off x="6525872" y="6186974"/>
            <a:ext cx="2321469" cy="246221"/>
          </a:xfrm>
          <a:prstGeom prst="rect">
            <a:avLst/>
          </a:prstGeom>
          <a:noFill/>
        </p:spPr>
        <p:txBody>
          <a:bodyPr wrap="none" rtlCol="0">
            <a:spAutoFit/>
          </a:bodyPr>
          <a:lstStyle/>
          <a:p>
            <a:r>
              <a:rPr lang="en-US" sz="1000" dirty="0"/>
              <a:t>(Table is on page 522 in the textbook)</a:t>
            </a:r>
          </a:p>
        </p:txBody>
      </p:sp>
    </p:spTree>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7150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9070CD2E-0FD0-A142-9254-32E1890B4A65}"/>
              </a:ext>
            </a:extLst>
          </p:cNvPr>
          <p:cNvPicPr>
            <a:picLocks noChangeAspect="1"/>
          </p:cNvPicPr>
          <p:nvPr/>
        </p:nvPicPr>
        <p:blipFill>
          <a:blip r:embed="rId3"/>
          <a:stretch>
            <a:fillRect/>
          </a:stretch>
        </p:blipFill>
        <p:spPr>
          <a:xfrm>
            <a:off x="1922318" y="0"/>
            <a:ext cx="5299364" cy="6858000"/>
          </a:xfrm>
          <a:prstGeom prst="rect">
            <a:avLst/>
          </a:prstGeom>
        </p:spPr>
      </p:pic>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Cryptographic Computations</a:t>
            </a:r>
          </a:p>
        </p:txBody>
      </p:sp>
      <p:sp>
        <p:nvSpPr>
          <p:cNvPr id="3" name="Content Placeholder 2"/>
          <p:cNvSpPr>
            <a:spLocks noGrp="1"/>
          </p:cNvSpPr>
          <p:nvPr>
            <p:ph idx="1"/>
          </p:nvPr>
        </p:nvSpPr>
        <p:spPr>
          <a:xfrm>
            <a:off x="611560" y="1916832"/>
            <a:ext cx="8280920" cy="5924872"/>
          </a:xfrm>
        </p:spPr>
        <p:txBody>
          <a:bodyPr>
            <a:normAutofit/>
          </a:bodyPr>
          <a:lstStyle/>
          <a:p>
            <a:r>
              <a:rPr lang="en-US" dirty="0"/>
              <a:t>Two further items are of interest:</a:t>
            </a:r>
          </a:p>
          <a:p>
            <a:pPr lvl="1"/>
            <a:r>
              <a:rPr lang="en-US" sz="2400" dirty="0"/>
              <a:t>The creation of a shared master secret by means of the key exchange </a:t>
            </a:r>
          </a:p>
          <a:p>
            <a:pPr lvl="2"/>
            <a:r>
              <a:rPr lang="en-US" sz="2000" dirty="0"/>
              <a:t>The shared master secret is a one-time 48-byte value generated for this session by means of secure key exchange</a:t>
            </a:r>
          </a:p>
          <a:p>
            <a:pPr lvl="2"/>
            <a:r>
              <a:rPr lang="en-US" sz="2000" dirty="0"/>
              <a:t>The creation is in two stages</a:t>
            </a:r>
          </a:p>
          <a:p>
            <a:pPr lvl="3"/>
            <a:r>
              <a:rPr lang="en-US" sz="1800" dirty="0"/>
              <a:t>First, a </a:t>
            </a:r>
            <a:r>
              <a:rPr lang="en-US" sz="1800" dirty="0" err="1"/>
              <a:t>pre_master_secret</a:t>
            </a:r>
            <a:r>
              <a:rPr lang="en-US" sz="1800" dirty="0"/>
              <a:t> is exchanged</a:t>
            </a:r>
          </a:p>
          <a:p>
            <a:pPr lvl="3"/>
            <a:r>
              <a:rPr lang="en-US" sz="1800" dirty="0"/>
              <a:t>Second, the </a:t>
            </a:r>
            <a:r>
              <a:rPr lang="en-US" sz="1800" dirty="0" err="1"/>
              <a:t>master_secret</a:t>
            </a:r>
            <a:r>
              <a:rPr lang="en-US" sz="1800" dirty="0"/>
              <a:t> is calculated by both parties</a:t>
            </a:r>
          </a:p>
          <a:p>
            <a:pPr lvl="1"/>
            <a:r>
              <a:rPr lang="en-US" sz="2400" dirty="0"/>
              <a:t>The generation of cryptographic parameters from the master secret</a:t>
            </a:r>
          </a:p>
        </p:txBody>
      </p:sp>
      <p:sp>
        <p:nvSpPr>
          <p:cNvPr id="4" name="Footer Placeholder 3"/>
          <p:cNvSpPr>
            <a:spLocks noGrp="1"/>
          </p:cNvSpPr>
          <p:nvPr>
            <p:ph type="ftr" sz="quarter" idx="11"/>
          </p:nvPr>
        </p:nvSpPr>
        <p:spPr>
          <a:xfrm>
            <a:off x="0" y="6492875"/>
            <a:ext cx="6477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Generation of Cryptographic Parameters</a:t>
            </a:r>
          </a:p>
        </p:txBody>
      </p:sp>
      <p:sp>
        <p:nvSpPr>
          <p:cNvPr id="3" name="Content Placeholder 2"/>
          <p:cNvSpPr>
            <a:spLocks noGrp="1"/>
          </p:cNvSpPr>
          <p:nvPr>
            <p:ph idx="1"/>
          </p:nvPr>
        </p:nvSpPr>
        <p:spPr>
          <a:xfrm>
            <a:off x="762000" y="1828800"/>
            <a:ext cx="7570787" cy="4876800"/>
          </a:xfrm>
        </p:spPr>
        <p:txBody>
          <a:bodyPr>
            <a:normAutofit fontScale="77500" lnSpcReduction="20000"/>
          </a:bodyPr>
          <a:lstStyle/>
          <a:p>
            <a:r>
              <a:rPr lang="en-US" dirty="0" err="1"/>
              <a:t>CipherSpecs</a:t>
            </a:r>
            <a:r>
              <a:rPr lang="en-US" dirty="0"/>
              <a:t> require:</a:t>
            </a:r>
          </a:p>
          <a:p>
            <a:pPr lvl="1"/>
            <a:r>
              <a:rPr lang="en-US" dirty="0"/>
              <a:t>A client write MAC secret</a:t>
            </a:r>
          </a:p>
          <a:p>
            <a:pPr lvl="1"/>
            <a:r>
              <a:rPr lang="en-US" dirty="0"/>
              <a:t>A server write MAC secret</a:t>
            </a:r>
          </a:p>
          <a:p>
            <a:pPr lvl="1"/>
            <a:r>
              <a:rPr lang="en-US" dirty="0"/>
              <a:t>A client write key</a:t>
            </a:r>
          </a:p>
          <a:p>
            <a:pPr lvl="1"/>
            <a:r>
              <a:rPr lang="en-US" dirty="0"/>
              <a:t>A server write key</a:t>
            </a:r>
          </a:p>
          <a:p>
            <a:pPr lvl="1"/>
            <a:r>
              <a:rPr lang="en-US" dirty="0"/>
              <a:t>A client write IV</a:t>
            </a:r>
          </a:p>
          <a:p>
            <a:pPr lvl="1"/>
            <a:r>
              <a:rPr lang="en-US" dirty="0"/>
              <a:t>A server write IV</a:t>
            </a:r>
          </a:p>
          <a:p>
            <a:pPr lvl="1">
              <a:buNone/>
            </a:pPr>
            <a:endParaRPr lang="en-US" dirty="0"/>
          </a:p>
          <a:p>
            <a:pPr lvl="1">
              <a:buNone/>
            </a:pPr>
            <a:r>
              <a:rPr lang="en-US" dirty="0"/>
              <a:t>------Which are generated from the master secret in that order</a:t>
            </a:r>
          </a:p>
          <a:p>
            <a:pPr marL="342900" lvl="1" indent="-342900">
              <a:spcBef>
                <a:spcPts val="2400"/>
              </a:spcBef>
              <a:buClr>
                <a:srgbClr val="BAABE3"/>
              </a:buClr>
            </a:pPr>
            <a:r>
              <a:rPr lang="en-US" sz="2824" dirty="0">
                <a:cs typeface="ＭＳ Ｐゴシック" pitchFamily="-84" charset="-128"/>
              </a:rPr>
              <a:t>These parameters are generated from the master secret by hashing the master secret into a sequence of secure bytes of sufficient length for all needed parameters</a:t>
            </a:r>
          </a:p>
        </p:txBody>
      </p:sp>
      <p:sp>
        <p:nvSpPr>
          <p:cNvPr id="4" name="Footer Placeholder 3"/>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0866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57DE7FEC-77AA-9246-A33D-BC78109CCB1D}"/>
              </a:ext>
            </a:extLst>
          </p:cNvPr>
          <p:cNvPicPr>
            <a:picLocks noChangeAspect="1"/>
          </p:cNvPicPr>
          <p:nvPr/>
        </p:nvPicPr>
        <p:blipFill rotWithShape="1">
          <a:blip r:embed="rId3"/>
          <a:srcRect t="12201" b="12201"/>
          <a:stretch/>
        </p:blipFill>
        <p:spPr>
          <a:xfrm>
            <a:off x="1187625" y="-1"/>
            <a:ext cx="6889294" cy="6740067"/>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rtlCol="0">
            <a:noAutofit/>
          </a:bodyPr>
          <a:lstStyle/>
          <a:p>
            <a:pPr eaLnBrk="1" fontAlgn="auto" hangingPunct="1">
              <a:spcAft>
                <a:spcPts val="0"/>
              </a:spcAft>
              <a:defRPr/>
            </a:pPr>
            <a:r>
              <a:rPr lang="en-US" dirty="0">
                <a:ea typeface="+mj-ea"/>
                <a:cs typeface="+mj-cs"/>
              </a:rPr>
              <a:t>Chapter 17</a:t>
            </a:r>
          </a:p>
        </p:txBody>
      </p:sp>
      <p:sp>
        <p:nvSpPr>
          <p:cNvPr id="18435" name="Subtitle 13"/>
          <p:cNvSpPr>
            <a:spLocks noGrp="1"/>
          </p:cNvSpPr>
          <p:nvPr>
            <p:ph type="subTitle" idx="1"/>
          </p:nvPr>
        </p:nvSpPr>
        <p:spPr>
          <a:xfrm>
            <a:off x="1524000" y="5029200"/>
            <a:ext cx="6096000" cy="1349376"/>
          </a:xfrm>
        </p:spPr>
        <p:txBody>
          <a:bodyPr>
            <a:normAutofit/>
          </a:bodyPr>
          <a:lstStyle/>
          <a:p>
            <a:pPr eaLnBrk="1" hangingPunct="1"/>
            <a:r>
              <a:rPr lang="en-US" sz="3600" dirty="0">
                <a:latin typeface="Arial" pitchFamily="-84" charset="0"/>
              </a:rPr>
              <a:t>Transport-Level Security</a:t>
            </a:r>
            <a:endParaRPr lang="en-US" sz="3600" dirty="0"/>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b="0"/>
              <a:t>© 2020 Pearson Education, Inc., Hoboken, NJ. All rights reserved.        </a:t>
            </a:r>
            <a:endParaRPr lang="en-US" sz="1050"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SSL/TLS Attacks</a:t>
            </a:r>
          </a:p>
        </p:txBody>
      </p:sp>
      <p:sp>
        <p:nvSpPr>
          <p:cNvPr id="3" name="Content Placeholder 2"/>
          <p:cNvSpPr>
            <a:spLocks noGrp="1"/>
          </p:cNvSpPr>
          <p:nvPr>
            <p:ph idx="1"/>
          </p:nvPr>
        </p:nvSpPr>
        <p:spPr>
          <a:xfrm>
            <a:off x="838200" y="1752600"/>
            <a:ext cx="7570787" cy="4648200"/>
          </a:xfrm>
        </p:spPr>
        <p:txBody>
          <a:bodyPr>
            <a:normAutofit lnSpcReduction="10000"/>
          </a:bodyPr>
          <a:lstStyle/>
          <a:p>
            <a:r>
              <a:rPr lang="en-US" dirty="0"/>
              <a:t>The attacks can be grouped into four general categories:</a:t>
            </a:r>
          </a:p>
          <a:p>
            <a:pPr lvl="2"/>
            <a:r>
              <a:rPr lang="en-US" dirty="0"/>
              <a:t>Attacks on the handshake protocol</a:t>
            </a:r>
          </a:p>
          <a:p>
            <a:pPr lvl="2"/>
            <a:r>
              <a:rPr lang="en-US" dirty="0"/>
              <a:t>Attacks on the record and application data protocols</a:t>
            </a:r>
          </a:p>
          <a:p>
            <a:pPr lvl="2"/>
            <a:r>
              <a:rPr lang="en-US" dirty="0"/>
              <a:t>Attacks on the PKI</a:t>
            </a:r>
          </a:p>
          <a:p>
            <a:pPr lvl="2"/>
            <a:r>
              <a:rPr lang="en-US" dirty="0"/>
              <a:t>Other attacks</a:t>
            </a:r>
          </a:p>
          <a:p>
            <a:pPr marL="342900" lvl="1" indent="-342900">
              <a:spcBef>
                <a:spcPts val="2400"/>
              </a:spcBef>
              <a:buClr>
                <a:srgbClr val="BAABE3"/>
              </a:buClr>
            </a:pPr>
            <a:r>
              <a:rPr lang="en-US" sz="2800" dirty="0">
                <a:cs typeface="ＭＳ Ｐゴシック" pitchFamily="-84" charset="-128"/>
              </a:rPr>
              <a:t>The constant back-and-forth between threats and countermeasures determines the evolution of Internet-based protocols</a:t>
            </a:r>
          </a:p>
        </p:txBody>
      </p:sp>
      <p:sp>
        <p:nvSpPr>
          <p:cNvPr id="4" name="Footer Placeholder 3"/>
          <p:cNvSpPr>
            <a:spLocks noGrp="1"/>
          </p:cNvSpPr>
          <p:nvPr>
            <p:ph type="ftr" sz="quarter" idx="11"/>
          </p:nvPr>
        </p:nvSpPr>
        <p:spPr>
          <a:xfrm>
            <a:off x="0" y="6492875"/>
            <a:ext cx="5181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TLSv1.3</a:t>
            </a:r>
          </a:p>
        </p:txBody>
      </p:sp>
      <p:sp>
        <p:nvSpPr>
          <p:cNvPr id="3" name="Content Placeholder 2"/>
          <p:cNvSpPr>
            <a:spLocks noGrp="1"/>
          </p:cNvSpPr>
          <p:nvPr>
            <p:ph idx="1"/>
          </p:nvPr>
        </p:nvSpPr>
        <p:spPr>
          <a:xfrm>
            <a:off x="609600" y="1600200"/>
            <a:ext cx="8000999" cy="5105401"/>
          </a:xfrm>
        </p:spPr>
        <p:txBody>
          <a:bodyPr>
            <a:normAutofit fontScale="77500" lnSpcReduction="20000"/>
          </a:bodyPr>
          <a:lstStyle/>
          <a:p>
            <a:r>
              <a:rPr lang="en-US" dirty="0"/>
              <a:t>Primary aim is to improve the security of TLS</a:t>
            </a:r>
          </a:p>
          <a:p>
            <a:pPr>
              <a:spcBef>
                <a:spcPts val="1200"/>
              </a:spcBef>
            </a:pPr>
            <a:r>
              <a:rPr lang="en-US" dirty="0"/>
              <a:t>Significant changes from version 1.2 are:</a:t>
            </a:r>
          </a:p>
          <a:p>
            <a:pPr lvl="1"/>
            <a:r>
              <a:rPr lang="en-US" dirty="0"/>
              <a:t>TLSv1.3 removes support for a number of options and functions</a:t>
            </a:r>
          </a:p>
          <a:p>
            <a:pPr lvl="2"/>
            <a:r>
              <a:rPr lang="en-US" dirty="0"/>
              <a:t>Deleted items include:</a:t>
            </a:r>
          </a:p>
          <a:p>
            <a:pPr lvl="4"/>
            <a:r>
              <a:rPr lang="en-US" dirty="0"/>
              <a:t>Compression</a:t>
            </a:r>
          </a:p>
          <a:p>
            <a:pPr lvl="4"/>
            <a:r>
              <a:rPr lang="en-US" dirty="0"/>
              <a:t>Ciphers that do not offer authenticated encryption</a:t>
            </a:r>
          </a:p>
          <a:p>
            <a:pPr lvl="4"/>
            <a:r>
              <a:rPr lang="en-US" dirty="0"/>
              <a:t>Static RSA and DH key exchange</a:t>
            </a:r>
          </a:p>
          <a:p>
            <a:pPr lvl="4"/>
            <a:r>
              <a:rPr lang="en-US" dirty="0"/>
              <a:t>32-bit timestamp as part of the Random parameter in the </a:t>
            </a:r>
            <a:r>
              <a:rPr lang="en-US" dirty="0" err="1"/>
              <a:t>client_hello</a:t>
            </a:r>
            <a:r>
              <a:rPr lang="en-US" dirty="0"/>
              <a:t> message</a:t>
            </a:r>
          </a:p>
          <a:p>
            <a:pPr lvl="4"/>
            <a:r>
              <a:rPr lang="en-US" dirty="0"/>
              <a:t>Renegotiation</a:t>
            </a:r>
          </a:p>
          <a:p>
            <a:pPr lvl="4"/>
            <a:r>
              <a:rPr lang="en-US" dirty="0"/>
              <a:t>Change Cipher Spec Protocol</a:t>
            </a:r>
          </a:p>
          <a:p>
            <a:pPr lvl="4"/>
            <a:r>
              <a:rPr lang="en-US" dirty="0"/>
              <a:t>RC4</a:t>
            </a:r>
          </a:p>
          <a:p>
            <a:pPr lvl="4"/>
            <a:r>
              <a:rPr lang="en-US" dirty="0"/>
              <a:t>Use of MD5 and SHA-224 hashes with signatures</a:t>
            </a:r>
          </a:p>
          <a:p>
            <a:pPr lvl="1"/>
            <a:r>
              <a:rPr lang="en-US" dirty="0"/>
              <a:t>TLSv1.3 uses </a:t>
            </a:r>
            <a:r>
              <a:rPr lang="en-US" dirty="0" err="1"/>
              <a:t>Diffie</a:t>
            </a:r>
            <a:r>
              <a:rPr lang="en-US" dirty="0"/>
              <a:t>-Hellman or </a:t>
            </a:r>
            <a:r>
              <a:rPr lang="en-US" dirty="0" err="1"/>
              <a:t>Elleptic</a:t>
            </a:r>
            <a:r>
              <a:rPr lang="en-US" dirty="0"/>
              <a:t> Curve </a:t>
            </a:r>
            <a:r>
              <a:rPr lang="en-US" dirty="0" err="1"/>
              <a:t>Diffie</a:t>
            </a:r>
            <a:r>
              <a:rPr lang="en-US" dirty="0"/>
              <a:t>-Hellman for key exchange and does not permit RSA</a:t>
            </a:r>
          </a:p>
          <a:p>
            <a:pPr lvl="1"/>
            <a:r>
              <a:rPr lang="en-US" dirty="0"/>
              <a:t>TLSv1.3 allows for a “1 round trip time” handshake by changing the order of message sent with establishing a secure connection</a:t>
            </a:r>
          </a:p>
        </p:txBody>
      </p:sp>
      <p:sp>
        <p:nvSpPr>
          <p:cNvPr id="4" name="Footer Placeholder 3"/>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Text Transfer Protocol Secure (HTTPS)</a:t>
            </a:r>
          </a:p>
        </p:txBody>
      </p:sp>
      <p:sp>
        <p:nvSpPr>
          <p:cNvPr id="3" name="Content Placeholder 2"/>
          <p:cNvSpPr>
            <a:spLocks noGrp="1"/>
          </p:cNvSpPr>
          <p:nvPr>
            <p:ph idx="1"/>
          </p:nvPr>
        </p:nvSpPr>
        <p:spPr>
          <a:xfrm>
            <a:off x="533400" y="1916832"/>
            <a:ext cx="8077200" cy="5239891"/>
          </a:xfrm>
        </p:spPr>
        <p:txBody>
          <a:bodyPr>
            <a:normAutofit/>
          </a:bodyPr>
          <a:lstStyle/>
          <a:p>
            <a:r>
              <a:rPr lang="en-US" dirty="0">
                <a:solidFill>
                  <a:schemeClr val="tx1"/>
                </a:solidFill>
                <a:latin typeface="Arial" pitchFamily="-107" charset="0"/>
                <a:ea typeface="ＭＳ Ｐゴシック" pitchFamily="-107" charset="-128"/>
                <a:cs typeface="ＭＳ Ｐゴシック" pitchFamily="-107" charset="-128"/>
              </a:rPr>
              <a:t>The secure version of HTTP</a:t>
            </a:r>
          </a:p>
          <a:p>
            <a:r>
              <a:rPr lang="en-US" dirty="0">
                <a:solidFill>
                  <a:schemeClr val="tx1"/>
                </a:solidFill>
                <a:latin typeface="Arial" pitchFamily="-107" charset="0"/>
                <a:ea typeface="ＭＳ Ｐゴシック" pitchFamily="-107" charset="-128"/>
                <a:cs typeface="ＭＳ Ｐゴシック" pitchFamily="-107" charset="-128"/>
              </a:rPr>
              <a:t>HTTPS encrypts all communications between the browser and the website</a:t>
            </a:r>
          </a:p>
          <a:p>
            <a:r>
              <a:rPr lang="en-US" dirty="0">
                <a:solidFill>
                  <a:schemeClr val="tx1"/>
                </a:solidFill>
                <a:latin typeface="Arial" pitchFamily="-107" charset="0"/>
                <a:ea typeface="ＭＳ Ｐゴシック" pitchFamily="-107" charset="-128"/>
                <a:cs typeface="ＭＳ Ｐゴシック" pitchFamily="-107" charset="-128"/>
              </a:rPr>
              <a:t>Data sent using HTTPS provides three important areas of protection:</a:t>
            </a:r>
          </a:p>
          <a:p>
            <a:pPr lvl="2"/>
            <a:r>
              <a:rPr lang="en-US" dirty="0">
                <a:solidFill>
                  <a:schemeClr val="tx1"/>
                </a:solidFill>
                <a:latin typeface="Arial" pitchFamily="-107" charset="0"/>
                <a:ea typeface="ＭＳ Ｐゴシック" pitchFamily="-107" charset="-128"/>
                <a:cs typeface="ＭＳ Ｐゴシック" pitchFamily="-107" charset="-128"/>
              </a:rPr>
              <a:t>Encryption</a:t>
            </a:r>
          </a:p>
          <a:p>
            <a:pPr lvl="2"/>
            <a:r>
              <a:rPr lang="en-US" dirty="0">
                <a:solidFill>
                  <a:schemeClr val="tx1"/>
                </a:solidFill>
                <a:latin typeface="Arial" pitchFamily="-107" charset="0"/>
                <a:ea typeface="ＭＳ Ｐゴシック" pitchFamily="-107" charset="-128"/>
                <a:cs typeface="ＭＳ Ｐゴシック" pitchFamily="-107" charset="-128"/>
              </a:rPr>
              <a:t>Data integrity</a:t>
            </a:r>
          </a:p>
          <a:p>
            <a:pPr lvl="2"/>
            <a:r>
              <a:rPr lang="en-US" dirty="0">
                <a:solidFill>
                  <a:schemeClr val="tx1"/>
                </a:solidFill>
                <a:latin typeface="Arial" pitchFamily="-107" charset="0"/>
                <a:ea typeface="ＭＳ Ｐゴシック" pitchFamily="-107" charset="-128"/>
                <a:cs typeface="ＭＳ Ｐゴシック" pitchFamily="-107" charset="-128"/>
              </a:rPr>
              <a:t>Authentication</a:t>
            </a:r>
          </a:p>
          <a:p>
            <a:endParaRPr lang="en-US" dirty="0"/>
          </a:p>
        </p:txBody>
      </p:sp>
      <p:sp>
        <p:nvSpPr>
          <p:cNvPr id="5" name="Footer Placeholder 4"/>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Initiation</a:t>
            </a:r>
          </a:p>
        </p:txBody>
      </p:sp>
      <p:graphicFrame>
        <p:nvGraphicFramePr>
          <p:cNvPr id="6" name="Content Placeholder 5"/>
          <p:cNvGraphicFramePr>
            <a:graphicFrameLocks noGrp="1"/>
          </p:cNvGraphicFramePr>
          <p:nvPr>
            <p:ph idx="1"/>
          </p:nvPr>
        </p:nvGraphicFramePr>
        <p:xfrm>
          <a:off x="762000" y="1600200"/>
          <a:ext cx="7570787" cy="486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257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Closure</a:t>
            </a:r>
          </a:p>
        </p:txBody>
      </p:sp>
      <p:sp>
        <p:nvSpPr>
          <p:cNvPr id="3" name="Content Placeholder 2"/>
          <p:cNvSpPr>
            <a:spLocks noGrp="1"/>
          </p:cNvSpPr>
          <p:nvPr>
            <p:ph idx="1"/>
          </p:nvPr>
        </p:nvSpPr>
        <p:spPr>
          <a:xfrm>
            <a:off x="792163" y="1762125"/>
            <a:ext cx="7570787" cy="4791075"/>
          </a:xfrm>
        </p:spPr>
        <p:txBody>
          <a:bodyPr>
            <a:normAutofit fontScale="77500" lnSpcReduction="20000"/>
          </a:bodyPr>
          <a:lstStyle/>
          <a:p>
            <a:r>
              <a:rPr lang="en-US" dirty="0"/>
              <a:t>An HTTP client or server can indicate the closing of a connection by including the line </a:t>
            </a:r>
            <a:r>
              <a:rPr lang="en-US" dirty="0">
                <a:latin typeface="Courier New"/>
                <a:cs typeface="Courier New"/>
              </a:rPr>
              <a:t>Connection: close </a:t>
            </a:r>
            <a:r>
              <a:rPr lang="en-US" dirty="0">
                <a:cs typeface="Courier New"/>
              </a:rPr>
              <a:t>in an HTTP record</a:t>
            </a:r>
          </a:p>
          <a:p>
            <a:r>
              <a:rPr lang="en-US" dirty="0">
                <a:cs typeface="Courier New"/>
              </a:rPr>
              <a:t>The closure of an HTTPS connection requires that TLS close the connection with the peer TLS entity on the remote side, which will involve closing the underlying TCP connection</a:t>
            </a:r>
          </a:p>
          <a:p>
            <a:r>
              <a:rPr lang="en-US" dirty="0">
                <a:cs typeface="Courier New"/>
              </a:rPr>
              <a:t>TLS implementations must initiate an exchange of closure alerts before closing a connection</a:t>
            </a:r>
          </a:p>
          <a:p>
            <a:pPr lvl="1"/>
            <a:r>
              <a:rPr lang="en-US" dirty="0">
                <a:cs typeface="Courier New"/>
              </a:rPr>
              <a:t>A TLS implementation may, after sending a closure alert, close the connection without waiting for the peer to send its closure alert, generating an “incomplete close”</a:t>
            </a:r>
          </a:p>
          <a:p>
            <a:r>
              <a:rPr lang="en-US" dirty="0">
                <a:cs typeface="Courier New"/>
              </a:rPr>
              <a:t>An unannounced TCP closure could be evidence of some sort of attack so the HTTPS client should issue some sort of security warning when this occurs</a:t>
            </a:r>
            <a:endParaRPr lang="en-US" dirty="0"/>
          </a:p>
        </p:txBody>
      </p:sp>
      <p:sp>
        <p:nvSpPr>
          <p:cNvPr id="4" name="Footer Placeholder 3"/>
          <p:cNvSpPr>
            <a:spLocks noGrp="1"/>
          </p:cNvSpPr>
          <p:nvPr>
            <p:ph type="ftr" sz="quarter" idx="11"/>
          </p:nvPr>
        </p:nvSpPr>
        <p:spPr>
          <a:xfrm>
            <a:off x="0" y="6492875"/>
            <a:ext cx="6019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Shell (SSH)</a:t>
            </a:r>
          </a:p>
        </p:txBody>
      </p:sp>
      <p:graphicFrame>
        <p:nvGraphicFramePr>
          <p:cNvPr id="4" name="Content Placeholder 3"/>
          <p:cNvGraphicFramePr>
            <a:graphicFrameLocks noGrp="1"/>
          </p:cNvGraphicFramePr>
          <p:nvPr>
            <p:ph idx="1"/>
          </p:nvPr>
        </p:nvGraphicFramePr>
        <p:xfrm>
          <a:off x="533400" y="1600200"/>
          <a:ext cx="8153400"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4038600" y="3733800"/>
            <a:ext cx="1371600" cy="1371600"/>
          </a:xfrm>
          <a:prstGeom prst="rect">
            <a:avLst/>
          </a:prstGeom>
        </p:spPr>
      </p:pic>
      <p:sp>
        <p:nvSpPr>
          <p:cNvPr id="5" name="Footer Placeholder 4"/>
          <p:cNvSpPr>
            <a:spLocks noGrp="1"/>
          </p:cNvSpPr>
          <p:nvPr>
            <p:ph type="ftr" sz="quarter" idx="11"/>
          </p:nvPr>
        </p:nvSpPr>
        <p:spPr>
          <a:xfrm>
            <a:off x="0" y="6492875"/>
            <a:ext cx="6553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1628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36643058-99CD-184B-AE65-B4F20D74FDFD}"/>
              </a:ext>
            </a:extLst>
          </p:cNvPr>
          <p:cNvPicPr>
            <a:picLocks noChangeAspect="1"/>
          </p:cNvPicPr>
          <p:nvPr/>
        </p:nvPicPr>
        <p:blipFill rotWithShape="1">
          <a:blip r:embed="rId3"/>
          <a:srcRect t="27951" b="10100"/>
          <a:stretch/>
        </p:blipFill>
        <p:spPr>
          <a:xfrm>
            <a:off x="359484" y="51848"/>
            <a:ext cx="8425032" cy="6754303"/>
          </a:xfrm>
          <a:prstGeom prst="rect">
            <a:avLst/>
          </a:prstGeom>
        </p:spPr>
      </p:pic>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 Protocol</a:t>
            </a:r>
          </a:p>
        </p:txBody>
      </p:sp>
      <p:sp>
        <p:nvSpPr>
          <p:cNvPr id="3" name="Content Placeholder 2"/>
          <p:cNvSpPr>
            <a:spLocks noGrp="1"/>
          </p:cNvSpPr>
          <p:nvPr>
            <p:ph idx="1"/>
          </p:nvPr>
        </p:nvSpPr>
        <p:spPr>
          <a:xfrm>
            <a:off x="381000" y="1676400"/>
            <a:ext cx="8153400" cy="4867275"/>
          </a:xfrm>
        </p:spPr>
        <p:txBody>
          <a:bodyPr>
            <a:normAutofit fontScale="92500" lnSpcReduction="20000"/>
          </a:bodyPr>
          <a:lstStyle/>
          <a:p>
            <a:pPr lvl="1">
              <a:spcBef>
                <a:spcPts val="1200"/>
              </a:spcBef>
            </a:pPr>
            <a:r>
              <a:rPr lang="en-US" dirty="0"/>
              <a:t>Server authentication occurs at the transport layer, based on the server possessing a public/private key pair</a:t>
            </a:r>
          </a:p>
          <a:p>
            <a:pPr lvl="1">
              <a:spcBef>
                <a:spcPts val="1200"/>
              </a:spcBef>
            </a:pPr>
            <a:r>
              <a:rPr lang="en-US" dirty="0"/>
              <a:t>A server may have multiple host keys using multiple different asymmetric encryption algorithms</a:t>
            </a:r>
          </a:p>
          <a:p>
            <a:pPr lvl="1">
              <a:spcBef>
                <a:spcPts val="1200"/>
              </a:spcBef>
            </a:pPr>
            <a:r>
              <a:rPr lang="en-US" dirty="0"/>
              <a:t>Multiple hosts may share the same host key</a:t>
            </a:r>
          </a:p>
          <a:p>
            <a:pPr lvl="1">
              <a:spcBef>
                <a:spcPts val="1200"/>
              </a:spcBef>
            </a:pPr>
            <a:r>
              <a:rPr lang="en-US" dirty="0"/>
              <a:t>The server host key is used during key exchange to authenticate the identity of the host</a:t>
            </a:r>
          </a:p>
          <a:p>
            <a:pPr lvl="1">
              <a:spcBef>
                <a:spcPts val="1200"/>
              </a:spcBef>
            </a:pPr>
            <a:r>
              <a:rPr lang="en-US" dirty="0"/>
              <a:t>RFC 4251 dictates two alternative trust models:</a:t>
            </a:r>
          </a:p>
          <a:p>
            <a:pPr lvl="2"/>
            <a:r>
              <a:rPr lang="en-US" dirty="0"/>
              <a:t>The client has a local database that associates each host name with the corresponding public host key</a:t>
            </a:r>
          </a:p>
          <a:p>
            <a:pPr lvl="2"/>
            <a:r>
              <a:rPr lang="en-US" dirty="0"/>
              <a:t>The host name-to-key association is certified by a trusted certification authority (CA); the client only knows the CA root key and can verify the validity of all host keys certified by accepted CAs</a:t>
            </a:r>
          </a:p>
        </p:txBody>
      </p:sp>
      <p:sp>
        <p:nvSpPr>
          <p:cNvPr id="4" name="Footer Placeholder 3"/>
          <p:cNvSpPr>
            <a:spLocks noGrp="1"/>
          </p:cNvSpPr>
          <p:nvPr>
            <p:ph type="ftr" sz="quarter" idx="11"/>
          </p:nvPr>
        </p:nvSpPr>
        <p:spPr>
          <a:xfrm>
            <a:off x="0" y="6492875"/>
            <a:ext cx="53340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8580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73F36338-E1D7-2C45-B74F-409C45CF5642}"/>
              </a:ext>
            </a:extLst>
          </p:cNvPr>
          <p:cNvPicPr>
            <a:picLocks noChangeAspect="1"/>
          </p:cNvPicPr>
          <p:nvPr/>
        </p:nvPicPr>
        <p:blipFill rotWithShape="1">
          <a:blip r:embed="rId3"/>
          <a:srcRect t="5900" b="14301"/>
          <a:stretch/>
        </p:blipFill>
        <p:spPr>
          <a:xfrm>
            <a:off x="1436934" y="191444"/>
            <a:ext cx="6270132" cy="6475112"/>
          </a:xfrm>
          <a:prstGeom prst="rect">
            <a:avLst/>
          </a:prstGeom>
        </p:spPr>
      </p:pic>
    </p:spTree>
  </p:cSld>
  <p:clrMapOvr>
    <a:masterClrMapping/>
  </p:clrMapOvr>
  <p:transition spd="med">
    <p:pull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477000" cy="365125"/>
          </a:xfrm>
        </p:spPr>
        <p:txBody>
          <a:bodyPr/>
          <a:lstStyle/>
          <a:p>
            <a:pPr>
              <a:defRPr/>
            </a:pPr>
            <a:r>
              <a:rPr lang="en-US" sz="1050"/>
              <a:t>© 2020 Pearson Education, Inc., Hoboken, NJ. All rights reserved.        </a:t>
            </a:r>
            <a:endParaRPr lang="en-US" sz="1050" dirty="0"/>
          </a:p>
        </p:txBody>
      </p:sp>
      <p:pic>
        <p:nvPicPr>
          <p:cNvPr id="7" name="Picture 6">
            <a:extLst>
              <a:ext uri="{FF2B5EF4-FFF2-40B4-BE49-F238E27FC236}">
                <a16:creationId xmlns:a16="http://schemas.microsoft.com/office/drawing/2014/main" id="{DD550F34-1437-5547-84BE-505DD058F28C}"/>
              </a:ext>
            </a:extLst>
          </p:cNvPr>
          <p:cNvPicPr>
            <a:picLocks noChangeAspect="1"/>
          </p:cNvPicPr>
          <p:nvPr/>
        </p:nvPicPr>
        <p:blipFill>
          <a:blip r:embed="rId3"/>
          <a:stretch>
            <a:fillRect/>
          </a:stretch>
        </p:blipFill>
        <p:spPr>
          <a:xfrm>
            <a:off x="1547664" y="-391659"/>
            <a:ext cx="5976664" cy="7734505"/>
          </a:xfrm>
          <a:prstGeom prst="rect">
            <a:avLst/>
          </a:prstGeom>
        </p:spPr>
      </p:pic>
    </p:spTree>
  </p:cSld>
  <p:clrMapOvr>
    <a:masterClrMapping/>
  </p:clrMapOvr>
  <p:transition spd="med">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 y="39688"/>
            <a:ext cx="9144000" cy="1412875"/>
          </a:xfrm>
        </p:spPr>
        <p:txBody>
          <a:bodyPr/>
          <a:lstStyle/>
          <a:p>
            <a:r>
              <a:rPr lang="en-US" dirty="0"/>
              <a:t>Web Security Considerations</a:t>
            </a:r>
            <a:endParaRPr lang="en-AU" dirty="0"/>
          </a:p>
        </p:txBody>
      </p:sp>
      <p:sp>
        <p:nvSpPr>
          <p:cNvPr id="46083" name="Rectangle 3"/>
          <p:cNvSpPr>
            <a:spLocks noGrp="1" noChangeArrowheads="1"/>
          </p:cNvSpPr>
          <p:nvPr>
            <p:ph idx="1"/>
          </p:nvPr>
        </p:nvSpPr>
        <p:spPr>
          <a:xfrm>
            <a:off x="762000" y="1762125"/>
            <a:ext cx="7570787" cy="5248275"/>
          </a:xfrm>
        </p:spPr>
        <p:txBody>
          <a:bodyPr>
            <a:normAutofit fontScale="77500" lnSpcReduction="20000"/>
          </a:bodyPr>
          <a:lstStyle/>
          <a:p>
            <a:r>
              <a:rPr lang="en-US" dirty="0"/>
              <a:t>The World Wide Web is fundamentally a client/server application running over the Internet and TCP/IP intranets</a:t>
            </a:r>
          </a:p>
          <a:p>
            <a:pPr>
              <a:spcBef>
                <a:spcPts val="600"/>
              </a:spcBef>
            </a:pPr>
            <a:r>
              <a:rPr lang="en-US" dirty="0"/>
              <a:t>The following characteristics of Web usage suggest the need for tailored security tools:</a:t>
            </a:r>
          </a:p>
          <a:p>
            <a:pPr lvl="1"/>
            <a:r>
              <a:rPr lang="en-US" sz="2300" dirty="0"/>
              <a:t>Web servers are relatively easy to configure and manage</a:t>
            </a:r>
          </a:p>
          <a:p>
            <a:pPr lvl="1"/>
            <a:r>
              <a:rPr lang="en-US" sz="2300" dirty="0"/>
              <a:t>Web content is increasingly easy to develop</a:t>
            </a:r>
          </a:p>
          <a:p>
            <a:pPr lvl="1"/>
            <a:r>
              <a:rPr lang="en-US" sz="2300" dirty="0"/>
              <a:t>The underlying software is extraordinarily complex</a:t>
            </a:r>
          </a:p>
          <a:p>
            <a:pPr lvl="2"/>
            <a:r>
              <a:rPr lang="en-US" sz="2100" dirty="0"/>
              <a:t>May hide many potential security flaws</a:t>
            </a:r>
          </a:p>
          <a:p>
            <a:pPr lvl="1"/>
            <a:r>
              <a:rPr lang="en-US" sz="2800" dirty="0"/>
              <a:t>A Web server can be exploited as a launching pad into the corporation’s or agency’s entire computer complex</a:t>
            </a:r>
          </a:p>
          <a:p>
            <a:pPr lvl="1"/>
            <a:r>
              <a:rPr lang="en-US" sz="2800" dirty="0"/>
              <a:t>Casual and untrained (in security matters)                     users are common clients for Web-based                    services</a:t>
            </a:r>
          </a:p>
          <a:p>
            <a:pPr lvl="2"/>
            <a:r>
              <a:rPr lang="en-US" sz="2300" dirty="0"/>
              <a:t>Such users are not necessarily aware of the                        security risks that exist and do not have the  tools or                       knowledge to take effective countermeasures</a:t>
            </a:r>
            <a:endParaRPr lang="en-AU" sz="2300" dirty="0"/>
          </a:p>
        </p:txBody>
      </p:sp>
      <p:pic>
        <p:nvPicPr>
          <p:cNvPr id="4" name="Picture 3"/>
          <p:cNvPicPr>
            <a:picLocks noChangeAspect="1"/>
          </p:cNvPicPr>
          <p:nvPr/>
        </p:nvPicPr>
        <p:blipFill>
          <a:blip r:embed="rId3"/>
          <a:stretch>
            <a:fillRect/>
          </a:stretch>
        </p:blipFill>
        <p:spPr>
          <a:xfrm>
            <a:off x="6705228" y="4730750"/>
            <a:ext cx="2438772" cy="2127250"/>
          </a:xfrm>
          <a:prstGeom prst="rect">
            <a:avLst/>
          </a:prstGeom>
        </p:spPr>
      </p:pic>
      <p:sp>
        <p:nvSpPr>
          <p:cNvPr id="5" name="Footer Placeholder 4"/>
          <p:cNvSpPr>
            <a:spLocks noGrp="1"/>
          </p:cNvSpPr>
          <p:nvPr>
            <p:ph type="ftr" sz="quarter" idx="11"/>
          </p:nvPr>
        </p:nvSpPr>
        <p:spPr>
          <a:xfrm>
            <a:off x="0" y="6492875"/>
            <a:ext cx="5943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31727" y="1454727"/>
            <a:ext cx="184666" cy="369332"/>
          </a:xfrm>
          <a:prstGeom prst="rect">
            <a:avLst/>
          </a:prstGeom>
          <a:noFill/>
        </p:spPr>
        <p:txBody>
          <a:bodyPr wrap="none" rtlCol="0">
            <a:spAutoFit/>
          </a:bodyPr>
          <a:lstStyle/>
          <a:p>
            <a:endParaRPr lang="en-US" dirty="0"/>
          </a:p>
        </p:txBody>
      </p:sp>
      <p:sp>
        <p:nvSpPr>
          <p:cNvPr id="6" name="Footer Placeholder 5"/>
          <p:cNvSpPr>
            <a:spLocks noGrp="1"/>
          </p:cNvSpPr>
          <p:nvPr>
            <p:ph type="ftr" sz="quarter" idx="11"/>
          </p:nvPr>
        </p:nvSpPr>
        <p:spPr>
          <a:xfrm>
            <a:off x="-1" y="6492875"/>
            <a:ext cx="2339751" cy="310530"/>
          </a:xfrm>
        </p:spPr>
        <p:txBody>
          <a:bodyPr/>
          <a:lstStyle/>
          <a:p>
            <a:pPr>
              <a:defRPr/>
            </a:pPr>
            <a:r>
              <a:rPr lang="en-US" sz="900"/>
              <a:t>© 2020 Pearson Education, Inc., Hoboken, NJ. All rights reserved.        </a:t>
            </a:r>
            <a:endParaRPr lang="en-US" sz="900" dirty="0"/>
          </a:p>
        </p:txBody>
      </p:sp>
      <p:pic>
        <p:nvPicPr>
          <p:cNvPr id="2" name="Picture 1">
            <a:extLst>
              <a:ext uri="{FF2B5EF4-FFF2-40B4-BE49-F238E27FC236}">
                <a16:creationId xmlns:a16="http://schemas.microsoft.com/office/drawing/2014/main" id="{99D0988A-0C98-414D-9FDC-47D534EC7BF4}"/>
              </a:ext>
            </a:extLst>
          </p:cNvPr>
          <p:cNvPicPr>
            <a:picLocks noChangeAspect="1"/>
          </p:cNvPicPr>
          <p:nvPr/>
        </p:nvPicPr>
        <p:blipFill>
          <a:blip r:embed="rId3"/>
          <a:stretch>
            <a:fillRect/>
          </a:stretch>
        </p:blipFill>
        <p:spPr>
          <a:xfrm>
            <a:off x="2339751" y="188640"/>
            <a:ext cx="5479133" cy="6614765"/>
          </a:xfrm>
          <a:prstGeom prst="rect">
            <a:avLst/>
          </a:prstGeom>
        </p:spPr>
      </p:pic>
      <p:sp>
        <p:nvSpPr>
          <p:cNvPr id="8" name="TextBox 7">
            <a:extLst>
              <a:ext uri="{FF2B5EF4-FFF2-40B4-BE49-F238E27FC236}">
                <a16:creationId xmlns:a16="http://schemas.microsoft.com/office/drawing/2014/main" id="{943721D1-DC4A-D946-8522-D532DA16E9AF}"/>
              </a:ext>
            </a:extLst>
          </p:cNvPr>
          <p:cNvSpPr txBox="1"/>
          <p:nvPr/>
        </p:nvSpPr>
        <p:spPr>
          <a:xfrm>
            <a:off x="1333500" y="3028950"/>
            <a:ext cx="184731" cy="369332"/>
          </a:xfrm>
          <a:prstGeom prst="rect">
            <a:avLst/>
          </a:prstGeom>
          <a:noFill/>
        </p:spPr>
        <p:txBody>
          <a:bodyPr wrap="none" rtlCol="0">
            <a:spAutoFit/>
          </a:bodyPr>
          <a:lstStyle/>
          <a:p>
            <a:endParaRPr lang="en-US" dirty="0"/>
          </a:p>
        </p:txBody>
      </p:sp>
      <p:cxnSp>
        <p:nvCxnSpPr>
          <p:cNvPr id="10" name="Straight Connector 9">
            <a:extLst>
              <a:ext uri="{FF2B5EF4-FFF2-40B4-BE49-F238E27FC236}">
                <a16:creationId xmlns:a16="http://schemas.microsoft.com/office/drawing/2014/main" id="{901DC106-49CC-D640-B677-6BE99AA7EF55}"/>
              </a:ext>
            </a:extLst>
          </p:cNvPr>
          <p:cNvCxnSpPr>
            <a:cxnSpLocks/>
          </p:cNvCxnSpPr>
          <p:nvPr/>
        </p:nvCxnSpPr>
        <p:spPr>
          <a:xfrm>
            <a:off x="2339750" y="692696"/>
            <a:ext cx="0" cy="5472608"/>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5C1F567-C3E2-A54D-B188-FF521D3F7B4E}"/>
              </a:ext>
            </a:extLst>
          </p:cNvPr>
          <p:cNvSpPr txBox="1"/>
          <p:nvPr/>
        </p:nvSpPr>
        <p:spPr>
          <a:xfrm>
            <a:off x="6658149" y="6042193"/>
            <a:ext cx="2321469" cy="246221"/>
          </a:xfrm>
          <a:prstGeom prst="rect">
            <a:avLst/>
          </a:prstGeom>
          <a:noFill/>
        </p:spPr>
        <p:txBody>
          <a:bodyPr wrap="none" rtlCol="0">
            <a:spAutoFit/>
          </a:bodyPr>
          <a:lstStyle/>
          <a:p>
            <a:r>
              <a:rPr lang="en-US" sz="1000" dirty="0"/>
              <a:t>(Table is on page 537 in the textbook)</a:t>
            </a: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DA49-4964-7B49-8176-731F2EA92C86}"/>
              </a:ext>
            </a:extLst>
          </p:cNvPr>
          <p:cNvSpPr>
            <a:spLocks noGrp="1"/>
          </p:cNvSpPr>
          <p:nvPr>
            <p:ph type="title"/>
          </p:nvPr>
        </p:nvSpPr>
        <p:spPr/>
        <p:txBody>
          <a:bodyPr/>
          <a:lstStyle/>
          <a:p>
            <a:r>
              <a:rPr lang="en-US" dirty="0"/>
              <a:t>Key Generation</a:t>
            </a:r>
          </a:p>
        </p:txBody>
      </p:sp>
      <p:sp>
        <p:nvSpPr>
          <p:cNvPr id="3" name="Content Placeholder 2">
            <a:extLst>
              <a:ext uri="{FF2B5EF4-FFF2-40B4-BE49-F238E27FC236}">
                <a16:creationId xmlns:a16="http://schemas.microsoft.com/office/drawing/2014/main" id="{5E96702F-1C91-2F45-B9FD-2AC24972B5B8}"/>
              </a:ext>
            </a:extLst>
          </p:cNvPr>
          <p:cNvSpPr>
            <a:spLocks noGrp="1"/>
          </p:cNvSpPr>
          <p:nvPr>
            <p:ph idx="1"/>
          </p:nvPr>
        </p:nvSpPr>
        <p:spPr>
          <a:xfrm>
            <a:off x="786606" y="2568575"/>
            <a:ext cx="7570787" cy="4289425"/>
          </a:xfrm>
        </p:spPr>
        <p:txBody>
          <a:bodyPr/>
          <a:lstStyle/>
          <a:p>
            <a:r>
              <a:rPr lang="en-US" dirty="0"/>
              <a:t>The keys used for encryption and MAC (and any needed IVs) are generated from the shared secret key </a:t>
            </a:r>
            <a:r>
              <a:rPr lang="en-US" i="1" dirty="0"/>
              <a:t>K</a:t>
            </a:r>
            <a:r>
              <a:rPr lang="en-US" dirty="0"/>
              <a:t>, the hash value from the key exchange </a:t>
            </a:r>
            <a:r>
              <a:rPr lang="en-US" i="1" dirty="0"/>
              <a:t>H</a:t>
            </a:r>
            <a:r>
              <a:rPr lang="en-US" dirty="0"/>
              <a:t>, and the session identifier, which is equal to </a:t>
            </a:r>
            <a:r>
              <a:rPr lang="en-US" i="1" dirty="0"/>
              <a:t>H </a:t>
            </a:r>
            <a:r>
              <a:rPr lang="en-US" dirty="0"/>
              <a:t>unless there has been a subsequent key exchange after the initial key exchange </a:t>
            </a:r>
          </a:p>
          <a:p>
            <a:endParaRPr lang="en-US" dirty="0"/>
          </a:p>
        </p:txBody>
      </p:sp>
      <p:sp>
        <p:nvSpPr>
          <p:cNvPr id="4" name="Footer Placeholder 3">
            <a:extLst>
              <a:ext uri="{FF2B5EF4-FFF2-40B4-BE49-F238E27FC236}">
                <a16:creationId xmlns:a16="http://schemas.microsoft.com/office/drawing/2014/main" id="{A5406A4A-AE02-7342-8BB7-356AF05255E4}"/>
              </a:ext>
            </a:extLst>
          </p:cNvPr>
          <p:cNvSpPr>
            <a:spLocks noGrp="1"/>
          </p:cNvSpPr>
          <p:nvPr>
            <p:ph type="ftr" sz="quarter" idx="11"/>
          </p:nvPr>
        </p:nvSpPr>
        <p:spPr>
          <a:xfrm>
            <a:off x="371474" y="6356350"/>
            <a:ext cx="6000725"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21333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770F-4D56-244F-A58B-F3CD03BA8B37}"/>
              </a:ext>
            </a:extLst>
          </p:cNvPr>
          <p:cNvSpPr>
            <a:spLocks noGrp="1"/>
          </p:cNvSpPr>
          <p:nvPr>
            <p:ph type="title"/>
          </p:nvPr>
        </p:nvSpPr>
        <p:spPr/>
        <p:txBody>
          <a:bodyPr/>
          <a:lstStyle/>
          <a:p>
            <a:r>
              <a:rPr lang="en-US" dirty="0"/>
              <a:t>User Authentication Protocol</a:t>
            </a:r>
          </a:p>
        </p:txBody>
      </p:sp>
      <p:sp>
        <p:nvSpPr>
          <p:cNvPr id="3" name="Content Placeholder 2">
            <a:extLst>
              <a:ext uri="{FF2B5EF4-FFF2-40B4-BE49-F238E27FC236}">
                <a16:creationId xmlns:a16="http://schemas.microsoft.com/office/drawing/2014/main" id="{D5E9A734-D592-414B-9EE1-1C121236AC0E}"/>
              </a:ext>
            </a:extLst>
          </p:cNvPr>
          <p:cNvSpPr>
            <a:spLocks noGrp="1"/>
          </p:cNvSpPr>
          <p:nvPr>
            <p:ph idx="1"/>
          </p:nvPr>
        </p:nvSpPr>
        <p:spPr>
          <a:xfrm>
            <a:off x="792163" y="1762125"/>
            <a:ext cx="7570787" cy="4403179"/>
          </a:xfrm>
        </p:spPr>
        <p:txBody>
          <a:bodyPr>
            <a:normAutofit fontScale="92500" lnSpcReduction="10000"/>
          </a:bodyPr>
          <a:lstStyle/>
          <a:p>
            <a:r>
              <a:rPr lang="en-US" dirty="0"/>
              <a:t>The User Authentication Protocol provides the means by which the client is authenticated to the server</a:t>
            </a:r>
          </a:p>
          <a:p>
            <a:r>
              <a:rPr lang="en-US" dirty="0">
                <a:solidFill>
                  <a:schemeClr val="tx1"/>
                </a:solidFill>
                <a:ea typeface="ＭＳ Ｐゴシック" pitchFamily="-107" charset="-128"/>
                <a:cs typeface="ＭＳ Ｐゴシック" pitchFamily="-107" charset="-128"/>
              </a:rPr>
              <a:t>Three types of messages are always used in the User Authentication Protocol</a:t>
            </a:r>
          </a:p>
          <a:p>
            <a:r>
              <a:rPr lang="en-US" dirty="0">
                <a:solidFill>
                  <a:schemeClr val="tx1"/>
                </a:solidFill>
                <a:ea typeface="ＭＳ Ｐゴシック" pitchFamily="-107" charset="-128"/>
                <a:cs typeface="ＭＳ Ｐゴシック" pitchFamily="-107" charset="-128"/>
              </a:rPr>
              <a:t>User name is the authorization identity the client is claiming, service name is the facility to which the client is requesting access, and method name is the authentication method being used in this request</a:t>
            </a:r>
          </a:p>
          <a:p>
            <a:endParaRPr lang="en-US" dirty="0"/>
          </a:p>
          <a:p>
            <a:endParaRPr lang="en-US" dirty="0"/>
          </a:p>
        </p:txBody>
      </p:sp>
      <p:sp>
        <p:nvSpPr>
          <p:cNvPr id="4" name="Footer Placeholder 3">
            <a:extLst>
              <a:ext uri="{FF2B5EF4-FFF2-40B4-BE49-F238E27FC236}">
                <a16:creationId xmlns:a16="http://schemas.microsoft.com/office/drawing/2014/main" id="{966CB47E-C724-2747-A813-278DF5F4BDAB}"/>
              </a:ext>
            </a:extLst>
          </p:cNvPr>
          <p:cNvSpPr>
            <a:spLocks noGrp="1"/>
          </p:cNvSpPr>
          <p:nvPr>
            <p:ph type="ftr" sz="quarter" idx="11"/>
          </p:nvPr>
        </p:nvSpPr>
        <p:spPr>
          <a:xfrm>
            <a:off x="323528" y="6386214"/>
            <a:ext cx="5640685" cy="24100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808393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E8B2-19DD-F844-868B-2CF9F2986FDC}"/>
              </a:ext>
            </a:extLst>
          </p:cNvPr>
          <p:cNvSpPr>
            <a:spLocks noGrp="1"/>
          </p:cNvSpPr>
          <p:nvPr>
            <p:ph type="title"/>
          </p:nvPr>
        </p:nvSpPr>
        <p:spPr/>
        <p:txBody>
          <a:bodyPr/>
          <a:lstStyle/>
          <a:p>
            <a:r>
              <a:rPr lang="en-US" dirty="0"/>
              <a:t>Message Exchange</a:t>
            </a:r>
          </a:p>
        </p:txBody>
      </p:sp>
      <p:sp>
        <p:nvSpPr>
          <p:cNvPr id="3" name="Content Placeholder 2">
            <a:extLst>
              <a:ext uri="{FF2B5EF4-FFF2-40B4-BE49-F238E27FC236}">
                <a16:creationId xmlns:a16="http://schemas.microsoft.com/office/drawing/2014/main" id="{73D1DBD7-2CF1-5345-8274-A08443515D2E}"/>
              </a:ext>
            </a:extLst>
          </p:cNvPr>
          <p:cNvSpPr>
            <a:spLocks noGrp="1"/>
          </p:cNvSpPr>
          <p:nvPr>
            <p:ph idx="1"/>
          </p:nvPr>
        </p:nvSpPr>
        <p:spPr>
          <a:xfrm>
            <a:off x="792163" y="1762125"/>
            <a:ext cx="7570787" cy="4835227"/>
          </a:xfrm>
        </p:spPr>
        <p:txBody>
          <a:bodyPr>
            <a:normAutofit fontScale="70000" lnSpcReduction="20000"/>
          </a:bodyPr>
          <a:lstStyle/>
          <a:p>
            <a:r>
              <a:rPr lang="en-US" dirty="0"/>
              <a:t>The message exchange involves the following steps. </a:t>
            </a:r>
          </a:p>
          <a:p>
            <a:pPr lvl="2">
              <a:spcBef>
                <a:spcPts val="1200"/>
              </a:spcBef>
            </a:pPr>
            <a:r>
              <a:rPr lang="en-US" sz="2200" dirty="0"/>
              <a:t>The client sends a SSH_MSG_USERAUTH_REQUEST with a requested method of none </a:t>
            </a:r>
          </a:p>
          <a:p>
            <a:pPr lvl="2">
              <a:spcBef>
                <a:spcPts val="1200"/>
              </a:spcBef>
            </a:pPr>
            <a:r>
              <a:rPr lang="en-US" sz="2200" dirty="0"/>
              <a:t>The server checks to determine if the user name is valid. If not, the server returns SSH_MSG_USERAUTH_FAILURE with the partial success value of false. If the user name is valid, the server proceeds to step 3</a:t>
            </a:r>
          </a:p>
          <a:p>
            <a:pPr lvl="2">
              <a:spcBef>
                <a:spcPts val="1200"/>
              </a:spcBef>
            </a:pPr>
            <a:r>
              <a:rPr lang="en-US" sz="2200" dirty="0"/>
              <a:t>The server returns SSH_MSG_USERAUTH_FAILURE with a list of one or more authentication methods to be used</a:t>
            </a:r>
          </a:p>
          <a:p>
            <a:pPr lvl="2">
              <a:spcBef>
                <a:spcPts val="1200"/>
              </a:spcBef>
            </a:pPr>
            <a:r>
              <a:rPr lang="en-US" sz="2200" dirty="0"/>
              <a:t>The client selects one of the acceptable authentication methods and sends a SSH_MSG_USERAUTH_REQUEST with that method name and the required method-specific fields. At this point, there may be a sequence of exchanges to perform the method</a:t>
            </a:r>
          </a:p>
          <a:p>
            <a:pPr lvl="2">
              <a:spcBef>
                <a:spcPts val="1200"/>
              </a:spcBef>
            </a:pPr>
            <a:r>
              <a:rPr lang="en-US" sz="2200" dirty="0"/>
              <a:t>If the authentication succeeds and more authentication methods are required, the server proceeds to step 3, using a partial success value of true. If the authentication fails, the server proceeds to step 3, using a partial success value of false</a:t>
            </a:r>
          </a:p>
          <a:p>
            <a:pPr lvl="2">
              <a:spcBef>
                <a:spcPts val="1200"/>
              </a:spcBef>
            </a:pPr>
            <a:r>
              <a:rPr lang="en-US" sz="2200" dirty="0"/>
              <a:t>When all required authentication methods succeed, the server sends a SSH_MSG_USERAUTH_SUCCESS message, and the Authentication Protocol </a:t>
            </a:r>
            <a:r>
              <a:rPr lang="en-US" sz="2200"/>
              <a:t>is over</a:t>
            </a:r>
            <a:endParaRPr lang="en-US" sz="2200" dirty="0"/>
          </a:p>
          <a:p>
            <a:endParaRPr lang="en-US" dirty="0"/>
          </a:p>
        </p:txBody>
      </p:sp>
      <p:sp>
        <p:nvSpPr>
          <p:cNvPr id="4" name="Footer Placeholder 3">
            <a:extLst>
              <a:ext uri="{FF2B5EF4-FFF2-40B4-BE49-F238E27FC236}">
                <a16:creationId xmlns:a16="http://schemas.microsoft.com/office/drawing/2014/main" id="{025697C4-5D6E-4A4B-B6F2-84D7FB5DC068}"/>
              </a:ext>
            </a:extLst>
          </p:cNvPr>
          <p:cNvSpPr>
            <a:spLocks noGrp="1"/>
          </p:cNvSpPr>
          <p:nvPr>
            <p:ph type="ftr" sz="quarter" idx="11"/>
          </p:nvPr>
        </p:nvSpPr>
        <p:spPr>
          <a:xfrm>
            <a:off x="371474" y="6356350"/>
            <a:ext cx="5352653"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975194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Methods</a:t>
            </a:r>
          </a:p>
        </p:txBody>
      </p:sp>
      <p:sp>
        <p:nvSpPr>
          <p:cNvPr id="3" name="Content Placeholder 2"/>
          <p:cNvSpPr>
            <a:spLocks noGrp="1"/>
          </p:cNvSpPr>
          <p:nvPr>
            <p:ph idx="1"/>
          </p:nvPr>
        </p:nvSpPr>
        <p:spPr>
          <a:xfrm>
            <a:off x="609600" y="1752600"/>
            <a:ext cx="7924800" cy="4791075"/>
          </a:xfrm>
        </p:spPr>
        <p:txBody>
          <a:bodyPr>
            <a:normAutofit fontScale="70000" lnSpcReduction="20000"/>
          </a:bodyPr>
          <a:lstStyle/>
          <a:p>
            <a:r>
              <a:rPr lang="en-US" dirty="0"/>
              <a:t>Publickey</a:t>
            </a:r>
          </a:p>
          <a:p>
            <a:pPr lvl="1"/>
            <a:r>
              <a:rPr lang="en-US" dirty="0"/>
              <a:t>The client sends a message to the server that contains the client’s public key, with the message signed by the client’s private key</a:t>
            </a:r>
          </a:p>
          <a:p>
            <a:pPr lvl="1"/>
            <a:r>
              <a:rPr lang="en-US" dirty="0"/>
              <a:t>When the server receives this message, it checks whether the supplied key is acceptable for authentication and, if so, it checks whether the signature is correct</a:t>
            </a:r>
          </a:p>
          <a:p>
            <a:r>
              <a:rPr lang="en-US" dirty="0"/>
              <a:t>Password</a:t>
            </a:r>
          </a:p>
          <a:p>
            <a:pPr lvl="1"/>
            <a:r>
              <a:rPr lang="en-US" dirty="0"/>
              <a:t>The client sends a message containing a plaintext password, which is protected by encryption by the Transport Layer Protocol</a:t>
            </a:r>
          </a:p>
          <a:p>
            <a:r>
              <a:rPr lang="en-US" dirty="0"/>
              <a:t>Hostbased </a:t>
            </a:r>
          </a:p>
          <a:p>
            <a:pPr lvl="1"/>
            <a:r>
              <a:rPr lang="en-US" dirty="0"/>
              <a:t>Authentication is performed on the client’s host rather than the client itself</a:t>
            </a:r>
          </a:p>
          <a:p>
            <a:pPr lvl="1"/>
            <a:r>
              <a:rPr lang="en-US" dirty="0"/>
              <a:t>This method works by having the client send a signature created with the private key of the client host</a:t>
            </a:r>
          </a:p>
          <a:p>
            <a:pPr lvl="1"/>
            <a:r>
              <a:rPr lang="en-US" dirty="0"/>
              <a:t>Rather than directly verifying the user’s identity, the SSH server verifies the identity of the client host</a:t>
            </a:r>
          </a:p>
        </p:txBody>
      </p:sp>
      <p:sp>
        <p:nvSpPr>
          <p:cNvPr id="4" name="Footer Placeholder 3"/>
          <p:cNvSpPr>
            <a:spLocks noGrp="1"/>
          </p:cNvSpPr>
          <p:nvPr>
            <p:ph type="ftr" sz="quarter" idx="11"/>
          </p:nvPr>
        </p:nvSpPr>
        <p:spPr>
          <a:xfrm>
            <a:off x="0" y="6492875"/>
            <a:ext cx="5943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Protocol</a:t>
            </a:r>
          </a:p>
        </p:txBody>
      </p:sp>
      <p:sp>
        <p:nvSpPr>
          <p:cNvPr id="3" name="Content Placeholder 2"/>
          <p:cNvSpPr>
            <a:spLocks noGrp="1"/>
          </p:cNvSpPr>
          <p:nvPr>
            <p:ph idx="1"/>
          </p:nvPr>
        </p:nvSpPr>
        <p:spPr>
          <a:xfrm>
            <a:off x="762000" y="1905000"/>
            <a:ext cx="7570787" cy="5095875"/>
          </a:xfrm>
        </p:spPr>
        <p:txBody>
          <a:bodyPr>
            <a:normAutofit fontScale="70000" lnSpcReduction="20000"/>
          </a:bodyPr>
          <a:lstStyle/>
          <a:p>
            <a:r>
              <a:rPr lang="en-US" dirty="0"/>
              <a:t>The SSH Connection Protocol runs on top of the SSH Transport Layer Protocol and assumes that a secure authentication connection is in use</a:t>
            </a:r>
          </a:p>
          <a:p>
            <a:pPr lvl="1"/>
            <a:r>
              <a:rPr lang="en-US" dirty="0"/>
              <a:t>The secure authentication connection, referred to as a </a:t>
            </a:r>
            <a:r>
              <a:rPr lang="en-US" i="1" dirty="0"/>
              <a:t>tunnel, </a:t>
            </a:r>
            <a:r>
              <a:rPr lang="en-US" dirty="0"/>
              <a:t>is used by the Connection Protocol to multiplex a number of logical channels</a:t>
            </a:r>
          </a:p>
          <a:p>
            <a:pPr marL="342900" lvl="1" indent="-342900">
              <a:spcBef>
                <a:spcPts val="2400"/>
              </a:spcBef>
              <a:buClr>
                <a:srgbClr val="BAABE3"/>
              </a:buClr>
            </a:pPr>
            <a:r>
              <a:rPr lang="en-US" sz="2800" dirty="0">
                <a:cs typeface="ＭＳ Ｐゴシック" pitchFamily="-84" charset="-128"/>
              </a:rPr>
              <a:t>Channel mechanism</a:t>
            </a:r>
          </a:p>
          <a:p>
            <a:pPr lvl="1"/>
            <a:r>
              <a:rPr lang="en-US" sz="2581" dirty="0"/>
              <a:t>All types of communication using SSH are supported using separate channels</a:t>
            </a:r>
          </a:p>
          <a:p>
            <a:pPr lvl="1"/>
            <a:r>
              <a:rPr lang="en-US" sz="2581" dirty="0"/>
              <a:t>Either side may open a channel</a:t>
            </a:r>
          </a:p>
          <a:p>
            <a:pPr lvl="1"/>
            <a:r>
              <a:rPr lang="en-US" sz="2581" dirty="0"/>
              <a:t>For each channel, each side associates a unique channel number</a:t>
            </a:r>
          </a:p>
          <a:p>
            <a:pPr lvl="1"/>
            <a:r>
              <a:rPr lang="en-US" sz="2581" dirty="0"/>
              <a:t>Channels are flow controlled using a window mechanism</a:t>
            </a:r>
          </a:p>
          <a:p>
            <a:pPr lvl="1"/>
            <a:r>
              <a:rPr lang="en-US" sz="2581" dirty="0"/>
              <a:t>No data may be sent to a channel until a message is received to indicate that window space is available</a:t>
            </a:r>
          </a:p>
          <a:p>
            <a:pPr lvl="1"/>
            <a:r>
              <a:rPr lang="en-US" sz="2581" dirty="0"/>
              <a:t>The life of a channel progresses through three stages:  opening a channel, data transfer, and closing a channel</a:t>
            </a:r>
          </a:p>
        </p:txBody>
      </p:sp>
      <p:sp>
        <p:nvSpPr>
          <p:cNvPr id="4" name="Footer Placeholder 3"/>
          <p:cNvSpPr>
            <a:spLocks noGrp="1"/>
          </p:cNvSpPr>
          <p:nvPr>
            <p:ph type="ftr" sz="quarter" idx="11"/>
          </p:nvPr>
        </p:nvSpPr>
        <p:spPr>
          <a:xfrm>
            <a:off x="0" y="6492875"/>
            <a:ext cx="5257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71628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F181E602-39CC-6E4A-B8D8-CF5E0D3082C5}"/>
              </a:ext>
            </a:extLst>
          </p:cNvPr>
          <p:cNvPicPr>
            <a:picLocks noChangeAspect="1"/>
          </p:cNvPicPr>
          <p:nvPr/>
        </p:nvPicPr>
        <p:blipFill rotWithShape="1">
          <a:blip r:embed="rId3"/>
          <a:srcRect t="5900" b="9051"/>
          <a:stretch/>
        </p:blipFill>
        <p:spPr>
          <a:xfrm>
            <a:off x="1583668" y="139947"/>
            <a:ext cx="5976664" cy="6578106"/>
          </a:xfrm>
          <a:prstGeom prst="rect">
            <a:avLst/>
          </a:prstGeom>
        </p:spPr>
      </p:pic>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Types</a:t>
            </a:r>
          </a:p>
        </p:txBody>
      </p:sp>
      <p:graphicFrame>
        <p:nvGraphicFramePr>
          <p:cNvPr id="4" name="Diagram 3"/>
          <p:cNvGraphicFramePr/>
          <p:nvPr/>
        </p:nvGraphicFramePr>
        <p:xfrm>
          <a:off x="228600" y="1905000"/>
          <a:ext cx="86868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28600" y="1524000"/>
            <a:ext cx="8382000" cy="369332"/>
          </a:xfrm>
          <a:prstGeom prst="rect">
            <a:avLst/>
          </a:prstGeom>
          <a:noFill/>
        </p:spPr>
        <p:txBody>
          <a:bodyPr wrap="square" rtlCol="0">
            <a:spAutoFit/>
          </a:bodyPr>
          <a:lstStyle/>
          <a:p>
            <a:r>
              <a:rPr lang="en-US" dirty="0"/>
              <a:t>Four channel types are recognized in the SSH Connection Protocol specification</a:t>
            </a:r>
          </a:p>
        </p:txBody>
      </p:sp>
      <p:sp>
        <p:nvSpPr>
          <p:cNvPr id="6" name="Footer Placeholder 5"/>
          <p:cNvSpPr>
            <a:spLocks noGrp="1"/>
          </p:cNvSpPr>
          <p:nvPr>
            <p:ph type="ftr" sz="quarter" idx="11"/>
          </p:nvPr>
        </p:nvSpPr>
        <p:spPr>
          <a:xfrm>
            <a:off x="0" y="6492875"/>
            <a:ext cx="56388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Forwarding</a:t>
            </a:r>
          </a:p>
        </p:txBody>
      </p:sp>
      <p:sp>
        <p:nvSpPr>
          <p:cNvPr id="9" name="Content Placeholder 8"/>
          <p:cNvSpPr>
            <a:spLocks noGrp="1"/>
          </p:cNvSpPr>
          <p:nvPr>
            <p:ph idx="1"/>
          </p:nvPr>
        </p:nvSpPr>
        <p:spPr/>
        <p:txBody>
          <a:bodyPr>
            <a:normAutofit fontScale="92500"/>
          </a:bodyPr>
          <a:lstStyle/>
          <a:p>
            <a:r>
              <a:rPr lang="en-US" dirty="0"/>
              <a:t>One of the most useful features of SSH</a:t>
            </a:r>
          </a:p>
          <a:p>
            <a:r>
              <a:rPr lang="en-US" dirty="0"/>
              <a:t>Provides the ability to convert any insecure TCP connection into a secure SSH connection (also referred to as SSH tunneling)</a:t>
            </a:r>
          </a:p>
          <a:p>
            <a:r>
              <a:rPr lang="en-US" dirty="0"/>
              <a:t>Incoming TCP traffic is delivered to the appropriate application on the basis of the port number (a port is an identifier of a user of TCP)</a:t>
            </a:r>
          </a:p>
          <a:p>
            <a:r>
              <a:rPr lang="en-US" dirty="0"/>
              <a:t>An application may employ multiple port numbers</a:t>
            </a:r>
          </a:p>
        </p:txBody>
      </p:sp>
      <p:sp>
        <p:nvSpPr>
          <p:cNvPr id="4" name="Footer Placeholder 3"/>
          <p:cNvSpPr>
            <a:spLocks noGrp="1"/>
          </p:cNvSpPr>
          <p:nvPr>
            <p:ph type="ftr" sz="quarter" idx="11"/>
          </p:nvPr>
        </p:nvSpPr>
        <p:spPr>
          <a:xfrm>
            <a:off x="0" y="6492875"/>
            <a:ext cx="5029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5532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5385151D-2573-C741-9860-35277B96C098}"/>
              </a:ext>
            </a:extLst>
          </p:cNvPr>
          <p:cNvPicPr>
            <a:picLocks noChangeAspect="1"/>
          </p:cNvPicPr>
          <p:nvPr/>
        </p:nvPicPr>
        <p:blipFill rotWithShape="1">
          <a:blip r:embed="rId3"/>
          <a:srcRect t="4851" b="12200"/>
          <a:stretch/>
        </p:blipFill>
        <p:spPr>
          <a:xfrm>
            <a:off x="1377643" y="0"/>
            <a:ext cx="6388714" cy="6858000"/>
          </a:xfrm>
          <a:prstGeom prst="rect">
            <a:avLst/>
          </a:prstGeom>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324600" cy="365125"/>
          </a:xfrm>
        </p:spPr>
        <p:txBody>
          <a:bodyPr/>
          <a:lstStyle/>
          <a:p>
            <a:pPr>
              <a:defRPr/>
            </a:pPr>
            <a:r>
              <a:rPr lang="en-US" sz="1050"/>
              <a:t>© 2020 Pearson Education, Inc., Hoboken, NJ. All rights reserved.        </a:t>
            </a:r>
            <a:endParaRPr lang="en-US" sz="1050" dirty="0"/>
          </a:p>
        </p:txBody>
      </p:sp>
      <p:pic>
        <p:nvPicPr>
          <p:cNvPr id="2" name="Picture 1">
            <a:extLst>
              <a:ext uri="{FF2B5EF4-FFF2-40B4-BE49-F238E27FC236}">
                <a16:creationId xmlns:a16="http://schemas.microsoft.com/office/drawing/2014/main" id="{8DBFF211-F4B6-F242-B228-B84FC80D39E2}"/>
              </a:ext>
            </a:extLst>
          </p:cNvPr>
          <p:cNvPicPr>
            <a:picLocks noChangeAspect="1"/>
          </p:cNvPicPr>
          <p:nvPr/>
        </p:nvPicPr>
        <p:blipFill>
          <a:blip r:embed="rId3"/>
          <a:stretch>
            <a:fillRect/>
          </a:stretch>
        </p:blipFill>
        <p:spPr>
          <a:xfrm>
            <a:off x="827584" y="159406"/>
            <a:ext cx="7344816" cy="6669972"/>
          </a:xfrm>
          <a:prstGeom prst="rect">
            <a:avLst/>
          </a:prstGeom>
        </p:spPr>
      </p:pic>
      <p:cxnSp>
        <p:nvCxnSpPr>
          <p:cNvPr id="5" name="Straight Connector 4">
            <a:extLst>
              <a:ext uri="{FF2B5EF4-FFF2-40B4-BE49-F238E27FC236}">
                <a16:creationId xmlns:a16="http://schemas.microsoft.com/office/drawing/2014/main" id="{420CE319-5097-0347-9AEF-072D5BB6B032}"/>
              </a:ext>
            </a:extLst>
          </p:cNvPr>
          <p:cNvCxnSpPr>
            <a:cxnSpLocks/>
          </p:cNvCxnSpPr>
          <p:nvPr/>
        </p:nvCxnSpPr>
        <p:spPr>
          <a:xfrm>
            <a:off x="8172400" y="908720"/>
            <a:ext cx="0" cy="5400600"/>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F9820AF-B363-4F4E-83DF-59F0BDF62BEA}"/>
              </a:ext>
            </a:extLst>
          </p:cNvPr>
          <p:cNvSpPr txBox="1"/>
          <p:nvPr/>
        </p:nvSpPr>
        <p:spPr>
          <a:xfrm>
            <a:off x="6798073" y="6575483"/>
            <a:ext cx="2321469" cy="246221"/>
          </a:xfrm>
          <a:prstGeom prst="rect">
            <a:avLst/>
          </a:prstGeom>
          <a:noFill/>
        </p:spPr>
        <p:txBody>
          <a:bodyPr wrap="none" rtlCol="0">
            <a:spAutoFit/>
          </a:bodyPr>
          <a:lstStyle/>
          <a:p>
            <a:r>
              <a:rPr lang="en-US" sz="1000" dirty="0"/>
              <a:t>(Table is on page 515 in the textbook)</a:t>
            </a:r>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228601" y="1828800"/>
            <a:ext cx="3276600" cy="4854575"/>
          </a:xfrm>
        </p:spPr>
        <p:txBody>
          <a:bodyPr rtlCol="0">
            <a:normAutofit lnSpcReduction="10000"/>
          </a:bodyPr>
          <a:lstStyle/>
          <a:p>
            <a:r>
              <a:rPr lang="en-US" dirty="0"/>
              <a:t>Summarize Web security threats and Web traffic security approaches</a:t>
            </a:r>
          </a:p>
          <a:p>
            <a:r>
              <a:rPr lang="en-US" dirty="0"/>
              <a:t>Present an overview of Transport Layer Security (TLS)</a:t>
            </a:r>
          </a:p>
          <a:p>
            <a:r>
              <a:rPr lang="en-US" dirty="0"/>
              <a:t>Understand the differences between Secure Sockets Layer and Transport Layer Security</a:t>
            </a:r>
            <a:endParaRPr lang="en-US" dirty="0">
              <a:effectLst/>
            </a:endParaRPr>
          </a:p>
        </p:txBody>
      </p:sp>
      <p:sp>
        <p:nvSpPr>
          <p:cNvPr id="76804" name="Content Placeholder 11"/>
          <p:cNvSpPr>
            <a:spLocks noGrp="1"/>
          </p:cNvSpPr>
          <p:nvPr>
            <p:ph sz="half" idx="2"/>
          </p:nvPr>
        </p:nvSpPr>
        <p:spPr>
          <a:xfrm>
            <a:off x="5578475" y="1828800"/>
            <a:ext cx="3565525" cy="5029200"/>
          </a:xfrm>
        </p:spPr>
        <p:txBody>
          <a:bodyPr rtlCol="0">
            <a:normAutofit lnSpcReduction="10000"/>
          </a:bodyPr>
          <a:lstStyle/>
          <a:p>
            <a:r>
              <a:rPr lang="en-US" dirty="0"/>
              <a:t>Compare the pseudorandom function used in Transport Layer Security with those discussed earlier in the book</a:t>
            </a:r>
          </a:p>
          <a:p>
            <a:r>
              <a:rPr lang="en-US" dirty="0"/>
              <a:t>Present an overview of HTTPS (HTTP over SSL)</a:t>
            </a:r>
          </a:p>
          <a:p>
            <a:r>
              <a:rPr lang="en-US" dirty="0"/>
              <a:t>Present an overview of Secure Shell (SSH)</a:t>
            </a:r>
          </a:p>
          <a:p>
            <a:pPr lvl="1" eaLnBrk="1" fontAlgn="auto" hangingPunct="1">
              <a:spcAft>
                <a:spcPts val="0"/>
              </a:spcAft>
              <a:buClr>
                <a:schemeClr val="accent1">
                  <a:lumMod val="60000"/>
                  <a:lumOff val="40000"/>
                </a:schemeClr>
              </a:buClr>
              <a:buFont typeface="Candara" pitchFamily="34" charset="0"/>
              <a:buChar char="•"/>
              <a:defRPr/>
            </a:pPr>
            <a:endParaRPr lang="en-US" sz="2194" dirty="0">
              <a:ea typeface="+mn-ea"/>
            </a:endParaRP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2819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6705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858000" cy="365125"/>
          </a:xfrm>
        </p:spPr>
        <p:txBody>
          <a:bodyPr/>
          <a:lstStyle/>
          <a:p>
            <a:pPr>
              <a:defRPr/>
            </a:pPr>
            <a:r>
              <a:rPr lang="en-US" sz="1050"/>
              <a:t>© 2020 Pearson Education, Inc., Hoboken, NJ. All rights reserved.        </a:t>
            </a:r>
            <a:endParaRPr lang="en-US" sz="1050" dirty="0"/>
          </a:p>
        </p:txBody>
      </p:sp>
      <p:pic>
        <p:nvPicPr>
          <p:cNvPr id="5" name="Picture 4">
            <a:extLst>
              <a:ext uri="{FF2B5EF4-FFF2-40B4-BE49-F238E27FC236}">
                <a16:creationId xmlns:a16="http://schemas.microsoft.com/office/drawing/2014/main" id="{491E1EA6-B626-594D-912B-BC35C7BAC686}"/>
              </a:ext>
            </a:extLst>
          </p:cNvPr>
          <p:cNvPicPr>
            <a:picLocks noChangeAspect="1"/>
          </p:cNvPicPr>
          <p:nvPr/>
        </p:nvPicPr>
        <p:blipFill rotWithShape="1">
          <a:blip r:embed="rId3"/>
          <a:srcRect t="27951" b="35300"/>
          <a:stretch/>
        </p:blipFill>
        <p:spPr>
          <a:xfrm>
            <a:off x="-348838" y="764704"/>
            <a:ext cx="9993086" cy="4752528"/>
          </a:xfrm>
          <a:prstGeom prst="rect">
            <a:avLst/>
          </a:prstGeom>
        </p:spPr>
      </p:pic>
    </p:spTree>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Transport Layer Security (TLS)</a:t>
            </a:r>
            <a:endParaRPr lang="en-AU" dirty="0"/>
          </a:p>
        </p:txBody>
      </p:sp>
      <p:graphicFrame>
        <p:nvGraphicFramePr>
          <p:cNvPr id="8" name="Content Placeholder 7"/>
          <p:cNvGraphicFramePr>
            <a:graphicFrameLocks noGrp="1"/>
          </p:cNvGraphicFramePr>
          <p:nvPr>
            <p:ph idx="1"/>
          </p:nvPr>
        </p:nvGraphicFramePr>
        <p:xfrm>
          <a:off x="152400" y="1600200"/>
          <a:ext cx="8991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162800" cy="365125"/>
          </a:xfrm>
        </p:spPr>
        <p:txBody>
          <a:bodyPr/>
          <a:lstStyle/>
          <a:p>
            <a:pPr>
              <a:defRPr/>
            </a:pPr>
            <a:r>
              <a:rPr lang="en-US" sz="1050"/>
              <a:t>© 2020 Pearson Education, Inc., Hoboken, NJ. All rights reserved.        </a:t>
            </a:r>
            <a:endParaRPr lang="en-US" sz="1050" dirty="0"/>
          </a:p>
        </p:txBody>
      </p:sp>
      <p:pic>
        <p:nvPicPr>
          <p:cNvPr id="9" name="Picture 8"/>
          <p:cNvPicPr>
            <a:picLocks noChangeAspect="1"/>
          </p:cNvPicPr>
          <p:nvPr/>
        </p:nvPicPr>
        <p:blipFill>
          <a:blip r:embed="rId8"/>
          <a:stretch>
            <a:fillRect/>
          </a:stretch>
        </p:blipFill>
        <p:spPr>
          <a:xfrm>
            <a:off x="7010400" y="4343400"/>
            <a:ext cx="2133600" cy="2074333"/>
          </a:xfrm>
          <a:prstGeom prst="rect">
            <a:avLst/>
          </a:prstGeom>
          <a:scene3d>
            <a:camera prst="orthographicFront">
              <a:rot lat="0" lon="11099976" rev="0"/>
            </a:camera>
            <a:lightRig rig="threePt" dir="t"/>
          </a:scene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4572000" cy="365125"/>
          </a:xfrm>
        </p:spPr>
        <p:txBody>
          <a:bodyPr/>
          <a:lstStyle/>
          <a:p>
            <a:pPr>
              <a:defRPr/>
            </a:pPr>
            <a:r>
              <a:rPr lang="en-US" sz="1050"/>
              <a:t>© 2020 Pearson Education, Inc., Hoboken, NJ. All rights reserved.        </a:t>
            </a:r>
            <a:endParaRPr lang="en-US" sz="1050" dirty="0"/>
          </a:p>
        </p:txBody>
      </p:sp>
      <p:pic>
        <p:nvPicPr>
          <p:cNvPr id="4" name="Picture 3">
            <a:extLst>
              <a:ext uri="{FF2B5EF4-FFF2-40B4-BE49-F238E27FC236}">
                <a16:creationId xmlns:a16="http://schemas.microsoft.com/office/drawing/2014/main" id="{7D07E4B3-B3FE-A343-AC21-FBC83F4AFCFE}"/>
              </a:ext>
            </a:extLst>
          </p:cNvPr>
          <p:cNvPicPr>
            <a:picLocks noChangeAspect="1"/>
          </p:cNvPicPr>
          <p:nvPr/>
        </p:nvPicPr>
        <p:blipFill rotWithShape="1">
          <a:blip r:embed="rId3"/>
          <a:srcRect t="24801" b="33200"/>
          <a:stretch/>
        </p:blipFill>
        <p:spPr>
          <a:xfrm>
            <a:off x="-1404664" y="364616"/>
            <a:ext cx="11276028" cy="6128767"/>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TLS Architecture</a:t>
            </a:r>
            <a:endParaRPr lang="en-AU" dirty="0"/>
          </a:p>
        </p:txBody>
      </p:sp>
      <p:sp>
        <p:nvSpPr>
          <p:cNvPr id="51203" name="Rectangle 3"/>
          <p:cNvSpPr>
            <a:spLocks noGrp="1" noChangeArrowheads="1"/>
          </p:cNvSpPr>
          <p:nvPr>
            <p:ph idx="1"/>
          </p:nvPr>
        </p:nvSpPr>
        <p:spPr>
          <a:xfrm>
            <a:off x="762000" y="1600200"/>
            <a:ext cx="7570787" cy="4638675"/>
          </a:xfrm>
        </p:spPr>
        <p:txBody>
          <a:bodyPr>
            <a:normAutofit/>
          </a:bodyPr>
          <a:lstStyle/>
          <a:p>
            <a:r>
              <a:rPr lang="en-US" dirty="0"/>
              <a:t>Two important TLS concepts are:</a:t>
            </a:r>
          </a:p>
        </p:txBody>
      </p:sp>
      <p:graphicFrame>
        <p:nvGraphicFramePr>
          <p:cNvPr id="5" name="Diagram 4"/>
          <p:cNvGraphicFramePr/>
          <p:nvPr/>
        </p:nvGraphicFramePr>
        <p:xfrm>
          <a:off x="381000" y="2362200"/>
          <a:ext cx="8382000" cy="401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029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296399" cy="1412875"/>
          </a:xfrm>
        </p:spPr>
        <p:txBody>
          <a:bodyPr/>
          <a:lstStyle/>
          <a:p>
            <a:r>
              <a:rPr lang="en-US" sz="3000" dirty="0"/>
              <a:t>A session state is defined by the following parameters:</a:t>
            </a:r>
          </a:p>
        </p:txBody>
      </p:sp>
      <p:graphicFrame>
        <p:nvGraphicFramePr>
          <p:cNvPr id="8" name="Content Placeholder 7"/>
          <p:cNvGraphicFramePr>
            <a:graphicFrameLocks noGrp="1"/>
          </p:cNvGraphicFramePr>
          <p:nvPr>
            <p:ph sz="half" idx="1"/>
          </p:nvPr>
        </p:nvGraphicFramePr>
        <p:xfrm>
          <a:off x="152400" y="1600200"/>
          <a:ext cx="8839200" cy="4930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172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14669</TotalTime>
  <Words>11114</Words>
  <Application>Microsoft Macintosh PowerPoint</Application>
  <PresentationFormat>On-screen Show (4:3)</PresentationFormat>
  <Paragraphs>703</Paragraphs>
  <Slides>40</Slides>
  <Notes>40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Candara</vt:lpstr>
      <vt:lpstr>Courier New</vt:lpstr>
      <vt:lpstr>Mistral</vt:lpstr>
      <vt:lpstr>Times New Roman</vt:lpstr>
      <vt:lpstr>Wingdings</vt:lpstr>
      <vt:lpstr>ch01</vt:lpstr>
      <vt:lpstr>Infusion</vt:lpstr>
      <vt:lpstr>Cryptography and Network Security</vt:lpstr>
      <vt:lpstr>Chapter 17</vt:lpstr>
      <vt:lpstr>Web Security Considerations</vt:lpstr>
      <vt:lpstr>PowerPoint Presentation</vt:lpstr>
      <vt:lpstr>PowerPoint Presentation</vt:lpstr>
      <vt:lpstr>Transport Layer Security (TLS)</vt:lpstr>
      <vt:lpstr>PowerPoint Presentation</vt:lpstr>
      <vt:lpstr>TLS Architecture</vt:lpstr>
      <vt:lpstr>A session state is defined by the following parameters:</vt:lpstr>
      <vt:lpstr>A connection state is defined by the following parameters:</vt:lpstr>
      <vt:lpstr>TLS Record Protocol</vt:lpstr>
      <vt:lpstr>PowerPoint Presentation</vt:lpstr>
      <vt:lpstr>PowerPoint Presentation</vt:lpstr>
      <vt:lpstr>PowerPoint Presentation</vt:lpstr>
      <vt:lpstr>PowerPoint Presentation</vt:lpstr>
      <vt:lpstr>PowerPoint Presentation</vt:lpstr>
      <vt:lpstr>Cryptographic Computations</vt:lpstr>
      <vt:lpstr>Generation of Cryptographic Parameters</vt:lpstr>
      <vt:lpstr>PowerPoint Presentation</vt:lpstr>
      <vt:lpstr>SSL/TLS Attacks</vt:lpstr>
      <vt:lpstr>TLSv1.3</vt:lpstr>
      <vt:lpstr>Hyper Text Transfer Protocol Secure (HTTPS)</vt:lpstr>
      <vt:lpstr>Connection Initiation</vt:lpstr>
      <vt:lpstr>Connection Closure</vt:lpstr>
      <vt:lpstr>Secure Shell (SSH)</vt:lpstr>
      <vt:lpstr>PowerPoint Presentation</vt:lpstr>
      <vt:lpstr>Transport Layer Protocol</vt:lpstr>
      <vt:lpstr>PowerPoint Presentation</vt:lpstr>
      <vt:lpstr>PowerPoint Presentation</vt:lpstr>
      <vt:lpstr>PowerPoint Presentation</vt:lpstr>
      <vt:lpstr>Key Generation</vt:lpstr>
      <vt:lpstr>User Authentication Protocol</vt:lpstr>
      <vt:lpstr>Message Exchange</vt:lpstr>
      <vt:lpstr>Authentication Methods</vt:lpstr>
      <vt:lpstr>Connection Protocol</vt:lpstr>
      <vt:lpstr>PowerPoint Presentation</vt:lpstr>
      <vt:lpstr>Channel Types</vt:lpstr>
      <vt:lpstr>Port Forwarding</vt:lpstr>
      <vt:lpstr>PowerPoint Presentation</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16</dc:subject>
  <dc:creator>Dr Lawrie Brown</dc:creator>
  <cp:keywords/>
  <dc:description/>
  <cp:lastModifiedBy>Kim McLaughlin</cp:lastModifiedBy>
  <cp:revision>118</cp:revision>
  <cp:lastPrinted>2009-09-23T05:30:08Z</cp:lastPrinted>
  <dcterms:created xsi:type="dcterms:W3CDTF">2016-05-12T01:35:23Z</dcterms:created>
  <dcterms:modified xsi:type="dcterms:W3CDTF">2019-11-07T04:08:55Z</dcterms:modified>
  <cp:category/>
</cp:coreProperties>
</file>