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41"/>
  </p:notesMasterIdLst>
  <p:handoutMasterIdLst>
    <p:handoutMasterId r:id="rId42"/>
  </p:handoutMasterIdLst>
  <p:sldIdLst>
    <p:sldId id="303" r:id="rId2"/>
    <p:sldId id="304" r:id="rId3"/>
    <p:sldId id="275" r:id="rId4"/>
    <p:sldId id="278" r:id="rId5"/>
    <p:sldId id="276" r:id="rId6"/>
    <p:sldId id="279" r:id="rId7"/>
    <p:sldId id="280" r:id="rId8"/>
    <p:sldId id="281" r:id="rId9"/>
    <p:sldId id="297" r:id="rId10"/>
    <p:sldId id="309" r:id="rId11"/>
    <p:sldId id="310" r:id="rId12"/>
    <p:sldId id="311" r:id="rId13"/>
    <p:sldId id="312" r:id="rId14"/>
    <p:sldId id="313" r:id="rId15"/>
    <p:sldId id="314" r:id="rId16"/>
    <p:sldId id="299" r:id="rId17"/>
    <p:sldId id="300" r:id="rId18"/>
    <p:sldId id="324" r:id="rId19"/>
    <p:sldId id="325" r:id="rId20"/>
    <p:sldId id="327" r:id="rId21"/>
    <p:sldId id="328" r:id="rId22"/>
    <p:sldId id="329" r:id="rId23"/>
    <p:sldId id="330" r:id="rId24"/>
    <p:sldId id="331" r:id="rId25"/>
    <p:sldId id="332" r:id="rId26"/>
    <p:sldId id="333" r:id="rId27"/>
    <p:sldId id="334" r:id="rId28"/>
    <p:sldId id="288" r:id="rId29"/>
    <p:sldId id="318" r:id="rId30"/>
    <p:sldId id="319" r:id="rId31"/>
    <p:sldId id="320" r:id="rId32"/>
    <p:sldId id="321" r:id="rId33"/>
    <p:sldId id="290" r:id="rId34"/>
    <p:sldId id="291" r:id="rId35"/>
    <p:sldId id="322" r:id="rId36"/>
    <p:sldId id="301" r:id="rId37"/>
    <p:sldId id="293" r:id="rId38"/>
    <p:sldId id="295" r:id="rId39"/>
    <p:sldId id="306" r:id="rId4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4" autoAdjust="0"/>
    <p:restoredTop sz="76444" autoAdjust="0"/>
  </p:normalViewPr>
  <p:slideViewPr>
    <p:cSldViewPr>
      <p:cViewPr varScale="1">
        <p:scale>
          <a:sx n="85" d="100"/>
          <a:sy n="85" d="100"/>
        </p:scale>
        <p:origin x="2640" y="17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129" d="100"/>
          <a:sy n="129" d="100"/>
        </p:scale>
        <p:origin x="-11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0.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3AEC19-494D-A14C-A575-6F304489ABA0}" type="doc">
      <dgm:prSet loTypeId="urn:microsoft.com/office/officeart/2005/8/layout/radial4" loCatId="relationship" qsTypeId="urn:microsoft.com/office/officeart/2005/8/quickstyle/simple4" qsCatId="simple" csTypeId="urn:microsoft.com/office/officeart/2005/8/colors/accent1_2" csCatId="accent1" phldr="1"/>
      <dgm:spPr/>
      <dgm:t>
        <a:bodyPr/>
        <a:lstStyle/>
        <a:p>
          <a:endParaRPr lang="en-US"/>
        </a:p>
      </dgm:t>
    </dgm:pt>
    <dgm:pt modelId="{7D75F006-9B2C-CD43-BC80-98E30A24A4D0}">
      <dgm:prSet/>
      <dgm:spPr>
        <a:ln>
          <a:solidFill>
            <a:schemeClr val="tx1"/>
          </a:solidFill>
        </a:ln>
      </dgm:spPr>
      <dgm:t>
        <a:bodyPr/>
        <a:lstStyle/>
        <a:p>
          <a:pPr rtl="0"/>
          <a:r>
            <a:rPr lang="en-US" b="1" dirty="0"/>
            <a:t>IPsec Documents</a:t>
          </a:r>
          <a:endParaRPr lang="en-US" dirty="0"/>
        </a:p>
      </dgm:t>
    </dgm:pt>
    <dgm:pt modelId="{247A7D8C-F6DA-894B-92BE-FD204AF1EFBC}" type="parTrans" cxnId="{E8E6D95F-1064-3342-B562-1192B402CC98}">
      <dgm:prSet/>
      <dgm:spPr/>
      <dgm:t>
        <a:bodyPr/>
        <a:lstStyle/>
        <a:p>
          <a:endParaRPr lang="en-US"/>
        </a:p>
      </dgm:t>
    </dgm:pt>
    <dgm:pt modelId="{730EAA4A-354C-8B43-BC82-B1F6BCD518A4}" type="sibTrans" cxnId="{E8E6D95F-1064-3342-B562-1192B402CC98}">
      <dgm:prSet/>
      <dgm:spPr/>
      <dgm:t>
        <a:bodyPr/>
        <a:lstStyle/>
        <a:p>
          <a:endParaRPr lang="en-US"/>
        </a:p>
      </dgm:t>
    </dgm:pt>
    <dgm:pt modelId="{BE2F2D18-4129-F349-9E75-DD41DC488BC1}">
      <dgm:prSet custT="1"/>
      <dgm:spPr>
        <a:solidFill>
          <a:schemeClr val="accent5">
            <a:lumMod val="50000"/>
          </a:schemeClr>
        </a:solidFill>
        <a:ln>
          <a:solidFill>
            <a:schemeClr val="tx1"/>
          </a:solidFill>
        </a:ln>
      </dgm:spPr>
      <dgm:t>
        <a:bodyPr/>
        <a:lstStyle/>
        <a:p>
          <a:pPr rtl="0"/>
          <a:r>
            <a:rPr lang="en-US" sz="1400" dirty="0"/>
            <a:t>Covers the general concepts, security requirements, definitions, and mechanisms defining IPsec technology</a:t>
          </a:r>
        </a:p>
      </dgm:t>
    </dgm:pt>
    <dgm:pt modelId="{50874069-3E16-AD47-AC12-3F8A707CD66B}" type="parTrans" cxnId="{44D69A8F-CB3E-4E45-8C48-1F0208DD69E2}">
      <dgm:prSet/>
      <dgm:spPr/>
      <dgm:t>
        <a:bodyPr/>
        <a:lstStyle/>
        <a:p>
          <a:endParaRPr lang="en-US"/>
        </a:p>
      </dgm:t>
    </dgm:pt>
    <dgm:pt modelId="{06FCBB4B-50D1-5E43-9A1A-32CAE26FA551}" type="sibTrans" cxnId="{44D69A8F-CB3E-4E45-8C48-1F0208DD69E2}">
      <dgm:prSet/>
      <dgm:spPr/>
      <dgm:t>
        <a:bodyPr/>
        <a:lstStyle/>
        <a:p>
          <a:endParaRPr lang="en-US"/>
        </a:p>
      </dgm:t>
    </dgm:pt>
    <dgm:pt modelId="{1132C945-17AA-B544-A410-54E43BA6E10D}">
      <dgm:prSet custT="1"/>
      <dgm:spPr>
        <a:solidFill>
          <a:schemeClr val="accent5">
            <a:lumMod val="50000"/>
          </a:schemeClr>
        </a:solidFill>
        <a:ln>
          <a:solidFill>
            <a:schemeClr val="tx1"/>
          </a:solidFill>
        </a:ln>
      </dgm:spPr>
      <dgm:t>
        <a:bodyPr/>
        <a:lstStyle/>
        <a:p>
          <a:pPr rtl="0"/>
          <a:r>
            <a:rPr lang="en-US" sz="1400" dirty="0"/>
            <a:t>The current specification is RFC4301, </a:t>
          </a:r>
          <a:r>
            <a:rPr lang="en-US" sz="1400" i="1" dirty="0"/>
            <a:t>Security Architecture for the Internet Protocol</a:t>
          </a:r>
          <a:endParaRPr lang="en-US" sz="1400" dirty="0"/>
        </a:p>
      </dgm:t>
    </dgm:pt>
    <dgm:pt modelId="{A5439793-6BE3-814A-8F9B-2FAAF87007A4}" type="parTrans" cxnId="{9FD8027F-F85D-084F-B18C-7EDF9F42D213}">
      <dgm:prSet/>
      <dgm:spPr/>
      <dgm:t>
        <a:bodyPr/>
        <a:lstStyle/>
        <a:p>
          <a:endParaRPr lang="en-US"/>
        </a:p>
      </dgm:t>
    </dgm:pt>
    <dgm:pt modelId="{B7790699-7E8A-CC43-B626-79778430BDA4}" type="sibTrans" cxnId="{9FD8027F-F85D-084F-B18C-7EDF9F42D213}">
      <dgm:prSet/>
      <dgm:spPr/>
      <dgm:t>
        <a:bodyPr/>
        <a:lstStyle/>
        <a:p>
          <a:endParaRPr lang="en-US"/>
        </a:p>
      </dgm:t>
    </dgm:pt>
    <dgm:pt modelId="{E4E269C8-637B-8D43-B38F-17DAC15B37D6}">
      <dgm:prSet custT="1"/>
      <dgm:spPr>
        <a:solidFill>
          <a:schemeClr val="accent6">
            <a:lumMod val="75000"/>
          </a:schemeClr>
        </a:solidFill>
        <a:ln>
          <a:solidFill>
            <a:schemeClr val="tx1"/>
          </a:solidFill>
        </a:ln>
      </dgm:spPr>
      <dgm:t>
        <a:bodyPr/>
        <a:lstStyle/>
        <a:p>
          <a:pPr rtl="0"/>
          <a:r>
            <a:rPr lang="en-US" sz="1400" b="1" dirty="0"/>
            <a:t>Authentication Header (AH)</a:t>
          </a:r>
          <a:endParaRPr lang="en-US" sz="1400" dirty="0"/>
        </a:p>
      </dgm:t>
    </dgm:pt>
    <dgm:pt modelId="{EE2CA79E-8EC6-4B4F-9750-C86159CF5833}" type="parTrans" cxnId="{D76C42A7-50D3-C34A-9B65-3B76145FE44E}">
      <dgm:prSet/>
      <dgm:spPr>
        <a:solidFill>
          <a:schemeClr val="accent6">
            <a:lumMod val="75000"/>
          </a:schemeClr>
        </a:solidFill>
        <a:ln>
          <a:solidFill>
            <a:schemeClr val="tx1"/>
          </a:solidFill>
        </a:ln>
      </dgm:spPr>
      <dgm:t>
        <a:bodyPr/>
        <a:lstStyle/>
        <a:p>
          <a:endParaRPr lang="en-US" dirty="0"/>
        </a:p>
      </dgm:t>
    </dgm:pt>
    <dgm:pt modelId="{3E7E9B9E-935F-2D43-B52F-2D09BDD92F1F}" type="sibTrans" cxnId="{D76C42A7-50D3-C34A-9B65-3B76145FE44E}">
      <dgm:prSet/>
      <dgm:spPr/>
      <dgm:t>
        <a:bodyPr/>
        <a:lstStyle/>
        <a:p>
          <a:endParaRPr lang="en-US"/>
        </a:p>
      </dgm:t>
    </dgm:pt>
    <dgm:pt modelId="{9B81EBA0-4897-E343-8234-C86C8C7F7015}">
      <dgm:prSet custT="1"/>
      <dgm:spPr>
        <a:solidFill>
          <a:schemeClr val="accent6">
            <a:lumMod val="75000"/>
          </a:schemeClr>
        </a:solidFill>
        <a:ln>
          <a:solidFill>
            <a:schemeClr val="tx1"/>
          </a:solidFill>
        </a:ln>
      </dgm:spPr>
      <dgm:t>
        <a:bodyPr/>
        <a:lstStyle/>
        <a:p>
          <a:pPr rtl="0"/>
          <a:r>
            <a:rPr lang="en-US" sz="1400" dirty="0"/>
            <a:t>An extension header to provide message authentication</a:t>
          </a:r>
        </a:p>
      </dgm:t>
    </dgm:pt>
    <dgm:pt modelId="{9FEB623B-B1AA-CD44-9213-91E88FA6B530}" type="parTrans" cxnId="{1299ACD5-4B0B-3547-888E-FDBC9686504A}">
      <dgm:prSet/>
      <dgm:spPr/>
      <dgm:t>
        <a:bodyPr/>
        <a:lstStyle/>
        <a:p>
          <a:endParaRPr lang="en-US"/>
        </a:p>
      </dgm:t>
    </dgm:pt>
    <dgm:pt modelId="{96A0F144-A5A7-784B-B930-16FAAFE5BC51}" type="sibTrans" cxnId="{1299ACD5-4B0B-3547-888E-FDBC9686504A}">
      <dgm:prSet/>
      <dgm:spPr/>
      <dgm:t>
        <a:bodyPr/>
        <a:lstStyle/>
        <a:p>
          <a:endParaRPr lang="en-US"/>
        </a:p>
      </dgm:t>
    </dgm:pt>
    <dgm:pt modelId="{206D1C97-F06C-6E4A-90A2-B28E2CE1CD7F}">
      <dgm:prSet custT="1"/>
      <dgm:spPr>
        <a:solidFill>
          <a:schemeClr val="accent6">
            <a:lumMod val="75000"/>
          </a:schemeClr>
        </a:solidFill>
        <a:ln>
          <a:solidFill>
            <a:schemeClr val="tx1"/>
          </a:solidFill>
        </a:ln>
      </dgm:spPr>
      <dgm:t>
        <a:bodyPr/>
        <a:lstStyle/>
        <a:p>
          <a:pPr rtl="0"/>
          <a:r>
            <a:rPr lang="en-US" sz="1400" dirty="0"/>
            <a:t>The current specification is RFC 4302, </a:t>
          </a:r>
          <a:r>
            <a:rPr lang="en-US" sz="1400" i="1" dirty="0"/>
            <a:t>IP Authentication Header</a:t>
          </a:r>
          <a:endParaRPr lang="en-US" sz="1400" dirty="0"/>
        </a:p>
      </dgm:t>
    </dgm:pt>
    <dgm:pt modelId="{5CA4AEAA-2C93-DC4B-AA1C-DCEAA47B6A60}" type="parTrans" cxnId="{04A5B999-50D1-7346-BDFF-29F124AD070E}">
      <dgm:prSet/>
      <dgm:spPr/>
      <dgm:t>
        <a:bodyPr/>
        <a:lstStyle/>
        <a:p>
          <a:endParaRPr lang="en-US"/>
        </a:p>
      </dgm:t>
    </dgm:pt>
    <dgm:pt modelId="{F8397F56-3E95-D54F-A32A-A2D764CE6419}" type="sibTrans" cxnId="{04A5B999-50D1-7346-BDFF-29F124AD070E}">
      <dgm:prSet/>
      <dgm:spPr/>
      <dgm:t>
        <a:bodyPr/>
        <a:lstStyle/>
        <a:p>
          <a:endParaRPr lang="en-US"/>
        </a:p>
      </dgm:t>
    </dgm:pt>
    <dgm:pt modelId="{D89F09AA-24F7-D642-AD1E-07DE4AF03A69}">
      <dgm:prSet custT="1"/>
      <dgm:spPr>
        <a:solidFill>
          <a:schemeClr val="accent4">
            <a:lumMod val="75000"/>
          </a:schemeClr>
        </a:solidFill>
        <a:ln>
          <a:solidFill>
            <a:schemeClr val="tx1"/>
          </a:solidFill>
        </a:ln>
      </dgm:spPr>
      <dgm:t>
        <a:bodyPr/>
        <a:lstStyle/>
        <a:p>
          <a:pPr rtl="0"/>
          <a:r>
            <a:rPr lang="en-US" sz="1400" b="1" dirty="0"/>
            <a:t>Encapsulating Security Payload (ESP)</a:t>
          </a:r>
          <a:endParaRPr lang="en-US" sz="1400" dirty="0"/>
        </a:p>
      </dgm:t>
    </dgm:pt>
    <dgm:pt modelId="{84E96B56-8403-5746-A709-3110BFD5D52F}" type="parTrans" cxnId="{6C897FE8-2B8A-EC4C-B61E-2895705DB2E9}">
      <dgm:prSet/>
      <dgm:spPr>
        <a:solidFill>
          <a:schemeClr val="accent4">
            <a:lumMod val="75000"/>
          </a:schemeClr>
        </a:solidFill>
        <a:ln>
          <a:solidFill>
            <a:schemeClr val="tx1"/>
          </a:solidFill>
        </a:ln>
      </dgm:spPr>
      <dgm:t>
        <a:bodyPr/>
        <a:lstStyle/>
        <a:p>
          <a:endParaRPr lang="en-US" dirty="0"/>
        </a:p>
      </dgm:t>
    </dgm:pt>
    <dgm:pt modelId="{B65552D7-2E2B-4146-9DE6-32DB6B27101C}" type="sibTrans" cxnId="{6C897FE8-2B8A-EC4C-B61E-2895705DB2E9}">
      <dgm:prSet/>
      <dgm:spPr/>
      <dgm:t>
        <a:bodyPr/>
        <a:lstStyle/>
        <a:p>
          <a:endParaRPr lang="en-US"/>
        </a:p>
      </dgm:t>
    </dgm:pt>
    <dgm:pt modelId="{83D63A54-BC9A-9F4E-86BC-582511B23725}">
      <dgm:prSet custT="1"/>
      <dgm:spPr>
        <a:solidFill>
          <a:schemeClr val="accent4">
            <a:lumMod val="75000"/>
          </a:schemeClr>
        </a:solidFill>
        <a:ln>
          <a:solidFill>
            <a:schemeClr val="tx1"/>
          </a:solidFill>
        </a:ln>
      </dgm:spPr>
      <dgm:t>
        <a:bodyPr/>
        <a:lstStyle/>
        <a:p>
          <a:pPr rtl="0"/>
          <a:r>
            <a:rPr lang="en-US" sz="1400" dirty="0"/>
            <a:t>Consists of an encapsulating header and trailer used to provide encryption or combined encryption/authentication </a:t>
          </a:r>
        </a:p>
      </dgm:t>
    </dgm:pt>
    <dgm:pt modelId="{0DE2F020-E8CD-2743-8719-3BCB62D77C68}" type="parTrans" cxnId="{FACF03D2-1151-934D-8583-548F47D7F528}">
      <dgm:prSet/>
      <dgm:spPr/>
      <dgm:t>
        <a:bodyPr/>
        <a:lstStyle/>
        <a:p>
          <a:endParaRPr lang="en-US"/>
        </a:p>
      </dgm:t>
    </dgm:pt>
    <dgm:pt modelId="{18A03379-CD9D-B742-8FC9-03B8D541EA3A}" type="sibTrans" cxnId="{FACF03D2-1151-934D-8583-548F47D7F528}">
      <dgm:prSet/>
      <dgm:spPr/>
      <dgm:t>
        <a:bodyPr/>
        <a:lstStyle/>
        <a:p>
          <a:endParaRPr lang="en-US"/>
        </a:p>
      </dgm:t>
    </dgm:pt>
    <dgm:pt modelId="{DA26A6D3-7FFA-7946-BA75-EBA2524AF84E}">
      <dgm:prSet custT="1"/>
      <dgm:spPr>
        <a:solidFill>
          <a:schemeClr val="accent4">
            <a:lumMod val="75000"/>
          </a:schemeClr>
        </a:solidFill>
        <a:ln>
          <a:solidFill>
            <a:schemeClr val="tx1"/>
          </a:solidFill>
        </a:ln>
      </dgm:spPr>
      <dgm:t>
        <a:bodyPr/>
        <a:lstStyle/>
        <a:p>
          <a:pPr rtl="0"/>
          <a:r>
            <a:rPr lang="en-US" sz="1400" dirty="0"/>
            <a:t>The current specification is RFC 4303, </a:t>
          </a:r>
          <a:r>
            <a:rPr lang="en-US" sz="1400" i="1" dirty="0"/>
            <a:t>IP Encapsulating Security Payload (ESP)</a:t>
          </a:r>
          <a:endParaRPr lang="en-US" sz="1400" dirty="0"/>
        </a:p>
      </dgm:t>
    </dgm:pt>
    <dgm:pt modelId="{C2BF64EE-9E8E-044F-B629-EDC5DF3DDA53}" type="parTrans" cxnId="{562B9ED4-B7B6-FE42-BE0D-878BAE7F7695}">
      <dgm:prSet/>
      <dgm:spPr/>
      <dgm:t>
        <a:bodyPr/>
        <a:lstStyle/>
        <a:p>
          <a:endParaRPr lang="en-US"/>
        </a:p>
      </dgm:t>
    </dgm:pt>
    <dgm:pt modelId="{C323B666-1402-C14B-9A51-B35387F6A2E4}" type="sibTrans" cxnId="{562B9ED4-B7B6-FE42-BE0D-878BAE7F7695}">
      <dgm:prSet/>
      <dgm:spPr/>
      <dgm:t>
        <a:bodyPr/>
        <a:lstStyle/>
        <a:p>
          <a:endParaRPr lang="en-US"/>
        </a:p>
      </dgm:t>
    </dgm:pt>
    <dgm:pt modelId="{DE2B2FE4-494B-D043-99ED-B00AC355FEC6}">
      <dgm:prSet custT="1"/>
      <dgm:spPr>
        <a:solidFill>
          <a:schemeClr val="accent5">
            <a:lumMod val="75000"/>
          </a:schemeClr>
        </a:solidFill>
        <a:ln>
          <a:solidFill>
            <a:schemeClr val="tx1"/>
          </a:solidFill>
        </a:ln>
      </dgm:spPr>
      <dgm:t>
        <a:bodyPr/>
        <a:lstStyle/>
        <a:p>
          <a:pPr rtl="0"/>
          <a:r>
            <a:rPr lang="en-US" sz="1400" dirty="0"/>
            <a:t>A collection of documents describing the key management schemes for use with IPsec</a:t>
          </a:r>
        </a:p>
      </dgm:t>
    </dgm:pt>
    <dgm:pt modelId="{A45DFBAC-CEF1-6044-ADFA-4BD7FEC7EB8A}" type="parTrans" cxnId="{51451FB7-6462-D947-976D-20D4F6A9BB03}">
      <dgm:prSet/>
      <dgm:spPr/>
      <dgm:t>
        <a:bodyPr/>
        <a:lstStyle/>
        <a:p>
          <a:endParaRPr lang="en-US"/>
        </a:p>
      </dgm:t>
    </dgm:pt>
    <dgm:pt modelId="{B5DA44B6-BC78-2147-8D42-2F9B07774DDA}" type="sibTrans" cxnId="{51451FB7-6462-D947-976D-20D4F6A9BB03}">
      <dgm:prSet/>
      <dgm:spPr/>
      <dgm:t>
        <a:bodyPr/>
        <a:lstStyle/>
        <a:p>
          <a:endParaRPr lang="en-US"/>
        </a:p>
      </dgm:t>
    </dgm:pt>
    <dgm:pt modelId="{52D8B0FC-6D11-E843-93B6-8C564AB3581E}">
      <dgm:prSet custT="1"/>
      <dgm:spPr>
        <a:solidFill>
          <a:schemeClr val="accent5">
            <a:lumMod val="75000"/>
          </a:schemeClr>
        </a:solidFill>
        <a:ln>
          <a:solidFill>
            <a:schemeClr val="tx1"/>
          </a:solidFill>
        </a:ln>
      </dgm:spPr>
      <dgm:t>
        <a:bodyPr/>
        <a:lstStyle/>
        <a:p>
          <a:pPr rtl="0"/>
          <a:r>
            <a:rPr lang="en-US" sz="1400" dirty="0"/>
            <a:t>The main specification is RFC 7296, </a:t>
          </a:r>
          <a:r>
            <a:rPr lang="en-US" sz="1400" i="1" dirty="0"/>
            <a:t>Internet Key Exchange (IKEv2) Protocol, </a:t>
          </a:r>
          <a:r>
            <a:rPr lang="en-US" sz="1400" dirty="0"/>
            <a:t>but there are a number of related RFCs</a:t>
          </a:r>
        </a:p>
      </dgm:t>
    </dgm:pt>
    <dgm:pt modelId="{76B1137C-C664-2B45-9F19-4C4C19AA8F20}" type="parTrans" cxnId="{13C551B9-BD40-164C-83F8-501EFB03610A}">
      <dgm:prSet/>
      <dgm:spPr/>
      <dgm:t>
        <a:bodyPr/>
        <a:lstStyle/>
        <a:p>
          <a:endParaRPr lang="en-US"/>
        </a:p>
      </dgm:t>
    </dgm:pt>
    <dgm:pt modelId="{692E3ADA-7FC5-2143-ACE2-3C8FAE0B7136}" type="sibTrans" cxnId="{13C551B9-BD40-164C-83F8-501EFB03610A}">
      <dgm:prSet/>
      <dgm:spPr/>
      <dgm:t>
        <a:bodyPr/>
        <a:lstStyle/>
        <a:p>
          <a:endParaRPr lang="en-US"/>
        </a:p>
      </dgm:t>
    </dgm:pt>
    <dgm:pt modelId="{947E7776-7843-5D43-AB10-AFE02CCB1C55}">
      <dgm:prSet custT="1"/>
      <dgm:spPr>
        <a:solidFill>
          <a:schemeClr val="accent1">
            <a:lumMod val="75000"/>
          </a:schemeClr>
        </a:solidFill>
        <a:ln>
          <a:solidFill>
            <a:schemeClr val="tx1"/>
          </a:solidFill>
        </a:ln>
      </dgm:spPr>
      <dgm:t>
        <a:bodyPr/>
        <a:lstStyle/>
        <a:p>
          <a:pPr rtl="0"/>
          <a:r>
            <a:rPr lang="en-US" sz="1400" b="1" dirty="0"/>
            <a:t>Cryptographic algorithms</a:t>
          </a:r>
          <a:endParaRPr lang="en-US" sz="1400" dirty="0"/>
        </a:p>
      </dgm:t>
    </dgm:pt>
    <dgm:pt modelId="{56084373-2EA2-2A4C-B9FE-8DB6661356F0}" type="parTrans" cxnId="{6B87BFEB-A63E-6D40-88D3-A6E278844181}">
      <dgm:prSet/>
      <dgm:spPr>
        <a:solidFill>
          <a:schemeClr val="tx2">
            <a:lumMod val="60000"/>
            <a:lumOff val="40000"/>
          </a:schemeClr>
        </a:solidFill>
        <a:ln>
          <a:solidFill>
            <a:schemeClr val="tx1"/>
          </a:solidFill>
        </a:ln>
      </dgm:spPr>
      <dgm:t>
        <a:bodyPr/>
        <a:lstStyle/>
        <a:p>
          <a:endParaRPr lang="en-US" dirty="0"/>
        </a:p>
      </dgm:t>
    </dgm:pt>
    <dgm:pt modelId="{EFFF8DDE-76BF-2646-A39C-DD4539B6FA32}" type="sibTrans" cxnId="{6B87BFEB-A63E-6D40-88D3-A6E278844181}">
      <dgm:prSet/>
      <dgm:spPr/>
      <dgm:t>
        <a:bodyPr/>
        <a:lstStyle/>
        <a:p>
          <a:endParaRPr lang="en-US"/>
        </a:p>
      </dgm:t>
    </dgm:pt>
    <dgm:pt modelId="{BE30750F-68EB-EA4A-9ECE-5E94A53206BC}">
      <dgm:prSet custT="1"/>
      <dgm:spPr>
        <a:solidFill>
          <a:schemeClr val="accent1">
            <a:lumMod val="75000"/>
          </a:schemeClr>
        </a:solidFill>
        <a:ln>
          <a:solidFill>
            <a:schemeClr val="tx1"/>
          </a:solidFill>
        </a:ln>
      </dgm:spPr>
      <dgm:t>
        <a:bodyPr/>
        <a:lstStyle/>
        <a:p>
          <a:pPr rtl="0"/>
          <a:r>
            <a:rPr lang="en-US" sz="1400" dirty="0"/>
            <a:t>This category encompasses a large set of documents that define and describe cryptographic algorithms for encryption, message authentication, pseudorandom functions (PRFs), and cryptographic key exchange</a:t>
          </a:r>
        </a:p>
      </dgm:t>
    </dgm:pt>
    <dgm:pt modelId="{A0EB4FA0-FBF0-9B47-A038-94243B32D908}" type="parTrans" cxnId="{B3A4E517-C6A0-2143-A3FB-05C3E9EF4B0A}">
      <dgm:prSet/>
      <dgm:spPr/>
      <dgm:t>
        <a:bodyPr/>
        <a:lstStyle/>
        <a:p>
          <a:endParaRPr lang="en-US"/>
        </a:p>
      </dgm:t>
    </dgm:pt>
    <dgm:pt modelId="{7D3D730A-31F6-CB4B-9A67-B167DFCA9A6F}" type="sibTrans" cxnId="{B3A4E517-C6A0-2143-A3FB-05C3E9EF4B0A}">
      <dgm:prSet/>
      <dgm:spPr/>
      <dgm:t>
        <a:bodyPr/>
        <a:lstStyle/>
        <a:p>
          <a:endParaRPr lang="en-US"/>
        </a:p>
      </dgm:t>
    </dgm:pt>
    <dgm:pt modelId="{99175874-9B84-A84D-8872-D27DCB499642}">
      <dgm:prSet custT="1"/>
      <dgm:spPr>
        <a:solidFill>
          <a:schemeClr val="accent2">
            <a:lumMod val="50000"/>
          </a:schemeClr>
        </a:solidFill>
        <a:ln>
          <a:solidFill>
            <a:schemeClr val="tx1"/>
          </a:solidFill>
        </a:ln>
      </dgm:spPr>
      <dgm:t>
        <a:bodyPr/>
        <a:lstStyle/>
        <a:p>
          <a:pPr rtl="0"/>
          <a:r>
            <a:rPr lang="en-US" sz="1400" b="1" dirty="0"/>
            <a:t>Other</a:t>
          </a:r>
          <a:endParaRPr lang="en-US" sz="1400" dirty="0"/>
        </a:p>
      </dgm:t>
    </dgm:pt>
    <dgm:pt modelId="{A88590D6-E438-1049-B96B-EB1AF6FC5590}" type="parTrans" cxnId="{5E0C3DD2-8A24-BE40-930E-B92BB6EB7BE1}">
      <dgm:prSet/>
      <dgm:spPr>
        <a:solidFill>
          <a:schemeClr val="accent2">
            <a:lumMod val="50000"/>
          </a:schemeClr>
        </a:solidFill>
        <a:ln>
          <a:solidFill>
            <a:schemeClr val="tx1"/>
          </a:solidFill>
        </a:ln>
      </dgm:spPr>
      <dgm:t>
        <a:bodyPr/>
        <a:lstStyle/>
        <a:p>
          <a:endParaRPr lang="en-US" dirty="0"/>
        </a:p>
      </dgm:t>
    </dgm:pt>
    <dgm:pt modelId="{3BDD12C9-131C-F644-82FE-3380BCD711E8}" type="sibTrans" cxnId="{5E0C3DD2-8A24-BE40-930E-B92BB6EB7BE1}">
      <dgm:prSet/>
      <dgm:spPr/>
      <dgm:t>
        <a:bodyPr/>
        <a:lstStyle/>
        <a:p>
          <a:endParaRPr lang="en-US"/>
        </a:p>
      </dgm:t>
    </dgm:pt>
    <dgm:pt modelId="{5349EF7B-FE60-6446-A611-1E7DE44C654B}">
      <dgm:prSet custT="1"/>
      <dgm:spPr>
        <a:solidFill>
          <a:schemeClr val="accent2">
            <a:lumMod val="50000"/>
          </a:schemeClr>
        </a:solidFill>
        <a:ln>
          <a:solidFill>
            <a:schemeClr val="tx1"/>
          </a:solidFill>
        </a:ln>
      </dgm:spPr>
      <dgm:t>
        <a:bodyPr/>
        <a:lstStyle/>
        <a:p>
          <a:pPr rtl="0"/>
          <a:r>
            <a:rPr lang="en-US" sz="1400" dirty="0"/>
            <a:t>There are a variety of other IPsec-related RFCs, including those dealing with security policy and management information base (MIB) content</a:t>
          </a:r>
        </a:p>
      </dgm:t>
    </dgm:pt>
    <dgm:pt modelId="{440B37F3-F75D-6848-9C47-90CE99AA5E02}" type="parTrans" cxnId="{D378D4A9-2E3E-4D4A-8C53-FF2455D88035}">
      <dgm:prSet/>
      <dgm:spPr/>
      <dgm:t>
        <a:bodyPr/>
        <a:lstStyle/>
        <a:p>
          <a:endParaRPr lang="en-US"/>
        </a:p>
      </dgm:t>
    </dgm:pt>
    <dgm:pt modelId="{EA6D10DB-3AB1-9F43-A571-0BBE05689BB6}" type="sibTrans" cxnId="{D378D4A9-2E3E-4D4A-8C53-FF2455D88035}">
      <dgm:prSet/>
      <dgm:spPr/>
      <dgm:t>
        <a:bodyPr/>
        <a:lstStyle/>
        <a:p>
          <a:endParaRPr lang="en-US"/>
        </a:p>
      </dgm:t>
    </dgm:pt>
    <dgm:pt modelId="{78B4F110-5EB0-BF4B-A43C-2813E1FC6EA9}">
      <dgm:prSet custT="1"/>
      <dgm:spPr>
        <a:solidFill>
          <a:schemeClr val="accent5">
            <a:lumMod val="50000"/>
          </a:schemeClr>
        </a:solidFill>
        <a:ln>
          <a:solidFill>
            <a:schemeClr val="tx1"/>
          </a:solidFill>
        </a:ln>
      </dgm:spPr>
      <dgm:t>
        <a:bodyPr/>
        <a:lstStyle/>
        <a:p>
          <a:pPr rtl="0"/>
          <a:r>
            <a:rPr lang="en-US" sz="1400" b="1" dirty="0"/>
            <a:t>Architecture</a:t>
          </a:r>
          <a:endParaRPr lang="en-US" sz="1400" dirty="0"/>
        </a:p>
      </dgm:t>
    </dgm:pt>
    <dgm:pt modelId="{AA173784-A3EC-7F4A-BA38-119C73CF249F}" type="parTrans" cxnId="{6EE0B107-CA31-F645-888A-05342AC9D80D}">
      <dgm:prSet/>
      <dgm:spPr>
        <a:solidFill>
          <a:schemeClr val="accent5">
            <a:lumMod val="50000"/>
          </a:schemeClr>
        </a:solidFill>
        <a:ln>
          <a:solidFill>
            <a:schemeClr val="tx1"/>
          </a:solidFill>
        </a:ln>
      </dgm:spPr>
      <dgm:t>
        <a:bodyPr/>
        <a:lstStyle/>
        <a:p>
          <a:endParaRPr lang="en-US" dirty="0"/>
        </a:p>
      </dgm:t>
    </dgm:pt>
    <dgm:pt modelId="{AD3538B4-AADD-0243-8652-1DC51C69E2DA}" type="sibTrans" cxnId="{6EE0B107-CA31-F645-888A-05342AC9D80D}">
      <dgm:prSet/>
      <dgm:spPr/>
      <dgm:t>
        <a:bodyPr/>
        <a:lstStyle/>
        <a:p>
          <a:endParaRPr lang="en-US"/>
        </a:p>
      </dgm:t>
    </dgm:pt>
    <dgm:pt modelId="{08C2D506-80A8-5C43-8C81-D6D5B7E55F08}">
      <dgm:prSet custT="1"/>
      <dgm:spPr>
        <a:solidFill>
          <a:schemeClr val="accent5">
            <a:lumMod val="75000"/>
          </a:schemeClr>
        </a:solidFill>
        <a:ln>
          <a:solidFill>
            <a:schemeClr val="tx1"/>
          </a:solidFill>
        </a:ln>
      </dgm:spPr>
      <dgm:t>
        <a:bodyPr/>
        <a:lstStyle/>
        <a:p>
          <a:pPr rtl="0"/>
          <a:r>
            <a:rPr lang="en-US" sz="1400" b="1" dirty="0"/>
            <a:t> Internet Key Exchange (IKE)</a:t>
          </a:r>
          <a:endParaRPr lang="en-US" sz="1400" dirty="0"/>
        </a:p>
      </dgm:t>
    </dgm:pt>
    <dgm:pt modelId="{7EF5C444-4970-AF4B-8304-C3ACAA4477CC}" type="parTrans" cxnId="{C1EEE05D-B3F0-2B47-8D4A-12CC2C5EBF8A}">
      <dgm:prSet/>
      <dgm:spPr>
        <a:solidFill>
          <a:schemeClr val="accent5">
            <a:lumMod val="75000"/>
          </a:schemeClr>
        </a:solidFill>
        <a:ln>
          <a:solidFill>
            <a:schemeClr val="tx1"/>
          </a:solidFill>
        </a:ln>
      </dgm:spPr>
      <dgm:t>
        <a:bodyPr/>
        <a:lstStyle/>
        <a:p>
          <a:endParaRPr lang="en-US" dirty="0"/>
        </a:p>
      </dgm:t>
    </dgm:pt>
    <dgm:pt modelId="{EDCCE118-FAA8-834F-9D61-41420DAAA85D}" type="sibTrans" cxnId="{C1EEE05D-B3F0-2B47-8D4A-12CC2C5EBF8A}">
      <dgm:prSet/>
      <dgm:spPr/>
      <dgm:t>
        <a:bodyPr/>
        <a:lstStyle/>
        <a:p>
          <a:endParaRPr lang="en-US"/>
        </a:p>
      </dgm:t>
    </dgm:pt>
    <dgm:pt modelId="{8EA608EC-D6C6-E142-888B-B3523BC8E0DF}" type="pres">
      <dgm:prSet presAssocID="{DC3AEC19-494D-A14C-A575-6F304489ABA0}" presName="cycle" presStyleCnt="0">
        <dgm:presLayoutVars>
          <dgm:chMax val="1"/>
          <dgm:dir/>
          <dgm:animLvl val="ctr"/>
          <dgm:resizeHandles val="exact"/>
        </dgm:presLayoutVars>
      </dgm:prSet>
      <dgm:spPr/>
    </dgm:pt>
    <dgm:pt modelId="{589840FB-C375-4B42-9A12-4E03C1603E92}" type="pres">
      <dgm:prSet presAssocID="{7D75F006-9B2C-CD43-BC80-98E30A24A4D0}" presName="centerShape" presStyleLbl="node0" presStyleIdx="0" presStyleCnt="1" custLinFactNeighborX="-1552" custLinFactNeighborY="-5926"/>
      <dgm:spPr/>
    </dgm:pt>
    <dgm:pt modelId="{E62B5900-AF6F-B24C-A8B8-548040250394}" type="pres">
      <dgm:prSet presAssocID="{AA173784-A3EC-7F4A-BA38-119C73CF249F}" presName="parTrans" presStyleLbl="bgSibTrans2D1" presStyleIdx="0" presStyleCnt="6"/>
      <dgm:spPr/>
    </dgm:pt>
    <dgm:pt modelId="{71BBECE2-1CCE-5644-A1F0-3BD0877E85B4}" type="pres">
      <dgm:prSet presAssocID="{78B4F110-5EB0-BF4B-A43C-2813E1FC6EA9}" presName="node" presStyleLbl="node1" presStyleIdx="0" presStyleCnt="6" custScaleX="152242" custScaleY="172101" custRadScaleRad="89100" custRadScaleInc="-26718">
        <dgm:presLayoutVars>
          <dgm:bulletEnabled val="1"/>
        </dgm:presLayoutVars>
      </dgm:prSet>
      <dgm:spPr/>
    </dgm:pt>
    <dgm:pt modelId="{A7ABCFE7-8F30-2F42-AFD6-BC26B11077B0}" type="pres">
      <dgm:prSet presAssocID="{EE2CA79E-8EC6-4B4F-9750-C86159CF5833}" presName="parTrans" presStyleLbl="bgSibTrans2D1" presStyleIdx="1" presStyleCnt="6"/>
      <dgm:spPr/>
    </dgm:pt>
    <dgm:pt modelId="{70EB2410-3246-1544-AD89-20E5CDA7F891}" type="pres">
      <dgm:prSet presAssocID="{E4E269C8-637B-8D43-B38F-17DAC15B37D6}" presName="node" presStyleLbl="node1" presStyleIdx="1" presStyleCnt="6" custScaleX="141972" custScaleY="137623" custRadScaleRad="97870" custRadScaleInc="-24312">
        <dgm:presLayoutVars>
          <dgm:bulletEnabled val="1"/>
        </dgm:presLayoutVars>
      </dgm:prSet>
      <dgm:spPr/>
    </dgm:pt>
    <dgm:pt modelId="{45F267BE-CA9F-7A42-8E5E-CB2BE08ACB46}" type="pres">
      <dgm:prSet presAssocID="{84E96B56-8403-5746-A709-3110BFD5D52F}" presName="parTrans" presStyleLbl="bgSibTrans2D1" presStyleIdx="2" presStyleCnt="6"/>
      <dgm:spPr/>
    </dgm:pt>
    <dgm:pt modelId="{8AFD84F3-9003-6C4B-80E2-22CDD89B2CE4}" type="pres">
      <dgm:prSet presAssocID="{D89F09AA-24F7-D642-AD1E-07DE4AF03A69}" presName="node" presStyleLbl="node1" presStyleIdx="2" presStyleCnt="6" custScaleX="152242" custScaleY="172101" custRadScaleRad="117494" custRadScaleInc="-5327">
        <dgm:presLayoutVars>
          <dgm:bulletEnabled val="1"/>
        </dgm:presLayoutVars>
      </dgm:prSet>
      <dgm:spPr/>
    </dgm:pt>
    <dgm:pt modelId="{E85F8CD7-CF21-FD45-B934-3FE960C7F98A}" type="pres">
      <dgm:prSet presAssocID="{7EF5C444-4970-AF4B-8304-C3ACAA4477CC}" presName="parTrans" presStyleLbl="bgSibTrans2D1" presStyleIdx="3" presStyleCnt="6"/>
      <dgm:spPr/>
    </dgm:pt>
    <dgm:pt modelId="{A22D35D9-2890-504A-85CD-D5B62625CE94}" type="pres">
      <dgm:prSet presAssocID="{08C2D506-80A8-5C43-8C81-D6D5B7E55F08}" presName="node" presStyleLbl="node1" presStyleIdx="3" presStyleCnt="6" custScaleX="143048" custScaleY="160608" custRadScaleRad="116509" custRadScaleInc="20410">
        <dgm:presLayoutVars>
          <dgm:bulletEnabled val="1"/>
        </dgm:presLayoutVars>
      </dgm:prSet>
      <dgm:spPr/>
    </dgm:pt>
    <dgm:pt modelId="{D85B745C-C860-BE46-86DA-48F1FF2AA5E2}" type="pres">
      <dgm:prSet presAssocID="{56084373-2EA2-2A4C-B9FE-8DB6661356F0}" presName="parTrans" presStyleLbl="bgSibTrans2D1" presStyleIdx="4" presStyleCnt="6"/>
      <dgm:spPr/>
    </dgm:pt>
    <dgm:pt modelId="{4B84E441-63D4-AA4B-B46B-6441E2285FB1}" type="pres">
      <dgm:prSet presAssocID="{947E7776-7843-5D43-AB10-AFE02CCB1C55}" presName="node" presStyleLbl="node1" presStyleIdx="4" presStyleCnt="6" custScaleX="143046" custScaleY="160608" custRadScaleRad="95888" custRadScaleInc="31713">
        <dgm:presLayoutVars>
          <dgm:bulletEnabled val="1"/>
        </dgm:presLayoutVars>
      </dgm:prSet>
      <dgm:spPr/>
    </dgm:pt>
    <dgm:pt modelId="{362E5961-F8E7-1A42-B2D9-9ED51B9304BF}" type="pres">
      <dgm:prSet presAssocID="{A88590D6-E438-1049-B96B-EB1AF6FC5590}" presName="parTrans" presStyleLbl="bgSibTrans2D1" presStyleIdx="5" presStyleCnt="6"/>
      <dgm:spPr/>
    </dgm:pt>
    <dgm:pt modelId="{D575DB94-5BA4-8A44-8258-8BDEB20E9A6E}" type="pres">
      <dgm:prSet presAssocID="{99175874-9B84-A84D-8872-D27DCB499642}" presName="node" presStyleLbl="node1" presStyleIdx="5" presStyleCnt="6" custScaleX="131555" custScaleY="137623" custRadScaleRad="86907" custRadScaleInc="36860">
        <dgm:presLayoutVars>
          <dgm:bulletEnabled val="1"/>
        </dgm:presLayoutVars>
      </dgm:prSet>
      <dgm:spPr/>
    </dgm:pt>
  </dgm:ptLst>
  <dgm:cxnLst>
    <dgm:cxn modelId="{6EE0B107-CA31-F645-888A-05342AC9D80D}" srcId="{7D75F006-9B2C-CD43-BC80-98E30A24A4D0}" destId="{78B4F110-5EB0-BF4B-A43C-2813E1FC6EA9}" srcOrd="0" destOrd="0" parTransId="{AA173784-A3EC-7F4A-BA38-119C73CF249F}" sibTransId="{AD3538B4-AADD-0243-8652-1DC51C69E2DA}"/>
    <dgm:cxn modelId="{B3A4E517-C6A0-2143-A3FB-05C3E9EF4B0A}" srcId="{947E7776-7843-5D43-AB10-AFE02CCB1C55}" destId="{BE30750F-68EB-EA4A-9ECE-5E94A53206BC}" srcOrd="0" destOrd="0" parTransId="{A0EB4FA0-FBF0-9B47-A038-94243B32D908}" sibTransId="{7D3D730A-31F6-CB4B-9A67-B167DFCA9A6F}"/>
    <dgm:cxn modelId="{FA4F4025-1FFF-444B-A620-77760B54A236}" type="presOf" srcId="{5349EF7B-FE60-6446-A611-1E7DE44C654B}" destId="{D575DB94-5BA4-8A44-8258-8BDEB20E9A6E}" srcOrd="0" destOrd="1" presId="urn:microsoft.com/office/officeart/2005/8/layout/radial4"/>
    <dgm:cxn modelId="{910CD028-B57C-7242-82C9-276510EDAB54}" type="presOf" srcId="{7EF5C444-4970-AF4B-8304-C3ACAA4477CC}" destId="{E85F8CD7-CF21-FD45-B934-3FE960C7F98A}" srcOrd="0" destOrd="0" presId="urn:microsoft.com/office/officeart/2005/8/layout/radial4"/>
    <dgm:cxn modelId="{41E3262E-F5F7-1244-B581-43B40E8DCA42}" type="presOf" srcId="{9B81EBA0-4897-E343-8234-C86C8C7F7015}" destId="{70EB2410-3246-1544-AD89-20E5CDA7F891}" srcOrd="0" destOrd="1" presId="urn:microsoft.com/office/officeart/2005/8/layout/radial4"/>
    <dgm:cxn modelId="{13DFFF34-EA37-D74A-AA80-5C87AAC911B0}" type="presOf" srcId="{BE2F2D18-4129-F349-9E75-DD41DC488BC1}" destId="{71BBECE2-1CCE-5644-A1F0-3BD0877E85B4}" srcOrd="0" destOrd="1" presId="urn:microsoft.com/office/officeart/2005/8/layout/radial4"/>
    <dgm:cxn modelId="{17FE2D40-4B81-0B47-A747-2C39040BA916}" type="presOf" srcId="{206D1C97-F06C-6E4A-90A2-B28E2CE1CD7F}" destId="{70EB2410-3246-1544-AD89-20E5CDA7F891}" srcOrd="0" destOrd="2" presId="urn:microsoft.com/office/officeart/2005/8/layout/radial4"/>
    <dgm:cxn modelId="{BAA6C156-89B7-0549-8D4B-58E9F671471D}" type="presOf" srcId="{56084373-2EA2-2A4C-B9FE-8DB6661356F0}" destId="{D85B745C-C860-BE46-86DA-48F1FF2AA5E2}" srcOrd="0" destOrd="0" presId="urn:microsoft.com/office/officeart/2005/8/layout/radial4"/>
    <dgm:cxn modelId="{C1EEE05D-B3F0-2B47-8D4A-12CC2C5EBF8A}" srcId="{7D75F006-9B2C-CD43-BC80-98E30A24A4D0}" destId="{08C2D506-80A8-5C43-8C81-D6D5B7E55F08}" srcOrd="3" destOrd="0" parTransId="{7EF5C444-4970-AF4B-8304-C3ACAA4477CC}" sibTransId="{EDCCE118-FAA8-834F-9D61-41420DAAA85D}"/>
    <dgm:cxn modelId="{E8E6D95F-1064-3342-B562-1192B402CC98}" srcId="{DC3AEC19-494D-A14C-A575-6F304489ABA0}" destId="{7D75F006-9B2C-CD43-BC80-98E30A24A4D0}" srcOrd="0" destOrd="0" parTransId="{247A7D8C-F6DA-894B-92BE-FD204AF1EFBC}" sibTransId="{730EAA4A-354C-8B43-BC82-B1F6BCD518A4}"/>
    <dgm:cxn modelId="{D153DC69-0153-0D46-AEB4-E90955BFC0AB}" type="presOf" srcId="{84E96B56-8403-5746-A709-3110BFD5D52F}" destId="{45F267BE-CA9F-7A42-8E5E-CB2BE08ACB46}" srcOrd="0" destOrd="0" presId="urn:microsoft.com/office/officeart/2005/8/layout/radial4"/>
    <dgm:cxn modelId="{07515F6B-B3D8-994C-93E7-D6D6DAA7BD09}" type="presOf" srcId="{DE2B2FE4-494B-D043-99ED-B00AC355FEC6}" destId="{A22D35D9-2890-504A-85CD-D5B62625CE94}" srcOrd="0" destOrd="1" presId="urn:microsoft.com/office/officeart/2005/8/layout/radial4"/>
    <dgm:cxn modelId="{BD95696F-BE4A-1346-9E11-AFDDFCC27585}" type="presOf" srcId="{DC3AEC19-494D-A14C-A575-6F304489ABA0}" destId="{8EA608EC-D6C6-E142-888B-B3523BC8E0DF}" srcOrd="0" destOrd="0" presId="urn:microsoft.com/office/officeart/2005/8/layout/radial4"/>
    <dgm:cxn modelId="{8696F572-3E0D-1447-81BD-970C043D3282}" type="presOf" srcId="{BE30750F-68EB-EA4A-9ECE-5E94A53206BC}" destId="{4B84E441-63D4-AA4B-B46B-6441E2285FB1}" srcOrd="0" destOrd="1" presId="urn:microsoft.com/office/officeart/2005/8/layout/radial4"/>
    <dgm:cxn modelId="{B6122F76-7D13-4248-8582-A1CB2EC134F7}" type="presOf" srcId="{EE2CA79E-8EC6-4B4F-9750-C86159CF5833}" destId="{A7ABCFE7-8F30-2F42-AFD6-BC26B11077B0}" srcOrd="0" destOrd="0" presId="urn:microsoft.com/office/officeart/2005/8/layout/radial4"/>
    <dgm:cxn modelId="{9FD8027F-F85D-084F-B18C-7EDF9F42D213}" srcId="{78B4F110-5EB0-BF4B-A43C-2813E1FC6EA9}" destId="{1132C945-17AA-B544-A410-54E43BA6E10D}" srcOrd="1" destOrd="0" parTransId="{A5439793-6BE3-814A-8F9B-2FAAF87007A4}" sibTransId="{B7790699-7E8A-CC43-B626-79778430BDA4}"/>
    <dgm:cxn modelId="{A1EC2C88-7A42-D54B-914F-E2AD95D0B35D}" type="presOf" srcId="{99175874-9B84-A84D-8872-D27DCB499642}" destId="{D575DB94-5BA4-8A44-8258-8BDEB20E9A6E}" srcOrd="0" destOrd="0" presId="urn:microsoft.com/office/officeart/2005/8/layout/radial4"/>
    <dgm:cxn modelId="{7CC4978A-57A9-8245-8F83-00F54E6A69EF}" type="presOf" srcId="{7D75F006-9B2C-CD43-BC80-98E30A24A4D0}" destId="{589840FB-C375-4B42-9A12-4E03C1603E92}" srcOrd="0" destOrd="0" presId="urn:microsoft.com/office/officeart/2005/8/layout/radial4"/>
    <dgm:cxn modelId="{44D69A8F-CB3E-4E45-8C48-1F0208DD69E2}" srcId="{78B4F110-5EB0-BF4B-A43C-2813E1FC6EA9}" destId="{BE2F2D18-4129-F349-9E75-DD41DC488BC1}" srcOrd="0" destOrd="0" parTransId="{50874069-3E16-AD47-AC12-3F8A707CD66B}" sibTransId="{06FCBB4B-50D1-5E43-9A1A-32CAE26FA551}"/>
    <dgm:cxn modelId="{30092598-3964-DF43-9A5B-43AF015FEED4}" type="presOf" srcId="{D89F09AA-24F7-D642-AD1E-07DE4AF03A69}" destId="{8AFD84F3-9003-6C4B-80E2-22CDD89B2CE4}" srcOrd="0" destOrd="0" presId="urn:microsoft.com/office/officeart/2005/8/layout/radial4"/>
    <dgm:cxn modelId="{D2199098-89E5-004F-A3A5-52EFAF1A449A}" type="presOf" srcId="{947E7776-7843-5D43-AB10-AFE02CCB1C55}" destId="{4B84E441-63D4-AA4B-B46B-6441E2285FB1}" srcOrd="0" destOrd="0" presId="urn:microsoft.com/office/officeart/2005/8/layout/radial4"/>
    <dgm:cxn modelId="{04A5B999-50D1-7346-BDFF-29F124AD070E}" srcId="{E4E269C8-637B-8D43-B38F-17DAC15B37D6}" destId="{206D1C97-F06C-6E4A-90A2-B28E2CE1CD7F}" srcOrd="1" destOrd="0" parTransId="{5CA4AEAA-2C93-DC4B-AA1C-DCEAA47B6A60}" sibTransId="{F8397F56-3E95-D54F-A32A-A2D764CE6419}"/>
    <dgm:cxn modelId="{F92D769D-F353-5E44-B6B3-F6D30F2FA8B1}" type="presOf" srcId="{83D63A54-BC9A-9F4E-86BC-582511B23725}" destId="{8AFD84F3-9003-6C4B-80E2-22CDD89B2CE4}" srcOrd="0" destOrd="1" presId="urn:microsoft.com/office/officeart/2005/8/layout/radial4"/>
    <dgm:cxn modelId="{20ADAFA3-1B08-B44E-8ED9-8BC3FBD5E6C5}" type="presOf" srcId="{DA26A6D3-7FFA-7946-BA75-EBA2524AF84E}" destId="{8AFD84F3-9003-6C4B-80E2-22CDD89B2CE4}" srcOrd="0" destOrd="2" presId="urn:microsoft.com/office/officeart/2005/8/layout/radial4"/>
    <dgm:cxn modelId="{D76C42A7-50D3-C34A-9B65-3B76145FE44E}" srcId="{7D75F006-9B2C-CD43-BC80-98E30A24A4D0}" destId="{E4E269C8-637B-8D43-B38F-17DAC15B37D6}" srcOrd="1" destOrd="0" parTransId="{EE2CA79E-8EC6-4B4F-9750-C86159CF5833}" sibTransId="{3E7E9B9E-935F-2D43-B52F-2D09BDD92F1F}"/>
    <dgm:cxn modelId="{D378D4A9-2E3E-4D4A-8C53-FF2455D88035}" srcId="{99175874-9B84-A84D-8872-D27DCB499642}" destId="{5349EF7B-FE60-6446-A611-1E7DE44C654B}" srcOrd="0" destOrd="0" parTransId="{440B37F3-F75D-6848-9C47-90CE99AA5E02}" sibTransId="{EA6D10DB-3AB1-9F43-A571-0BBE05689BB6}"/>
    <dgm:cxn modelId="{FA3751AA-3826-8645-8D4B-B645C78EED13}" type="presOf" srcId="{08C2D506-80A8-5C43-8C81-D6D5B7E55F08}" destId="{A22D35D9-2890-504A-85CD-D5B62625CE94}" srcOrd="0" destOrd="0" presId="urn:microsoft.com/office/officeart/2005/8/layout/radial4"/>
    <dgm:cxn modelId="{51451FB7-6462-D947-976D-20D4F6A9BB03}" srcId="{08C2D506-80A8-5C43-8C81-D6D5B7E55F08}" destId="{DE2B2FE4-494B-D043-99ED-B00AC355FEC6}" srcOrd="0" destOrd="0" parTransId="{A45DFBAC-CEF1-6044-ADFA-4BD7FEC7EB8A}" sibTransId="{B5DA44B6-BC78-2147-8D42-2F9B07774DDA}"/>
    <dgm:cxn modelId="{C7234CB9-E5BD-AE4A-94F2-A5B4E8237C90}" type="presOf" srcId="{E4E269C8-637B-8D43-B38F-17DAC15B37D6}" destId="{70EB2410-3246-1544-AD89-20E5CDA7F891}" srcOrd="0" destOrd="0" presId="urn:microsoft.com/office/officeart/2005/8/layout/radial4"/>
    <dgm:cxn modelId="{13C551B9-BD40-164C-83F8-501EFB03610A}" srcId="{08C2D506-80A8-5C43-8C81-D6D5B7E55F08}" destId="{52D8B0FC-6D11-E843-93B6-8C564AB3581E}" srcOrd="1" destOrd="0" parTransId="{76B1137C-C664-2B45-9F19-4C4C19AA8F20}" sibTransId="{692E3ADA-7FC5-2143-ACE2-3C8FAE0B7136}"/>
    <dgm:cxn modelId="{846E07BB-5177-874C-8844-FA8C718C9ED4}" type="presOf" srcId="{AA173784-A3EC-7F4A-BA38-119C73CF249F}" destId="{E62B5900-AF6F-B24C-A8B8-548040250394}" srcOrd="0" destOrd="0" presId="urn:microsoft.com/office/officeart/2005/8/layout/radial4"/>
    <dgm:cxn modelId="{46AEBCC0-E751-1544-8EC7-1DB7E4EE2624}" type="presOf" srcId="{52D8B0FC-6D11-E843-93B6-8C564AB3581E}" destId="{A22D35D9-2890-504A-85CD-D5B62625CE94}" srcOrd="0" destOrd="2" presId="urn:microsoft.com/office/officeart/2005/8/layout/radial4"/>
    <dgm:cxn modelId="{932A9DC9-FDEB-824E-9E9C-A2F34467E2FD}" type="presOf" srcId="{A88590D6-E438-1049-B96B-EB1AF6FC5590}" destId="{362E5961-F8E7-1A42-B2D9-9ED51B9304BF}" srcOrd="0" destOrd="0" presId="urn:microsoft.com/office/officeart/2005/8/layout/radial4"/>
    <dgm:cxn modelId="{6708D8CC-26A5-C04B-BD02-449070DBE47E}" type="presOf" srcId="{1132C945-17AA-B544-A410-54E43BA6E10D}" destId="{71BBECE2-1CCE-5644-A1F0-3BD0877E85B4}" srcOrd="0" destOrd="2" presId="urn:microsoft.com/office/officeart/2005/8/layout/radial4"/>
    <dgm:cxn modelId="{FACF03D2-1151-934D-8583-548F47D7F528}" srcId="{D89F09AA-24F7-D642-AD1E-07DE4AF03A69}" destId="{83D63A54-BC9A-9F4E-86BC-582511B23725}" srcOrd="0" destOrd="0" parTransId="{0DE2F020-E8CD-2743-8719-3BCB62D77C68}" sibTransId="{18A03379-CD9D-B742-8FC9-03B8D541EA3A}"/>
    <dgm:cxn modelId="{5E0C3DD2-8A24-BE40-930E-B92BB6EB7BE1}" srcId="{7D75F006-9B2C-CD43-BC80-98E30A24A4D0}" destId="{99175874-9B84-A84D-8872-D27DCB499642}" srcOrd="5" destOrd="0" parTransId="{A88590D6-E438-1049-B96B-EB1AF6FC5590}" sibTransId="{3BDD12C9-131C-F644-82FE-3380BCD711E8}"/>
    <dgm:cxn modelId="{562B9ED4-B7B6-FE42-BE0D-878BAE7F7695}" srcId="{D89F09AA-24F7-D642-AD1E-07DE4AF03A69}" destId="{DA26A6D3-7FFA-7946-BA75-EBA2524AF84E}" srcOrd="1" destOrd="0" parTransId="{C2BF64EE-9E8E-044F-B629-EDC5DF3DDA53}" sibTransId="{C323B666-1402-C14B-9A51-B35387F6A2E4}"/>
    <dgm:cxn modelId="{1299ACD5-4B0B-3547-888E-FDBC9686504A}" srcId="{E4E269C8-637B-8D43-B38F-17DAC15B37D6}" destId="{9B81EBA0-4897-E343-8234-C86C8C7F7015}" srcOrd="0" destOrd="0" parTransId="{9FEB623B-B1AA-CD44-9213-91E88FA6B530}" sibTransId="{96A0F144-A5A7-784B-B930-16FAAFE5BC51}"/>
    <dgm:cxn modelId="{6C897FE8-2B8A-EC4C-B61E-2895705DB2E9}" srcId="{7D75F006-9B2C-CD43-BC80-98E30A24A4D0}" destId="{D89F09AA-24F7-D642-AD1E-07DE4AF03A69}" srcOrd="2" destOrd="0" parTransId="{84E96B56-8403-5746-A709-3110BFD5D52F}" sibTransId="{B65552D7-2E2B-4146-9DE6-32DB6B27101C}"/>
    <dgm:cxn modelId="{6B87BFEB-A63E-6D40-88D3-A6E278844181}" srcId="{7D75F006-9B2C-CD43-BC80-98E30A24A4D0}" destId="{947E7776-7843-5D43-AB10-AFE02CCB1C55}" srcOrd="4" destOrd="0" parTransId="{56084373-2EA2-2A4C-B9FE-8DB6661356F0}" sibTransId="{EFFF8DDE-76BF-2646-A39C-DD4539B6FA32}"/>
    <dgm:cxn modelId="{DBFB3CF4-0BFC-DC4A-8E7D-419036E5942B}" type="presOf" srcId="{78B4F110-5EB0-BF4B-A43C-2813E1FC6EA9}" destId="{71BBECE2-1CCE-5644-A1F0-3BD0877E85B4}" srcOrd="0" destOrd="0" presId="urn:microsoft.com/office/officeart/2005/8/layout/radial4"/>
    <dgm:cxn modelId="{893873E1-83BB-9C4A-87F5-BA8B3B72FD18}" type="presParOf" srcId="{8EA608EC-D6C6-E142-888B-B3523BC8E0DF}" destId="{589840FB-C375-4B42-9A12-4E03C1603E92}" srcOrd="0" destOrd="0" presId="urn:microsoft.com/office/officeart/2005/8/layout/radial4"/>
    <dgm:cxn modelId="{2FBF8E32-9006-AE46-833C-6F218B82D6DD}" type="presParOf" srcId="{8EA608EC-D6C6-E142-888B-B3523BC8E0DF}" destId="{E62B5900-AF6F-B24C-A8B8-548040250394}" srcOrd="1" destOrd="0" presId="urn:microsoft.com/office/officeart/2005/8/layout/radial4"/>
    <dgm:cxn modelId="{4B4C1D92-7D6D-0842-B20C-B39418F09157}" type="presParOf" srcId="{8EA608EC-D6C6-E142-888B-B3523BC8E0DF}" destId="{71BBECE2-1CCE-5644-A1F0-3BD0877E85B4}" srcOrd="2" destOrd="0" presId="urn:microsoft.com/office/officeart/2005/8/layout/radial4"/>
    <dgm:cxn modelId="{AE3A278C-D94F-4E4B-BBA9-780B23A05EAD}" type="presParOf" srcId="{8EA608EC-D6C6-E142-888B-B3523BC8E0DF}" destId="{A7ABCFE7-8F30-2F42-AFD6-BC26B11077B0}" srcOrd="3" destOrd="0" presId="urn:microsoft.com/office/officeart/2005/8/layout/radial4"/>
    <dgm:cxn modelId="{F95AFC7B-CA1B-774C-B2C6-89A2BBA34E24}" type="presParOf" srcId="{8EA608EC-D6C6-E142-888B-B3523BC8E0DF}" destId="{70EB2410-3246-1544-AD89-20E5CDA7F891}" srcOrd="4" destOrd="0" presId="urn:microsoft.com/office/officeart/2005/8/layout/radial4"/>
    <dgm:cxn modelId="{67796EC1-8D63-EF48-AE3D-0663FA8EFD78}" type="presParOf" srcId="{8EA608EC-D6C6-E142-888B-B3523BC8E0DF}" destId="{45F267BE-CA9F-7A42-8E5E-CB2BE08ACB46}" srcOrd="5" destOrd="0" presId="urn:microsoft.com/office/officeart/2005/8/layout/radial4"/>
    <dgm:cxn modelId="{D02DF0EC-A30B-7A42-8D50-4AF8DF76B5EC}" type="presParOf" srcId="{8EA608EC-D6C6-E142-888B-B3523BC8E0DF}" destId="{8AFD84F3-9003-6C4B-80E2-22CDD89B2CE4}" srcOrd="6" destOrd="0" presId="urn:microsoft.com/office/officeart/2005/8/layout/radial4"/>
    <dgm:cxn modelId="{DF619C21-5DD5-7648-B5C8-D0926F704312}" type="presParOf" srcId="{8EA608EC-D6C6-E142-888B-B3523BC8E0DF}" destId="{E85F8CD7-CF21-FD45-B934-3FE960C7F98A}" srcOrd="7" destOrd="0" presId="urn:microsoft.com/office/officeart/2005/8/layout/radial4"/>
    <dgm:cxn modelId="{6DFB59FB-CF3E-3F48-80C2-104CADE4CF93}" type="presParOf" srcId="{8EA608EC-D6C6-E142-888B-B3523BC8E0DF}" destId="{A22D35D9-2890-504A-85CD-D5B62625CE94}" srcOrd="8" destOrd="0" presId="urn:microsoft.com/office/officeart/2005/8/layout/radial4"/>
    <dgm:cxn modelId="{A47F486E-A8E9-3846-809E-9FD297113558}" type="presParOf" srcId="{8EA608EC-D6C6-E142-888B-B3523BC8E0DF}" destId="{D85B745C-C860-BE46-86DA-48F1FF2AA5E2}" srcOrd="9" destOrd="0" presId="urn:microsoft.com/office/officeart/2005/8/layout/radial4"/>
    <dgm:cxn modelId="{B9A1F704-DF0F-F549-A283-CB5A2F4721BD}" type="presParOf" srcId="{8EA608EC-D6C6-E142-888B-B3523BC8E0DF}" destId="{4B84E441-63D4-AA4B-B46B-6441E2285FB1}" srcOrd="10" destOrd="0" presId="urn:microsoft.com/office/officeart/2005/8/layout/radial4"/>
    <dgm:cxn modelId="{B2F50689-A212-4A4C-9E88-97EEBD4DE74D}" type="presParOf" srcId="{8EA608EC-D6C6-E142-888B-B3523BC8E0DF}" destId="{362E5961-F8E7-1A42-B2D9-9ED51B9304BF}" srcOrd="11" destOrd="0" presId="urn:microsoft.com/office/officeart/2005/8/layout/radial4"/>
    <dgm:cxn modelId="{50FFD84A-A52C-864A-8633-D90DB321FD81}" type="presParOf" srcId="{8EA608EC-D6C6-E142-888B-B3523BC8E0DF}" destId="{D575DB94-5BA4-8A44-8258-8BDEB20E9A6E}" srcOrd="12"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3FC239A-3114-9540-8E65-A6CA85F3AB8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401009DF-5FE3-3545-A73F-0975CB95DA0A}">
      <dgm:prSet phldrT="[Text]"/>
      <dgm:spPr/>
      <dgm:t>
        <a:bodyPr/>
        <a:lstStyle/>
        <a:p>
          <a:r>
            <a:rPr lang="en-US" dirty="0"/>
            <a:t>1. </a:t>
          </a:r>
        </a:p>
      </dgm:t>
    </dgm:pt>
    <dgm:pt modelId="{535A3D96-6EED-E24A-B134-502911FD3753}" type="parTrans" cxnId="{293DF869-1F52-0146-83A9-E0B4CB763925}">
      <dgm:prSet/>
      <dgm:spPr/>
      <dgm:t>
        <a:bodyPr/>
        <a:lstStyle/>
        <a:p>
          <a:endParaRPr lang="en-US"/>
        </a:p>
      </dgm:t>
    </dgm:pt>
    <dgm:pt modelId="{D0453D55-06B5-7242-99D5-52853B95E96E}" type="sibTrans" cxnId="{293DF869-1F52-0146-83A9-E0B4CB763925}">
      <dgm:prSet/>
      <dgm:spPr/>
      <dgm:t>
        <a:bodyPr/>
        <a:lstStyle/>
        <a:p>
          <a:endParaRPr lang="en-US"/>
        </a:p>
      </dgm:t>
    </dgm:pt>
    <dgm:pt modelId="{C27137C5-7483-4F41-8E21-339E5DE8B335}">
      <dgm:prSet/>
      <dgm:spPr/>
      <dgm:t>
        <a:bodyPr/>
        <a:lstStyle/>
        <a:p>
          <a:r>
            <a:rPr lang="en-US" dirty="0"/>
            <a:t>2. </a:t>
          </a:r>
        </a:p>
      </dgm:t>
    </dgm:pt>
    <dgm:pt modelId="{748D31C5-981C-E446-89F1-7D60550A6592}" type="parTrans" cxnId="{BE49C897-AF35-4845-AFCE-4022264F78D6}">
      <dgm:prSet/>
      <dgm:spPr/>
      <dgm:t>
        <a:bodyPr/>
        <a:lstStyle/>
        <a:p>
          <a:endParaRPr lang="en-US"/>
        </a:p>
      </dgm:t>
    </dgm:pt>
    <dgm:pt modelId="{50D6E3AF-0B1C-A243-A9D1-1923C7D47EAA}" type="sibTrans" cxnId="{BE49C897-AF35-4845-AFCE-4022264F78D6}">
      <dgm:prSet/>
      <dgm:spPr/>
      <dgm:t>
        <a:bodyPr/>
        <a:lstStyle/>
        <a:p>
          <a:endParaRPr lang="en-US"/>
        </a:p>
      </dgm:t>
    </dgm:pt>
    <dgm:pt modelId="{C754A530-9BCB-CF4A-A076-0207844AB344}">
      <dgm:prSet/>
      <dgm:spPr/>
      <dgm:t>
        <a:bodyPr/>
        <a:lstStyle/>
        <a:p>
          <a:r>
            <a:rPr lang="en-US" dirty="0"/>
            <a:t>3.</a:t>
          </a:r>
        </a:p>
      </dgm:t>
    </dgm:pt>
    <dgm:pt modelId="{8AE4DB6E-C70F-A242-91D5-66DBC699B97D}" type="parTrans" cxnId="{C6FA9D8A-2AFF-A24D-AB3C-F826C3566562}">
      <dgm:prSet/>
      <dgm:spPr/>
      <dgm:t>
        <a:bodyPr/>
        <a:lstStyle/>
        <a:p>
          <a:endParaRPr lang="en-US"/>
        </a:p>
      </dgm:t>
    </dgm:pt>
    <dgm:pt modelId="{EDE26372-4B50-D348-B4DC-2D412E1CF9E7}" type="sibTrans" cxnId="{C6FA9D8A-2AFF-A24D-AB3C-F826C3566562}">
      <dgm:prSet/>
      <dgm:spPr/>
      <dgm:t>
        <a:bodyPr/>
        <a:lstStyle/>
        <a:p>
          <a:endParaRPr lang="en-US"/>
        </a:p>
      </dgm:t>
    </dgm:pt>
    <dgm:pt modelId="{9C66E265-3120-C840-8517-04D5A171EEDD}">
      <dgm:prSet/>
      <dgm:spPr/>
      <dgm:t>
        <a:bodyPr/>
        <a:lstStyle/>
        <a:p>
          <a:r>
            <a:rPr lang="en-US" dirty="0"/>
            <a:t>4. </a:t>
          </a:r>
        </a:p>
      </dgm:t>
    </dgm:pt>
    <dgm:pt modelId="{BF0C150C-7285-4E4A-B676-60E203137FD9}" type="parTrans" cxnId="{02603D69-B462-684B-9462-F34B03559187}">
      <dgm:prSet/>
      <dgm:spPr/>
      <dgm:t>
        <a:bodyPr/>
        <a:lstStyle/>
        <a:p>
          <a:endParaRPr lang="en-US"/>
        </a:p>
      </dgm:t>
    </dgm:pt>
    <dgm:pt modelId="{8CC7F297-C023-074C-843A-961F5B8A1E78}" type="sibTrans" cxnId="{02603D69-B462-684B-9462-F34B03559187}">
      <dgm:prSet/>
      <dgm:spPr/>
      <dgm:t>
        <a:bodyPr/>
        <a:lstStyle/>
        <a:p>
          <a:endParaRPr lang="en-US"/>
        </a:p>
      </dgm:t>
    </dgm:pt>
    <dgm:pt modelId="{83CF4E00-B8A5-9743-9F15-D9969CBFC233}">
      <dgm:prSet/>
      <dgm:spPr/>
      <dgm:t>
        <a:bodyPr/>
        <a:lstStyle/>
        <a:p>
          <a:r>
            <a:rPr lang="en-US" dirty="0"/>
            <a:t>5.</a:t>
          </a:r>
        </a:p>
      </dgm:t>
    </dgm:pt>
    <dgm:pt modelId="{0C157012-140D-254A-97FD-D94A0A1C1013}" type="parTrans" cxnId="{EBA271EA-F57B-8747-BE0A-40585C98EBDD}">
      <dgm:prSet/>
      <dgm:spPr/>
      <dgm:t>
        <a:bodyPr/>
        <a:lstStyle/>
        <a:p>
          <a:endParaRPr lang="en-US"/>
        </a:p>
      </dgm:t>
    </dgm:pt>
    <dgm:pt modelId="{A977C85E-2CBD-7B43-A58A-4A8159307879}" type="sibTrans" cxnId="{EBA271EA-F57B-8747-BE0A-40585C98EBDD}">
      <dgm:prSet/>
      <dgm:spPr/>
      <dgm:t>
        <a:bodyPr/>
        <a:lstStyle/>
        <a:p>
          <a:endParaRPr lang="en-US"/>
        </a:p>
      </dgm:t>
    </dgm:pt>
    <dgm:pt modelId="{9087BFE3-7194-4B48-9475-BF3895821F6B}">
      <dgm:prSet phldrT="[Text]"/>
      <dgm:spPr/>
      <dgm:t>
        <a:bodyPr/>
        <a:lstStyle/>
        <a:p>
          <a:r>
            <a:rPr lang="en-US" dirty="0"/>
            <a:t>It employs a mechanism known as cookies to thwart clogging attacks</a:t>
          </a:r>
        </a:p>
      </dgm:t>
    </dgm:pt>
    <dgm:pt modelId="{1BBBF3FC-34E1-E747-AF4F-ED0E8ED3F2FF}" type="parTrans" cxnId="{6EE43E3A-FF27-5740-9F99-BB2DBF77A229}">
      <dgm:prSet/>
      <dgm:spPr/>
      <dgm:t>
        <a:bodyPr/>
        <a:lstStyle/>
        <a:p>
          <a:endParaRPr lang="en-US"/>
        </a:p>
      </dgm:t>
    </dgm:pt>
    <dgm:pt modelId="{8FF89518-B396-4145-A3E2-323DC1B5AA79}" type="sibTrans" cxnId="{6EE43E3A-FF27-5740-9F99-BB2DBF77A229}">
      <dgm:prSet/>
      <dgm:spPr/>
      <dgm:t>
        <a:bodyPr/>
        <a:lstStyle/>
        <a:p>
          <a:endParaRPr lang="en-US"/>
        </a:p>
      </dgm:t>
    </dgm:pt>
    <dgm:pt modelId="{3B72C301-D046-F045-9155-43A835526ABB}">
      <dgm:prSet/>
      <dgm:spPr/>
      <dgm:t>
        <a:bodyPr/>
        <a:lstStyle/>
        <a:p>
          <a:r>
            <a:rPr lang="en-US" dirty="0"/>
            <a:t>It enables the two parties to negotiate a group; 	this, in essence, specifies the global parameters of the Diffie-Hellman key exchange</a:t>
          </a:r>
        </a:p>
      </dgm:t>
    </dgm:pt>
    <dgm:pt modelId="{88FB6E1B-848C-194B-ACEF-FFB13DC0D533}" type="parTrans" cxnId="{42F14CBF-3D33-9942-BC42-0BC7E903CB90}">
      <dgm:prSet/>
      <dgm:spPr/>
      <dgm:t>
        <a:bodyPr/>
        <a:lstStyle/>
        <a:p>
          <a:endParaRPr lang="en-US"/>
        </a:p>
      </dgm:t>
    </dgm:pt>
    <dgm:pt modelId="{3D46F97A-74B1-284C-AB78-6F23FAED50A5}" type="sibTrans" cxnId="{42F14CBF-3D33-9942-BC42-0BC7E903CB90}">
      <dgm:prSet/>
      <dgm:spPr/>
      <dgm:t>
        <a:bodyPr/>
        <a:lstStyle/>
        <a:p>
          <a:endParaRPr lang="en-US"/>
        </a:p>
      </dgm:t>
    </dgm:pt>
    <dgm:pt modelId="{DD61D866-7090-A64C-94CE-14BEDB70C5ED}">
      <dgm:prSet/>
      <dgm:spPr/>
      <dgm:t>
        <a:bodyPr/>
        <a:lstStyle/>
        <a:p>
          <a:r>
            <a:rPr lang="en-US" dirty="0"/>
            <a:t> It uses nonces to ensure against replay attacks</a:t>
          </a:r>
        </a:p>
      </dgm:t>
    </dgm:pt>
    <dgm:pt modelId="{32B55A3C-C517-124D-B8BD-311106D04BAE}" type="parTrans" cxnId="{DAB053F5-59A0-4D46-A642-62BC277C4560}">
      <dgm:prSet/>
      <dgm:spPr/>
      <dgm:t>
        <a:bodyPr/>
        <a:lstStyle/>
        <a:p>
          <a:endParaRPr lang="en-US"/>
        </a:p>
      </dgm:t>
    </dgm:pt>
    <dgm:pt modelId="{8140739F-7362-DD43-BDC5-1FBDC343F078}" type="sibTrans" cxnId="{DAB053F5-59A0-4D46-A642-62BC277C4560}">
      <dgm:prSet/>
      <dgm:spPr/>
      <dgm:t>
        <a:bodyPr/>
        <a:lstStyle/>
        <a:p>
          <a:endParaRPr lang="en-US"/>
        </a:p>
      </dgm:t>
    </dgm:pt>
    <dgm:pt modelId="{149E357C-6D85-5947-B35E-108857836408}">
      <dgm:prSet/>
      <dgm:spPr/>
      <dgm:t>
        <a:bodyPr/>
        <a:lstStyle/>
        <a:p>
          <a:r>
            <a:rPr lang="en-US" dirty="0"/>
            <a:t>It enables the exchange of Diffie-Hellman public key values</a:t>
          </a:r>
        </a:p>
      </dgm:t>
    </dgm:pt>
    <dgm:pt modelId="{AC1F4449-6F54-FD4A-83E4-D98D0FD895B1}" type="parTrans" cxnId="{FF85F3F6-46A7-0D4B-A82E-344BEE630646}">
      <dgm:prSet/>
      <dgm:spPr/>
      <dgm:t>
        <a:bodyPr/>
        <a:lstStyle/>
        <a:p>
          <a:endParaRPr lang="en-US"/>
        </a:p>
      </dgm:t>
    </dgm:pt>
    <dgm:pt modelId="{F9C1C064-FBDA-C74D-93F7-F0A8E1B10C4C}" type="sibTrans" cxnId="{FF85F3F6-46A7-0D4B-A82E-344BEE630646}">
      <dgm:prSet/>
      <dgm:spPr/>
      <dgm:t>
        <a:bodyPr/>
        <a:lstStyle/>
        <a:p>
          <a:endParaRPr lang="en-US"/>
        </a:p>
      </dgm:t>
    </dgm:pt>
    <dgm:pt modelId="{B005C688-CA47-984C-A20A-F43334D9EB51}">
      <dgm:prSet/>
      <dgm:spPr/>
      <dgm:t>
        <a:bodyPr/>
        <a:lstStyle/>
        <a:p>
          <a:r>
            <a:rPr lang="en-US" dirty="0"/>
            <a:t> It authenticates the Diffie-Hellman exchange to thwart man-in-the-middle-attacks</a:t>
          </a:r>
        </a:p>
      </dgm:t>
    </dgm:pt>
    <dgm:pt modelId="{45B7A7C0-E7E5-3D4F-B796-D2E8226FEB28}" type="parTrans" cxnId="{CB7AD0FE-A8E0-D144-9554-9322A72F40BE}">
      <dgm:prSet/>
      <dgm:spPr/>
      <dgm:t>
        <a:bodyPr/>
        <a:lstStyle/>
        <a:p>
          <a:endParaRPr lang="en-US"/>
        </a:p>
      </dgm:t>
    </dgm:pt>
    <dgm:pt modelId="{80DFAF07-85B7-1245-8332-5292A08B18C1}" type="sibTrans" cxnId="{CB7AD0FE-A8E0-D144-9554-9322A72F40BE}">
      <dgm:prSet/>
      <dgm:spPr/>
      <dgm:t>
        <a:bodyPr/>
        <a:lstStyle/>
        <a:p>
          <a:endParaRPr lang="en-US"/>
        </a:p>
      </dgm:t>
    </dgm:pt>
    <dgm:pt modelId="{F0BAE2B6-D78F-5148-BBD0-4A97A5D09F34}" type="pres">
      <dgm:prSet presAssocID="{C3FC239A-3114-9540-8E65-A6CA85F3AB8B}" presName="linearFlow" presStyleCnt="0">
        <dgm:presLayoutVars>
          <dgm:dir/>
          <dgm:animLvl val="lvl"/>
          <dgm:resizeHandles val="exact"/>
        </dgm:presLayoutVars>
      </dgm:prSet>
      <dgm:spPr/>
    </dgm:pt>
    <dgm:pt modelId="{16B019F4-B096-514E-B978-82DACD8DA36C}" type="pres">
      <dgm:prSet presAssocID="{401009DF-5FE3-3545-A73F-0975CB95DA0A}" presName="composite" presStyleCnt="0"/>
      <dgm:spPr/>
    </dgm:pt>
    <dgm:pt modelId="{1BA5BA64-A402-F841-80AD-B51F83B1EE73}" type="pres">
      <dgm:prSet presAssocID="{401009DF-5FE3-3545-A73F-0975CB95DA0A}" presName="parentText" presStyleLbl="alignNode1" presStyleIdx="0" presStyleCnt="5">
        <dgm:presLayoutVars>
          <dgm:chMax val="1"/>
          <dgm:bulletEnabled val="1"/>
        </dgm:presLayoutVars>
      </dgm:prSet>
      <dgm:spPr/>
    </dgm:pt>
    <dgm:pt modelId="{5FB1D2C7-CE0A-F84D-B2A6-1B3B46232F5C}" type="pres">
      <dgm:prSet presAssocID="{401009DF-5FE3-3545-A73F-0975CB95DA0A}" presName="descendantText" presStyleLbl="alignAcc1" presStyleIdx="0" presStyleCnt="5">
        <dgm:presLayoutVars>
          <dgm:bulletEnabled val="1"/>
        </dgm:presLayoutVars>
      </dgm:prSet>
      <dgm:spPr/>
    </dgm:pt>
    <dgm:pt modelId="{6C0E53E6-C8E9-1944-96F4-CFFE08CA9FEF}" type="pres">
      <dgm:prSet presAssocID="{D0453D55-06B5-7242-99D5-52853B95E96E}" presName="sp" presStyleCnt="0"/>
      <dgm:spPr/>
    </dgm:pt>
    <dgm:pt modelId="{F76C5E21-27D1-4346-BED1-6C50C1F1DCDA}" type="pres">
      <dgm:prSet presAssocID="{C27137C5-7483-4F41-8E21-339E5DE8B335}" presName="composite" presStyleCnt="0"/>
      <dgm:spPr/>
    </dgm:pt>
    <dgm:pt modelId="{0A263CDF-A21A-804F-8C6A-021F1F811A92}" type="pres">
      <dgm:prSet presAssocID="{C27137C5-7483-4F41-8E21-339E5DE8B335}" presName="parentText" presStyleLbl="alignNode1" presStyleIdx="1" presStyleCnt="5">
        <dgm:presLayoutVars>
          <dgm:chMax val="1"/>
          <dgm:bulletEnabled val="1"/>
        </dgm:presLayoutVars>
      </dgm:prSet>
      <dgm:spPr/>
    </dgm:pt>
    <dgm:pt modelId="{1D2B45EC-1225-6B48-9D7A-C18D51A880CA}" type="pres">
      <dgm:prSet presAssocID="{C27137C5-7483-4F41-8E21-339E5DE8B335}" presName="descendantText" presStyleLbl="alignAcc1" presStyleIdx="1" presStyleCnt="5">
        <dgm:presLayoutVars>
          <dgm:bulletEnabled val="1"/>
        </dgm:presLayoutVars>
      </dgm:prSet>
      <dgm:spPr/>
    </dgm:pt>
    <dgm:pt modelId="{799B836C-13B6-CA4B-BA39-A0D858339046}" type="pres">
      <dgm:prSet presAssocID="{50D6E3AF-0B1C-A243-A9D1-1923C7D47EAA}" presName="sp" presStyleCnt="0"/>
      <dgm:spPr/>
    </dgm:pt>
    <dgm:pt modelId="{C2DA6A78-1D6B-8048-8FDC-032D3B331343}" type="pres">
      <dgm:prSet presAssocID="{C754A530-9BCB-CF4A-A076-0207844AB344}" presName="composite" presStyleCnt="0"/>
      <dgm:spPr/>
    </dgm:pt>
    <dgm:pt modelId="{CEDEA343-E328-3D43-A70B-545E118FB7EB}" type="pres">
      <dgm:prSet presAssocID="{C754A530-9BCB-CF4A-A076-0207844AB344}" presName="parentText" presStyleLbl="alignNode1" presStyleIdx="2" presStyleCnt="5">
        <dgm:presLayoutVars>
          <dgm:chMax val="1"/>
          <dgm:bulletEnabled val="1"/>
        </dgm:presLayoutVars>
      </dgm:prSet>
      <dgm:spPr/>
    </dgm:pt>
    <dgm:pt modelId="{AE0352BD-AE36-0548-A3F4-0C964F6E09EB}" type="pres">
      <dgm:prSet presAssocID="{C754A530-9BCB-CF4A-A076-0207844AB344}" presName="descendantText" presStyleLbl="alignAcc1" presStyleIdx="2" presStyleCnt="5">
        <dgm:presLayoutVars>
          <dgm:bulletEnabled val="1"/>
        </dgm:presLayoutVars>
      </dgm:prSet>
      <dgm:spPr/>
    </dgm:pt>
    <dgm:pt modelId="{EB340623-B90E-A04A-95A9-B79C8DF9BC6A}" type="pres">
      <dgm:prSet presAssocID="{EDE26372-4B50-D348-B4DC-2D412E1CF9E7}" presName="sp" presStyleCnt="0"/>
      <dgm:spPr/>
    </dgm:pt>
    <dgm:pt modelId="{250CD56B-880C-DA44-B6B8-F94B58F9160B}" type="pres">
      <dgm:prSet presAssocID="{9C66E265-3120-C840-8517-04D5A171EEDD}" presName="composite" presStyleCnt="0"/>
      <dgm:spPr/>
    </dgm:pt>
    <dgm:pt modelId="{BFAD7A5C-39B0-9A46-B98C-3DF9DCEDE676}" type="pres">
      <dgm:prSet presAssocID="{9C66E265-3120-C840-8517-04D5A171EEDD}" presName="parentText" presStyleLbl="alignNode1" presStyleIdx="3" presStyleCnt="5">
        <dgm:presLayoutVars>
          <dgm:chMax val="1"/>
          <dgm:bulletEnabled val="1"/>
        </dgm:presLayoutVars>
      </dgm:prSet>
      <dgm:spPr/>
    </dgm:pt>
    <dgm:pt modelId="{19F5704B-5396-724A-B6B8-36E16BEA3285}" type="pres">
      <dgm:prSet presAssocID="{9C66E265-3120-C840-8517-04D5A171EEDD}" presName="descendantText" presStyleLbl="alignAcc1" presStyleIdx="3" presStyleCnt="5">
        <dgm:presLayoutVars>
          <dgm:bulletEnabled val="1"/>
        </dgm:presLayoutVars>
      </dgm:prSet>
      <dgm:spPr/>
    </dgm:pt>
    <dgm:pt modelId="{246AD7E6-E5BF-F447-81F5-2B12F916650A}" type="pres">
      <dgm:prSet presAssocID="{8CC7F297-C023-074C-843A-961F5B8A1E78}" presName="sp" presStyleCnt="0"/>
      <dgm:spPr/>
    </dgm:pt>
    <dgm:pt modelId="{F2516C73-2D85-BB41-ADA3-C7DF55C8FF22}" type="pres">
      <dgm:prSet presAssocID="{83CF4E00-B8A5-9743-9F15-D9969CBFC233}" presName="composite" presStyleCnt="0"/>
      <dgm:spPr/>
    </dgm:pt>
    <dgm:pt modelId="{E1E98530-1975-774C-91C7-53635D911027}" type="pres">
      <dgm:prSet presAssocID="{83CF4E00-B8A5-9743-9F15-D9969CBFC233}" presName="parentText" presStyleLbl="alignNode1" presStyleIdx="4" presStyleCnt="5">
        <dgm:presLayoutVars>
          <dgm:chMax val="1"/>
          <dgm:bulletEnabled val="1"/>
        </dgm:presLayoutVars>
      </dgm:prSet>
      <dgm:spPr/>
    </dgm:pt>
    <dgm:pt modelId="{29610787-19F4-DF48-9A09-9E25EC65C115}" type="pres">
      <dgm:prSet presAssocID="{83CF4E00-B8A5-9743-9F15-D9969CBFC233}" presName="descendantText" presStyleLbl="alignAcc1" presStyleIdx="4" presStyleCnt="5">
        <dgm:presLayoutVars>
          <dgm:bulletEnabled val="1"/>
        </dgm:presLayoutVars>
      </dgm:prSet>
      <dgm:spPr/>
    </dgm:pt>
  </dgm:ptLst>
  <dgm:cxnLst>
    <dgm:cxn modelId="{A472792E-59A1-394A-98B6-E842F3E6041E}" type="presOf" srcId="{9087BFE3-7194-4B48-9475-BF3895821F6B}" destId="{5FB1D2C7-CE0A-F84D-B2A6-1B3B46232F5C}" srcOrd="0" destOrd="0" presId="urn:microsoft.com/office/officeart/2005/8/layout/chevron2"/>
    <dgm:cxn modelId="{66DFB137-E4ED-6C4B-9434-2618DE317B39}" type="presOf" srcId="{3B72C301-D046-F045-9155-43A835526ABB}" destId="{1D2B45EC-1225-6B48-9D7A-C18D51A880CA}" srcOrd="0" destOrd="0" presId="urn:microsoft.com/office/officeart/2005/8/layout/chevron2"/>
    <dgm:cxn modelId="{6EE43E3A-FF27-5740-9F99-BB2DBF77A229}" srcId="{401009DF-5FE3-3545-A73F-0975CB95DA0A}" destId="{9087BFE3-7194-4B48-9475-BF3895821F6B}" srcOrd="0" destOrd="0" parTransId="{1BBBF3FC-34E1-E747-AF4F-ED0E8ED3F2FF}" sibTransId="{8FF89518-B396-4145-A3E2-323DC1B5AA79}"/>
    <dgm:cxn modelId="{B2642C3B-30AC-EE42-978A-EFB197521407}" type="presOf" srcId="{83CF4E00-B8A5-9743-9F15-D9969CBFC233}" destId="{E1E98530-1975-774C-91C7-53635D911027}" srcOrd="0" destOrd="0" presId="urn:microsoft.com/office/officeart/2005/8/layout/chevron2"/>
    <dgm:cxn modelId="{57B72D43-9F17-754D-A01B-7C48B9829142}" type="presOf" srcId="{B005C688-CA47-984C-A20A-F43334D9EB51}" destId="{29610787-19F4-DF48-9A09-9E25EC65C115}" srcOrd="0" destOrd="0" presId="urn:microsoft.com/office/officeart/2005/8/layout/chevron2"/>
    <dgm:cxn modelId="{02603D69-B462-684B-9462-F34B03559187}" srcId="{C3FC239A-3114-9540-8E65-A6CA85F3AB8B}" destId="{9C66E265-3120-C840-8517-04D5A171EEDD}" srcOrd="3" destOrd="0" parTransId="{BF0C150C-7285-4E4A-B676-60E203137FD9}" sibTransId="{8CC7F297-C023-074C-843A-961F5B8A1E78}"/>
    <dgm:cxn modelId="{293DF869-1F52-0146-83A9-E0B4CB763925}" srcId="{C3FC239A-3114-9540-8E65-A6CA85F3AB8B}" destId="{401009DF-5FE3-3545-A73F-0975CB95DA0A}" srcOrd="0" destOrd="0" parTransId="{535A3D96-6EED-E24A-B134-502911FD3753}" sibTransId="{D0453D55-06B5-7242-99D5-52853B95E96E}"/>
    <dgm:cxn modelId="{B3543174-B367-CB4E-8B1A-4439D068D41D}" type="presOf" srcId="{C3FC239A-3114-9540-8E65-A6CA85F3AB8B}" destId="{F0BAE2B6-D78F-5148-BBD0-4A97A5D09F34}" srcOrd="0" destOrd="0" presId="urn:microsoft.com/office/officeart/2005/8/layout/chevron2"/>
    <dgm:cxn modelId="{C6FA9D8A-2AFF-A24D-AB3C-F826C3566562}" srcId="{C3FC239A-3114-9540-8E65-A6CA85F3AB8B}" destId="{C754A530-9BCB-CF4A-A076-0207844AB344}" srcOrd="2" destOrd="0" parTransId="{8AE4DB6E-C70F-A242-91D5-66DBC699B97D}" sibTransId="{EDE26372-4B50-D348-B4DC-2D412E1CF9E7}"/>
    <dgm:cxn modelId="{2C359F8F-9214-8748-A7BC-6A2333901931}" type="presOf" srcId="{9C66E265-3120-C840-8517-04D5A171EEDD}" destId="{BFAD7A5C-39B0-9A46-B98C-3DF9DCEDE676}" srcOrd="0" destOrd="0" presId="urn:microsoft.com/office/officeart/2005/8/layout/chevron2"/>
    <dgm:cxn modelId="{BE49C897-AF35-4845-AFCE-4022264F78D6}" srcId="{C3FC239A-3114-9540-8E65-A6CA85F3AB8B}" destId="{C27137C5-7483-4F41-8E21-339E5DE8B335}" srcOrd="1" destOrd="0" parTransId="{748D31C5-981C-E446-89F1-7D60550A6592}" sibTransId="{50D6E3AF-0B1C-A243-A9D1-1923C7D47EAA}"/>
    <dgm:cxn modelId="{50EF6FAE-83F3-7049-B8BE-CF3C1889FAD0}" type="presOf" srcId="{C27137C5-7483-4F41-8E21-339E5DE8B335}" destId="{0A263CDF-A21A-804F-8C6A-021F1F811A92}" srcOrd="0" destOrd="0" presId="urn:microsoft.com/office/officeart/2005/8/layout/chevron2"/>
    <dgm:cxn modelId="{0217FFB8-DC7E-6547-8789-CF9C80DFCC87}" type="presOf" srcId="{401009DF-5FE3-3545-A73F-0975CB95DA0A}" destId="{1BA5BA64-A402-F841-80AD-B51F83B1EE73}" srcOrd="0" destOrd="0" presId="urn:microsoft.com/office/officeart/2005/8/layout/chevron2"/>
    <dgm:cxn modelId="{42F14CBF-3D33-9942-BC42-0BC7E903CB90}" srcId="{C27137C5-7483-4F41-8E21-339E5DE8B335}" destId="{3B72C301-D046-F045-9155-43A835526ABB}" srcOrd="0" destOrd="0" parTransId="{88FB6E1B-848C-194B-ACEF-FFB13DC0D533}" sibTransId="{3D46F97A-74B1-284C-AB78-6F23FAED50A5}"/>
    <dgm:cxn modelId="{F26905CC-76EE-0743-A05F-C51934AE9678}" type="presOf" srcId="{DD61D866-7090-A64C-94CE-14BEDB70C5ED}" destId="{AE0352BD-AE36-0548-A3F4-0C964F6E09EB}" srcOrd="0" destOrd="0" presId="urn:microsoft.com/office/officeart/2005/8/layout/chevron2"/>
    <dgm:cxn modelId="{2776A6CD-D226-0849-8059-A0E1D6A39BF5}" type="presOf" srcId="{C754A530-9BCB-CF4A-A076-0207844AB344}" destId="{CEDEA343-E328-3D43-A70B-545E118FB7EB}" srcOrd="0" destOrd="0" presId="urn:microsoft.com/office/officeart/2005/8/layout/chevron2"/>
    <dgm:cxn modelId="{FBD13DDC-98BF-3D46-971F-2495D2AC34C2}" type="presOf" srcId="{149E357C-6D85-5947-B35E-108857836408}" destId="{19F5704B-5396-724A-B6B8-36E16BEA3285}" srcOrd="0" destOrd="0" presId="urn:microsoft.com/office/officeart/2005/8/layout/chevron2"/>
    <dgm:cxn modelId="{EBA271EA-F57B-8747-BE0A-40585C98EBDD}" srcId="{C3FC239A-3114-9540-8E65-A6CA85F3AB8B}" destId="{83CF4E00-B8A5-9743-9F15-D9969CBFC233}" srcOrd="4" destOrd="0" parTransId="{0C157012-140D-254A-97FD-D94A0A1C1013}" sibTransId="{A977C85E-2CBD-7B43-A58A-4A8159307879}"/>
    <dgm:cxn modelId="{DAB053F5-59A0-4D46-A642-62BC277C4560}" srcId="{C754A530-9BCB-CF4A-A076-0207844AB344}" destId="{DD61D866-7090-A64C-94CE-14BEDB70C5ED}" srcOrd="0" destOrd="0" parTransId="{32B55A3C-C517-124D-B8BD-311106D04BAE}" sibTransId="{8140739F-7362-DD43-BDC5-1FBDC343F078}"/>
    <dgm:cxn modelId="{FF85F3F6-46A7-0D4B-A82E-344BEE630646}" srcId="{9C66E265-3120-C840-8517-04D5A171EEDD}" destId="{149E357C-6D85-5947-B35E-108857836408}" srcOrd="0" destOrd="0" parTransId="{AC1F4449-6F54-FD4A-83E4-D98D0FD895B1}" sibTransId="{F9C1C064-FBDA-C74D-93F7-F0A8E1B10C4C}"/>
    <dgm:cxn modelId="{CB7AD0FE-A8E0-D144-9554-9322A72F40BE}" srcId="{83CF4E00-B8A5-9743-9F15-D9969CBFC233}" destId="{B005C688-CA47-984C-A20A-F43334D9EB51}" srcOrd="0" destOrd="0" parTransId="{45B7A7C0-E7E5-3D4F-B796-D2E8226FEB28}" sibTransId="{80DFAF07-85B7-1245-8332-5292A08B18C1}"/>
    <dgm:cxn modelId="{A0179B52-1801-394E-A5DD-6A9B51A80F3F}" type="presParOf" srcId="{F0BAE2B6-D78F-5148-BBD0-4A97A5D09F34}" destId="{16B019F4-B096-514E-B978-82DACD8DA36C}" srcOrd="0" destOrd="0" presId="urn:microsoft.com/office/officeart/2005/8/layout/chevron2"/>
    <dgm:cxn modelId="{7C921A84-B2CF-B744-B06D-1E73E377BD46}" type="presParOf" srcId="{16B019F4-B096-514E-B978-82DACD8DA36C}" destId="{1BA5BA64-A402-F841-80AD-B51F83B1EE73}" srcOrd="0" destOrd="0" presId="urn:microsoft.com/office/officeart/2005/8/layout/chevron2"/>
    <dgm:cxn modelId="{A414053A-14F6-0540-AB60-229EFB7EA741}" type="presParOf" srcId="{16B019F4-B096-514E-B978-82DACD8DA36C}" destId="{5FB1D2C7-CE0A-F84D-B2A6-1B3B46232F5C}" srcOrd="1" destOrd="0" presId="urn:microsoft.com/office/officeart/2005/8/layout/chevron2"/>
    <dgm:cxn modelId="{C76FD936-9B8D-7B4F-AC4A-CAC4C92989D4}" type="presParOf" srcId="{F0BAE2B6-D78F-5148-BBD0-4A97A5D09F34}" destId="{6C0E53E6-C8E9-1944-96F4-CFFE08CA9FEF}" srcOrd="1" destOrd="0" presId="urn:microsoft.com/office/officeart/2005/8/layout/chevron2"/>
    <dgm:cxn modelId="{95078D98-5571-EB45-A3A5-DC86D05A0DC2}" type="presParOf" srcId="{F0BAE2B6-D78F-5148-BBD0-4A97A5D09F34}" destId="{F76C5E21-27D1-4346-BED1-6C50C1F1DCDA}" srcOrd="2" destOrd="0" presId="urn:microsoft.com/office/officeart/2005/8/layout/chevron2"/>
    <dgm:cxn modelId="{ED9D686A-4008-564D-A59C-356C21D16A54}" type="presParOf" srcId="{F76C5E21-27D1-4346-BED1-6C50C1F1DCDA}" destId="{0A263CDF-A21A-804F-8C6A-021F1F811A92}" srcOrd="0" destOrd="0" presId="urn:microsoft.com/office/officeart/2005/8/layout/chevron2"/>
    <dgm:cxn modelId="{63AF15A5-BF0C-C641-A843-1A46EDEEC515}" type="presParOf" srcId="{F76C5E21-27D1-4346-BED1-6C50C1F1DCDA}" destId="{1D2B45EC-1225-6B48-9D7A-C18D51A880CA}" srcOrd="1" destOrd="0" presId="urn:microsoft.com/office/officeart/2005/8/layout/chevron2"/>
    <dgm:cxn modelId="{B32341AD-6EBF-5844-9DC2-3154646AEAB9}" type="presParOf" srcId="{F0BAE2B6-D78F-5148-BBD0-4A97A5D09F34}" destId="{799B836C-13B6-CA4B-BA39-A0D858339046}" srcOrd="3" destOrd="0" presId="urn:microsoft.com/office/officeart/2005/8/layout/chevron2"/>
    <dgm:cxn modelId="{47568CF9-7540-4F4D-ABD7-B02535F3711E}" type="presParOf" srcId="{F0BAE2B6-D78F-5148-BBD0-4A97A5D09F34}" destId="{C2DA6A78-1D6B-8048-8FDC-032D3B331343}" srcOrd="4" destOrd="0" presId="urn:microsoft.com/office/officeart/2005/8/layout/chevron2"/>
    <dgm:cxn modelId="{B791BC36-733B-5342-A4CC-BA327957B48A}" type="presParOf" srcId="{C2DA6A78-1D6B-8048-8FDC-032D3B331343}" destId="{CEDEA343-E328-3D43-A70B-545E118FB7EB}" srcOrd="0" destOrd="0" presId="urn:microsoft.com/office/officeart/2005/8/layout/chevron2"/>
    <dgm:cxn modelId="{B043A2A9-DA62-B547-B672-2ACD5D531EC0}" type="presParOf" srcId="{C2DA6A78-1D6B-8048-8FDC-032D3B331343}" destId="{AE0352BD-AE36-0548-A3F4-0C964F6E09EB}" srcOrd="1" destOrd="0" presId="urn:microsoft.com/office/officeart/2005/8/layout/chevron2"/>
    <dgm:cxn modelId="{E1139145-93BE-1A45-8ABA-93480447532A}" type="presParOf" srcId="{F0BAE2B6-D78F-5148-BBD0-4A97A5D09F34}" destId="{EB340623-B90E-A04A-95A9-B79C8DF9BC6A}" srcOrd="5" destOrd="0" presId="urn:microsoft.com/office/officeart/2005/8/layout/chevron2"/>
    <dgm:cxn modelId="{2DCF57EC-92C3-084C-8D9C-934C061B5175}" type="presParOf" srcId="{F0BAE2B6-D78F-5148-BBD0-4A97A5D09F34}" destId="{250CD56B-880C-DA44-B6B8-F94B58F9160B}" srcOrd="6" destOrd="0" presId="urn:microsoft.com/office/officeart/2005/8/layout/chevron2"/>
    <dgm:cxn modelId="{148BBA24-56F1-944A-9B7C-41D334EC8DBB}" type="presParOf" srcId="{250CD56B-880C-DA44-B6B8-F94B58F9160B}" destId="{BFAD7A5C-39B0-9A46-B98C-3DF9DCEDE676}" srcOrd="0" destOrd="0" presId="urn:microsoft.com/office/officeart/2005/8/layout/chevron2"/>
    <dgm:cxn modelId="{C248A053-0D8E-384C-8648-9C2129E63F39}" type="presParOf" srcId="{250CD56B-880C-DA44-B6B8-F94B58F9160B}" destId="{19F5704B-5396-724A-B6B8-36E16BEA3285}" srcOrd="1" destOrd="0" presId="urn:microsoft.com/office/officeart/2005/8/layout/chevron2"/>
    <dgm:cxn modelId="{FC06FDC8-F466-0F4A-AB06-2A9A4CD0FD9B}" type="presParOf" srcId="{F0BAE2B6-D78F-5148-BBD0-4A97A5D09F34}" destId="{246AD7E6-E5BF-F447-81F5-2B12F916650A}" srcOrd="7" destOrd="0" presId="urn:microsoft.com/office/officeart/2005/8/layout/chevron2"/>
    <dgm:cxn modelId="{1239F874-3563-5F47-B33C-81A82B77C745}" type="presParOf" srcId="{F0BAE2B6-D78F-5148-BBD0-4A97A5D09F34}" destId="{F2516C73-2D85-BB41-ADA3-C7DF55C8FF22}" srcOrd="8" destOrd="0" presId="urn:microsoft.com/office/officeart/2005/8/layout/chevron2"/>
    <dgm:cxn modelId="{B7436F17-FCC4-5A4D-863D-01A50997EC2B}" type="presParOf" srcId="{F2516C73-2D85-BB41-ADA3-C7DF55C8FF22}" destId="{E1E98530-1975-774C-91C7-53635D911027}" srcOrd="0" destOrd="0" presId="urn:microsoft.com/office/officeart/2005/8/layout/chevron2"/>
    <dgm:cxn modelId="{38BBC894-3044-9646-9600-88D43C2A81C6}" type="presParOf" srcId="{F2516C73-2D85-BB41-ADA3-C7DF55C8FF22}" destId="{29610787-19F4-DF48-9A09-9E25EC65C11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22F971-7F4D-2B40-9BD8-6E5E57359184}"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D0E916BC-C9CA-3640-B314-028E09388C8E}">
      <dgm:prSet phldrT="[Text]"/>
      <dgm:spPr/>
      <dgm:t>
        <a:bodyPr/>
        <a:lstStyle/>
        <a:p>
          <a:r>
            <a:rPr lang="en-US" dirty="0"/>
            <a:t>Examples include:</a:t>
          </a:r>
        </a:p>
      </dgm:t>
    </dgm:pt>
    <dgm:pt modelId="{A740E49C-ABEB-954F-A228-73C05F4D543F}" type="parTrans" cxnId="{B3EDA197-5E38-0E48-99C6-7BFE48449DE2}">
      <dgm:prSet/>
      <dgm:spPr/>
      <dgm:t>
        <a:bodyPr/>
        <a:lstStyle/>
        <a:p>
          <a:endParaRPr lang="en-US"/>
        </a:p>
      </dgm:t>
    </dgm:pt>
    <dgm:pt modelId="{236FD5E4-BF84-C24D-AA61-E2F4878CEE51}" type="sibTrans" cxnId="{B3EDA197-5E38-0E48-99C6-7BFE48449DE2}">
      <dgm:prSet/>
      <dgm:spPr/>
      <dgm:t>
        <a:bodyPr/>
        <a:lstStyle/>
        <a:p>
          <a:endParaRPr lang="en-US"/>
        </a:p>
      </dgm:t>
    </dgm:pt>
    <dgm:pt modelId="{EDEFEEAB-D26C-594B-8C67-E2390CDE5749}">
      <dgm:prSet/>
      <dgm:spPr>
        <a:ln>
          <a:solidFill>
            <a:schemeClr val="tx2"/>
          </a:solidFill>
        </a:ln>
      </dgm:spPr>
      <dgm:t>
        <a:bodyPr/>
        <a:lstStyle/>
        <a:p>
          <a:r>
            <a:rPr lang="en-US" dirty="0"/>
            <a:t>Secure branch office connectivity over the Internet</a:t>
          </a:r>
        </a:p>
      </dgm:t>
    </dgm:pt>
    <dgm:pt modelId="{EF8F2555-44F9-7E40-9274-B2F68C07CC05}" type="parTrans" cxnId="{4F155107-0F24-5847-900A-8D1BFF45B843}">
      <dgm:prSet/>
      <dgm:spPr/>
      <dgm:t>
        <a:bodyPr/>
        <a:lstStyle/>
        <a:p>
          <a:endParaRPr lang="en-US"/>
        </a:p>
      </dgm:t>
    </dgm:pt>
    <dgm:pt modelId="{6A9DB21B-EE88-E843-B6C4-D1E492E08CC1}" type="sibTrans" cxnId="{4F155107-0F24-5847-900A-8D1BFF45B843}">
      <dgm:prSet/>
      <dgm:spPr/>
      <dgm:t>
        <a:bodyPr/>
        <a:lstStyle/>
        <a:p>
          <a:endParaRPr lang="en-US"/>
        </a:p>
      </dgm:t>
    </dgm:pt>
    <dgm:pt modelId="{0FBD332D-F0CA-4148-B350-88225284CEA3}">
      <dgm:prSet/>
      <dgm:spPr>
        <a:ln>
          <a:solidFill>
            <a:schemeClr val="tx2"/>
          </a:solidFill>
        </a:ln>
      </dgm:spPr>
      <dgm:t>
        <a:bodyPr/>
        <a:lstStyle/>
        <a:p>
          <a:r>
            <a:rPr lang="en-US" dirty="0"/>
            <a:t>Secure remote access over the Internet</a:t>
          </a:r>
        </a:p>
      </dgm:t>
    </dgm:pt>
    <dgm:pt modelId="{58D7EC81-77A0-6248-BA26-2AAD30AC669B}" type="parTrans" cxnId="{73B989EA-8A0F-1746-AD8E-9110C0EBDC1B}">
      <dgm:prSet/>
      <dgm:spPr/>
      <dgm:t>
        <a:bodyPr/>
        <a:lstStyle/>
        <a:p>
          <a:endParaRPr lang="en-US"/>
        </a:p>
      </dgm:t>
    </dgm:pt>
    <dgm:pt modelId="{C6A220A5-3279-7C4A-A7E0-4970D60EA382}" type="sibTrans" cxnId="{73B989EA-8A0F-1746-AD8E-9110C0EBDC1B}">
      <dgm:prSet/>
      <dgm:spPr/>
      <dgm:t>
        <a:bodyPr/>
        <a:lstStyle/>
        <a:p>
          <a:endParaRPr lang="en-US"/>
        </a:p>
      </dgm:t>
    </dgm:pt>
    <dgm:pt modelId="{310FED29-AB4A-EC43-A204-9CC5D8BB620E}">
      <dgm:prSet/>
      <dgm:spPr>
        <a:ln>
          <a:solidFill>
            <a:schemeClr val="tx2"/>
          </a:solidFill>
        </a:ln>
      </dgm:spPr>
      <dgm:t>
        <a:bodyPr/>
        <a:lstStyle/>
        <a:p>
          <a:r>
            <a:rPr lang="en-US" dirty="0"/>
            <a:t>Establishing extranet and intranet connectivity with partners</a:t>
          </a:r>
        </a:p>
      </dgm:t>
    </dgm:pt>
    <dgm:pt modelId="{120E7510-1CE3-7A4B-B76A-91A01EE7D82E}" type="parTrans" cxnId="{6DB9362B-7FCE-CA45-8691-0090B56409E5}">
      <dgm:prSet/>
      <dgm:spPr/>
      <dgm:t>
        <a:bodyPr/>
        <a:lstStyle/>
        <a:p>
          <a:endParaRPr lang="en-US"/>
        </a:p>
      </dgm:t>
    </dgm:pt>
    <dgm:pt modelId="{5F5240BA-61EF-5F43-A4D1-F5F0E6CC0505}" type="sibTrans" cxnId="{6DB9362B-7FCE-CA45-8691-0090B56409E5}">
      <dgm:prSet/>
      <dgm:spPr/>
      <dgm:t>
        <a:bodyPr/>
        <a:lstStyle/>
        <a:p>
          <a:endParaRPr lang="en-US"/>
        </a:p>
      </dgm:t>
    </dgm:pt>
    <dgm:pt modelId="{DD2160E2-539D-FD41-9CE0-81B9922763A6}">
      <dgm:prSet/>
      <dgm:spPr>
        <a:ln>
          <a:solidFill>
            <a:schemeClr val="tx2"/>
          </a:solidFill>
        </a:ln>
      </dgm:spPr>
      <dgm:t>
        <a:bodyPr/>
        <a:lstStyle/>
        <a:p>
          <a:r>
            <a:rPr lang="en-US" dirty="0"/>
            <a:t>Enhancing electronic commerce security</a:t>
          </a:r>
        </a:p>
      </dgm:t>
    </dgm:pt>
    <dgm:pt modelId="{D37E996E-913A-E041-9F12-CCF2CBDE53B1}" type="parTrans" cxnId="{1A99C90E-58FA-1146-A4F2-5A4AC2FC4597}">
      <dgm:prSet/>
      <dgm:spPr/>
      <dgm:t>
        <a:bodyPr/>
        <a:lstStyle/>
        <a:p>
          <a:endParaRPr lang="en-US"/>
        </a:p>
      </dgm:t>
    </dgm:pt>
    <dgm:pt modelId="{F0D48D50-5020-034E-BA4C-7A0233A94D81}" type="sibTrans" cxnId="{1A99C90E-58FA-1146-A4F2-5A4AC2FC4597}">
      <dgm:prSet/>
      <dgm:spPr/>
      <dgm:t>
        <a:bodyPr/>
        <a:lstStyle/>
        <a:p>
          <a:endParaRPr lang="en-US"/>
        </a:p>
      </dgm:t>
    </dgm:pt>
    <dgm:pt modelId="{B35CD823-7F80-C047-A4F4-6AB98FEB7735}" type="pres">
      <dgm:prSet presAssocID="{EB22F971-7F4D-2B40-9BD8-6E5E57359184}" presName="Name0" presStyleCnt="0">
        <dgm:presLayoutVars>
          <dgm:chMax val="7"/>
          <dgm:dir/>
          <dgm:animLvl val="lvl"/>
          <dgm:resizeHandles val="exact"/>
        </dgm:presLayoutVars>
      </dgm:prSet>
      <dgm:spPr/>
    </dgm:pt>
    <dgm:pt modelId="{44EE3007-19CD-304D-8E28-3E8CE4ABCC41}" type="pres">
      <dgm:prSet presAssocID="{D0E916BC-C9CA-3640-B314-028E09388C8E}" presName="circle1" presStyleLbl="node1" presStyleIdx="0" presStyleCnt="1"/>
      <dgm:spPr/>
    </dgm:pt>
    <dgm:pt modelId="{866A5CEF-2EF4-774C-93AE-2FD607E5848F}" type="pres">
      <dgm:prSet presAssocID="{D0E916BC-C9CA-3640-B314-028E09388C8E}" presName="space" presStyleCnt="0"/>
      <dgm:spPr/>
    </dgm:pt>
    <dgm:pt modelId="{4260A6A7-04C4-6C4E-81D6-9B20A8079269}" type="pres">
      <dgm:prSet presAssocID="{D0E916BC-C9CA-3640-B314-028E09388C8E}" presName="rect1" presStyleLbl="alignAcc1" presStyleIdx="0" presStyleCnt="1"/>
      <dgm:spPr/>
    </dgm:pt>
    <dgm:pt modelId="{E810809C-2C6E-BF42-8225-2518060DCCDB}" type="pres">
      <dgm:prSet presAssocID="{D0E916BC-C9CA-3640-B314-028E09388C8E}" presName="rect1ParTx" presStyleLbl="alignAcc1" presStyleIdx="0" presStyleCnt="1">
        <dgm:presLayoutVars>
          <dgm:chMax val="1"/>
          <dgm:bulletEnabled val="1"/>
        </dgm:presLayoutVars>
      </dgm:prSet>
      <dgm:spPr/>
    </dgm:pt>
    <dgm:pt modelId="{AAF43AC8-B14D-6F46-9071-E2D8B19F383F}" type="pres">
      <dgm:prSet presAssocID="{D0E916BC-C9CA-3640-B314-028E09388C8E}" presName="rect1ChTx" presStyleLbl="alignAcc1" presStyleIdx="0" presStyleCnt="1">
        <dgm:presLayoutVars>
          <dgm:bulletEnabled val="1"/>
        </dgm:presLayoutVars>
      </dgm:prSet>
      <dgm:spPr/>
    </dgm:pt>
  </dgm:ptLst>
  <dgm:cxnLst>
    <dgm:cxn modelId="{4F155107-0F24-5847-900A-8D1BFF45B843}" srcId="{D0E916BC-C9CA-3640-B314-028E09388C8E}" destId="{EDEFEEAB-D26C-594B-8C67-E2390CDE5749}" srcOrd="0" destOrd="0" parTransId="{EF8F2555-44F9-7E40-9274-B2F68C07CC05}" sibTransId="{6A9DB21B-EE88-E843-B6C4-D1E492E08CC1}"/>
    <dgm:cxn modelId="{2111640D-5AAD-6A4F-9C1A-9F9966F48DE8}" type="presOf" srcId="{0FBD332D-F0CA-4148-B350-88225284CEA3}" destId="{AAF43AC8-B14D-6F46-9071-E2D8B19F383F}" srcOrd="0" destOrd="1" presId="urn:microsoft.com/office/officeart/2005/8/layout/target3"/>
    <dgm:cxn modelId="{1A99C90E-58FA-1146-A4F2-5A4AC2FC4597}" srcId="{D0E916BC-C9CA-3640-B314-028E09388C8E}" destId="{DD2160E2-539D-FD41-9CE0-81B9922763A6}" srcOrd="3" destOrd="0" parTransId="{D37E996E-913A-E041-9F12-CCF2CBDE53B1}" sibTransId="{F0D48D50-5020-034E-BA4C-7A0233A94D81}"/>
    <dgm:cxn modelId="{6DB9362B-7FCE-CA45-8691-0090B56409E5}" srcId="{D0E916BC-C9CA-3640-B314-028E09388C8E}" destId="{310FED29-AB4A-EC43-A204-9CC5D8BB620E}" srcOrd="2" destOrd="0" parTransId="{120E7510-1CE3-7A4B-B76A-91A01EE7D82E}" sibTransId="{5F5240BA-61EF-5F43-A4D1-F5F0E6CC0505}"/>
    <dgm:cxn modelId="{27840B49-61EA-E84C-AAB3-26901C3C94E4}" type="presOf" srcId="{310FED29-AB4A-EC43-A204-9CC5D8BB620E}" destId="{AAF43AC8-B14D-6F46-9071-E2D8B19F383F}" srcOrd="0" destOrd="2" presId="urn:microsoft.com/office/officeart/2005/8/layout/target3"/>
    <dgm:cxn modelId="{B3EDA197-5E38-0E48-99C6-7BFE48449DE2}" srcId="{EB22F971-7F4D-2B40-9BD8-6E5E57359184}" destId="{D0E916BC-C9CA-3640-B314-028E09388C8E}" srcOrd="0" destOrd="0" parTransId="{A740E49C-ABEB-954F-A228-73C05F4D543F}" sibTransId="{236FD5E4-BF84-C24D-AA61-E2F4878CEE51}"/>
    <dgm:cxn modelId="{8C9296D6-0779-EB4F-B233-705CC8C3B8B8}" type="presOf" srcId="{DD2160E2-539D-FD41-9CE0-81B9922763A6}" destId="{AAF43AC8-B14D-6F46-9071-E2D8B19F383F}" srcOrd="0" destOrd="3" presId="urn:microsoft.com/office/officeart/2005/8/layout/target3"/>
    <dgm:cxn modelId="{6E770CD8-1F4B-E042-94BB-F72C64ADCFE4}" type="presOf" srcId="{D0E916BC-C9CA-3640-B314-028E09388C8E}" destId="{4260A6A7-04C4-6C4E-81D6-9B20A8079269}" srcOrd="0" destOrd="0" presId="urn:microsoft.com/office/officeart/2005/8/layout/target3"/>
    <dgm:cxn modelId="{49F278DC-D779-C044-8008-73BDF8315206}" type="presOf" srcId="{D0E916BC-C9CA-3640-B314-028E09388C8E}" destId="{E810809C-2C6E-BF42-8225-2518060DCCDB}" srcOrd="1" destOrd="0" presId="urn:microsoft.com/office/officeart/2005/8/layout/target3"/>
    <dgm:cxn modelId="{38050AE1-707B-F74E-A88B-D16A018694FF}" type="presOf" srcId="{EDEFEEAB-D26C-594B-8C67-E2390CDE5749}" destId="{AAF43AC8-B14D-6F46-9071-E2D8B19F383F}" srcOrd="0" destOrd="0" presId="urn:microsoft.com/office/officeart/2005/8/layout/target3"/>
    <dgm:cxn modelId="{73B989EA-8A0F-1746-AD8E-9110C0EBDC1B}" srcId="{D0E916BC-C9CA-3640-B314-028E09388C8E}" destId="{0FBD332D-F0CA-4148-B350-88225284CEA3}" srcOrd="1" destOrd="0" parTransId="{58D7EC81-77A0-6248-BA26-2AAD30AC669B}" sibTransId="{C6A220A5-3279-7C4A-A7E0-4970D60EA382}"/>
    <dgm:cxn modelId="{6BF847F1-5B66-234A-B237-A67749E0C1EF}" type="presOf" srcId="{EB22F971-7F4D-2B40-9BD8-6E5E57359184}" destId="{B35CD823-7F80-C047-A4F4-6AB98FEB7735}" srcOrd="0" destOrd="0" presId="urn:microsoft.com/office/officeart/2005/8/layout/target3"/>
    <dgm:cxn modelId="{755657A9-77FD-2547-AB20-116336D4DD0C}" type="presParOf" srcId="{B35CD823-7F80-C047-A4F4-6AB98FEB7735}" destId="{44EE3007-19CD-304D-8E28-3E8CE4ABCC41}" srcOrd="0" destOrd="0" presId="urn:microsoft.com/office/officeart/2005/8/layout/target3"/>
    <dgm:cxn modelId="{39DF8481-581A-464E-909C-09E12986C25D}" type="presParOf" srcId="{B35CD823-7F80-C047-A4F4-6AB98FEB7735}" destId="{866A5CEF-2EF4-774C-93AE-2FD607E5848F}" srcOrd="1" destOrd="0" presId="urn:microsoft.com/office/officeart/2005/8/layout/target3"/>
    <dgm:cxn modelId="{1A755C7A-E8C7-0345-BB00-ECFD833D7259}" type="presParOf" srcId="{B35CD823-7F80-C047-A4F4-6AB98FEB7735}" destId="{4260A6A7-04C4-6C4E-81D6-9B20A8079269}" srcOrd="2" destOrd="0" presId="urn:microsoft.com/office/officeart/2005/8/layout/target3"/>
    <dgm:cxn modelId="{4344CF0D-0DC2-3A44-ABEE-ECB943528452}" type="presParOf" srcId="{B35CD823-7F80-C047-A4F4-6AB98FEB7735}" destId="{E810809C-2C6E-BF42-8225-2518060DCCDB}" srcOrd="3" destOrd="0" presId="urn:microsoft.com/office/officeart/2005/8/layout/target3"/>
    <dgm:cxn modelId="{A53506A9-2726-BC42-A1E4-DF8478C2FC1E}" type="presParOf" srcId="{B35CD823-7F80-C047-A4F4-6AB98FEB7735}" destId="{AAF43AC8-B14D-6F46-9071-E2D8B19F383F}" srcOrd="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F1602E-C303-DA40-9352-B4A4B7E47824}"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C78DE1E7-58DB-BD49-8690-B6ABCD839A4A}">
      <dgm:prSet phldrT="[Text]"/>
      <dgm:spPr>
        <a:solidFill>
          <a:schemeClr val="bg1"/>
        </a:solidFill>
        <a:ln>
          <a:solidFill>
            <a:schemeClr val="accent1"/>
          </a:solidFill>
        </a:ln>
      </dgm:spPr>
      <dgm:t>
        <a:bodyPr/>
        <a:lstStyle/>
        <a:p>
          <a:r>
            <a:rPr lang="en-AU" dirty="0"/>
            <a:t>Security Parameters Index (SPI)</a:t>
          </a:r>
          <a:endParaRPr lang="en-US" dirty="0"/>
        </a:p>
      </dgm:t>
    </dgm:pt>
    <dgm:pt modelId="{398A5D96-C781-454E-90AF-A01AD42673A5}" type="parTrans" cxnId="{937D7F5D-BD57-5946-AEFD-EDEF647345DC}">
      <dgm:prSet/>
      <dgm:spPr/>
      <dgm:t>
        <a:bodyPr/>
        <a:lstStyle/>
        <a:p>
          <a:endParaRPr lang="en-US"/>
        </a:p>
      </dgm:t>
    </dgm:pt>
    <dgm:pt modelId="{E30791F8-9D82-094B-A936-78095DCA1C32}" type="sibTrans" cxnId="{937D7F5D-BD57-5946-AEFD-EDEF647345DC}">
      <dgm:prSet/>
      <dgm:spPr/>
      <dgm:t>
        <a:bodyPr/>
        <a:lstStyle/>
        <a:p>
          <a:endParaRPr lang="en-US"/>
        </a:p>
      </dgm:t>
    </dgm:pt>
    <dgm:pt modelId="{2E53BC76-E6BC-A34E-9DDC-779830C582F7}">
      <dgm:prSet/>
      <dgm:spPr>
        <a:solidFill>
          <a:schemeClr val="bg1"/>
        </a:solidFill>
        <a:ln>
          <a:solidFill>
            <a:schemeClr val="accent1"/>
          </a:solidFill>
        </a:ln>
      </dgm:spPr>
      <dgm:t>
        <a:bodyPr/>
        <a:lstStyle/>
        <a:p>
          <a:r>
            <a:rPr lang="en-AU" dirty="0"/>
            <a:t>A 32-bit unsigned integer assigned to this SA and having local significance only</a:t>
          </a:r>
        </a:p>
      </dgm:t>
    </dgm:pt>
    <dgm:pt modelId="{39A9269E-DE67-AE4C-ABFA-AF00E5F41684}" type="parTrans" cxnId="{A58DCF09-8E26-584D-9B06-70FC48166160}">
      <dgm:prSet/>
      <dgm:spPr/>
      <dgm:t>
        <a:bodyPr/>
        <a:lstStyle/>
        <a:p>
          <a:endParaRPr lang="en-US"/>
        </a:p>
      </dgm:t>
    </dgm:pt>
    <dgm:pt modelId="{A3F904F6-6E2C-6844-B3D7-CE148FC0AA88}" type="sibTrans" cxnId="{A58DCF09-8E26-584D-9B06-70FC48166160}">
      <dgm:prSet/>
      <dgm:spPr/>
      <dgm:t>
        <a:bodyPr/>
        <a:lstStyle/>
        <a:p>
          <a:endParaRPr lang="en-US"/>
        </a:p>
      </dgm:t>
    </dgm:pt>
    <dgm:pt modelId="{62B68D2F-FEC9-584F-86EB-34ED3A5604D2}">
      <dgm:prSet/>
      <dgm:spPr>
        <a:solidFill>
          <a:schemeClr val="bg1"/>
        </a:solidFill>
        <a:ln>
          <a:solidFill>
            <a:schemeClr val="accent1"/>
          </a:solidFill>
        </a:ln>
      </dgm:spPr>
      <dgm:t>
        <a:bodyPr/>
        <a:lstStyle/>
        <a:p>
          <a:r>
            <a:rPr lang="en-AU" dirty="0"/>
            <a:t>IP Destination Address</a:t>
          </a:r>
        </a:p>
      </dgm:t>
    </dgm:pt>
    <dgm:pt modelId="{2724F0B2-AA67-704C-A3DB-14F7792FF14B}" type="parTrans" cxnId="{DD8C4CCC-9561-D84B-8234-B11B0240FF06}">
      <dgm:prSet/>
      <dgm:spPr/>
      <dgm:t>
        <a:bodyPr/>
        <a:lstStyle/>
        <a:p>
          <a:endParaRPr lang="en-US"/>
        </a:p>
      </dgm:t>
    </dgm:pt>
    <dgm:pt modelId="{770D3949-7843-434A-A225-13A29A2EA8B1}" type="sibTrans" cxnId="{DD8C4CCC-9561-D84B-8234-B11B0240FF06}">
      <dgm:prSet/>
      <dgm:spPr/>
      <dgm:t>
        <a:bodyPr/>
        <a:lstStyle/>
        <a:p>
          <a:endParaRPr lang="en-US"/>
        </a:p>
      </dgm:t>
    </dgm:pt>
    <dgm:pt modelId="{14E6B954-9DE3-484A-99B3-13CC21ED2D59}">
      <dgm:prSet/>
      <dgm:spPr>
        <a:solidFill>
          <a:schemeClr val="bg1"/>
        </a:solidFill>
        <a:ln>
          <a:solidFill>
            <a:schemeClr val="accent1"/>
          </a:solidFill>
        </a:ln>
      </dgm:spPr>
      <dgm:t>
        <a:bodyPr/>
        <a:lstStyle/>
        <a:p>
          <a:r>
            <a:rPr lang="en-AU" dirty="0"/>
            <a:t>Address of the destination endpoint of the SA, which may be an end-user system or a network system such as a firewall or router</a:t>
          </a:r>
        </a:p>
      </dgm:t>
    </dgm:pt>
    <dgm:pt modelId="{09B9FC95-01D5-5C4A-84E9-7A507E1D1B02}" type="parTrans" cxnId="{0A992FA7-6A4B-3F4C-902E-F37EFD1B3DD6}">
      <dgm:prSet/>
      <dgm:spPr/>
      <dgm:t>
        <a:bodyPr/>
        <a:lstStyle/>
        <a:p>
          <a:endParaRPr lang="en-US"/>
        </a:p>
      </dgm:t>
    </dgm:pt>
    <dgm:pt modelId="{2130D0A5-AEF0-7F42-9618-A7F2FC44D153}" type="sibTrans" cxnId="{0A992FA7-6A4B-3F4C-902E-F37EFD1B3DD6}">
      <dgm:prSet/>
      <dgm:spPr/>
      <dgm:t>
        <a:bodyPr/>
        <a:lstStyle/>
        <a:p>
          <a:endParaRPr lang="en-US"/>
        </a:p>
      </dgm:t>
    </dgm:pt>
    <dgm:pt modelId="{AA8F9F2F-4B70-6143-BB7C-FFCE1818F997}">
      <dgm:prSet/>
      <dgm:spPr>
        <a:solidFill>
          <a:schemeClr val="bg1"/>
        </a:solidFill>
        <a:ln>
          <a:solidFill>
            <a:schemeClr val="accent1"/>
          </a:solidFill>
        </a:ln>
      </dgm:spPr>
      <dgm:t>
        <a:bodyPr/>
        <a:lstStyle/>
        <a:p>
          <a:r>
            <a:rPr lang="en-AU" dirty="0"/>
            <a:t>Security protocol identifier</a:t>
          </a:r>
        </a:p>
      </dgm:t>
    </dgm:pt>
    <dgm:pt modelId="{49AB83FE-F3AF-2145-8640-C0174DF53F50}" type="parTrans" cxnId="{02DEC540-FB28-5242-A1A2-164BE1A93956}">
      <dgm:prSet/>
      <dgm:spPr/>
      <dgm:t>
        <a:bodyPr/>
        <a:lstStyle/>
        <a:p>
          <a:endParaRPr lang="en-US"/>
        </a:p>
      </dgm:t>
    </dgm:pt>
    <dgm:pt modelId="{3B6D5E2C-AAED-444F-8229-F474199E8D33}" type="sibTrans" cxnId="{02DEC540-FB28-5242-A1A2-164BE1A93956}">
      <dgm:prSet/>
      <dgm:spPr/>
      <dgm:t>
        <a:bodyPr/>
        <a:lstStyle/>
        <a:p>
          <a:endParaRPr lang="en-US"/>
        </a:p>
      </dgm:t>
    </dgm:pt>
    <dgm:pt modelId="{077A1FD4-16BF-114B-A4F4-3A555E09039E}">
      <dgm:prSet/>
      <dgm:spPr>
        <a:solidFill>
          <a:schemeClr val="bg1"/>
        </a:solidFill>
        <a:ln>
          <a:solidFill>
            <a:schemeClr val="accent1"/>
          </a:solidFill>
        </a:ln>
      </dgm:spPr>
      <dgm:t>
        <a:bodyPr/>
        <a:lstStyle/>
        <a:p>
          <a:r>
            <a:rPr lang="en-AU" dirty="0"/>
            <a:t>Indicates whether the association is an AH or ESP security association</a:t>
          </a:r>
        </a:p>
      </dgm:t>
    </dgm:pt>
    <dgm:pt modelId="{F3F09168-6956-3040-BAC8-0D66E2037D27}" type="parTrans" cxnId="{4AED85F9-A939-C44C-AC5E-7FC3B9A4EB53}">
      <dgm:prSet/>
      <dgm:spPr/>
      <dgm:t>
        <a:bodyPr/>
        <a:lstStyle/>
        <a:p>
          <a:endParaRPr lang="en-US"/>
        </a:p>
      </dgm:t>
    </dgm:pt>
    <dgm:pt modelId="{C5AEA8B8-031D-4D4E-80E6-AF5D19EE3082}" type="sibTrans" cxnId="{4AED85F9-A939-C44C-AC5E-7FC3B9A4EB53}">
      <dgm:prSet/>
      <dgm:spPr/>
      <dgm:t>
        <a:bodyPr/>
        <a:lstStyle/>
        <a:p>
          <a:endParaRPr lang="en-US"/>
        </a:p>
      </dgm:t>
    </dgm:pt>
    <dgm:pt modelId="{050453FE-36C4-CC46-BA4C-E0BB79F72323}" type="pres">
      <dgm:prSet presAssocID="{1EF1602E-C303-DA40-9352-B4A4B7E47824}" presName="compositeShape" presStyleCnt="0">
        <dgm:presLayoutVars>
          <dgm:chMax val="7"/>
          <dgm:dir/>
          <dgm:resizeHandles val="exact"/>
        </dgm:presLayoutVars>
      </dgm:prSet>
      <dgm:spPr/>
    </dgm:pt>
    <dgm:pt modelId="{415A2390-973D-8B47-8B9D-6F29CA4AFC57}" type="pres">
      <dgm:prSet presAssocID="{C78DE1E7-58DB-BD49-8690-B6ABCD839A4A}" presName="circ1" presStyleLbl="vennNode1" presStyleIdx="0" presStyleCnt="3"/>
      <dgm:spPr/>
    </dgm:pt>
    <dgm:pt modelId="{5521CFCD-58E6-EB47-9CCC-E26AC69BAF47}" type="pres">
      <dgm:prSet presAssocID="{C78DE1E7-58DB-BD49-8690-B6ABCD839A4A}" presName="circ1Tx" presStyleLbl="revTx" presStyleIdx="0" presStyleCnt="0">
        <dgm:presLayoutVars>
          <dgm:chMax val="0"/>
          <dgm:chPref val="0"/>
          <dgm:bulletEnabled val="1"/>
        </dgm:presLayoutVars>
      </dgm:prSet>
      <dgm:spPr/>
    </dgm:pt>
    <dgm:pt modelId="{CF3F18DD-5263-1940-B599-27C89DC3F298}" type="pres">
      <dgm:prSet presAssocID="{62B68D2F-FEC9-584F-86EB-34ED3A5604D2}" presName="circ2" presStyleLbl="vennNode1" presStyleIdx="1" presStyleCnt="3"/>
      <dgm:spPr/>
    </dgm:pt>
    <dgm:pt modelId="{1B9980DB-A5D2-1242-8808-7910E8348AED}" type="pres">
      <dgm:prSet presAssocID="{62B68D2F-FEC9-584F-86EB-34ED3A5604D2}" presName="circ2Tx" presStyleLbl="revTx" presStyleIdx="0" presStyleCnt="0">
        <dgm:presLayoutVars>
          <dgm:chMax val="0"/>
          <dgm:chPref val="0"/>
          <dgm:bulletEnabled val="1"/>
        </dgm:presLayoutVars>
      </dgm:prSet>
      <dgm:spPr/>
    </dgm:pt>
    <dgm:pt modelId="{6CEAEDBC-7DA9-9545-A749-5CA81761779C}" type="pres">
      <dgm:prSet presAssocID="{AA8F9F2F-4B70-6143-BB7C-FFCE1818F997}" presName="circ3" presStyleLbl="vennNode1" presStyleIdx="2" presStyleCnt="3"/>
      <dgm:spPr/>
    </dgm:pt>
    <dgm:pt modelId="{A5FC5527-58DB-304C-AE5A-7AF087FE0383}" type="pres">
      <dgm:prSet presAssocID="{AA8F9F2F-4B70-6143-BB7C-FFCE1818F997}" presName="circ3Tx" presStyleLbl="revTx" presStyleIdx="0" presStyleCnt="0">
        <dgm:presLayoutVars>
          <dgm:chMax val="0"/>
          <dgm:chPref val="0"/>
          <dgm:bulletEnabled val="1"/>
        </dgm:presLayoutVars>
      </dgm:prSet>
      <dgm:spPr/>
    </dgm:pt>
  </dgm:ptLst>
  <dgm:cxnLst>
    <dgm:cxn modelId="{81082C07-4365-3946-9EC2-5F427AA3812D}" type="presOf" srcId="{C78DE1E7-58DB-BD49-8690-B6ABCD839A4A}" destId="{5521CFCD-58E6-EB47-9CCC-E26AC69BAF47}" srcOrd="1" destOrd="0" presId="urn:microsoft.com/office/officeart/2005/8/layout/venn1"/>
    <dgm:cxn modelId="{C1468508-E4DC-734A-8215-33348D4D9955}" type="presOf" srcId="{AA8F9F2F-4B70-6143-BB7C-FFCE1818F997}" destId="{A5FC5527-58DB-304C-AE5A-7AF087FE0383}" srcOrd="1" destOrd="0" presId="urn:microsoft.com/office/officeart/2005/8/layout/venn1"/>
    <dgm:cxn modelId="{A58DCF09-8E26-584D-9B06-70FC48166160}" srcId="{C78DE1E7-58DB-BD49-8690-B6ABCD839A4A}" destId="{2E53BC76-E6BC-A34E-9DDC-779830C582F7}" srcOrd="0" destOrd="0" parTransId="{39A9269E-DE67-AE4C-ABFA-AF00E5F41684}" sibTransId="{A3F904F6-6E2C-6844-B3D7-CE148FC0AA88}"/>
    <dgm:cxn modelId="{75C87F27-E672-F14A-A03A-B38E878F9D46}" type="presOf" srcId="{62B68D2F-FEC9-584F-86EB-34ED3A5604D2}" destId="{1B9980DB-A5D2-1242-8808-7910E8348AED}" srcOrd="1" destOrd="0" presId="urn:microsoft.com/office/officeart/2005/8/layout/venn1"/>
    <dgm:cxn modelId="{60BE6333-9AA7-3D4D-9B3C-5B0EB92D7DE6}" type="presOf" srcId="{14E6B954-9DE3-484A-99B3-13CC21ED2D59}" destId="{1B9980DB-A5D2-1242-8808-7910E8348AED}" srcOrd="1" destOrd="1" presId="urn:microsoft.com/office/officeart/2005/8/layout/venn1"/>
    <dgm:cxn modelId="{02DEC540-FB28-5242-A1A2-164BE1A93956}" srcId="{1EF1602E-C303-DA40-9352-B4A4B7E47824}" destId="{AA8F9F2F-4B70-6143-BB7C-FFCE1818F997}" srcOrd="2" destOrd="0" parTransId="{49AB83FE-F3AF-2145-8640-C0174DF53F50}" sibTransId="{3B6D5E2C-AAED-444F-8229-F474199E8D33}"/>
    <dgm:cxn modelId="{3606584F-BAF3-4C47-9BC7-FD6D1676ADBE}" type="presOf" srcId="{AA8F9F2F-4B70-6143-BB7C-FFCE1818F997}" destId="{6CEAEDBC-7DA9-9545-A749-5CA81761779C}" srcOrd="0" destOrd="0" presId="urn:microsoft.com/office/officeart/2005/8/layout/venn1"/>
    <dgm:cxn modelId="{937D7F5D-BD57-5946-AEFD-EDEF647345DC}" srcId="{1EF1602E-C303-DA40-9352-B4A4B7E47824}" destId="{C78DE1E7-58DB-BD49-8690-B6ABCD839A4A}" srcOrd="0" destOrd="0" parTransId="{398A5D96-C781-454E-90AF-A01AD42673A5}" sibTransId="{E30791F8-9D82-094B-A936-78095DCA1C32}"/>
    <dgm:cxn modelId="{B6443795-9D41-6341-96C7-24DD861E4F00}" type="presOf" srcId="{14E6B954-9DE3-484A-99B3-13CC21ED2D59}" destId="{CF3F18DD-5263-1940-B599-27C89DC3F298}" srcOrd="0" destOrd="1" presId="urn:microsoft.com/office/officeart/2005/8/layout/venn1"/>
    <dgm:cxn modelId="{1EADE7A0-85AF-2546-B656-E0ED74422B9E}" type="presOf" srcId="{2E53BC76-E6BC-A34E-9DDC-779830C582F7}" destId="{415A2390-973D-8B47-8B9D-6F29CA4AFC57}" srcOrd="0" destOrd="1" presId="urn:microsoft.com/office/officeart/2005/8/layout/venn1"/>
    <dgm:cxn modelId="{0A992FA7-6A4B-3F4C-902E-F37EFD1B3DD6}" srcId="{62B68D2F-FEC9-584F-86EB-34ED3A5604D2}" destId="{14E6B954-9DE3-484A-99B3-13CC21ED2D59}" srcOrd="0" destOrd="0" parTransId="{09B9FC95-01D5-5C4A-84E9-7A507E1D1B02}" sibTransId="{2130D0A5-AEF0-7F42-9618-A7F2FC44D153}"/>
    <dgm:cxn modelId="{CE5929B5-151C-E64A-943E-4BFF8AE8F7C1}" type="presOf" srcId="{1EF1602E-C303-DA40-9352-B4A4B7E47824}" destId="{050453FE-36C4-CC46-BA4C-E0BB79F72323}" srcOrd="0" destOrd="0" presId="urn:microsoft.com/office/officeart/2005/8/layout/venn1"/>
    <dgm:cxn modelId="{502B44B6-FF40-294E-BDD7-FD11E70E1EC5}" type="presOf" srcId="{077A1FD4-16BF-114B-A4F4-3A555E09039E}" destId="{A5FC5527-58DB-304C-AE5A-7AF087FE0383}" srcOrd="1" destOrd="1" presId="urn:microsoft.com/office/officeart/2005/8/layout/venn1"/>
    <dgm:cxn modelId="{96FEB4C1-E470-724A-B502-5AA9E34AC402}" type="presOf" srcId="{C78DE1E7-58DB-BD49-8690-B6ABCD839A4A}" destId="{415A2390-973D-8B47-8B9D-6F29CA4AFC57}" srcOrd="0" destOrd="0" presId="urn:microsoft.com/office/officeart/2005/8/layout/venn1"/>
    <dgm:cxn modelId="{DD8C4CCC-9561-D84B-8234-B11B0240FF06}" srcId="{1EF1602E-C303-DA40-9352-B4A4B7E47824}" destId="{62B68D2F-FEC9-584F-86EB-34ED3A5604D2}" srcOrd="1" destOrd="0" parTransId="{2724F0B2-AA67-704C-A3DB-14F7792FF14B}" sibTransId="{770D3949-7843-434A-A225-13A29A2EA8B1}"/>
    <dgm:cxn modelId="{FEC2CACE-A3D4-A641-9588-B9E4E998FF2B}" type="presOf" srcId="{62B68D2F-FEC9-584F-86EB-34ED3A5604D2}" destId="{CF3F18DD-5263-1940-B599-27C89DC3F298}" srcOrd="0" destOrd="0" presId="urn:microsoft.com/office/officeart/2005/8/layout/venn1"/>
    <dgm:cxn modelId="{6ACB8EDC-6D98-9942-82E9-10B8FB0DFAFA}" type="presOf" srcId="{2E53BC76-E6BC-A34E-9DDC-779830C582F7}" destId="{5521CFCD-58E6-EB47-9CCC-E26AC69BAF47}" srcOrd="1" destOrd="1" presId="urn:microsoft.com/office/officeart/2005/8/layout/venn1"/>
    <dgm:cxn modelId="{4AED85F9-A939-C44C-AC5E-7FC3B9A4EB53}" srcId="{AA8F9F2F-4B70-6143-BB7C-FFCE1818F997}" destId="{077A1FD4-16BF-114B-A4F4-3A555E09039E}" srcOrd="0" destOrd="0" parTransId="{F3F09168-6956-3040-BAC8-0D66E2037D27}" sibTransId="{C5AEA8B8-031D-4D4E-80E6-AF5D19EE3082}"/>
    <dgm:cxn modelId="{BD48C5F9-F399-D640-AD04-49A4ED6203D7}" type="presOf" srcId="{077A1FD4-16BF-114B-A4F4-3A555E09039E}" destId="{6CEAEDBC-7DA9-9545-A749-5CA81761779C}" srcOrd="0" destOrd="1" presId="urn:microsoft.com/office/officeart/2005/8/layout/venn1"/>
    <dgm:cxn modelId="{AEBA87AB-AEA3-0549-9E43-8D04BDCFC6F0}" type="presParOf" srcId="{050453FE-36C4-CC46-BA4C-E0BB79F72323}" destId="{415A2390-973D-8B47-8B9D-6F29CA4AFC57}" srcOrd="0" destOrd="0" presId="urn:microsoft.com/office/officeart/2005/8/layout/venn1"/>
    <dgm:cxn modelId="{C654357B-1EBE-A94D-8166-83797C37D53D}" type="presParOf" srcId="{050453FE-36C4-CC46-BA4C-E0BB79F72323}" destId="{5521CFCD-58E6-EB47-9CCC-E26AC69BAF47}" srcOrd="1" destOrd="0" presId="urn:microsoft.com/office/officeart/2005/8/layout/venn1"/>
    <dgm:cxn modelId="{51B7EE04-BB0B-1040-9052-D07ADB7B68AC}" type="presParOf" srcId="{050453FE-36C4-CC46-BA4C-E0BB79F72323}" destId="{CF3F18DD-5263-1940-B599-27C89DC3F298}" srcOrd="2" destOrd="0" presId="urn:microsoft.com/office/officeart/2005/8/layout/venn1"/>
    <dgm:cxn modelId="{3ECF4914-9738-3B4C-A0E4-29FB4435C450}" type="presParOf" srcId="{050453FE-36C4-CC46-BA4C-E0BB79F72323}" destId="{1B9980DB-A5D2-1242-8808-7910E8348AED}" srcOrd="3" destOrd="0" presId="urn:microsoft.com/office/officeart/2005/8/layout/venn1"/>
    <dgm:cxn modelId="{824DC5C4-D1FD-E64F-BD81-CD832D538C39}" type="presParOf" srcId="{050453FE-36C4-CC46-BA4C-E0BB79F72323}" destId="{6CEAEDBC-7DA9-9545-A749-5CA81761779C}" srcOrd="4" destOrd="0" presId="urn:microsoft.com/office/officeart/2005/8/layout/venn1"/>
    <dgm:cxn modelId="{3A7F9F82-367E-E745-BCD2-4711FD6E0F0B}" type="presParOf" srcId="{050453FE-36C4-CC46-BA4C-E0BB79F72323}" destId="{A5FC5527-58DB-304C-AE5A-7AF087FE0383}"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D66DD5-D57F-2245-8B75-19099B2795AE}"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235030C-DEF0-A44B-ACE7-97612A552CDB}">
      <dgm:prSet phldrT="[Text]" custT="1"/>
      <dgm:spPr>
        <a:ln>
          <a:solidFill>
            <a:schemeClr val="tx1"/>
          </a:solidFill>
        </a:ln>
      </dgm:spPr>
      <dgm:t>
        <a:bodyPr/>
        <a:lstStyle/>
        <a:p>
          <a:r>
            <a:rPr lang="en-US" sz="1800" b="1" i="0" dirty="0"/>
            <a:t>Remote IP address</a:t>
          </a:r>
        </a:p>
      </dgm:t>
    </dgm:pt>
    <dgm:pt modelId="{7D7CED8C-E84E-6948-A81F-5335B318BD88}" type="parTrans" cxnId="{E0F3C942-17DE-8941-94A9-4D3E3995CB32}">
      <dgm:prSet/>
      <dgm:spPr/>
      <dgm:t>
        <a:bodyPr/>
        <a:lstStyle/>
        <a:p>
          <a:endParaRPr lang="en-US"/>
        </a:p>
      </dgm:t>
    </dgm:pt>
    <dgm:pt modelId="{6108671C-70CC-2C40-83D8-75B076C87451}" type="sibTrans" cxnId="{E0F3C942-17DE-8941-94A9-4D3E3995CB32}">
      <dgm:prSet/>
      <dgm:spPr/>
      <dgm:t>
        <a:bodyPr/>
        <a:lstStyle/>
        <a:p>
          <a:endParaRPr lang="en-US"/>
        </a:p>
      </dgm:t>
    </dgm:pt>
    <dgm:pt modelId="{01E87994-0519-9A4B-94FA-690F830550BF}">
      <dgm:prSet custT="1"/>
      <dgm:spPr>
        <a:ln>
          <a:solidFill>
            <a:schemeClr val="tx1"/>
          </a:solidFill>
        </a:ln>
      </dgm:spPr>
      <dgm:t>
        <a:bodyPr/>
        <a:lstStyle/>
        <a:p>
          <a:r>
            <a:rPr lang="en-US" sz="1300" b="1" i="0" dirty="0"/>
            <a:t>This may be a single IP address, an enumerated list or range of addresses, or a wildcard (mask) address</a:t>
          </a:r>
        </a:p>
      </dgm:t>
    </dgm:pt>
    <dgm:pt modelId="{ED8F6C89-4085-9344-8272-7CA558C693F3}" type="parTrans" cxnId="{BF61E5B1-DB2A-8B4D-B02E-836E2F04228C}">
      <dgm:prSet/>
      <dgm:spPr/>
      <dgm:t>
        <a:bodyPr/>
        <a:lstStyle/>
        <a:p>
          <a:endParaRPr lang="en-US"/>
        </a:p>
      </dgm:t>
    </dgm:pt>
    <dgm:pt modelId="{99D3A389-0DB1-7E43-BCD0-F15C48421277}" type="sibTrans" cxnId="{BF61E5B1-DB2A-8B4D-B02E-836E2F04228C}">
      <dgm:prSet/>
      <dgm:spPr/>
      <dgm:t>
        <a:bodyPr/>
        <a:lstStyle/>
        <a:p>
          <a:endParaRPr lang="en-US"/>
        </a:p>
      </dgm:t>
    </dgm:pt>
    <dgm:pt modelId="{839B8A17-C0E9-8C41-8FDE-87D579F7EBB3}">
      <dgm:prSet custT="1"/>
      <dgm:spPr>
        <a:ln>
          <a:solidFill>
            <a:schemeClr val="tx1"/>
          </a:solidFill>
        </a:ln>
      </dgm:spPr>
      <dgm:t>
        <a:bodyPr/>
        <a:lstStyle/>
        <a:p>
          <a:r>
            <a:rPr lang="en-US" sz="1300" b="1" i="0" dirty="0"/>
            <a:t>The latter two are required to support more than one destination system sharing the same SA</a:t>
          </a:r>
        </a:p>
      </dgm:t>
    </dgm:pt>
    <dgm:pt modelId="{DF0F911E-F26E-BB41-8C2C-07930ED45352}" type="parTrans" cxnId="{28509068-1065-444C-B4DB-5D02EE37011E}">
      <dgm:prSet/>
      <dgm:spPr/>
      <dgm:t>
        <a:bodyPr/>
        <a:lstStyle/>
        <a:p>
          <a:endParaRPr lang="en-US"/>
        </a:p>
      </dgm:t>
    </dgm:pt>
    <dgm:pt modelId="{2A53D76F-C330-8647-9815-2E24D0FA5E04}" type="sibTrans" cxnId="{28509068-1065-444C-B4DB-5D02EE37011E}">
      <dgm:prSet/>
      <dgm:spPr/>
      <dgm:t>
        <a:bodyPr/>
        <a:lstStyle/>
        <a:p>
          <a:endParaRPr lang="en-US"/>
        </a:p>
      </dgm:t>
    </dgm:pt>
    <dgm:pt modelId="{1E91B2C6-366D-224F-95D3-1C325E62BE36}">
      <dgm:prSet custT="1"/>
      <dgm:spPr>
        <a:ln>
          <a:solidFill>
            <a:schemeClr val="tx1"/>
          </a:solidFill>
        </a:ln>
      </dgm:spPr>
      <dgm:t>
        <a:bodyPr/>
        <a:lstStyle/>
        <a:p>
          <a:r>
            <a:rPr lang="en-US" sz="1800" b="1" i="0" dirty="0"/>
            <a:t>Local IP address</a:t>
          </a:r>
        </a:p>
      </dgm:t>
    </dgm:pt>
    <dgm:pt modelId="{EBD66D5B-4A2B-AB41-9EAC-EAC2323D78CB}" type="parTrans" cxnId="{CD57D83F-F3CF-8249-BE6B-6A30B7938F8D}">
      <dgm:prSet/>
      <dgm:spPr/>
      <dgm:t>
        <a:bodyPr/>
        <a:lstStyle/>
        <a:p>
          <a:endParaRPr lang="en-US"/>
        </a:p>
      </dgm:t>
    </dgm:pt>
    <dgm:pt modelId="{4FB31A88-463A-B540-9A99-EB0DAC113C7A}" type="sibTrans" cxnId="{CD57D83F-F3CF-8249-BE6B-6A30B7938F8D}">
      <dgm:prSet/>
      <dgm:spPr/>
      <dgm:t>
        <a:bodyPr/>
        <a:lstStyle/>
        <a:p>
          <a:endParaRPr lang="en-US"/>
        </a:p>
      </dgm:t>
    </dgm:pt>
    <dgm:pt modelId="{099A0C6B-DB03-8B44-A574-197F7E17FEB3}">
      <dgm:prSet custT="1"/>
      <dgm:spPr>
        <a:ln>
          <a:solidFill>
            <a:schemeClr val="tx1"/>
          </a:solidFill>
        </a:ln>
      </dgm:spPr>
      <dgm:t>
        <a:bodyPr/>
        <a:lstStyle/>
        <a:p>
          <a:r>
            <a:rPr lang="en-US" sz="1300" b="1" i="0" dirty="0"/>
            <a:t>This may be a single IP address, an enumerated list or range of addresses, or a wildcard (mask) address</a:t>
          </a:r>
        </a:p>
      </dgm:t>
    </dgm:pt>
    <dgm:pt modelId="{D7A7A03B-76F4-C749-84B3-9BEECB32E11B}" type="parTrans" cxnId="{DE56D8B4-BE5C-C34D-BDFF-369FA5EAA99F}">
      <dgm:prSet/>
      <dgm:spPr/>
      <dgm:t>
        <a:bodyPr/>
        <a:lstStyle/>
        <a:p>
          <a:endParaRPr lang="en-US"/>
        </a:p>
      </dgm:t>
    </dgm:pt>
    <dgm:pt modelId="{F97DC75B-834C-7348-B2E2-E38D1B64F3A8}" type="sibTrans" cxnId="{DE56D8B4-BE5C-C34D-BDFF-369FA5EAA99F}">
      <dgm:prSet/>
      <dgm:spPr/>
      <dgm:t>
        <a:bodyPr/>
        <a:lstStyle/>
        <a:p>
          <a:endParaRPr lang="en-US"/>
        </a:p>
      </dgm:t>
    </dgm:pt>
    <dgm:pt modelId="{6BE57182-13CE-7949-8DAF-A010F2E84118}">
      <dgm:prSet custT="1"/>
      <dgm:spPr>
        <a:ln>
          <a:solidFill>
            <a:schemeClr val="tx1"/>
          </a:solidFill>
        </a:ln>
      </dgm:spPr>
      <dgm:t>
        <a:bodyPr/>
        <a:lstStyle/>
        <a:p>
          <a:r>
            <a:rPr lang="en-US" sz="1300" b="1" i="0" dirty="0"/>
            <a:t>The latter two are required to support more than one source system sharing the same SA</a:t>
          </a:r>
        </a:p>
      </dgm:t>
    </dgm:pt>
    <dgm:pt modelId="{40D739F8-B49B-5B48-9FB3-8179452CA428}" type="parTrans" cxnId="{2A75EF9B-9F01-6D40-A10A-F060277AFA4D}">
      <dgm:prSet/>
      <dgm:spPr/>
      <dgm:t>
        <a:bodyPr/>
        <a:lstStyle/>
        <a:p>
          <a:endParaRPr lang="en-US"/>
        </a:p>
      </dgm:t>
    </dgm:pt>
    <dgm:pt modelId="{41F97706-9ED4-2E46-8E33-1390FB58B710}" type="sibTrans" cxnId="{2A75EF9B-9F01-6D40-A10A-F060277AFA4D}">
      <dgm:prSet/>
      <dgm:spPr/>
      <dgm:t>
        <a:bodyPr/>
        <a:lstStyle/>
        <a:p>
          <a:endParaRPr lang="en-US"/>
        </a:p>
      </dgm:t>
    </dgm:pt>
    <dgm:pt modelId="{C4DA937B-1347-4D45-90D4-E636C0023835}">
      <dgm:prSet custT="1"/>
      <dgm:spPr>
        <a:ln>
          <a:solidFill>
            <a:schemeClr val="tx1"/>
          </a:solidFill>
        </a:ln>
      </dgm:spPr>
      <dgm:t>
        <a:bodyPr/>
        <a:lstStyle/>
        <a:p>
          <a:r>
            <a:rPr lang="en-US" sz="1800" b="1" i="0" dirty="0"/>
            <a:t>Next layer protocol</a:t>
          </a:r>
        </a:p>
      </dgm:t>
    </dgm:pt>
    <dgm:pt modelId="{91326877-FA40-724D-9C5B-9422C7351AA3}" type="parTrans" cxnId="{4FE1B899-00D5-2348-AF54-271793AE2926}">
      <dgm:prSet/>
      <dgm:spPr/>
      <dgm:t>
        <a:bodyPr/>
        <a:lstStyle/>
        <a:p>
          <a:endParaRPr lang="en-US"/>
        </a:p>
      </dgm:t>
    </dgm:pt>
    <dgm:pt modelId="{67435FFB-ECFF-794A-948F-06E472E31B5D}" type="sibTrans" cxnId="{4FE1B899-00D5-2348-AF54-271793AE2926}">
      <dgm:prSet/>
      <dgm:spPr/>
      <dgm:t>
        <a:bodyPr/>
        <a:lstStyle/>
        <a:p>
          <a:endParaRPr lang="en-US"/>
        </a:p>
      </dgm:t>
    </dgm:pt>
    <dgm:pt modelId="{18836103-E9BC-DB42-A8AA-D4DAB64641D9}">
      <dgm:prSet custT="1"/>
      <dgm:spPr>
        <a:ln>
          <a:solidFill>
            <a:schemeClr val="tx1"/>
          </a:solidFill>
        </a:ln>
      </dgm:spPr>
      <dgm:t>
        <a:bodyPr/>
        <a:lstStyle/>
        <a:p>
          <a:r>
            <a:rPr lang="en-US" sz="1300" b="1" i="0" dirty="0"/>
            <a:t>The IP protocol header includes a field that designates the protocol operating over IP</a:t>
          </a:r>
        </a:p>
      </dgm:t>
    </dgm:pt>
    <dgm:pt modelId="{5FF4E723-0567-D24D-B545-CE32ABFB0F1D}" type="parTrans" cxnId="{98C401EB-FF2F-8840-912A-02B2CD49752D}">
      <dgm:prSet/>
      <dgm:spPr/>
      <dgm:t>
        <a:bodyPr/>
        <a:lstStyle/>
        <a:p>
          <a:endParaRPr lang="en-US"/>
        </a:p>
      </dgm:t>
    </dgm:pt>
    <dgm:pt modelId="{E418B1CB-DE16-0E4F-8CBE-04E46079C600}" type="sibTrans" cxnId="{98C401EB-FF2F-8840-912A-02B2CD49752D}">
      <dgm:prSet/>
      <dgm:spPr/>
      <dgm:t>
        <a:bodyPr/>
        <a:lstStyle/>
        <a:p>
          <a:endParaRPr lang="en-US"/>
        </a:p>
      </dgm:t>
    </dgm:pt>
    <dgm:pt modelId="{A25D92F4-3125-2F45-B47C-2F8D84556F6E}">
      <dgm:prSet custT="1"/>
      <dgm:spPr>
        <a:ln>
          <a:solidFill>
            <a:schemeClr val="tx1"/>
          </a:solidFill>
        </a:ln>
      </dgm:spPr>
      <dgm:t>
        <a:bodyPr/>
        <a:lstStyle/>
        <a:p>
          <a:r>
            <a:rPr lang="en-US" sz="1800" b="1" i="0" dirty="0"/>
            <a:t>Name</a:t>
          </a:r>
          <a:r>
            <a:rPr lang="en-US" sz="1300" b="1" i="0" dirty="0"/>
            <a:t> </a:t>
          </a:r>
        </a:p>
      </dgm:t>
    </dgm:pt>
    <dgm:pt modelId="{6F37DE8E-C7C1-194F-B63D-40B3387CE008}" type="parTrans" cxnId="{260D6945-1A60-E145-86B8-47C804EA7360}">
      <dgm:prSet/>
      <dgm:spPr/>
      <dgm:t>
        <a:bodyPr/>
        <a:lstStyle/>
        <a:p>
          <a:endParaRPr lang="en-US"/>
        </a:p>
      </dgm:t>
    </dgm:pt>
    <dgm:pt modelId="{AAC04D04-05FC-D64F-990F-9EEC86599DC7}" type="sibTrans" cxnId="{260D6945-1A60-E145-86B8-47C804EA7360}">
      <dgm:prSet/>
      <dgm:spPr/>
      <dgm:t>
        <a:bodyPr/>
        <a:lstStyle/>
        <a:p>
          <a:endParaRPr lang="en-US"/>
        </a:p>
      </dgm:t>
    </dgm:pt>
    <dgm:pt modelId="{C39B6BB5-F14B-BA44-8B73-DFBA45A11CE2}">
      <dgm:prSet custT="1"/>
      <dgm:spPr>
        <a:ln>
          <a:solidFill>
            <a:schemeClr val="tx1"/>
          </a:solidFill>
        </a:ln>
      </dgm:spPr>
      <dgm:t>
        <a:bodyPr/>
        <a:lstStyle/>
        <a:p>
          <a:r>
            <a:rPr lang="en-US" sz="1300" b="1" i="0" dirty="0"/>
            <a:t>A user identifier from the operating system</a:t>
          </a:r>
        </a:p>
      </dgm:t>
    </dgm:pt>
    <dgm:pt modelId="{E0B59E19-F041-DA42-85EE-FEC4313FCA2F}" type="parTrans" cxnId="{40068FD5-A9EF-B04B-B6AA-EFEC2556EDC4}">
      <dgm:prSet/>
      <dgm:spPr/>
      <dgm:t>
        <a:bodyPr/>
        <a:lstStyle/>
        <a:p>
          <a:endParaRPr lang="en-US"/>
        </a:p>
      </dgm:t>
    </dgm:pt>
    <dgm:pt modelId="{1D99D9FB-5D99-374A-9DE7-26BB3A55A02B}" type="sibTrans" cxnId="{40068FD5-A9EF-B04B-B6AA-EFEC2556EDC4}">
      <dgm:prSet/>
      <dgm:spPr/>
      <dgm:t>
        <a:bodyPr/>
        <a:lstStyle/>
        <a:p>
          <a:endParaRPr lang="en-US"/>
        </a:p>
      </dgm:t>
    </dgm:pt>
    <dgm:pt modelId="{56B7963C-3CD5-B549-95F8-91C369E105CD}">
      <dgm:prSet custT="1"/>
      <dgm:spPr>
        <a:ln>
          <a:solidFill>
            <a:schemeClr val="tx1"/>
          </a:solidFill>
        </a:ln>
      </dgm:spPr>
      <dgm:t>
        <a:bodyPr/>
        <a:lstStyle/>
        <a:p>
          <a:r>
            <a:rPr lang="en-US" sz="1300" b="1" i="0" dirty="0"/>
            <a:t>Not a field in the IP or upper-layer headers but is available if IPsec is running on the same operating system as the user</a:t>
          </a:r>
        </a:p>
      </dgm:t>
    </dgm:pt>
    <dgm:pt modelId="{91697A07-CEA4-4F48-928E-BC952C5032DE}" type="parTrans" cxnId="{A4F2C71F-3366-6E4A-8B32-89C9D0A3A2D2}">
      <dgm:prSet/>
      <dgm:spPr/>
      <dgm:t>
        <a:bodyPr/>
        <a:lstStyle/>
        <a:p>
          <a:endParaRPr lang="en-US"/>
        </a:p>
      </dgm:t>
    </dgm:pt>
    <dgm:pt modelId="{D1B864D1-585B-FE4E-8C87-8E9B395AB703}" type="sibTrans" cxnId="{A4F2C71F-3366-6E4A-8B32-89C9D0A3A2D2}">
      <dgm:prSet/>
      <dgm:spPr/>
      <dgm:t>
        <a:bodyPr/>
        <a:lstStyle/>
        <a:p>
          <a:endParaRPr lang="en-US"/>
        </a:p>
      </dgm:t>
    </dgm:pt>
    <dgm:pt modelId="{19575AB1-7C84-1944-BBC6-AC109C798D3E}">
      <dgm:prSet custT="1"/>
      <dgm:spPr>
        <a:ln>
          <a:solidFill>
            <a:schemeClr val="tx1"/>
          </a:solidFill>
        </a:ln>
      </dgm:spPr>
      <dgm:t>
        <a:bodyPr/>
        <a:lstStyle/>
        <a:p>
          <a:r>
            <a:rPr lang="en-US" sz="1800" b="1" i="0" dirty="0"/>
            <a:t>Local and remote ports</a:t>
          </a:r>
        </a:p>
      </dgm:t>
    </dgm:pt>
    <dgm:pt modelId="{B106A837-5103-CD4C-B651-F7A9B5463D16}" type="parTrans" cxnId="{66F53151-77CE-F44F-91B4-74E5B84B269D}">
      <dgm:prSet/>
      <dgm:spPr/>
      <dgm:t>
        <a:bodyPr/>
        <a:lstStyle/>
        <a:p>
          <a:endParaRPr lang="en-US"/>
        </a:p>
      </dgm:t>
    </dgm:pt>
    <dgm:pt modelId="{52221B79-8FC9-AD4A-BEE8-E1C34B5638B7}" type="sibTrans" cxnId="{66F53151-77CE-F44F-91B4-74E5B84B269D}">
      <dgm:prSet/>
      <dgm:spPr/>
      <dgm:t>
        <a:bodyPr/>
        <a:lstStyle/>
        <a:p>
          <a:endParaRPr lang="en-US"/>
        </a:p>
      </dgm:t>
    </dgm:pt>
    <dgm:pt modelId="{91964ACC-AAA4-174E-B045-4D77145B58CD}">
      <dgm:prSet custT="1"/>
      <dgm:spPr>
        <a:ln>
          <a:solidFill>
            <a:schemeClr val="tx1"/>
          </a:solidFill>
        </a:ln>
      </dgm:spPr>
      <dgm:t>
        <a:bodyPr/>
        <a:lstStyle/>
        <a:p>
          <a:r>
            <a:rPr lang="en-US" sz="1300" b="1" i="0" dirty="0"/>
            <a:t>These may be individual TCP or UDP port values, an enumerated list of ports, or a wildcard port </a:t>
          </a:r>
        </a:p>
      </dgm:t>
    </dgm:pt>
    <dgm:pt modelId="{BB1DCC12-3D37-C84D-8EFE-86003F791F65}" type="parTrans" cxnId="{610542EC-26DF-0D4C-81DC-798878870BA4}">
      <dgm:prSet/>
      <dgm:spPr/>
      <dgm:t>
        <a:bodyPr/>
        <a:lstStyle/>
        <a:p>
          <a:endParaRPr lang="en-US"/>
        </a:p>
      </dgm:t>
    </dgm:pt>
    <dgm:pt modelId="{58D76BFD-D854-7E4D-BD99-E660842ECEB8}" type="sibTrans" cxnId="{610542EC-26DF-0D4C-81DC-798878870BA4}">
      <dgm:prSet/>
      <dgm:spPr/>
      <dgm:t>
        <a:bodyPr/>
        <a:lstStyle/>
        <a:p>
          <a:endParaRPr lang="en-US"/>
        </a:p>
      </dgm:t>
    </dgm:pt>
    <dgm:pt modelId="{833FC9A8-9DCB-114C-B247-0D2E47151A8B}" type="pres">
      <dgm:prSet presAssocID="{1DD66DD5-D57F-2245-8B75-19099B2795AE}" presName="theList" presStyleCnt="0">
        <dgm:presLayoutVars>
          <dgm:dir/>
          <dgm:animLvl val="lvl"/>
          <dgm:resizeHandles val="exact"/>
        </dgm:presLayoutVars>
      </dgm:prSet>
      <dgm:spPr/>
    </dgm:pt>
    <dgm:pt modelId="{32FA55E1-173A-8F42-ADAF-CABE5BD4CCA8}" type="pres">
      <dgm:prSet presAssocID="{8235030C-DEF0-A44B-ACE7-97612A552CDB}" presName="compNode" presStyleCnt="0"/>
      <dgm:spPr/>
    </dgm:pt>
    <dgm:pt modelId="{83D6E85B-1A4F-4D48-865E-C35A83E07D3B}" type="pres">
      <dgm:prSet presAssocID="{8235030C-DEF0-A44B-ACE7-97612A552CDB}" presName="aNode" presStyleLbl="bgShp" presStyleIdx="0" presStyleCnt="5" custScaleX="122393"/>
      <dgm:spPr/>
    </dgm:pt>
    <dgm:pt modelId="{2203C81E-31AA-0041-BB85-9E8ACECF6123}" type="pres">
      <dgm:prSet presAssocID="{8235030C-DEF0-A44B-ACE7-97612A552CDB}" presName="textNode" presStyleLbl="bgShp" presStyleIdx="0" presStyleCnt="5"/>
      <dgm:spPr/>
    </dgm:pt>
    <dgm:pt modelId="{1B237CC1-4431-574C-B963-CA13149DE82A}" type="pres">
      <dgm:prSet presAssocID="{8235030C-DEF0-A44B-ACE7-97612A552CDB}" presName="compChildNode" presStyleCnt="0"/>
      <dgm:spPr/>
    </dgm:pt>
    <dgm:pt modelId="{36BD966F-7B66-9F40-8CDB-71663F0E0A8C}" type="pres">
      <dgm:prSet presAssocID="{8235030C-DEF0-A44B-ACE7-97612A552CDB}" presName="theInnerList" presStyleCnt="0"/>
      <dgm:spPr/>
    </dgm:pt>
    <dgm:pt modelId="{50615576-EF0B-AB45-A5AD-BC536ED0A537}" type="pres">
      <dgm:prSet presAssocID="{01E87994-0519-9A4B-94FA-690F830550BF}" presName="childNode" presStyleLbl="node1" presStyleIdx="0" presStyleCnt="8" custScaleX="122393" custScaleY="2000000" custLinFactY="-292972" custLinFactNeighborX="-464" custLinFactNeighborY="-300000">
        <dgm:presLayoutVars>
          <dgm:bulletEnabled val="1"/>
        </dgm:presLayoutVars>
      </dgm:prSet>
      <dgm:spPr/>
    </dgm:pt>
    <dgm:pt modelId="{3259EAAA-B686-D043-BBBF-339934C845B0}" type="pres">
      <dgm:prSet presAssocID="{01E87994-0519-9A4B-94FA-690F830550BF}" presName="aSpace2" presStyleCnt="0"/>
      <dgm:spPr/>
    </dgm:pt>
    <dgm:pt modelId="{A88A22A3-EA32-254C-BDC4-0A8F7D6A471A}" type="pres">
      <dgm:prSet presAssocID="{839B8A17-C0E9-8C41-8FDE-87D579F7EBB3}" presName="childNode" presStyleLbl="node1" presStyleIdx="1" presStyleCnt="8" custScaleX="122393" custScaleY="2000000">
        <dgm:presLayoutVars>
          <dgm:bulletEnabled val="1"/>
        </dgm:presLayoutVars>
      </dgm:prSet>
      <dgm:spPr/>
    </dgm:pt>
    <dgm:pt modelId="{39181FD0-3F87-5D49-8372-964B4198B962}" type="pres">
      <dgm:prSet presAssocID="{8235030C-DEF0-A44B-ACE7-97612A552CDB}" presName="aSpace" presStyleCnt="0"/>
      <dgm:spPr/>
    </dgm:pt>
    <dgm:pt modelId="{8CCE49B9-34AC-BF45-80AA-A6C1B5C164BD}" type="pres">
      <dgm:prSet presAssocID="{1E91B2C6-366D-224F-95D3-1C325E62BE36}" presName="compNode" presStyleCnt="0"/>
      <dgm:spPr/>
    </dgm:pt>
    <dgm:pt modelId="{307BAE11-3794-F547-A56D-52661F717BA9}" type="pres">
      <dgm:prSet presAssocID="{1E91B2C6-366D-224F-95D3-1C325E62BE36}" presName="aNode" presStyleLbl="bgShp" presStyleIdx="1" presStyleCnt="5" custScaleX="122393"/>
      <dgm:spPr/>
    </dgm:pt>
    <dgm:pt modelId="{EC6DCD7A-FA66-0D4E-BD00-52E9BF23014B}" type="pres">
      <dgm:prSet presAssocID="{1E91B2C6-366D-224F-95D3-1C325E62BE36}" presName="textNode" presStyleLbl="bgShp" presStyleIdx="1" presStyleCnt="5"/>
      <dgm:spPr/>
    </dgm:pt>
    <dgm:pt modelId="{F6B5F117-4C6C-954B-8251-86B4419373AF}" type="pres">
      <dgm:prSet presAssocID="{1E91B2C6-366D-224F-95D3-1C325E62BE36}" presName="compChildNode" presStyleCnt="0"/>
      <dgm:spPr/>
    </dgm:pt>
    <dgm:pt modelId="{1FA328E5-744F-9741-9842-0C89FFF2DF28}" type="pres">
      <dgm:prSet presAssocID="{1E91B2C6-366D-224F-95D3-1C325E62BE36}" presName="theInnerList" presStyleCnt="0"/>
      <dgm:spPr/>
    </dgm:pt>
    <dgm:pt modelId="{CA2571DB-AE35-7B4D-9F5F-38454FF4DB52}" type="pres">
      <dgm:prSet presAssocID="{099A0C6B-DB03-8B44-A574-197F7E17FEB3}" presName="childNode" presStyleLbl="node1" presStyleIdx="2" presStyleCnt="8" custScaleX="122393" custScaleY="2000000" custLinFactY="-292972" custLinFactNeighborX="644" custLinFactNeighborY="-300000">
        <dgm:presLayoutVars>
          <dgm:bulletEnabled val="1"/>
        </dgm:presLayoutVars>
      </dgm:prSet>
      <dgm:spPr/>
    </dgm:pt>
    <dgm:pt modelId="{F8622C29-885D-024A-A7CE-46D07AE4466B}" type="pres">
      <dgm:prSet presAssocID="{099A0C6B-DB03-8B44-A574-197F7E17FEB3}" presName="aSpace2" presStyleCnt="0"/>
      <dgm:spPr/>
    </dgm:pt>
    <dgm:pt modelId="{7E6749A4-BAF3-914B-9E59-062CC576711B}" type="pres">
      <dgm:prSet presAssocID="{6BE57182-13CE-7949-8DAF-A010F2E84118}" presName="childNode" presStyleLbl="node1" presStyleIdx="3" presStyleCnt="8" custScaleX="122393" custScaleY="2000000">
        <dgm:presLayoutVars>
          <dgm:bulletEnabled val="1"/>
        </dgm:presLayoutVars>
      </dgm:prSet>
      <dgm:spPr/>
    </dgm:pt>
    <dgm:pt modelId="{925E16DF-2D06-7F45-BB77-8D6FC74D6D8C}" type="pres">
      <dgm:prSet presAssocID="{1E91B2C6-366D-224F-95D3-1C325E62BE36}" presName="aSpace" presStyleCnt="0"/>
      <dgm:spPr/>
    </dgm:pt>
    <dgm:pt modelId="{C271C4A4-60BF-7D4D-ABA7-4C3594754CC8}" type="pres">
      <dgm:prSet presAssocID="{C4DA937B-1347-4D45-90D4-E636C0023835}" presName="compNode" presStyleCnt="0"/>
      <dgm:spPr/>
    </dgm:pt>
    <dgm:pt modelId="{52A334F5-E306-A242-B0DA-34D384E28FD8}" type="pres">
      <dgm:prSet presAssocID="{C4DA937B-1347-4D45-90D4-E636C0023835}" presName="aNode" presStyleLbl="bgShp" presStyleIdx="2" presStyleCnt="5" custScaleX="122393"/>
      <dgm:spPr/>
    </dgm:pt>
    <dgm:pt modelId="{9A1A6A08-B10A-D145-B7A4-6351BF35A1EE}" type="pres">
      <dgm:prSet presAssocID="{C4DA937B-1347-4D45-90D4-E636C0023835}" presName="textNode" presStyleLbl="bgShp" presStyleIdx="2" presStyleCnt="5"/>
      <dgm:spPr/>
    </dgm:pt>
    <dgm:pt modelId="{E708E70E-DBD9-4443-8079-AE0C9BDBABC7}" type="pres">
      <dgm:prSet presAssocID="{C4DA937B-1347-4D45-90D4-E636C0023835}" presName="compChildNode" presStyleCnt="0"/>
      <dgm:spPr/>
    </dgm:pt>
    <dgm:pt modelId="{8F94E199-5EAC-3944-90D2-5729EA5789BD}" type="pres">
      <dgm:prSet presAssocID="{C4DA937B-1347-4D45-90D4-E636C0023835}" presName="theInnerList" presStyleCnt="0"/>
      <dgm:spPr/>
    </dgm:pt>
    <dgm:pt modelId="{00374C01-F9AF-3846-86B9-6027E7286C24}" type="pres">
      <dgm:prSet presAssocID="{18836103-E9BC-DB42-A8AA-D4DAB64641D9}" presName="childNode" presStyleLbl="node1" presStyleIdx="4" presStyleCnt="8" custScaleX="122393" custScaleY="109244">
        <dgm:presLayoutVars>
          <dgm:bulletEnabled val="1"/>
        </dgm:presLayoutVars>
      </dgm:prSet>
      <dgm:spPr/>
    </dgm:pt>
    <dgm:pt modelId="{F39A0687-4B73-E343-9944-86E950582CC8}" type="pres">
      <dgm:prSet presAssocID="{C4DA937B-1347-4D45-90D4-E636C0023835}" presName="aSpace" presStyleCnt="0"/>
      <dgm:spPr/>
    </dgm:pt>
    <dgm:pt modelId="{BEC64EA4-D80D-5E4B-BA25-E32A515CC683}" type="pres">
      <dgm:prSet presAssocID="{A25D92F4-3125-2F45-B47C-2F8D84556F6E}" presName="compNode" presStyleCnt="0"/>
      <dgm:spPr/>
    </dgm:pt>
    <dgm:pt modelId="{3B7BA2CC-24B4-D74B-87B3-7FD81648DA9D}" type="pres">
      <dgm:prSet presAssocID="{A25D92F4-3125-2F45-B47C-2F8D84556F6E}" presName="aNode" presStyleLbl="bgShp" presStyleIdx="3" presStyleCnt="5" custScaleX="122393"/>
      <dgm:spPr/>
    </dgm:pt>
    <dgm:pt modelId="{F31A5086-B9F7-EE4C-80F3-393BE9D93EDF}" type="pres">
      <dgm:prSet presAssocID="{A25D92F4-3125-2F45-B47C-2F8D84556F6E}" presName="textNode" presStyleLbl="bgShp" presStyleIdx="3" presStyleCnt="5"/>
      <dgm:spPr/>
    </dgm:pt>
    <dgm:pt modelId="{F4F4775A-9E20-1C49-8982-F6162EC3D023}" type="pres">
      <dgm:prSet presAssocID="{A25D92F4-3125-2F45-B47C-2F8D84556F6E}" presName="compChildNode" presStyleCnt="0"/>
      <dgm:spPr/>
    </dgm:pt>
    <dgm:pt modelId="{9FC9334E-813D-0547-9E05-09F3B98E7B1E}" type="pres">
      <dgm:prSet presAssocID="{A25D92F4-3125-2F45-B47C-2F8D84556F6E}" presName="theInnerList" presStyleCnt="0"/>
      <dgm:spPr/>
    </dgm:pt>
    <dgm:pt modelId="{99DD5FC5-C8D3-6F43-ABA0-3358441BF44E}" type="pres">
      <dgm:prSet presAssocID="{C39B6BB5-F14B-BA44-8B73-DFBA45A11CE2}" presName="childNode" presStyleLbl="node1" presStyleIdx="5" presStyleCnt="8" custScaleX="122393" custScaleY="2000000" custLinFactY="-292972" custLinFactNeighborX="2859" custLinFactNeighborY="-300000">
        <dgm:presLayoutVars>
          <dgm:bulletEnabled val="1"/>
        </dgm:presLayoutVars>
      </dgm:prSet>
      <dgm:spPr/>
    </dgm:pt>
    <dgm:pt modelId="{41C32D21-4A8F-E04B-8D39-1F59177B50A6}" type="pres">
      <dgm:prSet presAssocID="{C39B6BB5-F14B-BA44-8B73-DFBA45A11CE2}" presName="aSpace2" presStyleCnt="0"/>
      <dgm:spPr/>
    </dgm:pt>
    <dgm:pt modelId="{B77033A3-BFAF-6F4A-BB39-3CA3663CD29A}" type="pres">
      <dgm:prSet presAssocID="{56B7963C-3CD5-B549-95F8-91C369E105CD}" presName="childNode" presStyleLbl="node1" presStyleIdx="6" presStyleCnt="8" custScaleX="131950" custScaleY="2000000">
        <dgm:presLayoutVars>
          <dgm:bulletEnabled val="1"/>
        </dgm:presLayoutVars>
      </dgm:prSet>
      <dgm:spPr/>
    </dgm:pt>
    <dgm:pt modelId="{361AC61C-9D30-804C-BE0F-6EA39D227EBF}" type="pres">
      <dgm:prSet presAssocID="{A25D92F4-3125-2F45-B47C-2F8D84556F6E}" presName="aSpace" presStyleCnt="0"/>
      <dgm:spPr/>
    </dgm:pt>
    <dgm:pt modelId="{7D435012-DB9C-5F4E-A8CF-020FC2486984}" type="pres">
      <dgm:prSet presAssocID="{19575AB1-7C84-1944-BBC6-AC109C798D3E}" presName="compNode" presStyleCnt="0"/>
      <dgm:spPr/>
    </dgm:pt>
    <dgm:pt modelId="{28DBC1DB-80F2-4044-A978-BDC0D7B0731F}" type="pres">
      <dgm:prSet presAssocID="{19575AB1-7C84-1944-BBC6-AC109C798D3E}" presName="aNode" presStyleLbl="bgShp" presStyleIdx="4" presStyleCnt="5" custScaleX="122393"/>
      <dgm:spPr/>
    </dgm:pt>
    <dgm:pt modelId="{D704342D-6DEA-0948-AE33-D22D743BA896}" type="pres">
      <dgm:prSet presAssocID="{19575AB1-7C84-1944-BBC6-AC109C798D3E}" presName="textNode" presStyleLbl="bgShp" presStyleIdx="4" presStyleCnt="5"/>
      <dgm:spPr/>
    </dgm:pt>
    <dgm:pt modelId="{B31EA2A1-7849-A042-8B33-DA1C2695A104}" type="pres">
      <dgm:prSet presAssocID="{19575AB1-7C84-1944-BBC6-AC109C798D3E}" presName="compChildNode" presStyleCnt="0"/>
      <dgm:spPr/>
    </dgm:pt>
    <dgm:pt modelId="{BAA3F1F9-38E2-1647-A891-F8A973A8E7EE}" type="pres">
      <dgm:prSet presAssocID="{19575AB1-7C84-1944-BBC6-AC109C798D3E}" presName="theInnerList" presStyleCnt="0"/>
      <dgm:spPr/>
    </dgm:pt>
    <dgm:pt modelId="{C0F9B1A0-AF49-B149-90E2-33F07E6783C8}" type="pres">
      <dgm:prSet presAssocID="{91964ACC-AAA4-174E-B045-4D77145B58CD}" presName="childNode" presStyleLbl="node1" presStyleIdx="7" presStyleCnt="8" custScaleX="122393" custScaleY="109244">
        <dgm:presLayoutVars>
          <dgm:bulletEnabled val="1"/>
        </dgm:presLayoutVars>
      </dgm:prSet>
      <dgm:spPr/>
    </dgm:pt>
  </dgm:ptLst>
  <dgm:cxnLst>
    <dgm:cxn modelId="{AC44DD02-C210-5543-A5E7-80494D9C63ED}" type="presOf" srcId="{C39B6BB5-F14B-BA44-8B73-DFBA45A11CE2}" destId="{99DD5FC5-C8D3-6F43-ABA0-3358441BF44E}" srcOrd="0" destOrd="0" presId="urn:microsoft.com/office/officeart/2005/8/layout/lProcess2"/>
    <dgm:cxn modelId="{D52AA20F-94E5-4541-9609-7464B0DC430B}" type="presOf" srcId="{56B7963C-3CD5-B549-95F8-91C369E105CD}" destId="{B77033A3-BFAF-6F4A-BB39-3CA3663CD29A}" srcOrd="0" destOrd="0" presId="urn:microsoft.com/office/officeart/2005/8/layout/lProcess2"/>
    <dgm:cxn modelId="{A4F2C71F-3366-6E4A-8B32-89C9D0A3A2D2}" srcId="{A25D92F4-3125-2F45-B47C-2F8D84556F6E}" destId="{56B7963C-3CD5-B549-95F8-91C369E105CD}" srcOrd="1" destOrd="0" parTransId="{91697A07-CEA4-4F48-928E-BC952C5032DE}" sibTransId="{D1B864D1-585B-FE4E-8C87-8E9B395AB703}"/>
    <dgm:cxn modelId="{55F4F820-321A-CA46-BC22-3EEC338BC64F}" type="presOf" srcId="{1E91B2C6-366D-224F-95D3-1C325E62BE36}" destId="{307BAE11-3794-F547-A56D-52661F717BA9}" srcOrd="0" destOrd="0" presId="urn:microsoft.com/office/officeart/2005/8/layout/lProcess2"/>
    <dgm:cxn modelId="{D3141721-37E5-114F-8E83-C56F959A42DD}" type="presOf" srcId="{91964ACC-AAA4-174E-B045-4D77145B58CD}" destId="{C0F9B1A0-AF49-B149-90E2-33F07E6783C8}" srcOrd="0" destOrd="0" presId="urn:microsoft.com/office/officeart/2005/8/layout/lProcess2"/>
    <dgm:cxn modelId="{A6E98E2F-6792-7E4A-A26E-6DB831B5641C}" type="presOf" srcId="{A25D92F4-3125-2F45-B47C-2F8D84556F6E}" destId="{F31A5086-B9F7-EE4C-80F3-393BE9D93EDF}" srcOrd="1" destOrd="0" presId="urn:microsoft.com/office/officeart/2005/8/layout/lProcess2"/>
    <dgm:cxn modelId="{87F1A23C-2C28-7B4C-811D-FDB1FD2A9125}" type="presOf" srcId="{839B8A17-C0E9-8C41-8FDE-87D579F7EBB3}" destId="{A88A22A3-EA32-254C-BDC4-0A8F7D6A471A}" srcOrd="0" destOrd="0" presId="urn:microsoft.com/office/officeart/2005/8/layout/lProcess2"/>
    <dgm:cxn modelId="{CD57D83F-F3CF-8249-BE6B-6A30B7938F8D}" srcId="{1DD66DD5-D57F-2245-8B75-19099B2795AE}" destId="{1E91B2C6-366D-224F-95D3-1C325E62BE36}" srcOrd="1" destOrd="0" parTransId="{EBD66D5B-4A2B-AB41-9EAC-EAC2323D78CB}" sibTransId="{4FB31A88-463A-B540-9A99-EB0DAC113C7A}"/>
    <dgm:cxn modelId="{E0F3C942-17DE-8941-94A9-4D3E3995CB32}" srcId="{1DD66DD5-D57F-2245-8B75-19099B2795AE}" destId="{8235030C-DEF0-A44B-ACE7-97612A552CDB}" srcOrd="0" destOrd="0" parTransId="{7D7CED8C-E84E-6948-A81F-5335B318BD88}" sibTransId="{6108671C-70CC-2C40-83D8-75B076C87451}"/>
    <dgm:cxn modelId="{260D6945-1A60-E145-86B8-47C804EA7360}" srcId="{1DD66DD5-D57F-2245-8B75-19099B2795AE}" destId="{A25D92F4-3125-2F45-B47C-2F8D84556F6E}" srcOrd="3" destOrd="0" parTransId="{6F37DE8E-C7C1-194F-B63D-40B3387CE008}" sibTransId="{AAC04D04-05FC-D64F-990F-9EEC86599DC7}"/>
    <dgm:cxn modelId="{66F53151-77CE-F44F-91B4-74E5B84B269D}" srcId="{1DD66DD5-D57F-2245-8B75-19099B2795AE}" destId="{19575AB1-7C84-1944-BBC6-AC109C798D3E}" srcOrd="4" destOrd="0" parTransId="{B106A837-5103-CD4C-B651-F7A9B5463D16}" sibTransId="{52221B79-8FC9-AD4A-BEE8-E1C34B5638B7}"/>
    <dgm:cxn modelId="{28509068-1065-444C-B4DB-5D02EE37011E}" srcId="{8235030C-DEF0-A44B-ACE7-97612A552CDB}" destId="{839B8A17-C0E9-8C41-8FDE-87D579F7EBB3}" srcOrd="1" destOrd="0" parTransId="{DF0F911E-F26E-BB41-8C2C-07930ED45352}" sibTransId="{2A53D76F-C330-8647-9815-2E24D0FA5E04}"/>
    <dgm:cxn modelId="{9A139C68-7C52-FA40-BE5A-2144091C0356}" type="presOf" srcId="{8235030C-DEF0-A44B-ACE7-97612A552CDB}" destId="{83D6E85B-1A4F-4D48-865E-C35A83E07D3B}" srcOrd="0" destOrd="0" presId="urn:microsoft.com/office/officeart/2005/8/layout/lProcess2"/>
    <dgm:cxn modelId="{51A97A7F-67AD-9242-96D3-3C4F4F26780A}" type="presOf" srcId="{19575AB1-7C84-1944-BBC6-AC109C798D3E}" destId="{28DBC1DB-80F2-4044-A978-BDC0D7B0731F}" srcOrd="0" destOrd="0" presId="urn:microsoft.com/office/officeart/2005/8/layout/lProcess2"/>
    <dgm:cxn modelId="{961B8984-1EAA-0B40-B3EE-3C73404EB043}" type="presOf" srcId="{1DD66DD5-D57F-2245-8B75-19099B2795AE}" destId="{833FC9A8-9DCB-114C-B247-0D2E47151A8B}" srcOrd="0" destOrd="0" presId="urn:microsoft.com/office/officeart/2005/8/layout/lProcess2"/>
    <dgm:cxn modelId="{6B27FF86-B81A-6846-9731-23B7096EBFE9}" type="presOf" srcId="{C4DA937B-1347-4D45-90D4-E636C0023835}" destId="{52A334F5-E306-A242-B0DA-34D384E28FD8}" srcOrd="0" destOrd="0" presId="urn:microsoft.com/office/officeart/2005/8/layout/lProcess2"/>
    <dgm:cxn modelId="{E82C7E8D-1C5D-9C44-97B2-99FE05156746}" type="presOf" srcId="{C4DA937B-1347-4D45-90D4-E636C0023835}" destId="{9A1A6A08-B10A-D145-B7A4-6351BF35A1EE}" srcOrd="1" destOrd="0" presId="urn:microsoft.com/office/officeart/2005/8/layout/lProcess2"/>
    <dgm:cxn modelId="{F27A4E99-3014-4A44-A667-14E1CBCA4FAF}" type="presOf" srcId="{18836103-E9BC-DB42-A8AA-D4DAB64641D9}" destId="{00374C01-F9AF-3846-86B9-6027E7286C24}" srcOrd="0" destOrd="0" presId="urn:microsoft.com/office/officeart/2005/8/layout/lProcess2"/>
    <dgm:cxn modelId="{4FE1B899-00D5-2348-AF54-271793AE2926}" srcId="{1DD66DD5-D57F-2245-8B75-19099B2795AE}" destId="{C4DA937B-1347-4D45-90D4-E636C0023835}" srcOrd="2" destOrd="0" parTransId="{91326877-FA40-724D-9C5B-9422C7351AA3}" sibTransId="{67435FFB-ECFF-794A-948F-06E472E31B5D}"/>
    <dgm:cxn modelId="{2A75EF9B-9F01-6D40-A10A-F060277AFA4D}" srcId="{1E91B2C6-366D-224F-95D3-1C325E62BE36}" destId="{6BE57182-13CE-7949-8DAF-A010F2E84118}" srcOrd="1" destOrd="0" parTransId="{40D739F8-B49B-5B48-9FB3-8179452CA428}" sibTransId="{41F97706-9ED4-2E46-8E33-1390FB58B710}"/>
    <dgm:cxn modelId="{BF61E5B1-DB2A-8B4D-B02E-836E2F04228C}" srcId="{8235030C-DEF0-A44B-ACE7-97612A552CDB}" destId="{01E87994-0519-9A4B-94FA-690F830550BF}" srcOrd="0" destOrd="0" parTransId="{ED8F6C89-4085-9344-8272-7CA558C693F3}" sibTransId="{99D3A389-0DB1-7E43-BCD0-F15C48421277}"/>
    <dgm:cxn modelId="{DE56D8B4-BE5C-C34D-BDFF-369FA5EAA99F}" srcId="{1E91B2C6-366D-224F-95D3-1C325E62BE36}" destId="{099A0C6B-DB03-8B44-A574-197F7E17FEB3}" srcOrd="0" destOrd="0" parTransId="{D7A7A03B-76F4-C749-84B3-9BEECB32E11B}" sibTransId="{F97DC75B-834C-7348-B2E2-E38D1B64F3A8}"/>
    <dgm:cxn modelId="{FA8C4FC4-BD2B-534A-90C4-D3450D94E2D3}" type="presOf" srcId="{01E87994-0519-9A4B-94FA-690F830550BF}" destId="{50615576-EF0B-AB45-A5AD-BC536ED0A537}" srcOrd="0" destOrd="0" presId="urn:microsoft.com/office/officeart/2005/8/layout/lProcess2"/>
    <dgm:cxn modelId="{40068FD5-A9EF-B04B-B6AA-EFEC2556EDC4}" srcId="{A25D92F4-3125-2F45-B47C-2F8D84556F6E}" destId="{C39B6BB5-F14B-BA44-8B73-DFBA45A11CE2}" srcOrd="0" destOrd="0" parTransId="{E0B59E19-F041-DA42-85EE-FEC4313FCA2F}" sibTransId="{1D99D9FB-5D99-374A-9DE7-26BB3A55A02B}"/>
    <dgm:cxn modelId="{D2AD0CE1-E047-9642-8D4A-7E6EF3681F22}" type="presOf" srcId="{8235030C-DEF0-A44B-ACE7-97612A552CDB}" destId="{2203C81E-31AA-0041-BB85-9E8ACECF6123}" srcOrd="1" destOrd="0" presId="urn:microsoft.com/office/officeart/2005/8/layout/lProcess2"/>
    <dgm:cxn modelId="{FE2529E1-5009-314A-B3AD-17B7E0231648}" type="presOf" srcId="{1E91B2C6-366D-224F-95D3-1C325E62BE36}" destId="{EC6DCD7A-FA66-0D4E-BD00-52E9BF23014B}" srcOrd="1" destOrd="0" presId="urn:microsoft.com/office/officeart/2005/8/layout/lProcess2"/>
    <dgm:cxn modelId="{413097E1-4CD0-204E-BF48-18DFBD0999EB}" type="presOf" srcId="{6BE57182-13CE-7949-8DAF-A010F2E84118}" destId="{7E6749A4-BAF3-914B-9E59-062CC576711B}" srcOrd="0" destOrd="0" presId="urn:microsoft.com/office/officeart/2005/8/layout/lProcess2"/>
    <dgm:cxn modelId="{98C401EB-FF2F-8840-912A-02B2CD49752D}" srcId="{C4DA937B-1347-4D45-90D4-E636C0023835}" destId="{18836103-E9BC-DB42-A8AA-D4DAB64641D9}" srcOrd="0" destOrd="0" parTransId="{5FF4E723-0567-D24D-B545-CE32ABFB0F1D}" sibTransId="{E418B1CB-DE16-0E4F-8CBE-04E46079C600}"/>
    <dgm:cxn modelId="{FD1E73EB-4E8D-674A-8A71-0730DF838F01}" type="presOf" srcId="{A25D92F4-3125-2F45-B47C-2F8D84556F6E}" destId="{3B7BA2CC-24B4-D74B-87B3-7FD81648DA9D}" srcOrd="0" destOrd="0" presId="urn:microsoft.com/office/officeart/2005/8/layout/lProcess2"/>
    <dgm:cxn modelId="{B3177CEB-FD22-A544-A857-C8F1EAB06D16}" type="presOf" srcId="{19575AB1-7C84-1944-BBC6-AC109C798D3E}" destId="{D704342D-6DEA-0948-AE33-D22D743BA896}" srcOrd="1" destOrd="0" presId="urn:microsoft.com/office/officeart/2005/8/layout/lProcess2"/>
    <dgm:cxn modelId="{C18A7FEB-E1E7-8248-B9FF-0FE2F462D93F}" type="presOf" srcId="{099A0C6B-DB03-8B44-A574-197F7E17FEB3}" destId="{CA2571DB-AE35-7B4D-9F5F-38454FF4DB52}" srcOrd="0" destOrd="0" presId="urn:microsoft.com/office/officeart/2005/8/layout/lProcess2"/>
    <dgm:cxn modelId="{610542EC-26DF-0D4C-81DC-798878870BA4}" srcId="{19575AB1-7C84-1944-BBC6-AC109C798D3E}" destId="{91964ACC-AAA4-174E-B045-4D77145B58CD}" srcOrd="0" destOrd="0" parTransId="{BB1DCC12-3D37-C84D-8EFE-86003F791F65}" sibTransId="{58D76BFD-D854-7E4D-BD99-E660842ECEB8}"/>
    <dgm:cxn modelId="{D599D9D1-D76F-7E40-AB5A-5E14708C7CFF}" type="presParOf" srcId="{833FC9A8-9DCB-114C-B247-0D2E47151A8B}" destId="{32FA55E1-173A-8F42-ADAF-CABE5BD4CCA8}" srcOrd="0" destOrd="0" presId="urn:microsoft.com/office/officeart/2005/8/layout/lProcess2"/>
    <dgm:cxn modelId="{92E5362E-25B8-4B49-9429-D89CA645C599}" type="presParOf" srcId="{32FA55E1-173A-8F42-ADAF-CABE5BD4CCA8}" destId="{83D6E85B-1A4F-4D48-865E-C35A83E07D3B}" srcOrd="0" destOrd="0" presId="urn:microsoft.com/office/officeart/2005/8/layout/lProcess2"/>
    <dgm:cxn modelId="{1B6E7F8B-6DD7-7049-A2B3-7C9E4C31C83F}" type="presParOf" srcId="{32FA55E1-173A-8F42-ADAF-CABE5BD4CCA8}" destId="{2203C81E-31AA-0041-BB85-9E8ACECF6123}" srcOrd="1" destOrd="0" presId="urn:microsoft.com/office/officeart/2005/8/layout/lProcess2"/>
    <dgm:cxn modelId="{2A8F8440-7654-9F4C-A33E-137CB538A06B}" type="presParOf" srcId="{32FA55E1-173A-8F42-ADAF-CABE5BD4CCA8}" destId="{1B237CC1-4431-574C-B963-CA13149DE82A}" srcOrd="2" destOrd="0" presId="urn:microsoft.com/office/officeart/2005/8/layout/lProcess2"/>
    <dgm:cxn modelId="{68868868-6453-C848-A509-07551044DFE9}" type="presParOf" srcId="{1B237CC1-4431-574C-B963-CA13149DE82A}" destId="{36BD966F-7B66-9F40-8CDB-71663F0E0A8C}" srcOrd="0" destOrd="0" presId="urn:microsoft.com/office/officeart/2005/8/layout/lProcess2"/>
    <dgm:cxn modelId="{FC154FD3-05E9-AD46-99EA-7AFC03D6DDF1}" type="presParOf" srcId="{36BD966F-7B66-9F40-8CDB-71663F0E0A8C}" destId="{50615576-EF0B-AB45-A5AD-BC536ED0A537}" srcOrd="0" destOrd="0" presId="urn:microsoft.com/office/officeart/2005/8/layout/lProcess2"/>
    <dgm:cxn modelId="{868F9A03-E30B-7249-BF36-EB8E0F42B830}" type="presParOf" srcId="{36BD966F-7B66-9F40-8CDB-71663F0E0A8C}" destId="{3259EAAA-B686-D043-BBBF-339934C845B0}" srcOrd="1" destOrd="0" presId="urn:microsoft.com/office/officeart/2005/8/layout/lProcess2"/>
    <dgm:cxn modelId="{777ED219-47CF-9740-822A-2BA0E9F3CE9D}" type="presParOf" srcId="{36BD966F-7B66-9F40-8CDB-71663F0E0A8C}" destId="{A88A22A3-EA32-254C-BDC4-0A8F7D6A471A}" srcOrd="2" destOrd="0" presId="urn:microsoft.com/office/officeart/2005/8/layout/lProcess2"/>
    <dgm:cxn modelId="{90B58D16-60C5-7D42-9BD2-48FBBDF3E1BD}" type="presParOf" srcId="{833FC9A8-9DCB-114C-B247-0D2E47151A8B}" destId="{39181FD0-3F87-5D49-8372-964B4198B962}" srcOrd="1" destOrd="0" presId="urn:microsoft.com/office/officeart/2005/8/layout/lProcess2"/>
    <dgm:cxn modelId="{5B187005-69CD-9F4A-A222-75E1AE82A3FF}" type="presParOf" srcId="{833FC9A8-9DCB-114C-B247-0D2E47151A8B}" destId="{8CCE49B9-34AC-BF45-80AA-A6C1B5C164BD}" srcOrd="2" destOrd="0" presId="urn:microsoft.com/office/officeart/2005/8/layout/lProcess2"/>
    <dgm:cxn modelId="{C8ADDA74-EDFD-3946-9AB2-51AE12CD35D2}" type="presParOf" srcId="{8CCE49B9-34AC-BF45-80AA-A6C1B5C164BD}" destId="{307BAE11-3794-F547-A56D-52661F717BA9}" srcOrd="0" destOrd="0" presId="urn:microsoft.com/office/officeart/2005/8/layout/lProcess2"/>
    <dgm:cxn modelId="{66E3518A-FC97-3A48-BEB0-369A130F4DF6}" type="presParOf" srcId="{8CCE49B9-34AC-BF45-80AA-A6C1B5C164BD}" destId="{EC6DCD7A-FA66-0D4E-BD00-52E9BF23014B}" srcOrd="1" destOrd="0" presId="urn:microsoft.com/office/officeart/2005/8/layout/lProcess2"/>
    <dgm:cxn modelId="{B91C1403-6600-D44D-95D8-24921C369813}" type="presParOf" srcId="{8CCE49B9-34AC-BF45-80AA-A6C1B5C164BD}" destId="{F6B5F117-4C6C-954B-8251-86B4419373AF}" srcOrd="2" destOrd="0" presId="urn:microsoft.com/office/officeart/2005/8/layout/lProcess2"/>
    <dgm:cxn modelId="{1C78D7AE-ACDE-6C4C-8E4E-3E2A107FC831}" type="presParOf" srcId="{F6B5F117-4C6C-954B-8251-86B4419373AF}" destId="{1FA328E5-744F-9741-9842-0C89FFF2DF28}" srcOrd="0" destOrd="0" presId="urn:microsoft.com/office/officeart/2005/8/layout/lProcess2"/>
    <dgm:cxn modelId="{068B3520-A8F0-AC42-877D-FB7BD3F25D4A}" type="presParOf" srcId="{1FA328E5-744F-9741-9842-0C89FFF2DF28}" destId="{CA2571DB-AE35-7B4D-9F5F-38454FF4DB52}" srcOrd="0" destOrd="0" presId="urn:microsoft.com/office/officeart/2005/8/layout/lProcess2"/>
    <dgm:cxn modelId="{50898A4B-1B3E-8747-ADDB-7D73877AC3B7}" type="presParOf" srcId="{1FA328E5-744F-9741-9842-0C89FFF2DF28}" destId="{F8622C29-885D-024A-A7CE-46D07AE4466B}" srcOrd="1" destOrd="0" presId="urn:microsoft.com/office/officeart/2005/8/layout/lProcess2"/>
    <dgm:cxn modelId="{18C1A94A-DC4F-9E45-B288-E44ADF4459FA}" type="presParOf" srcId="{1FA328E5-744F-9741-9842-0C89FFF2DF28}" destId="{7E6749A4-BAF3-914B-9E59-062CC576711B}" srcOrd="2" destOrd="0" presId="urn:microsoft.com/office/officeart/2005/8/layout/lProcess2"/>
    <dgm:cxn modelId="{4B5A1369-8E1D-1543-BFAE-725B84626604}" type="presParOf" srcId="{833FC9A8-9DCB-114C-B247-0D2E47151A8B}" destId="{925E16DF-2D06-7F45-BB77-8D6FC74D6D8C}" srcOrd="3" destOrd="0" presId="urn:microsoft.com/office/officeart/2005/8/layout/lProcess2"/>
    <dgm:cxn modelId="{270575C4-5618-734B-8440-ED46817A5062}" type="presParOf" srcId="{833FC9A8-9DCB-114C-B247-0D2E47151A8B}" destId="{C271C4A4-60BF-7D4D-ABA7-4C3594754CC8}" srcOrd="4" destOrd="0" presId="urn:microsoft.com/office/officeart/2005/8/layout/lProcess2"/>
    <dgm:cxn modelId="{08714697-9CE1-7D45-A800-1AC1D28F12ED}" type="presParOf" srcId="{C271C4A4-60BF-7D4D-ABA7-4C3594754CC8}" destId="{52A334F5-E306-A242-B0DA-34D384E28FD8}" srcOrd="0" destOrd="0" presId="urn:microsoft.com/office/officeart/2005/8/layout/lProcess2"/>
    <dgm:cxn modelId="{C3588773-1889-CC47-A452-41CB535C184D}" type="presParOf" srcId="{C271C4A4-60BF-7D4D-ABA7-4C3594754CC8}" destId="{9A1A6A08-B10A-D145-B7A4-6351BF35A1EE}" srcOrd="1" destOrd="0" presId="urn:microsoft.com/office/officeart/2005/8/layout/lProcess2"/>
    <dgm:cxn modelId="{B1B2FE92-825C-DA42-9759-658ADA6AF5BC}" type="presParOf" srcId="{C271C4A4-60BF-7D4D-ABA7-4C3594754CC8}" destId="{E708E70E-DBD9-4443-8079-AE0C9BDBABC7}" srcOrd="2" destOrd="0" presId="urn:microsoft.com/office/officeart/2005/8/layout/lProcess2"/>
    <dgm:cxn modelId="{1B3BF25C-145A-8A4D-B9DC-B8994D304E5D}" type="presParOf" srcId="{E708E70E-DBD9-4443-8079-AE0C9BDBABC7}" destId="{8F94E199-5EAC-3944-90D2-5729EA5789BD}" srcOrd="0" destOrd="0" presId="urn:microsoft.com/office/officeart/2005/8/layout/lProcess2"/>
    <dgm:cxn modelId="{53440D4F-D319-F047-87AD-0D271A33C1D9}" type="presParOf" srcId="{8F94E199-5EAC-3944-90D2-5729EA5789BD}" destId="{00374C01-F9AF-3846-86B9-6027E7286C24}" srcOrd="0" destOrd="0" presId="urn:microsoft.com/office/officeart/2005/8/layout/lProcess2"/>
    <dgm:cxn modelId="{C0A91636-CC19-B24A-B54E-E6549F4D6712}" type="presParOf" srcId="{833FC9A8-9DCB-114C-B247-0D2E47151A8B}" destId="{F39A0687-4B73-E343-9944-86E950582CC8}" srcOrd="5" destOrd="0" presId="urn:microsoft.com/office/officeart/2005/8/layout/lProcess2"/>
    <dgm:cxn modelId="{F71BF0DB-B1B2-E241-9CE7-C37ACDCCE10C}" type="presParOf" srcId="{833FC9A8-9DCB-114C-B247-0D2E47151A8B}" destId="{BEC64EA4-D80D-5E4B-BA25-E32A515CC683}" srcOrd="6" destOrd="0" presId="urn:microsoft.com/office/officeart/2005/8/layout/lProcess2"/>
    <dgm:cxn modelId="{B5927FA6-696D-6E4F-9988-B6F6CDF4FBCF}" type="presParOf" srcId="{BEC64EA4-D80D-5E4B-BA25-E32A515CC683}" destId="{3B7BA2CC-24B4-D74B-87B3-7FD81648DA9D}" srcOrd="0" destOrd="0" presId="urn:microsoft.com/office/officeart/2005/8/layout/lProcess2"/>
    <dgm:cxn modelId="{BFE1A5CA-B5E5-7842-89CA-5D2601ADADBD}" type="presParOf" srcId="{BEC64EA4-D80D-5E4B-BA25-E32A515CC683}" destId="{F31A5086-B9F7-EE4C-80F3-393BE9D93EDF}" srcOrd="1" destOrd="0" presId="urn:microsoft.com/office/officeart/2005/8/layout/lProcess2"/>
    <dgm:cxn modelId="{42E767AD-57CC-7B45-B570-65DA66F51156}" type="presParOf" srcId="{BEC64EA4-D80D-5E4B-BA25-E32A515CC683}" destId="{F4F4775A-9E20-1C49-8982-F6162EC3D023}" srcOrd="2" destOrd="0" presId="urn:microsoft.com/office/officeart/2005/8/layout/lProcess2"/>
    <dgm:cxn modelId="{1893409D-31A1-8044-BC69-364DA522980A}" type="presParOf" srcId="{F4F4775A-9E20-1C49-8982-F6162EC3D023}" destId="{9FC9334E-813D-0547-9E05-09F3B98E7B1E}" srcOrd="0" destOrd="0" presId="urn:microsoft.com/office/officeart/2005/8/layout/lProcess2"/>
    <dgm:cxn modelId="{ADC9E517-88EB-3D4F-8C9A-D6D1857044CD}" type="presParOf" srcId="{9FC9334E-813D-0547-9E05-09F3B98E7B1E}" destId="{99DD5FC5-C8D3-6F43-ABA0-3358441BF44E}" srcOrd="0" destOrd="0" presId="urn:microsoft.com/office/officeart/2005/8/layout/lProcess2"/>
    <dgm:cxn modelId="{64C41A59-2D3C-B441-A52D-C17AB28D18D7}" type="presParOf" srcId="{9FC9334E-813D-0547-9E05-09F3B98E7B1E}" destId="{41C32D21-4A8F-E04B-8D39-1F59177B50A6}" srcOrd="1" destOrd="0" presId="urn:microsoft.com/office/officeart/2005/8/layout/lProcess2"/>
    <dgm:cxn modelId="{5FD1890D-1333-D544-959C-5BC7AD4D7801}" type="presParOf" srcId="{9FC9334E-813D-0547-9E05-09F3B98E7B1E}" destId="{B77033A3-BFAF-6F4A-BB39-3CA3663CD29A}" srcOrd="2" destOrd="0" presId="urn:microsoft.com/office/officeart/2005/8/layout/lProcess2"/>
    <dgm:cxn modelId="{64AE96FE-E77A-BC40-9CA4-293084D14961}" type="presParOf" srcId="{833FC9A8-9DCB-114C-B247-0D2E47151A8B}" destId="{361AC61C-9D30-804C-BE0F-6EA39D227EBF}" srcOrd="7" destOrd="0" presId="urn:microsoft.com/office/officeart/2005/8/layout/lProcess2"/>
    <dgm:cxn modelId="{7E29909E-C1C6-2245-8432-2B4795D831D0}" type="presParOf" srcId="{833FC9A8-9DCB-114C-B247-0D2E47151A8B}" destId="{7D435012-DB9C-5F4E-A8CF-020FC2486984}" srcOrd="8" destOrd="0" presId="urn:microsoft.com/office/officeart/2005/8/layout/lProcess2"/>
    <dgm:cxn modelId="{0A4DA6E9-1189-E04E-A120-89FD6C3972B3}" type="presParOf" srcId="{7D435012-DB9C-5F4E-A8CF-020FC2486984}" destId="{28DBC1DB-80F2-4044-A978-BDC0D7B0731F}" srcOrd="0" destOrd="0" presId="urn:microsoft.com/office/officeart/2005/8/layout/lProcess2"/>
    <dgm:cxn modelId="{EBFF273B-5C79-BD4B-8D37-3B59EB3F187D}" type="presParOf" srcId="{7D435012-DB9C-5F4E-A8CF-020FC2486984}" destId="{D704342D-6DEA-0948-AE33-D22D743BA896}" srcOrd="1" destOrd="0" presId="urn:microsoft.com/office/officeart/2005/8/layout/lProcess2"/>
    <dgm:cxn modelId="{70BC1411-F8C8-634F-B7A6-FC83C27CE723}" type="presParOf" srcId="{7D435012-DB9C-5F4E-A8CF-020FC2486984}" destId="{B31EA2A1-7849-A042-8B33-DA1C2695A104}" srcOrd="2" destOrd="0" presId="urn:microsoft.com/office/officeart/2005/8/layout/lProcess2"/>
    <dgm:cxn modelId="{58DABDDD-D7D0-104A-9F39-266CB0B9A6E8}" type="presParOf" srcId="{B31EA2A1-7849-A042-8B33-DA1C2695A104}" destId="{BAA3F1F9-38E2-1647-A891-F8A973A8E7EE}" srcOrd="0" destOrd="0" presId="urn:microsoft.com/office/officeart/2005/8/layout/lProcess2"/>
    <dgm:cxn modelId="{DBD52A00-8130-D14D-A782-626B7F25764A}" type="presParOf" srcId="{BAA3F1F9-38E2-1647-A891-F8A973A8E7EE}" destId="{C0F9B1A0-AF49-B149-90E2-33F07E6783C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F26F3D-6204-7D47-8ABC-2B7ABC4036D8}" type="doc">
      <dgm:prSet loTypeId="urn:microsoft.com/office/officeart/2005/8/layout/arrow4" loCatId="process" qsTypeId="urn:microsoft.com/office/officeart/2005/8/quickstyle/simple1" qsCatId="simple" csTypeId="urn:microsoft.com/office/officeart/2005/8/colors/accent1_2" csCatId="accent1"/>
      <dgm:spPr/>
      <dgm:t>
        <a:bodyPr/>
        <a:lstStyle/>
        <a:p>
          <a:endParaRPr lang="en-US"/>
        </a:p>
      </dgm:t>
    </dgm:pt>
    <dgm:pt modelId="{490EB11D-377E-3B4B-B683-4EEAE56453F7}">
      <dgm:prSet custT="1"/>
      <dgm:spPr/>
      <dgm:t>
        <a:bodyPr/>
        <a:lstStyle/>
        <a:p>
          <a:r>
            <a:rPr lang="en-US" sz="2000" dirty="0"/>
            <a:t>Transport mode operation provides confidentiality for any application that uses it, thus avoiding the need to implement confidentiality in every individual application</a:t>
          </a:r>
        </a:p>
      </dgm:t>
    </dgm:pt>
    <dgm:pt modelId="{42F7D5BB-8EDE-FE4D-8608-36EF430D9D7F}" type="parTrans" cxnId="{472D19B8-A40D-DD43-95B7-56AF82FD6583}">
      <dgm:prSet/>
      <dgm:spPr/>
      <dgm:t>
        <a:bodyPr/>
        <a:lstStyle/>
        <a:p>
          <a:endParaRPr lang="en-US"/>
        </a:p>
      </dgm:t>
    </dgm:pt>
    <dgm:pt modelId="{EA7E3EDF-885C-4B43-BD0B-9669850C0EF6}" type="sibTrans" cxnId="{472D19B8-A40D-DD43-95B7-56AF82FD6583}">
      <dgm:prSet/>
      <dgm:spPr/>
      <dgm:t>
        <a:bodyPr/>
        <a:lstStyle/>
        <a:p>
          <a:endParaRPr lang="en-US"/>
        </a:p>
      </dgm:t>
    </dgm:pt>
    <dgm:pt modelId="{ED6FD467-25BE-7B4E-B56F-4416F799B4CD}">
      <dgm:prSet custT="1"/>
      <dgm:spPr/>
      <dgm:t>
        <a:bodyPr/>
        <a:lstStyle/>
        <a:p>
          <a:r>
            <a:rPr lang="en-US" sz="2000" dirty="0"/>
            <a:t>One drawback to this mode is that it is possible to do traffic analysis on the transmitted packets </a:t>
          </a:r>
        </a:p>
      </dgm:t>
    </dgm:pt>
    <dgm:pt modelId="{FFC491DA-BF45-6849-A7AA-E5B318D5B040}" type="parTrans" cxnId="{9A274E17-8AEE-434D-A4C0-1D03C7AADC7F}">
      <dgm:prSet/>
      <dgm:spPr/>
      <dgm:t>
        <a:bodyPr/>
        <a:lstStyle/>
        <a:p>
          <a:endParaRPr lang="en-US"/>
        </a:p>
      </dgm:t>
    </dgm:pt>
    <dgm:pt modelId="{82CE2E3E-3741-6F4A-8AF2-45BD9F07802D}" type="sibTrans" cxnId="{9A274E17-8AEE-434D-A4C0-1D03C7AADC7F}">
      <dgm:prSet/>
      <dgm:spPr/>
      <dgm:t>
        <a:bodyPr/>
        <a:lstStyle/>
        <a:p>
          <a:endParaRPr lang="en-US"/>
        </a:p>
      </dgm:t>
    </dgm:pt>
    <dgm:pt modelId="{3CFB38D9-9634-5545-B26F-56FE9CC3BA98}" type="pres">
      <dgm:prSet presAssocID="{F9F26F3D-6204-7D47-8ABC-2B7ABC4036D8}" presName="compositeShape" presStyleCnt="0">
        <dgm:presLayoutVars>
          <dgm:chMax val="2"/>
          <dgm:dir/>
          <dgm:resizeHandles val="exact"/>
        </dgm:presLayoutVars>
      </dgm:prSet>
      <dgm:spPr/>
    </dgm:pt>
    <dgm:pt modelId="{03F1411E-62F5-D547-80AC-0F64365020B4}" type="pres">
      <dgm:prSet presAssocID="{490EB11D-377E-3B4B-B683-4EEAE56453F7}" presName="upArrow" presStyleLbl="node1" presStyleIdx="0" presStyleCnt="2"/>
      <dgm:spPr/>
    </dgm:pt>
    <dgm:pt modelId="{04A4AB87-D914-314F-BDA2-1BCE9275DF9C}" type="pres">
      <dgm:prSet presAssocID="{490EB11D-377E-3B4B-B683-4EEAE56453F7}" presName="upArrowText" presStyleLbl="revTx" presStyleIdx="0" presStyleCnt="2">
        <dgm:presLayoutVars>
          <dgm:chMax val="0"/>
          <dgm:bulletEnabled val="1"/>
        </dgm:presLayoutVars>
      </dgm:prSet>
      <dgm:spPr/>
    </dgm:pt>
    <dgm:pt modelId="{8DA63660-050F-7640-A70D-106D0074FD71}" type="pres">
      <dgm:prSet presAssocID="{ED6FD467-25BE-7B4E-B56F-4416F799B4CD}" presName="downArrow" presStyleLbl="node1" presStyleIdx="1" presStyleCnt="2"/>
      <dgm:spPr/>
    </dgm:pt>
    <dgm:pt modelId="{C3C05C9F-E7D7-A847-92EB-92E599194419}" type="pres">
      <dgm:prSet presAssocID="{ED6FD467-25BE-7B4E-B56F-4416F799B4CD}" presName="downArrowText" presStyleLbl="revTx" presStyleIdx="1" presStyleCnt="2">
        <dgm:presLayoutVars>
          <dgm:chMax val="0"/>
          <dgm:bulletEnabled val="1"/>
        </dgm:presLayoutVars>
      </dgm:prSet>
      <dgm:spPr/>
    </dgm:pt>
  </dgm:ptLst>
  <dgm:cxnLst>
    <dgm:cxn modelId="{9A274E17-8AEE-434D-A4C0-1D03C7AADC7F}" srcId="{F9F26F3D-6204-7D47-8ABC-2B7ABC4036D8}" destId="{ED6FD467-25BE-7B4E-B56F-4416F799B4CD}" srcOrd="1" destOrd="0" parTransId="{FFC491DA-BF45-6849-A7AA-E5B318D5B040}" sibTransId="{82CE2E3E-3741-6F4A-8AF2-45BD9F07802D}"/>
    <dgm:cxn modelId="{369F022C-5D58-4C41-BCA7-B1CD98D9B5C7}" type="presOf" srcId="{490EB11D-377E-3B4B-B683-4EEAE56453F7}" destId="{04A4AB87-D914-314F-BDA2-1BCE9275DF9C}" srcOrd="0" destOrd="0" presId="urn:microsoft.com/office/officeart/2005/8/layout/arrow4"/>
    <dgm:cxn modelId="{E29CDE52-DBAF-1248-ADB5-2F4DA5222579}" type="presOf" srcId="{F9F26F3D-6204-7D47-8ABC-2B7ABC4036D8}" destId="{3CFB38D9-9634-5545-B26F-56FE9CC3BA98}" srcOrd="0" destOrd="0" presId="urn:microsoft.com/office/officeart/2005/8/layout/arrow4"/>
    <dgm:cxn modelId="{EDD99376-5218-D340-9405-B435DB09D326}" type="presOf" srcId="{ED6FD467-25BE-7B4E-B56F-4416F799B4CD}" destId="{C3C05C9F-E7D7-A847-92EB-92E599194419}" srcOrd="0" destOrd="0" presId="urn:microsoft.com/office/officeart/2005/8/layout/arrow4"/>
    <dgm:cxn modelId="{472D19B8-A40D-DD43-95B7-56AF82FD6583}" srcId="{F9F26F3D-6204-7D47-8ABC-2B7ABC4036D8}" destId="{490EB11D-377E-3B4B-B683-4EEAE56453F7}" srcOrd="0" destOrd="0" parTransId="{42F7D5BB-8EDE-FE4D-8608-36EF430D9D7F}" sibTransId="{EA7E3EDF-885C-4B43-BD0B-9669850C0EF6}"/>
    <dgm:cxn modelId="{70E07606-E493-8143-AAC6-95F366B30906}" type="presParOf" srcId="{3CFB38D9-9634-5545-B26F-56FE9CC3BA98}" destId="{03F1411E-62F5-D547-80AC-0F64365020B4}" srcOrd="0" destOrd="0" presId="urn:microsoft.com/office/officeart/2005/8/layout/arrow4"/>
    <dgm:cxn modelId="{95A6E4E6-B21E-F340-A943-C5BDCDEAD63B}" type="presParOf" srcId="{3CFB38D9-9634-5545-B26F-56FE9CC3BA98}" destId="{04A4AB87-D914-314F-BDA2-1BCE9275DF9C}" srcOrd="1" destOrd="0" presId="urn:microsoft.com/office/officeart/2005/8/layout/arrow4"/>
    <dgm:cxn modelId="{7538AF96-4D4B-E94B-882B-128A6B99F836}" type="presParOf" srcId="{3CFB38D9-9634-5545-B26F-56FE9CC3BA98}" destId="{8DA63660-050F-7640-A70D-106D0074FD71}" srcOrd="2" destOrd="0" presId="urn:microsoft.com/office/officeart/2005/8/layout/arrow4"/>
    <dgm:cxn modelId="{95B3EFA0-405A-C147-B474-C238EF6A6D85}" type="presParOf" srcId="{3CFB38D9-9634-5545-B26F-56FE9CC3BA98}" destId="{C3C05C9F-E7D7-A847-92EB-92E599194419}"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871367-D3CF-1B4B-9E09-28889D537B26}" type="doc">
      <dgm:prSet loTypeId="urn:microsoft.com/office/officeart/2008/layout/LinedList" loCatId="process" qsTypeId="urn:microsoft.com/office/officeart/2005/8/quickstyle/simple1" qsCatId="simple" csTypeId="urn:microsoft.com/office/officeart/2005/8/colors/accent1_2" csCatId="accent1" phldr="1"/>
      <dgm:spPr/>
      <dgm:t>
        <a:bodyPr/>
        <a:lstStyle/>
        <a:p>
          <a:endParaRPr lang="en-US"/>
        </a:p>
      </dgm:t>
    </dgm:pt>
    <dgm:pt modelId="{44C066E1-DCDD-614D-96BB-1481879BE000}">
      <dgm:prSet/>
      <dgm:spPr/>
      <dgm:t>
        <a:bodyPr/>
        <a:lstStyle/>
        <a:p>
          <a:r>
            <a:rPr lang="en-US" dirty="0"/>
            <a:t>Tunnel mode can be used to implement a secure virtual private network</a:t>
          </a:r>
        </a:p>
      </dgm:t>
    </dgm:pt>
    <dgm:pt modelId="{EE8B6D92-03DD-3C40-A712-200F27CB0EBB}" type="parTrans" cxnId="{7A8FA9F4-614F-C14E-9F94-A279EA556CD1}">
      <dgm:prSet/>
      <dgm:spPr/>
      <dgm:t>
        <a:bodyPr/>
        <a:lstStyle/>
        <a:p>
          <a:endParaRPr lang="en-US"/>
        </a:p>
      </dgm:t>
    </dgm:pt>
    <dgm:pt modelId="{C470F61B-207F-EB45-83B9-A0247F212C7D}" type="sibTrans" cxnId="{7A8FA9F4-614F-C14E-9F94-A279EA556CD1}">
      <dgm:prSet/>
      <dgm:spPr/>
      <dgm:t>
        <a:bodyPr/>
        <a:lstStyle/>
        <a:p>
          <a:endParaRPr lang="en-US"/>
        </a:p>
      </dgm:t>
    </dgm:pt>
    <dgm:pt modelId="{35F295F2-6033-414A-868E-760654ECC760}">
      <dgm:prSet custT="1"/>
      <dgm:spPr/>
      <dgm:t>
        <a:bodyPr/>
        <a:lstStyle/>
        <a:p>
          <a:r>
            <a:rPr lang="en-US" sz="2000" dirty="0"/>
            <a:t>A </a:t>
          </a:r>
          <a:r>
            <a:rPr lang="en-US" sz="2000" i="1" dirty="0"/>
            <a:t>virtual private network (VPN) </a:t>
          </a:r>
          <a:r>
            <a:rPr lang="en-US" sz="2000" dirty="0"/>
            <a:t>is            a private network     that is configured within a public  network in order          to take advantage       of the economies of scale and management facilities of large networks</a:t>
          </a:r>
        </a:p>
      </dgm:t>
    </dgm:pt>
    <dgm:pt modelId="{CA1CCDB5-0483-A44F-9C23-BFACF67195C2}" type="parTrans" cxnId="{D0D683E6-FB02-844B-A3A7-146E660FA0AB}">
      <dgm:prSet/>
      <dgm:spPr/>
      <dgm:t>
        <a:bodyPr/>
        <a:lstStyle/>
        <a:p>
          <a:endParaRPr lang="en-US"/>
        </a:p>
      </dgm:t>
    </dgm:pt>
    <dgm:pt modelId="{03359984-3D53-EE46-AD79-5CFFC8EB61B0}" type="sibTrans" cxnId="{D0D683E6-FB02-844B-A3A7-146E660FA0AB}">
      <dgm:prSet/>
      <dgm:spPr/>
      <dgm:t>
        <a:bodyPr/>
        <a:lstStyle/>
        <a:p>
          <a:endParaRPr lang="en-US"/>
        </a:p>
      </dgm:t>
    </dgm:pt>
    <dgm:pt modelId="{97A7DEE5-A84E-3A41-9E43-370AFEA20B90}">
      <dgm:prSet/>
      <dgm:spPr/>
      <dgm:t>
        <a:bodyPr/>
        <a:lstStyle/>
        <a:p>
          <a:r>
            <a:rPr lang="en-US"/>
            <a:t>VPNs are widely used by enterprises to create wide area networks that span large geographic areas, to provide site-to-site connections to branch offices, and to allow mobile users to dial up their company LANs</a:t>
          </a:r>
        </a:p>
      </dgm:t>
    </dgm:pt>
    <dgm:pt modelId="{8FA420C8-6EC0-BB44-929A-848962F5CBF4}" type="parTrans" cxnId="{D0B1BCC0-2310-6A4B-A502-CA5CAF5706B4}">
      <dgm:prSet/>
      <dgm:spPr/>
      <dgm:t>
        <a:bodyPr/>
        <a:lstStyle/>
        <a:p>
          <a:endParaRPr lang="en-US"/>
        </a:p>
      </dgm:t>
    </dgm:pt>
    <dgm:pt modelId="{4423F0E2-19A7-1D40-A33D-21E7FEEBF28A}" type="sibTrans" cxnId="{D0B1BCC0-2310-6A4B-A502-CA5CAF5706B4}">
      <dgm:prSet/>
      <dgm:spPr/>
      <dgm:t>
        <a:bodyPr/>
        <a:lstStyle/>
        <a:p>
          <a:endParaRPr lang="en-US"/>
        </a:p>
      </dgm:t>
    </dgm:pt>
    <dgm:pt modelId="{3D8D80F9-D955-524D-958D-A04459EDEC09}">
      <dgm:prSet/>
      <dgm:spPr/>
      <dgm:t>
        <a:bodyPr/>
        <a:lstStyle/>
        <a:p>
          <a:r>
            <a:rPr lang="en-US"/>
            <a:t>The pubic network facility is shared by many customers, with the traffic of each customer segregated from other traffic</a:t>
          </a:r>
        </a:p>
      </dgm:t>
    </dgm:pt>
    <dgm:pt modelId="{25C2D443-1D2E-954E-B2C5-49DAEEC31460}" type="parTrans" cxnId="{D5E71F53-E66D-3D4F-9D84-147C9011F891}">
      <dgm:prSet/>
      <dgm:spPr/>
      <dgm:t>
        <a:bodyPr/>
        <a:lstStyle/>
        <a:p>
          <a:endParaRPr lang="en-US"/>
        </a:p>
      </dgm:t>
    </dgm:pt>
    <dgm:pt modelId="{BE3B3DD5-9ECE-4446-8690-A34FFED8D726}" type="sibTrans" cxnId="{D5E71F53-E66D-3D4F-9D84-147C9011F891}">
      <dgm:prSet/>
      <dgm:spPr/>
      <dgm:t>
        <a:bodyPr/>
        <a:lstStyle/>
        <a:p>
          <a:endParaRPr lang="en-US"/>
        </a:p>
      </dgm:t>
    </dgm:pt>
    <dgm:pt modelId="{2988CE02-722A-854B-951A-230A477DC4EF}">
      <dgm:prSet/>
      <dgm:spPr/>
      <dgm:t>
        <a:bodyPr/>
        <a:lstStyle/>
        <a:p>
          <a:r>
            <a:rPr lang="en-US"/>
            <a:t>Traffic designated as VPN traffic can only go from a VPN source to a destination in the same VPN</a:t>
          </a:r>
        </a:p>
      </dgm:t>
    </dgm:pt>
    <dgm:pt modelId="{3B110EDE-8258-9340-BC36-26CCDEDB38D5}" type="parTrans" cxnId="{0E576F58-4A17-044C-BE4A-B0CD191112CD}">
      <dgm:prSet/>
      <dgm:spPr/>
      <dgm:t>
        <a:bodyPr/>
        <a:lstStyle/>
        <a:p>
          <a:endParaRPr lang="en-US"/>
        </a:p>
      </dgm:t>
    </dgm:pt>
    <dgm:pt modelId="{17906B6E-F825-E144-8958-2DD8A1C2BC8A}" type="sibTrans" cxnId="{0E576F58-4A17-044C-BE4A-B0CD191112CD}">
      <dgm:prSet/>
      <dgm:spPr/>
      <dgm:t>
        <a:bodyPr/>
        <a:lstStyle/>
        <a:p>
          <a:endParaRPr lang="en-US"/>
        </a:p>
      </dgm:t>
    </dgm:pt>
    <dgm:pt modelId="{C70477A0-AF69-B342-9C42-68EB833DFDB4}">
      <dgm:prSet/>
      <dgm:spPr/>
      <dgm:t>
        <a:bodyPr/>
        <a:lstStyle/>
        <a:p>
          <a:r>
            <a:rPr lang="en-US"/>
            <a:t>It is often the case that encryption and authentication facilities are provided for the VPN</a:t>
          </a:r>
        </a:p>
      </dgm:t>
    </dgm:pt>
    <dgm:pt modelId="{D6ABAFA3-5A9F-4449-B8E0-8BBA8E705237}" type="parTrans" cxnId="{06C80DB3-4FF1-8D45-953F-499C10D4DFF5}">
      <dgm:prSet/>
      <dgm:spPr/>
      <dgm:t>
        <a:bodyPr/>
        <a:lstStyle/>
        <a:p>
          <a:endParaRPr lang="en-US"/>
        </a:p>
      </dgm:t>
    </dgm:pt>
    <dgm:pt modelId="{B1345F55-83F4-ED49-B637-BCC26733873E}" type="sibTrans" cxnId="{06C80DB3-4FF1-8D45-953F-499C10D4DFF5}">
      <dgm:prSet/>
      <dgm:spPr/>
      <dgm:t>
        <a:bodyPr/>
        <a:lstStyle/>
        <a:p>
          <a:endParaRPr lang="en-US"/>
        </a:p>
      </dgm:t>
    </dgm:pt>
    <dgm:pt modelId="{AD501C5A-9720-3144-B123-6F3D444C800E}" type="pres">
      <dgm:prSet presAssocID="{4F871367-D3CF-1B4B-9E09-28889D537B26}" presName="vert0" presStyleCnt="0">
        <dgm:presLayoutVars>
          <dgm:dir/>
          <dgm:animOne val="branch"/>
          <dgm:animLvl val="lvl"/>
        </dgm:presLayoutVars>
      </dgm:prSet>
      <dgm:spPr/>
    </dgm:pt>
    <dgm:pt modelId="{963BA42B-BD5F-6741-97D4-D618B065444E}" type="pres">
      <dgm:prSet presAssocID="{44C066E1-DCDD-614D-96BB-1481879BE000}" presName="thickLine" presStyleLbl="alignNode1" presStyleIdx="0" presStyleCnt="1"/>
      <dgm:spPr/>
    </dgm:pt>
    <dgm:pt modelId="{55FA28F5-2654-F745-B83C-2DB9BC3E76D1}" type="pres">
      <dgm:prSet presAssocID="{44C066E1-DCDD-614D-96BB-1481879BE000}" presName="horz1" presStyleCnt="0"/>
      <dgm:spPr/>
    </dgm:pt>
    <dgm:pt modelId="{0D500847-8600-D445-997A-85424849435F}" type="pres">
      <dgm:prSet presAssocID="{44C066E1-DCDD-614D-96BB-1481879BE000}" presName="tx1" presStyleLbl="revTx" presStyleIdx="0" presStyleCnt="6"/>
      <dgm:spPr/>
    </dgm:pt>
    <dgm:pt modelId="{EDC0973E-6A95-4446-98DB-3432EAF61CF9}" type="pres">
      <dgm:prSet presAssocID="{44C066E1-DCDD-614D-96BB-1481879BE000}" presName="vert1" presStyleCnt="0"/>
      <dgm:spPr/>
    </dgm:pt>
    <dgm:pt modelId="{8251B16D-8565-E74A-9D77-B088EBDE7F86}" type="pres">
      <dgm:prSet presAssocID="{35F295F2-6033-414A-868E-760654ECC760}" presName="vertSpace2a" presStyleCnt="0"/>
      <dgm:spPr/>
    </dgm:pt>
    <dgm:pt modelId="{B9F94ED4-DD65-CD4A-8070-541D034E41B6}" type="pres">
      <dgm:prSet presAssocID="{35F295F2-6033-414A-868E-760654ECC760}" presName="horz2" presStyleCnt="0"/>
      <dgm:spPr/>
    </dgm:pt>
    <dgm:pt modelId="{CD14D25F-4A17-F843-8B92-B2463B9A8CBE}" type="pres">
      <dgm:prSet presAssocID="{35F295F2-6033-414A-868E-760654ECC760}" presName="horzSpace2" presStyleCnt="0"/>
      <dgm:spPr/>
    </dgm:pt>
    <dgm:pt modelId="{90F06BE0-C1A5-E243-AFEA-C5BB1ADB8331}" type="pres">
      <dgm:prSet presAssocID="{35F295F2-6033-414A-868E-760654ECC760}" presName="tx2" presStyleLbl="revTx" presStyleIdx="1" presStyleCnt="6" custScaleX="90334" custScaleY="84594" custLinFactNeighborX="886" custLinFactNeighborY="8564"/>
      <dgm:spPr/>
    </dgm:pt>
    <dgm:pt modelId="{BFF99F09-0FBC-834B-8530-0F5D9464B1AC}" type="pres">
      <dgm:prSet presAssocID="{35F295F2-6033-414A-868E-760654ECC760}" presName="vert2" presStyleCnt="0"/>
      <dgm:spPr/>
    </dgm:pt>
    <dgm:pt modelId="{34502999-2225-D247-93CE-D48FF13B9114}" type="pres">
      <dgm:prSet presAssocID="{97A7DEE5-A84E-3A41-9E43-370AFEA20B90}" presName="horz3" presStyleCnt="0"/>
      <dgm:spPr/>
    </dgm:pt>
    <dgm:pt modelId="{6A103F76-0076-504C-943A-8B61748BD546}" type="pres">
      <dgm:prSet presAssocID="{97A7DEE5-A84E-3A41-9E43-370AFEA20B90}" presName="horzSpace3" presStyleCnt="0"/>
      <dgm:spPr/>
    </dgm:pt>
    <dgm:pt modelId="{BF0AA194-4488-624E-8D0A-0CBBD1944F35}" type="pres">
      <dgm:prSet presAssocID="{97A7DEE5-A84E-3A41-9E43-370AFEA20B90}" presName="tx3" presStyleLbl="revTx" presStyleIdx="2" presStyleCnt="6"/>
      <dgm:spPr/>
    </dgm:pt>
    <dgm:pt modelId="{03988C41-90BE-234C-8D68-1FEE8DC2B4A1}" type="pres">
      <dgm:prSet presAssocID="{97A7DEE5-A84E-3A41-9E43-370AFEA20B90}" presName="vert3" presStyleCnt="0"/>
      <dgm:spPr/>
    </dgm:pt>
    <dgm:pt modelId="{4AADADED-0AF0-4547-8C88-AA36B3979637}" type="pres">
      <dgm:prSet presAssocID="{4423F0E2-19A7-1D40-A33D-21E7FEEBF28A}" presName="thinLine3" presStyleLbl="callout" presStyleIdx="0" presStyleCnt="4"/>
      <dgm:spPr/>
    </dgm:pt>
    <dgm:pt modelId="{21F25A37-B300-1442-A704-1BE8636BD834}" type="pres">
      <dgm:prSet presAssocID="{3D8D80F9-D955-524D-958D-A04459EDEC09}" presName="horz3" presStyleCnt="0"/>
      <dgm:spPr/>
    </dgm:pt>
    <dgm:pt modelId="{2A2FC4F7-A820-544A-A0F6-38D507B90C56}" type="pres">
      <dgm:prSet presAssocID="{3D8D80F9-D955-524D-958D-A04459EDEC09}" presName="horzSpace3" presStyleCnt="0"/>
      <dgm:spPr/>
    </dgm:pt>
    <dgm:pt modelId="{4331016E-4A48-7B42-843E-FF1376BF9F7B}" type="pres">
      <dgm:prSet presAssocID="{3D8D80F9-D955-524D-958D-A04459EDEC09}" presName="tx3" presStyleLbl="revTx" presStyleIdx="3" presStyleCnt="6"/>
      <dgm:spPr/>
    </dgm:pt>
    <dgm:pt modelId="{637521A1-13AC-4249-ABDF-9A4AA166C903}" type="pres">
      <dgm:prSet presAssocID="{3D8D80F9-D955-524D-958D-A04459EDEC09}" presName="vert3" presStyleCnt="0"/>
      <dgm:spPr/>
    </dgm:pt>
    <dgm:pt modelId="{E0CC3173-FC9C-9A45-B96E-FFA67C816261}" type="pres">
      <dgm:prSet presAssocID="{BE3B3DD5-9ECE-4446-8690-A34FFED8D726}" presName="thinLine3" presStyleLbl="callout" presStyleIdx="1" presStyleCnt="4"/>
      <dgm:spPr/>
    </dgm:pt>
    <dgm:pt modelId="{CEDB08D7-1F14-4646-BB7A-55A201509E8C}" type="pres">
      <dgm:prSet presAssocID="{2988CE02-722A-854B-951A-230A477DC4EF}" presName="horz3" presStyleCnt="0"/>
      <dgm:spPr/>
    </dgm:pt>
    <dgm:pt modelId="{141C1644-D099-324F-B10D-D5F6F34DB03D}" type="pres">
      <dgm:prSet presAssocID="{2988CE02-722A-854B-951A-230A477DC4EF}" presName="horzSpace3" presStyleCnt="0"/>
      <dgm:spPr/>
    </dgm:pt>
    <dgm:pt modelId="{303A91A1-9A25-9E41-8DA7-8276EC17E614}" type="pres">
      <dgm:prSet presAssocID="{2988CE02-722A-854B-951A-230A477DC4EF}" presName="tx3" presStyleLbl="revTx" presStyleIdx="4" presStyleCnt="6"/>
      <dgm:spPr/>
    </dgm:pt>
    <dgm:pt modelId="{1B09EC8F-2687-B546-B3A2-9041855D7F48}" type="pres">
      <dgm:prSet presAssocID="{2988CE02-722A-854B-951A-230A477DC4EF}" presName="vert3" presStyleCnt="0"/>
      <dgm:spPr/>
    </dgm:pt>
    <dgm:pt modelId="{975D0899-D9A4-714B-A5AB-70A39E412B1C}" type="pres">
      <dgm:prSet presAssocID="{17906B6E-F825-E144-8958-2DD8A1C2BC8A}" presName="thinLine3" presStyleLbl="callout" presStyleIdx="2" presStyleCnt="4"/>
      <dgm:spPr/>
    </dgm:pt>
    <dgm:pt modelId="{309262E8-2A6D-A340-9C80-176BD5F451CF}" type="pres">
      <dgm:prSet presAssocID="{C70477A0-AF69-B342-9C42-68EB833DFDB4}" presName="horz3" presStyleCnt="0"/>
      <dgm:spPr/>
    </dgm:pt>
    <dgm:pt modelId="{80E6A78F-7D55-6D48-8B13-5751DD5FDBFF}" type="pres">
      <dgm:prSet presAssocID="{C70477A0-AF69-B342-9C42-68EB833DFDB4}" presName="horzSpace3" presStyleCnt="0"/>
      <dgm:spPr/>
    </dgm:pt>
    <dgm:pt modelId="{B3ED3D94-B713-054C-890F-2CFC05378038}" type="pres">
      <dgm:prSet presAssocID="{C70477A0-AF69-B342-9C42-68EB833DFDB4}" presName="tx3" presStyleLbl="revTx" presStyleIdx="5" presStyleCnt="6"/>
      <dgm:spPr/>
    </dgm:pt>
    <dgm:pt modelId="{54B12906-946C-C143-BFC1-6967194905B5}" type="pres">
      <dgm:prSet presAssocID="{C70477A0-AF69-B342-9C42-68EB833DFDB4}" presName="vert3" presStyleCnt="0"/>
      <dgm:spPr/>
    </dgm:pt>
    <dgm:pt modelId="{1E4B4271-B0DE-1E47-9682-E10B5B787779}" type="pres">
      <dgm:prSet presAssocID="{35F295F2-6033-414A-868E-760654ECC760}" presName="thinLine2b" presStyleLbl="callout" presStyleIdx="3" presStyleCnt="4"/>
      <dgm:spPr/>
    </dgm:pt>
    <dgm:pt modelId="{C941173E-8E05-3D46-8AEB-67DC7A52ADBA}" type="pres">
      <dgm:prSet presAssocID="{35F295F2-6033-414A-868E-760654ECC760}" presName="vertSpace2b" presStyleCnt="0"/>
      <dgm:spPr/>
    </dgm:pt>
  </dgm:ptLst>
  <dgm:cxnLst>
    <dgm:cxn modelId="{0F91A00D-4895-BC46-BA06-989D9311AD47}" type="presOf" srcId="{4F871367-D3CF-1B4B-9E09-28889D537B26}" destId="{AD501C5A-9720-3144-B123-6F3D444C800E}" srcOrd="0" destOrd="0" presId="urn:microsoft.com/office/officeart/2008/layout/LinedList"/>
    <dgm:cxn modelId="{DC9F260E-ABBE-6B48-8FFD-A4AB8522C7F5}" type="presOf" srcId="{3D8D80F9-D955-524D-958D-A04459EDEC09}" destId="{4331016E-4A48-7B42-843E-FF1376BF9F7B}" srcOrd="0" destOrd="0" presId="urn:microsoft.com/office/officeart/2008/layout/LinedList"/>
    <dgm:cxn modelId="{DCAF673C-2016-D243-95DF-A977978B6DE5}" type="presOf" srcId="{2988CE02-722A-854B-951A-230A477DC4EF}" destId="{303A91A1-9A25-9E41-8DA7-8276EC17E614}" srcOrd="0" destOrd="0" presId="urn:microsoft.com/office/officeart/2008/layout/LinedList"/>
    <dgm:cxn modelId="{9885A94B-9DA6-904F-8FA5-4D5E3907B352}" type="presOf" srcId="{35F295F2-6033-414A-868E-760654ECC760}" destId="{90F06BE0-C1A5-E243-AFEA-C5BB1ADB8331}" srcOrd="0" destOrd="0" presId="urn:microsoft.com/office/officeart/2008/layout/LinedList"/>
    <dgm:cxn modelId="{D5E71F53-E66D-3D4F-9D84-147C9011F891}" srcId="{35F295F2-6033-414A-868E-760654ECC760}" destId="{3D8D80F9-D955-524D-958D-A04459EDEC09}" srcOrd="1" destOrd="0" parTransId="{25C2D443-1D2E-954E-B2C5-49DAEEC31460}" sibTransId="{BE3B3DD5-9ECE-4446-8690-A34FFED8D726}"/>
    <dgm:cxn modelId="{0E576F58-4A17-044C-BE4A-B0CD191112CD}" srcId="{35F295F2-6033-414A-868E-760654ECC760}" destId="{2988CE02-722A-854B-951A-230A477DC4EF}" srcOrd="2" destOrd="0" parTransId="{3B110EDE-8258-9340-BC36-26CCDEDB38D5}" sibTransId="{17906B6E-F825-E144-8958-2DD8A1C2BC8A}"/>
    <dgm:cxn modelId="{06C80DB3-4FF1-8D45-953F-499C10D4DFF5}" srcId="{35F295F2-6033-414A-868E-760654ECC760}" destId="{C70477A0-AF69-B342-9C42-68EB833DFDB4}" srcOrd="3" destOrd="0" parTransId="{D6ABAFA3-5A9F-4449-B8E0-8BBA8E705237}" sibTransId="{B1345F55-83F4-ED49-B637-BCC26733873E}"/>
    <dgm:cxn modelId="{D0B1BCC0-2310-6A4B-A502-CA5CAF5706B4}" srcId="{35F295F2-6033-414A-868E-760654ECC760}" destId="{97A7DEE5-A84E-3A41-9E43-370AFEA20B90}" srcOrd="0" destOrd="0" parTransId="{8FA420C8-6EC0-BB44-929A-848962F5CBF4}" sibTransId="{4423F0E2-19A7-1D40-A33D-21E7FEEBF28A}"/>
    <dgm:cxn modelId="{099E62CE-0F02-F34D-9744-DA5D7E7D3A06}" type="presOf" srcId="{97A7DEE5-A84E-3A41-9E43-370AFEA20B90}" destId="{BF0AA194-4488-624E-8D0A-0CBBD1944F35}" srcOrd="0" destOrd="0" presId="urn:microsoft.com/office/officeart/2008/layout/LinedList"/>
    <dgm:cxn modelId="{493DA2D0-F022-B740-AC72-BFD046594A2C}" type="presOf" srcId="{44C066E1-DCDD-614D-96BB-1481879BE000}" destId="{0D500847-8600-D445-997A-85424849435F}" srcOrd="0" destOrd="0" presId="urn:microsoft.com/office/officeart/2008/layout/LinedList"/>
    <dgm:cxn modelId="{6ABAF6DD-5BAE-334B-9018-DBA5353775F1}" type="presOf" srcId="{C70477A0-AF69-B342-9C42-68EB833DFDB4}" destId="{B3ED3D94-B713-054C-890F-2CFC05378038}" srcOrd="0" destOrd="0" presId="urn:microsoft.com/office/officeart/2008/layout/LinedList"/>
    <dgm:cxn modelId="{D0D683E6-FB02-844B-A3A7-146E660FA0AB}" srcId="{44C066E1-DCDD-614D-96BB-1481879BE000}" destId="{35F295F2-6033-414A-868E-760654ECC760}" srcOrd="0" destOrd="0" parTransId="{CA1CCDB5-0483-A44F-9C23-BFACF67195C2}" sibTransId="{03359984-3D53-EE46-AD79-5CFFC8EB61B0}"/>
    <dgm:cxn modelId="{7A8FA9F4-614F-C14E-9F94-A279EA556CD1}" srcId="{4F871367-D3CF-1B4B-9E09-28889D537B26}" destId="{44C066E1-DCDD-614D-96BB-1481879BE000}" srcOrd="0" destOrd="0" parTransId="{EE8B6D92-03DD-3C40-A712-200F27CB0EBB}" sibTransId="{C470F61B-207F-EB45-83B9-A0247F212C7D}"/>
    <dgm:cxn modelId="{A1A7233A-5C70-B647-B359-7888C01A8997}" type="presParOf" srcId="{AD501C5A-9720-3144-B123-6F3D444C800E}" destId="{963BA42B-BD5F-6741-97D4-D618B065444E}" srcOrd="0" destOrd="0" presId="urn:microsoft.com/office/officeart/2008/layout/LinedList"/>
    <dgm:cxn modelId="{C8C2E7BE-6E32-9C49-8347-C82603A026B0}" type="presParOf" srcId="{AD501C5A-9720-3144-B123-6F3D444C800E}" destId="{55FA28F5-2654-F745-B83C-2DB9BC3E76D1}" srcOrd="1" destOrd="0" presId="urn:microsoft.com/office/officeart/2008/layout/LinedList"/>
    <dgm:cxn modelId="{CDDF4A8D-8EF6-7643-A737-231728C58349}" type="presParOf" srcId="{55FA28F5-2654-F745-B83C-2DB9BC3E76D1}" destId="{0D500847-8600-D445-997A-85424849435F}" srcOrd="0" destOrd="0" presId="urn:microsoft.com/office/officeart/2008/layout/LinedList"/>
    <dgm:cxn modelId="{8F7E4448-839E-D049-B8BA-F0E89254BF11}" type="presParOf" srcId="{55FA28F5-2654-F745-B83C-2DB9BC3E76D1}" destId="{EDC0973E-6A95-4446-98DB-3432EAF61CF9}" srcOrd="1" destOrd="0" presId="urn:microsoft.com/office/officeart/2008/layout/LinedList"/>
    <dgm:cxn modelId="{9CED1606-EB05-3540-B032-5225080061B3}" type="presParOf" srcId="{EDC0973E-6A95-4446-98DB-3432EAF61CF9}" destId="{8251B16D-8565-E74A-9D77-B088EBDE7F86}" srcOrd="0" destOrd="0" presId="urn:microsoft.com/office/officeart/2008/layout/LinedList"/>
    <dgm:cxn modelId="{8FF07008-9D88-A844-9385-4887E7CCB0F4}" type="presParOf" srcId="{EDC0973E-6A95-4446-98DB-3432EAF61CF9}" destId="{B9F94ED4-DD65-CD4A-8070-541D034E41B6}" srcOrd="1" destOrd="0" presId="urn:microsoft.com/office/officeart/2008/layout/LinedList"/>
    <dgm:cxn modelId="{1FC4AD9E-0460-764B-B3FF-8CB3F4C3421F}" type="presParOf" srcId="{B9F94ED4-DD65-CD4A-8070-541D034E41B6}" destId="{CD14D25F-4A17-F843-8B92-B2463B9A8CBE}" srcOrd="0" destOrd="0" presId="urn:microsoft.com/office/officeart/2008/layout/LinedList"/>
    <dgm:cxn modelId="{A1BAFF17-7FB0-714F-81DA-9F5B55362628}" type="presParOf" srcId="{B9F94ED4-DD65-CD4A-8070-541D034E41B6}" destId="{90F06BE0-C1A5-E243-AFEA-C5BB1ADB8331}" srcOrd="1" destOrd="0" presId="urn:microsoft.com/office/officeart/2008/layout/LinedList"/>
    <dgm:cxn modelId="{696AD509-0CA1-6841-A766-241634F99B24}" type="presParOf" srcId="{B9F94ED4-DD65-CD4A-8070-541D034E41B6}" destId="{BFF99F09-0FBC-834B-8530-0F5D9464B1AC}" srcOrd="2" destOrd="0" presId="urn:microsoft.com/office/officeart/2008/layout/LinedList"/>
    <dgm:cxn modelId="{1B31E837-AC8A-D742-B9EB-43A94A001EC5}" type="presParOf" srcId="{BFF99F09-0FBC-834B-8530-0F5D9464B1AC}" destId="{34502999-2225-D247-93CE-D48FF13B9114}" srcOrd="0" destOrd="0" presId="urn:microsoft.com/office/officeart/2008/layout/LinedList"/>
    <dgm:cxn modelId="{CBE8DEFE-BBAA-8E42-808E-09EA8D51199A}" type="presParOf" srcId="{34502999-2225-D247-93CE-D48FF13B9114}" destId="{6A103F76-0076-504C-943A-8B61748BD546}" srcOrd="0" destOrd="0" presId="urn:microsoft.com/office/officeart/2008/layout/LinedList"/>
    <dgm:cxn modelId="{D49B8BEF-2A5D-6047-B74C-3323157A1E99}" type="presParOf" srcId="{34502999-2225-D247-93CE-D48FF13B9114}" destId="{BF0AA194-4488-624E-8D0A-0CBBD1944F35}" srcOrd="1" destOrd="0" presId="urn:microsoft.com/office/officeart/2008/layout/LinedList"/>
    <dgm:cxn modelId="{90E7792D-134D-F347-829D-77929F225A9C}" type="presParOf" srcId="{34502999-2225-D247-93CE-D48FF13B9114}" destId="{03988C41-90BE-234C-8D68-1FEE8DC2B4A1}" srcOrd="2" destOrd="0" presId="urn:microsoft.com/office/officeart/2008/layout/LinedList"/>
    <dgm:cxn modelId="{395C8D22-B27F-1541-BBEF-1609BAA485DF}" type="presParOf" srcId="{BFF99F09-0FBC-834B-8530-0F5D9464B1AC}" destId="{4AADADED-0AF0-4547-8C88-AA36B3979637}" srcOrd="1" destOrd="0" presId="urn:microsoft.com/office/officeart/2008/layout/LinedList"/>
    <dgm:cxn modelId="{888B9778-6E8B-FC4A-9C43-9AEC2E5441C0}" type="presParOf" srcId="{BFF99F09-0FBC-834B-8530-0F5D9464B1AC}" destId="{21F25A37-B300-1442-A704-1BE8636BD834}" srcOrd="2" destOrd="0" presId="urn:microsoft.com/office/officeart/2008/layout/LinedList"/>
    <dgm:cxn modelId="{FD19E5C3-A26A-FC4D-9819-5C78F368EE71}" type="presParOf" srcId="{21F25A37-B300-1442-A704-1BE8636BD834}" destId="{2A2FC4F7-A820-544A-A0F6-38D507B90C56}" srcOrd="0" destOrd="0" presId="urn:microsoft.com/office/officeart/2008/layout/LinedList"/>
    <dgm:cxn modelId="{1292AB28-9277-4642-9136-84912ECBBEE9}" type="presParOf" srcId="{21F25A37-B300-1442-A704-1BE8636BD834}" destId="{4331016E-4A48-7B42-843E-FF1376BF9F7B}" srcOrd="1" destOrd="0" presId="urn:microsoft.com/office/officeart/2008/layout/LinedList"/>
    <dgm:cxn modelId="{0AB57FEE-5895-3349-9306-5B7B1956727A}" type="presParOf" srcId="{21F25A37-B300-1442-A704-1BE8636BD834}" destId="{637521A1-13AC-4249-ABDF-9A4AA166C903}" srcOrd="2" destOrd="0" presId="urn:microsoft.com/office/officeart/2008/layout/LinedList"/>
    <dgm:cxn modelId="{3B4D934B-54C4-4046-A2F2-DDC2860356B7}" type="presParOf" srcId="{BFF99F09-0FBC-834B-8530-0F5D9464B1AC}" destId="{E0CC3173-FC9C-9A45-B96E-FFA67C816261}" srcOrd="3" destOrd="0" presId="urn:microsoft.com/office/officeart/2008/layout/LinedList"/>
    <dgm:cxn modelId="{BE321EDC-A8EA-4F49-90CE-A70E637D721D}" type="presParOf" srcId="{BFF99F09-0FBC-834B-8530-0F5D9464B1AC}" destId="{CEDB08D7-1F14-4646-BB7A-55A201509E8C}" srcOrd="4" destOrd="0" presId="urn:microsoft.com/office/officeart/2008/layout/LinedList"/>
    <dgm:cxn modelId="{C5FFFC34-66F4-A34D-A805-5AEAE499AAB6}" type="presParOf" srcId="{CEDB08D7-1F14-4646-BB7A-55A201509E8C}" destId="{141C1644-D099-324F-B10D-D5F6F34DB03D}" srcOrd="0" destOrd="0" presId="urn:microsoft.com/office/officeart/2008/layout/LinedList"/>
    <dgm:cxn modelId="{8D1C4782-DF92-D44B-B439-D3C64EB46A6C}" type="presParOf" srcId="{CEDB08D7-1F14-4646-BB7A-55A201509E8C}" destId="{303A91A1-9A25-9E41-8DA7-8276EC17E614}" srcOrd="1" destOrd="0" presId="urn:microsoft.com/office/officeart/2008/layout/LinedList"/>
    <dgm:cxn modelId="{9478163F-41B8-DB46-BDB2-D343E0057205}" type="presParOf" srcId="{CEDB08D7-1F14-4646-BB7A-55A201509E8C}" destId="{1B09EC8F-2687-B546-B3A2-9041855D7F48}" srcOrd="2" destOrd="0" presId="urn:microsoft.com/office/officeart/2008/layout/LinedList"/>
    <dgm:cxn modelId="{8515E775-2598-5940-B984-CF1637390FE8}" type="presParOf" srcId="{BFF99F09-0FBC-834B-8530-0F5D9464B1AC}" destId="{975D0899-D9A4-714B-A5AB-70A39E412B1C}" srcOrd="5" destOrd="0" presId="urn:microsoft.com/office/officeart/2008/layout/LinedList"/>
    <dgm:cxn modelId="{51F414F1-3F54-0B4A-BF03-B92E0DBADCE4}" type="presParOf" srcId="{BFF99F09-0FBC-834B-8530-0F5D9464B1AC}" destId="{309262E8-2A6D-A340-9C80-176BD5F451CF}" srcOrd="6" destOrd="0" presId="urn:microsoft.com/office/officeart/2008/layout/LinedList"/>
    <dgm:cxn modelId="{67E9415A-8ECA-6E48-BC6F-5AB07B558CBC}" type="presParOf" srcId="{309262E8-2A6D-A340-9C80-176BD5F451CF}" destId="{80E6A78F-7D55-6D48-8B13-5751DD5FDBFF}" srcOrd="0" destOrd="0" presId="urn:microsoft.com/office/officeart/2008/layout/LinedList"/>
    <dgm:cxn modelId="{EBBCFED4-25C1-9C4F-8685-5D817F6E0D4C}" type="presParOf" srcId="{309262E8-2A6D-A340-9C80-176BD5F451CF}" destId="{B3ED3D94-B713-054C-890F-2CFC05378038}" srcOrd="1" destOrd="0" presId="urn:microsoft.com/office/officeart/2008/layout/LinedList"/>
    <dgm:cxn modelId="{954471CC-5195-F349-B893-B2A9D1A60F59}" type="presParOf" srcId="{309262E8-2A6D-A340-9C80-176BD5F451CF}" destId="{54B12906-946C-C143-BFC1-6967194905B5}" srcOrd="2" destOrd="0" presId="urn:microsoft.com/office/officeart/2008/layout/LinedList"/>
    <dgm:cxn modelId="{9B01F8F5-91FF-934F-A47D-E91CE522DC7C}" type="presParOf" srcId="{EDC0973E-6A95-4446-98DB-3432EAF61CF9}" destId="{1E4B4271-B0DE-1E47-9682-E10B5B787779}" srcOrd="2" destOrd="0" presId="urn:microsoft.com/office/officeart/2008/layout/LinedList"/>
    <dgm:cxn modelId="{C03A9C4E-3159-9F4E-AA5B-142C0A1572C2}" type="presParOf" srcId="{EDC0973E-6A95-4446-98DB-3432EAF61CF9}" destId="{C941173E-8E05-3D46-8AEB-67DC7A52ADBA}"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42BCE2-B390-F044-8E5A-B2927D500FCF}"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AFA3673C-3EE3-6144-808B-3A357BCC2676}">
      <dgm:prSet phldrT="[Text]"/>
      <dgm:spPr/>
      <dgm:t>
        <a:bodyPr/>
        <a:lstStyle/>
        <a:p>
          <a:r>
            <a:rPr lang="en-US" dirty="0"/>
            <a:t>Transport adjacency</a:t>
          </a:r>
        </a:p>
      </dgm:t>
    </dgm:pt>
    <dgm:pt modelId="{2ED23008-E87A-994E-A198-C9E63AB69A92}" type="parTrans" cxnId="{B7A27463-1E9E-7445-91AB-AEF56CA98047}">
      <dgm:prSet/>
      <dgm:spPr/>
      <dgm:t>
        <a:bodyPr/>
        <a:lstStyle/>
        <a:p>
          <a:endParaRPr lang="en-US"/>
        </a:p>
      </dgm:t>
    </dgm:pt>
    <dgm:pt modelId="{CEF36C49-3774-E447-9C40-2C242A8AFB19}" type="sibTrans" cxnId="{B7A27463-1E9E-7445-91AB-AEF56CA98047}">
      <dgm:prSet/>
      <dgm:spPr/>
      <dgm:t>
        <a:bodyPr/>
        <a:lstStyle/>
        <a:p>
          <a:endParaRPr lang="en-US"/>
        </a:p>
      </dgm:t>
    </dgm:pt>
    <dgm:pt modelId="{D4E1539E-F4FA-DB45-9538-2DCE112DBAE6}">
      <dgm:prSet custT="1"/>
      <dgm:spPr>
        <a:ln>
          <a:solidFill>
            <a:schemeClr val="tx1"/>
          </a:solidFill>
        </a:ln>
      </dgm:spPr>
      <dgm:t>
        <a:bodyPr/>
        <a:lstStyle/>
        <a:p>
          <a:r>
            <a:rPr lang="en-US" sz="1400" dirty="0"/>
            <a:t>Refers to applying more than one security protocol to the same IP packet without invoking tunneling</a:t>
          </a:r>
        </a:p>
      </dgm:t>
    </dgm:pt>
    <dgm:pt modelId="{980E923F-4B5B-BF40-9F86-D191BCA7D71A}" type="parTrans" cxnId="{B70D13BC-4F64-D54A-B7D8-D7DF4DBE96CB}">
      <dgm:prSet/>
      <dgm:spPr/>
      <dgm:t>
        <a:bodyPr/>
        <a:lstStyle/>
        <a:p>
          <a:endParaRPr lang="en-US"/>
        </a:p>
      </dgm:t>
    </dgm:pt>
    <dgm:pt modelId="{1740363B-558A-CE42-AFBA-49F236B0888B}" type="sibTrans" cxnId="{B70D13BC-4F64-D54A-B7D8-D7DF4DBE96CB}">
      <dgm:prSet/>
      <dgm:spPr/>
      <dgm:t>
        <a:bodyPr/>
        <a:lstStyle/>
        <a:p>
          <a:endParaRPr lang="en-US"/>
        </a:p>
      </dgm:t>
    </dgm:pt>
    <dgm:pt modelId="{3C064053-CC19-6048-85E4-9AABBA32406A}">
      <dgm:prSet custT="1"/>
      <dgm:spPr>
        <a:ln>
          <a:solidFill>
            <a:schemeClr val="tx1"/>
          </a:solidFill>
        </a:ln>
      </dgm:spPr>
      <dgm:t>
        <a:bodyPr/>
        <a:lstStyle/>
        <a:p>
          <a:r>
            <a:rPr lang="en-US" sz="1400" dirty="0"/>
            <a:t>This approach allows for only one level of combination</a:t>
          </a:r>
        </a:p>
      </dgm:t>
    </dgm:pt>
    <dgm:pt modelId="{B458120C-90B1-064A-B835-3F89C164BDA1}" type="parTrans" cxnId="{55DD8763-B063-F541-BEDA-B5211694CCE1}">
      <dgm:prSet/>
      <dgm:spPr/>
      <dgm:t>
        <a:bodyPr/>
        <a:lstStyle/>
        <a:p>
          <a:endParaRPr lang="en-US"/>
        </a:p>
      </dgm:t>
    </dgm:pt>
    <dgm:pt modelId="{8C637182-3BA2-2E44-AF59-11E003B329A2}" type="sibTrans" cxnId="{55DD8763-B063-F541-BEDA-B5211694CCE1}">
      <dgm:prSet/>
      <dgm:spPr/>
      <dgm:t>
        <a:bodyPr/>
        <a:lstStyle/>
        <a:p>
          <a:endParaRPr lang="en-US"/>
        </a:p>
      </dgm:t>
    </dgm:pt>
    <dgm:pt modelId="{70247715-3145-2844-AA98-8DF1CC2C52B2}">
      <dgm:prSet/>
      <dgm:spPr/>
      <dgm:t>
        <a:bodyPr/>
        <a:lstStyle/>
        <a:p>
          <a:r>
            <a:rPr lang="en-US" dirty="0"/>
            <a:t>Iterated tunneling</a:t>
          </a:r>
        </a:p>
      </dgm:t>
    </dgm:pt>
    <dgm:pt modelId="{651261BF-9C58-5643-8455-90F3332A26F2}" type="parTrans" cxnId="{8DCE6FDF-146E-7E4E-B622-C84DC8EC9555}">
      <dgm:prSet/>
      <dgm:spPr/>
      <dgm:t>
        <a:bodyPr/>
        <a:lstStyle/>
        <a:p>
          <a:endParaRPr lang="en-US"/>
        </a:p>
      </dgm:t>
    </dgm:pt>
    <dgm:pt modelId="{5CAD3554-BD68-964D-8AC3-D1A76EB14B49}" type="sibTrans" cxnId="{8DCE6FDF-146E-7E4E-B622-C84DC8EC9555}">
      <dgm:prSet/>
      <dgm:spPr/>
      <dgm:t>
        <a:bodyPr/>
        <a:lstStyle/>
        <a:p>
          <a:endParaRPr lang="en-US"/>
        </a:p>
      </dgm:t>
    </dgm:pt>
    <dgm:pt modelId="{EDBD66BB-D7A9-A842-8709-05B313955932}">
      <dgm:prSet custT="1"/>
      <dgm:spPr>
        <a:ln>
          <a:solidFill>
            <a:schemeClr val="tx1"/>
          </a:solidFill>
        </a:ln>
      </dgm:spPr>
      <dgm:t>
        <a:bodyPr/>
        <a:lstStyle/>
        <a:p>
          <a:r>
            <a:rPr lang="en-US" sz="1400" dirty="0"/>
            <a:t>Refers to the application of multiple layers of security protocols effected through IP tunneling</a:t>
          </a:r>
        </a:p>
      </dgm:t>
    </dgm:pt>
    <dgm:pt modelId="{233F9816-307F-AE42-8928-30C21DC29B6E}" type="parTrans" cxnId="{BCB99939-F21A-1E42-A5B6-30519EFAF284}">
      <dgm:prSet/>
      <dgm:spPr/>
      <dgm:t>
        <a:bodyPr/>
        <a:lstStyle/>
        <a:p>
          <a:endParaRPr lang="en-US"/>
        </a:p>
      </dgm:t>
    </dgm:pt>
    <dgm:pt modelId="{A5572F3D-C01F-F74D-9EB2-B01CADAF73FB}" type="sibTrans" cxnId="{BCB99939-F21A-1E42-A5B6-30519EFAF284}">
      <dgm:prSet/>
      <dgm:spPr/>
      <dgm:t>
        <a:bodyPr/>
        <a:lstStyle/>
        <a:p>
          <a:endParaRPr lang="en-US"/>
        </a:p>
      </dgm:t>
    </dgm:pt>
    <dgm:pt modelId="{B30B12DF-E06C-1D45-A600-CDA134F8CC2B}">
      <dgm:prSet custT="1"/>
      <dgm:spPr>
        <a:ln>
          <a:solidFill>
            <a:schemeClr val="tx1"/>
          </a:solidFill>
        </a:ln>
      </dgm:spPr>
      <dgm:t>
        <a:bodyPr/>
        <a:lstStyle/>
        <a:p>
          <a:r>
            <a:rPr lang="en-US" sz="1400" dirty="0"/>
            <a:t>This approach allows for multiple levels of nesting</a:t>
          </a:r>
        </a:p>
      </dgm:t>
    </dgm:pt>
    <dgm:pt modelId="{E4096CC1-C80D-0C48-AAC6-E4CB86C9CE41}" type="parTrans" cxnId="{ECC8CE9B-30C4-E142-8462-EFDB073782EE}">
      <dgm:prSet/>
      <dgm:spPr/>
      <dgm:t>
        <a:bodyPr/>
        <a:lstStyle/>
        <a:p>
          <a:endParaRPr lang="en-US"/>
        </a:p>
      </dgm:t>
    </dgm:pt>
    <dgm:pt modelId="{B09DE5FD-A198-8340-AC99-B0EFCD13AF4D}" type="sibTrans" cxnId="{ECC8CE9B-30C4-E142-8462-EFDB073782EE}">
      <dgm:prSet/>
      <dgm:spPr/>
      <dgm:t>
        <a:bodyPr/>
        <a:lstStyle/>
        <a:p>
          <a:endParaRPr lang="en-US"/>
        </a:p>
      </dgm:t>
    </dgm:pt>
    <dgm:pt modelId="{A06DB3D6-835F-074E-9FE3-F56DC6B51594}" type="pres">
      <dgm:prSet presAssocID="{8642BCE2-B390-F044-8E5A-B2927D500FCF}" presName="Name0" presStyleCnt="0">
        <dgm:presLayoutVars>
          <dgm:dir/>
          <dgm:animLvl val="lvl"/>
          <dgm:resizeHandles/>
        </dgm:presLayoutVars>
      </dgm:prSet>
      <dgm:spPr/>
    </dgm:pt>
    <dgm:pt modelId="{03BAA3D0-513C-F34B-9BD4-86CDD23CA0BB}" type="pres">
      <dgm:prSet presAssocID="{AFA3673C-3EE3-6144-808B-3A357BCC2676}" presName="linNode" presStyleCnt="0"/>
      <dgm:spPr/>
    </dgm:pt>
    <dgm:pt modelId="{3AF35FB8-4E11-414D-87E9-926A24012546}" type="pres">
      <dgm:prSet presAssocID="{AFA3673C-3EE3-6144-808B-3A357BCC2676}" presName="parentShp" presStyleLbl="node1" presStyleIdx="0" presStyleCnt="2">
        <dgm:presLayoutVars>
          <dgm:bulletEnabled val="1"/>
        </dgm:presLayoutVars>
      </dgm:prSet>
      <dgm:spPr/>
    </dgm:pt>
    <dgm:pt modelId="{6448D59F-5166-6644-8959-2E3CA7C2B447}" type="pres">
      <dgm:prSet presAssocID="{AFA3673C-3EE3-6144-808B-3A357BCC2676}" presName="childShp" presStyleLbl="bgAccFollowNode1" presStyleIdx="0" presStyleCnt="2">
        <dgm:presLayoutVars>
          <dgm:bulletEnabled val="1"/>
        </dgm:presLayoutVars>
      </dgm:prSet>
      <dgm:spPr/>
    </dgm:pt>
    <dgm:pt modelId="{6041B93B-955A-2647-AC1A-8B5AACAA3471}" type="pres">
      <dgm:prSet presAssocID="{CEF36C49-3774-E447-9C40-2C242A8AFB19}" presName="spacing" presStyleCnt="0"/>
      <dgm:spPr/>
    </dgm:pt>
    <dgm:pt modelId="{4504067C-94BA-9A46-849D-8FAD121FC122}" type="pres">
      <dgm:prSet presAssocID="{70247715-3145-2844-AA98-8DF1CC2C52B2}" presName="linNode" presStyleCnt="0"/>
      <dgm:spPr/>
    </dgm:pt>
    <dgm:pt modelId="{E967F2A9-63F8-214A-B159-3431F38B9C0A}" type="pres">
      <dgm:prSet presAssocID="{70247715-3145-2844-AA98-8DF1CC2C52B2}" presName="parentShp" presStyleLbl="node1" presStyleIdx="1" presStyleCnt="2">
        <dgm:presLayoutVars>
          <dgm:bulletEnabled val="1"/>
        </dgm:presLayoutVars>
      </dgm:prSet>
      <dgm:spPr/>
    </dgm:pt>
    <dgm:pt modelId="{41C75BE2-86DE-134A-AD06-0B6FF1FAE17A}" type="pres">
      <dgm:prSet presAssocID="{70247715-3145-2844-AA98-8DF1CC2C52B2}" presName="childShp" presStyleLbl="bgAccFollowNode1" presStyleIdx="1" presStyleCnt="2">
        <dgm:presLayoutVars>
          <dgm:bulletEnabled val="1"/>
        </dgm:presLayoutVars>
      </dgm:prSet>
      <dgm:spPr/>
    </dgm:pt>
  </dgm:ptLst>
  <dgm:cxnLst>
    <dgm:cxn modelId="{ADC0A90B-3228-2049-A708-EA3DF179F6DA}" type="presOf" srcId="{D4E1539E-F4FA-DB45-9538-2DCE112DBAE6}" destId="{6448D59F-5166-6644-8959-2E3CA7C2B447}" srcOrd="0" destOrd="0" presId="urn:microsoft.com/office/officeart/2005/8/layout/vList6"/>
    <dgm:cxn modelId="{BCB99939-F21A-1E42-A5B6-30519EFAF284}" srcId="{70247715-3145-2844-AA98-8DF1CC2C52B2}" destId="{EDBD66BB-D7A9-A842-8709-05B313955932}" srcOrd="0" destOrd="0" parTransId="{233F9816-307F-AE42-8928-30C21DC29B6E}" sibTransId="{A5572F3D-C01F-F74D-9EB2-B01CADAF73FB}"/>
    <dgm:cxn modelId="{8211BB3F-BFF4-4D41-8F7B-F08BE4B18440}" type="presOf" srcId="{AFA3673C-3EE3-6144-808B-3A357BCC2676}" destId="{3AF35FB8-4E11-414D-87E9-926A24012546}" srcOrd="0" destOrd="0" presId="urn:microsoft.com/office/officeart/2005/8/layout/vList6"/>
    <dgm:cxn modelId="{B7A27463-1E9E-7445-91AB-AEF56CA98047}" srcId="{8642BCE2-B390-F044-8E5A-B2927D500FCF}" destId="{AFA3673C-3EE3-6144-808B-3A357BCC2676}" srcOrd="0" destOrd="0" parTransId="{2ED23008-E87A-994E-A198-C9E63AB69A92}" sibTransId="{CEF36C49-3774-E447-9C40-2C242A8AFB19}"/>
    <dgm:cxn modelId="{55DD8763-B063-F541-BEDA-B5211694CCE1}" srcId="{AFA3673C-3EE3-6144-808B-3A357BCC2676}" destId="{3C064053-CC19-6048-85E4-9AABBA32406A}" srcOrd="1" destOrd="0" parTransId="{B458120C-90B1-064A-B835-3F89C164BDA1}" sibTransId="{8C637182-3BA2-2E44-AF59-11E003B329A2}"/>
    <dgm:cxn modelId="{649D3568-2DAE-ED4A-B5AA-C91988B60C85}" type="presOf" srcId="{3C064053-CC19-6048-85E4-9AABBA32406A}" destId="{6448D59F-5166-6644-8959-2E3CA7C2B447}" srcOrd="0" destOrd="1" presId="urn:microsoft.com/office/officeart/2005/8/layout/vList6"/>
    <dgm:cxn modelId="{23382374-6C40-624A-93A1-320E49AA35C6}" type="presOf" srcId="{70247715-3145-2844-AA98-8DF1CC2C52B2}" destId="{E967F2A9-63F8-214A-B159-3431F38B9C0A}" srcOrd="0" destOrd="0" presId="urn:microsoft.com/office/officeart/2005/8/layout/vList6"/>
    <dgm:cxn modelId="{84A6539A-1FA9-7A43-AB16-73633FD4785F}" type="presOf" srcId="{EDBD66BB-D7A9-A842-8709-05B313955932}" destId="{41C75BE2-86DE-134A-AD06-0B6FF1FAE17A}" srcOrd="0" destOrd="0" presId="urn:microsoft.com/office/officeart/2005/8/layout/vList6"/>
    <dgm:cxn modelId="{ECC8CE9B-30C4-E142-8462-EFDB073782EE}" srcId="{70247715-3145-2844-AA98-8DF1CC2C52B2}" destId="{B30B12DF-E06C-1D45-A600-CDA134F8CC2B}" srcOrd="1" destOrd="0" parTransId="{E4096CC1-C80D-0C48-AAC6-E4CB86C9CE41}" sibTransId="{B09DE5FD-A198-8340-AC99-B0EFCD13AF4D}"/>
    <dgm:cxn modelId="{B70D13BC-4F64-D54A-B7D8-D7DF4DBE96CB}" srcId="{AFA3673C-3EE3-6144-808B-3A357BCC2676}" destId="{D4E1539E-F4FA-DB45-9538-2DCE112DBAE6}" srcOrd="0" destOrd="0" parTransId="{980E923F-4B5B-BF40-9F86-D191BCA7D71A}" sibTransId="{1740363B-558A-CE42-AFBA-49F236B0888B}"/>
    <dgm:cxn modelId="{BC8F0AC6-4030-2340-A244-89AC0615AB6A}" type="presOf" srcId="{8642BCE2-B390-F044-8E5A-B2927D500FCF}" destId="{A06DB3D6-835F-074E-9FE3-F56DC6B51594}" srcOrd="0" destOrd="0" presId="urn:microsoft.com/office/officeart/2005/8/layout/vList6"/>
    <dgm:cxn modelId="{8DCE6FDF-146E-7E4E-B622-C84DC8EC9555}" srcId="{8642BCE2-B390-F044-8E5A-B2927D500FCF}" destId="{70247715-3145-2844-AA98-8DF1CC2C52B2}" srcOrd="1" destOrd="0" parTransId="{651261BF-9C58-5643-8455-90F3332A26F2}" sibTransId="{5CAD3554-BD68-964D-8AC3-D1A76EB14B49}"/>
    <dgm:cxn modelId="{98064CFB-BA26-B840-9BD9-1B40EC98C4C6}" type="presOf" srcId="{B30B12DF-E06C-1D45-A600-CDA134F8CC2B}" destId="{41C75BE2-86DE-134A-AD06-0B6FF1FAE17A}" srcOrd="0" destOrd="1" presId="urn:microsoft.com/office/officeart/2005/8/layout/vList6"/>
    <dgm:cxn modelId="{4016F614-21D0-BB4C-82F7-2DBAD897F683}" type="presParOf" srcId="{A06DB3D6-835F-074E-9FE3-F56DC6B51594}" destId="{03BAA3D0-513C-F34B-9BD4-86CDD23CA0BB}" srcOrd="0" destOrd="0" presId="urn:microsoft.com/office/officeart/2005/8/layout/vList6"/>
    <dgm:cxn modelId="{CD4F9BDF-B773-C94A-BF37-D29AE218680E}" type="presParOf" srcId="{03BAA3D0-513C-F34B-9BD4-86CDD23CA0BB}" destId="{3AF35FB8-4E11-414D-87E9-926A24012546}" srcOrd="0" destOrd="0" presId="urn:microsoft.com/office/officeart/2005/8/layout/vList6"/>
    <dgm:cxn modelId="{98AF5A00-270B-D44B-82F0-8420DF58899A}" type="presParOf" srcId="{03BAA3D0-513C-F34B-9BD4-86CDD23CA0BB}" destId="{6448D59F-5166-6644-8959-2E3CA7C2B447}" srcOrd="1" destOrd="0" presId="urn:microsoft.com/office/officeart/2005/8/layout/vList6"/>
    <dgm:cxn modelId="{4222F612-1CF7-CA49-8D00-C4779DDBBE75}" type="presParOf" srcId="{A06DB3D6-835F-074E-9FE3-F56DC6B51594}" destId="{6041B93B-955A-2647-AC1A-8B5AACAA3471}" srcOrd="1" destOrd="0" presId="urn:microsoft.com/office/officeart/2005/8/layout/vList6"/>
    <dgm:cxn modelId="{FC9E577B-0252-3641-9E03-B10B2FE56567}" type="presParOf" srcId="{A06DB3D6-835F-074E-9FE3-F56DC6B51594}" destId="{4504067C-94BA-9A46-849D-8FAD121FC122}" srcOrd="2" destOrd="0" presId="urn:microsoft.com/office/officeart/2005/8/layout/vList6"/>
    <dgm:cxn modelId="{EDEFEDBF-DA56-DD41-8EF3-B90CD9F81176}" type="presParOf" srcId="{4504067C-94BA-9A46-849D-8FAD121FC122}" destId="{E967F2A9-63F8-214A-B159-3431F38B9C0A}" srcOrd="0" destOrd="0" presId="urn:microsoft.com/office/officeart/2005/8/layout/vList6"/>
    <dgm:cxn modelId="{6555704E-B102-CC44-8F83-D2D5C9C71AA7}" type="presParOf" srcId="{4504067C-94BA-9A46-849D-8FAD121FC122}" destId="{41C75BE2-86DE-134A-AD06-0B6FF1FAE17A}" srcOrd="1" destOrd="0" presId="urn:microsoft.com/office/officeart/2005/8/layout/vList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D8A292-3DFF-3442-AB94-41D78F2D0C46}"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7248C652-132F-0847-920C-B6A90355E11C}">
      <dgm:prSet phldrT="[Text]"/>
      <dgm:spPr/>
      <dgm:t>
        <a:bodyPr/>
        <a:lstStyle/>
        <a:p>
          <a:r>
            <a:rPr lang="en-US" dirty="0"/>
            <a:t>Transport mode ESP</a:t>
          </a:r>
        </a:p>
      </dgm:t>
    </dgm:pt>
    <dgm:pt modelId="{4CA56EDC-ECCD-B844-91DA-B9E85D3259E8}" type="parTrans" cxnId="{0951D666-232F-4743-82EA-B0EFB1F7F926}">
      <dgm:prSet/>
      <dgm:spPr/>
      <dgm:t>
        <a:bodyPr/>
        <a:lstStyle/>
        <a:p>
          <a:endParaRPr lang="en-US"/>
        </a:p>
      </dgm:t>
    </dgm:pt>
    <dgm:pt modelId="{FE5435D0-4260-1E4C-819B-9B9D12C3E03D}" type="sibTrans" cxnId="{0951D666-232F-4743-82EA-B0EFB1F7F926}">
      <dgm:prSet/>
      <dgm:spPr/>
      <dgm:t>
        <a:bodyPr/>
        <a:lstStyle/>
        <a:p>
          <a:endParaRPr lang="en-US"/>
        </a:p>
      </dgm:t>
    </dgm:pt>
    <dgm:pt modelId="{A11FA0A2-EA90-644C-9C17-589A735072DE}">
      <dgm:prSet/>
      <dgm:spPr/>
      <dgm:t>
        <a:bodyPr/>
        <a:lstStyle/>
        <a:p>
          <a:r>
            <a:rPr lang="en-US" dirty="0"/>
            <a:t>Authentication and encryption apply to the IP payload delivered to the host, but the IP header is not protected</a:t>
          </a:r>
        </a:p>
      </dgm:t>
    </dgm:pt>
    <dgm:pt modelId="{E655EA73-CAA8-C446-9EC7-8E5D16043BDD}" type="parTrans" cxnId="{9212A876-7D06-494B-B4CD-E7DC1B7561E0}">
      <dgm:prSet/>
      <dgm:spPr/>
      <dgm:t>
        <a:bodyPr/>
        <a:lstStyle/>
        <a:p>
          <a:endParaRPr lang="en-US"/>
        </a:p>
      </dgm:t>
    </dgm:pt>
    <dgm:pt modelId="{286FF191-C23A-8344-97AB-A77D928055EC}" type="sibTrans" cxnId="{9212A876-7D06-494B-B4CD-E7DC1B7561E0}">
      <dgm:prSet/>
      <dgm:spPr/>
      <dgm:t>
        <a:bodyPr/>
        <a:lstStyle/>
        <a:p>
          <a:endParaRPr lang="en-US"/>
        </a:p>
      </dgm:t>
    </dgm:pt>
    <dgm:pt modelId="{FBE9CB36-4320-5C48-BE56-0064801471F3}">
      <dgm:prSet/>
      <dgm:spPr/>
      <dgm:t>
        <a:bodyPr/>
        <a:lstStyle/>
        <a:p>
          <a:r>
            <a:rPr lang="en-US" dirty="0"/>
            <a:t>Tunnel mode ESP</a:t>
          </a:r>
        </a:p>
      </dgm:t>
    </dgm:pt>
    <dgm:pt modelId="{4A95FAF2-7371-2648-8734-82ADA37A63F9}" type="parTrans" cxnId="{A0A5ED34-87F7-F54A-A882-094CC2825742}">
      <dgm:prSet/>
      <dgm:spPr/>
      <dgm:t>
        <a:bodyPr/>
        <a:lstStyle/>
        <a:p>
          <a:endParaRPr lang="en-US"/>
        </a:p>
      </dgm:t>
    </dgm:pt>
    <dgm:pt modelId="{08F12F52-F597-A642-8600-BC309BAA234E}" type="sibTrans" cxnId="{A0A5ED34-87F7-F54A-A882-094CC2825742}">
      <dgm:prSet/>
      <dgm:spPr/>
      <dgm:t>
        <a:bodyPr/>
        <a:lstStyle/>
        <a:p>
          <a:endParaRPr lang="en-US"/>
        </a:p>
      </dgm:t>
    </dgm:pt>
    <dgm:pt modelId="{C4AE82BD-2FFD-A840-A723-DE4179B1C2FB}">
      <dgm:prSet/>
      <dgm:spPr/>
      <dgm:t>
        <a:bodyPr/>
        <a:lstStyle/>
        <a:p>
          <a:r>
            <a:rPr lang="en-US" dirty="0"/>
            <a:t>Authentication applies to the entire IP packet delivered to the outer IP destination address and authentication is performed at that destination</a:t>
          </a:r>
        </a:p>
      </dgm:t>
    </dgm:pt>
    <dgm:pt modelId="{788EFB81-E1E3-CA42-8A78-C69361371FBB}" type="parTrans" cxnId="{65520844-A526-CC44-902D-CF4DC7303085}">
      <dgm:prSet/>
      <dgm:spPr/>
      <dgm:t>
        <a:bodyPr/>
        <a:lstStyle/>
        <a:p>
          <a:endParaRPr lang="en-US"/>
        </a:p>
      </dgm:t>
    </dgm:pt>
    <dgm:pt modelId="{6A35BE8E-D665-D244-BC99-64560870A5E0}" type="sibTrans" cxnId="{65520844-A526-CC44-902D-CF4DC7303085}">
      <dgm:prSet/>
      <dgm:spPr/>
      <dgm:t>
        <a:bodyPr/>
        <a:lstStyle/>
        <a:p>
          <a:endParaRPr lang="en-US"/>
        </a:p>
      </dgm:t>
    </dgm:pt>
    <dgm:pt modelId="{5224F314-C747-7F41-8C21-9B4AA594AFE7}">
      <dgm:prSet/>
      <dgm:spPr/>
      <dgm:t>
        <a:bodyPr/>
        <a:lstStyle/>
        <a:p>
          <a:r>
            <a:rPr lang="en-US" dirty="0"/>
            <a:t>The entire inner IP packet is protected by the privacy mechanism for delivery to the inner IP destination</a:t>
          </a:r>
        </a:p>
      </dgm:t>
    </dgm:pt>
    <dgm:pt modelId="{7BB8EA95-C85F-2B46-840E-55D6B3AAEA05}" type="parTrans" cxnId="{E5C858B3-CD07-3841-89F4-657B4FF9D16A}">
      <dgm:prSet/>
      <dgm:spPr/>
      <dgm:t>
        <a:bodyPr/>
        <a:lstStyle/>
        <a:p>
          <a:endParaRPr lang="en-US"/>
        </a:p>
      </dgm:t>
    </dgm:pt>
    <dgm:pt modelId="{36402FE6-25ED-4D46-AB31-8A3F76F13D01}" type="sibTrans" cxnId="{E5C858B3-CD07-3841-89F4-657B4FF9D16A}">
      <dgm:prSet/>
      <dgm:spPr/>
      <dgm:t>
        <a:bodyPr/>
        <a:lstStyle/>
        <a:p>
          <a:endParaRPr lang="en-US"/>
        </a:p>
      </dgm:t>
    </dgm:pt>
    <dgm:pt modelId="{98F6021A-932E-A541-ABC6-B1DA2FDF9EAE}" type="pres">
      <dgm:prSet presAssocID="{4FD8A292-3DFF-3442-AB94-41D78F2D0C46}" presName="linear" presStyleCnt="0">
        <dgm:presLayoutVars>
          <dgm:dir/>
          <dgm:animLvl val="lvl"/>
          <dgm:resizeHandles val="exact"/>
        </dgm:presLayoutVars>
      </dgm:prSet>
      <dgm:spPr/>
    </dgm:pt>
    <dgm:pt modelId="{B25C69A1-962D-6246-B6CB-A1BB2174A701}" type="pres">
      <dgm:prSet presAssocID="{7248C652-132F-0847-920C-B6A90355E11C}" presName="parentLin" presStyleCnt="0"/>
      <dgm:spPr/>
    </dgm:pt>
    <dgm:pt modelId="{1DDD3ABE-9559-1440-B454-D81DBDDFE761}" type="pres">
      <dgm:prSet presAssocID="{7248C652-132F-0847-920C-B6A90355E11C}" presName="parentLeftMargin" presStyleLbl="node1" presStyleIdx="0" presStyleCnt="2"/>
      <dgm:spPr/>
    </dgm:pt>
    <dgm:pt modelId="{F24D3FFB-EA02-404E-BE52-DBBFF6820FB9}" type="pres">
      <dgm:prSet presAssocID="{7248C652-132F-0847-920C-B6A90355E11C}" presName="parentText" presStyleLbl="node1" presStyleIdx="0" presStyleCnt="2">
        <dgm:presLayoutVars>
          <dgm:chMax val="0"/>
          <dgm:bulletEnabled val="1"/>
        </dgm:presLayoutVars>
      </dgm:prSet>
      <dgm:spPr/>
    </dgm:pt>
    <dgm:pt modelId="{6F08BE0D-8519-5844-9BFD-D599A9A98780}" type="pres">
      <dgm:prSet presAssocID="{7248C652-132F-0847-920C-B6A90355E11C}" presName="negativeSpace" presStyleCnt="0"/>
      <dgm:spPr/>
    </dgm:pt>
    <dgm:pt modelId="{93FAC848-AF4A-B749-A860-C887FED82FB2}" type="pres">
      <dgm:prSet presAssocID="{7248C652-132F-0847-920C-B6A90355E11C}" presName="childText" presStyleLbl="conFgAcc1" presStyleIdx="0" presStyleCnt="2">
        <dgm:presLayoutVars>
          <dgm:bulletEnabled val="1"/>
        </dgm:presLayoutVars>
      </dgm:prSet>
      <dgm:spPr/>
    </dgm:pt>
    <dgm:pt modelId="{8DD00305-A764-7D48-A81C-D422955F5D67}" type="pres">
      <dgm:prSet presAssocID="{FE5435D0-4260-1E4C-819B-9B9D12C3E03D}" presName="spaceBetweenRectangles" presStyleCnt="0"/>
      <dgm:spPr/>
    </dgm:pt>
    <dgm:pt modelId="{0D98840A-C340-6045-BAF6-57D6553C0D54}" type="pres">
      <dgm:prSet presAssocID="{FBE9CB36-4320-5C48-BE56-0064801471F3}" presName="parentLin" presStyleCnt="0"/>
      <dgm:spPr/>
    </dgm:pt>
    <dgm:pt modelId="{8734A10D-4AA2-4341-9A62-960DF49C5925}" type="pres">
      <dgm:prSet presAssocID="{FBE9CB36-4320-5C48-BE56-0064801471F3}" presName="parentLeftMargin" presStyleLbl="node1" presStyleIdx="0" presStyleCnt="2"/>
      <dgm:spPr/>
    </dgm:pt>
    <dgm:pt modelId="{8B22D97D-EBA6-AE42-8055-966FEFA59556}" type="pres">
      <dgm:prSet presAssocID="{FBE9CB36-4320-5C48-BE56-0064801471F3}" presName="parentText" presStyleLbl="node1" presStyleIdx="1" presStyleCnt="2">
        <dgm:presLayoutVars>
          <dgm:chMax val="0"/>
          <dgm:bulletEnabled val="1"/>
        </dgm:presLayoutVars>
      </dgm:prSet>
      <dgm:spPr/>
    </dgm:pt>
    <dgm:pt modelId="{E36ABA51-BC24-014E-8F3B-8426E7C0B3A2}" type="pres">
      <dgm:prSet presAssocID="{FBE9CB36-4320-5C48-BE56-0064801471F3}" presName="negativeSpace" presStyleCnt="0"/>
      <dgm:spPr/>
    </dgm:pt>
    <dgm:pt modelId="{F5AD778F-26EF-BF4A-A03E-B276BE106486}" type="pres">
      <dgm:prSet presAssocID="{FBE9CB36-4320-5C48-BE56-0064801471F3}" presName="childText" presStyleLbl="conFgAcc1" presStyleIdx="1" presStyleCnt="2">
        <dgm:presLayoutVars>
          <dgm:bulletEnabled val="1"/>
        </dgm:presLayoutVars>
      </dgm:prSet>
      <dgm:spPr/>
    </dgm:pt>
  </dgm:ptLst>
  <dgm:cxnLst>
    <dgm:cxn modelId="{58DC750F-C424-3147-87B8-61DC113FA533}" type="presOf" srcId="{A11FA0A2-EA90-644C-9C17-589A735072DE}" destId="{93FAC848-AF4A-B749-A860-C887FED82FB2}" srcOrd="0" destOrd="0" presId="urn:microsoft.com/office/officeart/2005/8/layout/list1"/>
    <dgm:cxn modelId="{93788427-63C8-A94B-8FDB-565C9CBC6254}" type="presOf" srcId="{FBE9CB36-4320-5C48-BE56-0064801471F3}" destId="{8B22D97D-EBA6-AE42-8055-966FEFA59556}" srcOrd="1" destOrd="0" presId="urn:microsoft.com/office/officeart/2005/8/layout/list1"/>
    <dgm:cxn modelId="{AB5DFD2D-DA43-0C45-8FA8-B71254BFB294}" type="presOf" srcId="{7248C652-132F-0847-920C-B6A90355E11C}" destId="{F24D3FFB-EA02-404E-BE52-DBBFF6820FB9}" srcOrd="1" destOrd="0" presId="urn:microsoft.com/office/officeart/2005/8/layout/list1"/>
    <dgm:cxn modelId="{A0A5ED34-87F7-F54A-A882-094CC2825742}" srcId="{4FD8A292-3DFF-3442-AB94-41D78F2D0C46}" destId="{FBE9CB36-4320-5C48-BE56-0064801471F3}" srcOrd="1" destOrd="0" parTransId="{4A95FAF2-7371-2648-8734-82ADA37A63F9}" sibTransId="{08F12F52-F597-A642-8600-BC309BAA234E}"/>
    <dgm:cxn modelId="{B119EF39-5A20-C342-B872-2770ED249B84}" type="presOf" srcId="{C4AE82BD-2FFD-A840-A723-DE4179B1C2FB}" destId="{F5AD778F-26EF-BF4A-A03E-B276BE106486}" srcOrd="0" destOrd="0" presId="urn:microsoft.com/office/officeart/2005/8/layout/list1"/>
    <dgm:cxn modelId="{65520844-A526-CC44-902D-CF4DC7303085}" srcId="{FBE9CB36-4320-5C48-BE56-0064801471F3}" destId="{C4AE82BD-2FFD-A840-A723-DE4179B1C2FB}" srcOrd="0" destOrd="0" parTransId="{788EFB81-E1E3-CA42-8A78-C69361371FBB}" sibTransId="{6A35BE8E-D665-D244-BC99-64560870A5E0}"/>
    <dgm:cxn modelId="{BADFDC59-A66A-7C4B-9AAC-31BCCE5B3504}" type="presOf" srcId="{4FD8A292-3DFF-3442-AB94-41D78F2D0C46}" destId="{98F6021A-932E-A541-ABC6-B1DA2FDF9EAE}" srcOrd="0" destOrd="0" presId="urn:microsoft.com/office/officeart/2005/8/layout/list1"/>
    <dgm:cxn modelId="{0951D666-232F-4743-82EA-B0EFB1F7F926}" srcId="{4FD8A292-3DFF-3442-AB94-41D78F2D0C46}" destId="{7248C652-132F-0847-920C-B6A90355E11C}" srcOrd="0" destOrd="0" parTransId="{4CA56EDC-ECCD-B844-91DA-B9E85D3259E8}" sibTransId="{FE5435D0-4260-1E4C-819B-9B9D12C3E03D}"/>
    <dgm:cxn modelId="{144CDE66-B878-6B4A-8AFA-6B21DD9948C3}" type="presOf" srcId="{FBE9CB36-4320-5C48-BE56-0064801471F3}" destId="{8734A10D-4AA2-4341-9A62-960DF49C5925}" srcOrd="0" destOrd="0" presId="urn:microsoft.com/office/officeart/2005/8/layout/list1"/>
    <dgm:cxn modelId="{9212A876-7D06-494B-B4CD-E7DC1B7561E0}" srcId="{7248C652-132F-0847-920C-B6A90355E11C}" destId="{A11FA0A2-EA90-644C-9C17-589A735072DE}" srcOrd="0" destOrd="0" parTransId="{E655EA73-CAA8-C446-9EC7-8E5D16043BDD}" sibTransId="{286FF191-C23A-8344-97AB-A77D928055EC}"/>
    <dgm:cxn modelId="{9EEA828C-46FE-2547-B823-373B2132215F}" type="presOf" srcId="{5224F314-C747-7F41-8C21-9B4AA594AFE7}" destId="{F5AD778F-26EF-BF4A-A03E-B276BE106486}" srcOrd="0" destOrd="1" presId="urn:microsoft.com/office/officeart/2005/8/layout/list1"/>
    <dgm:cxn modelId="{E5C858B3-CD07-3841-89F4-657B4FF9D16A}" srcId="{FBE9CB36-4320-5C48-BE56-0064801471F3}" destId="{5224F314-C747-7F41-8C21-9B4AA594AFE7}" srcOrd="1" destOrd="0" parTransId="{7BB8EA95-C85F-2B46-840E-55D6B3AAEA05}" sibTransId="{36402FE6-25ED-4D46-AB31-8A3F76F13D01}"/>
    <dgm:cxn modelId="{1987B5DF-E204-3240-B885-603596F81D53}" type="presOf" srcId="{7248C652-132F-0847-920C-B6A90355E11C}" destId="{1DDD3ABE-9559-1440-B454-D81DBDDFE761}" srcOrd="0" destOrd="0" presId="urn:microsoft.com/office/officeart/2005/8/layout/list1"/>
    <dgm:cxn modelId="{3BAC3178-0100-AD4A-8671-B332AF1737CA}" type="presParOf" srcId="{98F6021A-932E-A541-ABC6-B1DA2FDF9EAE}" destId="{B25C69A1-962D-6246-B6CB-A1BB2174A701}" srcOrd="0" destOrd="0" presId="urn:microsoft.com/office/officeart/2005/8/layout/list1"/>
    <dgm:cxn modelId="{556CEDDC-A26E-6446-A305-27E2F1814E73}" type="presParOf" srcId="{B25C69A1-962D-6246-B6CB-A1BB2174A701}" destId="{1DDD3ABE-9559-1440-B454-D81DBDDFE761}" srcOrd="0" destOrd="0" presId="urn:microsoft.com/office/officeart/2005/8/layout/list1"/>
    <dgm:cxn modelId="{64A263DF-AC20-0E4B-9ACE-6BED9531C6AF}" type="presParOf" srcId="{B25C69A1-962D-6246-B6CB-A1BB2174A701}" destId="{F24D3FFB-EA02-404E-BE52-DBBFF6820FB9}" srcOrd="1" destOrd="0" presId="urn:microsoft.com/office/officeart/2005/8/layout/list1"/>
    <dgm:cxn modelId="{79578BDC-A6D1-E341-97EF-16518F8145B4}" type="presParOf" srcId="{98F6021A-932E-A541-ABC6-B1DA2FDF9EAE}" destId="{6F08BE0D-8519-5844-9BFD-D599A9A98780}" srcOrd="1" destOrd="0" presId="urn:microsoft.com/office/officeart/2005/8/layout/list1"/>
    <dgm:cxn modelId="{34E5D7DE-7BB1-AE40-85C6-292BF6CEC280}" type="presParOf" srcId="{98F6021A-932E-A541-ABC6-B1DA2FDF9EAE}" destId="{93FAC848-AF4A-B749-A860-C887FED82FB2}" srcOrd="2" destOrd="0" presId="urn:microsoft.com/office/officeart/2005/8/layout/list1"/>
    <dgm:cxn modelId="{777062E8-AF69-BE4A-BCAE-3F17C1FE9B5F}" type="presParOf" srcId="{98F6021A-932E-A541-ABC6-B1DA2FDF9EAE}" destId="{8DD00305-A764-7D48-A81C-D422955F5D67}" srcOrd="3" destOrd="0" presId="urn:microsoft.com/office/officeart/2005/8/layout/list1"/>
    <dgm:cxn modelId="{CD765D24-8502-8A42-B8D3-B509C7679FFC}" type="presParOf" srcId="{98F6021A-932E-A541-ABC6-B1DA2FDF9EAE}" destId="{0D98840A-C340-6045-BAF6-57D6553C0D54}" srcOrd="4" destOrd="0" presId="urn:microsoft.com/office/officeart/2005/8/layout/list1"/>
    <dgm:cxn modelId="{C77B7AA3-4AAB-9146-BDA2-CE31F4C91C7A}" type="presParOf" srcId="{0D98840A-C340-6045-BAF6-57D6553C0D54}" destId="{8734A10D-4AA2-4341-9A62-960DF49C5925}" srcOrd="0" destOrd="0" presId="urn:microsoft.com/office/officeart/2005/8/layout/list1"/>
    <dgm:cxn modelId="{14D090AB-9E5D-C64E-82D6-00CC5AA77C9D}" type="presParOf" srcId="{0D98840A-C340-6045-BAF6-57D6553C0D54}" destId="{8B22D97D-EBA6-AE42-8055-966FEFA59556}" srcOrd="1" destOrd="0" presId="urn:microsoft.com/office/officeart/2005/8/layout/list1"/>
    <dgm:cxn modelId="{DCDEA18A-2C0B-1B4F-AA7F-A92D4C465541}" type="presParOf" srcId="{98F6021A-932E-A541-ABC6-B1DA2FDF9EAE}" destId="{E36ABA51-BC24-014E-8F3B-8426E7C0B3A2}" srcOrd="5" destOrd="0" presId="urn:microsoft.com/office/officeart/2005/8/layout/list1"/>
    <dgm:cxn modelId="{ED7EC4D9-48EC-3147-8021-3BF258A72926}" type="presParOf" srcId="{98F6021A-932E-A541-ABC6-B1DA2FDF9EAE}" destId="{F5AD778F-26EF-BF4A-A03E-B276BE10648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860317F-5FB9-1843-B0DF-88B2C4F60334}"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6449E942-7FE8-AC4E-848E-0C7EF0784EBE}">
      <dgm:prSet phldrT="[Text]"/>
      <dgm:spPr/>
      <dgm:t>
        <a:bodyPr/>
        <a:lstStyle/>
        <a:p>
          <a:r>
            <a:rPr lang="en-US" dirty="0"/>
            <a:t>Manual</a:t>
          </a:r>
        </a:p>
      </dgm:t>
    </dgm:pt>
    <dgm:pt modelId="{00D3BEFE-BA55-F446-B966-A7B1D41BDC3F}" type="parTrans" cxnId="{6893783F-309F-2849-BFA5-AAB2FF116E3D}">
      <dgm:prSet/>
      <dgm:spPr/>
      <dgm:t>
        <a:bodyPr/>
        <a:lstStyle/>
        <a:p>
          <a:endParaRPr lang="en-US"/>
        </a:p>
      </dgm:t>
    </dgm:pt>
    <dgm:pt modelId="{886F7DFB-AED1-3040-BCD6-3F1C23399465}" type="sibTrans" cxnId="{6893783F-309F-2849-BFA5-AAB2FF116E3D}">
      <dgm:prSet/>
      <dgm:spPr/>
      <dgm:t>
        <a:bodyPr/>
        <a:lstStyle/>
        <a:p>
          <a:endParaRPr lang="en-US" dirty="0"/>
        </a:p>
      </dgm:t>
    </dgm:pt>
    <dgm:pt modelId="{94DF51A1-DA73-F14A-9E51-67ED40E7A060}">
      <dgm:prSet/>
      <dgm:spPr/>
      <dgm:t>
        <a:bodyPr/>
        <a:lstStyle/>
        <a:p>
          <a:r>
            <a:rPr lang="en-US" dirty="0"/>
            <a:t>A system administrator manually configures each system with its own keys and with the keys of other communicating systems</a:t>
          </a:r>
        </a:p>
      </dgm:t>
    </dgm:pt>
    <dgm:pt modelId="{0CF5A634-2F2F-E349-AACD-FCFEEC4FC71A}" type="parTrans" cxnId="{2494AB3E-A59A-3F40-88F5-CBC908ECCBFE}">
      <dgm:prSet/>
      <dgm:spPr/>
      <dgm:t>
        <a:bodyPr/>
        <a:lstStyle/>
        <a:p>
          <a:endParaRPr lang="en-US"/>
        </a:p>
      </dgm:t>
    </dgm:pt>
    <dgm:pt modelId="{EA7F7737-F438-DF40-BD79-C5EE96E76199}" type="sibTrans" cxnId="{2494AB3E-A59A-3F40-88F5-CBC908ECCBFE}">
      <dgm:prSet/>
      <dgm:spPr/>
      <dgm:t>
        <a:bodyPr/>
        <a:lstStyle/>
        <a:p>
          <a:endParaRPr lang="en-US"/>
        </a:p>
      </dgm:t>
    </dgm:pt>
    <dgm:pt modelId="{832D5267-0E89-DE41-9FA7-43E420DB64B5}">
      <dgm:prSet/>
      <dgm:spPr/>
      <dgm:t>
        <a:bodyPr/>
        <a:lstStyle/>
        <a:p>
          <a:r>
            <a:rPr lang="en-US" dirty="0"/>
            <a:t>This is practical for small, relatively static environments</a:t>
          </a:r>
        </a:p>
      </dgm:t>
    </dgm:pt>
    <dgm:pt modelId="{6014B28A-E9CD-5B44-B990-D7ABEF31F6B3}" type="parTrans" cxnId="{84D68058-9631-BA4C-BD44-01ABCA438FDD}">
      <dgm:prSet/>
      <dgm:spPr/>
      <dgm:t>
        <a:bodyPr/>
        <a:lstStyle/>
        <a:p>
          <a:endParaRPr lang="en-US"/>
        </a:p>
      </dgm:t>
    </dgm:pt>
    <dgm:pt modelId="{69D5AF83-03F3-0C41-A8B0-08F9F999A5F0}" type="sibTrans" cxnId="{84D68058-9631-BA4C-BD44-01ABCA438FDD}">
      <dgm:prSet/>
      <dgm:spPr/>
      <dgm:t>
        <a:bodyPr/>
        <a:lstStyle/>
        <a:p>
          <a:endParaRPr lang="en-US"/>
        </a:p>
      </dgm:t>
    </dgm:pt>
    <dgm:pt modelId="{13D4046E-0EA7-104A-A327-0D662593625E}">
      <dgm:prSet/>
      <dgm:spPr/>
      <dgm:t>
        <a:bodyPr/>
        <a:lstStyle/>
        <a:p>
          <a:r>
            <a:rPr lang="en-US" dirty="0"/>
            <a:t>Automated </a:t>
          </a:r>
        </a:p>
      </dgm:t>
    </dgm:pt>
    <dgm:pt modelId="{4AF767BA-87A9-D847-B6C5-563AEC5106C7}" type="parTrans" cxnId="{20B7B176-91D6-A64D-9CD8-C6DF83EB2B0A}">
      <dgm:prSet/>
      <dgm:spPr/>
      <dgm:t>
        <a:bodyPr/>
        <a:lstStyle/>
        <a:p>
          <a:endParaRPr lang="en-US"/>
        </a:p>
      </dgm:t>
    </dgm:pt>
    <dgm:pt modelId="{103769EB-1F7D-5B48-B060-DB2ECA925ABC}" type="sibTrans" cxnId="{20B7B176-91D6-A64D-9CD8-C6DF83EB2B0A}">
      <dgm:prSet/>
      <dgm:spPr/>
      <dgm:t>
        <a:bodyPr/>
        <a:lstStyle/>
        <a:p>
          <a:endParaRPr lang="en-US"/>
        </a:p>
      </dgm:t>
    </dgm:pt>
    <dgm:pt modelId="{BC43E415-9152-0D48-AD31-FDEADE1FD8EC}">
      <dgm:prSet/>
      <dgm:spPr/>
      <dgm:t>
        <a:bodyPr/>
        <a:lstStyle/>
        <a:p>
          <a:r>
            <a:rPr lang="en-US" dirty="0"/>
            <a:t>Enables the on-demand creation of keys for SAs and facilitates the use of keys in a large distributed system with an evolving configuration</a:t>
          </a:r>
        </a:p>
      </dgm:t>
    </dgm:pt>
    <dgm:pt modelId="{4F89BF70-E8DB-1A43-A895-2BDAB66B7431}" type="parTrans" cxnId="{B3DEED89-A839-B342-A450-CDDE9C5E1E2D}">
      <dgm:prSet/>
      <dgm:spPr/>
      <dgm:t>
        <a:bodyPr/>
        <a:lstStyle/>
        <a:p>
          <a:endParaRPr lang="en-US"/>
        </a:p>
      </dgm:t>
    </dgm:pt>
    <dgm:pt modelId="{73DE904B-77D1-C340-AC1C-E13A20422A1E}" type="sibTrans" cxnId="{B3DEED89-A839-B342-A450-CDDE9C5E1E2D}">
      <dgm:prSet/>
      <dgm:spPr/>
      <dgm:t>
        <a:bodyPr/>
        <a:lstStyle/>
        <a:p>
          <a:endParaRPr lang="en-US"/>
        </a:p>
      </dgm:t>
    </dgm:pt>
    <dgm:pt modelId="{58409BBE-CD7B-384C-AD83-BEBA8370E343}" type="pres">
      <dgm:prSet presAssocID="{4860317F-5FB9-1843-B0DF-88B2C4F60334}" presName="Name0" presStyleCnt="0">
        <dgm:presLayoutVars>
          <dgm:dir/>
          <dgm:animLvl val="lvl"/>
          <dgm:resizeHandles val="exact"/>
        </dgm:presLayoutVars>
      </dgm:prSet>
      <dgm:spPr/>
    </dgm:pt>
    <dgm:pt modelId="{C31EE813-82E2-154E-92B6-DD58F00F9A43}" type="pres">
      <dgm:prSet presAssocID="{4860317F-5FB9-1843-B0DF-88B2C4F60334}" presName="tSp" presStyleCnt="0"/>
      <dgm:spPr/>
    </dgm:pt>
    <dgm:pt modelId="{040B976D-DAC0-E24B-A5FE-2D8A157C857D}" type="pres">
      <dgm:prSet presAssocID="{4860317F-5FB9-1843-B0DF-88B2C4F60334}" presName="bSp" presStyleCnt="0"/>
      <dgm:spPr/>
    </dgm:pt>
    <dgm:pt modelId="{AB35CB1C-D52D-8B47-82C5-F1594EFE2817}" type="pres">
      <dgm:prSet presAssocID="{4860317F-5FB9-1843-B0DF-88B2C4F60334}" presName="process" presStyleCnt="0"/>
      <dgm:spPr/>
    </dgm:pt>
    <dgm:pt modelId="{8B7F4C42-3B4F-A246-861D-9DBAB6FC31D9}" type="pres">
      <dgm:prSet presAssocID="{6449E942-7FE8-AC4E-848E-0C7EF0784EBE}" presName="composite1" presStyleCnt="0"/>
      <dgm:spPr/>
    </dgm:pt>
    <dgm:pt modelId="{602C3671-A4CA-B949-9445-829CD888F104}" type="pres">
      <dgm:prSet presAssocID="{6449E942-7FE8-AC4E-848E-0C7EF0784EBE}" presName="dummyNode1" presStyleLbl="node1" presStyleIdx="0" presStyleCnt="2"/>
      <dgm:spPr/>
    </dgm:pt>
    <dgm:pt modelId="{664097FF-8999-CA47-B1DF-419FD1345BFE}" type="pres">
      <dgm:prSet presAssocID="{6449E942-7FE8-AC4E-848E-0C7EF0784EBE}" presName="childNode1" presStyleLbl="bgAcc1" presStyleIdx="0" presStyleCnt="2">
        <dgm:presLayoutVars>
          <dgm:bulletEnabled val="1"/>
        </dgm:presLayoutVars>
      </dgm:prSet>
      <dgm:spPr/>
    </dgm:pt>
    <dgm:pt modelId="{E44C74E6-E96A-0E47-BC4A-8A078CAEF0D1}" type="pres">
      <dgm:prSet presAssocID="{6449E942-7FE8-AC4E-848E-0C7EF0784EBE}" presName="childNode1tx" presStyleLbl="bgAcc1" presStyleIdx="0" presStyleCnt="2">
        <dgm:presLayoutVars>
          <dgm:bulletEnabled val="1"/>
        </dgm:presLayoutVars>
      </dgm:prSet>
      <dgm:spPr/>
    </dgm:pt>
    <dgm:pt modelId="{896CE0A2-DCAF-3F44-A73A-C73583430C99}" type="pres">
      <dgm:prSet presAssocID="{6449E942-7FE8-AC4E-848E-0C7EF0784EBE}" presName="parentNode1" presStyleLbl="node1" presStyleIdx="0" presStyleCnt="2">
        <dgm:presLayoutVars>
          <dgm:chMax val="1"/>
          <dgm:bulletEnabled val="1"/>
        </dgm:presLayoutVars>
      </dgm:prSet>
      <dgm:spPr/>
    </dgm:pt>
    <dgm:pt modelId="{19E9EF4A-E96E-EF42-BCE3-7A5E7D3675E5}" type="pres">
      <dgm:prSet presAssocID="{6449E942-7FE8-AC4E-848E-0C7EF0784EBE}" presName="connSite1" presStyleCnt="0"/>
      <dgm:spPr/>
    </dgm:pt>
    <dgm:pt modelId="{E1D06884-975F-BE4E-AB19-473E1C159339}" type="pres">
      <dgm:prSet presAssocID="{886F7DFB-AED1-3040-BCD6-3F1C23399465}" presName="Name9" presStyleLbl="sibTrans2D1" presStyleIdx="0" presStyleCnt="1" custLinFactNeighborX="29900" custLinFactNeighborY="-16194"/>
      <dgm:spPr/>
    </dgm:pt>
    <dgm:pt modelId="{6009F4A8-46EA-B149-82EB-A215FE18E06C}" type="pres">
      <dgm:prSet presAssocID="{13D4046E-0EA7-104A-A327-0D662593625E}" presName="composite2" presStyleCnt="0"/>
      <dgm:spPr/>
    </dgm:pt>
    <dgm:pt modelId="{ED15AADE-D3E9-294E-8893-B18EF76D0B8C}" type="pres">
      <dgm:prSet presAssocID="{13D4046E-0EA7-104A-A327-0D662593625E}" presName="dummyNode2" presStyleLbl="node1" presStyleIdx="0" presStyleCnt="2"/>
      <dgm:spPr/>
    </dgm:pt>
    <dgm:pt modelId="{68424FEB-F547-2443-B592-0C0875A4A43C}" type="pres">
      <dgm:prSet presAssocID="{13D4046E-0EA7-104A-A327-0D662593625E}" presName="childNode2" presStyleLbl="bgAcc1" presStyleIdx="1" presStyleCnt="2">
        <dgm:presLayoutVars>
          <dgm:bulletEnabled val="1"/>
        </dgm:presLayoutVars>
      </dgm:prSet>
      <dgm:spPr/>
    </dgm:pt>
    <dgm:pt modelId="{7AC7E13C-E6D6-A143-A1CF-5C6454AFEB1E}" type="pres">
      <dgm:prSet presAssocID="{13D4046E-0EA7-104A-A327-0D662593625E}" presName="childNode2tx" presStyleLbl="bgAcc1" presStyleIdx="1" presStyleCnt="2">
        <dgm:presLayoutVars>
          <dgm:bulletEnabled val="1"/>
        </dgm:presLayoutVars>
      </dgm:prSet>
      <dgm:spPr/>
    </dgm:pt>
    <dgm:pt modelId="{C6D605F3-FEC8-6747-87A4-3A4B52D42EF5}" type="pres">
      <dgm:prSet presAssocID="{13D4046E-0EA7-104A-A327-0D662593625E}" presName="parentNode2" presStyleLbl="node1" presStyleIdx="1" presStyleCnt="2">
        <dgm:presLayoutVars>
          <dgm:chMax val="0"/>
          <dgm:bulletEnabled val="1"/>
        </dgm:presLayoutVars>
      </dgm:prSet>
      <dgm:spPr/>
    </dgm:pt>
    <dgm:pt modelId="{C2D8E6AF-1CD3-5F40-ABD5-1FC94822C634}" type="pres">
      <dgm:prSet presAssocID="{13D4046E-0EA7-104A-A327-0D662593625E}" presName="connSite2" presStyleCnt="0"/>
      <dgm:spPr/>
    </dgm:pt>
  </dgm:ptLst>
  <dgm:cxnLst>
    <dgm:cxn modelId="{A6C0341C-59C3-1D43-81CB-0CC128A8A4DC}" type="presOf" srcId="{94DF51A1-DA73-F14A-9E51-67ED40E7A060}" destId="{E44C74E6-E96A-0E47-BC4A-8A078CAEF0D1}" srcOrd="1" destOrd="0" presId="urn:microsoft.com/office/officeart/2005/8/layout/hProcess4"/>
    <dgm:cxn modelId="{E3EC6B37-E92A-6D4B-BABA-2C4B1C4663DB}" type="presOf" srcId="{4860317F-5FB9-1843-B0DF-88B2C4F60334}" destId="{58409BBE-CD7B-384C-AD83-BEBA8370E343}" srcOrd="0" destOrd="0" presId="urn:microsoft.com/office/officeart/2005/8/layout/hProcess4"/>
    <dgm:cxn modelId="{2494AB3E-A59A-3F40-88F5-CBC908ECCBFE}" srcId="{6449E942-7FE8-AC4E-848E-0C7EF0784EBE}" destId="{94DF51A1-DA73-F14A-9E51-67ED40E7A060}" srcOrd="0" destOrd="0" parTransId="{0CF5A634-2F2F-E349-AACD-FCFEEC4FC71A}" sibTransId="{EA7F7737-F438-DF40-BD79-C5EE96E76199}"/>
    <dgm:cxn modelId="{6893783F-309F-2849-BFA5-AAB2FF116E3D}" srcId="{4860317F-5FB9-1843-B0DF-88B2C4F60334}" destId="{6449E942-7FE8-AC4E-848E-0C7EF0784EBE}" srcOrd="0" destOrd="0" parTransId="{00D3BEFE-BA55-F446-B966-A7B1D41BDC3F}" sibTransId="{886F7DFB-AED1-3040-BCD6-3F1C23399465}"/>
    <dgm:cxn modelId="{84D68058-9631-BA4C-BD44-01ABCA438FDD}" srcId="{6449E942-7FE8-AC4E-848E-0C7EF0784EBE}" destId="{832D5267-0E89-DE41-9FA7-43E420DB64B5}" srcOrd="1" destOrd="0" parTransId="{6014B28A-E9CD-5B44-B990-D7ABEF31F6B3}" sibTransId="{69D5AF83-03F3-0C41-A8B0-08F9F999A5F0}"/>
    <dgm:cxn modelId="{3B60F35A-4E63-2347-9352-BF6FE88DC974}" type="presOf" srcId="{832D5267-0E89-DE41-9FA7-43E420DB64B5}" destId="{664097FF-8999-CA47-B1DF-419FD1345BFE}" srcOrd="0" destOrd="1" presId="urn:microsoft.com/office/officeart/2005/8/layout/hProcess4"/>
    <dgm:cxn modelId="{20B7B176-91D6-A64D-9CD8-C6DF83EB2B0A}" srcId="{4860317F-5FB9-1843-B0DF-88B2C4F60334}" destId="{13D4046E-0EA7-104A-A327-0D662593625E}" srcOrd="1" destOrd="0" parTransId="{4AF767BA-87A9-D847-B6C5-563AEC5106C7}" sibTransId="{103769EB-1F7D-5B48-B060-DB2ECA925ABC}"/>
    <dgm:cxn modelId="{9BAA9286-D22F-9E4C-9A80-ECEAA61B45AA}" type="presOf" srcId="{13D4046E-0EA7-104A-A327-0D662593625E}" destId="{C6D605F3-FEC8-6747-87A4-3A4B52D42EF5}" srcOrd="0" destOrd="0" presId="urn:microsoft.com/office/officeart/2005/8/layout/hProcess4"/>
    <dgm:cxn modelId="{B3DEED89-A839-B342-A450-CDDE9C5E1E2D}" srcId="{13D4046E-0EA7-104A-A327-0D662593625E}" destId="{BC43E415-9152-0D48-AD31-FDEADE1FD8EC}" srcOrd="0" destOrd="0" parTransId="{4F89BF70-E8DB-1A43-A895-2BDAB66B7431}" sibTransId="{73DE904B-77D1-C340-AC1C-E13A20422A1E}"/>
    <dgm:cxn modelId="{1E3BC793-19F2-BE42-8D39-188454015941}" type="presOf" srcId="{BC43E415-9152-0D48-AD31-FDEADE1FD8EC}" destId="{68424FEB-F547-2443-B592-0C0875A4A43C}" srcOrd="0" destOrd="0" presId="urn:microsoft.com/office/officeart/2005/8/layout/hProcess4"/>
    <dgm:cxn modelId="{B3D01AB0-140F-0342-9238-A619F4794023}" type="presOf" srcId="{6449E942-7FE8-AC4E-848E-0C7EF0784EBE}" destId="{896CE0A2-DCAF-3F44-A73A-C73583430C99}" srcOrd="0" destOrd="0" presId="urn:microsoft.com/office/officeart/2005/8/layout/hProcess4"/>
    <dgm:cxn modelId="{76D8F5B2-D50E-F443-84D1-0A41E06039C6}" type="presOf" srcId="{832D5267-0E89-DE41-9FA7-43E420DB64B5}" destId="{E44C74E6-E96A-0E47-BC4A-8A078CAEF0D1}" srcOrd="1" destOrd="1" presId="urn:microsoft.com/office/officeart/2005/8/layout/hProcess4"/>
    <dgm:cxn modelId="{757515D7-6DDC-C046-8545-0E6A92EE3C07}" type="presOf" srcId="{886F7DFB-AED1-3040-BCD6-3F1C23399465}" destId="{E1D06884-975F-BE4E-AB19-473E1C159339}" srcOrd="0" destOrd="0" presId="urn:microsoft.com/office/officeart/2005/8/layout/hProcess4"/>
    <dgm:cxn modelId="{195236DD-F10A-2F4E-B89B-90ABCE916DFB}" type="presOf" srcId="{94DF51A1-DA73-F14A-9E51-67ED40E7A060}" destId="{664097FF-8999-CA47-B1DF-419FD1345BFE}" srcOrd="0" destOrd="0" presId="urn:microsoft.com/office/officeart/2005/8/layout/hProcess4"/>
    <dgm:cxn modelId="{869915E2-5AA1-C541-8504-2E112E16C37D}" type="presOf" srcId="{BC43E415-9152-0D48-AD31-FDEADE1FD8EC}" destId="{7AC7E13C-E6D6-A143-A1CF-5C6454AFEB1E}" srcOrd="1" destOrd="0" presId="urn:microsoft.com/office/officeart/2005/8/layout/hProcess4"/>
    <dgm:cxn modelId="{A72355B3-4278-F743-A491-9A0915D43A8C}" type="presParOf" srcId="{58409BBE-CD7B-384C-AD83-BEBA8370E343}" destId="{C31EE813-82E2-154E-92B6-DD58F00F9A43}" srcOrd="0" destOrd="0" presId="urn:microsoft.com/office/officeart/2005/8/layout/hProcess4"/>
    <dgm:cxn modelId="{0D72BC95-EFD1-3044-A030-85CDD55FA876}" type="presParOf" srcId="{58409BBE-CD7B-384C-AD83-BEBA8370E343}" destId="{040B976D-DAC0-E24B-A5FE-2D8A157C857D}" srcOrd="1" destOrd="0" presId="urn:microsoft.com/office/officeart/2005/8/layout/hProcess4"/>
    <dgm:cxn modelId="{87B5A85D-DA89-1B4E-97E3-AF8A735CFEF5}" type="presParOf" srcId="{58409BBE-CD7B-384C-AD83-BEBA8370E343}" destId="{AB35CB1C-D52D-8B47-82C5-F1594EFE2817}" srcOrd="2" destOrd="0" presId="urn:microsoft.com/office/officeart/2005/8/layout/hProcess4"/>
    <dgm:cxn modelId="{CB67187B-49FE-1042-A824-F825653DE63F}" type="presParOf" srcId="{AB35CB1C-D52D-8B47-82C5-F1594EFE2817}" destId="{8B7F4C42-3B4F-A246-861D-9DBAB6FC31D9}" srcOrd="0" destOrd="0" presId="urn:microsoft.com/office/officeart/2005/8/layout/hProcess4"/>
    <dgm:cxn modelId="{4E0ACAAB-41AC-E145-AB70-BC47159A7D10}" type="presParOf" srcId="{8B7F4C42-3B4F-A246-861D-9DBAB6FC31D9}" destId="{602C3671-A4CA-B949-9445-829CD888F104}" srcOrd="0" destOrd="0" presId="urn:microsoft.com/office/officeart/2005/8/layout/hProcess4"/>
    <dgm:cxn modelId="{7E206B07-3B89-9546-9BB5-D6678C82D141}" type="presParOf" srcId="{8B7F4C42-3B4F-A246-861D-9DBAB6FC31D9}" destId="{664097FF-8999-CA47-B1DF-419FD1345BFE}" srcOrd="1" destOrd="0" presId="urn:microsoft.com/office/officeart/2005/8/layout/hProcess4"/>
    <dgm:cxn modelId="{80A8DEB0-154E-4C49-AB0B-C19736F1372A}" type="presParOf" srcId="{8B7F4C42-3B4F-A246-861D-9DBAB6FC31D9}" destId="{E44C74E6-E96A-0E47-BC4A-8A078CAEF0D1}" srcOrd="2" destOrd="0" presId="urn:microsoft.com/office/officeart/2005/8/layout/hProcess4"/>
    <dgm:cxn modelId="{2CD1EB0B-3008-9F4F-BE9F-EC174EB7C9C5}" type="presParOf" srcId="{8B7F4C42-3B4F-A246-861D-9DBAB6FC31D9}" destId="{896CE0A2-DCAF-3F44-A73A-C73583430C99}" srcOrd="3" destOrd="0" presId="urn:microsoft.com/office/officeart/2005/8/layout/hProcess4"/>
    <dgm:cxn modelId="{1136B9EA-82EA-A64C-9222-F11F7E01B5F5}" type="presParOf" srcId="{8B7F4C42-3B4F-A246-861D-9DBAB6FC31D9}" destId="{19E9EF4A-E96E-EF42-BCE3-7A5E7D3675E5}" srcOrd="4" destOrd="0" presId="urn:microsoft.com/office/officeart/2005/8/layout/hProcess4"/>
    <dgm:cxn modelId="{FE7E4DD1-570A-F546-B626-AB604E62FB8C}" type="presParOf" srcId="{AB35CB1C-D52D-8B47-82C5-F1594EFE2817}" destId="{E1D06884-975F-BE4E-AB19-473E1C159339}" srcOrd="1" destOrd="0" presId="urn:microsoft.com/office/officeart/2005/8/layout/hProcess4"/>
    <dgm:cxn modelId="{92B2514E-6346-E441-AFEE-966BBD912FEC}" type="presParOf" srcId="{AB35CB1C-D52D-8B47-82C5-F1594EFE2817}" destId="{6009F4A8-46EA-B149-82EB-A215FE18E06C}" srcOrd="2" destOrd="0" presId="urn:microsoft.com/office/officeart/2005/8/layout/hProcess4"/>
    <dgm:cxn modelId="{C8E7F0F5-28AB-9641-A3F3-4DDC0E3457B7}" type="presParOf" srcId="{6009F4A8-46EA-B149-82EB-A215FE18E06C}" destId="{ED15AADE-D3E9-294E-8893-B18EF76D0B8C}" srcOrd="0" destOrd="0" presId="urn:microsoft.com/office/officeart/2005/8/layout/hProcess4"/>
    <dgm:cxn modelId="{4AEB369F-94B4-D84D-B3CE-C56F20D8DE8C}" type="presParOf" srcId="{6009F4A8-46EA-B149-82EB-A215FE18E06C}" destId="{68424FEB-F547-2443-B592-0C0875A4A43C}" srcOrd="1" destOrd="0" presId="urn:microsoft.com/office/officeart/2005/8/layout/hProcess4"/>
    <dgm:cxn modelId="{4DE2446D-ED04-864F-A671-F4E23AC8CC8C}" type="presParOf" srcId="{6009F4A8-46EA-B149-82EB-A215FE18E06C}" destId="{7AC7E13C-E6D6-A143-A1CF-5C6454AFEB1E}" srcOrd="2" destOrd="0" presId="urn:microsoft.com/office/officeart/2005/8/layout/hProcess4"/>
    <dgm:cxn modelId="{F0279B41-7972-4F46-A2B8-364C6A8AD593}" type="presParOf" srcId="{6009F4A8-46EA-B149-82EB-A215FE18E06C}" destId="{C6D605F3-FEC8-6747-87A4-3A4B52D42EF5}" srcOrd="3" destOrd="0" presId="urn:microsoft.com/office/officeart/2005/8/layout/hProcess4"/>
    <dgm:cxn modelId="{825C5C9A-3C8B-E741-818A-212D062DAEC2}" type="presParOf" srcId="{6009F4A8-46EA-B149-82EB-A215FE18E06C}" destId="{C2D8E6AF-1CD3-5F40-ABD5-1FC94822C63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840FB-C375-4B42-9A12-4E03C1603E92}">
      <dsp:nvSpPr>
        <dsp:cNvPr id="0" name=""/>
        <dsp:cNvSpPr/>
      </dsp:nvSpPr>
      <dsp:spPr>
        <a:xfrm>
          <a:off x="3209923" y="3352814"/>
          <a:ext cx="2367938" cy="2367938"/>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b="1" kern="1200" dirty="0"/>
            <a:t>IPsec Documents</a:t>
          </a:r>
          <a:endParaRPr lang="en-US" sz="2600" kern="1200" dirty="0"/>
        </a:p>
      </dsp:txBody>
      <dsp:txXfrm>
        <a:off x="3556699" y="3699590"/>
        <a:ext cx="1674386" cy="1674386"/>
      </dsp:txXfrm>
    </dsp:sp>
    <dsp:sp modelId="{E62B5900-AF6F-B24C-A8B8-548040250394}">
      <dsp:nvSpPr>
        <dsp:cNvPr id="0" name=""/>
        <dsp:cNvSpPr/>
      </dsp:nvSpPr>
      <dsp:spPr>
        <a:xfrm rot="9844977">
          <a:off x="1301827" y="4812484"/>
          <a:ext cx="1884154" cy="674862"/>
        </a:xfrm>
        <a:prstGeom prst="leftArrow">
          <a:avLst>
            <a:gd name="adj1" fmla="val 60000"/>
            <a:gd name="adj2" fmla="val 50000"/>
          </a:avLst>
        </a:prstGeom>
        <a:solidFill>
          <a:schemeClr val="accent5">
            <a:lumMod val="50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71BBECE2-1CCE-5644-A1F0-3BD0877E85B4}">
      <dsp:nvSpPr>
        <dsp:cNvPr id="0" name=""/>
        <dsp:cNvSpPr/>
      </dsp:nvSpPr>
      <dsp:spPr>
        <a:xfrm>
          <a:off x="76197" y="4267207"/>
          <a:ext cx="2523498" cy="2282137"/>
        </a:xfrm>
        <a:prstGeom prst="roundRect">
          <a:avLst>
            <a:gd name="adj" fmla="val 10000"/>
          </a:avLst>
        </a:prstGeom>
        <a:solidFill>
          <a:schemeClr val="accent5">
            <a:lumMod val="50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t" anchorCtr="0">
          <a:noAutofit/>
        </a:bodyPr>
        <a:lstStyle/>
        <a:p>
          <a:pPr marL="0" lvl="0" indent="0" algn="l" defTabSz="622300" rtl="0">
            <a:lnSpc>
              <a:spcPct val="90000"/>
            </a:lnSpc>
            <a:spcBef>
              <a:spcPct val="0"/>
            </a:spcBef>
            <a:spcAft>
              <a:spcPct val="35000"/>
            </a:spcAft>
            <a:buNone/>
          </a:pPr>
          <a:r>
            <a:rPr lang="en-US" sz="1400" b="1" kern="1200" dirty="0"/>
            <a:t>Architecture</a:t>
          </a:r>
          <a:endParaRPr lang="en-US" sz="1400" kern="1200" dirty="0"/>
        </a:p>
        <a:p>
          <a:pPr marL="114300" lvl="1" indent="-114300" algn="l" defTabSz="622300" rtl="0">
            <a:lnSpc>
              <a:spcPct val="90000"/>
            </a:lnSpc>
            <a:spcBef>
              <a:spcPct val="0"/>
            </a:spcBef>
            <a:spcAft>
              <a:spcPct val="15000"/>
            </a:spcAft>
            <a:buChar char="•"/>
          </a:pPr>
          <a:r>
            <a:rPr lang="en-US" sz="1400" kern="1200" dirty="0"/>
            <a:t>Covers the general concepts, security requirements, definitions, and mechanisms defining IPsec technology</a:t>
          </a:r>
        </a:p>
        <a:p>
          <a:pPr marL="114300" lvl="1" indent="-114300" algn="l" defTabSz="622300" rtl="0">
            <a:lnSpc>
              <a:spcPct val="90000"/>
            </a:lnSpc>
            <a:spcBef>
              <a:spcPct val="0"/>
            </a:spcBef>
            <a:spcAft>
              <a:spcPct val="15000"/>
            </a:spcAft>
            <a:buChar char="•"/>
          </a:pPr>
          <a:r>
            <a:rPr lang="en-US" sz="1400" kern="1200" dirty="0"/>
            <a:t>The current specification is RFC4301, </a:t>
          </a:r>
          <a:r>
            <a:rPr lang="en-US" sz="1400" i="1" kern="1200" dirty="0"/>
            <a:t>Security Architecture for the Internet Protocol</a:t>
          </a:r>
          <a:endParaRPr lang="en-US" sz="1400" kern="1200" dirty="0"/>
        </a:p>
      </dsp:txBody>
      <dsp:txXfrm>
        <a:off x="143039" y="4334049"/>
        <a:ext cx="2389814" cy="2148453"/>
      </dsp:txXfrm>
    </dsp:sp>
    <dsp:sp modelId="{A7ABCFE7-8F30-2F42-AFD6-BC26B11077B0}">
      <dsp:nvSpPr>
        <dsp:cNvPr id="0" name=""/>
        <dsp:cNvSpPr/>
      </dsp:nvSpPr>
      <dsp:spPr>
        <a:xfrm rot="12181312">
          <a:off x="1346800" y="3314806"/>
          <a:ext cx="1930882" cy="674862"/>
        </a:xfrm>
        <a:prstGeom prst="leftArrow">
          <a:avLst>
            <a:gd name="adj1" fmla="val 60000"/>
            <a:gd name="adj2" fmla="val 50000"/>
          </a:avLst>
        </a:prstGeom>
        <a:solidFill>
          <a:schemeClr val="accent6">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70EB2410-3246-1544-AD89-20E5CDA7F891}">
      <dsp:nvSpPr>
        <dsp:cNvPr id="0" name=""/>
        <dsp:cNvSpPr/>
      </dsp:nvSpPr>
      <dsp:spPr>
        <a:xfrm>
          <a:off x="247059" y="2362198"/>
          <a:ext cx="2353267" cy="1824943"/>
        </a:xfrm>
        <a:prstGeom prst="roundRect">
          <a:avLst>
            <a:gd name="adj" fmla="val 10000"/>
          </a:avLst>
        </a:prstGeom>
        <a:solidFill>
          <a:schemeClr val="accent6">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t" anchorCtr="0">
          <a:noAutofit/>
        </a:bodyPr>
        <a:lstStyle/>
        <a:p>
          <a:pPr marL="0" lvl="0" indent="0" algn="l" defTabSz="622300" rtl="0">
            <a:lnSpc>
              <a:spcPct val="90000"/>
            </a:lnSpc>
            <a:spcBef>
              <a:spcPct val="0"/>
            </a:spcBef>
            <a:spcAft>
              <a:spcPct val="35000"/>
            </a:spcAft>
            <a:buNone/>
          </a:pPr>
          <a:r>
            <a:rPr lang="en-US" sz="1400" b="1" kern="1200" dirty="0"/>
            <a:t>Authentication Header (AH)</a:t>
          </a:r>
          <a:endParaRPr lang="en-US" sz="1400" kern="1200" dirty="0"/>
        </a:p>
        <a:p>
          <a:pPr marL="114300" lvl="1" indent="-114300" algn="l" defTabSz="622300" rtl="0">
            <a:lnSpc>
              <a:spcPct val="90000"/>
            </a:lnSpc>
            <a:spcBef>
              <a:spcPct val="0"/>
            </a:spcBef>
            <a:spcAft>
              <a:spcPct val="15000"/>
            </a:spcAft>
            <a:buChar char="•"/>
          </a:pPr>
          <a:r>
            <a:rPr lang="en-US" sz="1400" kern="1200" dirty="0"/>
            <a:t>An extension header to provide message authentication</a:t>
          </a:r>
        </a:p>
        <a:p>
          <a:pPr marL="114300" lvl="1" indent="-114300" algn="l" defTabSz="622300" rtl="0">
            <a:lnSpc>
              <a:spcPct val="90000"/>
            </a:lnSpc>
            <a:spcBef>
              <a:spcPct val="0"/>
            </a:spcBef>
            <a:spcAft>
              <a:spcPct val="15000"/>
            </a:spcAft>
            <a:buChar char="•"/>
          </a:pPr>
          <a:r>
            <a:rPr lang="en-US" sz="1400" kern="1200" dirty="0"/>
            <a:t>The current specification is RFC 4302, </a:t>
          </a:r>
          <a:r>
            <a:rPr lang="en-US" sz="1400" i="1" kern="1200" dirty="0"/>
            <a:t>IP Authentication Header</a:t>
          </a:r>
          <a:endParaRPr lang="en-US" sz="1400" kern="1200" dirty="0"/>
        </a:p>
      </dsp:txBody>
      <dsp:txXfrm>
        <a:off x="300510" y="2415649"/>
        <a:ext cx="2246365" cy="1718041"/>
      </dsp:txXfrm>
    </dsp:sp>
    <dsp:sp modelId="{45F267BE-CA9F-7A42-8E5E-CB2BE08ACB46}">
      <dsp:nvSpPr>
        <dsp:cNvPr id="0" name=""/>
        <dsp:cNvSpPr/>
      </dsp:nvSpPr>
      <dsp:spPr>
        <a:xfrm rot="14940122">
          <a:off x="2346735" y="1885837"/>
          <a:ext cx="2318353" cy="674862"/>
        </a:xfrm>
        <a:prstGeom prst="leftArrow">
          <a:avLst>
            <a:gd name="adj1" fmla="val 60000"/>
            <a:gd name="adj2" fmla="val 50000"/>
          </a:avLst>
        </a:prstGeom>
        <a:solidFill>
          <a:schemeClr val="accent4">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8AFD84F3-9003-6C4B-80E2-22CDD89B2CE4}">
      <dsp:nvSpPr>
        <dsp:cNvPr id="0" name=""/>
        <dsp:cNvSpPr/>
      </dsp:nvSpPr>
      <dsp:spPr>
        <a:xfrm>
          <a:off x="1828789" y="0"/>
          <a:ext cx="2523498" cy="2282137"/>
        </a:xfrm>
        <a:prstGeom prst="roundRect">
          <a:avLst>
            <a:gd name="adj" fmla="val 10000"/>
          </a:avLst>
        </a:prstGeom>
        <a:solidFill>
          <a:schemeClr val="accent4">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t" anchorCtr="0">
          <a:noAutofit/>
        </a:bodyPr>
        <a:lstStyle/>
        <a:p>
          <a:pPr marL="0" lvl="0" indent="0" algn="l" defTabSz="622300" rtl="0">
            <a:lnSpc>
              <a:spcPct val="90000"/>
            </a:lnSpc>
            <a:spcBef>
              <a:spcPct val="0"/>
            </a:spcBef>
            <a:spcAft>
              <a:spcPct val="35000"/>
            </a:spcAft>
            <a:buNone/>
          </a:pPr>
          <a:r>
            <a:rPr lang="en-US" sz="1400" b="1" kern="1200" dirty="0"/>
            <a:t>Encapsulating Security Payload (ESP)</a:t>
          </a:r>
          <a:endParaRPr lang="en-US" sz="1400" kern="1200" dirty="0"/>
        </a:p>
        <a:p>
          <a:pPr marL="114300" lvl="1" indent="-114300" algn="l" defTabSz="622300" rtl="0">
            <a:lnSpc>
              <a:spcPct val="90000"/>
            </a:lnSpc>
            <a:spcBef>
              <a:spcPct val="0"/>
            </a:spcBef>
            <a:spcAft>
              <a:spcPct val="15000"/>
            </a:spcAft>
            <a:buChar char="•"/>
          </a:pPr>
          <a:r>
            <a:rPr lang="en-US" sz="1400" kern="1200" dirty="0"/>
            <a:t>Consists of an encapsulating header and trailer used to provide encryption or combined encryption/authentication </a:t>
          </a:r>
        </a:p>
        <a:p>
          <a:pPr marL="114300" lvl="1" indent="-114300" algn="l" defTabSz="622300" rtl="0">
            <a:lnSpc>
              <a:spcPct val="90000"/>
            </a:lnSpc>
            <a:spcBef>
              <a:spcPct val="0"/>
            </a:spcBef>
            <a:spcAft>
              <a:spcPct val="15000"/>
            </a:spcAft>
            <a:buChar char="•"/>
          </a:pPr>
          <a:r>
            <a:rPr lang="en-US" sz="1400" kern="1200" dirty="0"/>
            <a:t>The current specification is RFC 4303, </a:t>
          </a:r>
          <a:r>
            <a:rPr lang="en-US" sz="1400" i="1" kern="1200" dirty="0"/>
            <a:t>IP Encapsulating Security Payload (ESP)</a:t>
          </a:r>
          <a:endParaRPr lang="en-US" sz="1400" kern="1200" dirty="0"/>
        </a:p>
      </dsp:txBody>
      <dsp:txXfrm>
        <a:off x="1895631" y="66842"/>
        <a:ext cx="2389814" cy="2148453"/>
      </dsp:txXfrm>
    </dsp:sp>
    <dsp:sp modelId="{E85F8CD7-CF21-FD45-B934-3FE960C7F98A}">
      <dsp:nvSpPr>
        <dsp:cNvPr id="0" name=""/>
        <dsp:cNvSpPr/>
      </dsp:nvSpPr>
      <dsp:spPr>
        <a:xfrm rot="17893692">
          <a:off x="4359435" y="1917260"/>
          <a:ext cx="2519103" cy="674862"/>
        </a:xfrm>
        <a:prstGeom prst="leftArrow">
          <a:avLst>
            <a:gd name="adj1" fmla="val 60000"/>
            <a:gd name="adj2" fmla="val 50000"/>
          </a:avLst>
        </a:prstGeom>
        <a:solidFill>
          <a:schemeClr val="accent5">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A22D35D9-2890-504A-85CD-D5B62625CE94}">
      <dsp:nvSpPr>
        <dsp:cNvPr id="0" name=""/>
        <dsp:cNvSpPr/>
      </dsp:nvSpPr>
      <dsp:spPr>
        <a:xfrm>
          <a:off x="5029184" y="80069"/>
          <a:ext cx="2371102" cy="2129735"/>
        </a:xfrm>
        <a:prstGeom prst="roundRect">
          <a:avLst>
            <a:gd name="adj" fmla="val 10000"/>
          </a:avLst>
        </a:prstGeom>
        <a:solidFill>
          <a:schemeClr val="accent5">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t" anchorCtr="0">
          <a:noAutofit/>
        </a:bodyPr>
        <a:lstStyle/>
        <a:p>
          <a:pPr marL="0" lvl="0" indent="0" algn="l" defTabSz="622300" rtl="0">
            <a:lnSpc>
              <a:spcPct val="90000"/>
            </a:lnSpc>
            <a:spcBef>
              <a:spcPct val="0"/>
            </a:spcBef>
            <a:spcAft>
              <a:spcPct val="35000"/>
            </a:spcAft>
            <a:buNone/>
          </a:pPr>
          <a:r>
            <a:rPr lang="en-US" sz="1400" b="1" kern="1200" dirty="0"/>
            <a:t> Internet Key Exchange (IKE)</a:t>
          </a:r>
          <a:endParaRPr lang="en-US" sz="1400" kern="1200" dirty="0"/>
        </a:p>
        <a:p>
          <a:pPr marL="114300" lvl="1" indent="-114300" algn="l" defTabSz="622300" rtl="0">
            <a:lnSpc>
              <a:spcPct val="90000"/>
            </a:lnSpc>
            <a:spcBef>
              <a:spcPct val="0"/>
            </a:spcBef>
            <a:spcAft>
              <a:spcPct val="15000"/>
            </a:spcAft>
            <a:buChar char="•"/>
          </a:pPr>
          <a:r>
            <a:rPr lang="en-US" sz="1400" kern="1200" dirty="0"/>
            <a:t>A collection of documents describing the key management schemes for use with IPsec</a:t>
          </a:r>
        </a:p>
        <a:p>
          <a:pPr marL="114300" lvl="1" indent="-114300" algn="l" defTabSz="622300" rtl="0">
            <a:lnSpc>
              <a:spcPct val="90000"/>
            </a:lnSpc>
            <a:spcBef>
              <a:spcPct val="0"/>
            </a:spcBef>
            <a:spcAft>
              <a:spcPct val="15000"/>
            </a:spcAft>
            <a:buChar char="•"/>
          </a:pPr>
          <a:r>
            <a:rPr lang="en-US" sz="1400" kern="1200" dirty="0"/>
            <a:t>The main specification is RFC 7296, </a:t>
          </a:r>
          <a:r>
            <a:rPr lang="en-US" sz="1400" i="1" kern="1200" dirty="0"/>
            <a:t>Internet Key Exchange (IKEv2) Protocol, </a:t>
          </a:r>
          <a:r>
            <a:rPr lang="en-US" sz="1400" kern="1200" dirty="0"/>
            <a:t>but there are a number of related RFCs</a:t>
          </a:r>
        </a:p>
      </dsp:txBody>
      <dsp:txXfrm>
        <a:off x="5091562" y="142447"/>
        <a:ext cx="2246346" cy="2004979"/>
      </dsp:txXfrm>
    </dsp:sp>
    <dsp:sp modelId="{D85B745C-C860-BE46-86DA-48F1FF2AA5E2}">
      <dsp:nvSpPr>
        <dsp:cNvPr id="0" name=""/>
        <dsp:cNvSpPr/>
      </dsp:nvSpPr>
      <dsp:spPr>
        <a:xfrm rot="20449923">
          <a:off x="5568778" y="3430291"/>
          <a:ext cx="2075081" cy="674862"/>
        </a:xfrm>
        <a:prstGeom prst="leftArrow">
          <a:avLst>
            <a:gd name="adj1" fmla="val 60000"/>
            <a:gd name="adj2" fmla="val 50000"/>
          </a:avLst>
        </a:prstGeom>
        <a:solidFill>
          <a:schemeClr val="tx2">
            <a:lumMod val="60000"/>
            <a:lumOff val="40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4B84E441-63D4-AA4B-B46B-6441E2285FB1}">
      <dsp:nvSpPr>
        <dsp:cNvPr id="0" name=""/>
        <dsp:cNvSpPr/>
      </dsp:nvSpPr>
      <dsp:spPr>
        <a:xfrm>
          <a:off x="6400804" y="2362190"/>
          <a:ext cx="2371069" cy="2129735"/>
        </a:xfrm>
        <a:prstGeom prst="roundRect">
          <a:avLst>
            <a:gd name="adj" fmla="val 10000"/>
          </a:avLst>
        </a:prstGeom>
        <a:solidFill>
          <a:schemeClr val="accent1">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t" anchorCtr="0">
          <a:noAutofit/>
        </a:bodyPr>
        <a:lstStyle/>
        <a:p>
          <a:pPr marL="0" lvl="0" indent="0" algn="l" defTabSz="622300" rtl="0">
            <a:lnSpc>
              <a:spcPct val="90000"/>
            </a:lnSpc>
            <a:spcBef>
              <a:spcPct val="0"/>
            </a:spcBef>
            <a:spcAft>
              <a:spcPct val="35000"/>
            </a:spcAft>
            <a:buNone/>
          </a:pPr>
          <a:r>
            <a:rPr lang="en-US" sz="1400" b="1" kern="1200" dirty="0"/>
            <a:t>Cryptographic algorithms</a:t>
          </a:r>
          <a:endParaRPr lang="en-US" sz="1400" kern="1200" dirty="0"/>
        </a:p>
        <a:p>
          <a:pPr marL="114300" lvl="1" indent="-114300" algn="l" defTabSz="622300" rtl="0">
            <a:lnSpc>
              <a:spcPct val="90000"/>
            </a:lnSpc>
            <a:spcBef>
              <a:spcPct val="0"/>
            </a:spcBef>
            <a:spcAft>
              <a:spcPct val="15000"/>
            </a:spcAft>
            <a:buChar char="•"/>
          </a:pPr>
          <a:r>
            <a:rPr lang="en-US" sz="1400" kern="1200" dirty="0"/>
            <a:t>This category encompasses a large set of documents that define and describe cryptographic algorithms for encryption, message authentication, pseudorandom functions (PRFs), and cryptographic key exchange</a:t>
          </a:r>
        </a:p>
      </dsp:txBody>
      <dsp:txXfrm>
        <a:off x="6463182" y="2424568"/>
        <a:ext cx="2246313" cy="2004979"/>
      </dsp:txXfrm>
    </dsp:sp>
    <dsp:sp modelId="{362E5961-F8E7-1A42-B2D9-9ED51B9304BF}">
      <dsp:nvSpPr>
        <dsp:cNvPr id="0" name=""/>
        <dsp:cNvSpPr/>
      </dsp:nvSpPr>
      <dsp:spPr>
        <a:xfrm rot="1072922">
          <a:off x="5584142" y="4911227"/>
          <a:ext cx="2032243" cy="674862"/>
        </a:xfrm>
        <a:prstGeom prst="leftArrow">
          <a:avLst>
            <a:gd name="adj1" fmla="val 60000"/>
            <a:gd name="adj2" fmla="val 50000"/>
          </a:avLst>
        </a:prstGeom>
        <a:solidFill>
          <a:schemeClr val="accent2">
            <a:lumMod val="50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D575DB94-5BA4-8A44-8258-8BDEB20E9A6E}">
      <dsp:nvSpPr>
        <dsp:cNvPr id="0" name=""/>
        <dsp:cNvSpPr/>
      </dsp:nvSpPr>
      <dsp:spPr>
        <a:xfrm>
          <a:off x="6476998" y="4648194"/>
          <a:ext cx="2180599" cy="1824943"/>
        </a:xfrm>
        <a:prstGeom prst="roundRect">
          <a:avLst>
            <a:gd name="adj" fmla="val 10000"/>
          </a:avLst>
        </a:prstGeom>
        <a:solidFill>
          <a:schemeClr val="accent2">
            <a:lumMod val="50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t" anchorCtr="0">
          <a:noAutofit/>
        </a:bodyPr>
        <a:lstStyle/>
        <a:p>
          <a:pPr marL="0" lvl="0" indent="0" algn="l" defTabSz="622300" rtl="0">
            <a:lnSpc>
              <a:spcPct val="90000"/>
            </a:lnSpc>
            <a:spcBef>
              <a:spcPct val="0"/>
            </a:spcBef>
            <a:spcAft>
              <a:spcPct val="35000"/>
            </a:spcAft>
            <a:buNone/>
          </a:pPr>
          <a:r>
            <a:rPr lang="en-US" sz="1400" b="1" kern="1200" dirty="0"/>
            <a:t>Other</a:t>
          </a:r>
          <a:endParaRPr lang="en-US" sz="1400" kern="1200" dirty="0"/>
        </a:p>
        <a:p>
          <a:pPr marL="114300" lvl="1" indent="-114300" algn="l" defTabSz="622300" rtl="0">
            <a:lnSpc>
              <a:spcPct val="90000"/>
            </a:lnSpc>
            <a:spcBef>
              <a:spcPct val="0"/>
            </a:spcBef>
            <a:spcAft>
              <a:spcPct val="15000"/>
            </a:spcAft>
            <a:buChar char="•"/>
          </a:pPr>
          <a:r>
            <a:rPr lang="en-US" sz="1400" kern="1200" dirty="0"/>
            <a:t>There are a variety of other IPsec-related RFCs, including those dealing with security policy and management information base (MIB) content</a:t>
          </a:r>
        </a:p>
      </dsp:txBody>
      <dsp:txXfrm>
        <a:off x="6530449" y="4701645"/>
        <a:ext cx="2073697" cy="171804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5BA64-A402-F841-80AD-B51F83B1EE73}">
      <dsp:nvSpPr>
        <dsp:cNvPr id="0" name=""/>
        <dsp:cNvSpPr/>
      </dsp:nvSpPr>
      <dsp:spPr>
        <a:xfrm rot="5400000">
          <a:off x="-142205" y="143739"/>
          <a:ext cx="948035" cy="663624"/>
        </a:xfrm>
        <a:prstGeom prst="chevr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 </a:t>
          </a:r>
        </a:p>
      </dsp:txBody>
      <dsp:txXfrm rot="-5400000">
        <a:off x="1" y="333345"/>
        <a:ext cx="663624" cy="284411"/>
      </dsp:txXfrm>
    </dsp:sp>
    <dsp:sp modelId="{5FB1D2C7-CE0A-F84D-B2A6-1B3B46232F5C}">
      <dsp:nvSpPr>
        <dsp:cNvPr id="0" name=""/>
        <dsp:cNvSpPr/>
      </dsp:nvSpPr>
      <dsp:spPr>
        <a:xfrm rot="5400000">
          <a:off x="4367100" y="-3701942"/>
          <a:ext cx="616222" cy="8023175"/>
        </a:xfrm>
        <a:prstGeom prst="round2Same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It employs a mechanism known as cookies to thwart clogging attacks</a:t>
          </a:r>
        </a:p>
      </dsp:txBody>
      <dsp:txXfrm rot="-5400000">
        <a:off x="663624" y="31615"/>
        <a:ext cx="7993094" cy="556060"/>
      </dsp:txXfrm>
    </dsp:sp>
    <dsp:sp modelId="{0A263CDF-A21A-804F-8C6A-021F1F811A92}">
      <dsp:nvSpPr>
        <dsp:cNvPr id="0" name=""/>
        <dsp:cNvSpPr/>
      </dsp:nvSpPr>
      <dsp:spPr>
        <a:xfrm rot="5400000">
          <a:off x="-142205" y="972763"/>
          <a:ext cx="948035" cy="663624"/>
        </a:xfrm>
        <a:prstGeom prst="chevr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2. </a:t>
          </a:r>
        </a:p>
      </dsp:txBody>
      <dsp:txXfrm rot="-5400000">
        <a:off x="1" y="1162369"/>
        <a:ext cx="663624" cy="284411"/>
      </dsp:txXfrm>
    </dsp:sp>
    <dsp:sp modelId="{1D2B45EC-1225-6B48-9D7A-C18D51A880CA}">
      <dsp:nvSpPr>
        <dsp:cNvPr id="0" name=""/>
        <dsp:cNvSpPr/>
      </dsp:nvSpPr>
      <dsp:spPr>
        <a:xfrm rot="5400000">
          <a:off x="4367100" y="-2872918"/>
          <a:ext cx="616222" cy="8023175"/>
        </a:xfrm>
        <a:prstGeom prst="round2Same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It enables the two parties to negotiate a group; 	this, in essence, specifies the global parameters of the Diffie-Hellman key exchange</a:t>
          </a:r>
        </a:p>
      </dsp:txBody>
      <dsp:txXfrm rot="-5400000">
        <a:off x="663624" y="860639"/>
        <a:ext cx="7993094" cy="556060"/>
      </dsp:txXfrm>
    </dsp:sp>
    <dsp:sp modelId="{CEDEA343-E328-3D43-A70B-545E118FB7EB}">
      <dsp:nvSpPr>
        <dsp:cNvPr id="0" name=""/>
        <dsp:cNvSpPr/>
      </dsp:nvSpPr>
      <dsp:spPr>
        <a:xfrm rot="5400000">
          <a:off x="-142205" y="1801787"/>
          <a:ext cx="948035" cy="663624"/>
        </a:xfrm>
        <a:prstGeom prst="chevr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3.</a:t>
          </a:r>
        </a:p>
      </dsp:txBody>
      <dsp:txXfrm rot="-5400000">
        <a:off x="1" y="1991393"/>
        <a:ext cx="663624" cy="284411"/>
      </dsp:txXfrm>
    </dsp:sp>
    <dsp:sp modelId="{AE0352BD-AE36-0548-A3F4-0C964F6E09EB}">
      <dsp:nvSpPr>
        <dsp:cNvPr id="0" name=""/>
        <dsp:cNvSpPr/>
      </dsp:nvSpPr>
      <dsp:spPr>
        <a:xfrm rot="5400000">
          <a:off x="4367100" y="-2043893"/>
          <a:ext cx="616222" cy="8023175"/>
        </a:xfrm>
        <a:prstGeom prst="round2Same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 It uses nonces to ensure against replay attacks</a:t>
          </a:r>
        </a:p>
      </dsp:txBody>
      <dsp:txXfrm rot="-5400000">
        <a:off x="663624" y="1689664"/>
        <a:ext cx="7993094" cy="556060"/>
      </dsp:txXfrm>
    </dsp:sp>
    <dsp:sp modelId="{BFAD7A5C-39B0-9A46-B98C-3DF9DCEDE676}">
      <dsp:nvSpPr>
        <dsp:cNvPr id="0" name=""/>
        <dsp:cNvSpPr/>
      </dsp:nvSpPr>
      <dsp:spPr>
        <a:xfrm rot="5400000">
          <a:off x="-142205" y="2630811"/>
          <a:ext cx="948035" cy="663624"/>
        </a:xfrm>
        <a:prstGeom prst="chevr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4. </a:t>
          </a:r>
        </a:p>
      </dsp:txBody>
      <dsp:txXfrm rot="-5400000">
        <a:off x="1" y="2820417"/>
        <a:ext cx="663624" cy="284411"/>
      </dsp:txXfrm>
    </dsp:sp>
    <dsp:sp modelId="{19F5704B-5396-724A-B6B8-36E16BEA3285}">
      <dsp:nvSpPr>
        <dsp:cNvPr id="0" name=""/>
        <dsp:cNvSpPr/>
      </dsp:nvSpPr>
      <dsp:spPr>
        <a:xfrm rot="5400000">
          <a:off x="4367100" y="-1214869"/>
          <a:ext cx="616222" cy="8023175"/>
        </a:xfrm>
        <a:prstGeom prst="round2Same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It enables the exchange of Diffie-Hellman public key values</a:t>
          </a:r>
        </a:p>
      </dsp:txBody>
      <dsp:txXfrm rot="-5400000">
        <a:off x="663624" y="2518688"/>
        <a:ext cx="7993094" cy="556060"/>
      </dsp:txXfrm>
    </dsp:sp>
    <dsp:sp modelId="{E1E98530-1975-774C-91C7-53635D911027}">
      <dsp:nvSpPr>
        <dsp:cNvPr id="0" name=""/>
        <dsp:cNvSpPr/>
      </dsp:nvSpPr>
      <dsp:spPr>
        <a:xfrm rot="5400000">
          <a:off x="-142205" y="3459836"/>
          <a:ext cx="948035" cy="663624"/>
        </a:xfrm>
        <a:prstGeom prst="chevr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5.</a:t>
          </a:r>
        </a:p>
      </dsp:txBody>
      <dsp:txXfrm rot="-5400000">
        <a:off x="1" y="3649442"/>
        <a:ext cx="663624" cy="284411"/>
      </dsp:txXfrm>
    </dsp:sp>
    <dsp:sp modelId="{29610787-19F4-DF48-9A09-9E25EC65C115}">
      <dsp:nvSpPr>
        <dsp:cNvPr id="0" name=""/>
        <dsp:cNvSpPr/>
      </dsp:nvSpPr>
      <dsp:spPr>
        <a:xfrm rot="5400000">
          <a:off x="4367100" y="-385845"/>
          <a:ext cx="616222" cy="8023175"/>
        </a:xfrm>
        <a:prstGeom prst="round2Same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 It authenticates the Diffie-Hellman exchange to thwart man-in-the-middle-attacks</a:t>
          </a:r>
        </a:p>
      </dsp:txBody>
      <dsp:txXfrm rot="-5400000">
        <a:off x="663624" y="3347712"/>
        <a:ext cx="7993094" cy="556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E3007-19CD-304D-8E28-3E8CE4ABCC41}">
      <dsp:nvSpPr>
        <dsp:cNvPr id="0" name=""/>
        <dsp:cNvSpPr/>
      </dsp:nvSpPr>
      <dsp:spPr>
        <a:xfrm>
          <a:off x="0" y="0"/>
          <a:ext cx="2870200" cy="2870200"/>
        </a:xfrm>
        <a:prstGeom prst="pie">
          <a:avLst>
            <a:gd name="adj1" fmla="val 5400000"/>
            <a:gd name="adj2" fmla="val 162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4260A6A7-04C4-6C4E-81D6-9B20A8079269}">
      <dsp:nvSpPr>
        <dsp:cNvPr id="0" name=""/>
        <dsp:cNvSpPr/>
      </dsp:nvSpPr>
      <dsp:spPr>
        <a:xfrm>
          <a:off x="1435100" y="0"/>
          <a:ext cx="4660900" cy="28702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Examples include:</a:t>
          </a:r>
        </a:p>
      </dsp:txBody>
      <dsp:txXfrm>
        <a:off x="1435100" y="0"/>
        <a:ext cx="2330450" cy="2870200"/>
      </dsp:txXfrm>
    </dsp:sp>
    <dsp:sp modelId="{AAF43AC8-B14D-6F46-9071-E2D8B19F383F}">
      <dsp:nvSpPr>
        <dsp:cNvPr id="0" name=""/>
        <dsp:cNvSpPr/>
      </dsp:nvSpPr>
      <dsp:spPr>
        <a:xfrm>
          <a:off x="3765550" y="0"/>
          <a:ext cx="2330450" cy="2870200"/>
        </a:xfrm>
        <a:prstGeom prst="rect">
          <a:avLst/>
        </a:prstGeom>
        <a:noFill/>
        <a:ln w="38100" cap="flat" cmpd="sng" algn="ctr">
          <a:noFill/>
          <a:prstDash val="solid"/>
          <a:miter/>
        </a:ln>
        <a:effectLst/>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Secure branch office connectivity over the Internet</a:t>
          </a:r>
        </a:p>
        <a:p>
          <a:pPr marL="171450" lvl="1" indent="-171450" algn="l" defTabSz="755650">
            <a:lnSpc>
              <a:spcPct val="90000"/>
            </a:lnSpc>
            <a:spcBef>
              <a:spcPct val="0"/>
            </a:spcBef>
            <a:spcAft>
              <a:spcPct val="15000"/>
            </a:spcAft>
            <a:buChar char="•"/>
          </a:pPr>
          <a:r>
            <a:rPr lang="en-US" sz="1700" kern="1200" dirty="0"/>
            <a:t>Secure remote access over the Internet</a:t>
          </a:r>
        </a:p>
        <a:p>
          <a:pPr marL="171450" lvl="1" indent="-171450" algn="l" defTabSz="755650">
            <a:lnSpc>
              <a:spcPct val="90000"/>
            </a:lnSpc>
            <a:spcBef>
              <a:spcPct val="0"/>
            </a:spcBef>
            <a:spcAft>
              <a:spcPct val="15000"/>
            </a:spcAft>
            <a:buChar char="•"/>
          </a:pPr>
          <a:r>
            <a:rPr lang="en-US" sz="1700" kern="1200" dirty="0"/>
            <a:t>Establishing extranet and intranet connectivity with partners</a:t>
          </a:r>
        </a:p>
        <a:p>
          <a:pPr marL="171450" lvl="1" indent="-171450" algn="l" defTabSz="755650">
            <a:lnSpc>
              <a:spcPct val="90000"/>
            </a:lnSpc>
            <a:spcBef>
              <a:spcPct val="0"/>
            </a:spcBef>
            <a:spcAft>
              <a:spcPct val="15000"/>
            </a:spcAft>
            <a:buChar char="•"/>
          </a:pPr>
          <a:r>
            <a:rPr lang="en-US" sz="1700" kern="1200" dirty="0"/>
            <a:t>Enhancing electronic commerce security</a:t>
          </a:r>
        </a:p>
      </dsp:txBody>
      <dsp:txXfrm>
        <a:off x="3765550" y="0"/>
        <a:ext cx="2330450" cy="2870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A2390-973D-8B47-8B9D-6F29CA4AFC57}">
      <dsp:nvSpPr>
        <dsp:cNvPr id="0" name=""/>
        <dsp:cNvSpPr/>
      </dsp:nvSpPr>
      <dsp:spPr>
        <a:xfrm>
          <a:off x="1264919" y="58419"/>
          <a:ext cx="2804160" cy="2804160"/>
        </a:xfrm>
        <a:prstGeom prst="ellipse">
          <a:avLst/>
        </a:prstGeom>
        <a:solidFill>
          <a:schemeClr val="bg1"/>
        </a:solidFill>
        <a:ln>
          <a:solidFill>
            <a:schemeClr val="accent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711200">
            <a:lnSpc>
              <a:spcPct val="90000"/>
            </a:lnSpc>
            <a:spcBef>
              <a:spcPct val="0"/>
            </a:spcBef>
            <a:spcAft>
              <a:spcPct val="35000"/>
            </a:spcAft>
            <a:buNone/>
          </a:pPr>
          <a:r>
            <a:rPr lang="en-AU" sz="1600" kern="1200" dirty="0"/>
            <a:t>Security Parameters Index (SPI)</a:t>
          </a:r>
          <a:endParaRPr lang="en-US" sz="1600" kern="1200" dirty="0"/>
        </a:p>
        <a:p>
          <a:pPr marL="114300" lvl="1" indent="-114300" algn="l" defTabSz="533400">
            <a:lnSpc>
              <a:spcPct val="90000"/>
            </a:lnSpc>
            <a:spcBef>
              <a:spcPct val="0"/>
            </a:spcBef>
            <a:spcAft>
              <a:spcPct val="15000"/>
            </a:spcAft>
            <a:buChar char="•"/>
          </a:pPr>
          <a:r>
            <a:rPr lang="en-AU" sz="1200" kern="1200" dirty="0"/>
            <a:t>A 32-bit unsigned integer assigned to this SA and having local significance only</a:t>
          </a:r>
        </a:p>
      </dsp:txBody>
      <dsp:txXfrm>
        <a:off x="1638807" y="549148"/>
        <a:ext cx="2056384" cy="1261872"/>
      </dsp:txXfrm>
    </dsp:sp>
    <dsp:sp modelId="{CF3F18DD-5263-1940-B599-27C89DC3F298}">
      <dsp:nvSpPr>
        <dsp:cNvPr id="0" name=""/>
        <dsp:cNvSpPr/>
      </dsp:nvSpPr>
      <dsp:spPr>
        <a:xfrm>
          <a:off x="2276754" y="1811020"/>
          <a:ext cx="2804160" cy="2804160"/>
        </a:xfrm>
        <a:prstGeom prst="ellipse">
          <a:avLst/>
        </a:prstGeom>
        <a:solidFill>
          <a:schemeClr val="bg1"/>
        </a:solidFill>
        <a:ln>
          <a:solidFill>
            <a:schemeClr val="accent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711200">
            <a:lnSpc>
              <a:spcPct val="90000"/>
            </a:lnSpc>
            <a:spcBef>
              <a:spcPct val="0"/>
            </a:spcBef>
            <a:spcAft>
              <a:spcPct val="35000"/>
            </a:spcAft>
            <a:buNone/>
          </a:pPr>
          <a:r>
            <a:rPr lang="en-AU" sz="1600" kern="1200" dirty="0"/>
            <a:t>IP Destination Address</a:t>
          </a:r>
        </a:p>
        <a:p>
          <a:pPr marL="114300" lvl="1" indent="-114300" algn="l" defTabSz="533400">
            <a:lnSpc>
              <a:spcPct val="90000"/>
            </a:lnSpc>
            <a:spcBef>
              <a:spcPct val="0"/>
            </a:spcBef>
            <a:spcAft>
              <a:spcPct val="15000"/>
            </a:spcAft>
            <a:buChar char="•"/>
          </a:pPr>
          <a:r>
            <a:rPr lang="en-AU" sz="1200" kern="1200" dirty="0"/>
            <a:t>Address of the destination endpoint of the SA, which may be an end-user system or a network system such as a firewall or router</a:t>
          </a:r>
        </a:p>
      </dsp:txBody>
      <dsp:txXfrm>
        <a:off x="3134359" y="2535428"/>
        <a:ext cx="1682496" cy="1542288"/>
      </dsp:txXfrm>
    </dsp:sp>
    <dsp:sp modelId="{6CEAEDBC-7DA9-9545-A749-5CA81761779C}">
      <dsp:nvSpPr>
        <dsp:cNvPr id="0" name=""/>
        <dsp:cNvSpPr/>
      </dsp:nvSpPr>
      <dsp:spPr>
        <a:xfrm>
          <a:off x="253085" y="1811020"/>
          <a:ext cx="2804160" cy="2804160"/>
        </a:xfrm>
        <a:prstGeom prst="ellipse">
          <a:avLst/>
        </a:prstGeom>
        <a:solidFill>
          <a:schemeClr val="bg1"/>
        </a:solidFill>
        <a:ln>
          <a:solidFill>
            <a:schemeClr val="accent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711200">
            <a:lnSpc>
              <a:spcPct val="90000"/>
            </a:lnSpc>
            <a:spcBef>
              <a:spcPct val="0"/>
            </a:spcBef>
            <a:spcAft>
              <a:spcPct val="35000"/>
            </a:spcAft>
            <a:buNone/>
          </a:pPr>
          <a:r>
            <a:rPr lang="en-AU" sz="1600" kern="1200" dirty="0"/>
            <a:t>Security protocol identifier</a:t>
          </a:r>
        </a:p>
        <a:p>
          <a:pPr marL="114300" lvl="1" indent="-114300" algn="l" defTabSz="533400">
            <a:lnSpc>
              <a:spcPct val="90000"/>
            </a:lnSpc>
            <a:spcBef>
              <a:spcPct val="0"/>
            </a:spcBef>
            <a:spcAft>
              <a:spcPct val="15000"/>
            </a:spcAft>
            <a:buChar char="•"/>
          </a:pPr>
          <a:r>
            <a:rPr lang="en-AU" sz="1200" kern="1200" dirty="0"/>
            <a:t>Indicates whether the association is an AH or ESP security association</a:t>
          </a:r>
        </a:p>
      </dsp:txBody>
      <dsp:txXfrm>
        <a:off x="517143" y="2535428"/>
        <a:ext cx="1682496" cy="15422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D6E85B-1A4F-4D48-865E-C35A83E07D3B}">
      <dsp:nvSpPr>
        <dsp:cNvPr id="0" name=""/>
        <dsp:cNvSpPr/>
      </dsp:nvSpPr>
      <dsp:spPr>
        <a:xfrm>
          <a:off x="279" y="0"/>
          <a:ext cx="1656064" cy="45212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Remote IP address</a:t>
          </a:r>
        </a:p>
      </dsp:txBody>
      <dsp:txXfrm>
        <a:off x="279" y="0"/>
        <a:ext cx="1656064" cy="1356360"/>
      </dsp:txXfrm>
    </dsp:sp>
    <dsp:sp modelId="{50615576-EF0B-AB45-A5AD-BC536ED0A537}">
      <dsp:nvSpPr>
        <dsp:cNvPr id="0" name=""/>
        <dsp:cNvSpPr/>
      </dsp:nvSpPr>
      <dsp:spPr>
        <a:xfrm>
          <a:off x="160863" y="1108289"/>
          <a:ext cx="1324851" cy="146365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b="1" i="0" kern="1200" dirty="0"/>
            <a:t>This may be a single IP address, an enumerated list or range of addresses, or a wildcard (mask) address</a:t>
          </a:r>
        </a:p>
      </dsp:txBody>
      <dsp:txXfrm>
        <a:off x="199667" y="1147093"/>
        <a:ext cx="1247243" cy="1386042"/>
      </dsp:txXfrm>
    </dsp:sp>
    <dsp:sp modelId="{A88A22A3-EA32-254C-BDC4-0A8F7D6A471A}">
      <dsp:nvSpPr>
        <dsp:cNvPr id="0" name=""/>
        <dsp:cNvSpPr/>
      </dsp:nvSpPr>
      <dsp:spPr>
        <a:xfrm>
          <a:off x="165885" y="2831379"/>
          <a:ext cx="1324851" cy="146365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b="1" i="0" kern="1200" dirty="0"/>
            <a:t>The latter two are required to support more than one destination system sharing the same SA</a:t>
          </a:r>
        </a:p>
      </dsp:txBody>
      <dsp:txXfrm>
        <a:off x="204689" y="2870183"/>
        <a:ext cx="1247243" cy="1386042"/>
      </dsp:txXfrm>
    </dsp:sp>
    <dsp:sp modelId="{307BAE11-3794-F547-A56D-52661F717BA9}">
      <dsp:nvSpPr>
        <dsp:cNvPr id="0" name=""/>
        <dsp:cNvSpPr/>
      </dsp:nvSpPr>
      <dsp:spPr>
        <a:xfrm>
          <a:off x="1757823" y="0"/>
          <a:ext cx="1656064" cy="45212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Local IP address</a:t>
          </a:r>
        </a:p>
      </dsp:txBody>
      <dsp:txXfrm>
        <a:off x="1757823" y="0"/>
        <a:ext cx="1656064" cy="1356360"/>
      </dsp:txXfrm>
    </dsp:sp>
    <dsp:sp modelId="{CA2571DB-AE35-7B4D-9F5F-38454FF4DB52}">
      <dsp:nvSpPr>
        <dsp:cNvPr id="0" name=""/>
        <dsp:cNvSpPr/>
      </dsp:nvSpPr>
      <dsp:spPr>
        <a:xfrm>
          <a:off x="1930401" y="1108289"/>
          <a:ext cx="1324851" cy="146365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b="1" i="0" kern="1200" dirty="0"/>
            <a:t>This may be a single IP address, an enumerated list or range of addresses, or a wildcard (mask) address</a:t>
          </a:r>
        </a:p>
      </dsp:txBody>
      <dsp:txXfrm>
        <a:off x="1969205" y="1147093"/>
        <a:ext cx="1247243" cy="1386042"/>
      </dsp:txXfrm>
    </dsp:sp>
    <dsp:sp modelId="{7E6749A4-BAF3-914B-9E59-062CC576711B}">
      <dsp:nvSpPr>
        <dsp:cNvPr id="0" name=""/>
        <dsp:cNvSpPr/>
      </dsp:nvSpPr>
      <dsp:spPr>
        <a:xfrm>
          <a:off x="1923429" y="2831379"/>
          <a:ext cx="1324851" cy="146365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b="1" i="0" kern="1200" dirty="0"/>
            <a:t>The latter two are required to support more than one source system sharing the same SA</a:t>
          </a:r>
        </a:p>
      </dsp:txBody>
      <dsp:txXfrm>
        <a:off x="1962233" y="2870183"/>
        <a:ext cx="1247243" cy="1386042"/>
      </dsp:txXfrm>
    </dsp:sp>
    <dsp:sp modelId="{52A334F5-E306-A242-B0DA-34D384E28FD8}">
      <dsp:nvSpPr>
        <dsp:cNvPr id="0" name=""/>
        <dsp:cNvSpPr/>
      </dsp:nvSpPr>
      <dsp:spPr>
        <a:xfrm>
          <a:off x="3515367" y="0"/>
          <a:ext cx="1656064" cy="45212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Next layer protocol</a:t>
          </a:r>
        </a:p>
      </dsp:txBody>
      <dsp:txXfrm>
        <a:off x="3515367" y="0"/>
        <a:ext cx="1656064" cy="1356360"/>
      </dsp:txXfrm>
    </dsp:sp>
    <dsp:sp modelId="{00374C01-F9AF-3846-86B9-6027E7286C24}">
      <dsp:nvSpPr>
        <dsp:cNvPr id="0" name=""/>
        <dsp:cNvSpPr/>
      </dsp:nvSpPr>
      <dsp:spPr>
        <a:xfrm>
          <a:off x="3680974" y="1356910"/>
          <a:ext cx="1324851" cy="293767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b="1" i="0" kern="1200" dirty="0"/>
            <a:t>The IP protocol header includes a field that designates the protocol operating over IP</a:t>
          </a:r>
        </a:p>
      </dsp:txBody>
      <dsp:txXfrm>
        <a:off x="3719778" y="1395714"/>
        <a:ext cx="1247243" cy="2860070"/>
      </dsp:txXfrm>
    </dsp:sp>
    <dsp:sp modelId="{3B7BA2CC-24B4-D74B-87B3-7FD81648DA9D}">
      <dsp:nvSpPr>
        <dsp:cNvPr id="0" name=""/>
        <dsp:cNvSpPr/>
      </dsp:nvSpPr>
      <dsp:spPr>
        <a:xfrm>
          <a:off x="5272912" y="0"/>
          <a:ext cx="1656064" cy="45212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Name</a:t>
          </a:r>
          <a:r>
            <a:rPr lang="en-US" sz="1300" b="1" i="0" kern="1200" dirty="0"/>
            <a:t> </a:t>
          </a:r>
        </a:p>
      </dsp:txBody>
      <dsp:txXfrm>
        <a:off x="5272912" y="0"/>
        <a:ext cx="1656064" cy="1356360"/>
      </dsp:txXfrm>
    </dsp:sp>
    <dsp:sp modelId="{99DD5FC5-C8D3-6F43-ABA0-3358441BF44E}">
      <dsp:nvSpPr>
        <dsp:cNvPr id="0" name=""/>
        <dsp:cNvSpPr/>
      </dsp:nvSpPr>
      <dsp:spPr>
        <a:xfrm>
          <a:off x="5469466" y="1108289"/>
          <a:ext cx="1324851" cy="146365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b="1" i="0" kern="1200" dirty="0"/>
            <a:t>A user identifier from the operating system</a:t>
          </a:r>
        </a:p>
      </dsp:txBody>
      <dsp:txXfrm>
        <a:off x="5508270" y="1147093"/>
        <a:ext cx="1247243" cy="1386042"/>
      </dsp:txXfrm>
    </dsp:sp>
    <dsp:sp modelId="{B77033A3-BFAF-6F4A-BB39-3CA3663CD29A}">
      <dsp:nvSpPr>
        <dsp:cNvPr id="0" name=""/>
        <dsp:cNvSpPr/>
      </dsp:nvSpPr>
      <dsp:spPr>
        <a:xfrm>
          <a:off x="5386793" y="2831379"/>
          <a:ext cx="1428301" cy="146365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b="1" i="0" kern="1200" dirty="0"/>
            <a:t>Not a field in the IP or upper-layer headers but is available if IPsec is running on the same operating system as the user</a:t>
          </a:r>
        </a:p>
      </dsp:txBody>
      <dsp:txXfrm>
        <a:off x="5428627" y="2873213"/>
        <a:ext cx="1344633" cy="1379982"/>
      </dsp:txXfrm>
    </dsp:sp>
    <dsp:sp modelId="{28DBC1DB-80F2-4044-A978-BDC0D7B0731F}">
      <dsp:nvSpPr>
        <dsp:cNvPr id="0" name=""/>
        <dsp:cNvSpPr/>
      </dsp:nvSpPr>
      <dsp:spPr>
        <a:xfrm>
          <a:off x="7030456" y="0"/>
          <a:ext cx="1656064" cy="45212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Local and remote ports</a:t>
          </a:r>
        </a:p>
      </dsp:txBody>
      <dsp:txXfrm>
        <a:off x="7030456" y="0"/>
        <a:ext cx="1656064" cy="1356360"/>
      </dsp:txXfrm>
    </dsp:sp>
    <dsp:sp modelId="{C0F9B1A0-AF49-B149-90E2-33F07E6783C8}">
      <dsp:nvSpPr>
        <dsp:cNvPr id="0" name=""/>
        <dsp:cNvSpPr/>
      </dsp:nvSpPr>
      <dsp:spPr>
        <a:xfrm>
          <a:off x="7196063" y="1356910"/>
          <a:ext cx="1324851" cy="293767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b="1" i="0" kern="1200" dirty="0"/>
            <a:t>These may be individual TCP or UDP port values, an enumerated list of ports, or a wildcard port </a:t>
          </a:r>
        </a:p>
      </dsp:txBody>
      <dsp:txXfrm>
        <a:off x="7234867" y="1395714"/>
        <a:ext cx="1247243" cy="28600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1411E-62F5-D547-80AC-0F64365020B4}">
      <dsp:nvSpPr>
        <dsp:cNvPr id="0" name=""/>
        <dsp:cNvSpPr/>
      </dsp:nvSpPr>
      <dsp:spPr>
        <a:xfrm>
          <a:off x="4389" y="0"/>
          <a:ext cx="2633519" cy="2234660"/>
        </a:xfrm>
        <a:prstGeom prst="upArrow">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04A4AB87-D914-314F-BDA2-1BCE9275DF9C}">
      <dsp:nvSpPr>
        <dsp:cNvPr id="0" name=""/>
        <dsp:cNvSpPr/>
      </dsp:nvSpPr>
      <dsp:spPr>
        <a:xfrm>
          <a:off x="2716914" y="0"/>
          <a:ext cx="4469003" cy="223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Transport mode operation provides confidentiality for any application that uses it, thus avoiding the need to implement confidentiality in every individual application</a:t>
          </a:r>
        </a:p>
      </dsp:txBody>
      <dsp:txXfrm>
        <a:off x="2716914" y="0"/>
        <a:ext cx="4469003" cy="2234660"/>
      </dsp:txXfrm>
    </dsp:sp>
    <dsp:sp modelId="{8DA63660-050F-7640-A70D-106D0074FD71}">
      <dsp:nvSpPr>
        <dsp:cNvPr id="0" name=""/>
        <dsp:cNvSpPr/>
      </dsp:nvSpPr>
      <dsp:spPr>
        <a:xfrm>
          <a:off x="794445" y="2420881"/>
          <a:ext cx="2633519" cy="2234660"/>
        </a:xfrm>
        <a:prstGeom prst="downArrow">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3C05C9F-E7D7-A847-92EB-92E599194419}">
      <dsp:nvSpPr>
        <dsp:cNvPr id="0" name=""/>
        <dsp:cNvSpPr/>
      </dsp:nvSpPr>
      <dsp:spPr>
        <a:xfrm>
          <a:off x="3506970" y="2420881"/>
          <a:ext cx="4469003" cy="223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One drawback to this mode is that it is possible to do traffic analysis on the transmitted packets </a:t>
          </a:r>
        </a:p>
      </dsp:txBody>
      <dsp:txXfrm>
        <a:off x="3506970" y="2420881"/>
        <a:ext cx="4469003" cy="22346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BA42B-BD5F-6741-97D4-D618B065444E}">
      <dsp:nvSpPr>
        <dsp:cNvPr id="0" name=""/>
        <dsp:cNvSpPr/>
      </dsp:nvSpPr>
      <dsp:spPr>
        <a:xfrm>
          <a:off x="0" y="0"/>
          <a:ext cx="7740277" cy="0"/>
        </a:xfrm>
        <a:prstGeom prst="line">
          <a:avLst/>
        </a:prstGeom>
        <a:solidFill>
          <a:schemeClr val="accent1">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0D500847-8600-D445-997A-85424849435F}">
      <dsp:nvSpPr>
        <dsp:cNvPr id="0" name=""/>
        <dsp:cNvSpPr/>
      </dsp:nvSpPr>
      <dsp:spPr>
        <a:xfrm>
          <a:off x="0" y="0"/>
          <a:ext cx="1548055" cy="4763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Tunnel mode can be used to implement a secure virtual private network</a:t>
          </a:r>
        </a:p>
      </dsp:txBody>
      <dsp:txXfrm>
        <a:off x="0" y="0"/>
        <a:ext cx="1548055" cy="4763219"/>
      </dsp:txXfrm>
    </dsp:sp>
    <dsp:sp modelId="{90F06BE0-C1A5-E243-AFEA-C5BB1ADB8331}">
      <dsp:nvSpPr>
        <dsp:cNvPr id="0" name=""/>
        <dsp:cNvSpPr/>
      </dsp:nvSpPr>
      <dsp:spPr>
        <a:xfrm>
          <a:off x="1691591" y="586774"/>
          <a:ext cx="2691959" cy="3659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 </a:t>
          </a:r>
          <a:r>
            <a:rPr lang="en-US" sz="2000" i="1" kern="1200" dirty="0"/>
            <a:t>virtual private network (VPN) </a:t>
          </a:r>
          <a:r>
            <a:rPr lang="en-US" sz="2000" kern="1200" dirty="0"/>
            <a:t>is            a private network     that is configured within a public  network in order          to take advantage       of the economies of scale and management facilities of large networks</a:t>
          </a:r>
        </a:p>
      </dsp:txBody>
      <dsp:txXfrm>
        <a:off x="1691591" y="586774"/>
        <a:ext cx="2691959" cy="3659511"/>
      </dsp:txXfrm>
    </dsp:sp>
    <dsp:sp modelId="{BF0AA194-4488-624E-8D0A-0CBBD1944F35}">
      <dsp:nvSpPr>
        <dsp:cNvPr id="0" name=""/>
        <dsp:cNvSpPr/>
      </dsp:nvSpPr>
      <dsp:spPr>
        <a:xfrm>
          <a:off x="4472222" y="216298"/>
          <a:ext cx="2980006" cy="1081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VPNs are widely used by enterprises to create wide area networks that span large geographic areas, to provide site-to-site connections to branch offices, and to allow mobile users to dial up their company LANs</a:t>
          </a:r>
        </a:p>
      </dsp:txBody>
      <dsp:txXfrm>
        <a:off x="4472222" y="216298"/>
        <a:ext cx="2980006" cy="1081492"/>
      </dsp:txXfrm>
    </dsp:sp>
    <dsp:sp modelId="{4AADADED-0AF0-4547-8C88-AA36B3979637}">
      <dsp:nvSpPr>
        <dsp:cNvPr id="0" name=""/>
        <dsp:cNvSpPr/>
      </dsp:nvSpPr>
      <dsp:spPr>
        <a:xfrm>
          <a:off x="4356118" y="1297791"/>
          <a:ext cx="2980006" cy="0"/>
        </a:xfrm>
        <a:prstGeom prst="line">
          <a:avLst/>
        </a:prstGeom>
        <a:solidFill>
          <a:schemeClr val="accent1">
            <a:hueOff val="0"/>
            <a:satOff val="0"/>
            <a:lumOff val="0"/>
            <a:alphaOff val="0"/>
          </a:schemeClr>
        </a:solidFill>
        <a:ln w="50800" cap="flat" cmpd="sng" algn="ctr">
          <a:solidFill>
            <a:schemeClr val="accent1">
              <a:tint val="5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4331016E-4A48-7B42-843E-FF1376BF9F7B}">
      <dsp:nvSpPr>
        <dsp:cNvPr id="0" name=""/>
        <dsp:cNvSpPr/>
      </dsp:nvSpPr>
      <dsp:spPr>
        <a:xfrm>
          <a:off x="4472222" y="1297791"/>
          <a:ext cx="2980006" cy="1081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pubic network facility is shared by many customers, with the traffic of each customer segregated from other traffic</a:t>
          </a:r>
        </a:p>
      </dsp:txBody>
      <dsp:txXfrm>
        <a:off x="4472222" y="1297791"/>
        <a:ext cx="2980006" cy="1081492"/>
      </dsp:txXfrm>
    </dsp:sp>
    <dsp:sp modelId="{E0CC3173-FC9C-9A45-B96E-FFA67C816261}">
      <dsp:nvSpPr>
        <dsp:cNvPr id="0" name=""/>
        <dsp:cNvSpPr/>
      </dsp:nvSpPr>
      <dsp:spPr>
        <a:xfrm>
          <a:off x="4356118" y="2379283"/>
          <a:ext cx="2980006" cy="0"/>
        </a:xfrm>
        <a:prstGeom prst="line">
          <a:avLst/>
        </a:prstGeom>
        <a:solidFill>
          <a:schemeClr val="accent1">
            <a:hueOff val="0"/>
            <a:satOff val="0"/>
            <a:lumOff val="0"/>
            <a:alphaOff val="0"/>
          </a:schemeClr>
        </a:solidFill>
        <a:ln w="50800" cap="flat" cmpd="sng" algn="ctr">
          <a:solidFill>
            <a:schemeClr val="accent1">
              <a:tint val="5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303A91A1-9A25-9E41-8DA7-8276EC17E614}">
      <dsp:nvSpPr>
        <dsp:cNvPr id="0" name=""/>
        <dsp:cNvSpPr/>
      </dsp:nvSpPr>
      <dsp:spPr>
        <a:xfrm>
          <a:off x="4472222" y="2379283"/>
          <a:ext cx="2980006" cy="1081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Traffic designated as VPN traffic can only go from a VPN source to a destination in the same VPN</a:t>
          </a:r>
        </a:p>
      </dsp:txBody>
      <dsp:txXfrm>
        <a:off x="4472222" y="2379283"/>
        <a:ext cx="2980006" cy="1081492"/>
      </dsp:txXfrm>
    </dsp:sp>
    <dsp:sp modelId="{975D0899-D9A4-714B-A5AB-70A39E412B1C}">
      <dsp:nvSpPr>
        <dsp:cNvPr id="0" name=""/>
        <dsp:cNvSpPr/>
      </dsp:nvSpPr>
      <dsp:spPr>
        <a:xfrm>
          <a:off x="4356118" y="3460776"/>
          <a:ext cx="2980006" cy="0"/>
        </a:xfrm>
        <a:prstGeom prst="line">
          <a:avLst/>
        </a:prstGeom>
        <a:solidFill>
          <a:schemeClr val="accent1">
            <a:hueOff val="0"/>
            <a:satOff val="0"/>
            <a:lumOff val="0"/>
            <a:alphaOff val="0"/>
          </a:schemeClr>
        </a:solidFill>
        <a:ln w="50800" cap="flat" cmpd="sng" algn="ctr">
          <a:solidFill>
            <a:schemeClr val="accent1">
              <a:tint val="5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B3ED3D94-B713-054C-890F-2CFC05378038}">
      <dsp:nvSpPr>
        <dsp:cNvPr id="0" name=""/>
        <dsp:cNvSpPr/>
      </dsp:nvSpPr>
      <dsp:spPr>
        <a:xfrm>
          <a:off x="4472222" y="3460776"/>
          <a:ext cx="2980006" cy="1081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It is often the case that encryption and authentication facilities are provided for the VPN</a:t>
          </a:r>
        </a:p>
      </dsp:txBody>
      <dsp:txXfrm>
        <a:off x="4472222" y="3460776"/>
        <a:ext cx="2980006" cy="1081492"/>
      </dsp:txXfrm>
    </dsp:sp>
    <dsp:sp modelId="{1E4B4271-B0DE-1E47-9682-E10B5B787779}">
      <dsp:nvSpPr>
        <dsp:cNvPr id="0" name=""/>
        <dsp:cNvSpPr/>
      </dsp:nvSpPr>
      <dsp:spPr>
        <a:xfrm>
          <a:off x="1548055" y="4542268"/>
          <a:ext cx="6192221" cy="0"/>
        </a:xfrm>
        <a:prstGeom prst="line">
          <a:avLst/>
        </a:prstGeom>
        <a:solidFill>
          <a:schemeClr val="accent1">
            <a:hueOff val="0"/>
            <a:satOff val="0"/>
            <a:lumOff val="0"/>
            <a:alphaOff val="0"/>
          </a:schemeClr>
        </a:solidFill>
        <a:ln w="50800" cap="flat" cmpd="sng" algn="ctr">
          <a:solidFill>
            <a:schemeClr val="accent1">
              <a:tint val="5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8D59F-5166-6644-8959-2E3CA7C2B447}">
      <dsp:nvSpPr>
        <dsp:cNvPr id="0" name=""/>
        <dsp:cNvSpPr/>
      </dsp:nvSpPr>
      <dsp:spPr>
        <a:xfrm>
          <a:off x="3169919" y="288"/>
          <a:ext cx="4754880" cy="1124582"/>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Refers to applying more than one security protocol to the same IP packet without invoking tunneling</a:t>
          </a:r>
        </a:p>
        <a:p>
          <a:pPr marL="114300" lvl="1" indent="-114300" algn="l" defTabSz="622300">
            <a:lnSpc>
              <a:spcPct val="90000"/>
            </a:lnSpc>
            <a:spcBef>
              <a:spcPct val="0"/>
            </a:spcBef>
            <a:spcAft>
              <a:spcPct val="15000"/>
            </a:spcAft>
            <a:buChar char="•"/>
          </a:pPr>
          <a:r>
            <a:rPr lang="en-US" sz="1400" kern="1200" dirty="0"/>
            <a:t>This approach allows for only one level of combination</a:t>
          </a:r>
        </a:p>
      </dsp:txBody>
      <dsp:txXfrm>
        <a:off x="3169919" y="140861"/>
        <a:ext cx="4333162" cy="843436"/>
      </dsp:txXfrm>
    </dsp:sp>
    <dsp:sp modelId="{3AF35FB8-4E11-414D-87E9-926A24012546}">
      <dsp:nvSpPr>
        <dsp:cNvPr id="0" name=""/>
        <dsp:cNvSpPr/>
      </dsp:nvSpPr>
      <dsp:spPr>
        <a:xfrm>
          <a:off x="0" y="288"/>
          <a:ext cx="3169920" cy="1124582"/>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Transport adjacency</a:t>
          </a:r>
        </a:p>
      </dsp:txBody>
      <dsp:txXfrm>
        <a:off x="54898" y="55186"/>
        <a:ext cx="3060124" cy="1014786"/>
      </dsp:txXfrm>
    </dsp:sp>
    <dsp:sp modelId="{41C75BE2-86DE-134A-AD06-0B6FF1FAE17A}">
      <dsp:nvSpPr>
        <dsp:cNvPr id="0" name=""/>
        <dsp:cNvSpPr/>
      </dsp:nvSpPr>
      <dsp:spPr>
        <a:xfrm>
          <a:off x="3169919" y="1237329"/>
          <a:ext cx="4754880" cy="1124582"/>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Refers to the application of multiple layers of security protocols effected through IP tunneling</a:t>
          </a:r>
        </a:p>
        <a:p>
          <a:pPr marL="114300" lvl="1" indent="-114300" algn="l" defTabSz="622300">
            <a:lnSpc>
              <a:spcPct val="90000"/>
            </a:lnSpc>
            <a:spcBef>
              <a:spcPct val="0"/>
            </a:spcBef>
            <a:spcAft>
              <a:spcPct val="15000"/>
            </a:spcAft>
            <a:buChar char="•"/>
          </a:pPr>
          <a:r>
            <a:rPr lang="en-US" sz="1400" kern="1200" dirty="0"/>
            <a:t>This approach allows for multiple levels of nesting</a:t>
          </a:r>
        </a:p>
      </dsp:txBody>
      <dsp:txXfrm>
        <a:off x="3169919" y="1377902"/>
        <a:ext cx="4333162" cy="843436"/>
      </dsp:txXfrm>
    </dsp:sp>
    <dsp:sp modelId="{E967F2A9-63F8-214A-B159-3431F38B9C0A}">
      <dsp:nvSpPr>
        <dsp:cNvPr id="0" name=""/>
        <dsp:cNvSpPr/>
      </dsp:nvSpPr>
      <dsp:spPr>
        <a:xfrm>
          <a:off x="0" y="1237329"/>
          <a:ext cx="3169920" cy="1124582"/>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Iterated tunneling</a:t>
          </a:r>
        </a:p>
      </dsp:txBody>
      <dsp:txXfrm>
        <a:off x="54898" y="1292227"/>
        <a:ext cx="3060124" cy="10147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AC848-AF4A-B749-A860-C887FED82FB2}">
      <dsp:nvSpPr>
        <dsp:cNvPr id="0" name=""/>
        <dsp:cNvSpPr/>
      </dsp:nvSpPr>
      <dsp:spPr>
        <a:xfrm>
          <a:off x="0" y="294262"/>
          <a:ext cx="7162800" cy="8505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55913" tIns="312420" rIns="55591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Authentication and encryption apply to the IP payload delivered to the host, but the IP header is not protected</a:t>
          </a:r>
        </a:p>
      </dsp:txBody>
      <dsp:txXfrm>
        <a:off x="0" y="294262"/>
        <a:ext cx="7162800" cy="850500"/>
      </dsp:txXfrm>
    </dsp:sp>
    <dsp:sp modelId="{F24D3FFB-EA02-404E-BE52-DBBFF6820FB9}">
      <dsp:nvSpPr>
        <dsp:cNvPr id="0" name=""/>
        <dsp:cNvSpPr/>
      </dsp:nvSpPr>
      <dsp:spPr>
        <a:xfrm>
          <a:off x="358140" y="72862"/>
          <a:ext cx="5013960" cy="44280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9516" tIns="0" rIns="189516" bIns="0" numCol="1" spcCol="1270" anchor="ctr" anchorCtr="0">
          <a:noAutofit/>
        </a:bodyPr>
        <a:lstStyle/>
        <a:p>
          <a:pPr marL="0" lvl="0" indent="0" algn="l" defTabSz="666750">
            <a:lnSpc>
              <a:spcPct val="90000"/>
            </a:lnSpc>
            <a:spcBef>
              <a:spcPct val="0"/>
            </a:spcBef>
            <a:spcAft>
              <a:spcPct val="35000"/>
            </a:spcAft>
            <a:buNone/>
          </a:pPr>
          <a:r>
            <a:rPr lang="en-US" sz="1500" kern="1200" dirty="0"/>
            <a:t>Transport mode ESP</a:t>
          </a:r>
        </a:p>
      </dsp:txBody>
      <dsp:txXfrm>
        <a:off x="379756" y="94478"/>
        <a:ext cx="4970728" cy="399568"/>
      </dsp:txXfrm>
    </dsp:sp>
    <dsp:sp modelId="{F5AD778F-26EF-BF4A-A03E-B276BE106486}">
      <dsp:nvSpPr>
        <dsp:cNvPr id="0" name=""/>
        <dsp:cNvSpPr/>
      </dsp:nvSpPr>
      <dsp:spPr>
        <a:xfrm>
          <a:off x="0" y="1447162"/>
          <a:ext cx="7162800" cy="12993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55913" tIns="312420" rIns="55591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Authentication applies to the entire IP packet delivered to the outer IP destination address and authentication is performed at that destination</a:t>
          </a:r>
        </a:p>
        <a:p>
          <a:pPr marL="114300" lvl="1" indent="-114300" algn="l" defTabSz="666750">
            <a:lnSpc>
              <a:spcPct val="90000"/>
            </a:lnSpc>
            <a:spcBef>
              <a:spcPct val="0"/>
            </a:spcBef>
            <a:spcAft>
              <a:spcPct val="15000"/>
            </a:spcAft>
            <a:buChar char="•"/>
          </a:pPr>
          <a:r>
            <a:rPr lang="en-US" sz="1500" kern="1200" dirty="0"/>
            <a:t>The entire inner IP packet is protected by the privacy mechanism for delivery to the inner IP destination</a:t>
          </a:r>
        </a:p>
      </dsp:txBody>
      <dsp:txXfrm>
        <a:off x="0" y="1447162"/>
        <a:ext cx="7162800" cy="1299375"/>
      </dsp:txXfrm>
    </dsp:sp>
    <dsp:sp modelId="{8B22D97D-EBA6-AE42-8055-966FEFA59556}">
      <dsp:nvSpPr>
        <dsp:cNvPr id="0" name=""/>
        <dsp:cNvSpPr/>
      </dsp:nvSpPr>
      <dsp:spPr>
        <a:xfrm>
          <a:off x="358140" y="1225762"/>
          <a:ext cx="5013960" cy="44280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9516" tIns="0" rIns="189516" bIns="0" numCol="1" spcCol="1270" anchor="ctr" anchorCtr="0">
          <a:noAutofit/>
        </a:bodyPr>
        <a:lstStyle/>
        <a:p>
          <a:pPr marL="0" lvl="0" indent="0" algn="l" defTabSz="666750">
            <a:lnSpc>
              <a:spcPct val="90000"/>
            </a:lnSpc>
            <a:spcBef>
              <a:spcPct val="0"/>
            </a:spcBef>
            <a:spcAft>
              <a:spcPct val="35000"/>
            </a:spcAft>
            <a:buNone/>
          </a:pPr>
          <a:r>
            <a:rPr lang="en-US" sz="1500" kern="1200" dirty="0"/>
            <a:t>Tunnel mode ESP</a:t>
          </a:r>
        </a:p>
      </dsp:txBody>
      <dsp:txXfrm>
        <a:off x="379756" y="1247378"/>
        <a:ext cx="4970728" cy="3995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097FF-8999-CA47-B1DF-419FD1345BFE}">
      <dsp:nvSpPr>
        <dsp:cNvPr id="0" name=""/>
        <dsp:cNvSpPr/>
      </dsp:nvSpPr>
      <dsp:spPr>
        <a:xfrm>
          <a:off x="1366664" y="926210"/>
          <a:ext cx="2157853" cy="1779778"/>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 system administrator manually configures each system with its own keys and with the keys of other communicating systems</a:t>
          </a:r>
        </a:p>
        <a:p>
          <a:pPr marL="114300" lvl="1" indent="-114300" algn="l" defTabSz="533400">
            <a:lnSpc>
              <a:spcPct val="90000"/>
            </a:lnSpc>
            <a:spcBef>
              <a:spcPct val="0"/>
            </a:spcBef>
            <a:spcAft>
              <a:spcPct val="15000"/>
            </a:spcAft>
            <a:buChar char="•"/>
          </a:pPr>
          <a:r>
            <a:rPr lang="en-US" sz="1200" kern="1200" dirty="0"/>
            <a:t>This is practical for small, relatively static environments</a:t>
          </a:r>
        </a:p>
      </dsp:txBody>
      <dsp:txXfrm>
        <a:off x="1407622" y="967168"/>
        <a:ext cx="2075937" cy="1316481"/>
      </dsp:txXfrm>
    </dsp:sp>
    <dsp:sp modelId="{E1D06884-975F-BE4E-AB19-473E1C159339}">
      <dsp:nvSpPr>
        <dsp:cNvPr id="0" name=""/>
        <dsp:cNvSpPr/>
      </dsp:nvSpPr>
      <dsp:spPr>
        <a:xfrm>
          <a:off x="3297737" y="912503"/>
          <a:ext cx="2441968" cy="2441968"/>
        </a:xfrm>
        <a:prstGeom prst="leftCircularArrow">
          <a:avLst>
            <a:gd name="adj1" fmla="val 3408"/>
            <a:gd name="adj2" fmla="val 421863"/>
            <a:gd name="adj3" fmla="val 2197374"/>
            <a:gd name="adj4" fmla="val 9024489"/>
            <a:gd name="adj5" fmla="val 3975"/>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896CE0A2-DCAF-3F44-A73A-C73583430C99}">
      <dsp:nvSpPr>
        <dsp:cNvPr id="0" name=""/>
        <dsp:cNvSpPr/>
      </dsp:nvSpPr>
      <dsp:spPr>
        <a:xfrm>
          <a:off x="1846187" y="2324608"/>
          <a:ext cx="1918092" cy="762762"/>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Manual</a:t>
          </a:r>
        </a:p>
      </dsp:txBody>
      <dsp:txXfrm>
        <a:off x="1868528" y="2346949"/>
        <a:ext cx="1873410" cy="718080"/>
      </dsp:txXfrm>
    </dsp:sp>
    <dsp:sp modelId="{68424FEB-F547-2443-B592-0C0875A4A43C}">
      <dsp:nvSpPr>
        <dsp:cNvPr id="0" name=""/>
        <dsp:cNvSpPr/>
      </dsp:nvSpPr>
      <dsp:spPr>
        <a:xfrm>
          <a:off x="4160520" y="926211"/>
          <a:ext cx="2157853" cy="1779778"/>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Enables the on-demand creation of keys for SAs and facilitates the use of keys in a large distributed system with an evolving configuration</a:t>
          </a:r>
        </a:p>
      </dsp:txBody>
      <dsp:txXfrm>
        <a:off x="4201478" y="1348550"/>
        <a:ext cx="2075937" cy="1316481"/>
      </dsp:txXfrm>
    </dsp:sp>
    <dsp:sp modelId="{C6D605F3-FEC8-6747-87A4-3A4B52D42EF5}">
      <dsp:nvSpPr>
        <dsp:cNvPr id="0" name=""/>
        <dsp:cNvSpPr/>
      </dsp:nvSpPr>
      <dsp:spPr>
        <a:xfrm>
          <a:off x="4640043" y="544830"/>
          <a:ext cx="1918092" cy="762762"/>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Automated </a:t>
          </a:r>
        </a:p>
      </dsp:txBody>
      <dsp:txXfrm>
        <a:off x="4662384" y="567171"/>
        <a:ext cx="1873410" cy="71808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706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706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40ACF81E-541B-3142-A047-F86EAB64A273}"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AB141828-385B-3B4E-8F23-4B551DD05D5D}"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a:t>
            </a:r>
            <a:r>
              <a:rPr lang="en-US" dirty="0">
                <a:latin typeface="Arial" pitchFamily="-1" charset="0"/>
                <a:ea typeface="Arial" pitchFamily="-1" charset="0"/>
                <a:cs typeface="Arial" pitchFamily="-1" charset="0"/>
              </a:rPr>
              <a:t>Chapter 20 – “IP Security”.</a:t>
            </a:r>
            <a:endParaRPr lang="en-AU" dirty="0">
              <a:latin typeface="Arial" pitchFamily="-84" charset="0"/>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 means by which IP traffic is related to specific SAs (or no SA in the case of traffic allowed to bypass IPsec) is the nominal Security Policy Database (SPD). In its simplest form, an SPD contains entries, each of which defines a subset of IP traffic and points to an SA for that traffic. In more complex environments, there may be multiple entries that potentially relate to a single SA or multiple SAs associated with a single SPD entry. The reader is referred to the relevant IPsec documents for a full discussion.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Each SPD entry is defined by a set of IP and upper-layer protocol field values, called </a:t>
            </a:r>
            <a:r>
              <a:rPr lang="en-US" sz="1200" i="1" kern="1200" dirty="0">
                <a:solidFill>
                  <a:schemeClr val="tx1"/>
                </a:solidFill>
                <a:effectLst/>
                <a:latin typeface="Arial" pitchFamily="-107" charset="0"/>
                <a:ea typeface="ＭＳ Ｐゴシック" pitchFamily="-107" charset="-128"/>
                <a:cs typeface="ＭＳ Ｐゴシック" pitchFamily="-107" charset="-128"/>
              </a:rPr>
              <a:t>selectors</a:t>
            </a:r>
            <a:r>
              <a:rPr lang="en-US" sz="1200" kern="1200" dirty="0">
                <a:solidFill>
                  <a:schemeClr val="tx1"/>
                </a:solidFill>
                <a:effectLst/>
                <a:latin typeface="Arial" pitchFamily="-107" charset="0"/>
                <a:ea typeface="ＭＳ Ｐゴシック" pitchFamily="-107" charset="-128"/>
                <a:cs typeface="ＭＳ Ｐゴシック" pitchFamily="-107" charset="-128"/>
              </a:rPr>
              <a:t>. In effect, these selectors are used to filter outgoing traffic in order to map it into a particular SA. Outbound processing obeys the following general sequence for each IP packet.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dirty="0">
                <a:solidFill>
                  <a:schemeClr val="tx1"/>
                </a:solidFill>
                <a:effectLst/>
                <a:latin typeface="Arial" pitchFamily="-107" charset="0"/>
                <a:ea typeface="ＭＳ Ｐゴシック" pitchFamily="-107" charset="-128"/>
                <a:cs typeface="ＭＳ Ｐゴシック" pitchFamily="-107" charset="-128"/>
              </a:rPr>
              <a:t>1. </a:t>
            </a:r>
            <a:r>
              <a:rPr lang="en-US" sz="1200" kern="1200" dirty="0">
                <a:solidFill>
                  <a:schemeClr val="tx1"/>
                </a:solidFill>
                <a:effectLst/>
                <a:latin typeface="Arial" pitchFamily="-107" charset="0"/>
                <a:ea typeface="ＭＳ Ｐゴシック" pitchFamily="-107" charset="-128"/>
                <a:cs typeface="ＭＳ Ｐゴシック" pitchFamily="-107" charset="-128"/>
              </a:rPr>
              <a:t>Compare the values of the appropriate fields in the packet (the selector fields) against the SPD to find a matching SPD entry, which will point to zero or more SAs.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Determine the SA if any for this packet and its associated SPI.</a:t>
            </a:r>
          </a:p>
          <a:p>
            <a:pPr marL="228600" indent="-228600">
              <a:buAutoNum type="arabicPeriod" startAt="3"/>
            </a:pPr>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228600" indent="-228600">
              <a:buAutoNum type="arabicPeriod" startAt="3"/>
            </a:pPr>
            <a:r>
              <a:rPr lang="en-US" sz="1200" kern="1200" baseline="0" dirty="0">
                <a:solidFill>
                  <a:schemeClr val="tx1"/>
                </a:solidFill>
                <a:latin typeface="Arial" pitchFamily="-107" charset="0"/>
                <a:ea typeface="ＭＳ Ｐゴシック" pitchFamily="-107" charset="-128"/>
                <a:cs typeface="ＭＳ Ｐゴシック" pitchFamily="-107" charset="-128"/>
              </a:rPr>
              <a:t>Do the required IPsec processing (i.e., AH or ESP processing).</a:t>
            </a:r>
          </a:p>
          <a:p>
            <a:pPr marL="228600" indent="-228600">
              <a:buAutoNum type="arabicPeriod" startAt="3"/>
            </a:pPr>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228600" indent="-228600">
              <a:buNone/>
            </a:pPr>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AB141828-385B-3B4E-8F23-4B551DD05D5D}" type="slidenum">
              <a:rPr lang="en-AU" smtClean="0"/>
              <a:pPr>
                <a:defRPr/>
              </a:pPr>
              <a:t>10</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The following selectors determine an SPD entry: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Remote IP Address: </a:t>
            </a:r>
            <a:r>
              <a:rPr lang="en-US" sz="1200" kern="1200" dirty="0">
                <a:solidFill>
                  <a:schemeClr val="tx1"/>
                </a:solidFill>
                <a:effectLst/>
                <a:latin typeface="Arial" pitchFamily="-107" charset="0"/>
                <a:ea typeface="ＭＳ Ｐゴシック" pitchFamily="-107" charset="-128"/>
                <a:cs typeface="ＭＳ Ｐゴシック" pitchFamily="-107" charset="-128"/>
              </a:rPr>
              <a:t>This may be a single IP address, an enumerated list or range of addresses, or a wildcard (mask) address. The latter two are required to support more than one destination system sharing the same SA (e.g., behind a firewall).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Local IP Address: </a:t>
            </a:r>
            <a:r>
              <a:rPr lang="en-US" sz="1200" kern="1200" dirty="0">
                <a:solidFill>
                  <a:schemeClr val="tx1"/>
                </a:solidFill>
                <a:effectLst/>
                <a:latin typeface="Arial" pitchFamily="-107" charset="0"/>
                <a:ea typeface="ＭＳ Ｐゴシック" pitchFamily="-107" charset="-128"/>
                <a:cs typeface="ＭＳ Ｐゴシック" pitchFamily="-107" charset="-128"/>
              </a:rPr>
              <a:t>This may be a single IP address, an enumerated list or range of addresses, or a wildcard (mask) address. The latter two are required to support more than one source system sharing the same SA (e.g., behind a firewall).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Next Layer Protocol: </a:t>
            </a:r>
            <a:r>
              <a:rPr lang="en-US" sz="1200" kern="1200" dirty="0">
                <a:solidFill>
                  <a:schemeClr val="tx1"/>
                </a:solidFill>
                <a:effectLst/>
                <a:latin typeface="Arial" pitchFamily="-107" charset="0"/>
                <a:ea typeface="ＭＳ Ｐゴシック" pitchFamily="-107" charset="-128"/>
                <a:cs typeface="ＭＳ Ｐゴシック" pitchFamily="-107" charset="-128"/>
              </a:rPr>
              <a:t>The IP protocol header (IPv4, IPv6, or IPv6 Extension) includes a field (Protocol for IPv4, Next Header for IPv6 or IPv6 Extension) that designates the protocol operating over IP. This is an individual protocol number, ANY, or for IPv6 only, OPAQUE. If AH or ESP is used, then this IP protocol header immediately precedes the AH or ESP header in the packet.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Name: </a:t>
            </a:r>
            <a:r>
              <a:rPr lang="en-US" sz="1200" kern="1200" dirty="0">
                <a:solidFill>
                  <a:schemeClr val="tx1"/>
                </a:solidFill>
                <a:effectLst/>
                <a:latin typeface="Arial" pitchFamily="-107" charset="0"/>
                <a:ea typeface="ＭＳ Ｐゴシック" pitchFamily="-107" charset="-128"/>
                <a:cs typeface="ＭＳ Ｐゴシック" pitchFamily="-107" charset="-128"/>
              </a:rPr>
              <a:t>A user identifier from the operating system. This is not a field in the IP or upper-layer headers but is available if IPsec is running on the same operating system as the user.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Local and Remote Ports: </a:t>
            </a:r>
            <a:r>
              <a:rPr lang="en-US" sz="1200" kern="1200" dirty="0">
                <a:solidFill>
                  <a:schemeClr val="tx1"/>
                </a:solidFill>
                <a:effectLst/>
                <a:latin typeface="Arial" pitchFamily="-107" charset="0"/>
                <a:ea typeface="ＭＳ Ｐゴシック" pitchFamily="-107" charset="-128"/>
                <a:cs typeface="ＭＳ Ｐゴシック" pitchFamily="-107" charset="-128"/>
              </a:rPr>
              <a:t>These may be individual TCP or UDP port values, an enumerated list of ports, or a wildcard port.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AB141828-385B-3B4E-8F23-4B551DD05D5D}"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Table 20.1 provides an example of an SPD on a host system (as opposed to a network system such as a firewall or router). This table reflects the following configuration: A local network configuration consists of two networks. The basic corporate network configuration has the IP network number 1.2.3.0/24. The local configuration also includes a secure LAN, often known as a DMZ, that is identified as 1.2.4.0/24. The DMZ is protected from both the outside world and the rest of the corporate LAN by firewalls. The host in this example has the IP address 1.2.3.10, and it is authorized to connect to the server 1.2.4.10 in the DMZ.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entries in the SPD should be self-explanatory. For example, UDP port 500 is the designated port for IKE. Any traffic from the local host to a remote host for purposes of an IKE exchange bypasses the IPsec processing.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a:defRPr/>
            </a:pPr>
            <a:fld id="{AB141828-385B-3B4E-8F23-4B551DD05D5D}"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Figure 20.2 highlights the main elements of IPsec processing for outbound traffic. A block of data from a higher layer, such as TCP, is passed down to the IP layer and an IP packet is formed, consisting of an IP header and an IP body. Then the following steps occur: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IPsec searches the SPD for a match to this packet.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If no match is found, then the packet is discarded and an error message is generated.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If a match is found, </a:t>
            </a:r>
            <a:r>
              <a:rPr lang="en-US" sz="1200" kern="1200" dirty="0">
                <a:solidFill>
                  <a:schemeClr val="tx1"/>
                </a:solidFill>
                <a:effectLst/>
                <a:latin typeface="Arial" pitchFamily="-107" charset="0"/>
                <a:ea typeface="ＭＳ Ｐゴシック" pitchFamily="-107" charset="-128"/>
                <a:cs typeface="ＭＳ Ｐゴシック" pitchFamily="-107" charset="-128"/>
              </a:rPr>
              <a:t>further processing is determined by the first matching entry in the SPD. If the policy for this packet is DISCARD, then the packet is discarded. If the policy is BYPASS, then there is no further IPsec processing; the packet is forwarded to the network for transmission.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4.  If the policy is PROTECT, </a:t>
            </a:r>
            <a:r>
              <a:rPr lang="en-US" sz="1200" kern="1200" dirty="0">
                <a:solidFill>
                  <a:schemeClr val="tx1"/>
                </a:solidFill>
                <a:effectLst/>
                <a:latin typeface="Arial" pitchFamily="-107" charset="0"/>
                <a:ea typeface="ＭＳ Ｐゴシック" pitchFamily="-107" charset="-128"/>
                <a:cs typeface="ＭＳ Ｐゴシック" pitchFamily="-107" charset="-128"/>
              </a:rPr>
              <a:t>then a search is made of the SAD for a matching entry. If no entry is found, then IKE is invoked to create an SA with the appropriate keys and an entry is made in the SA.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5.  The matching e</a:t>
            </a:r>
            <a:r>
              <a:rPr lang="en-US" sz="1200" kern="1200" dirty="0">
                <a:solidFill>
                  <a:schemeClr val="tx1"/>
                </a:solidFill>
                <a:effectLst/>
                <a:latin typeface="Arial" pitchFamily="-107" charset="0"/>
                <a:ea typeface="ＭＳ Ｐゴシック" pitchFamily="-107" charset="-128"/>
                <a:cs typeface="ＭＳ Ｐゴシック" pitchFamily="-107" charset="-128"/>
              </a:rPr>
              <a:t>ntry in the SAD determines the processing for this packet. Either encryption, authentication, or both can be performed, and either transport or tunnel mode can be used. The packet is then forwarded to the network for transmission. </a:t>
            </a:r>
            <a:endParaRPr lang="en-US" dirty="0"/>
          </a:p>
        </p:txBody>
      </p:sp>
      <p:sp>
        <p:nvSpPr>
          <p:cNvPr id="4" name="Slide Number Placeholder 3"/>
          <p:cNvSpPr>
            <a:spLocks noGrp="1"/>
          </p:cNvSpPr>
          <p:nvPr>
            <p:ph type="sldNum" sz="quarter" idx="10"/>
          </p:nvPr>
        </p:nvSpPr>
        <p:spPr/>
        <p:txBody>
          <a:bodyPr/>
          <a:lstStyle/>
          <a:p>
            <a:pPr>
              <a:defRPr/>
            </a:pPr>
            <a:fld id="{AB141828-385B-3B4E-8F23-4B551DD05D5D}" type="slidenum">
              <a:rPr lang="en-AU" smtClean="0"/>
              <a:pPr>
                <a:defRPr/>
              </a:pPr>
              <a:t>13</a:t>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Figure 20.3 highlights the main elements of IPsec processing for inbound traffic. An incoming IP packet triggers the IPsec processing. The following steps occur: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IPsec determines whether this is an unsecured IP packet or one that has ESP or AH headers/trailers, by examining the IP Protocol field (IPv4) or Next Header field (IPv6).</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If the packet is unsecured, IPsec searches the SPD for a match to this packet. If the first matching entry has a policy of BYPASS, the IP header is processed and stripped off and the packet body is delivered to the next higher layer, such as TCP. If the first matching entry has a policy of PROTECT or DISCARD, or if there is no matching entry, the packet is discarded.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For a secured packet, IPsec searches the SAD. If no match is found, the packet is discarded. Otherwise, IPsec applies the appropriate ESP or AH processing. Then, the IP header is processed and stripped off and the packet body is delivered to the next higher layer, such as TCP.</a:t>
            </a:r>
            <a:endParaRPr lang="en-US" dirty="0"/>
          </a:p>
        </p:txBody>
      </p:sp>
      <p:sp>
        <p:nvSpPr>
          <p:cNvPr id="4" name="Slide Number Placeholder 3"/>
          <p:cNvSpPr>
            <a:spLocks noGrp="1"/>
          </p:cNvSpPr>
          <p:nvPr>
            <p:ph type="sldNum" sz="quarter" idx="10"/>
          </p:nvPr>
        </p:nvSpPr>
        <p:spPr/>
        <p:txBody>
          <a:bodyPr/>
          <a:lstStyle/>
          <a:p>
            <a:pPr>
              <a:defRPr/>
            </a:pPr>
            <a:fld id="{AB141828-385B-3B4E-8F23-4B551DD05D5D}" type="slidenum">
              <a:rPr lang="en-AU" smtClean="0"/>
              <a:pPr>
                <a:defRPr/>
              </a:pPr>
              <a:t>14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Figure 20.4a shows the top-level format of an ESP packet. It contains the following fields.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Security Parameters Index (32 bits): </a:t>
            </a:r>
            <a:r>
              <a:rPr lang="en-US" sz="1200" kern="1200" dirty="0">
                <a:solidFill>
                  <a:schemeClr val="tx1"/>
                </a:solidFill>
                <a:effectLst/>
                <a:latin typeface="Arial" pitchFamily="-107" charset="0"/>
                <a:ea typeface="ＭＳ Ｐゴシック" pitchFamily="-107" charset="-128"/>
                <a:cs typeface="ＭＳ Ｐゴシック" pitchFamily="-107" charset="-128"/>
              </a:rPr>
              <a:t>Identifies a security association.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Sequence Number (32 bits): </a:t>
            </a:r>
            <a:r>
              <a:rPr lang="en-US" sz="1200" kern="1200" dirty="0">
                <a:solidFill>
                  <a:schemeClr val="tx1"/>
                </a:solidFill>
                <a:effectLst/>
                <a:latin typeface="Arial" pitchFamily="-107" charset="0"/>
                <a:ea typeface="ＭＳ Ｐゴシック" pitchFamily="-107" charset="-128"/>
                <a:cs typeface="ＭＳ Ｐゴシック" pitchFamily="-107" charset="-128"/>
              </a:rPr>
              <a:t>A monotonically increasing counter value; this provides an anti-replay function, as discussed for AH.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Payload Data (variable): </a:t>
            </a:r>
            <a:r>
              <a:rPr lang="en-US" sz="1200" kern="1200" dirty="0">
                <a:solidFill>
                  <a:schemeClr val="tx1"/>
                </a:solidFill>
                <a:effectLst/>
                <a:latin typeface="Arial" pitchFamily="-107" charset="0"/>
                <a:ea typeface="ＭＳ Ｐゴシック" pitchFamily="-107" charset="-128"/>
                <a:cs typeface="ＭＳ Ｐゴシック" pitchFamily="-107" charset="-128"/>
              </a:rPr>
              <a:t>This is a transport-level segment (transport mode) or IP packet (tunnel mode) that is protected by encryption.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Padding (0–255 bytes): </a:t>
            </a:r>
            <a:r>
              <a:rPr lang="en-US" sz="1200" kern="1200" dirty="0">
                <a:solidFill>
                  <a:schemeClr val="tx1"/>
                </a:solidFill>
                <a:effectLst/>
                <a:latin typeface="Arial" pitchFamily="-107" charset="0"/>
                <a:ea typeface="ＭＳ Ｐゴシック" pitchFamily="-107" charset="-128"/>
                <a:cs typeface="ＭＳ Ｐゴシック" pitchFamily="-107" charset="-128"/>
              </a:rPr>
              <a:t>The purpose of this field is discussed later.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Pad Length (8 bits): </a:t>
            </a:r>
            <a:r>
              <a:rPr lang="en-US" sz="1200" kern="1200" dirty="0">
                <a:solidFill>
                  <a:schemeClr val="tx1"/>
                </a:solidFill>
                <a:effectLst/>
                <a:latin typeface="Arial" pitchFamily="-107" charset="0"/>
                <a:ea typeface="ＭＳ Ｐゴシック" pitchFamily="-107" charset="-128"/>
                <a:cs typeface="ＭＳ Ｐゴシック" pitchFamily="-107" charset="-128"/>
              </a:rPr>
              <a:t>Indicates the number of pad bytes immediately preceding this field.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Next Header (8 bits): </a:t>
            </a:r>
            <a:r>
              <a:rPr lang="en-US" sz="1200" kern="1200" dirty="0">
                <a:solidFill>
                  <a:schemeClr val="tx1"/>
                </a:solidFill>
                <a:effectLst/>
                <a:latin typeface="Arial" pitchFamily="-107" charset="0"/>
                <a:ea typeface="ＭＳ Ｐゴシック" pitchFamily="-107" charset="-128"/>
                <a:cs typeface="ＭＳ Ｐゴシック" pitchFamily="-107" charset="-128"/>
              </a:rPr>
              <a:t>Identifies the type of data contained in the payload data field by identifying the first header in that payload (e.g., an extension header in IPv6, or an upper-layer protocol such as TCP).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Integrity Check Value (variable): </a:t>
            </a:r>
            <a:r>
              <a:rPr lang="en-US" sz="1200" kern="1200" dirty="0">
                <a:solidFill>
                  <a:schemeClr val="tx1"/>
                </a:solidFill>
                <a:effectLst/>
                <a:latin typeface="Arial" pitchFamily="-107" charset="0"/>
                <a:ea typeface="ＭＳ Ｐゴシック" pitchFamily="-107" charset="-128"/>
                <a:cs typeface="ＭＳ Ｐゴシック" pitchFamily="-107" charset="-128"/>
              </a:rPr>
              <a:t>A variable-length field (must be an integral number of 32-bit words) that contains the Integrity Check Value computed over the ESP packet minus the Authentication Data field.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When any combined mode algorithm is employed, the algorithm itself is expected to return both decrypted plaintext and a pass/fail indication for the integrity check. For combined mode algorithms, the ICV that would normally appear at the end of the ESP packet (when integrity is selected) may be omitted. When the ICV is omitted and integrity is selected, it is the responsibility of the combined mode algorithm to encode within the Payload Data an ICV-equivalent means of verifying the integrity of the packet.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Two additional fields may be present in the payload (Figure 20.4b). An </a:t>
            </a:r>
            <a:r>
              <a:rPr lang="en-US" sz="1200" b="1" kern="1200" dirty="0">
                <a:solidFill>
                  <a:schemeClr val="tx1"/>
                </a:solidFill>
                <a:effectLst/>
                <a:latin typeface="Arial" pitchFamily="-107" charset="0"/>
                <a:ea typeface="ＭＳ Ｐゴシック" pitchFamily="-107" charset="-128"/>
                <a:cs typeface="ＭＳ Ｐゴシック" pitchFamily="-107" charset="-128"/>
              </a:rPr>
              <a:t>initialization value (IV)</a:t>
            </a:r>
            <a:r>
              <a:rPr lang="en-US" sz="1200" kern="1200" dirty="0">
                <a:solidFill>
                  <a:schemeClr val="tx1"/>
                </a:solidFill>
                <a:effectLst/>
                <a:latin typeface="Arial" pitchFamily="-107" charset="0"/>
                <a:ea typeface="ＭＳ Ｐゴシック" pitchFamily="-107" charset="-128"/>
                <a:cs typeface="ＭＳ Ｐゴシック" pitchFamily="-107" charset="-128"/>
              </a:rPr>
              <a:t>, or nonce, is present if this is required by the encryption or authenticated encryption algorithm used for ESP. If tunnel mode is being used, then the IPsec implementation may add </a:t>
            </a:r>
            <a:r>
              <a:rPr lang="en-US" sz="1200" b="1" kern="1200" dirty="0">
                <a:solidFill>
                  <a:schemeClr val="tx1"/>
                </a:solidFill>
                <a:effectLst/>
                <a:latin typeface="Arial" pitchFamily="-107" charset="0"/>
                <a:ea typeface="ＭＳ Ｐゴシック" pitchFamily="-107" charset="-128"/>
                <a:cs typeface="ＭＳ Ｐゴシック" pitchFamily="-107" charset="-128"/>
              </a:rPr>
              <a:t>traffic flow confidentiality (TFC) </a:t>
            </a:r>
            <a:r>
              <a:rPr lang="en-US" sz="1200" kern="1200" dirty="0">
                <a:solidFill>
                  <a:schemeClr val="tx1"/>
                </a:solidFill>
                <a:effectLst/>
                <a:latin typeface="Arial" pitchFamily="-107" charset="0"/>
                <a:ea typeface="ＭＳ Ｐゴシック" pitchFamily="-107" charset="-128"/>
                <a:cs typeface="ＭＳ Ｐゴシック" pitchFamily="-107" charset="-128"/>
              </a:rPr>
              <a:t>padding after the Payload Data and before the Padding field, as explained subsequently.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AB141828-385B-3B4E-8F23-4B551DD05D5D}" type="slidenum">
              <a:rPr lang="en-AU" smtClean="0"/>
              <a:pPr>
                <a:defRPr/>
              </a:pPr>
              <a:t>15</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 Payload Data, Padding, Pad Length, and Next Header fields are encrypted by the ESP service. If the algorithm used to encrypt the payload requires cryptographic synchronization data, such as an initialization vector (IV), then these data may be carried explicitly at the beginning of the Payload Data field. If included, an IV is usually not encrypted, although it is often referred to as being part of the ciphertext.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The ICV field is optional. It is present only if the integrity service is selected and is provided by either a separate integrity algorithm or a combined mode algorithm that uses an ICV. The ICV is computed after the encryption is performed. This order of processing facilitates rapid detection and rejection of replayed or bogus packets by the receiver prior to decrypting the packet, hence potentially reducing the impact of denial of service (</a:t>
            </a:r>
            <a:r>
              <a:rPr lang="en-US" sz="1200" kern="1200" dirty="0" err="1">
                <a:solidFill>
                  <a:schemeClr val="tx1"/>
                </a:solidFill>
                <a:effectLst/>
                <a:latin typeface="Arial" pitchFamily="-107" charset="0"/>
                <a:ea typeface="ＭＳ Ｐゴシック" pitchFamily="-107" charset="-128"/>
                <a:cs typeface="ＭＳ Ｐゴシック" pitchFamily="-107" charset="-128"/>
              </a:rPr>
              <a:t>DoS</a:t>
            </a:r>
            <a:r>
              <a:rPr lang="en-US" sz="1200" kern="1200" dirty="0">
                <a:solidFill>
                  <a:schemeClr val="tx1"/>
                </a:solidFill>
                <a:effectLst/>
                <a:latin typeface="Arial" pitchFamily="-107" charset="0"/>
                <a:ea typeface="ＭＳ Ｐゴシック" pitchFamily="-107" charset="-128"/>
                <a:cs typeface="ＭＳ Ｐゴシック" pitchFamily="-107" charset="-128"/>
              </a:rPr>
              <a:t>) attacks. It also allows for the possibility of parallel processing of packets at the receiver that is decryption can take place in parallel with integrity checking. Note that because the ICV is not protected by encryption, a keyed integrity algorithm must be employed to compute the ICV.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The Padding field serves several purposes: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If an encryption algorithm requires the plaintext to be a multiple of some number of bytes (e.g., the multiple of a single block for a block cipher), the Padding field is used to expand the plaintext (consisting of the Payload Data, Padding, Pad Length, and Next Header fields) to the required length.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The ESP format requires that the Pad Length and Next Header fields be right aligned within a 32-bit word. Equivalently, the ciphertext must be an integer multiple of 32 bits. The Padding field is used to assure this alignment.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Additional padding may be added to provide partial traffic-flow confidentiality by concealing the actual length of the payload.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
        <p:nvSpPr>
          <p:cNvPr id="47108" name="Slide Number Placeholder 3"/>
          <p:cNvSpPr>
            <a:spLocks noGrp="1"/>
          </p:cNvSpPr>
          <p:nvPr>
            <p:ph type="sldNum" sz="quarter" idx="5"/>
          </p:nvPr>
        </p:nvSpPr>
        <p:spPr>
          <a:noFill/>
        </p:spPr>
        <p:txBody>
          <a:bodyPr/>
          <a:lstStyle/>
          <a:p>
            <a:fld id="{9CF7561E-C14A-B448-B1BF-B9CD1DE8BED5}" type="slidenum">
              <a:rPr lang="en-AU" smtClean="0">
                <a:latin typeface="Arial" pitchFamily="-1" charset="0"/>
              </a:rPr>
              <a:pPr/>
              <a:t>16</a:t>
            </a:fld>
            <a:endParaRPr lang="en-AU" dirty="0">
              <a:latin typeface="Arial" pitchFamily="-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a:ln/>
        </p:spPr>
      </p:sp>
      <p:sp>
        <p:nvSpPr>
          <p:cNvPr id="49155"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A </a:t>
            </a:r>
            <a:r>
              <a:rPr lang="en-US" sz="1200" b="1" kern="1200" dirty="0">
                <a:solidFill>
                  <a:schemeClr val="tx1"/>
                </a:solidFill>
                <a:effectLst/>
                <a:latin typeface="Arial" pitchFamily="-107" charset="0"/>
                <a:ea typeface="ＭＳ Ｐゴシック" pitchFamily="-107" charset="-128"/>
                <a:cs typeface="ＭＳ Ｐゴシック" pitchFamily="-107" charset="-128"/>
              </a:rPr>
              <a:t>replay attack </a:t>
            </a:r>
            <a:r>
              <a:rPr lang="en-US" sz="1200" kern="1200" dirty="0">
                <a:solidFill>
                  <a:schemeClr val="tx1"/>
                </a:solidFill>
                <a:effectLst/>
                <a:latin typeface="Arial" pitchFamily="-107" charset="0"/>
                <a:ea typeface="ＭＳ Ｐゴシック" pitchFamily="-107" charset="-128"/>
                <a:cs typeface="ＭＳ Ｐゴシック" pitchFamily="-107" charset="-128"/>
              </a:rPr>
              <a:t>is one in which an attacker obtains a copy of an authenticated packet and later transmits it to the intended destination. The receipt of duplicate, authenticated IP packets may disrupt service in some way or may have some other undesired consequence. The Sequence Number field is designed to thwart such attacks. First, we discuss sequence number generation by the sender, and then we look at how it is processed by the recipient. </a:t>
            </a:r>
            <a:endParaRPr lang="en-US" dirty="0"/>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When a new SA is established, the </a:t>
            </a:r>
            <a:r>
              <a:rPr lang="en-US" sz="1200" b="1" kern="1200" dirty="0">
                <a:solidFill>
                  <a:schemeClr val="tx1"/>
                </a:solidFill>
                <a:effectLst/>
                <a:latin typeface="Arial" pitchFamily="-107" charset="0"/>
                <a:ea typeface="ＭＳ Ｐゴシック" pitchFamily="-107" charset="-128"/>
                <a:cs typeface="ＭＳ Ｐゴシック" pitchFamily="-107" charset="-128"/>
              </a:rPr>
              <a:t>sender </a:t>
            </a:r>
            <a:r>
              <a:rPr lang="en-US" sz="1200" kern="1200" dirty="0">
                <a:solidFill>
                  <a:schemeClr val="tx1"/>
                </a:solidFill>
                <a:effectLst/>
                <a:latin typeface="Arial" pitchFamily="-107" charset="0"/>
                <a:ea typeface="ＭＳ Ｐゴシック" pitchFamily="-107" charset="-128"/>
                <a:cs typeface="ＭＳ Ｐゴシック" pitchFamily="-107" charset="-128"/>
              </a:rPr>
              <a:t>initializes a sequence number counter to 0. Each time that a packet is sent on this SA, the sender increments the counter and places the value in the Sequence Number field. Thus, the first value to be used is 1. If anti-replay is enabled (the default), the sender must not allow the sequence number to cycle past </a:t>
            </a:r>
            <a:r>
              <a:rPr lang="en-US" sz="1200" b="0" kern="1200" baseline="0" dirty="0">
                <a:solidFill>
                  <a:schemeClr val="tx1"/>
                </a:solidFill>
                <a:latin typeface="Arial" pitchFamily="-107" charset="0"/>
                <a:ea typeface="ＭＳ Ｐゴシック" pitchFamily="-107" charset="-128"/>
                <a:cs typeface="ＭＳ Ｐゴシック" pitchFamily="-107" charset="-128"/>
              </a:rPr>
              <a:t>2</a:t>
            </a:r>
            <a:r>
              <a:rPr lang="en-US" sz="1200" b="0" kern="1200" baseline="30000" dirty="0">
                <a:solidFill>
                  <a:schemeClr val="tx1"/>
                </a:solidFill>
                <a:latin typeface="Arial" pitchFamily="-107" charset="0"/>
                <a:ea typeface="ＭＳ Ｐゴシック" pitchFamily="-107" charset="-128"/>
                <a:cs typeface="ＭＳ Ｐゴシック" pitchFamily="-107" charset="-128"/>
              </a:rPr>
              <a:t>32</a:t>
            </a:r>
            <a:r>
              <a:rPr lang="en-US" sz="1200" b="0" kern="1200" baseline="0" dirty="0">
                <a:solidFill>
                  <a:schemeClr val="tx1"/>
                </a:solidFill>
                <a:latin typeface="Arial" pitchFamily="-107" charset="0"/>
                <a:ea typeface="ＭＳ Ｐゴシック" pitchFamily="-107" charset="-128"/>
                <a:cs typeface="ＭＳ Ｐゴシック" pitchFamily="-107" charset="-128"/>
              </a:rPr>
              <a:t> -  1 back to zero. Otherwise, there would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be multiple valid packets with the same sequence number. If the limit of 2</a:t>
            </a:r>
            <a:r>
              <a:rPr lang="en-US" sz="1200" b="0" kern="1200" baseline="30000" dirty="0">
                <a:solidFill>
                  <a:schemeClr val="tx1"/>
                </a:solidFill>
                <a:latin typeface="Arial" pitchFamily="-107" charset="0"/>
                <a:ea typeface="ＭＳ Ｐゴシック" pitchFamily="-107" charset="-128"/>
                <a:cs typeface="ＭＳ Ｐゴシック" pitchFamily="-107" charset="-128"/>
              </a:rPr>
              <a:t>32</a:t>
            </a:r>
            <a:r>
              <a:rPr lang="en-US" sz="1200" b="0" kern="1200" baseline="0" dirty="0">
                <a:solidFill>
                  <a:schemeClr val="tx1"/>
                </a:solidFill>
                <a:latin typeface="Arial" pitchFamily="-107" charset="0"/>
                <a:ea typeface="ＭＳ Ｐゴシック" pitchFamily="-107" charset="-128"/>
                <a:cs typeface="ＭＳ Ｐゴシック" pitchFamily="-107" charset="-128"/>
              </a:rPr>
              <a:t> -  1 is reached, the sender should terminate this SA and negotiate a new SA with a new key.</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Because IP is a connectionless, unreliable service, the protocol does not guarantee that packets will be delivered in order and does not guarantee that all packets will be delivered. Therefore, the IPsec authentication document dictates that the </a:t>
            </a:r>
            <a:r>
              <a:rPr lang="en-US" sz="1200" b="1" kern="1200" dirty="0">
                <a:solidFill>
                  <a:schemeClr val="tx1"/>
                </a:solidFill>
                <a:effectLst/>
                <a:latin typeface="Arial" pitchFamily="-107" charset="0"/>
                <a:ea typeface="ＭＳ Ｐゴシック" pitchFamily="-107" charset="-128"/>
                <a:cs typeface="ＭＳ Ｐゴシック" pitchFamily="-107" charset="-128"/>
              </a:rPr>
              <a:t>receiver </a:t>
            </a:r>
            <a:r>
              <a:rPr lang="en-US" sz="1200" kern="1200" dirty="0">
                <a:solidFill>
                  <a:schemeClr val="tx1"/>
                </a:solidFill>
                <a:effectLst/>
                <a:latin typeface="Arial" pitchFamily="-107" charset="0"/>
                <a:ea typeface="ＭＳ Ｐゴシック" pitchFamily="-107" charset="-128"/>
                <a:cs typeface="ＭＳ Ｐゴシック" pitchFamily="-107" charset="-128"/>
              </a:rPr>
              <a:t>should implement a window of size </a:t>
            </a:r>
            <a:r>
              <a:rPr lang="en-US" sz="1200" i="1" kern="1200" dirty="0">
                <a:solidFill>
                  <a:schemeClr val="tx1"/>
                </a:solidFill>
                <a:effectLst/>
                <a:latin typeface="Arial" pitchFamily="-107" charset="0"/>
                <a:ea typeface="ＭＳ Ｐゴシック" pitchFamily="-107" charset="-128"/>
                <a:cs typeface="ＭＳ Ｐゴシック" pitchFamily="-107" charset="-128"/>
              </a:rPr>
              <a:t>W</a:t>
            </a:r>
            <a:r>
              <a:rPr lang="en-US" sz="1200" kern="1200" dirty="0">
                <a:solidFill>
                  <a:schemeClr val="tx1"/>
                </a:solidFill>
                <a:effectLst/>
                <a:latin typeface="Arial" pitchFamily="-107" charset="0"/>
                <a:ea typeface="ＭＳ Ｐゴシック" pitchFamily="-107" charset="-128"/>
                <a:cs typeface="ＭＳ Ｐゴシック" pitchFamily="-107" charset="-128"/>
              </a:rPr>
              <a:t>, with a default of </a:t>
            </a:r>
            <a:r>
              <a:rPr lang="en-US" sz="1200" i="1" kern="1200" dirty="0">
                <a:solidFill>
                  <a:schemeClr val="tx1"/>
                </a:solidFill>
                <a:effectLst/>
                <a:latin typeface="Arial" pitchFamily="-107" charset="0"/>
                <a:ea typeface="ＭＳ Ｐゴシック" pitchFamily="-107" charset="-128"/>
                <a:cs typeface="ＭＳ Ｐゴシック" pitchFamily="-107" charset="-128"/>
              </a:rPr>
              <a:t>W </a:t>
            </a:r>
            <a:r>
              <a:rPr lang="en-US" sz="1200" kern="1200" dirty="0">
                <a:solidFill>
                  <a:schemeClr val="tx1"/>
                </a:solidFill>
                <a:effectLst/>
                <a:latin typeface="Arial" pitchFamily="-107" charset="0"/>
                <a:ea typeface="ＭＳ Ｐゴシック" pitchFamily="-107" charset="-128"/>
                <a:cs typeface="ＭＳ Ｐゴシック" pitchFamily="-107" charset="-128"/>
              </a:rPr>
              <a:t>= 64. The right edge of the window represents the highest sequence number, </a:t>
            </a:r>
            <a:r>
              <a:rPr lang="en-US" sz="1200" i="1" kern="1200" dirty="0">
                <a:solidFill>
                  <a:schemeClr val="tx1"/>
                </a:solidFill>
                <a:effectLst/>
                <a:latin typeface="Arial" pitchFamily="-107" charset="0"/>
                <a:ea typeface="ＭＳ Ｐゴシック" pitchFamily="-107" charset="-128"/>
                <a:cs typeface="ＭＳ Ｐゴシック" pitchFamily="-107" charset="-128"/>
              </a:rPr>
              <a:t>N</a:t>
            </a:r>
            <a:r>
              <a:rPr lang="en-US" sz="1200" kern="1200" dirty="0">
                <a:solidFill>
                  <a:schemeClr val="tx1"/>
                </a:solidFill>
                <a:effectLst/>
                <a:latin typeface="Arial" pitchFamily="-107" charset="0"/>
                <a:ea typeface="ＭＳ Ｐゴシック" pitchFamily="-107" charset="-128"/>
                <a:cs typeface="ＭＳ Ｐゴシック" pitchFamily="-107" charset="-128"/>
              </a:rPr>
              <a:t>, so far received for a valid packet. For any packet with a sequence number in the range from </a:t>
            </a:r>
            <a:r>
              <a:rPr lang="en-US" sz="1200" i="1" kern="1200" dirty="0">
                <a:solidFill>
                  <a:schemeClr val="tx1"/>
                </a:solidFill>
                <a:effectLst/>
                <a:latin typeface="Arial" pitchFamily="-107" charset="0"/>
                <a:ea typeface="ＭＳ Ｐゴシック" pitchFamily="-107" charset="-128"/>
                <a:cs typeface="ＭＳ Ｐゴシック" pitchFamily="-107" charset="-128"/>
              </a:rPr>
              <a:t>N </a:t>
            </a:r>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i="1" kern="1200" dirty="0">
                <a:solidFill>
                  <a:schemeClr val="tx1"/>
                </a:solidFill>
                <a:effectLst/>
                <a:latin typeface="Arial" pitchFamily="-107" charset="0"/>
                <a:ea typeface="ＭＳ Ｐゴシック" pitchFamily="-107" charset="-128"/>
                <a:cs typeface="ＭＳ Ｐゴシック" pitchFamily="-107" charset="-128"/>
              </a:rPr>
              <a:t>W </a:t>
            </a:r>
            <a:r>
              <a:rPr lang="en-US" sz="1200" kern="1200" dirty="0">
                <a:solidFill>
                  <a:schemeClr val="tx1"/>
                </a:solidFill>
                <a:effectLst/>
                <a:latin typeface="Arial" pitchFamily="-107" charset="0"/>
                <a:ea typeface="ＭＳ Ｐゴシック" pitchFamily="-107" charset="-128"/>
                <a:cs typeface="ＭＳ Ｐゴシック" pitchFamily="-107" charset="-128"/>
              </a:rPr>
              <a:t>+ 1 to </a:t>
            </a:r>
            <a:r>
              <a:rPr lang="en-US" sz="1200" i="1" kern="1200" dirty="0">
                <a:solidFill>
                  <a:schemeClr val="tx1"/>
                </a:solidFill>
                <a:effectLst/>
                <a:latin typeface="Arial" pitchFamily="-107" charset="0"/>
                <a:ea typeface="ＭＳ Ｐゴシック" pitchFamily="-107" charset="-128"/>
                <a:cs typeface="ＭＳ Ｐゴシック" pitchFamily="-107" charset="-128"/>
              </a:rPr>
              <a:t>N </a:t>
            </a:r>
            <a:r>
              <a:rPr lang="en-US" sz="1200" kern="1200" dirty="0">
                <a:solidFill>
                  <a:schemeClr val="tx1"/>
                </a:solidFill>
                <a:effectLst/>
                <a:latin typeface="Arial" pitchFamily="-107" charset="0"/>
                <a:ea typeface="ＭＳ Ｐゴシック" pitchFamily="-107" charset="-128"/>
                <a:cs typeface="ＭＳ Ｐゴシック" pitchFamily="-107" charset="-128"/>
              </a:rPr>
              <a:t>that has been correctly received (i.e., properly authenticated), the corresponding slot in the window is marked (Figure 20.5). Inbound processing proceeds as follows when a packet is received: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If the received packet falls within the window and is new, the MAC is checked. If the packet is authenticated, the corresponding slot in the window is marked.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If the received packet is to the right of the window and is new, the MAC is checked. If the packet is authenticated, the window is advanced so that this sequence number is the right edge of the window, and the corresponding slot in the window is marked.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If the received packet is to the left of the window or if authentication fails, the packet is discarded; this is an auditable event.</a:t>
            </a:r>
            <a:endParaRPr lang="en-US" dirty="0">
              <a:latin typeface="Arial" pitchFamily="-1" charset="0"/>
              <a:ea typeface="ＭＳ Ｐゴシック" pitchFamily="-1" charset="-128"/>
              <a:cs typeface="ＭＳ Ｐゴシック" pitchFamily="-1" charset="-128"/>
            </a:endParaRPr>
          </a:p>
        </p:txBody>
      </p:sp>
      <p:sp>
        <p:nvSpPr>
          <p:cNvPr id="49156" name="Slide Number Placeholder 3"/>
          <p:cNvSpPr>
            <a:spLocks noGrp="1"/>
          </p:cNvSpPr>
          <p:nvPr>
            <p:ph type="sldNum" sz="quarter" idx="5"/>
          </p:nvPr>
        </p:nvSpPr>
        <p:spPr>
          <a:noFill/>
        </p:spPr>
        <p:txBody>
          <a:bodyPr/>
          <a:lstStyle/>
          <a:p>
            <a:fld id="{6F1B9AD8-8B8D-7249-B811-EB0907319711}" type="slidenum">
              <a:rPr lang="en-AU" smtClean="0">
                <a:latin typeface="Arial" pitchFamily="-1" charset="0"/>
              </a:rPr>
              <a:pPr/>
              <a:t>17</a:t>
            </a:fld>
            <a:endParaRPr lang="en-AU" dirty="0">
              <a:latin typeface="Arial" pitchFamily="-1"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Both AH and ESP support two modes of use: transport and tunnel mode. The operation of these two modes is best understood in the context of a description of ESP, which is more widely used than AH. In what follows, we look at the scope of ESP for the two modes. The former technique is supported by a transport mode SA, while the latter technique uses a tunnel mode SA.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considerations are somewhat different for IPv4 and IPv6. We use the packet formats of Figure 20.6a as a starting point.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AB141828-385B-3B4E-8F23-4B551DD05D5D}" type="slidenum">
              <a:rPr lang="en-AU" smtClean="0"/>
              <a:pPr>
                <a:defRPr/>
              </a:pPr>
              <a:t>18</a:t>
            </a:fld>
            <a:endParaRPr lang="en-AU" dirty="0"/>
          </a:p>
        </p:txBody>
      </p:sp>
    </p:spTree>
    <p:extLst>
      <p:ext uri="{BB962C8B-B14F-4D97-AF65-F5344CB8AC3E}">
        <p14:creationId xmlns:p14="http://schemas.microsoft.com/office/powerpoint/2010/main" val="3655211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pitchFamily="-107" charset="0"/>
                <a:ea typeface="ＭＳ Ｐゴシック" pitchFamily="-107" charset="-128"/>
                <a:cs typeface="ＭＳ Ｐゴシック" pitchFamily="-107" charset="-128"/>
              </a:rPr>
              <a:t>Transport mode </a:t>
            </a:r>
            <a:r>
              <a:rPr lang="en-US" sz="1200" kern="1200" dirty="0">
                <a:solidFill>
                  <a:schemeClr val="tx1"/>
                </a:solidFill>
                <a:effectLst/>
                <a:latin typeface="Arial" pitchFamily="-107" charset="0"/>
                <a:ea typeface="ＭＳ Ｐゴシック" pitchFamily="-107" charset="-128"/>
                <a:cs typeface="ＭＳ Ｐゴシック" pitchFamily="-107" charset="-128"/>
              </a:rPr>
              <a:t>provides protection primarily for upper-layer protocols. That is, transport mode protection extends to the payload of an IP packet. </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Examples include a TCP or UDP segment or an ICMP packet, all of which operate directly above IP in a host protocol stack. Typically, transport mode is used for end-to-end communication between two hosts (e.g., a client and a server, or two workstations; see Figure 20.7). When a host runs AH or ESP over IPv4, the payload is the data that normally follow the IP header. For IPv6, the payload is the data that normally follow both the IP header and any IPv6 extensions headers that are present, with the possible exception of the destination options header, which may be included in the protection. Transport mode ESP is used to encrypt and optionally authenticate the data carried by IP (e.g., a TCP segment), as shown in Figure 20.6b. For this mode using IPv4, the ESP header is inserted into the IP packet immediately prior to the transport-layer header (e.g., TCP, UDP, ICMP), and an ESP trailer (Padding, Pad Length, and Next Header fields) is placed after the IP packet. If authentication is selected, the ESP Authentication Data field is added after the ESP trailer. The entire transport-level segment plus the ESP trailer are encrypted. Authentication covers all of the ciphertext plus the ESP header.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pitchFamily="-107"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In the context of IPv6, ESP is viewed as an end-to-end payload; that is, it is not examined or processed by intermediate routers. Therefore, the ESP header appears after the IPv6 base header and the hop-by-hop, routing, and fragment extension headers. The destination options extension header could appear before or after the ESP header, depending on the semantics desired. For IPv6, encryption covers the entire transport-level segment plus the ESP trailer plus the destination options extension header if it occurs after the ESP header. Again, authentication covers the ciphertext plus the ESP header.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AB141828-385B-3B4E-8F23-4B551DD05D5D}" type="slidenum">
              <a:rPr lang="en-AU" smtClean="0"/>
              <a:pPr>
                <a:defRPr/>
              </a:pPr>
              <a:t>19</a:t>
            </a:fld>
            <a:endParaRPr lang="en-AU" dirty="0"/>
          </a:p>
        </p:txBody>
      </p:sp>
    </p:spTree>
    <p:extLst>
      <p:ext uri="{BB962C8B-B14F-4D97-AF65-F5344CB8AC3E}">
        <p14:creationId xmlns:p14="http://schemas.microsoft.com/office/powerpoint/2010/main" val="274623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There are application-specific security mechanisms for a number of application areas, including electronic mail (S/MIME, PGP), client/server (Kerberos), Web access (Secure Sockets Layer), and others. However, users have security concerns that cut across protocol layers. For example, an enterprise can run a secure, private IP network by disallowing links to untrusted sites, encrypting packets that leave the premises, and authenticating packets that enter the premises. By implementing security at the IP level, an organization can ensure secure networking not only for applications that have security mechanisms but also for the many security-ignorant applications.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IP-level security encompasses three functional areas: authentication, confidentiality, and key management. The authentication mechanism assures that a received packet was, in fact, transmitted by the party identified as the source in the packet header. In addition, this mechanism assures that the packet has not been altered in transit. The confidentiality facility enables communicating nodes to encrypt messages to prevent eavesdropping by third parties. The key management facility is concerned with the secure exchange of keys.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We begin this chapter with an overview of </a:t>
            </a:r>
            <a:r>
              <a:rPr lang="en-US" sz="1200" b="1" kern="1200" dirty="0">
                <a:solidFill>
                  <a:schemeClr val="tx1"/>
                </a:solidFill>
                <a:effectLst/>
                <a:latin typeface="Arial" pitchFamily="-107" charset="0"/>
                <a:ea typeface="ＭＳ Ｐゴシック" pitchFamily="-107" charset="-128"/>
                <a:cs typeface="ＭＳ Ｐゴシック" pitchFamily="-107" charset="-128"/>
              </a:rPr>
              <a:t>IP security (IPsec) </a:t>
            </a:r>
            <a:r>
              <a:rPr lang="en-US" sz="1200" kern="1200" dirty="0">
                <a:solidFill>
                  <a:schemeClr val="tx1"/>
                </a:solidFill>
                <a:effectLst/>
                <a:latin typeface="Arial" pitchFamily="-107" charset="0"/>
                <a:ea typeface="ＭＳ Ｐゴシック" pitchFamily="-107" charset="-128"/>
                <a:cs typeface="ＭＳ Ｐゴシック" pitchFamily="-107" charset="-128"/>
              </a:rPr>
              <a:t>and an introduction to the IPsec architecture. We then look at each of the three functional areas in detail. </a:t>
            </a:r>
            <a:endParaRPr lang="en-US" dirty="0"/>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pitchFamily="-107" charset="0"/>
                <a:ea typeface="ＭＳ Ｐゴシック" pitchFamily="-107" charset="-128"/>
                <a:cs typeface="ＭＳ Ｐゴシック" pitchFamily="-107" charset="-128"/>
              </a:rPr>
              <a:t>Transport mode operation may be summarized as follows. </a:t>
            </a:r>
            <a:endParaRPr lang="en-US" b="0" dirty="0"/>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1. At the source, the block of data consisting of the ESP trailer plus the entire transport-layer segment is encrypted and the plaintext of this block is replaced with its ciphertext to form the IP packet for transmission. Authentication is added if this option is selected.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2. The packet is then routed to the destination. Each intermediate router needs to examine and process the IP header plus any plaintext IP extension headers but does not need to examine the ciphertext.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3. The destination node examines and processes the IP header plus any plaintext IP extension headers. Then, on the basis of the SPI in the ESP header, the destination node decrypts the remainder of the packet to recover the plaintext transport-layer segment. </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AB141828-385B-3B4E-8F23-4B551DD05D5D}" type="slidenum">
              <a:rPr lang="en-AU" smtClean="0"/>
              <a:pPr>
                <a:defRPr/>
              </a:pPr>
              <a:t>20</a:t>
            </a:fld>
            <a:endParaRPr lang="en-AU" dirty="0"/>
          </a:p>
        </p:txBody>
      </p:sp>
    </p:spTree>
    <p:extLst>
      <p:ext uri="{BB962C8B-B14F-4D97-AF65-F5344CB8AC3E}">
        <p14:creationId xmlns:p14="http://schemas.microsoft.com/office/powerpoint/2010/main" val="2436819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Transport mode operation provides confidentiality for any application that uses it, thus avoiding the need to implement confidentiality in every individual application. One drawback to this mode is that it is possible to do traffic analysis on the transmitted packets.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B141828-385B-3B4E-8F23-4B551DD05D5D}" type="slidenum">
              <a:rPr lang="en-AU" smtClean="0"/>
              <a:pPr>
                <a:defRPr/>
              </a:pPr>
              <a:t>21</a:t>
            </a:fld>
            <a:endParaRPr lang="en-AU" dirty="0"/>
          </a:p>
        </p:txBody>
      </p:sp>
    </p:spTree>
    <p:extLst>
      <p:ext uri="{BB962C8B-B14F-4D97-AF65-F5344CB8AC3E}">
        <p14:creationId xmlns:p14="http://schemas.microsoft.com/office/powerpoint/2010/main" val="3270662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pitchFamily="-107" charset="0"/>
                <a:ea typeface="ＭＳ Ｐゴシック" pitchFamily="-107" charset="-128"/>
                <a:cs typeface="ＭＳ Ｐゴシック" pitchFamily="-107" charset="-128"/>
              </a:rPr>
              <a:t>Tunnel mode </a:t>
            </a:r>
            <a:r>
              <a:rPr lang="en-US" sz="1200" kern="1200" dirty="0">
                <a:solidFill>
                  <a:schemeClr val="tx1"/>
                </a:solidFill>
                <a:effectLst/>
                <a:latin typeface="Arial" pitchFamily="-107" charset="0"/>
                <a:ea typeface="ＭＳ Ｐゴシック" pitchFamily="-107" charset="-128"/>
                <a:cs typeface="ＭＳ Ｐゴシック" pitchFamily="-107" charset="-128"/>
              </a:rPr>
              <a:t>provides protection to the entire IP packet (Figure 20.6c). To achieve this, after the AH or ESP fields are added to the IP packet, the entire packet plus security fields is treated as the payload of new outer IP packet with a new outer IP header. The entire original, inner, packet travels through a tunnel from one point of an IP network to another; no routers along the way are able to examine the inner IP header. Because the original packet is encapsulated, the new, larger packet may have totally different source and destination addresses, adding to the security. Tunnel mode is used when one or both ends of a security association (SA) are a security gateway, such as a firewall or router that implements IPsec. With tunnel mode, a number of hosts on networks behind firewalls may engage in secure communications without implementing IPsec. The unprotected packets generated by such hosts are tunneled through external networks by tunnel mode SAs set up by the IPsec software in the firewall or secure router at the boundary of the local network.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B141828-385B-3B4E-8F23-4B551DD05D5D}" type="slidenum">
              <a:rPr lang="en-AU" smtClean="0"/>
              <a:pPr>
                <a:defRPr/>
              </a:pPr>
              <a:t>22</a:t>
            </a:fld>
            <a:endParaRPr lang="en-AU" dirty="0"/>
          </a:p>
        </p:txBody>
      </p:sp>
    </p:spTree>
    <p:extLst>
      <p:ext uri="{BB962C8B-B14F-4D97-AF65-F5344CB8AC3E}">
        <p14:creationId xmlns:p14="http://schemas.microsoft.com/office/powerpoint/2010/main" val="3133547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Whereas the transport mode is suitable for protecting connections between hosts that support the ESP feature, the tunnel mode is useful in a configuration that includes a firewall or other sort of security gateway that protects a trusted network from external networks. In this latter case, encryption occurs only between an external host and the security gateway or between two security gateways. This relieves hosts on the internal network of the processing burden of encryption and simplifies the key distribution task by reducing the number of needed keys. Further, it thwarts traffic analysis based on ultimate destination.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B141828-385B-3B4E-8F23-4B551DD05D5D}" type="slidenum">
              <a:rPr lang="en-AU" smtClean="0"/>
              <a:pPr>
                <a:defRPr/>
              </a:pPr>
              <a:t>23</a:t>
            </a:fld>
            <a:endParaRPr lang="en-AU" dirty="0"/>
          </a:p>
        </p:txBody>
      </p:sp>
    </p:spTree>
    <p:extLst>
      <p:ext uri="{BB962C8B-B14F-4D97-AF65-F5344CB8AC3E}">
        <p14:creationId xmlns:p14="http://schemas.microsoft.com/office/powerpoint/2010/main" val="1410567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Tunnel mode can be used to implement a secure virtual private network. A </a:t>
            </a:r>
            <a:r>
              <a:rPr lang="en-US" sz="1200" b="1" kern="1200" dirty="0">
                <a:solidFill>
                  <a:schemeClr val="tx1"/>
                </a:solidFill>
                <a:effectLst/>
                <a:latin typeface="Arial" pitchFamily="-107" charset="0"/>
                <a:ea typeface="ＭＳ Ｐゴシック" pitchFamily="-107" charset="-128"/>
                <a:cs typeface="ＭＳ Ｐゴシック" pitchFamily="-107" charset="-128"/>
              </a:rPr>
              <a:t>virtual private network (VPN) </a:t>
            </a:r>
            <a:r>
              <a:rPr lang="en-US" sz="1200" kern="1200" dirty="0">
                <a:solidFill>
                  <a:schemeClr val="tx1"/>
                </a:solidFill>
                <a:effectLst/>
                <a:latin typeface="Arial" pitchFamily="-107" charset="0"/>
                <a:ea typeface="ＭＳ Ｐゴシック" pitchFamily="-107" charset="-128"/>
                <a:cs typeface="ＭＳ Ｐゴシック" pitchFamily="-107" charset="-128"/>
              </a:rPr>
              <a:t>is a private network that is configured within a public network (a carrier’s network or the Internet) in order to take advantage of the economies of scale and management facilities of large networks. VPNs are widely used by enterprises to create wide area networks that span large geographic areas, to provide site-to-site connections to branch offices, and to allow mobile users to dial up their company LANs. From the point of view of the provider, the pubic network facility is shared by many customers, with the traffic of each customer segregated from other traffic. Traffic designated as VPN traffic can only go from a VPN source to a destination in the same VPN. It is often the case that encryption and authentication facilities are provided for the VPN.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B141828-385B-3B4E-8F23-4B551DD05D5D}" type="slidenum">
              <a:rPr lang="en-AU" smtClean="0"/>
              <a:pPr>
                <a:defRPr/>
              </a:pPr>
              <a:t>24</a:t>
            </a:fld>
            <a:endParaRPr lang="en-AU" dirty="0"/>
          </a:p>
        </p:txBody>
      </p:sp>
    </p:spTree>
    <p:extLst>
      <p:ext uri="{BB962C8B-B14F-4D97-AF65-F5344CB8AC3E}">
        <p14:creationId xmlns:p14="http://schemas.microsoft.com/office/powerpoint/2010/main" val="3759057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Figure 20.8 shows a typical scenario of IPsec tunnel mode for implementing a VPN. An organization maintains LANs at dispersed locations. </a:t>
            </a:r>
            <a:r>
              <a:rPr lang="en-US" sz="1200" kern="1200" dirty="0" err="1">
                <a:solidFill>
                  <a:schemeClr val="tx1"/>
                </a:solidFill>
                <a:effectLst/>
                <a:latin typeface="Arial" pitchFamily="-107" charset="0"/>
                <a:ea typeface="ＭＳ Ｐゴシック" pitchFamily="-107" charset="-128"/>
                <a:cs typeface="ＭＳ Ｐゴシック" pitchFamily="-107" charset="-128"/>
              </a:rPr>
              <a:t>Nonsecure</a:t>
            </a:r>
            <a:r>
              <a:rPr lang="en-US" sz="1200" kern="1200" dirty="0">
                <a:solidFill>
                  <a:schemeClr val="tx1"/>
                </a:solidFill>
                <a:effectLst/>
                <a:latin typeface="Arial" pitchFamily="-107" charset="0"/>
                <a:ea typeface="ＭＳ Ｐゴシック" pitchFamily="-107" charset="-128"/>
                <a:cs typeface="ＭＳ Ｐゴシック" pitchFamily="-107" charset="-128"/>
              </a:rPr>
              <a:t> IP traffic is conducted on each LAN. For traffic offsite, through some sort of private or public network, IPsec protocols are used. These protocols operate in networking devices, such as a router or firewall, that connect each LAN to the outside world. The IPsec networking device will typically encrypt and compress all traffic going into the Internet or other network and decrypt and decompress traffic coming from the network; these operations are transparent to workstations and servers on the LAN. Secure transmission is also possible with individual users who connect to the Internet or other network. Such user workstations must implement the IPsec protocols to provide security.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AB141828-385B-3B4E-8F23-4B551DD05D5D}" type="slidenum">
              <a:rPr lang="en-AU" smtClean="0"/>
              <a:pPr>
                <a:defRPr/>
              </a:pPr>
              <a:t>25</a:t>
            </a:fld>
            <a:endParaRPr lang="en-AU" dirty="0"/>
          </a:p>
        </p:txBody>
      </p:sp>
    </p:spTree>
    <p:extLst>
      <p:ext uri="{BB962C8B-B14F-4D97-AF65-F5344CB8AC3E}">
        <p14:creationId xmlns:p14="http://schemas.microsoft.com/office/powerpoint/2010/main" val="2689230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Table 20.2 summarizes transport and tunnel mode functionality.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B141828-385B-3B4E-8F23-4B551DD05D5D}" type="slidenum">
              <a:rPr lang="en-AU" smtClean="0"/>
              <a:pPr>
                <a:defRPr/>
              </a:pPr>
              <a:t>26</a:t>
            </a:fld>
            <a:endParaRPr lang="en-AU" dirty="0"/>
          </a:p>
        </p:txBody>
      </p:sp>
    </p:spTree>
    <p:extLst>
      <p:ext uri="{BB962C8B-B14F-4D97-AF65-F5344CB8AC3E}">
        <p14:creationId xmlns:p14="http://schemas.microsoft.com/office/powerpoint/2010/main" val="930606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Figure 20.9 shows the protocol architecture for the transport and tunnel modes. </a:t>
            </a:r>
            <a:endParaRPr lang="en-US" dirty="0"/>
          </a:p>
        </p:txBody>
      </p:sp>
      <p:sp>
        <p:nvSpPr>
          <p:cNvPr id="4" name="Slide Number Placeholder 3"/>
          <p:cNvSpPr>
            <a:spLocks noGrp="1"/>
          </p:cNvSpPr>
          <p:nvPr>
            <p:ph type="sldNum" sz="quarter" idx="5"/>
          </p:nvPr>
        </p:nvSpPr>
        <p:spPr/>
        <p:txBody>
          <a:bodyPr/>
          <a:lstStyle/>
          <a:p>
            <a:pPr>
              <a:defRPr/>
            </a:pPr>
            <a:fld id="{AB141828-385B-3B4E-8F23-4B551DD05D5D}" type="slidenum">
              <a:rPr lang="en-AU" smtClean="0"/>
              <a:pPr>
                <a:defRPr/>
              </a:pPr>
              <a:t>27</a:t>
            </a:fld>
            <a:endParaRPr lang="en-AU" dirty="0"/>
          </a:p>
        </p:txBody>
      </p:sp>
    </p:spTree>
    <p:extLst>
      <p:ext uri="{BB962C8B-B14F-4D97-AF65-F5344CB8AC3E}">
        <p14:creationId xmlns:p14="http://schemas.microsoft.com/office/powerpoint/2010/main" val="3376989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1684E92-C6B9-1940-8237-A67E0725601E}" type="slidenum">
              <a:rPr lang="en-AU">
                <a:latin typeface="Arial" pitchFamily="-1" charset="0"/>
              </a:rPr>
              <a:pPr/>
              <a:t>28</a:t>
            </a:fld>
            <a:endParaRPr lang="en-AU" dirty="0">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An individual SA can implement either the AH or ESP protocol but not both. Sometimes a particular traffic flow will call for the services provided by both AH and ESP. Further, a particular traffic flow may require IPsec services between hosts and, for that same flow, separate services between security gateways, such as firewalls. In all of these cases, multiple SAs must be employed for the same traffic flow to achieve the desired IPsec services. The term </a:t>
            </a:r>
            <a:r>
              <a:rPr lang="en-US" sz="1200" i="1" kern="1200" baseline="0" dirty="0">
                <a:solidFill>
                  <a:schemeClr val="tx1"/>
                </a:solidFill>
                <a:latin typeface="Arial" pitchFamily="-107" charset="0"/>
                <a:ea typeface="ＭＳ Ｐゴシック" pitchFamily="-107" charset="-128"/>
                <a:cs typeface="ＭＳ Ｐゴシック" pitchFamily="-107" charset="-128"/>
              </a:rPr>
              <a:t>security association bundle</a:t>
            </a:r>
            <a:r>
              <a:rPr lang="en-US" sz="1200" kern="1200" baseline="0" dirty="0">
                <a:solidFill>
                  <a:schemeClr val="tx1"/>
                </a:solidFill>
                <a:latin typeface="Arial" pitchFamily="-107" charset="0"/>
                <a:ea typeface="ＭＳ Ｐゴシック" pitchFamily="-107" charset="-128"/>
                <a:cs typeface="ＭＳ Ｐゴシック" pitchFamily="-107" charset="-128"/>
              </a:rPr>
              <a:t>  refers to a sequence of SAs through which traffic must be processed to provide a desired set of IPsec services. The SAs in a bundle may terminate at different endpoints or at the same endpoints.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Security associations may be combined into bundles in two ways: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Transport adjacency: </a:t>
            </a:r>
            <a:r>
              <a:rPr lang="en-US" sz="1200" kern="1200" dirty="0">
                <a:solidFill>
                  <a:schemeClr val="tx1"/>
                </a:solidFill>
                <a:effectLst/>
                <a:latin typeface="Arial" pitchFamily="-107" charset="0"/>
                <a:ea typeface="ＭＳ Ｐゴシック" pitchFamily="-107" charset="-128"/>
                <a:cs typeface="ＭＳ Ｐゴシック" pitchFamily="-107" charset="-128"/>
              </a:rPr>
              <a:t>Refers to applying more than one security protocol to the same IP packet without invoking tunneling. This approach to combining AH and ESP allows for only one level of combination; further nesting yields no added benefit since the processing is performed at one IPsec instance: the (ultimate) destination.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Iterated tunneling: </a:t>
            </a:r>
            <a:r>
              <a:rPr lang="en-US" sz="1200" kern="1200" dirty="0">
                <a:solidFill>
                  <a:schemeClr val="tx1"/>
                </a:solidFill>
                <a:effectLst/>
                <a:latin typeface="Arial" pitchFamily="-107" charset="0"/>
                <a:ea typeface="ＭＳ Ｐゴシック" pitchFamily="-107" charset="-128"/>
                <a:cs typeface="ＭＳ Ｐゴシック" pitchFamily="-107" charset="-128"/>
              </a:rPr>
              <a:t>Refers to the application of multiple layers of security protocols effected through IP tunneling. This approach allows for multiple levels of nesting, since each tunnel can originate or terminate at a different IPsec site along the path.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two approaches can be combined, for example, by having a transport SA between hosts travel part of the way through a tunnel SA between security gateways.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One interesting issue that arises when considering SA bundles is the order in which authentication and encryption may be applied between a given pair of end- points and the ways of doing so. We examine that issue next. Then we look at combinations of SAs that involve at least one tunnel.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Encryption and authentication can be combined in order to transmit an IP packet that has both confidentiality and authentication between hosts. We look at several approaches.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b="1" kern="1200" dirty="0">
                <a:solidFill>
                  <a:schemeClr val="tx1"/>
                </a:solidFill>
                <a:effectLst/>
                <a:latin typeface="Arial" pitchFamily="-107" charset="0"/>
                <a:ea typeface="ＭＳ Ｐゴシック" pitchFamily="-107" charset="-128"/>
                <a:cs typeface="ＭＳ Ｐゴシック" pitchFamily="-107" charset="-128"/>
              </a:rPr>
              <a:t>ESP With Authentication Option</a:t>
            </a: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This approach is illustrated in Figure 20.6. In this approach, the user first applies ESP to the data to be protected and then appends the authentication data field. There are actually two subcases: </a:t>
            </a:r>
          </a:p>
          <a:p>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b="1" kern="1200" dirty="0">
                <a:solidFill>
                  <a:schemeClr val="tx1"/>
                </a:solidFill>
                <a:effectLst/>
                <a:latin typeface="Arial" pitchFamily="-107" charset="0"/>
                <a:ea typeface="ＭＳ Ｐゴシック" pitchFamily="-107" charset="-128"/>
                <a:cs typeface="+mn-cs"/>
              </a:rPr>
              <a:t>Transport mode ESP: </a:t>
            </a:r>
            <a:r>
              <a:rPr lang="en-US" sz="1200" kern="1200" dirty="0">
                <a:solidFill>
                  <a:schemeClr val="tx1"/>
                </a:solidFill>
                <a:effectLst/>
                <a:latin typeface="Arial" pitchFamily="-107" charset="0"/>
                <a:ea typeface="ＭＳ Ｐゴシック" pitchFamily="-107" charset="-128"/>
                <a:cs typeface="+mn-cs"/>
              </a:rPr>
              <a:t>Authentication and encryption apply to the IP payload delivered to the host, but the IP header is not protected. </a:t>
            </a:r>
          </a:p>
          <a:p>
            <a:pPr lvl="1"/>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b="1" kern="1200" dirty="0">
                <a:solidFill>
                  <a:schemeClr val="tx1"/>
                </a:solidFill>
                <a:effectLst/>
                <a:latin typeface="Arial" pitchFamily="-107" charset="0"/>
                <a:ea typeface="ＭＳ Ｐゴシック" pitchFamily="-107" charset="-128"/>
                <a:cs typeface="+mn-cs"/>
              </a:rPr>
              <a:t>Tunnel mode ESP: </a:t>
            </a:r>
            <a:r>
              <a:rPr lang="en-US" sz="1200" kern="1200" dirty="0">
                <a:solidFill>
                  <a:schemeClr val="tx1"/>
                </a:solidFill>
                <a:effectLst/>
                <a:latin typeface="Arial" pitchFamily="-107" charset="0"/>
                <a:ea typeface="ＭＳ Ｐゴシック" pitchFamily="-107" charset="-128"/>
                <a:cs typeface="+mn-cs"/>
              </a:rPr>
              <a:t>Authentication applies to the entire IP packet delivered to the outer IP destination address (e.g., a firewall), and authentication is performed at that destination. The entire inner IP packet is protected by the privacy mechanism for delivery to the inner IP destination. </a:t>
            </a:r>
            <a:endParaRPr lang="en-US" dirty="0">
              <a:effectLst/>
            </a:endParaRPr>
          </a:p>
          <a:p>
            <a:pPr lvl="1"/>
            <a:endParaRPr lang="en-US" sz="1200" kern="1200" dirty="0">
              <a:solidFill>
                <a:schemeClr val="tx1"/>
              </a:solidFill>
              <a:effectLst/>
              <a:latin typeface="Arial" pitchFamily="-107" charset="0"/>
              <a:ea typeface="ＭＳ Ｐゴシック" pitchFamily="-107" charset="-128"/>
              <a:cs typeface="+mn-cs"/>
            </a:endParaRPr>
          </a:p>
          <a:p>
            <a:pPr marL="0" lvl="1"/>
            <a:r>
              <a:rPr lang="en-US" sz="1200" kern="1200" dirty="0">
                <a:solidFill>
                  <a:schemeClr val="tx1"/>
                </a:solidFill>
                <a:effectLst/>
                <a:latin typeface="Arial" pitchFamily="-107" charset="0"/>
                <a:ea typeface="ＭＳ Ｐゴシック" pitchFamily="-107" charset="-128"/>
                <a:cs typeface="+mn-cs"/>
              </a:rPr>
              <a:t>For both cases, authentication applies to the ciphertext rather than the plaintext.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AB141828-385B-3B4E-8F23-4B551DD05D5D}" type="slidenum">
              <a:rPr lang="en-AU" smtClean="0"/>
              <a:pPr>
                <a:defRPr/>
              </a:pPr>
              <a:t>29</a:t>
            </a:fld>
            <a:endParaRPr lang="en-A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B536F994-BDA4-9A43-922D-5B37C88C44C5}" type="slidenum">
              <a:rPr lang="en-AU">
                <a:latin typeface="Arial" pitchFamily="-1" charset="0"/>
              </a:rPr>
              <a:pPr/>
              <a:t>3</a:t>
            </a:fld>
            <a:endParaRPr lang="en-AU" dirty="0">
              <a:latin typeface="Arial" pitchFamily="-1" charset="0"/>
            </a:endParaRPr>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In 1994, the Internet Architecture Board (IAB) issued a report titled “Security in the Internet Architecture” (RFC 1636). The report identified key areas for security mechanisms. Among these were the need to secure the network infrastructure from</a:t>
            </a:r>
          </a:p>
          <a:p>
            <a:r>
              <a:rPr lang="en-US" sz="1200" kern="1200" baseline="0" dirty="0">
                <a:solidFill>
                  <a:schemeClr val="tx1"/>
                </a:solidFill>
                <a:latin typeface="Arial" pitchFamily="-107" charset="0"/>
                <a:ea typeface="ＭＳ Ｐゴシック" pitchFamily="-107" charset="-128"/>
                <a:cs typeface="ＭＳ Ｐゴシック" pitchFamily="-107" charset="-128"/>
              </a:rPr>
              <a:t>unauthorized monitoring and control of network traffic and the need to secure end-user-to-end-user traffic using authentication and encryption mechanisms.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To provide security, the IAB included authentication and encryption as necessary security features in the next-generation IP, which has been issued as IPv6. Fortunately, these security capabilities were designed to be usable with both versions currently in use: </a:t>
            </a:r>
            <a:r>
              <a:rPr lang="en-US" sz="1200" b="1" kern="1200" dirty="0">
                <a:solidFill>
                  <a:schemeClr val="tx1"/>
                </a:solidFill>
                <a:effectLst/>
                <a:latin typeface="Arial" pitchFamily="-107" charset="0"/>
                <a:ea typeface="ＭＳ Ｐゴシック" pitchFamily="-107" charset="-128"/>
                <a:cs typeface="ＭＳ Ｐゴシック" pitchFamily="-107" charset="-128"/>
              </a:rPr>
              <a:t>IPv4 </a:t>
            </a:r>
            <a:r>
              <a:rPr lang="en-US" sz="1200" kern="1200" dirty="0">
                <a:solidFill>
                  <a:schemeClr val="tx1"/>
                </a:solidFill>
                <a:effectLst/>
                <a:latin typeface="Arial" pitchFamily="-107" charset="0"/>
                <a:ea typeface="ＭＳ Ｐゴシック" pitchFamily="-107" charset="-128"/>
                <a:cs typeface="ＭＳ Ｐゴシック" pitchFamily="-107" charset="-128"/>
              </a:rPr>
              <a:t>and </a:t>
            </a:r>
            <a:r>
              <a:rPr lang="en-US" sz="1200" b="1" kern="1200" dirty="0">
                <a:solidFill>
                  <a:schemeClr val="tx1"/>
                </a:solidFill>
                <a:effectLst/>
                <a:latin typeface="Arial" pitchFamily="-107" charset="0"/>
                <a:ea typeface="ＭＳ Ｐゴシック" pitchFamily="-107" charset="-128"/>
                <a:cs typeface="ＭＳ Ｐゴシック" pitchFamily="-107" charset="-128"/>
              </a:rPr>
              <a:t>IPv6</a:t>
            </a:r>
            <a:r>
              <a:rPr lang="en-US" sz="1200" kern="1200" dirty="0">
                <a:solidFill>
                  <a:schemeClr val="tx1"/>
                </a:solidFill>
                <a:effectLst/>
                <a:latin typeface="Arial" pitchFamily="-107" charset="0"/>
                <a:ea typeface="ＭＳ Ｐゴシック" pitchFamily="-107" charset="-128"/>
                <a:cs typeface="ＭＳ Ｐゴシック" pitchFamily="-107" charset="-128"/>
              </a:rPr>
              <a:t>. This means that vendors can begin offering these features now, and many vendors now do have some IPsec capability in their products. The IPsec specification now exists as a set of Internet standards. </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Another way to apply authentication after encryption is to use two bundled transport SAs, with the inner being an ESP SA and the outer being an AH SA. In this case, ESP is used without its authentication option. Because the inner SA is a transport SA, encryption is applied to the IP payload. The resulting packet consists of an IP header (and possibly IPv6 header extensions) followed by an ESP. AH is then applied in transport mode, so that authentication covers the ESP plus the original IP header (and extensions) except for mutable fields. The advantage </a:t>
            </a:r>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of this approach over simply using a single ESP SA with the ESP authentication option is that the authentication covers more fields, including the source and destination IP addresses. The disadvantage is the overhead of two SAs versus one SA. </a:t>
            </a:r>
            <a:endParaRPr lang="en-US" dirty="0"/>
          </a:p>
        </p:txBody>
      </p:sp>
      <p:sp>
        <p:nvSpPr>
          <p:cNvPr id="4" name="Slide Number Placeholder 3"/>
          <p:cNvSpPr>
            <a:spLocks noGrp="1"/>
          </p:cNvSpPr>
          <p:nvPr>
            <p:ph type="sldNum" sz="quarter" idx="10"/>
          </p:nvPr>
        </p:nvSpPr>
        <p:spPr/>
        <p:txBody>
          <a:bodyPr/>
          <a:lstStyle/>
          <a:p>
            <a:pPr>
              <a:defRPr/>
            </a:pPr>
            <a:fld id="{AB141828-385B-3B4E-8F23-4B551DD05D5D}" type="slidenum">
              <a:rPr lang="en-AU" smtClean="0"/>
              <a:pPr>
                <a:defRPr/>
              </a:pPr>
              <a:t>30</a:t>
            </a:fld>
            <a:endParaRPr lang="en-AU"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 use of authentication prior to encryption might be preferable for several reasons. First, because the authentication data are protected by encryption, it is impossible for anyone to intercept the message and alter the authentication data without detection. Second, it may be desirable to store the authentication information with the message at the destination for later reference. It is more convenient to do this if the authentication information applies to the un- encrypted message; otherwise the message would have to be </a:t>
            </a:r>
            <a:r>
              <a:rPr lang="en-US" sz="1200" kern="1200" dirty="0" err="1">
                <a:solidFill>
                  <a:schemeClr val="tx1"/>
                </a:solidFill>
                <a:effectLst/>
                <a:latin typeface="Arial" pitchFamily="-107" charset="0"/>
                <a:ea typeface="ＭＳ Ｐゴシック" pitchFamily="-107" charset="-128"/>
                <a:cs typeface="ＭＳ Ｐゴシック" pitchFamily="-107" charset="-128"/>
              </a:rPr>
              <a:t>reencrypted</a:t>
            </a:r>
            <a:r>
              <a:rPr lang="en-US" sz="1200" kern="1200" dirty="0">
                <a:solidFill>
                  <a:schemeClr val="tx1"/>
                </a:solidFill>
                <a:effectLst/>
                <a:latin typeface="Arial" pitchFamily="-107" charset="0"/>
                <a:ea typeface="ＭＳ Ｐゴシック" pitchFamily="-107" charset="-128"/>
                <a:cs typeface="ＭＳ Ｐゴシック" pitchFamily="-107" charset="-128"/>
              </a:rPr>
              <a:t> to verify the authentication information.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One approach to applying authentication before encryption between two hosts is to use a bundle consisting of an inner AH transport SA and an outer ESP tunnel SA. In this case, authentication is applied to the IP payload plus the IP header (and extensions) except for mutable fields. The resulting IP packet is then processed in tunnel mode by ESP; the result is that the entire, authenticated inner packet is encrypted and a new outer IP header (and extensions) is added. </a:t>
            </a:r>
            <a:endParaRPr lang="en-US" dirty="0"/>
          </a:p>
        </p:txBody>
      </p:sp>
      <p:sp>
        <p:nvSpPr>
          <p:cNvPr id="4" name="Slide Number Placeholder 3"/>
          <p:cNvSpPr>
            <a:spLocks noGrp="1"/>
          </p:cNvSpPr>
          <p:nvPr>
            <p:ph type="sldNum" sz="quarter" idx="10"/>
          </p:nvPr>
        </p:nvSpPr>
        <p:spPr/>
        <p:txBody>
          <a:bodyPr/>
          <a:lstStyle/>
          <a:p>
            <a:pPr>
              <a:defRPr/>
            </a:pPr>
            <a:fld id="{AB141828-385B-3B4E-8F23-4B551DD05D5D}" type="slidenum">
              <a:rPr lang="en-AU" smtClean="0"/>
              <a:pPr>
                <a:defRPr/>
              </a:pPr>
              <a:t>31</a:t>
            </a:fld>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 IPsec Architecture document lists four examples of combinations of SAs that must be supported by compliant IPsec hosts (e.g., workstation, server) or security gateways (e.g., firewall, router). These are illustrated in Figure 20.10. The lower part of each case in the figure represents the physical connectivity of the elements; the upper part represents logical connectivity via one or more nested SAs. Each SA can be either AH or ESP. For host-to-host SAs, the mode may be either transport or tunnel; otherwise it must be tunnel mode. </a:t>
            </a:r>
            <a:endParaRPr lang="en-US" dirty="0"/>
          </a:p>
        </p:txBody>
      </p:sp>
      <p:sp>
        <p:nvSpPr>
          <p:cNvPr id="4" name="Slide Number Placeholder 3"/>
          <p:cNvSpPr>
            <a:spLocks noGrp="1"/>
          </p:cNvSpPr>
          <p:nvPr>
            <p:ph type="sldNum" sz="quarter" idx="10"/>
          </p:nvPr>
        </p:nvSpPr>
        <p:spPr/>
        <p:txBody>
          <a:bodyPr/>
          <a:lstStyle/>
          <a:p>
            <a:pPr>
              <a:defRPr/>
            </a:pPr>
            <a:fld id="{AB141828-385B-3B4E-8F23-4B551DD05D5D}" type="slidenum">
              <a:rPr lang="en-AU" smtClean="0"/>
              <a:pPr>
                <a:defRPr/>
              </a:pPr>
              <a:t>32</a:t>
            </a:fld>
            <a:endParaRPr lang="en-AU"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AD24A07-52BE-3743-AD77-53705475FDFE}" type="slidenum">
              <a:rPr lang="en-AU">
                <a:latin typeface="Arial" pitchFamily="-1" charset="0"/>
              </a:rPr>
              <a:pPr/>
              <a:t>33</a:t>
            </a:fld>
            <a:endParaRPr lang="en-AU" dirty="0">
              <a:latin typeface="Arial" pitchFamily="-1" charset="0"/>
            </a:endParaRPr>
          </a:p>
        </p:txBody>
      </p:sp>
      <p:sp>
        <p:nvSpPr>
          <p:cNvPr id="55299" name="Rectangle 1026"/>
          <p:cNvSpPr>
            <a:spLocks noGrp="1" noRot="1" noChangeAspect="1" noChangeArrowheads="1" noTextEdit="1"/>
          </p:cNvSpPr>
          <p:nvPr>
            <p:ph type="sldImg"/>
          </p:nvPr>
        </p:nvSpPr>
        <p:spPr>
          <a:ln/>
        </p:spPr>
      </p:sp>
      <p:sp>
        <p:nvSpPr>
          <p:cNvPr id="55300" name="Rectangle 1027"/>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 key management portion of IPsec involves the determination and distribution of secret keys. A typical requirement is four keys for communication between two applications: transmit and receive pairs for both integrity and confidentiality. The IPsec Architecture document mandates support for two types of key management: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Manual: </a:t>
            </a:r>
            <a:r>
              <a:rPr lang="en-US" sz="1200" kern="1200" dirty="0">
                <a:solidFill>
                  <a:schemeClr val="tx1"/>
                </a:solidFill>
                <a:effectLst/>
                <a:latin typeface="Arial" pitchFamily="-107" charset="0"/>
                <a:ea typeface="ＭＳ Ｐゴシック" pitchFamily="-107" charset="-128"/>
                <a:cs typeface="ＭＳ Ｐゴシック" pitchFamily="-107" charset="-128"/>
              </a:rPr>
              <a:t>A system administrator manually configures each system with its own keys and with the keys of other communicating systems. This is practical for small, relatively static environments.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Automated: </a:t>
            </a:r>
            <a:r>
              <a:rPr lang="en-US" sz="1200" kern="1200" dirty="0">
                <a:solidFill>
                  <a:schemeClr val="tx1"/>
                </a:solidFill>
                <a:effectLst/>
                <a:latin typeface="Arial" pitchFamily="-107" charset="0"/>
                <a:ea typeface="ＭＳ Ｐゴシック" pitchFamily="-107" charset="-128"/>
                <a:cs typeface="ＭＳ Ｐゴシック" pitchFamily="-107" charset="-128"/>
              </a:rPr>
              <a:t>An automated system enables the on-demand creation of keys for SAs and facilitates the use of keys in a large distributed system with an evolving configuration. </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23331FA-5090-7B4F-A6F1-DAD0D56B7CD5}" type="slidenum">
              <a:rPr lang="en-AU">
                <a:latin typeface="Arial" pitchFamily="-1" charset="0"/>
              </a:rPr>
              <a:pPr/>
              <a:t>34</a:t>
            </a:fld>
            <a:endParaRPr lang="en-AU" dirty="0">
              <a:latin typeface="Arial" pitchFamily="-1"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The default automated key management protocol for IPsec is referred to as ISAKMP/Oakley and consists of the following elements: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Oakley Key Determination Protocol: </a:t>
            </a:r>
            <a:r>
              <a:rPr lang="en-US" sz="1200" kern="1200" dirty="0">
                <a:solidFill>
                  <a:schemeClr val="tx1"/>
                </a:solidFill>
                <a:effectLst/>
                <a:latin typeface="Arial" pitchFamily="-107" charset="0"/>
                <a:ea typeface="ＭＳ Ｐゴシック" pitchFamily="-107" charset="-128"/>
                <a:cs typeface="ＭＳ Ｐゴシック" pitchFamily="-107" charset="-128"/>
              </a:rPr>
              <a:t>Oakley is a key exchange protocol based on the Diffie–Hellman algorithm but providing added security. Oakley is generic in that it does not dictate specific formats.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Internet Security Association and Key Management Protocol (ISAKMP): </a:t>
            </a:r>
            <a:r>
              <a:rPr lang="en-US" sz="1200" kern="1200" dirty="0">
                <a:solidFill>
                  <a:schemeClr val="tx1"/>
                </a:solidFill>
                <a:effectLst/>
                <a:latin typeface="Arial" pitchFamily="-107" charset="0"/>
                <a:ea typeface="ＭＳ Ｐゴシック" pitchFamily="-107" charset="-128"/>
                <a:cs typeface="ＭＳ Ｐゴシック" pitchFamily="-107" charset="-128"/>
              </a:rPr>
              <a:t>ISAKMP provides a framework for Internet key management and provides the specific protocol support, including formats, for negotiation of security attributes.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ISAKMP by itself does not dictate a specific key exchange algorithm; rather, ISAKMP consists of a set of message types that enable the use of a variety of key exchange algorithms. Oakley is the specific key exchange algorithm mandated for use with the initial version of ISAKMP.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In IKEv2, the terms Oakley and ISAKMP are no longer used, and there are significant differences from the use of Oakley and ISAKMP in IKEv1. Nevertheless, the basic functionality is the same. In this section, we describe the IKEv2 specification.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The IKE key determination algorithm is characterized by five important features: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It employs a mechanism known as cookies to thwart clogging attacks.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It enables the two parties to negotiate a </a:t>
            </a:r>
            <a:r>
              <a:rPr lang="en-US" sz="1200" i="1" kern="1200" baseline="0" dirty="0">
                <a:solidFill>
                  <a:schemeClr val="tx1"/>
                </a:solidFill>
                <a:latin typeface="Arial" pitchFamily="-107" charset="0"/>
                <a:ea typeface="ＭＳ Ｐゴシック" pitchFamily="-107" charset="-128"/>
                <a:cs typeface="ＭＳ Ｐゴシック" pitchFamily="-107" charset="-128"/>
              </a:rPr>
              <a:t>group</a:t>
            </a:r>
            <a:r>
              <a:rPr lang="en-US" sz="1200" kern="1200" baseline="0" dirty="0">
                <a:solidFill>
                  <a:schemeClr val="tx1"/>
                </a:solidFill>
                <a:latin typeface="Arial" pitchFamily="-107" charset="0"/>
                <a:ea typeface="ＭＳ Ｐゴシック" pitchFamily="-107" charset="-128"/>
                <a:cs typeface="ＭＳ Ｐゴシック" pitchFamily="-107" charset="-128"/>
              </a:rPr>
              <a:t>; this, in essence, specifies the global parameters of the Diffie-Hellman key exchange.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It uses nonces to ensure against replay attacks.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4.  It enables the exchange of Diffie-Hellman public key values.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5.  It authenticates the Diffie-Hellman exchange to thwart man-in-the-middle attacks.</a:t>
            </a:r>
            <a:endParaRPr lang="en-US" dirty="0"/>
          </a:p>
        </p:txBody>
      </p:sp>
      <p:sp>
        <p:nvSpPr>
          <p:cNvPr id="4" name="Slide Number Placeholder 3"/>
          <p:cNvSpPr>
            <a:spLocks noGrp="1"/>
          </p:cNvSpPr>
          <p:nvPr>
            <p:ph type="sldNum" sz="quarter" idx="10"/>
          </p:nvPr>
        </p:nvSpPr>
        <p:spPr/>
        <p:txBody>
          <a:bodyPr/>
          <a:lstStyle/>
          <a:p>
            <a:pPr>
              <a:defRPr/>
            </a:pPr>
            <a:fld id="{AB141828-385B-3B4E-8F23-4B551DD05D5D}" type="slidenum">
              <a:rPr lang="en-AU" smtClean="0"/>
              <a:pPr>
                <a:defRPr/>
              </a:pPr>
              <a:t>35</a:t>
            </a:fld>
            <a:endParaRPr lang="en-AU"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61443" name="Notes Placeholder 2"/>
          <p:cNvSpPr>
            <a:spLocks noGrp="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 IKEv2 protocol involves the exchange of messages in pairs. The first two pairs of exchanges are referred to as the </a:t>
            </a:r>
            <a:r>
              <a:rPr lang="en-US" sz="1200" b="1" kern="1200" dirty="0">
                <a:solidFill>
                  <a:schemeClr val="tx1"/>
                </a:solidFill>
                <a:effectLst/>
                <a:latin typeface="Arial" pitchFamily="-107" charset="0"/>
                <a:ea typeface="ＭＳ Ｐゴシック" pitchFamily="-107" charset="-128"/>
                <a:cs typeface="ＭＳ Ｐゴシック" pitchFamily="-107" charset="-128"/>
              </a:rPr>
              <a:t>initial exchanges </a:t>
            </a:r>
            <a:r>
              <a:rPr lang="en-US" sz="1200" kern="1200" dirty="0">
                <a:solidFill>
                  <a:schemeClr val="tx1"/>
                </a:solidFill>
                <a:effectLst/>
                <a:latin typeface="Arial" pitchFamily="-107" charset="0"/>
                <a:ea typeface="ＭＳ Ｐゴシック" pitchFamily="-107" charset="-128"/>
                <a:cs typeface="ＭＳ Ｐゴシック" pitchFamily="-107" charset="-128"/>
              </a:rPr>
              <a:t>(Figure 20.11a). In the first exchange, the two peers exchange information concerning cryptographic algorithms and other security parameters they are willing to use along with </a:t>
            </a:r>
            <a:r>
              <a:rPr lang="en-US" sz="1200" kern="1200" dirty="0" err="1">
                <a:solidFill>
                  <a:schemeClr val="tx1"/>
                </a:solidFill>
                <a:effectLst/>
                <a:latin typeface="Arial" pitchFamily="-107" charset="0"/>
                <a:ea typeface="ＭＳ Ｐゴシック" pitchFamily="-107" charset="-128"/>
                <a:cs typeface="ＭＳ Ｐゴシック" pitchFamily="-107" charset="-128"/>
              </a:rPr>
              <a:t>nonces</a:t>
            </a:r>
            <a:r>
              <a:rPr lang="en-US" sz="1200" kern="1200" dirty="0">
                <a:solidFill>
                  <a:schemeClr val="tx1"/>
                </a:solidFill>
                <a:effectLst/>
                <a:latin typeface="Arial" pitchFamily="-107" charset="0"/>
                <a:ea typeface="ＭＳ Ｐゴシック" pitchFamily="-107" charset="-128"/>
                <a:cs typeface="ＭＳ Ｐゴシック" pitchFamily="-107" charset="-128"/>
              </a:rPr>
              <a:t> and Diffie–Hellman (DH) values. The result of this exchange is to set up a special SA called the IKE SA (see Figure 20.1). This SA defines parameters for a secure channel between the peers over which subsequent message exchanges take place. Thus, all subsequent IKE message exchanges are protected by encryption and message authentication. In the second exchange, the two parties authenticate one another and set up a first IPsec SA to be placed in the SADB and used for protecting ordinary (i.e. non-IKE) communications between the peers. Thus, four messages are needed to establish the first SA for general use. </a:t>
            </a:r>
          </a:p>
          <a:p>
            <a:endParaRPr lang="en-US" sz="1200" kern="1200" dirty="0">
              <a:solidFill>
                <a:schemeClr val="tx1"/>
              </a:solidFill>
              <a:effectLst/>
              <a:latin typeface="Arial" pitchFamily="-107"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CREATE_CHILD_SA exchange </a:t>
            </a:r>
            <a:r>
              <a:rPr lang="en-US" sz="1200" kern="1200" dirty="0">
                <a:solidFill>
                  <a:schemeClr val="tx1"/>
                </a:solidFill>
                <a:effectLst/>
                <a:latin typeface="Arial" pitchFamily="-107" charset="0"/>
                <a:ea typeface="ＭＳ Ｐゴシック" pitchFamily="-107" charset="-128"/>
                <a:cs typeface="ＭＳ Ｐゴシック" pitchFamily="-107" charset="-128"/>
              </a:rPr>
              <a:t>can be used to establish further SAs for protecting traffic. The </a:t>
            </a:r>
            <a:r>
              <a:rPr lang="en-US" sz="1200" b="1" kern="1200" dirty="0">
                <a:solidFill>
                  <a:schemeClr val="tx1"/>
                </a:solidFill>
                <a:effectLst/>
                <a:latin typeface="Arial" pitchFamily="-107" charset="0"/>
                <a:ea typeface="ＭＳ Ｐゴシック" pitchFamily="-107" charset="-128"/>
                <a:cs typeface="ＭＳ Ｐゴシック" pitchFamily="-107" charset="-128"/>
              </a:rPr>
              <a:t>informational exchange </a:t>
            </a:r>
            <a:r>
              <a:rPr lang="en-US" sz="1200" kern="1200" dirty="0">
                <a:solidFill>
                  <a:schemeClr val="tx1"/>
                </a:solidFill>
                <a:effectLst/>
                <a:latin typeface="Arial" pitchFamily="-107" charset="0"/>
                <a:ea typeface="ＭＳ Ｐゴシック" pitchFamily="-107" charset="-128"/>
                <a:cs typeface="ＭＳ Ｐゴシック" pitchFamily="-107" charset="-128"/>
              </a:rPr>
              <a:t>is used to exchange management information, IKEv2 error messages, and other notifications. </a:t>
            </a:r>
            <a:endParaRPr lang="en-US" dirty="0"/>
          </a:p>
          <a:p>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CREATE_CHILD_SA exchange  can be used to establish further SAs</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protecting traffic. The informational exchange  is used to exchange management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information, IKEv2 error messages, and other notifications.</a:t>
            </a:r>
            <a:endParaRPr lang="en-US" dirty="0">
              <a:latin typeface="Arial" pitchFamily="-1" charset="0"/>
              <a:ea typeface="ＭＳ Ｐゴシック" pitchFamily="-1" charset="-128"/>
              <a:cs typeface="ＭＳ Ｐゴシック" pitchFamily="-1" charset="-128"/>
            </a:endParaRPr>
          </a:p>
        </p:txBody>
      </p:sp>
      <p:sp>
        <p:nvSpPr>
          <p:cNvPr id="61444" name="Slide Number Placeholder 3"/>
          <p:cNvSpPr>
            <a:spLocks noGrp="1"/>
          </p:cNvSpPr>
          <p:nvPr>
            <p:ph type="sldNum" sz="quarter" idx="5"/>
          </p:nvPr>
        </p:nvSpPr>
        <p:spPr>
          <a:noFill/>
        </p:spPr>
        <p:txBody>
          <a:bodyPr/>
          <a:lstStyle/>
          <a:p>
            <a:fld id="{31252C81-2287-D24A-AE64-211AF6E46D62}" type="slidenum">
              <a:rPr lang="en-AU" smtClean="0">
                <a:latin typeface="Arial" pitchFamily="-1" charset="0"/>
              </a:rPr>
              <a:pPr/>
              <a:t>36</a:t>
            </a:fld>
            <a:endParaRPr lang="en-AU" dirty="0">
              <a:latin typeface="Arial" pitchFamily="-1"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42D52B4-A68C-1C4B-B6ED-CEBE56F47D51}" type="slidenum">
              <a:rPr lang="en-AU">
                <a:latin typeface="Arial" pitchFamily="-1" charset="0"/>
              </a:rPr>
              <a:pPr/>
              <a:t>37</a:t>
            </a:fld>
            <a:endParaRPr lang="en-AU" dirty="0">
              <a:latin typeface="Arial" pitchFamily="-1"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533400" y="4343400"/>
            <a:ext cx="5715000" cy="4343400"/>
          </a:xfrm>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An IKE message consists of an IKE header followed by one or more payloads. All of this is carried in a transport protocol. The specification dictates that implementations must support the use of UDP for the transport protocol.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Figure 20.12a shows the header format for an IKE message. It consists of the following fields.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Initiator SPI (64 bits): </a:t>
            </a:r>
            <a:r>
              <a:rPr lang="en-US" sz="1200" kern="1200" dirty="0">
                <a:solidFill>
                  <a:schemeClr val="tx1"/>
                </a:solidFill>
                <a:effectLst/>
                <a:latin typeface="Arial" pitchFamily="-107" charset="0"/>
                <a:ea typeface="ＭＳ Ｐゴシック" pitchFamily="-107" charset="-128"/>
                <a:cs typeface="ＭＳ Ｐゴシック" pitchFamily="-107" charset="-128"/>
              </a:rPr>
              <a:t>A value chosen by the initiator to identify a unique IKE security association (SA).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Responder SPI (64 bits): </a:t>
            </a:r>
            <a:r>
              <a:rPr lang="en-US" sz="1200" kern="1200" dirty="0">
                <a:solidFill>
                  <a:schemeClr val="tx1"/>
                </a:solidFill>
                <a:effectLst/>
                <a:latin typeface="Arial" pitchFamily="-107" charset="0"/>
                <a:ea typeface="ＭＳ Ｐゴシック" pitchFamily="-107" charset="-128"/>
                <a:cs typeface="ＭＳ Ｐゴシック" pitchFamily="-107" charset="-128"/>
              </a:rPr>
              <a:t>A value chosen by the responder to identify a unique IKE SA.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Next Payload (8 bits): </a:t>
            </a:r>
            <a:r>
              <a:rPr lang="en-US" sz="1200" kern="1200" dirty="0">
                <a:solidFill>
                  <a:schemeClr val="tx1"/>
                </a:solidFill>
                <a:effectLst/>
                <a:latin typeface="Arial" pitchFamily="-107" charset="0"/>
                <a:ea typeface="ＭＳ Ｐゴシック" pitchFamily="-107" charset="-128"/>
                <a:cs typeface="ＭＳ Ｐゴシック" pitchFamily="-107" charset="-128"/>
              </a:rPr>
              <a:t>Indicates the type of the first payload in the message; payloads are discussed in the next subsection.</a:t>
            </a: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Major Version (4 bits): </a:t>
            </a:r>
            <a:r>
              <a:rPr lang="en-US" sz="1200" kern="1200" dirty="0">
                <a:solidFill>
                  <a:schemeClr val="tx1"/>
                </a:solidFill>
                <a:effectLst/>
                <a:latin typeface="Arial" pitchFamily="-107" charset="0"/>
                <a:ea typeface="ＭＳ Ｐゴシック" pitchFamily="-107" charset="-128"/>
                <a:cs typeface="ＭＳ Ｐゴシック" pitchFamily="-107" charset="-128"/>
              </a:rPr>
              <a:t>Indicates major version of IKE in use.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Minor Version (4 bits): </a:t>
            </a:r>
            <a:r>
              <a:rPr lang="en-US" sz="1200" kern="1200" dirty="0">
                <a:solidFill>
                  <a:schemeClr val="tx1"/>
                </a:solidFill>
                <a:effectLst/>
                <a:latin typeface="Arial" pitchFamily="-107" charset="0"/>
                <a:ea typeface="ＭＳ Ｐゴシック" pitchFamily="-107" charset="-128"/>
                <a:cs typeface="ＭＳ Ｐゴシック" pitchFamily="-107" charset="-128"/>
              </a:rPr>
              <a:t>Indicates minor version in use.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Exchange Type (8 bits): </a:t>
            </a:r>
            <a:r>
              <a:rPr lang="en-US" sz="1200" kern="1200" dirty="0">
                <a:solidFill>
                  <a:schemeClr val="tx1"/>
                </a:solidFill>
                <a:effectLst/>
                <a:latin typeface="Arial" pitchFamily="-107" charset="0"/>
                <a:ea typeface="ＭＳ Ｐゴシック" pitchFamily="-107" charset="-128"/>
                <a:cs typeface="ＭＳ Ｐゴシック" pitchFamily="-107" charset="-128"/>
              </a:rPr>
              <a:t>Indicates the type of exchange; these are discussed later in this section.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Flags (8 bits): </a:t>
            </a:r>
            <a:r>
              <a:rPr lang="en-US" sz="1200" kern="1200" dirty="0">
                <a:solidFill>
                  <a:schemeClr val="tx1"/>
                </a:solidFill>
                <a:effectLst/>
                <a:latin typeface="Arial" pitchFamily="-107" charset="0"/>
                <a:ea typeface="ＭＳ Ｐゴシック" pitchFamily="-107" charset="-128"/>
                <a:cs typeface="ＭＳ Ｐゴシック" pitchFamily="-107" charset="-128"/>
              </a:rPr>
              <a:t>Indicates specific options set for this IKE exchange. Three bits are defined so far. The initiator bit indicates whether this packet is sent by the SA initiator. The version bit indicates whether the transmitter is capable of using a higher major version number than the one currently indicated. The response bit indicates whether this is a response to a message containing the same message ID.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Message ID (32 bits): </a:t>
            </a:r>
            <a:r>
              <a:rPr lang="en-US" sz="1200" kern="1200" dirty="0">
                <a:solidFill>
                  <a:schemeClr val="tx1"/>
                </a:solidFill>
                <a:effectLst/>
                <a:latin typeface="Arial" pitchFamily="-107" charset="0"/>
                <a:ea typeface="ＭＳ Ｐゴシック" pitchFamily="-107" charset="-128"/>
                <a:cs typeface="ＭＳ Ｐゴシック" pitchFamily="-107" charset="-128"/>
              </a:rPr>
              <a:t>Used to control retransmission of lost packets and matching of requests and responses.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Length (32 bits): </a:t>
            </a:r>
            <a:r>
              <a:rPr lang="en-US" sz="1200" kern="1200" dirty="0">
                <a:solidFill>
                  <a:schemeClr val="tx1"/>
                </a:solidFill>
                <a:effectLst/>
                <a:latin typeface="Arial" pitchFamily="-107" charset="0"/>
                <a:ea typeface="ＭＳ Ｐゴシック" pitchFamily="-107" charset="-128"/>
                <a:cs typeface="ＭＳ Ｐゴシック" pitchFamily="-107" charset="-128"/>
              </a:rPr>
              <a:t>Length of total message (header plus all payloads) in octets.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a:t>
            </a:r>
            <a:r>
              <a:rPr lang="en-US" sz="1200" kern="1200" dirty="0">
                <a:solidFill>
                  <a:schemeClr val="tx1"/>
                </a:solidFill>
                <a:effectLst/>
                <a:latin typeface="Arial" pitchFamily="-107" charset="0"/>
                <a:ea typeface="ＭＳ Ｐゴシック" pitchFamily="-107" charset="-128"/>
                <a:cs typeface="ＭＳ Ｐゴシック" pitchFamily="-107" charset="-128"/>
              </a:rPr>
              <a:t>All IKE payloads begin with the same generic payload header shown in Figure 20.12b. The Next Payload field has a value of 0 if this is the last pay- load in the message; otherwise its value is the type of the next payload. The Payload Length field indicates the length in octets of this payload, including the generic pay- load header.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critical bit is 0 if the sender wants the recipient to skip this payload if it does not understand the payload type code in the Next Payload field of the previous payload. It is set to 1 if the sender wants the recipient to reject this entire message if it does not understand the payload type. </a:t>
            </a:r>
            <a:endParaRPr lang="en-US" dirty="0">
              <a:effectLs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73A31A0-9503-E24B-9FEF-79531747F192}" type="slidenum">
              <a:rPr lang="en-AU">
                <a:latin typeface="Arial" pitchFamily="-1" charset="0"/>
              </a:rPr>
              <a:pPr/>
              <a:t>38</a:t>
            </a:fld>
            <a:endParaRPr lang="en-AU" dirty="0">
              <a:latin typeface="Arial" pitchFamily="-1"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Table 20.3 summarizes the payload types defined for IKE and lists the fields, or parameters, that are part of each payload. The </a:t>
            </a:r>
            <a:r>
              <a:rPr lang="en-US" sz="1200" b="1" kern="1200" dirty="0">
                <a:solidFill>
                  <a:schemeClr val="tx1"/>
                </a:solidFill>
                <a:effectLst/>
                <a:latin typeface="Arial" pitchFamily="-107" charset="0"/>
                <a:ea typeface="ＭＳ Ｐゴシック" pitchFamily="-107" charset="-128"/>
                <a:cs typeface="ＭＳ Ｐゴシック" pitchFamily="-107" charset="-128"/>
              </a:rPr>
              <a:t>SA payload </a:t>
            </a:r>
            <a:r>
              <a:rPr lang="en-US" sz="1200" kern="1200" dirty="0">
                <a:solidFill>
                  <a:schemeClr val="tx1"/>
                </a:solidFill>
                <a:effectLst/>
                <a:latin typeface="Arial" pitchFamily="-107" charset="0"/>
                <a:ea typeface="ＭＳ Ｐゴシック" pitchFamily="-107" charset="-128"/>
                <a:cs typeface="ＭＳ Ｐゴシック" pitchFamily="-107" charset="-128"/>
              </a:rPr>
              <a:t>is used to begin the establishment of an SA. The payload has a complex, hierarchical structure. The payload may contain multiple proposals. Each proposal may contain multiple protocols. Each protocol may contain multiple transforms. And each transform may contain multiple attributes. These elements are formatted as substructures within the payload as follows.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Proposal: </a:t>
            </a:r>
            <a:r>
              <a:rPr lang="en-US" sz="1200" kern="1200" dirty="0">
                <a:solidFill>
                  <a:schemeClr val="tx1"/>
                </a:solidFill>
                <a:effectLst/>
                <a:latin typeface="Arial" pitchFamily="-107" charset="0"/>
                <a:ea typeface="ＭＳ Ｐゴシック" pitchFamily="-107" charset="-128"/>
                <a:cs typeface="ＭＳ Ｐゴシック" pitchFamily="-107" charset="-128"/>
              </a:rPr>
              <a:t>This substructure includes a proposal number, a protocol ID (AH, ESP, or IKE), an indicator of the number of transforms, and then a transform substructure. If more than one protocol is to be included in a proposal, then there is a subsequent proposal substructure with the same proposal number.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Transform: </a:t>
            </a:r>
            <a:r>
              <a:rPr lang="en-US" sz="1200" kern="1200" dirty="0">
                <a:solidFill>
                  <a:schemeClr val="tx1"/>
                </a:solidFill>
                <a:effectLst/>
                <a:latin typeface="Arial" pitchFamily="-107" charset="0"/>
                <a:ea typeface="ＭＳ Ｐゴシック" pitchFamily="-107" charset="-128"/>
                <a:cs typeface="ＭＳ Ｐゴシック" pitchFamily="-107" charset="-128"/>
              </a:rPr>
              <a:t>Different protocols support different transform types. The transforms are used primarily to define cryptographic algorithms to be used with a particular protocol.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Attribute: </a:t>
            </a:r>
            <a:r>
              <a:rPr lang="en-US" sz="1200" kern="1200" dirty="0">
                <a:solidFill>
                  <a:schemeClr val="tx1"/>
                </a:solidFill>
                <a:effectLst/>
                <a:latin typeface="Arial" pitchFamily="-107" charset="0"/>
                <a:ea typeface="ＭＳ Ｐゴシック" pitchFamily="-107" charset="-128"/>
                <a:cs typeface="ＭＳ Ｐゴシック" pitchFamily="-107" charset="-128"/>
              </a:rPr>
              <a:t>Each transform may include attributes that modify or complete the specification of the transform. An example is key length.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Key Exchange payload </a:t>
            </a:r>
            <a:r>
              <a:rPr lang="en-US" sz="1200" kern="1200" dirty="0">
                <a:solidFill>
                  <a:schemeClr val="tx1"/>
                </a:solidFill>
                <a:effectLst/>
                <a:latin typeface="Arial" pitchFamily="-107" charset="0"/>
                <a:ea typeface="ＭＳ Ｐゴシック" pitchFamily="-107" charset="-128"/>
                <a:cs typeface="ＭＳ Ｐゴシック" pitchFamily="-107" charset="-128"/>
              </a:rPr>
              <a:t>can be used for a variety of key exchange techniques, including Oakley, Diffie–Hellman, and the RSA-based key exchange used by PGP. The Key Exchange data field contains the data required to generate a session key and is dependent on the key exchange algorithm used.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Identification payload </a:t>
            </a:r>
            <a:r>
              <a:rPr lang="en-US" sz="1200" kern="1200" dirty="0">
                <a:solidFill>
                  <a:schemeClr val="tx1"/>
                </a:solidFill>
                <a:effectLst/>
                <a:latin typeface="Arial" pitchFamily="-107" charset="0"/>
                <a:ea typeface="ＭＳ Ｐゴシック" pitchFamily="-107" charset="-128"/>
                <a:cs typeface="ＭＳ Ｐゴシック" pitchFamily="-107" charset="-128"/>
              </a:rPr>
              <a:t>is used to determine the identity of communicating peers and may be used for determining authenticity of information. Typically the ID Data field will contain an IPv4 or IPv6 address.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Certificate payload </a:t>
            </a:r>
            <a:r>
              <a:rPr lang="en-US" sz="1200" kern="1200" dirty="0">
                <a:solidFill>
                  <a:schemeClr val="tx1"/>
                </a:solidFill>
                <a:effectLst/>
                <a:latin typeface="Arial" pitchFamily="-107" charset="0"/>
                <a:ea typeface="ＭＳ Ｐゴシック" pitchFamily="-107" charset="-128"/>
                <a:cs typeface="ＭＳ Ｐゴシック" pitchFamily="-107" charset="-128"/>
              </a:rPr>
              <a:t>transfers a public-key certificate. The Certificate Encoding field indicates the type of certificate or certificate-related information.  At any point in an IKE exchange, the sender may include a </a:t>
            </a:r>
            <a:r>
              <a:rPr lang="en-US" sz="1200" b="1" kern="1200" dirty="0">
                <a:solidFill>
                  <a:schemeClr val="tx1"/>
                </a:solidFill>
                <a:effectLst/>
                <a:latin typeface="Arial" pitchFamily="-107" charset="0"/>
                <a:ea typeface="ＭＳ Ｐゴシック" pitchFamily="-107" charset="-128"/>
                <a:cs typeface="ＭＳ Ｐゴシック" pitchFamily="-107" charset="-128"/>
              </a:rPr>
              <a:t>Certificate </a:t>
            </a:r>
          </a:p>
          <a:p>
            <a:endParaRPr lang="en-US" sz="1200" b="1" kern="1200" dirty="0">
              <a:solidFill>
                <a:schemeClr val="tx1"/>
              </a:solidFill>
              <a:effectLst/>
              <a:latin typeface="Arial" pitchFamily="-107" charset="0"/>
              <a:ea typeface="ＭＳ Ｐゴシック" pitchFamily="-107" charset="-128"/>
              <a:cs typeface="ＭＳ Ｐゴシック" pitchFamily="-107" charset="-128"/>
            </a:endParaRPr>
          </a:p>
          <a:p>
            <a:r>
              <a:rPr lang="en-US" sz="1200" b="1" kern="1200" dirty="0">
                <a:solidFill>
                  <a:schemeClr val="tx1"/>
                </a:solidFill>
                <a:effectLst/>
                <a:latin typeface="Arial" pitchFamily="-107" charset="0"/>
                <a:ea typeface="ＭＳ Ｐゴシック" pitchFamily="-107" charset="-128"/>
                <a:cs typeface="ＭＳ Ｐゴシック" pitchFamily="-107" charset="-128"/>
              </a:rPr>
              <a:t>Request </a:t>
            </a:r>
            <a:r>
              <a:rPr lang="en-US" sz="1200" kern="1200" dirty="0">
                <a:solidFill>
                  <a:schemeClr val="tx1"/>
                </a:solidFill>
                <a:effectLst/>
                <a:latin typeface="Arial" pitchFamily="-107" charset="0"/>
                <a:ea typeface="ＭＳ Ｐゴシック" pitchFamily="-107" charset="-128"/>
                <a:cs typeface="ＭＳ Ｐゴシック" pitchFamily="-107" charset="-128"/>
              </a:rPr>
              <a:t>payload to request the certificate of the other communicating entity. The payload may list more than one certificate type that is acceptable and more than one certificate authority that is acceptable.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Authentication </a:t>
            </a:r>
            <a:r>
              <a:rPr lang="en-US" sz="1200" kern="1200" dirty="0">
                <a:solidFill>
                  <a:schemeClr val="tx1"/>
                </a:solidFill>
                <a:effectLst/>
                <a:latin typeface="Arial" pitchFamily="-107" charset="0"/>
                <a:ea typeface="ＭＳ Ｐゴシック" pitchFamily="-107" charset="-128"/>
                <a:cs typeface="ＭＳ Ｐゴシック" pitchFamily="-107" charset="-128"/>
              </a:rPr>
              <a:t>payload contains data used for message authentication purposes. The authentication method types so far defined are RSA digital signature, shared-key message integrity code, and DSS digital signature.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Nonce </a:t>
            </a:r>
            <a:r>
              <a:rPr lang="en-US" sz="1200" kern="1200" dirty="0">
                <a:solidFill>
                  <a:schemeClr val="tx1"/>
                </a:solidFill>
                <a:effectLst/>
                <a:latin typeface="Arial" pitchFamily="-107" charset="0"/>
                <a:ea typeface="ＭＳ Ｐゴシック" pitchFamily="-107" charset="-128"/>
                <a:cs typeface="ＭＳ Ｐゴシック" pitchFamily="-107" charset="-128"/>
              </a:rPr>
              <a:t>payload contains random data used to guarantee liveness during an exchange and to protect against replay attacks.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Notify </a:t>
            </a:r>
            <a:r>
              <a:rPr lang="en-US" sz="1200" kern="1200" dirty="0">
                <a:solidFill>
                  <a:schemeClr val="tx1"/>
                </a:solidFill>
                <a:effectLst/>
                <a:latin typeface="Arial" pitchFamily="-107" charset="0"/>
                <a:ea typeface="ＭＳ Ｐゴシック" pitchFamily="-107" charset="-128"/>
                <a:cs typeface="ＭＳ Ｐゴシック" pitchFamily="-107" charset="-128"/>
              </a:rPr>
              <a:t>payload contains either error or status information associated with this SA or this SA negotiation.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Delete </a:t>
            </a:r>
            <a:r>
              <a:rPr lang="en-US" sz="1200" kern="1200" dirty="0">
                <a:solidFill>
                  <a:schemeClr val="tx1"/>
                </a:solidFill>
                <a:effectLst/>
                <a:latin typeface="Arial" pitchFamily="-107" charset="0"/>
                <a:ea typeface="ＭＳ Ｐゴシック" pitchFamily="-107" charset="-128"/>
                <a:cs typeface="ＭＳ Ｐゴシック" pitchFamily="-107" charset="-128"/>
              </a:rPr>
              <a:t>payload indicates one or more SAs that the sender has deleted from its database and that therefore are no longer valid.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Vendor ID </a:t>
            </a:r>
            <a:r>
              <a:rPr lang="en-US" sz="1200" kern="1200" dirty="0">
                <a:solidFill>
                  <a:schemeClr val="tx1"/>
                </a:solidFill>
                <a:effectLst/>
                <a:latin typeface="Arial" pitchFamily="-107" charset="0"/>
                <a:ea typeface="ＭＳ Ｐゴシック" pitchFamily="-107" charset="-128"/>
                <a:cs typeface="ＭＳ Ｐゴシック" pitchFamily="-107" charset="-128"/>
              </a:rPr>
              <a:t>payload contains a vendor-defined constant. The constant is used by vendors to identify and recognize remote instances of their implementations. This mechanism allows a vendor to experiment with new features while maintaining backward compatibility.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Traffic Selector </a:t>
            </a:r>
            <a:r>
              <a:rPr lang="en-US" sz="1200" kern="1200" dirty="0">
                <a:solidFill>
                  <a:schemeClr val="tx1"/>
                </a:solidFill>
                <a:effectLst/>
                <a:latin typeface="Arial" pitchFamily="-107" charset="0"/>
                <a:ea typeface="ＭＳ Ｐゴシック" pitchFamily="-107" charset="-128"/>
                <a:cs typeface="ＭＳ Ｐゴシック" pitchFamily="-107" charset="-128"/>
              </a:rPr>
              <a:t>payload allows peers to identify packet flows for processing by IPsec services.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Encrypted </a:t>
            </a:r>
            <a:r>
              <a:rPr lang="en-US" sz="1200" kern="1200" dirty="0">
                <a:solidFill>
                  <a:schemeClr val="tx1"/>
                </a:solidFill>
                <a:effectLst/>
                <a:latin typeface="Arial" pitchFamily="-107" charset="0"/>
                <a:ea typeface="ＭＳ Ｐゴシック" pitchFamily="-107" charset="-128"/>
                <a:cs typeface="ＭＳ Ｐゴシック" pitchFamily="-107" charset="-128"/>
              </a:rPr>
              <a:t>payload contains other payloads in encrypted form. The encrypted payload format is similar to that of ESP. It may include an IV if the encryption algorithm requires it and an ICV if authentication is selected.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Configuration </a:t>
            </a:r>
            <a:r>
              <a:rPr lang="en-US" sz="1200" kern="1200" dirty="0">
                <a:solidFill>
                  <a:schemeClr val="tx1"/>
                </a:solidFill>
                <a:effectLst/>
                <a:latin typeface="Arial" pitchFamily="-107" charset="0"/>
                <a:ea typeface="ＭＳ Ｐゴシック" pitchFamily="-107" charset="-128"/>
                <a:cs typeface="ＭＳ Ｐゴシック" pitchFamily="-107" charset="-128"/>
              </a:rPr>
              <a:t>payload is used to exchange configuration information between IKE peers.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Extensible Authentication Protocol (EAP) </a:t>
            </a:r>
            <a:r>
              <a:rPr lang="en-US" sz="1200" kern="1200" dirty="0">
                <a:solidFill>
                  <a:schemeClr val="tx1"/>
                </a:solidFill>
                <a:effectLst/>
                <a:latin typeface="Arial" pitchFamily="-107" charset="0"/>
                <a:ea typeface="ＭＳ Ｐゴシック" pitchFamily="-107" charset="-128"/>
                <a:cs typeface="ＭＳ Ｐゴシック" pitchFamily="-107" charset="-128"/>
              </a:rPr>
              <a:t>payload allows IKE SAs to be authenticated using EAP.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39</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20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87DB12DD-F25F-F04E-A974-AD05DC48411B}" type="slidenum">
              <a:rPr lang="en-AU">
                <a:latin typeface="Arial" pitchFamily="-1" charset="0"/>
              </a:rPr>
              <a:pPr/>
              <a:t>4</a:t>
            </a:fld>
            <a:endParaRPr lang="en-AU" dirty="0">
              <a:latin typeface="Arial" pitchFamily="-1" charset="0"/>
            </a:endParaRPr>
          </a:p>
        </p:txBody>
      </p:sp>
      <p:sp>
        <p:nvSpPr>
          <p:cNvPr id="28675" name="Rectangle 1026"/>
          <p:cNvSpPr>
            <a:spLocks noGrp="1" noRot="1" noChangeAspect="1" noChangeArrowheads="1" noTextEdit="1"/>
          </p:cNvSpPr>
          <p:nvPr>
            <p:ph type="sldImg"/>
          </p:nvPr>
        </p:nvSpPr>
        <p:spPr>
          <a:ln/>
        </p:spPr>
      </p:sp>
      <p:sp>
        <p:nvSpPr>
          <p:cNvPr id="28676" name="Rectangle 1027"/>
          <p:cNvSpPr>
            <a:spLocks noGrp="1" noChangeArrowheads="1"/>
          </p:cNvSpPr>
          <p:nvPr>
            <p:ph type="body" idx="1"/>
          </p:nvPr>
        </p:nvSpPr>
        <p:spPr>
          <a:xfrm>
            <a:off x="685800" y="4343400"/>
            <a:ext cx="5486400" cy="4476750"/>
          </a:xfrm>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IPsec encompasses three functional areas: authentication, confidentiality, and key management. The totality of the IPsec specification is scattered across dozens of RFCs and draft IETF documents, making this the most complex and difficult to grasp of all IETF specifications. The best way to grasp the scope of IPsec is to consult the latest version of the IPsec document roadmap, which as of this writing is RFC 6071 [</a:t>
            </a:r>
            <a:r>
              <a:rPr lang="en-US" sz="1200" i="1" kern="1200" dirty="0">
                <a:solidFill>
                  <a:schemeClr val="tx1"/>
                </a:solidFill>
                <a:effectLst/>
                <a:latin typeface="Arial" pitchFamily="-107" charset="0"/>
                <a:ea typeface="ＭＳ Ｐゴシック" pitchFamily="-107" charset="-128"/>
                <a:cs typeface="ＭＳ Ｐゴシック" pitchFamily="-107" charset="-128"/>
              </a:rPr>
              <a:t>IP Security (IPsec) and Internet Key Exchange (IKE) Document Roadmap</a:t>
            </a:r>
            <a:r>
              <a:rPr lang="en-US" sz="1200" kern="1200" dirty="0">
                <a:solidFill>
                  <a:schemeClr val="tx1"/>
                </a:solidFill>
                <a:effectLst/>
                <a:latin typeface="Arial" pitchFamily="-107" charset="0"/>
                <a:ea typeface="ＭＳ Ｐゴシック" pitchFamily="-107" charset="-128"/>
                <a:cs typeface="ＭＳ Ｐゴシック" pitchFamily="-107" charset="-128"/>
              </a:rPr>
              <a:t>, February 2011]. The documents can be categorized into the following groups.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Architecture: </a:t>
            </a:r>
            <a:r>
              <a:rPr lang="en-US" sz="1200" kern="1200" dirty="0">
                <a:solidFill>
                  <a:schemeClr val="tx1"/>
                </a:solidFill>
                <a:effectLst/>
                <a:latin typeface="Arial" pitchFamily="-107" charset="0"/>
                <a:ea typeface="ＭＳ Ｐゴシック" pitchFamily="-107" charset="-128"/>
                <a:cs typeface="ＭＳ Ｐゴシック" pitchFamily="-107" charset="-128"/>
              </a:rPr>
              <a:t>Covers the general concepts, security requirements, definitions, and mechanisms defining IPsec technology. The current specification is RFC 4301, </a:t>
            </a:r>
            <a:r>
              <a:rPr lang="en-US" sz="1200" i="1" kern="1200" dirty="0">
                <a:solidFill>
                  <a:schemeClr val="tx1"/>
                </a:solidFill>
                <a:effectLst/>
                <a:latin typeface="Arial" pitchFamily="-107" charset="0"/>
                <a:ea typeface="ＭＳ Ｐゴシック" pitchFamily="-107" charset="-128"/>
                <a:cs typeface="ＭＳ Ｐゴシック" pitchFamily="-107" charset="-128"/>
              </a:rPr>
              <a:t>Security Architecture for the Internet Protocol</a:t>
            </a:r>
            <a:r>
              <a:rPr lang="en-US" sz="1200" kern="1200" dirty="0">
                <a:solidFill>
                  <a:schemeClr val="tx1"/>
                </a:solidFill>
                <a:effectLst/>
                <a:latin typeface="Arial" pitchFamily="-107" charset="0"/>
                <a:ea typeface="ＭＳ Ｐゴシック" pitchFamily="-107" charset="-128"/>
                <a:cs typeface="ＭＳ Ｐゴシック" pitchFamily="-107" charset="-128"/>
              </a:rPr>
              <a:t>.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Authentication Header (AH): </a:t>
            </a:r>
            <a:r>
              <a:rPr lang="en-US" sz="1200" kern="1200" dirty="0">
                <a:solidFill>
                  <a:schemeClr val="tx1"/>
                </a:solidFill>
                <a:effectLst/>
                <a:latin typeface="Arial" pitchFamily="-107" charset="0"/>
                <a:ea typeface="ＭＳ Ｐゴシック" pitchFamily="-107" charset="-128"/>
                <a:cs typeface="ＭＳ Ｐゴシック" pitchFamily="-107" charset="-128"/>
              </a:rPr>
              <a:t>AH is an extension header to provide message authentication. The current specification is RFC 4302, </a:t>
            </a:r>
            <a:r>
              <a:rPr lang="en-US" sz="1200" i="1" kern="1200" dirty="0">
                <a:solidFill>
                  <a:schemeClr val="tx1"/>
                </a:solidFill>
                <a:effectLst/>
                <a:latin typeface="Arial" pitchFamily="-107" charset="0"/>
                <a:ea typeface="ＭＳ Ｐゴシック" pitchFamily="-107" charset="-128"/>
                <a:cs typeface="ＭＳ Ｐゴシック" pitchFamily="-107" charset="-128"/>
              </a:rPr>
              <a:t>IP Authentication Header</a:t>
            </a:r>
            <a:r>
              <a:rPr lang="en-US" sz="1200" kern="1200" dirty="0">
                <a:solidFill>
                  <a:schemeClr val="tx1"/>
                </a:solidFill>
                <a:effectLst/>
                <a:latin typeface="Arial" pitchFamily="-107" charset="0"/>
                <a:ea typeface="ＭＳ Ｐゴシック" pitchFamily="-107" charset="-128"/>
                <a:cs typeface="ＭＳ Ｐゴシック" pitchFamily="-107" charset="-128"/>
              </a:rPr>
              <a:t>. Because message authentication is provided by ESP, the use of AH is deprecated. It is included in IPsecv3 for backward compatibility but should not be used in new applications. We do not discuss AH in this chapter.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dirty="0">
                <a:solidFill>
                  <a:schemeClr val="tx1"/>
                </a:solidFill>
                <a:effectLst/>
                <a:latin typeface="Arial" pitchFamily="-107" charset="0"/>
                <a:ea typeface="ＭＳ Ｐゴシック" pitchFamily="-107" charset="-128"/>
                <a:cs typeface="ＭＳ Ｐゴシック" pitchFamily="-107" charset="-128"/>
              </a:rPr>
              <a:t>Encapsulating Security Payload (ESP): </a:t>
            </a:r>
            <a:r>
              <a:rPr lang="en-US" sz="1200" kern="1200" dirty="0">
                <a:solidFill>
                  <a:schemeClr val="tx1"/>
                </a:solidFill>
                <a:effectLst/>
                <a:latin typeface="Arial" pitchFamily="-107" charset="0"/>
                <a:ea typeface="ＭＳ Ｐゴシック" pitchFamily="-107" charset="-128"/>
                <a:cs typeface="ＭＳ Ｐゴシック" pitchFamily="-107" charset="-128"/>
              </a:rPr>
              <a:t>ESP consists of an encapsulating header and trailer used to provide encryption or combined encryption/ authentication. The current specification is RFC 4303, </a:t>
            </a:r>
            <a:r>
              <a:rPr lang="en-US" sz="1200" i="1" kern="1200" dirty="0">
                <a:solidFill>
                  <a:schemeClr val="tx1"/>
                </a:solidFill>
                <a:effectLst/>
                <a:latin typeface="Arial" pitchFamily="-107" charset="0"/>
                <a:ea typeface="ＭＳ Ｐゴシック" pitchFamily="-107" charset="-128"/>
                <a:cs typeface="ＭＳ Ｐゴシック" pitchFamily="-107" charset="-128"/>
              </a:rPr>
              <a:t>IP Encapsulating Security Payload (ESP)</a:t>
            </a:r>
            <a:r>
              <a:rPr lang="en-US" sz="1200" kern="1200" dirty="0">
                <a:solidFill>
                  <a:schemeClr val="tx1"/>
                </a:solidFill>
                <a:effectLst/>
                <a:latin typeface="Arial" pitchFamily="-107" charset="0"/>
                <a:ea typeface="ＭＳ Ｐゴシック" pitchFamily="-107" charset="-128"/>
                <a:cs typeface="ＭＳ Ｐゴシック" pitchFamily="-107" charset="-128"/>
              </a:rPr>
              <a:t>. </a:t>
            </a:r>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Internet Key Exchange (IKE): </a:t>
            </a:r>
            <a:r>
              <a:rPr lang="en-US" sz="1200" kern="1200" dirty="0">
                <a:solidFill>
                  <a:schemeClr val="tx1"/>
                </a:solidFill>
                <a:effectLst/>
                <a:latin typeface="Arial" pitchFamily="-107" charset="0"/>
                <a:ea typeface="ＭＳ Ｐゴシック" pitchFamily="-107" charset="-128"/>
                <a:cs typeface="ＭＳ Ｐゴシック" pitchFamily="-107" charset="-128"/>
              </a:rPr>
              <a:t>This is a collection of documents describing the key management schemes for use with IPsec. The main specification is RFC 7296, </a:t>
            </a:r>
            <a:r>
              <a:rPr lang="en-US" sz="1200" i="1" kern="1200" dirty="0">
                <a:solidFill>
                  <a:schemeClr val="tx1"/>
                </a:solidFill>
                <a:effectLst/>
                <a:latin typeface="Arial" pitchFamily="-107" charset="0"/>
                <a:ea typeface="ＭＳ Ｐゴシック" pitchFamily="-107" charset="-128"/>
                <a:cs typeface="ＭＳ Ｐゴシック" pitchFamily="-107" charset="-128"/>
              </a:rPr>
              <a:t>Internet Key Exchange (IKEv2) Protocol</a:t>
            </a:r>
            <a:r>
              <a:rPr lang="en-US" sz="1200" kern="1200" dirty="0">
                <a:solidFill>
                  <a:schemeClr val="tx1"/>
                </a:solidFill>
                <a:effectLst/>
                <a:latin typeface="Arial" pitchFamily="-107" charset="0"/>
                <a:ea typeface="ＭＳ Ｐゴシック" pitchFamily="-107" charset="-128"/>
                <a:cs typeface="ＭＳ Ｐゴシック" pitchFamily="-107" charset="-128"/>
              </a:rPr>
              <a:t>, but there are a number of related RFCs.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This category encompasses a large set of documents that define and describe cryptographic algorithms for encryption, message authentication, pseudorandom functions (PRFs), and cryptographic key exchange.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Other: </a:t>
            </a:r>
            <a:r>
              <a:rPr lang="en-US" sz="1200" kern="1200" dirty="0">
                <a:solidFill>
                  <a:schemeClr val="tx1"/>
                </a:solidFill>
                <a:effectLst/>
                <a:latin typeface="Arial" pitchFamily="-107" charset="0"/>
                <a:ea typeface="ＭＳ Ｐゴシック" pitchFamily="-107" charset="-128"/>
                <a:cs typeface="ＭＳ Ｐゴシック" pitchFamily="-107" charset="-128"/>
              </a:rPr>
              <a:t>There are a variety of other IPsec-related RFCs, including those dealing with security policy and management information base (MIB) content. </a:t>
            </a:r>
            <a:endParaRPr lang="en-US" dirty="0">
              <a:effectLs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84EFCF0-2C8F-B84B-82D8-D2864A230B68}" type="slidenum">
              <a:rPr lang="en-AU">
                <a:latin typeface="Arial" pitchFamily="-1" charset="0"/>
              </a:rPr>
              <a:pPr/>
              <a:t>5</a:t>
            </a:fld>
            <a:endParaRPr lang="en-AU" dirty="0">
              <a:latin typeface="Arial" pitchFamily="-1"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IPsec provides the capability to secure communications across a LAN, across private and public WANs, and across the Internet. Examples of its use include: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Secure branch office connectivity over the Internet: </a:t>
            </a:r>
            <a:r>
              <a:rPr lang="en-US" sz="1200" kern="1200" dirty="0">
                <a:solidFill>
                  <a:schemeClr val="tx1"/>
                </a:solidFill>
                <a:effectLst/>
                <a:latin typeface="Arial" pitchFamily="-107" charset="0"/>
                <a:ea typeface="ＭＳ Ｐゴシック" pitchFamily="-107" charset="-128"/>
                <a:cs typeface="ＭＳ Ｐゴシック" pitchFamily="-107" charset="-128"/>
              </a:rPr>
              <a:t>A company can build a secure virtual private network over the Internet or over a public WAN. This enables a business to rely heavily on the Internet and reduce its need for private networks, saving costs and network management overhead.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Secure remote access over the Internet: </a:t>
            </a:r>
            <a:r>
              <a:rPr lang="en-US" sz="1200" kern="1200" dirty="0">
                <a:solidFill>
                  <a:schemeClr val="tx1"/>
                </a:solidFill>
                <a:effectLst/>
                <a:latin typeface="Arial" pitchFamily="-107" charset="0"/>
                <a:ea typeface="ＭＳ Ｐゴシック" pitchFamily="-107" charset="-128"/>
                <a:cs typeface="ＭＳ Ｐゴシック" pitchFamily="-107" charset="-128"/>
              </a:rPr>
              <a:t>An end user whose system is equipped with IP security protocols can make a local call to an Internet Service Provider (ISP) and gain secure access to a company network. This reduces the cost of toll charges for traveling employees and telecommuters.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Establishing extranet and intranet connectivity with partners: </a:t>
            </a:r>
            <a:r>
              <a:rPr lang="en-US" sz="1200" kern="1200" dirty="0">
                <a:solidFill>
                  <a:schemeClr val="tx1"/>
                </a:solidFill>
                <a:effectLst/>
                <a:latin typeface="Arial" pitchFamily="-107" charset="0"/>
                <a:ea typeface="ＭＳ Ｐゴシック" pitchFamily="-107" charset="-128"/>
                <a:cs typeface="ＭＳ Ｐゴシック" pitchFamily="-107" charset="-128"/>
              </a:rPr>
              <a:t>IPsec can be used to secure communication with other organizations, ensuring authentication and confidentiality and providing a key exchange mechanism.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Enhancing electronic commerce security: </a:t>
            </a:r>
            <a:r>
              <a:rPr lang="en-US" sz="1200" kern="1200" dirty="0">
                <a:solidFill>
                  <a:schemeClr val="tx1"/>
                </a:solidFill>
                <a:effectLst/>
                <a:latin typeface="Arial" pitchFamily="-107" charset="0"/>
                <a:ea typeface="ＭＳ Ｐゴシック" pitchFamily="-107" charset="-128"/>
                <a:cs typeface="ＭＳ Ｐゴシック" pitchFamily="-107" charset="-128"/>
              </a:rPr>
              <a:t>Even though some Web and electronic commerce applications have built-in security protocols, the use of IPsec enhances that security. IPsec guarantees that all traffic designated by the net- work administrator is both encrypted and authenticated, adding an additional layer of security to whatever is provided at the application layer.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principal feature of IPsec that enables it to support these varied applications is that it can encrypt and/or authenticate </a:t>
            </a:r>
            <a:r>
              <a:rPr lang="en-US" sz="1200" i="1" kern="1200" dirty="0">
                <a:solidFill>
                  <a:schemeClr val="tx1"/>
                </a:solidFill>
                <a:effectLst/>
                <a:latin typeface="Arial" pitchFamily="-107" charset="0"/>
                <a:ea typeface="ＭＳ Ｐゴシック" pitchFamily="-107" charset="-128"/>
                <a:cs typeface="ＭＳ Ｐゴシック" pitchFamily="-107" charset="-128"/>
              </a:rPr>
              <a:t>all </a:t>
            </a:r>
            <a:r>
              <a:rPr lang="en-US" sz="1200" kern="1200" dirty="0">
                <a:solidFill>
                  <a:schemeClr val="tx1"/>
                </a:solidFill>
                <a:effectLst/>
                <a:latin typeface="Arial" pitchFamily="-107" charset="0"/>
                <a:ea typeface="ＭＳ Ｐゴシック" pitchFamily="-107" charset="-128"/>
                <a:cs typeface="ＭＳ Ｐゴシック" pitchFamily="-107" charset="-128"/>
              </a:rPr>
              <a:t>traffic at the IP level. Thus, all distributed applications (including remote logon, client/server, email, file transfer, Web access, and so on) can be secured.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058F343-98E1-0647-B84B-03FAE5AC736B}" type="slidenum">
              <a:rPr lang="en-AU">
                <a:latin typeface="Arial" pitchFamily="-1" charset="0"/>
              </a:rPr>
              <a:pPr/>
              <a:t>6</a:t>
            </a:fld>
            <a:endParaRPr lang="en-AU" dirty="0">
              <a:latin typeface="Arial" pitchFamily="-1"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IPsec provides security services at the IP layer by enabling a system to select required security protocols, determine the algorithm(s) to use for the service(s), and put in place any cryptographic keys required to provide the requested services. Two protocols are used to provide security: an authentication protocol designated by the header of the protocol, Authentication Header (AH); and a combined encryption/authentication protocol designated by the format of the packet for that protocol, Encapsulating Security Payload (ESP). RFC 4301 lists the following services: </a:t>
            </a:r>
          </a:p>
          <a:p>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kern="1200" dirty="0">
                <a:solidFill>
                  <a:schemeClr val="tx1"/>
                </a:solidFill>
                <a:effectLst/>
                <a:latin typeface="Arial" pitchFamily="-107" charset="0"/>
                <a:ea typeface="ＭＳ Ｐゴシック" pitchFamily="-107" charset="-128"/>
                <a:cs typeface="+mn-cs"/>
              </a:rPr>
              <a:t>Access control </a:t>
            </a:r>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kern="1200" dirty="0">
                <a:solidFill>
                  <a:schemeClr val="tx1"/>
                </a:solidFill>
                <a:effectLst/>
                <a:latin typeface="Arial" pitchFamily="-107" charset="0"/>
                <a:ea typeface="ＭＳ Ｐゴシック" pitchFamily="-107" charset="-128"/>
                <a:cs typeface="+mn-cs"/>
              </a:rPr>
              <a:t>Connectionless integrity </a:t>
            </a:r>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kern="1200" dirty="0">
                <a:solidFill>
                  <a:schemeClr val="tx1"/>
                </a:solidFill>
                <a:effectLst/>
                <a:latin typeface="Arial" pitchFamily="-107" charset="0"/>
                <a:ea typeface="ＭＳ Ｐゴシック" pitchFamily="-107" charset="-128"/>
                <a:cs typeface="+mn-cs"/>
              </a:rPr>
              <a:t>Data origin authentication </a:t>
            </a:r>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kern="1200" dirty="0">
                <a:solidFill>
                  <a:schemeClr val="tx1"/>
                </a:solidFill>
                <a:effectLst/>
                <a:latin typeface="Arial" pitchFamily="-107" charset="0"/>
                <a:ea typeface="ＭＳ Ｐゴシック" pitchFamily="-107" charset="-128"/>
                <a:cs typeface="+mn-cs"/>
              </a:rPr>
              <a:t>Rejection of replayed packets (a form of partial sequence   </a:t>
            </a:r>
          </a:p>
          <a:p>
            <a:pPr lvl="1"/>
            <a:r>
              <a:rPr lang="en-US" sz="1200" kern="1200" dirty="0">
                <a:solidFill>
                  <a:schemeClr val="tx1"/>
                </a:solidFill>
                <a:effectLst/>
                <a:latin typeface="Arial" pitchFamily="-107" charset="0"/>
                <a:ea typeface="ＭＳ Ｐゴシック" pitchFamily="-107" charset="-128"/>
                <a:cs typeface="+mn-cs"/>
              </a:rPr>
              <a:t>     integrity) </a:t>
            </a:r>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kern="1200" dirty="0">
                <a:solidFill>
                  <a:schemeClr val="tx1"/>
                </a:solidFill>
                <a:effectLst/>
                <a:latin typeface="Arial" pitchFamily="-107" charset="0"/>
                <a:ea typeface="ＭＳ Ｐゴシック" pitchFamily="-107" charset="-128"/>
                <a:cs typeface="+mn-cs"/>
              </a:rPr>
              <a:t>Confidentiality (encryption) </a:t>
            </a:r>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kern="1200" dirty="0">
                <a:solidFill>
                  <a:schemeClr val="tx1"/>
                </a:solidFill>
                <a:effectLst/>
                <a:latin typeface="Arial" pitchFamily="-107" charset="0"/>
                <a:ea typeface="ＭＳ Ｐゴシック" pitchFamily="-107" charset="-128"/>
                <a:cs typeface="+mn-cs"/>
              </a:rPr>
              <a:t>Limited traffic flow confidentiality </a:t>
            </a:r>
            <a:endParaRPr lang="en-US" dirty="0">
              <a:effectLst/>
            </a:endParaRPr>
          </a:p>
          <a:p>
            <a:endParaRPr lang="en-US" dirty="0">
              <a:latin typeface="Arial" pitchFamily="-1" charset="0"/>
              <a:ea typeface="Arial" pitchFamily="-1" charset="0"/>
              <a:cs typeface="Arial" pitchFamily="-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0E2AB09E-C3C9-D044-9517-CE86028061E1}" type="slidenum">
              <a:rPr lang="en-AU">
                <a:latin typeface="Arial" pitchFamily="-1" charset="0"/>
              </a:rPr>
              <a:pPr/>
              <a:t>7</a:t>
            </a:fld>
            <a:endParaRPr lang="en-AU" dirty="0">
              <a:latin typeface="Arial" pitchFamily="-1"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Fundamental to the operation of IPsec is the concept of a security policy applied to each IP packet that transits from a source to a destination. IPsec policy is determined primarily by the interaction of two databases, the </a:t>
            </a:r>
            <a:r>
              <a:rPr lang="en-US" sz="1200" b="1" kern="1200" dirty="0">
                <a:solidFill>
                  <a:schemeClr val="tx1"/>
                </a:solidFill>
                <a:effectLst/>
                <a:latin typeface="Arial" pitchFamily="-107" charset="0"/>
                <a:ea typeface="ＭＳ Ｐゴシック" pitchFamily="-107" charset="-128"/>
                <a:cs typeface="ＭＳ Ｐゴシック" pitchFamily="-107" charset="-128"/>
              </a:rPr>
              <a:t>security association database (SAD) </a:t>
            </a:r>
            <a:r>
              <a:rPr lang="en-US" sz="1200" kern="1200" dirty="0">
                <a:solidFill>
                  <a:schemeClr val="tx1"/>
                </a:solidFill>
                <a:effectLst/>
                <a:latin typeface="Arial" pitchFamily="-107" charset="0"/>
                <a:ea typeface="ＭＳ Ｐゴシック" pitchFamily="-107" charset="-128"/>
                <a:cs typeface="ＭＳ Ｐゴシック" pitchFamily="-107" charset="-128"/>
              </a:rPr>
              <a:t>and the </a:t>
            </a:r>
            <a:r>
              <a:rPr lang="en-US" sz="1200" b="1" kern="1200" dirty="0">
                <a:solidFill>
                  <a:schemeClr val="tx1"/>
                </a:solidFill>
                <a:effectLst/>
                <a:latin typeface="Arial" pitchFamily="-107" charset="0"/>
                <a:ea typeface="ＭＳ Ｐゴシック" pitchFamily="-107" charset="-128"/>
                <a:cs typeface="ＭＳ Ｐゴシック" pitchFamily="-107" charset="-128"/>
              </a:rPr>
              <a:t>security policy database (SPD)</a:t>
            </a:r>
            <a:r>
              <a:rPr lang="en-US" sz="1200" kern="1200" dirty="0">
                <a:solidFill>
                  <a:schemeClr val="tx1"/>
                </a:solidFill>
                <a:effectLst/>
                <a:latin typeface="Arial" pitchFamily="-107" charset="0"/>
                <a:ea typeface="ＭＳ Ｐゴシック" pitchFamily="-107" charset="-128"/>
                <a:cs typeface="ＭＳ Ｐゴシック" pitchFamily="-107" charset="-128"/>
              </a:rPr>
              <a:t>. This section provides an overview of these two databases and then summarizes their use during IPsec operation. Figure 20.1 illustrates the relevant relationships.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C9D31D9C-BEB9-0742-9F3F-3CD97797C21C}" type="slidenum">
              <a:rPr lang="en-AU">
                <a:latin typeface="Arial" pitchFamily="-1" charset="0"/>
              </a:rPr>
              <a:pPr/>
              <a:t>8</a:t>
            </a:fld>
            <a:endParaRPr lang="en-AU" dirty="0">
              <a:latin typeface="Arial" pitchFamily="-1"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A key concept that appears in both the authentication and confidentiality mechanisms for IP is the </a:t>
            </a:r>
            <a:r>
              <a:rPr lang="en-US" sz="1200" b="1" kern="1200" dirty="0">
                <a:solidFill>
                  <a:schemeClr val="tx1"/>
                </a:solidFill>
                <a:effectLst/>
                <a:latin typeface="Arial" pitchFamily="-107" charset="0"/>
                <a:ea typeface="ＭＳ Ｐゴシック" pitchFamily="-107" charset="-128"/>
                <a:cs typeface="ＭＳ Ｐゴシック" pitchFamily="-107" charset="-128"/>
              </a:rPr>
              <a:t>security association (SA)</a:t>
            </a:r>
            <a:r>
              <a:rPr lang="en-US" sz="1200" kern="1200" dirty="0">
                <a:solidFill>
                  <a:schemeClr val="tx1"/>
                </a:solidFill>
                <a:effectLst/>
                <a:latin typeface="Arial" pitchFamily="-107" charset="0"/>
                <a:ea typeface="ＭＳ Ｐゴシック" pitchFamily="-107" charset="-128"/>
                <a:cs typeface="ＭＳ Ｐゴシック" pitchFamily="-107" charset="-128"/>
              </a:rPr>
              <a:t>. An association is a one-way logical connection between a sender and a receiver that affords security services to the traffic carried on it. If a peer relationship is needed for two-way secure exchange, then two security associations are required.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 security association is uniquely identified by three parameters.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Security Parameters Index (SPI): </a:t>
            </a:r>
            <a:r>
              <a:rPr lang="en-US" sz="1200" kern="1200" dirty="0">
                <a:solidFill>
                  <a:schemeClr val="tx1"/>
                </a:solidFill>
                <a:effectLst/>
                <a:latin typeface="Arial" pitchFamily="-107" charset="0"/>
                <a:ea typeface="ＭＳ Ｐゴシック" pitchFamily="-107" charset="-128"/>
                <a:cs typeface="ＭＳ Ｐゴシック" pitchFamily="-107" charset="-128"/>
              </a:rPr>
              <a:t>A 32-bit unsigned integer assigned to this SA and having local significance only. The SPI is carried in AH and ESP headers to enable the receiving system to select the SA under which a received packet will be processed.</a:t>
            </a: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IP Destination Address: </a:t>
            </a:r>
            <a:r>
              <a:rPr lang="en-US" sz="1200" kern="1200" dirty="0">
                <a:solidFill>
                  <a:schemeClr val="tx1"/>
                </a:solidFill>
                <a:effectLst/>
                <a:latin typeface="Arial" pitchFamily="-107" charset="0"/>
                <a:ea typeface="ＭＳ Ｐゴシック" pitchFamily="-107" charset="-128"/>
                <a:cs typeface="ＭＳ Ｐゴシック" pitchFamily="-107" charset="-128"/>
              </a:rPr>
              <a:t>This is the address of the destination endpoint of the SA, which may be an end-user system or a network system such as a firewall or router.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Security Protocol Identifier: </a:t>
            </a:r>
            <a:r>
              <a:rPr lang="en-US" sz="1200" kern="1200" dirty="0">
                <a:solidFill>
                  <a:schemeClr val="tx1"/>
                </a:solidFill>
                <a:effectLst/>
                <a:latin typeface="Arial" pitchFamily="-107" charset="0"/>
                <a:ea typeface="ＭＳ Ｐゴシック" pitchFamily="-107" charset="-128"/>
                <a:cs typeface="ＭＳ Ｐゴシック" pitchFamily="-107" charset="-128"/>
              </a:rPr>
              <a:t>This field from the outer IP header indicates whether the association is an AH or ESP security association.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Hence, in any IP packet, the security association is uniquely identified by the Destination Address in the IPv4 or IPv6 header and the SPI in the enclosed extension header (AH or ESP). </a:t>
            </a:r>
            <a:endParaRPr lang="en-US" dirty="0">
              <a:effectLs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a:ln/>
        </p:spPr>
      </p:sp>
      <p:sp>
        <p:nvSpPr>
          <p:cNvPr id="40963"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In each IPsec implementation, there is a nominal Security Association Database that defines the parameters associated with each SA. A security association is normally defined by the following parameters in an SAD entry.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Security Parameter Index: </a:t>
            </a:r>
            <a:r>
              <a:rPr lang="en-US" sz="1200" kern="1200" dirty="0">
                <a:solidFill>
                  <a:schemeClr val="tx1"/>
                </a:solidFill>
                <a:effectLst/>
                <a:latin typeface="Arial" pitchFamily="-107" charset="0"/>
                <a:ea typeface="ＭＳ Ｐゴシック" pitchFamily="-107" charset="-128"/>
                <a:cs typeface="ＭＳ Ｐゴシック" pitchFamily="-107" charset="-128"/>
              </a:rPr>
              <a:t>A 32-bit value selected by the receiving end of an SA to uniquely identify the SA. In an SAD entry for an outbound SA, the SPI is used to construct the packet’s AH or ESP header. In an SAD entry for an inbound SA, the SPI is used to map traffic to the appropriate SA.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Sequence Number Counter: </a:t>
            </a:r>
            <a:r>
              <a:rPr lang="en-US" sz="1200" kern="1200" dirty="0">
                <a:solidFill>
                  <a:schemeClr val="tx1"/>
                </a:solidFill>
                <a:effectLst/>
                <a:latin typeface="Arial" pitchFamily="-107" charset="0"/>
                <a:ea typeface="ＭＳ Ｐゴシック" pitchFamily="-107" charset="-128"/>
                <a:cs typeface="ＭＳ Ｐゴシック" pitchFamily="-107" charset="-128"/>
              </a:rPr>
              <a:t>A 32-bit value used to generate the Sequence Number field in AH or ESP headers, described in Section 20.3 (required for all implementations).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Sequence Counter Overflow: </a:t>
            </a:r>
            <a:r>
              <a:rPr lang="en-US" sz="1200" kern="1200" dirty="0">
                <a:solidFill>
                  <a:schemeClr val="tx1"/>
                </a:solidFill>
                <a:effectLst/>
                <a:latin typeface="Arial" pitchFamily="-107" charset="0"/>
                <a:ea typeface="ＭＳ Ｐゴシック" pitchFamily="-107" charset="-128"/>
                <a:cs typeface="ＭＳ Ｐゴシック" pitchFamily="-107" charset="-128"/>
              </a:rPr>
              <a:t>A flag indicating whether overflow of the Sequence Number Counter should generate an auditable event and prevent further transmission of packets on this SA (required for all implementations).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Anti-Replay Window: </a:t>
            </a:r>
            <a:r>
              <a:rPr lang="en-US" sz="1200" kern="1200" dirty="0">
                <a:solidFill>
                  <a:schemeClr val="tx1"/>
                </a:solidFill>
                <a:effectLst/>
                <a:latin typeface="Arial" pitchFamily="-107" charset="0"/>
                <a:ea typeface="ＭＳ Ｐゴシック" pitchFamily="-107" charset="-128"/>
                <a:cs typeface="ＭＳ Ｐゴシック" pitchFamily="-107" charset="-128"/>
              </a:rPr>
              <a:t>Used to determine whether an inbound AH or ESP packet is a replay, described in Section 20.3 (required for all implementations).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AH Information: </a:t>
            </a:r>
            <a:r>
              <a:rPr lang="en-US" sz="1200" kern="1200" dirty="0">
                <a:solidFill>
                  <a:schemeClr val="tx1"/>
                </a:solidFill>
                <a:effectLst/>
                <a:latin typeface="Arial" pitchFamily="-107" charset="0"/>
                <a:ea typeface="ＭＳ Ｐゴシック" pitchFamily="-107" charset="-128"/>
                <a:cs typeface="ＭＳ Ｐゴシック" pitchFamily="-107" charset="-128"/>
              </a:rPr>
              <a:t>Authentication algorithm, keys, key lifetimes, and related parameters being used with AH (required for AH implementations).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ESP Information: </a:t>
            </a:r>
            <a:r>
              <a:rPr lang="en-US" sz="1200" kern="1200" dirty="0">
                <a:solidFill>
                  <a:schemeClr val="tx1"/>
                </a:solidFill>
                <a:effectLst/>
                <a:latin typeface="Arial" pitchFamily="-107" charset="0"/>
                <a:ea typeface="ＭＳ Ｐゴシック" pitchFamily="-107" charset="-128"/>
                <a:cs typeface="ＭＳ Ｐゴシック" pitchFamily="-107" charset="-128"/>
              </a:rPr>
              <a:t>Encryption and authentication algorithm, keys, initialization values, key lifetimes, and related parameters being used with ESP (required for ESP implementations).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Lifetime of this Security Association: </a:t>
            </a:r>
            <a:r>
              <a:rPr lang="en-US" sz="1200" kern="1200" dirty="0">
                <a:solidFill>
                  <a:schemeClr val="tx1"/>
                </a:solidFill>
                <a:effectLst/>
                <a:latin typeface="Arial" pitchFamily="-107" charset="0"/>
                <a:ea typeface="ＭＳ Ｐゴシック" pitchFamily="-107" charset="-128"/>
                <a:cs typeface="ＭＳ Ｐゴシック" pitchFamily="-107" charset="-128"/>
              </a:rPr>
              <a:t>A time interval or byte count after which an SA must be replaced with a new SA (and new SPI) or terminated, plus an indication of which of these actions should occur (required for all implementations).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IPsec Protocol Mode: </a:t>
            </a:r>
            <a:r>
              <a:rPr lang="en-US" sz="1200" kern="1200" dirty="0">
                <a:solidFill>
                  <a:schemeClr val="tx1"/>
                </a:solidFill>
                <a:effectLst/>
                <a:latin typeface="Arial" pitchFamily="-107" charset="0"/>
                <a:ea typeface="ＭＳ Ｐゴシック" pitchFamily="-107" charset="-128"/>
                <a:cs typeface="ＭＳ Ｐゴシック" pitchFamily="-107" charset="-128"/>
              </a:rPr>
              <a:t>Tunnel, transport, or wildcard.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Path MTU: </a:t>
            </a:r>
            <a:r>
              <a:rPr lang="en-US" sz="1200" kern="1200" dirty="0">
                <a:solidFill>
                  <a:schemeClr val="tx1"/>
                </a:solidFill>
                <a:effectLst/>
                <a:latin typeface="Arial" pitchFamily="-107" charset="0"/>
                <a:ea typeface="ＭＳ Ｐゴシック" pitchFamily="-107" charset="-128"/>
                <a:cs typeface="ＭＳ Ｐゴシック" pitchFamily="-107" charset="-128"/>
              </a:rPr>
              <a:t>Any observed path maximum transmission unit (maximum size of a packet that can be transmitted without fragmentation) and aging variables (required for all implementations).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key management mechanism that is used to distribute keys is coupled to the authentication and privacy mechanisms only by way of the Security Parameters Index (SPI). Hence, authentication and privacy have been specified independent of any specific key management mechanism.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IPsec provides the user with considerable flexibility in the way in which IPsec services are applied to IP traffic. As we will see later, SAs can be combined in a number of ways to yield the desired user configuration. Furthermore, IPsec provides a high degree of granularity in discriminating between traffic that is afforded IPsec protection and traffic that is allowed to bypass IPsec, as in the former case relating IP traffic to specific SAs. </a:t>
            </a:r>
            <a:endParaRPr lang="en-US" dirty="0">
              <a:effectLst/>
            </a:endParaRPr>
          </a:p>
        </p:txBody>
      </p:sp>
      <p:sp>
        <p:nvSpPr>
          <p:cNvPr id="40964" name="Slide Number Placeholder 3"/>
          <p:cNvSpPr>
            <a:spLocks noGrp="1"/>
          </p:cNvSpPr>
          <p:nvPr>
            <p:ph type="sldNum" sz="quarter" idx="5"/>
          </p:nvPr>
        </p:nvSpPr>
        <p:spPr>
          <a:noFill/>
        </p:spPr>
        <p:txBody>
          <a:bodyPr/>
          <a:lstStyle/>
          <a:p>
            <a:fld id="{B2B64185-7989-1C45-913F-0C80863CDF3E}" type="slidenum">
              <a:rPr lang="en-AU" smtClean="0">
                <a:latin typeface="Arial" pitchFamily="-1" charset="0"/>
              </a:rPr>
              <a:pPr/>
              <a:t>9</a:t>
            </a:fld>
            <a:endParaRPr lang="en-AU" dirty="0">
              <a:latin typeface="Arial"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a:t>© 2020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a:t>Eighth Edition</a:t>
            </a:r>
          </a:p>
          <a:p>
            <a:pPr>
              <a:buFont typeface="Wingdings" pitchFamily="-84" charset="2"/>
              <a:buNone/>
            </a:pPr>
            <a:r>
              <a:rPr lang="en-US" dirty="0"/>
              <a:t>	by William Stallings	</a:t>
            </a:r>
          </a:p>
          <a:p>
            <a:pPr>
              <a:buFont typeface="Wingdings" pitchFamily="-84" charset="2"/>
              <a:buNone/>
            </a:pPr>
            <a:endParaRPr lang="en-US" dirty="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5" name="Footer Placeholder 4"/>
          <p:cNvSpPr>
            <a:spLocks noGrp="1"/>
          </p:cNvSpPr>
          <p:nvPr>
            <p:ph type="ftr" sz="quarter" idx="14"/>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Security Policy Database (SPD)</a:t>
            </a:r>
          </a:p>
        </p:txBody>
      </p:sp>
      <p:sp>
        <p:nvSpPr>
          <p:cNvPr id="7" name="Content Placeholder 6"/>
          <p:cNvSpPr>
            <a:spLocks noGrp="1"/>
          </p:cNvSpPr>
          <p:nvPr>
            <p:ph idx="1"/>
          </p:nvPr>
        </p:nvSpPr>
        <p:spPr>
          <a:xfrm>
            <a:off x="762000" y="1905000"/>
            <a:ext cx="7570787" cy="4562475"/>
          </a:xfrm>
        </p:spPr>
        <p:txBody>
          <a:bodyPr>
            <a:normAutofit fontScale="92500" lnSpcReduction="20000"/>
          </a:bodyPr>
          <a:lstStyle/>
          <a:p>
            <a:r>
              <a:rPr lang="en-US" dirty="0"/>
              <a:t>The means by which IP traffic is related to specific SAs</a:t>
            </a:r>
          </a:p>
          <a:p>
            <a:pPr lvl="1"/>
            <a:r>
              <a:rPr lang="en-US" dirty="0"/>
              <a:t>Contains entries, each of which defines a subset of IP traffic and points to an SA for that traffic</a:t>
            </a:r>
          </a:p>
          <a:p>
            <a:r>
              <a:rPr lang="en-US" dirty="0"/>
              <a:t>In more complex environments, there may be multiple entries that potentially relate to a single SA or multiple SAs associated with a single SPD entry</a:t>
            </a:r>
          </a:p>
          <a:p>
            <a:pPr lvl="1"/>
            <a:r>
              <a:rPr lang="en-US" dirty="0"/>
              <a:t>Each SPD entry is defined by a set of IP and upper-layer protocol field values called </a:t>
            </a:r>
            <a:r>
              <a:rPr lang="en-US" i="1" dirty="0"/>
              <a:t>selectors</a:t>
            </a:r>
          </a:p>
          <a:p>
            <a:pPr lvl="1"/>
            <a:r>
              <a:rPr lang="en-US" dirty="0"/>
              <a:t>These are used to filter outgoing traffic in order to map it into a particular SA</a:t>
            </a:r>
          </a:p>
        </p:txBody>
      </p:sp>
      <p:sp>
        <p:nvSpPr>
          <p:cNvPr id="4" name="Footer Placeholder 3"/>
          <p:cNvSpPr>
            <a:spLocks noGrp="1"/>
          </p:cNvSpPr>
          <p:nvPr>
            <p:ph type="ftr" sz="quarter" idx="11"/>
          </p:nvPr>
        </p:nvSpPr>
        <p:spPr>
          <a:xfrm>
            <a:off x="0" y="6492875"/>
            <a:ext cx="5638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SPD Entries</a:t>
            </a:r>
          </a:p>
        </p:txBody>
      </p:sp>
      <p:sp>
        <p:nvSpPr>
          <p:cNvPr id="3" name="Content Placeholder 2"/>
          <p:cNvSpPr>
            <a:spLocks noGrp="1"/>
          </p:cNvSpPr>
          <p:nvPr>
            <p:ph idx="1"/>
          </p:nvPr>
        </p:nvSpPr>
        <p:spPr>
          <a:xfrm>
            <a:off x="914400" y="1447800"/>
            <a:ext cx="7570787" cy="609600"/>
          </a:xfrm>
        </p:spPr>
        <p:txBody>
          <a:bodyPr>
            <a:normAutofit fontScale="92500"/>
          </a:bodyPr>
          <a:lstStyle/>
          <a:p>
            <a:r>
              <a:rPr lang="en-US" dirty="0"/>
              <a:t>The following selectors determine an SPD entry:</a:t>
            </a:r>
          </a:p>
        </p:txBody>
      </p:sp>
      <p:graphicFrame>
        <p:nvGraphicFramePr>
          <p:cNvPr id="4" name="Diagram 3"/>
          <p:cNvGraphicFramePr/>
          <p:nvPr/>
        </p:nvGraphicFramePr>
        <p:xfrm>
          <a:off x="228600" y="1981200"/>
          <a:ext cx="8686800" cy="452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257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943600" cy="365125"/>
          </a:xfrm>
        </p:spPr>
        <p:txBody>
          <a:bodyPr/>
          <a:lstStyle/>
          <a:p>
            <a:pPr>
              <a:defRPr/>
            </a:pPr>
            <a:r>
              <a:rPr lang="en-US" sz="1050"/>
              <a:t>© 2020 Pearson Education, Inc., Hoboken, NJ. All rights reserved.         </a:t>
            </a:r>
            <a:endParaRPr lang="en-US" sz="1050" dirty="0"/>
          </a:p>
        </p:txBody>
      </p:sp>
      <p:pic>
        <p:nvPicPr>
          <p:cNvPr id="2" name="Picture 1">
            <a:extLst>
              <a:ext uri="{FF2B5EF4-FFF2-40B4-BE49-F238E27FC236}">
                <a16:creationId xmlns:a16="http://schemas.microsoft.com/office/drawing/2014/main" id="{AF087277-A145-424C-9256-344070DE2387}"/>
              </a:ext>
            </a:extLst>
          </p:cNvPr>
          <p:cNvPicPr>
            <a:picLocks noChangeAspect="1"/>
          </p:cNvPicPr>
          <p:nvPr/>
        </p:nvPicPr>
        <p:blipFill>
          <a:blip r:embed="rId3"/>
          <a:stretch>
            <a:fillRect/>
          </a:stretch>
        </p:blipFill>
        <p:spPr>
          <a:xfrm>
            <a:off x="539552" y="836713"/>
            <a:ext cx="8131064" cy="5142724"/>
          </a:xfrm>
          <a:prstGeom prst="rect">
            <a:avLst/>
          </a:prstGeom>
        </p:spPr>
      </p:pic>
      <p:cxnSp>
        <p:nvCxnSpPr>
          <p:cNvPr id="5" name="Straight Connector 4">
            <a:extLst>
              <a:ext uri="{FF2B5EF4-FFF2-40B4-BE49-F238E27FC236}">
                <a16:creationId xmlns:a16="http://schemas.microsoft.com/office/drawing/2014/main" id="{DB41D401-7F0A-6949-A0CD-18620D1DD052}"/>
              </a:ext>
            </a:extLst>
          </p:cNvPr>
          <p:cNvCxnSpPr>
            <a:cxnSpLocks/>
          </p:cNvCxnSpPr>
          <p:nvPr/>
        </p:nvCxnSpPr>
        <p:spPr>
          <a:xfrm>
            <a:off x="539552" y="1628800"/>
            <a:ext cx="0" cy="3888432"/>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B36F0AD-C63B-7145-B806-84DA10D68DBE}"/>
              </a:ext>
            </a:extLst>
          </p:cNvPr>
          <p:cNvCxnSpPr>
            <a:cxnSpLocks/>
          </p:cNvCxnSpPr>
          <p:nvPr/>
        </p:nvCxnSpPr>
        <p:spPr>
          <a:xfrm>
            <a:off x="8704416" y="1628800"/>
            <a:ext cx="0" cy="3888432"/>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934200" cy="365125"/>
          </a:xfrm>
        </p:spPr>
        <p:txBody>
          <a:bodyPr/>
          <a:lstStyle/>
          <a:p>
            <a:pPr>
              <a:defRPr/>
            </a:pPr>
            <a:r>
              <a:rPr lang="en-US" sz="1050"/>
              <a:t>© 2020 Pearson Education, Inc., Hoboken, NJ. All rights reserved.         </a:t>
            </a:r>
            <a:endParaRPr lang="en-US" sz="1050" dirty="0"/>
          </a:p>
        </p:txBody>
      </p:sp>
      <p:pic>
        <p:nvPicPr>
          <p:cNvPr id="6" name="Picture 5">
            <a:extLst>
              <a:ext uri="{FF2B5EF4-FFF2-40B4-BE49-F238E27FC236}">
                <a16:creationId xmlns:a16="http://schemas.microsoft.com/office/drawing/2014/main" id="{1EBC7D9E-1FBF-974C-ABEE-98BEA8A985CA}"/>
              </a:ext>
            </a:extLst>
          </p:cNvPr>
          <p:cNvPicPr>
            <a:picLocks noChangeAspect="1"/>
          </p:cNvPicPr>
          <p:nvPr/>
        </p:nvPicPr>
        <p:blipFill rotWithShape="1">
          <a:blip r:embed="rId3"/>
          <a:srcRect b="18500"/>
          <a:stretch/>
        </p:blipFill>
        <p:spPr>
          <a:xfrm>
            <a:off x="1259632" y="-315082"/>
            <a:ext cx="6696744" cy="7063057"/>
          </a:xfrm>
          <a:prstGeom prst="rect">
            <a:avLst/>
          </a:prstGeom>
        </p:spPr>
      </p:pic>
    </p:spTree>
  </p:cSld>
  <p:clrMapOvr>
    <a:masterClrMapping/>
  </p:clrMapOvr>
  <p:transition spd="med">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705600" cy="365125"/>
          </a:xfrm>
        </p:spPr>
        <p:txBody>
          <a:bodyPr/>
          <a:lstStyle/>
          <a:p>
            <a:pPr>
              <a:defRPr/>
            </a:pPr>
            <a:r>
              <a:rPr lang="en-US" sz="1050"/>
              <a:t>© 2020 Pearson Education, Inc., Hoboken, NJ. All rights reserved.         </a:t>
            </a:r>
            <a:endParaRPr lang="en-US" sz="1050" dirty="0"/>
          </a:p>
        </p:txBody>
      </p:sp>
      <p:pic>
        <p:nvPicPr>
          <p:cNvPr id="7" name="Picture 6">
            <a:extLst>
              <a:ext uri="{FF2B5EF4-FFF2-40B4-BE49-F238E27FC236}">
                <a16:creationId xmlns:a16="http://schemas.microsoft.com/office/drawing/2014/main" id="{8BE77412-E64D-9D41-A6AB-0ECEF2F71736}"/>
              </a:ext>
            </a:extLst>
          </p:cNvPr>
          <p:cNvPicPr>
            <a:picLocks noChangeAspect="1"/>
          </p:cNvPicPr>
          <p:nvPr/>
        </p:nvPicPr>
        <p:blipFill rotWithShape="1">
          <a:blip r:embed="rId3"/>
          <a:srcRect t="20601" b="9051"/>
          <a:stretch/>
        </p:blipFill>
        <p:spPr>
          <a:xfrm>
            <a:off x="707053" y="0"/>
            <a:ext cx="7729894" cy="7037288"/>
          </a:xfrm>
          <a:prstGeom prst="rect">
            <a:avLst/>
          </a:prstGeom>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4724400" cy="365125"/>
          </a:xfrm>
        </p:spPr>
        <p:txBody>
          <a:bodyPr/>
          <a:lstStyle/>
          <a:p>
            <a:pPr>
              <a:defRPr/>
            </a:pPr>
            <a:r>
              <a:rPr lang="en-US" sz="1050"/>
              <a:t>© 2020 Pearson Education, Inc., Hoboken, NJ. All rights reserved.         </a:t>
            </a:r>
            <a:endParaRPr lang="en-US" sz="1050" dirty="0"/>
          </a:p>
        </p:txBody>
      </p:sp>
      <p:pic>
        <p:nvPicPr>
          <p:cNvPr id="5" name="Picture 4">
            <a:extLst>
              <a:ext uri="{FF2B5EF4-FFF2-40B4-BE49-F238E27FC236}">
                <a16:creationId xmlns:a16="http://schemas.microsoft.com/office/drawing/2014/main" id="{1726BB84-A6AB-9645-B278-3CCC0DBC440F}"/>
              </a:ext>
            </a:extLst>
          </p:cNvPr>
          <p:cNvPicPr>
            <a:picLocks noChangeAspect="1"/>
          </p:cNvPicPr>
          <p:nvPr/>
        </p:nvPicPr>
        <p:blipFill rotWithShape="1">
          <a:blip r:embed="rId3"/>
          <a:srcRect t="4851" b="9051"/>
          <a:stretch/>
        </p:blipFill>
        <p:spPr>
          <a:xfrm>
            <a:off x="1549710" y="-68687"/>
            <a:ext cx="6190642" cy="6897736"/>
          </a:xfrm>
          <a:prstGeom prst="rect">
            <a:avLst/>
          </a:prstGeom>
        </p:spPr>
      </p:pic>
    </p:spTree>
  </p:cSld>
  <p:clrMapOvr>
    <a:masterClrMapping/>
  </p:clrMapOvr>
  <p:transition spd="med">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Encapsulating Security Payload (ESP)</a:t>
            </a:r>
          </a:p>
        </p:txBody>
      </p:sp>
      <p:sp>
        <p:nvSpPr>
          <p:cNvPr id="3" name="Content Placeholder 2"/>
          <p:cNvSpPr>
            <a:spLocks noGrp="1"/>
          </p:cNvSpPr>
          <p:nvPr>
            <p:ph idx="1"/>
          </p:nvPr>
        </p:nvSpPr>
        <p:spPr>
          <a:xfrm>
            <a:off x="457200" y="1676400"/>
            <a:ext cx="8153400" cy="4943475"/>
          </a:xfrm>
        </p:spPr>
        <p:txBody>
          <a:bodyPr>
            <a:normAutofit fontScale="62500" lnSpcReduction="20000"/>
          </a:bodyPr>
          <a:lstStyle/>
          <a:p>
            <a:r>
              <a:rPr lang="en-US" dirty="0"/>
              <a:t>Used to encrypt the Payload Data, Padding, Pad Length, and Next Header fields</a:t>
            </a:r>
          </a:p>
          <a:p>
            <a:pPr lvl="1"/>
            <a:r>
              <a:rPr lang="en-US" dirty="0"/>
              <a:t>If the algorithm requires cryptographic synchronization data then these data may be carried explicitly at the beginning of the Payload Data field</a:t>
            </a:r>
          </a:p>
          <a:p>
            <a:r>
              <a:rPr lang="en-US" dirty="0"/>
              <a:t>An optional ICV field is present only if the integrity service is selected and is provided by either a separate integrity algorithm or a combined mode algorithm that uses an ICV </a:t>
            </a:r>
          </a:p>
          <a:p>
            <a:pPr lvl="1"/>
            <a:r>
              <a:rPr lang="en-US" dirty="0"/>
              <a:t>ICV is computed after the encryption is performed</a:t>
            </a:r>
          </a:p>
          <a:p>
            <a:pPr lvl="1"/>
            <a:r>
              <a:rPr lang="en-US" dirty="0"/>
              <a:t>This order of processing facilitates reducing the impact of DoS attacks</a:t>
            </a:r>
          </a:p>
          <a:p>
            <a:pPr lvl="1"/>
            <a:r>
              <a:rPr lang="en-US" dirty="0"/>
              <a:t>Because the ICV is not protected by encryption, a keyed integrity algorithm must be employed to compute the ICV</a:t>
            </a:r>
          </a:p>
          <a:p>
            <a:r>
              <a:rPr lang="en-US" dirty="0"/>
              <a:t>The Padding field serves several purposes:</a:t>
            </a:r>
          </a:p>
          <a:p>
            <a:pPr lvl="1"/>
            <a:r>
              <a:rPr lang="en-US" dirty="0"/>
              <a:t>If an encryption algorithm requires the plaintext to be a multiple of some number of bytes, the Padding field is used to expand the plaintext to the required length</a:t>
            </a:r>
          </a:p>
          <a:p>
            <a:pPr lvl="1"/>
            <a:r>
              <a:rPr lang="en-US" dirty="0"/>
              <a:t>Used to assure alignment of Pad Length and Next Header fields</a:t>
            </a:r>
          </a:p>
          <a:p>
            <a:pPr lvl="1"/>
            <a:r>
              <a:rPr lang="en-US" dirty="0"/>
              <a:t>Additional padding may be added to provide partial traffic-flow confidentiality by concealing the actual length of the payload</a:t>
            </a:r>
          </a:p>
          <a:p>
            <a:pPr lvl="1"/>
            <a:endParaRPr lang="en-US" dirty="0"/>
          </a:p>
        </p:txBody>
      </p:sp>
      <p:sp>
        <p:nvSpPr>
          <p:cNvPr id="4" name="Footer Placeholder 3"/>
          <p:cNvSpPr>
            <a:spLocks noGrp="1"/>
          </p:cNvSpPr>
          <p:nvPr>
            <p:ph type="ftr" sz="quarter" idx="11"/>
          </p:nvPr>
        </p:nvSpPr>
        <p:spPr>
          <a:xfrm>
            <a:off x="0" y="6492875"/>
            <a:ext cx="5943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4008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5F2850F0-92CE-2248-8401-C36A5DFBC4ED}"/>
              </a:ext>
            </a:extLst>
          </p:cNvPr>
          <p:cNvPicPr>
            <a:picLocks noChangeAspect="1"/>
          </p:cNvPicPr>
          <p:nvPr/>
        </p:nvPicPr>
        <p:blipFill rotWithShape="1">
          <a:blip r:embed="rId3"/>
          <a:srcRect t="16401" b="32150"/>
          <a:stretch/>
        </p:blipFill>
        <p:spPr>
          <a:xfrm>
            <a:off x="-102458" y="25112"/>
            <a:ext cx="9348915" cy="6224641"/>
          </a:xfrm>
          <a:prstGeom prst="rect">
            <a:avLst/>
          </a:prstGeom>
        </p:spPr>
      </p:pic>
    </p:spTree>
  </p:cSld>
  <p:clrMapOvr>
    <a:masterClrMapping/>
  </p:clrMapOvr>
  <p:transition spd="med">
    <p:pull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D22154-9C92-7D44-A64E-98271C077D25}"/>
              </a:ext>
            </a:extLst>
          </p:cNvPr>
          <p:cNvSpPr>
            <a:spLocks noGrp="1"/>
          </p:cNvSpPr>
          <p:nvPr>
            <p:ph type="ftr" sz="quarter" idx="11"/>
          </p:nvPr>
        </p:nvSpPr>
        <p:spPr>
          <a:xfrm>
            <a:off x="371474" y="6237312"/>
            <a:ext cx="8448997" cy="484163"/>
          </a:xfrm>
        </p:spPr>
        <p:txBody>
          <a:bodyPr/>
          <a:lstStyle/>
          <a:p>
            <a:pPr>
              <a:defRPr/>
            </a:pPr>
            <a:r>
              <a:rPr lang="en-US"/>
              <a:t>© 2020 Pearson Education, Inc., Hoboken, NJ. All rights reserved.         </a:t>
            </a:r>
            <a:endParaRPr lang="en-US" dirty="0"/>
          </a:p>
        </p:txBody>
      </p:sp>
      <p:pic>
        <p:nvPicPr>
          <p:cNvPr id="4" name="Picture 3">
            <a:extLst>
              <a:ext uri="{FF2B5EF4-FFF2-40B4-BE49-F238E27FC236}">
                <a16:creationId xmlns:a16="http://schemas.microsoft.com/office/drawing/2014/main" id="{6DE36659-0C64-3943-BC00-CAA037A5F17E}"/>
              </a:ext>
            </a:extLst>
          </p:cNvPr>
          <p:cNvPicPr>
            <a:picLocks noChangeAspect="1"/>
          </p:cNvPicPr>
          <p:nvPr/>
        </p:nvPicPr>
        <p:blipFill>
          <a:blip r:embed="rId3"/>
          <a:stretch>
            <a:fillRect/>
          </a:stretch>
        </p:blipFill>
        <p:spPr>
          <a:xfrm>
            <a:off x="2123728" y="0"/>
            <a:ext cx="5097954" cy="6597352"/>
          </a:xfrm>
          <a:prstGeom prst="rect">
            <a:avLst/>
          </a:prstGeom>
        </p:spPr>
      </p:pic>
    </p:spTree>
    <p:extLst>
      <p:ext uri="{BB962C8B-B14F-4D97-AF65-F5344CB8AC3E}">
        <p14:creationId xmlns:p14="http://schemas.microsoft.com/office/powerpoint/2010/main" val="157828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5EA5D8-0C04-0C49-9F61-1763C005E9F5}"/>
              </a:ext>
            </a:extLst>
          </p:cNvPr>
          <p:cNvSpPr>
            <a:spLocks noGrp="1"/>
          </p:cNvSpPr>
          <p:nvPr>
            <p:ph type="ftr" sz="quarter" idx="11"/>
          </p:nvPr>
        </p:nvSpPr>
        <p:spPr>
          <a:xfrm>
            <a:off x="371474" y="6356350"/>
            <a:ext cx="7152853" cy="501650"/>
          </a:xfrm>
        </p:spPr>
        <p:txBody>
          <a:bodyPr/>
          <a:lstStyle/>
          <a:p>
            <a:pPr>
              <a:defRPr/>
            </a:pPr>
            <a:r>
              <a:rPr lang="en-US"/>
              <a:t>© 2020 Pearson Education, Inc., Hoboken, NJ. All rights reserved.         </a:t>
            </a:r>
            <a:endParaRPr lang="en-US" dirty="0"/>
          </a:p>
        </p:txBody>
      </p:sp>
      <p:pic>
        <p:nvPicPr>
          <p:cNvPr id="4" name="Picture 3">
            <a:extLst>
              <a:ext uri="{FF2B5EF4-FFF2-40B4-BE49-F238E27FC236}">
                <a16:creationId xmlns:a16="http://schemas.microsoft.com/office/drawing/2014/main" id="{DEF36F6A-EAD4-5242-8D98-B1AACDD7E627}"/>
              </a:ext>
            </a:extLst>
          </p:cNvPr>
          <p:cNvPicPr>
            <a:picLocks noChangeAspect="1"/>
          </p:cNvPicPr>
          <p:nvPr/>
        </p:nvPicPr>
        <p:blipFill rotWithShape="1">
          <a:blip r:embed="rId3"/>
          <a:srcRect t="25850" b="39500"/>
          <a:stretch/>
        </p:blipFill>
        <p:spPr>
          <a:xfrm>
            <a:off x="29696" y="1394346"/>
            <a:ext cx="9474620" cy="4248472"/>
          </a:xfrm>
          <a:prstGeom prst="rect">
            <a:avLst/>
          </a:prstGeom>
        </p:spPr>
      </p:pic>
    </p:spTree>
    <p:extLst>
      <p:ext uri="{BB962C8B-B14F-4D97-AF65-F5344CB8AC3E}">
        <p14:creationId xmlns:p14="http://schemas.microsoft.com/office/powerpoint/2010/main" val="196368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28800" y="3352800"/>
            <a:ext cx="5446713" cy="1470025"/>
          </a:xfrm>
        </p:spPr>
        <p:txBody>
          <a:bodyPr rtlCol="0">
            <a:noAutofit/>
          </a:bodyPr>
          <a:lstStyle/>
          <a:p>
            <a:pPr fontAlgn="auto">
              <a:spcAft>
                <a:spcPts val="0"/>
              </a:spcAft>
              <a:defRPr/>
            </a:pPr>
            <a:r>
              <a:rPr lang="en-US" dirty="0">
                <a:ea typeface="+mj-ea"/>
                <a:cs typeface="+mj-cs"/>
              </a:rPr>
              <a:t>Chapter 20</a:t>
            </a:r>
          </a:p>
        </p:txBody>
      </p:sp>
      <p:sp>
        <p:nvSpPr>
          <p:cNvPr id="30723" name="Subtitle 13"/>
          <p:cNvSpPr>
            <a:spLocks noGrp="1"/>
          </p:cNvSpPr>
          <p:nvPr>
            <p:ph type="subTitle" idx="1"/>
          </p:nvPr>
        </p:nvSpPr>
        <p:spPr>
          <a:xfrm>
            <a:off x="1524000" y="5029200"/>
            <a:ext cx="6096000" cy="852488"/>
          </a:xfrm>
        </p:spPr>
        <p:txBody>
          <a:bodyPr>
            <a:normAutofit/>
          </a:bodyPr>
          <a:lstStyle/>
          <a:p>
            <a:r>
              <a:rPr lang="en-AU" sz="3600" dirty="0"/>
              <a:t>IP Security</a:t>
            </a:r>
            <a:endParaRPr lang="en-US" sz="3600" dirty="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6FC9CC-2974-554B-8606-D50D64E9D4C3}"/>
              </a:ext>
            </a:extLst>
          </p:cNvPr>
          <p:cNvSpPr>
            <a:spLocks noGrp="1"/>
          </p:cNvSpPr>
          <p:nvPr>
            <p:ph type="title"/>
          </p:nvPr>
        </p:nvSpPr>
        <p:spPr/>
        <p:txBody>
          <a:bodyPr/>
          <a:lstStyle/>
          <a:p>
            <a:r>
              <a:rPr lang="en-US" dirty="0"/>
              <a:t>Transport Mode</a:t>
            </a:r>
          </a:p>
        </p:txBody>
      </p:sp>
      <p:sp>
        <p:nvSpPr>
          <p:cNvPr id="4" name="Content Placeholder 3">
            <a:extLst>
              <a:ext uri="{FF2B5EF4-FFF2-40B4-BE49-F238E27FC236}">
                <a16:creationId xmlns:a16="http://schemas.microsoft.com/office/drawing/2014/main" id="{E00E1DF8-9EE2-7C4F-BA25-ADF40B3EBD12}"/>
              </a:ext>
            </a:extLst>
          </p:cNvPr>
          <p:cNvSpPr>
            <a:spLocks noGrp="1"/>
          </p:cNvSpPr>
          <p:nvPr>
            <p:ph idx="1"/>
          </p:nvPr>
        </p:nvSpPr>
        <p:spPr>
          <a:xfrm>
            <a:off x="792163" y="1762125"/>
            <a:ext cx="7570787" cy="4594225"/>
          </a:xfrm>
        </p:spPr>
        <p:txBody>
          <a:bodyPr/>
          <a:lstStyle/>
          <a:p>
            <a:r>
              <a:rPr lang="en-US" dirty="0"/>
              <a:t>Transport mode operation may be summarized as follows:</a:t>
            </a:r>
          </a:p>
          <a:p>
            <a:pPr lvl="2">
              <a:lnSpc>
                <a:spcPct val="90000"/>
              </a:lnSpc>
              <a:spcAft>
                <a:spcPts val="1200"/>
              </a:spcAft>
            </a:pPr>
            <a:r>
              <a:rPr lang="en-US" sz="1800" dirty="0"/>
              <a:t>At the source, the block of data consisting of the ESP trailer plus the entire transport-layer segment is encrypted and the plaintext of this block is replaced with its ciphertext to form the IP packet for transmission. Authentication is added if this option is selected</a:t>
            </a:r>
          </a:p>
          <a:p>
            <a:pPr lvl="2">
              <a:lnSpc>
                <a:spcPct val="90000"/>
              </a:lnSpc>
              <a:spcAft>
                <a:spcPts val="1200"/>
              </a:spcAft>
            </a:pPr>
            <a:r>
              <a:rPr lang="en-US" sz="1800" dirty="0"/>
              <a:t>The packet is then routed to the destination. Each intermediate router needs to examine and process the IP header plus any plaintext IP extension headers but does not need to examine the ciphertext</a:t>
            </a:r>
          </a:p>
          <a:p>
            <a:pPr lvl="2">
              <a:lnSpc>
                <a:spcPct val="90000"/>
              </a:lnSpc>
            </a:pPr>
            <a:r>
              <a:rPr lang="en-US" sz="1800" dirty="0"/>
              <a:t>The destination node examines and processes the IP header plus any plaintext IP extension headers. Then, on the basis of the SPI in the ESP header, the destination node decrypts the remainder of the packet to recover the plaintext transport-layer segment</a:t>
            </a:r>
          </a:p>
          <a:p>
            <a:pPr lvl="2"/>
            <a:endParaRPr lang="en-US" sz="1800" dirty="0"/>
          </a:p>
          <a:p>
            <a:endParaRPr lang="en-US" dirty="0"/>
          </a:p>
          <a:p>
            <a:endParaRPr lang="en-US" dirty="0"/>
          </a:p>
        </p:txBody>
      </p:sp>
      <p:sp>
        <p:nvSpPr>
          <p:cNvPr id="2" name="Footer Placeholder 1">
            <a:extLst>
              <a:ext uri="{FF2B5EF4-FFF2-40B4-BE49-F238E27FC236}">
                <a16:creationId xmlns:a16="http://schemas.microsoft.com/office/drawing/2014/main" id="{C9319552-B26D-634B-AA13-087147B40542}"/>
              </a:ext>
            </a:extLst>
          </p:cNvPr>
          <p:cNvSpPr>
            <a:spLocks noGrp="1"/>
          </p:cNvSpPr>
          <p:nvPr>
            <p:ph type="ftr" sz="quarter" idx="11"/>
          </p:nvPr>
        </p:nvSpPr>
        <p:spPr>
          <a:xfrm>
            <a:off x="371474" y="6356350"/>
            <a:ext cx="7296869" cy="745058"/>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283876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107E15-A3E9-6540-94DF-C30FC66ED4A3}"/>
              </a:ext>
            </a:extLst>
          </p:cNvPr>
          <p:cNvSpPr>
            <a:spLocks noGrp="1"/>
          </p:cNvSpPr>
          <p:nvPr>
            <p:ph type="title"/>
          </p:nvPr>
        </p:nvSpPr>
        <p:spPr/>
        <p:txBody>
          <a:bodyPr/>
          <a:lstStyle/>
          <a:p>
            <a:r>
              <a:rPr lang="en-US" dirty="0"/>
              <a:t>Transport Mode</a:t>
            </a:r>
          </a:p>
        </p:txBody>
      </p:sp>
      <p:graphicFrame>
        <p:nvGraphicFramePr>
          <p:cNvPr id="9" name="Content Placeholder 8">
            <a:extLst>
              <a:ext uri="{FF2B5EF4-FFF2-40B4-BE49-F238E27FC236}">
                <a16:creationId xmlns:a16="http://schemas.microsoft.com/office/drawing/2014/main" id="{BA9BCF8C-89EC-7A4D-A83E-A8FCB2638773}"/>
              </a:ext>
            </a:extLst>
          </p:cNvPr>
          <p:cNvGraphicFramePr>
            <a:graphicFrameLocks noGrp="1"/>
          </p:cNvGraphicFramePr>
          <p:nvPr>
            <p:ph idx="1"/>
            <p:extLst>
              <p:ext uri="{D42A27DB-BD31-4B8C-83A1-F6EECF244321}">
                <p14:modId xmlns:p14="http://schemas.microsoft.com/office/powerpoint/2010/main" val="221586947"/>
              </p:ext>
            </p:extLst>
          </p:nvPr>
        </p:nvGraphicFramePr>
        <p:xfrm>
          <a:off x="792163" y="1700809"/>
          <a:ext cx="7980363" cy="4655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FB73F0FB-8A31-2645-9F9D-B26D7F2032F3}"/>
              </a:ext>
            </a:extLst>
          </p:cNvPr>
          <p:cNvSpPr>
            <a:spLocks noGrp="1"/>
          </p:cNvSpPr>
          <p:nvPr>
            <p:ph type="ftr" sz="quarter" idx="11"/>
          </p:nvPr>
        </p:nvSpPr>
        <p:spPr>
          <a:xfrm>
            <a:off x="371474" y="6356350"/>
            <a:ext cx="5136629" cy="46196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667918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DB9D78-7BE8-9F42-8C48-BED441694AD9}"/>
              </a:ext>
            </a:extLst>
          </p:cNvPr>
          <p:cNvSpPr>
            <a:spLocks noGrp="1"/>
          </p:cNvSpPr>
          <p:nvPr>
            <p:ph type="title"/>
          </p:nvPr>
        </p:nvSpPr>
        <p:spPr/>
        <p:txBody>
          <a:bodyPr/>
          <a:lstStyle/>
          <a:p>
            <a:r>
              <a:rPr lang="en-US" dirty="0"/>
              <a:t>Tunnel Mode</a:t>
            </a:r>
          </a:p>
        </p:txBody>
      </p:sp>
      <p:sp>
        <p:nvSpPr>
          <p:cNvPr id="4" name="Content Placeholder 3">
            <a:extLst>
              <a:ext uri="{FF2B5EF4-FFF2-40B4-BE49-F238E27FC236}">
                <a16:creationId xmlns:a16="http://schemas.microsoft.com/office/drawing/2014/main" id="{4EE57D40-A3FD-364A-BF16-E477999E2E17}"/>
              </a:ext>
            </a:extLst>
          </p:cNvPr>
          <p:cNvSpPr>
            <a:spLocks noGrp="1"/>
          </p:cNvSpPr>
          <p:nvPr>
            <p:ph idx="1"/>
          </p:nvPr>
        </p:nvSpPr>
        <p:spPr>
          <a:xfrm>
            <a:off x="792163" y="1762125"/>
            <a:ext cx="7570787" cy="4835227"/>
          </a:xfrm>
        </p:spPr>
        <p:txBody>
          <a:bodyPr>
            <a:normAutofit fontScale="62500" lnSpcReduction="20000"/>
          </a:bodyPr>
          <a:lstStyle/>
          <a:p>
            <a:pPr>
              <a:spcAft>
                <a:spcPts val="1200"/>
              </a:spcAft>
            </a:pPr>
            <a:r>
              <a:rPr lang="en-US" sz="3800" dirty="0"/>
              <a:t>Tunnel mode provides protection to the IP packet</a:t>
            </a:r>
          </a:p>
          <a:p>
            <a:pPr lvl="2">
              <a:lnSpc>
                <a:spcPct val="90000"/>
              </a:lnSpc>
              <a:spcBef>
                <a:spcPts val="1200"/>
              </a:spcBef>
            </a:pPr>
            <a:r>
              <a:rPr lang="en-US" sz="2600" dirty="0"/>
              <a:t>To achieve this, after the AH or ESP fields are added to the IP packet, the entire packet plus security fields is treated as the payload of new outer IP packet with a new outer IP header </a:t>
            </a:r>
          </a:p>
          <a:p>
            <a:pPr lvl="2">
              <a:spcBef>
                <a:spcPts val="1200"/>
              </a:spcBef>
            </a:pPr>
            <a:r>
              <a:rPr lang="en-US" sz="2600" dirty="0"/>
              <a:t>The entire original, inner, packet travels through a tunnel from one point of an IP network to another; no routers along the way are able to examine the inner IP header</a:t>
            </a:r>
          </a:p>
          <a:p>
            <a:pPr lvl="2">
              <a:spcBef>
                <a:spcPts val="1200"/>
              </a:spcBef>
            </a:pPr>
            <a:r>
              <a:rPr lang="en-US" sz="2600" dirty="0"/>
              <a:t>Because the original packet is encapsulated, the new, larger packet may have totally different source and destination addresses, adding to the security </a:t>
            </a:r>
          </a:p>
          <a:p>
            <a:pPr lvl="2">
              <a:spcBef>
                <a:spcPts val="1200"/>
              </a:spcBef>
            </a:pPr>
            <a:r>
              <a:rPr lang="en-US" sz="2600" dirty="0"/>
              <a:t>Tunnel mode is used when one or both ends of a security association (SA) are a security gateway, such as a firewall or router that implements IPsec</a:t>
            </a:r>
          </a:p>
          <a:p>
            <a:pPr lvl="2">
              <a:spcBef>
                <a:spcPts val="1200"/>
              </a:spcBef>
            </a:pPr>
            <a:r>
              <a:rPr lang="en-US" sz="2600" dirty="0"/>
              <a:t>With tunnel mode, a number of hosts on networks behind firewalls may engage in secure communications without implementing IPsec </a:t>
            </a:r>
          </a:p>
          <a:p>
            <a:pPr lvl="2">
              <a:spcBef>
                <a:spcPts val="1200"/>
              </a:spcBef>
            </a:pPr>
            <a:r>
              <a:rPr lang="en-US" sz="2600" dirty="0"/>
              <a:t>The unprotected packets generated by such hosts are tunneled through external networks by tunnel mode SAs set up by the IPsec software in the firewall or secure router at the boundary of the local network </a:t>
            </a:r>
          </a:p>
          <a:p>
            <a:endParaRPr lang="en-US" dirty="0"/>
          </a:p>
          <a:p>
            <a:endParaRPr lang="en-US" dirty="0"/>
          </a:p>
        </p:txBody>
      </p:sp>
      <p:sp>
        <p:nvSpPr>
          <p:cNvPr id="2" name="Footer Placeholder 1">
            <a:extLst>
              <a:ext uri="{FF2B5EF4-FFF2-40B4-BE49-F238E27FC236}">
                <a16:creationId xmlns:a16="http://schemas.microsoft.com/office/drawing/2014/main" id="{DCAD516C-CF92-E148-8605-644D8EB17883}"/>
              </a:ext>
            </a:extLst>
          </p:cNvPr>
          <p:cNvSpPr>
            <a:spLocks noGrp="1"/>
          </p:cNvSpPr>
          <p:nvPr>
            <p:ph type="ftr" sz="quarter" idx="11"/>
          </p:nvPr>
        </p:nvSpPr>
        <p:spPr>
          <a:xfrm>
            <a:off x="371474" y="6356350"/>
            <a:ext cx="5784701"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473796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79A9CA-CE8C-DF4F-B8FC-5DA3F5498AB4}"/>
              </a:ext>
            </a:extLst>
          </p:cNvPr>
          <p:cNvSpPr>
            <a:spLocks noGrp="1"/>
          </p:cNvSpPr>
          <p:nvPr>
            <p:ph type="title"/>
          </p:nvPr>
        </p:nvSpPr>
        <p:spPr/>
        <p:txBody>
          <a:bodyPr/>
          <a:lstStyle/>
          <a:p>
            <a:r>
              <a:rPr lang="en-US" dirty="0"/>
              <a:t>Tunnel Mode</a:t>
            </a:r>
          </a:p>
        </p:txBody>
      </p:sp>
      <p:sp>
        <p:nvSpPr>
          <p:cNvPr id="4" name="Content Placeholder 3">
            <a:extLst>
              <a:ext uri="{FF2B5EF4-FFF2-40B4-BE49-F238E27FC236}">
                <a16:creationId xmlns:a16="http://schemas.microsoft.com/office/drawing/2014/main" id="{678BD0EB-7EE9-3B4E-8498-AC36AACDC477}"/>
              </a:ext>
            </a:extLst>
          </p:cNvPr>
          <p:cNvSpPr>
            <a:spLocks noGrp="1"/>
          </p:cNvSpPr>
          <p:nvPr>
            <p:ph idx="1"/>
          </p:nvPr>
        </p:nvSpPr>
        <p:spPr>
          <a:xfrm>
            <a:off x="792163" y="1817114"/>
            <a:ext cx="7570787" cy="4763219"/>
          </a:xfrm>
        </p:spPr>
        <p:txBody>
          <a:bodyPr>
            <a:normAutofit fontScale="92500"/>
          </a:bodyPr>
          <a:lstStyle/>
          <a:p>
            <a:r>
              <a:rPr lang="en-US" dirty="0"/>
              <a:t>Tunnel mode is useful in a configuration that includes a firewall or other sort of security gateway that protects a trusted network from external networks</a:t>
            </a:r>
          </a:p>
          <a:p>
            <a:r>
              <a:rPr lang="en-US" dirty="0"/>
              <a:t>Encryption occurs only between an external host and the security gateway or between two security gateways </a:t>
            </a:r>
          </a:p>
          <a:p>
            <a:pPr lvl="2">
              <a:lnSpc>
                <a:spcPct val="90000"/>
              </a:lnSpc>
              <a:spcBef>
                <a:spcPts val="1200"/>
              </a:spcBef>
            </a:pPr>
            <a:r>
              <a:rPr lang="en-US" sz="2200" dirty="0"/>
              <a:t>This relieves hosts on the internal network of the processing burden of encryption and simplifies the key distribution task by reducing the number of needed keys</a:t>
            </a:r>
          </a:p>
          <a:p>
            <a:pPr lvl="2">
              <a:lnSpc>
                <a:spcPct val="90000"/>
              </a:lnSpc>
              <a:spcBef>
                <a:spcPts val="1200"/>
              </a:spcBef>
            </a:pPr>
            <a:r>
              <a:rPr lang="en-US" sz="2200" dirty="0"/>
              <a:t>It thwarts traffic analysis based on ultimate destination</a:t>
            </a:r>
          </a:p>
          <a:p>
            <a:endParaRPr lang="en-US" dirty="0"/>
          </a:p>
          <a:p>
            <a:endParaRPr lang="en-US" dirty="0"/>
          </a:p>
        </p:txBody>
      </p:sp>
      <p:sp>
        <p:nvSpPr>
          <p:cNvPr id="2" name="Footer Placeholder 1">
            <a:extLst>
              <a:ext uri="{FF2B5EF4-FFF2-40B4-BE49-F238E27FC236}">
                <a16:creationId xmlns:a16="http://schemas.microsoft.com/office/drawing/2014/main" id="{BB82DDC4-1B63-0C42-9679-6524BA5BA6BF}"/>
              </a:ext>
            </a:extLst>
          </p:cNvPr>
          <p:cNvSpPr>
            <a:spLocks noGrp="1"/>
          </p:cNvSpPr>
          <p:nvPr>
            <p:ph type="ftr" sz="quarter" idx="11"/>
          </p:nvPr>
        </p:nvSpPr>
        <p:spPr>
          <a:xfrm>
            <a:off x="395536" y="6482922"/>
            <a:ext cx="5064621" cy="46196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264368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B070FA-673A-3443-9944-5259F3EC74E5}"/>
              </a:ext>
            </a:extLst>
          </p:cNvPr>
          <p:cNvSpPr>
            <a:spLocks noGrp="1"/>
          </p:cNvSpPr>
          <p:nvPr>
            <p:ph type="title"/>
          </p:nvPr>
        </p:nvSpPr>
        <p:spPr/>
        <p:txBody>
          <a:bodyPr/>
          <a:lstStyle/>
          <a:p>
            <a:r>
              <a:rPr lang="en-US" dirty="0"/>
              <a:t>VPN</a:t>
            </a:r>
          </a:p>
        </p:txBody>
      </p:sp>
      <p:graphicFrame>
        <p:nvGraphicFramePr>
          <p:cNvPr id="5" name="Content Placeholder 4">
            <a:extLst>
              <a:ext uri="{FF2B5EF4-FFF2-40B4-BE49-F238E27FC236}">
                <a16:creationId xmlns:a16="http://schemas.microsoft.com/office/drawing/2014/main" id="{5C17C900-B26A-E14A-BDC2-7EE8114DFB7C}"/>
              </a:ext>
            </a:extLst>
          </p:cNvPr>
          <p:cNvGraphicFramePr>
            <a:graphicFrameLocks noGrp="1"/>
          </p:cNvGraphicFramePr>
          <p:nvPr>
            <p:ph idx="1"/>
            <p:extLst>
              <p:ext uri="{D42A27DB-BD31-4B8C-83A1-F6EECF244321}">
                <p14:modId xmlns:p14="http://schemas.microsoft.com/office/powerpoint/2010/main" val="1694987551"/>
              </p:ext>
            </p:extLst>
          </p:nvPr>
        </p:nvGraphicFramePr>
        <p:xfrm>
          <a:off x="792163" y="1762125"/>
          <a:ext cx="7740277" cy="4763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BA8A9EF3-2DFC-2C47-9B7D-9FD0F5762B82}"/>
              </a:ext>
            </a:extLst>
          </p:cNvPr>
          <p:cNvSpPr>
            <a:spLocks noGrp="1"/>
          </p:cNvSpPr>
          <p:nvPr>
            <p:ph type="ftr" sz="quarter" idx="11"/>
          </p:nvPr>
        </p:nvSpPr>
        <p:spPr>
          <a:xfrm>
            <a:off x="371474" y="6356350"/>
            <a:ext cx="6072733" cy="60104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890087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879451-BAAB-ED42-96C7-B9307262DEA9}"/>
              </a:ext>
            </a:extLst>
          </p:cNvPr>
          <p:cNvSpPr>
            <a:spLocks noGrp="1"/>
          </p:cNvSpPr>
          <p:nvPr>
            <p:ph type="ftr" sz="quarter" idx="11"/>
          </p:nvPr>
        </p:nvSpPr>
        <p:spPr>
          <a:xfrm>
            <a:off x="371474" y="6356350"/>
            <a:ext cx="5208637" cy="501650"/>
          </a:xfrm>
        </p:spPr>
        <p:txBody>
          <a:bodyPr/>
          <a:lstStyle/>
          <a:p>
            <a:pPr>
              <a:defRPr/>
            </a:pPr>
            <a:r>
              <a:rPr lang="en-US"/>
              <a:t>© 2020 Pearson Education, Inc., Hoboken, NJ. All rights reserved.         </a:t>
            </a:r>
            <a:endParaRPr lang="en-US" dirty="0"/>
          </a:p>
        </p:txBody>
      </p:sp>
      <p:pic>
        <p:nvPicPr>
          <p:cNvPr id="4" name="Picture 3">
            <a:extLst>
              <a:ext uri="{FF2B5EF4-FFF2-40B4-BE49-F238E27FC236}">
                <a16:creationId xmlns:a16="http://schemas.microsoft.com/office/drawing/2014/main" id="{403F9ED1-D41A-DE44-8BCD-84F9193B6C27}"/>
              </a:ext>
            </a:extLst>
          </p:cNvPr>
          <p:cNvPicPr>
            <a:picLocks noChangeAspect="1"/>
          </p:cNvPicPr>
          <p:nvPr/>
        </p:nvPicPr>
        <p:blipFill rotWithShape="1">
          <a:blip r:embed="rId3"/>
          <a:srcRect t="24801" b="7315"/>
          <a:stretch/>
        </p:blipFill>
        <p:spPr>
          <a:xfrm>
            <a:off x="971600" y="111468"/>
            <a:ext cx="7394008" cy="6495707"/>
          </a:xfrm>
          <a:prstGeom prst="rect">
            <a:avLst/>
          </a:prstGeom>
        </p:spPr>
      </p:pic>
    </p:spTree>
    <p:extLst>
      <p:ext uri="{BB962C8B-B14F-4D97-AF65-F5344CB8AC3E}">
        <p14:creationId xmlns:p14="http://schemas.microsoft.com/office/powerpoint/2010/main" val="3912405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2412D3-CA89-C746-991B-69FE17D39D22}"/>
              </a:ext>
            </a:extLst>
          </p:cNvPr>
          <p:cNvSpPr>
            <a:spLocks noGrp="1"/>
          </p:cNvSpPr>
          <p:nvPr>
            <p:ph type="ftr" sz="quarter" idx="11"/>
          </p:nvPr>
        </p:nvSpPr>
        <p:spPr>
          <a:xfrm>
            <a:off x="395536" y="6356350"/>
            <a:ext cx="7008837" cy="501650"/>
          </a:xfrm>
        </p:spPr>
        <p:txBody>
          <a:bodyPr/>
          <a:lstStyle/>
          <a:p>
            <a:pPr>
              <a:defRPr/>
            </a:pPr>
            <a:r>
              <a:rPr lang="en-US"/>
              <a:t>© 2020 Pearson Education, Inc., Hoboken, NJ. All rights reserved.         </a:t>
            </a:r>
            <a:endParaRPr lang="en-US" dirty="0"/>
          </a:p>
        </p:txBody>
      </p:sp>
      <p:pic>
        <p:nvPicPr>
          <p:cNvPr id="3" name="Picture 2">
            <a:extLst>
              <a:ext uri="{FF2B5EF4-FFF2-40B4-BE49-F238E27FC236}">
                <a16:creationId xmlns:a16="http://schemas.microsoft.com/office/drawing/2014/main" id="{22DBF0CA-7071-5348-A959-90147C5DDB94}"/>
              </a:ext>
            </a:extLst>
          </p:cNvPr>
          <p:cNvPicPr>
            <a:picLocks noChangeAspect="1"/>
          </p:cNvPicPr>
          <p:nvPr/>
        </p:nvPicPr>
        <p:blipFill>
          <a:blip r:embed="rId3"/>
          <a:stretch>
            <a:fillRect/>
          </a:stretch>
        </p:blipFill>
        <p:spPr>
          <a:xfrm>
            <a:off x="953236" y="1124744"/>
            <a:ext cx="7795228" cy="4963628"/>
          </a:xfrm>
          <a:prstGeom prst="rect">
            <a:avLst/>
          </a:prstGeom>
        </p:spPr>
      </p:pic>
      <p:cxnSp>
        <p:nvCxnSpPr>
          <p:cNvPr id="5" name="Straight Connector 4">
            <a:extLst>
              <a:ext uri="{FF2B5EF4-FFF2-40B4-BE49-F238E27FC236}">
                <a16:creationId xmlns:a16="http://schemas.microsoft.com/office/drawing/2014/main" id="{F85EFFA4-F623-7E46-A83E-0CD2582273F6}"/>
              </a:ext>
            </a:extLst>
          </p:cNvPr>
          <p:cNvCxnSpPr/>
          <p:nvPr/>
        </p:nvCxnSpPr>
        <p:spPr>
          <a:xfrm>
            <a:off x="953236" y="2276872"/>
            <a:ext cx="0" cy="3528392"/>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340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D00D4D-4AD2-A24F-91B0-95583DAA67A5}"/>
              </a:ext>
            </a:extLst>
          </p:cNvPr>
          <p:cNvSpPr>
            <a:spLocks noGrp="1"/>
          </p:cNvSpPr>
          <p:nvPr>
            <p:ph type="ftr" sz="quarter" idx="11"/>
          </p:nvPr>
        </p:nvSpPr>
        <p:spPr>
          <a:xfrm>
            <a:off x="371474" y="6356350"/>
            <a:ext cx="7296869" cy="601042"/>
          </a:xfrm>
        </p:spPr>
        <p:txBody>
          <a:bodyPr/>
          <a:lstStyle/>
          <a:p>
            <a:pPr>
              <a:defRPr/>
            </a:pPr>
            <a:r>
              <a:rPr lang="en-US"/>
              <a:t>© 2020 Pearson Education, Inc., Hoboken, NJ. All rights reserved.         </a:t>
            </a:r>
            <a:endParaRPr lang="en-US" dirty="0"/>
          </a:p>
        </p:txBody>
      </p:sp>
      <p:pic>
        <p:nvPicPr>
          <p:cNvPr id="4" name="Picture 3">
            <a:extLst>
              <a:ext uri="{FF2B5EF4-FFF2-40B4-BE49-F238E27FC236}">
                <a16:creationId xmlns:a16="http://schemas.microsoft.com/office/drawing/2014/main" id="{9B5CBB42-8C65-B44B-B2B0-C7F90F54716E}"/>
              </a:ext>
            </a:extLst>
          </p:cNvPr>
          <p:cNvPicPr>
            <a:picLocks noChangeAspect="1"/>
          </p:cNvPicPr>
          <p:nvPr/>
        </p:nvPicPr>
        <p:blipFill>
          <a:blip r:embed="rId3"/>
          <a:stretch>
            <a:fillRect/>
          </a:stretch>
        </p:blipFill>
        <p:spPr>
          <a:xfrm>
            <a:off x="1843003" y="-205286"/>
            <a:ext cx="5457994" cy="7063286"/>
          </a:xfrm>
          <a:prstGeom prst="rect">
            <a:avLst/>
          </a:prstGeom>
        </p:spPr>
      </p:pic>
    </p:spTree>
    <p:extLst>
      <p:ext uri="{BB962C8B-B14F-4D97-AF65-F5344CB8AC3E}">
        <p14:creationId xmlns:p14="http://schemas.microsoft.com/office/powerpoint/2010/main" val="60618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Combining Security Associations</a:t>
            </a:r>
            <a:endParaRPr lang="en-AU" dirty="0"/>
          </a:p>
        </p:txBody>
      </p:sp>
      <p:sp>
        <p:nvSpPr>
          <p:cNvPr id="7" name="Content Placeholder 6"/>
          <p:cNvSpPr>
            <a:spLocks noGrp="1"/>
          </p:cNvSpPr>
          <p:nvPr>
            <p:ph idx="1"/>
          </p:nvPr>
        </p:nvSpPr>
        <p:spPr>
          <a:xfrm>
            <a:off x="762000" y="1600201"/>
            <a:ext cx="7570787" cy="2667000"/>
          </a:xfrm>
        </p:spPr>
        <p:txBody>
          <a:bodyPr>
            <a:normAutofit fontScale="62500" lnSpcReduction="20000"/>
          </a:bodyPr>
          <a:lstStyle/>
          <a:p>
            <a:r>
              <a:rPr lang="en-US" dirty="0"/>
              <a:t>An individual SA can implement either the AH or ESP protocol but not both</a:t>
            </a:r>
          </a:p>
          <a:p>
            <a:r>
              <a:rPr lang="en-US" i="1" dirty="0"/>
              <a:t>Security association bundle</a:t>
            </a:r>
          </a:p>
          <a:p>
            <a:pPr lvl="1"/>
            <a:r>
              <a:rPr lang="en-US" dirty="0"/>
              <a:t>Refers to a sequence of SAs through which traffic must be processed to provide a desired set of IPsec services</a:t>
            </a:r>
          </a:p>
          <a:p>
            <a:pPr lvl="1"/>
            <a:r>
              <a:rPr lang="en-US" dirty="0"/>
              <a:t>The SAs in a bundle may terminate at different endpoints or at the same endpoint</a:t>
            </a:r>
          </a:p>
          <a:p>
            <a:r>
              <a:rPr lang="en-US" dirty="0"/>
              <a:t>May be combined into bundles in two ways:</a:t>
            </a:r>
          </a:p>
        </p:txBody>
      </p:sp>
      <p:graphicFrame>
        <p:nvGraphicFramePr>
          <p:cNvPr id="4" name="Diagram 3"/>
          <p:cNvGraphicFramePr/>
          <p:nvPr/>
        </p:nvGraphicFramePr>
        <p:xfrm>
          <a:off x="609600" y="4191000"/>
          <a:ext cx="7924800" cy="236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4953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ESP with Authentication Option</a:t>
            </a:r>
          </a:p>
        </p:txBody>
      </p:sp>
      <p:sp>
        <p:nvSpPr>
          <p:cNvPr id="3" name="Content Placeholder 2"/>
          <p:cNvSpPr>
            <a:spLocks noGrp="1"/>
          </p:cNvSpPr>
          <p:nvPr>
            <p:ph idx="1"/>
          </p:nvPr>
        </p:nvSpPr>
        <p:spPr>
          <a:xfrm>
            <a:off x="792163" y="1762125"/>
            <a:ext cx="7570787" cy="4943475"/>
          </a:xfrm>
        </p:spPr>
        <p:txBody>
          <a:bodyPr>
            <a:normAutofit fontScale="92500" lnSpcReduction="10000"/>
          </a:bodyPr>
          <a:lstStyle/>
          <a:p>
            <a:r>
              <a:rPr lang="en-US" dirty="0"/>
              <a:t>In this approach, the first user applies ESP to the data to be protected and then appends the authentication data field</a:t>
            </a:r>
          </a:p>
          <a:p>
            <a:pPr marL="342900" lvl="1" indent="-342900">
              <a:spcBef>
                <a:spcPts val="2400"/>
              </a:spcBef>
              <a:buClr>
                <a:srgbClr val="BAABE3"/>
              </a:buClr>
            </a:pPr>
            <a:endParaRPr lang="en-US" sz="2800" dirty="0">
              <a:cs typeface="ＭＳ Ｐゴシック" pitchFamily="-84" charset="-128"/>
            </a:endParaRPr>
          </a:p>
          <a:p>
            <a:pPr marL="342900" lvl="1" indent="-342900">
              <a:spcBef>
                <a:spcPts val="2400"/>
              </a:spcBef>
              <a:buClr>
                <a:srgbClr val="BAABE3"/>
              </a:buClr>
            </a:pPr>
            <a:endParaRPr lang="en-US" sz="2800" dirty="0">
              <a:cs typeface="ＭＳ Ｐゴシック" pitchFamily="-84" charset="-128"/>
            </a:endParaRPr>
          </a:p>
          <a:p>
            <a:pPr marL="342900" lvl="1" indent="-342900">
              <a:spcBef>
                <a:spcPts val="2400"/>
              </a:spcBef>
              <a:buClr>
                <a:srgbClr val="BAABE3"/>
              </a:buClr>
            </a:pPr>
            <a:endParaRPr lang="en-US" sz="2800" dirty="0">
              <a:cs typeface="ＭＳ Ｐゴシック" pitchFamily="-84" charset="-128"/>
            </a:endParaRPr>
          </a:p>
          <a:p>
            <a:pPr marL="342900" lvl="1" indent="-342900">
              <a:spcBef>
                <a:spcPts val="2400"/>
              </a:spcBef>
              <a:buClr>
                <a:srgbClr val="BAABE3"/>
              </a:buClr>
            </a:pPr>
            <a:endParaRPr lang="en-US" sz="2800" dirty="0">
              <a:cs typeface="ＭＳ Ｐゴシック" pitchFamily="-84" charset="-128"/>
            </a:endParaRPr>
          </a:p>
          <a:p>
            <a:pPr marL="342900" lvl="1" indent="-342900">
              <a:spcBef>
                <a:spcPts val="2400"/>
              </a:spcBef>
              <a:buClr>
                <a:srgbClr val="BAABE3"/>
              </a:buClr>
            </a:pPr>
            <a:r>
              <a:rPr lang="en-US" sz="2800" dirty="0">
                <a:cs typeface="ＭＳ Ｐゴシック" pitchFamily="-84" charset="-128"/>
              </a:rPr>
              <a:t>For both cases authentication applies to the ciphertext rather than the plaintext</a:t>
            </a:r>
          </a:p>
        </p:txBody>
      </p:sp>
      <p:graphicFrame>
        <p:nvGraphicFramePr>
          <p:cNvPr id="4" name="Diagram 3"/>
          <p:cNvGraphicFramePr/>
          <p:nvPr/>
        </p:nvGraphicFramePr>
        <p:xfrm>
          <a:off x="990600" y="2895600"/>
          <a:ext cx="71628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7010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IP Security Overview</a:t>
            </a:r>
            <a:endParaRPr lang="en-AU" dirty="0"/>
          </a:p>
        </p:txBody>
      </p:sp>
      <p:sp>
        <p:nvSpPr>
          <p:cNvPr id="9" name="Content Placeholder 8"/>
          <p:cNvSpPr>
            <a:spLocks noGrp="1"/>
          </p:cNvSpPr>
          <p:nvPr>
            <p:ph idx="1"/>
          </p:nvPr>
        </p:nvSpPr>
        <p:spPr>
          <a:xfrm>
            <a:off x="609600" y="1762125"/>
            <a:ext cx="7848600" cy="5095875"/>
          </a:xfrm>
        </p:spPr>
        <p:txBody>
          <a:bodyPr>
            <a:normAutofit fontScale="92500" lnSpcReduction="20000"/>
          </a:bodyPr>
          <a:lstStyle/>
          <a:p>
            <a:r>
              <a:rPr lang="en-US" dirty="0"/>
              <a:t>RFC 1636</a:t>
            </a:r>
          </a:p>
          <a:p>
            <a:pPr lvl="1"/>
            <a:r>
              <a:rPr lang="en-US" dirty="0"/>
              <a:t>“Security in the Internet Architecture”</a:t>
            </a:r>
          </a:p>
          <a:p>
            <a:pPr lvl="1"/>
            <a:r>
              <a:rPr lang="en-US" dirty="0"/>
              <a:t>Issued in 1994 by the Internet Architecture Board (IAB)</a:t>
            </a:r>
          </a:p>
          <a:p>
            <a:pPr lvl="1"/>
            <a:r>
              <a:rPr lang="en-US" dirty="0"/>
              <a:t>Identifies key areas for security mechanisms</a:t>
            </a:r>
          </a:p>
          <a:p>
            <a:pPr lvl="2"/>
            <a:r>
              <a:rPr lang="en-US" dirty="0"/>
              <a:t>Need to secure the network infrastructure from unauthorized monitoring and control of network traffic</a:t>
            </a:r>
          </a:p>
          <a:p>
            <a:pPr lvl="2"/>
            <a:r>
              <a:rPr lang="en-US" dirty="0"/>
              <a:t>Need to secure end-user-to-end-user traffic using authentication and encryption mechanisms</a:t>
            </a:r>
          </a:p>
          <a:p>
            <a:pPr lvl="1"/>
            <a:r>
              <a:rPr lang="en-US" dirty="0"/>
              <a:t>IAB included authentication and encryption as necessary security features in the next generation IP (IPv6)</a:t>
            </a:r>
          </a:p>
          <a:p>
            <a:pPr lvl="2"/>
            <a:r>
              <a:rPr lang="en-US" dirty="0"/>
              <a:t>The IPsec specification now exists as a set of Internet standards</a:t>
            </a:r>
          </a:p>
        </p:txBody>
      </p:sp>
      <p:sp>
        <p:nvSpPr>
          <p:cNvPr id="4" name="Footer Placeholder 3"/>
          <p:cNvSpPr>
            <a:spLocks noGrp="1"/>
          </p:cNvSpPr>
          <p:nvPr>
            <p:ph type="ftr" sz="quarter" idx="11"/>
          </p:nvPr>
        </p:nvSpPr>
        <p:spPr>
          <a:xfrm>
            <a:off x="0" y="6492875"/>
            <a:ext cx="5257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Adjacency</a:t>
            </a:r>
          </a:p>
        </p:txBody>
      </p:sp>
      <p:sp>
        <p:nvSpPr>
          <p:cNvPr id="3" name="Content Placeholder 2"/>
          <p:cNvSpPr>
            <a:spLocks noGrp="1"/>
          </p:cNvSpPr>
          <p:nvPr>
            <p:ph idx="1"/>
          </p:nvPr>
        </p:nvSpPr>
        <p:spPr>
          <a:xfrm>
            <a:off x="792163" y="1762125"/>
            <a:ext cx="7570787" cy="4791075"/>
          </a:xfrm>
        </p:spPr>
        <p:txBody>
          <a:bodyPr>
            <a:normAutofit fontScale="92500" lnSpcReduction="10000"/>
          </a:bodyPr>
          <a:lstStyle/>
          <a:p>
            <a:r>
              <a:rPr lang="en-US" dirty="0"/>
              <a:t>Another way to apply authentication after encryption is to use two bundled transport SAs, with the inner being an ESP SA and the outer being an AH SA</a:t>
            </a:r>
          </a:p>
          <a:p>
            <a:pPr lvl="1"/>
            <a:r>
              <a:rPr lang="en-US" dirty="0"/>
              <a:t>In this case ESP is used without its authentication option</a:t>
            </a:r>
          </a:p>
          <a:p>
            <a:pPr lvl="1"/>
            <a:r>
              <a:rPr lang="en-US" dirty="0"/>
              <a:t>Encryption is applied to the IP payload</a:t>
            </a:r>
          </a:p>
          <a:p>
            <a:pPr lvl="1"/>
            <a:r>
              <a:rPr lang="en-US" dirty="0"/>
              <a:t>AH is then applied in transport mode</a:t>
            </a:r>
          </a:p>
          <a:p>
            <a:pPr lvl="1"/>
            <a:r>
              <a:rPr lang="en-US" dirty="0"/>
              <a:t>Advantage of this approach is that the authentication covers more fields</a:t>
            </a:r>
          </a:p>
          <a:p>
            <a:pPr lvl="1"/>
            <a:r>
              <a:rPr lang="en-US" dirty="0"/>
              <a:t>Disadvantage is the overhead of two SAs versus one SA</a:t>
            </a:r>
          </a:p>
        </p:txBody>
      </p:sp>
      <p:sp>
        <p:nvSpPr>
          <p:cNvPr id="4" name="Footer Placeholder 3"/>
          <p:cNvSpPr>
            <a:spLocks noGrp="1"/>
          </p:cNvSpPr>
          <p:nvPr>
            <p:ph type="ftr" sz="quarter" idx="11"/>
          </p:nvPr>
        </p:nvSpPr>
        <p:spPr>
          <a:xfrm>
            <a:off x="0" y="6492875"/>
            <a:ext cx="6248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Transport-Tunnel Bundle</a:t>
            </a:r>
          </a:p>
        </p:txBody>
      </p:sp>
      <p:sp>
        <p:nvSpPr>
          <p:cNvPr id="3" name="Content Placeholder 2"/>
          <p:cNvSpPr>
            <a:spLocks noGrp="1"/>
          </p:cNvSpPr>
          <p:nvPr>
            <p:ph sz="half" idx="1"/>
          </p:nvPr>
        </p:nvSpPr>
        <p:spPr/>
        <p:txBody>
          <a:bodyPr>
            <a:normAutofit fontScale="85000" lnSpcReduction="10000"/>
          </a:bodyPr>
          <a:lstStyle/>
          <a:p>
            <a:r>
              <a:rPr lang="en-US" dirty="0"/>
              <a:t>The use of authentication prior to encryption might be preferable for several reasons:</a:t>
            </a:r>
          </a:p>
          <a:p>
            <a:pPr lvl="1"/>
            <a:r>
              <a:rPr lang="en-US" dirty="0"/>
              <a:t>It is impossible for anyone to intercept the message and alter the authentication data without detection</a:t>
            </a:r>
          </a:p>
          <a:p>
            <a:pPr lvl="1"/>
            <a:r>
              <a:rPr lang="en-US" dirty="0"/>
              <a:t>It may be desirable to store the authentication information with the message at the destination for later reference</a:t>
            </a:r>
          </a:p>
        </p:txBody>
      </p:sp>
      <p:sp>
        <p:nvSpPr>
          <p:cNvPr id="4" name="Content Placeholder 3"/>
          <p:cNvSpPr>
            <a:spLocks noGrp="1"/>
          </p:cNvSpPr>
          <p:nvPr>
            <p:ph sz="half" idx="2"/>
          </p:nvPr>
        </p:nvSpPr>
        <p:spPr/>
        <p:txBody>
          <a:bodyPr>
            <a:normAutofit fontScale="85000" lnSpcReduction="10000"/>
          </a:bodyPr>
          <a:lstStyle/>
          <a:p>
            <a:r>
              <a:rPr lang="en-US" dirty="0"/>
              <a:t>One approach is to use a bundle consisting of an inner AH transport SA and an outer ESP tunnel SA</a:t>
            </a:r>
          </a:p>
          <a:p>
            <a:pPr lvl="1"/>
            <a:r>
              <a:rPr lang="en-US" dirty="0"/>
              <a:t>Authentication is applied to the IP payload plus the IP header</a:t>
            </a:r>
          </a:p>
          <a:p>
            <a:pPr lvl="1"/>
            <a:r>
              <a:rPr lang="en-US" dirty="0"/>
              <a:t>The resulting IP packet is then processed in tunnel mode by ESP</a:t>
            </a:r>
          </a:p>
          <a:p>
            <a:pPr lvl="2"/>
            <a:r>
              <a:rPr lang="en-US" dirty="0"/>
              <a:t>The result is that the entire authenticated inner packet is encrypted and a new outer IP header is added</a:t>
            </a:r>
          </a:p>
          <a:p>
            <a:endParaRPr lang="en-US" dirty="0"/>
          </a:p>
        </p:txBody>
      </p:sp>
      <p:sp>
        <p:nvSpPr>
          <p:cNvPr id="5" name="Footer Placeholder 4"/>
          <p:cNvSpPr>
            <a:spLocks noGrp="1"/>
          </p:cNvSpPr>
          <p:nvPr>
            <p:ph type="ftr" sz="quarter" idx="11"/>
          </p:nvPr>
        </p:nvSpPr>
        <p:spPr>
          <a:xfrm>
            <a:off x="0" y="6492875"/>
            <a:ext cx="5791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334000" cy="365125"/>
          </a:xfrm>
        </p:spPr>
        <p:txBody>
          <a:bodyPr/>
          <a:lstStyle/>
          <a:p>
            <a:pPr>
              <a:defRPr/>
            </a:pPr>
            <a:r>
              <a:rPr lang="en-US" sz="1050"/>
              <a:t>© 2020 Pearson Education, Inc., Hoboken, NJ. All rights reserved.         </a:t>
            </a:r>
            <a:endParaRPr lang="en-US" sz="1050" dirty="0"/>
          </a:p>
        </p:txBody>
      </p:sp>
      <p:pic>
        <p:nvPicPr>
          <p:cNvPr id="5" name="Picture 4">
            <a:extLst>
              <a:ext uri="{FF2B5EF4-FFF2-40B4-BE49-F238E27FC236}">
                <a16:creationId xmlns:a16="http://schemas.microsoft.com/office/drawing/2014/main" id="{28B21BB4-9C80-E44B-A553-26C786ABED0D}"/>
              </a:ext>
            </a:extLst>
          </p:cNvPr>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Internet Key Exchange</a:t>
            </a:r>
            <a:endParaRPr lang="en-AU" dirty="0"/>
          </a:p>
        </p:txBody>
      </p:sp>
      <p:sp>
        <p:nvSpPr>
          <p:cNvPr id="7" name="Content Placeholder 6"/>
          <p:cNvSpPr>
            <a:spLocks noGrp="1"/>
          </p:cNvSpPr>
          <p:nvPr>
            <p:ph idx="1"/>
          </p:nvPr>
        </p:nvSpPr>
        <p:spPr>
          <a:xfrm>
            <a:off x="762000" y="1524000"/>
            <a:ext cx="7570787" cy="2285999"/>
          </a:xfrm>
        </p:spPr>
        <p:txBody>
          <a:bodyPr>
            <a:normAutofit fontScale="70000" lnSpcReduction="20000"/>
          </a:bodyPr>
          <a:lstStyle/>
          <a:p>
            <a:r>
              <a:rPr lang="en-US" dirty="0"/>
              <a:t>The key management portion of IPsec involves the determination and distribution of secret keys</a:t>
            </a:r>
          </a:p>
          <a:p>
            <a:pPr lvl="1"/>
            <a:r>
              <a:rPr lang="en-US" dirty="0"/>
              <a:t>A typical requirement is four keys for communication between two applications</a:t>
            </a:r>
          </a:p>
          <a:p>
            <a:pPr lvl="2"/>
            <a:r>
              <a:rPr lang="en-US" dirty="0"/>
              <a:t>Transmit and receive pairs for both integrity and confidentiality</a:t>
            </a:r>
          </a:p>
          <a:p>
            <a:r>
              <a:rPr lang="en-US" dirty="0"/>
              <a:t>The IPsec Architecture document mandates support for two types of key management:</a:t>
            </a:r>
          </a:p>
        </p:txBody>
      </p:sp>
      <p:graphicFrame>
        <p:nvGraphicFramePr>
          <p:cNvPr id="4" name="Diagram 3"/>
          <p:cNvGraphicFramePr/>
          <p:nvPr/>
        </p:nvGraphicFramePr>
        <p:xfrm>
          <a:off x="381000" y="3048000"/>
          <a:ext cx="7924800"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715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ISAKMP/Oakley</a:t>
            </a:r>
            <a:endParaRPr lang="en-AU" dirty="0"/>
          </a:p>
        </p:txBody>
      </p:sp>
      <p:sp>
        <p:nvSpPr>
          <p:cNvPr id="7" name="Content Placeholder 6"/>
          <p:cNvSpPr>
            <a:spLocks noGrp="1"/>
          </p:cNvSpPr>
          <p:nvPr>
            <p:ph idx="1"/>
          </p:nvPr>
        </p:nvSpPr>
        <p:spPr>
          <a:xfrm>
            <a:off x="792163" y="1762125"/>
            <a:ext cx="7570787" cy="4714875"/>
          </a:xfrm>
        </p:spPr>
        <p:txBody>
          <a:bodyPr>
            <a:normAutofit fontScale="85000" lnSpcReduction="20000"/>
          </a:bodyPr>
          <a:lstStyle/>
          <a:p>
            <a:r>
              <a:rPr lang="en-US" dirty="0"/>
              <a:t>The default automated key management protocol of IPsec</a:t>
            </a:r>
          </a:p>
          <a:p>
            <a:r>
              <a:rPr lang="en-US" dirty="0"/>
              <a:t>Consists of:</a:t>
            </a:r>
          </a:p>
          <a:p>
            <a:pPr lvl="1"/>
            <a:r>
              <a:rPr lang="en-US" dirty="0"/>
              <a:t>Oakley Key Determination Protocol</a:t>
            </a:r>
          </a:p>
          <a:p>
            <a:pPr lvl="2"/>
            <a:r>
              <a:rPr lang="en-US" dirty="0"/>
              <a:t>A key exchange protocol based on the Diffie-Hellman algorithm but providing added security</a:t>
            </a:r>
          </a:p>
          <a:p>
            <a:pPr lvl="2"/>
            <a:r>
              <a:rPr lang="en-US" dirty="0"/>
              <a:t>Generic in that it does not dictate specific formats</a:t>
            </a:r>
          </a:p>
          <a:p>
            <a:pPr lvl="1"/>
            <a:r>
              <a:rPr lang="en-US" dirty="0"/>
              <a:t>Internet Security Association and Key Management Protocol (ISAKMP)</a:t>
            </a:r>
          </a:p>
          <a:p>
            <a:pPr lvl="2"/>
            <a:r>
              <a:rPr lang="en-US" dirty="0"/>
              <a:t>Provides a framework for Internet key management and provides the specific protocol support, including formats, for negotiation of security attributes</a:t>
            </a:r>
          </a:p>
          <a:p>
            <a:pPr lvl="2"/>
            <a:r>
              <a:rPr lang="en-US" dirty="0"/>
              <a:t>Consists of a set of message types that enable the use of a variety of key exchange algorithms</a:t>
            </a:r>
          </a:p>
        </p:txBody>
      </p:sp>
      <p:sp>
        <p:nvSpPr>
          <p:cNvPr id="4" name="Footer Placeholder 3"/>
          <p:cNvSpPr>
            <a:spLocks noGrp="1"/>
          </p:cNvSpPr>
          <p:nvPr>
            <p:ph type="ftr" sz="quarter" idx="11"/>
          </p:nvPr>
        </p:nvSpPr>
        <p:spPr>
          <a:xfrm>
            <a:off x="0" y="6492875"/>
            <a:ext cx="5486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Features of IKE Key Determination</a:t>
            </a:r>
          </a:p>
        </p:txBody>
      </p:sp>
      <p:sp>
        <p:nvSpPr>
          <p:cNvPr id="3" name="Content Placeholder 2"/>
          <p:cNvSpPr>
            <a:spLocks noGrp="1"/>
          </p:cNvSpPr>
          <p:nvPr>
            <p:ph idx="1"/>
          </p:nvPr>
        </p:nvSpPr>
        <p:spPr>
          <a:xfrm>
            <a:off x="304800" y="1600200"/>
            <a:ext cx="9144000" cy="4562475"/>
          </a:xfrm>
        </p:spPr>
        <p:txBody>
          <a:bodyPr>
            <a:normAutofit/>
          </a:bodyPr>
          <a:lstStyle/>
          <a:p>
            <a:r>
              <a:rPr lang="en-US" dirty="0"/>
              <a:t>Algorithm is characterized by five important features:</a:t>
            </a:r>
          </a:p>
        </p:txBody>
      </p:sp>
      <p:graphicFrame>
        <p:nvGraphicFramePr>
          <p:cNvPr id="4" name="Diagram 3"/>
          <p:cNvGraphicFramePr/>
          <p:nvPr/>
        </p:nvGraphicFramePr>
        <p:xfrm>
          <a:off x="228600" y="2286000"/>
          <a:ext cx="86868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553200"/>
            <a:ext cx="6172200" cy="304800"/>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6294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07E608CD-FC3F-ED42-A15B-7DB874E5889B}"/>
              </a:ext>
            </a:extLst>
          </p:cNvPr>
          <p:cNvPicPr>
            <a:picLocks noChangeAspect="1"/>
          </p:cNvPicPr>
          <p:nvPr/>
        </p:nvPicPr>
        <p:blipFill>
          <a:blip r:embed="rId3"/>
          <a:stretch>
            <a:fillRect/>
          </a:stretch>
        </p:blipFill>
        <p:spPr>
          <a:xfrm>
            <a:off x="1835696" y="-1"/>
            <a:ext cx="5385986" cy="6970099"/>
          </a:xfrm>
          <a:prstGeom prst="rect">
            <a:avLst/>
          </a:prstGeom>
        </p:spPr>
      </p:pic>
    </p:spTree>
  </p:cSld>
  <p:clrMapOvr>
    <a:masterClrMapping/>
  </p:clrMapOvr>
  <p:transition spd="med">
    <p:pull dir="l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172200" cy="365125"/>
          </a:xfrm>
        </p:spPr>
        <p:txBody>
          <a:bodyPr/>
          <a:lstStyle/>
          <a:p>
            <a:pPr>
              <a:defRPr/>
            </a:pPr>
            <a:r>
              <a:rPr lang="en-US" sz="1050"/>
              <a:t>© 2020 Pearson Education, Inc., Hoboken, NJ. All rights reserved.         </a:t>
            </a:r>
            <a:endParaRPr lang="en-US" sz="1050" dirty="0"/>
          </a:p>
        </p:txBody>
      </p:sp>
      <p:pic>
        <p:nvPicPr>
          <p:cNvPr id="8" name="Picture 7">
            <a:extLst>
              <a:ext uri="{FF2B5EF4-FFF2-40B4-BE49-F238E27FC236}">
                <a16:creationId xmlns:a16="http://schemas.microsoft.com/office/drawing/2014/main" id="{E0C97587-0469-9D42-8A54-596142F0A988}"/>
              </a:ext>
            </a:extLst>
          </p:cNvPr>
          <p:cNvPicPr>
            <a:picLocks noChangeAspect="1"/>
          </p:cNvPicPr>
          <p:nvPr/>
        </p:nvPicPr>
        <p:blipFill rotWithShape="1">
          <a:blip r:embed="rId3"/>
          <a:srcRect t="14300" b="11151"/>
          <a:stretch/>
        </p:blipFill>
        <p:spPr>
          <a:xfrm>
            <a:off x="971600" y="-496672"/>
            <a:ext cx="7632848" cy="7363800"/>
          </a:xfrm>
          <a:prstGeom prst="rect">
            <a:avLst/>
          </a:prstGeom>
        </p:spPr>
      </p:pic>
    </p:spTree>
  </p:cSld>
  <p:clrMapOvr>
    <a:masterClrMapping/>
  </p:clrMapOvr>
  <p:transition spd="med">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0" y="6492875"/>
            <a:ext cx="7086600" cy="365125"/>
          </a:xfrm>
        </p:spPr>
        <p:txBody>
          <a:bodyPr/>
          <a:lstStyle/>
          <a:p>
            <a:pPr>
              <a:defRPr/>
            </a:pPr>
            <a:r>
              <a:rPr lang="en-US" sz="1050"/>
              <a:t>© 2020 Pearson Education, Inc., Hoboken, NJ. All rights reserved.         </a:t>
            </a:r>
            <a:endParaRPr lang="en-US" sz="1050" dirty="0"/>
          </a:p>
        </p:txBody>
      </p:sp>
      <p:pic>
        <p:nvPicPr>
          <p:cNvPr id="2" name="Picture 1">
            <a:extLst>
              <a:ext uri="{FF2B5EF4-FFF2-40B4-BE49-F238E27FC236}">
                <a16:creationId xmlns:a16="http://schemas.microsoft.com/office/drawing/2014/main" id="{C28A2861-80C5-704D-AC10-87F267D1FC8A}"/>
              </a:ext>
            </a:extLst>
          </p:cNvPr>
          <p:cNvPicPr>
            <a:picLocks noChangeAspect="1"/>
          </p:cNvPicPr>
          <p:nvPr/>
        </p:nvPicPr>
        <p:blipFill>
          <a:blip r:embed="rId3"/>
          <a:stretch>
            <a:fillRect/>
          </a:stretch>
        </p:blipFill>
        <p:spPr>
          <a:xfrm>
            <a:off x="1115616" y="334501"/>
            <a:ext cx="7286390" cy="6523499"/>
          </a:xfrm>
          <a:prstGeom prst="rect">
            <a:avLst/>
          </a:prstGeom>
        </p:spPr>
      </p:pic>
      <p:cxnSp>
        <p:nvCxnSpPr>
          <p:cNvPr id="7" name="Straight Connector 6">
            <a:extLst>
              <a:ext uri="{FF2B5EF4-FFF2-40B4-BE49-F238E27FC236}">
                <a16:creationId xmlns:a16="http://schemas.microsoft.com/office/drawing/2014/main" id="{99CE50B0-6BAD-4B48-9EEA-2192A8F17826}"/>
              </a:ext>
            </a:extLst>
          </p:cNvPr>
          <p:cNvCxnSpPr>
            <a:cxnSpLocks/>
          </p:cNvCxnSpPr>
          <p:nvPr/>
        </p:nvCxnSpPr>
        <p:spPr>
          <a:xfrm flipH="1">
            <a:off x="1079612" y="768168"/>
            <a:ext cx="72008" cy="5656163"/>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wipe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Summary</a:t>
            </a:r>
            <a:endParaRPr lang="en-AU" dirty="0"/>
          </a:p>
        </p:txBody>
      </p:sp>
      <p:sp>
        <p:nvSpPr>
          <p:cNvPr id="100355" name="Rectangle 3"/>
          <p:cNvSpPr>
            <a:spLocks noGrp="1" noChangeArrowheads="1"/>
          </p:cNvSpPr>
          <p:nvPr>
            <p:ph sz="half" idx="1"/>
          </p:nvPr>
        </p:nvSpPr>
        <p:spPr>
          <a:xfrm>
            <a:off x="310073" y="1742282"/>
            <a:ext cx="3260726" cy="4953000"/>
          </a:xfrm>
        </p:spPr>
        <p:txBody>
          <a:bodyPr>
            <a:normAutofit fontScale="77500" lnSpcReduction="20000"/>
          </a:bodyPr>
          <a:lstStyle/>
          <a:p>
            <a:r>
              <a:rPr lang="en-US" dirty="0"/>
              <a:t>Present an overview of IP security (IPsec)</a:t>
            </a:r>
          </a:p>
          <a:p>
            <a:r>
              <a:rPr lang="en-US" dirty="0"/>
              <a:t>Explain the difference between transport mode and tunnel mode</a:t>
            </a:r>
          </a:p>
          <a:p>
            <a:r>
              <a:rPr lang="en-US" dirty="0"/>
              <a:t>Understand the concept of security association </a:t>
            </a:r>
          </a:p>
          <a:p>
            <a:r>
              <a:rPr lang="en-US" dirty="0"/>
              <a:t>Explain the difference between the security association database and the security policy database</a:t>
            </a:r>
          </a:p>
          <a:p>
            <a:r>
              <a:rPr lang="en-US" dirty="0"/>
              <a:t>Present an overview of Encapsulating Security Payload</a:t>
            </a:r>
          </a:p>
          <a:p>
            <a:endParaRPr lang="en-US" dirty="0">
              <a:effectLst/>
            </a:endParaRPr>
          </a:p>
        </p:txBody>
      </p:sp>
      <p:sp>
        <p:nvSpPr>
          <p:cNvPr id="76804" name="Content Placeholder 11"/>
          <p:cNvSpPr>
            <a:spLocks noGrp="1"/>
          </p:cNvSpPr>
          <p:nvPr>
            <p:ph sz="half" idx="2"/>
          </p:nvPr>
        </p:nvSpPr>
        <p:spPr>
          <a:xfrm>
            <a:off x="5856815" y="1944688"/>
            <a:ext cx="3260726" cy="4913312"/>
          </a:xfrm>
        </p:spPr>
        <p:txBody>
          <a:bodyPr rtlCol="0">
            <a:normAutofit fontScale="77500" lnSpcReduction="20000"/>
          </a:bodyPr>
          <a:lstStyle/>
          <a:p>
            <a:r>
              <a:rPr lang="en-US" dirty="0"/>
              <a:t>Summarize the traffic processing functions performed by IPsec for out- bound packets and for inbound packets </a:t>
            </a:r>
          </a:p>
          <a:p>
            <a:r>
              <a:rPr lang="en-US" dirty="0"/>
              <a:t>Discuss the alternatives for combining security associations</a:t>
            </a:r>
          </a:p>
          <a:p>
            <a:r>
              <a:rPr lang="en-US" dirty="0"/>
              <a:t>Present an overview of Internet Key Exchange</a:t>
            </a:r>
          </a:p>
          <a:p>
            <a:r>
              <a:rPr lang="en-US" dirty="0"/>
              <a:t>Summarize the alternative cryptographic suites approved for use with IPsec</a:t>
            </a:r>
            <a:endParaRPr lang="en-US" dirty="0">
              <a:effectLst/>
            </a:endParaRP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6858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4294967295"/>
          </p:nvPr>
        </p:nvGraphicFramePr>
        <p:xfrm>
          <a:off x="0" y="0"/>
          <a:ext cx="8839200"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Applications of IPsec</a:t>
            </a:r>
            <a:endParaRPr lang="en-AU" dirty="0"/>
          </a:p>
        </p:txBody>
      </p:sp>
      <p:sp>
        <p:nvSpPr>
          <p:cNvPr id="9" name="Content Placeholder 8"/>
          <p:cNvSpPr>
            <a:spLocks noGrp="1"/>
          </p:cNvSpPr>
          <p:nvPr>
            <p:ph idx="1"/>
          </p:nvPr>
        </p:nvSpPr>
        <p:spPr>
          <a:xfrm>
            <a:off x="762000" y="1524000"/>
            <a:ext cx="7570787" cy="5105400"/>
          </a:xfrm>
        </p:spPr>
        <p:txBody>
          <a:bodyPr>
            <a:normAutofit fontScale="77500" lnSpcReduction="20000"/>
          </a:bodyPr>
          <a:lstStyle/>
          <a:p>
            <a:r>
              <a:rPr lang="en-US" dirty="0"/>
              <a:t>IPsec  provides the capability to secure communications across a LAN, private and public WANs, and the Internet</a:t>
            </a:r>
          </a:p>
          <a:p>
            <a:endParaRPr lang="en-US" dirty="0"/>
          </a:p>
          <a:p>
            <a:endParaRPr lang="en-US" dirty="0"/>
          </a:p>
          <a:p>
            <a:endParaRPr lang="en-US" dirty="0"/>
          </a:p>
          <a:p>
            <a:endParaRPr lang="en-US" dirty="0"/>
          </a:p>
          <a:p>
            <a:endParaRPr lang="en-US" dirty="0"/>
          </a:p>
          <a:p>
            <a:r>
              <a:rPr lang="en-US" dirty="0"/>
              <a:t>Principal feature of IPsec is that it can encrypt and/or authenticate all traffic at the IP level</a:t>
            </a:r>
          </a:p>
          <a:p>
            <a:pPr lvl="1"/>
            <a:r>
              <a:rPr lang="en-US" dirty="0"/>
              <a:t>Thus all distributed applications (remote logon, client/server, e-mail, file transfer, Web access) can be secured</a:t>
            </a:r>
          </a:p>
        </p:txBody>
      </p:sp>
      <p:graphicFrame>
        <p:nvGraphicFramePr>
          <p:cNvPr id="4" name="Diagram 3"/>
          <p:cNvGraphicFramePr/>
          <p:nvPr/>
        </p:nvGraphicFramePr>
        <p:xfrm>
          <a:off x="1219200" y="2209800"/>
          <a:ext cx="6096000" cy="287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400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IPsec Services</a:t>
            </a:r>
            <a:endParaRPr lang="en-AU" dirty="0"/>
          </a:p>
        </p:txBody>
      </p:sp>
      <p:sp>
        <p:nvSpPr>
          <p:cNvPr id="7" name="Content Placeholder 6"/>
          <p:cNvSpPr>
            <a:spLocks noGrp="1"/>
          </p:cNvSpPr>
          <p:nvPr>
            <p:ph idx="1"/>
          </p:nvPr>
        </p:nvSpPr>
        <p:spPr>
          <a:xfrm>
            <a:off x="792163" y="1762125"/>
            <a:ext cx="7570787" cy="4714875"/>
          </a:xfrm>
        </p:spPr>
        <p:txBody>
          <a:bodyPr>
            <a:normAutofit fontScale="77500" lnSpcReduction="20000"/>
          </a:bodyPr>
          <a:lstStyle/>
          <a:p>
            <a:r>
              <a:rPr lang="en-US" dirty="0"/>
              <a:t> IPsec provides security services at the IP layer by enabling a system to: </a:t>
            </a:r>
          </a:p>
          <a:p>
            <a:pPr lvl="1"/>
            <a:r>
              <a:rPr lang="en-US" dirty="0"/>
              <a:t>Select required security protocols</a:t>
            </a:r>
          </a:p>
          <a:p>
            <a:pPr lvl="1"/>
            <a:r>
              <a:rPr lang="en-US" dirty="0"/>
              <a:t>Determine the algorithm(s) to use for the service(s)</a:t>
            </a:r>
          </a:p>
          <a:p>
            <a:pPr lvl="1"/>
            <a:r>
              <a:rPr lang="en-US" dirty="0"/>
              <a:t>Put in place any cryptographic keys required to provide the requested services</a:t>
            </a:r>
          </a:p>
          <a:p>
            <a:pPr marL="342900" lvl="1" indent="-342900">
              <a:spcBef>
                <a:spcPts val="2400"/>
              </a:spcBef>
              <a:buClr>
                <a:srgbClr val="BAABE3"/>
              </a:buClr>
            </a:pPr>
            <a:r>
              <a:rPr lang="en-US" sz="2800" dirty="0">
                <a:cs typeface="ＭＳ Ｐゴシック" pitchFamily="-84" charset="-128"/>
              </a:rPr>
              <a:t>RFC 4301 lists the following services:</a:t>
            </a:r>
          </a:p>
          <a:p>
            <a:pPr lvl="1"/>
            <a:r>
              <a:rPr lang="en-US" dirty="0"/>
              <a:t>Access control</a:t>
            </a:r>
          </a:p>
          <a:p>
            <a:pPr lvl="1"/>
            <a:r>
              <a:rPr lang="en-US" dirty="0"/>
              <a:t>Connectionless integrity</a:t>
            </a:r>
          </a:p>
          <a:p>
            <a:pPr lvl="1"/>
            <a:r>
              <a:rPr lang="en-US" dirty="0"/>
              <a:t>Data origin authentication</a:t>
            </a:r>
          </a:p>
          <a:p>
            <a:pPr lvl="1"/>
            <a:r>
              <a:rPr lang="en-US" dirty="0"/>
              <a:t>Rejection of replayed packets (a form of partial             sequence integrity)</a:t>
            </a:r>
          </a:p>
          <a:p>
            <a:pPr lvl="1"/>
            <a:r>
              <a:rPr lang="en-US" dirty="0"/>
              <a:t>Confidentiality (encryption)</a:t>
            </a:r>
          </a:p>
          <a:p>
            <a:pPr lvl="1"/>
            <a:r>
              <a:rPr lang="en-US" dirty="0"/>
              <a:t>Limited traffic flow confidentiality</a:t>
            </a:r>
          </a:p>
        </p:txBody>
      </p:sp>
      <p:pic>
        <p:nvPicPr>
          <p:cNvPr id="4" name="Picture 3"/>
          <p:cNvPicPr>
            <a:picLocks noChangeAspect="1"/>
          </p:cNvPicPr>
          <p:nvPr/>
        </p:nvPicPr>
        <p:blipFill>
          <a:blip r:embed="rId3"/>
          <a:stretch>
            <a:fillRect/>
          </a:stretch>
        </p:blipFill>
        <p:spPr>
          <a:xfrm>
            <a:off x="7315200" y="4800600"/>
            <a:ext cx="1649413" cy="1874872"/>
          </a:xfrm>
          <a:prstGeom prst="rect">
            <a:avLst/>
          </a:prstGeom>
        </p:spPr>
      </p:pic>
      <p:sp>
        <p:nvSpPr>
          <p:cNvPr id="5" name="Footer Placeholder 4"/>
          <p:cNvSpPr>
            <a:spLocks noGrp="1"/>
          </p:cNvSpPr>
          <p:nvPr>
            <p:ph type="ftr" sz="quarter" idx="11"/>
          </p:nvPr>
        </p:nvSpPr>
        <p:spPr>
          <a:xfrm>
            <a:off x="0" y="6492875"/>
            <a:ext cx="5562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4102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0E9377E0-5281-A34D-B283-4081899989D1}"/>
              </a:ext>
            </a:extLst>
          </p:cNvPr>
          <p:cNvPicPr>
            <a:picLocks noChangeAspect="1"/>
          </p:cNvPicPr>
          <p:nvPr/>
        </p:nvPicPr>
        <p:blipFill rotWithShape="1">
          <a:blip r:embed="rId3"/>
          <a:srcRect t="25850" b="21650"/>
          <a:stretch/>
        </p:blipFill>
        <p:spPr>
          <a:xfrm>
            <a:off x="251520" y="620688"/>
            <a:ext cx="8665958" cy="5887672"/>
          </a:xfrm>
          <a:prstGeom prst="rect">
            <a:avLst/>
          </a:prstGeom>
        </p:spPr>
      </p:pic>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Security Association (SA)</a:t>
            </a:r>
            <a:endParaRPr lang="en-AU" dirty="0"/>
          </a:p>
        </p:txBody>
      </p:sp>
      <p:sp>
        <p:nvSpPr>
          <p:cNvPr id="53251" name="Rectangle 3"/>
          <p:cNvSpPr>
            <a:spLocks noGrp="1" noChangeArrowheads="1"/>
          </p:cNvSpPr>
          <p:nvPr>
            <p:ph idx="1"/>
          </p:nvPr>
        </p:nvSpPr>
        <p:spPr>
          <a:xfrm>
            <a:off x="228600" y="1676400"/>
            <a:ext cx="3962400" cy="4800599"/>
          </a:xfrm>
        </p:spPr>
        <p:txBody>
          <a:bodyPr>
            <a:normAutofit fontScale="92500" lnSpcReduction="20000"/>
          </a:bodyPr>
          <a:lstStyle/>
          <a:p>
            <a:r>
              <a:rPr lang="en-US" dirty="0"/>
              <a:t>A one-way logical connection between a sender and a receiver that affords security services to the traffic carried on it</a:t>
            </a:r>
            <a:endParaRPr lang="en-AU" dirty="0"/>
          </a:p>
          <a:p>
            <a:r>
              <a:rPr lang="en-AU" dirty="0"/>
              <a:t>I</a:t>
            </a:r>
            <a:r>
              <a:rPr lang="en-US" dirty="0"/>
              <a:t>n any IP packet, the SA is uniquely identified by the Destination Address in the IPv4 or IPv6 header and the SPI in the enclosed extension header (AH or ESP)</a:t>
            </a:r>
            <a:endParaRPr lang="en-AU" dirty="0"/>
          </a:p>
        </p:txBody>
      </p:sp>
      <p:graphicFrame>
        <p:nvGraphicFramePr>
          <p:cNvPr id="4" name="Diagram 3"/>
          <p:cNvGraphicFramePr/>
          <p:nvPr/>
        </p:nvGraphicFramePr>
        <p:xfrm>
          <a:off x="3810000" y="1981200"/>
          <a:ext cx="5334000" cy="467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419600" y="1600200"/>
            <a:ext cx="4572000" cy="646331"/>
          </a:xfrm>
          <a:prstGeom prst="rect">
            <a:avLst/>
          </a:prstGeom>
          <a:noFill/>
        </p:spPr>
        <p:txBody>
          <a:bodyPr wrap="square" rtlCol="0">
            <a:spAutoFit/>
          </a:bodyPr>
          <a:lstStyle/>
          <a:p>
            <a:r>
              <a:rPr lang="en-US" dirty="0"/>
              <a:t>Uniquely identified by three parameters:</a:t>
            </a:r>
          </a:p>
          <a:p>
            <a:endParaRPr lang="en-US" dirty="0"/>
          </a:p>
        </p:txBody>
      </p:sp>
      <p:sp>
        <p:nvSpPr>
          <p:cNvPr id="6" name="Footer Placeholder 5"/>
          <p:cNvSpPr>
            <a:spLocks noGrp="1"/>
          </p:cNvSpPr>
          <p:nvPr>
            <p:ph type="ftr" sz="quarter" idx="11"/>
          </p:nvPr>
        </p:nvSpPr>
        <p:spPr>
          <a:xfrm>
            <a:off x="0" y="6492875"/>
            <a:ext cx="4495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Association Database (SAD)</a:t>
            </a:r>
          </a:p>
        </p:txBody>
      </p:sp>
      <p:sp>
        <p:nvSpPr>
          <p:cNvPr id="3" name="Content Placeholder 2"/>
          <p:cNvSpPr>
            <a:spLocks noGrp="1"/>
          </p:cNvSpPr>
          <p:nvPr>
            <p:ph idx="1"/>
          </p:nvPr>
        </p:nvSpPr>
        <p:spPr>
          <a:xfrm>
            <a:off x="792163" y="1762125"/>
            <a:ext cx="7742237" cy="4791075"/>
          </a:xfrm>
        </p:spPr>
        <p:txBody>
          <a:bodyPr>
            <a:normAutofit fontScale="92500" lnSpcReduction="20000"/>
          </a:bodyPr>
          <a:lstStyle/>
          <a:p>
            <a:r>
              <a:rPr lang="en-US" dirty="0"/>
              <a:t>Defines the parameters associated with each SA</a:t>
            </a:r>
          </a:p>
          <a:p>
            <a:r>
              <a:rPr lang="en-US" dirty="0"/>
              <a:t>Normally defined by the following parameters in a SAD entry:</a:t>
            </a:r>
          </a:p>
          <a:p>
            <a:pPr lvl="1"/>
            <a:r>
              <a:rPr lang="en-US" dirty="0"/>
              <a:t>Security parameter index</a:t>
            </a:r>
          </a:p>
          <a:p>
            <a:pPr lvl="1"/>
            <a:r>
              <a:rPr lang="en-US" dirty="0"/>
              <a:t>Sequence number counter</a:t>
            </a:r>
          </a:p>
          <a:p>
            <a:pPr lvl="1"/>
            <a:r>
              <a:rPr lang="en-US" dirty="0"/>
              <a:t>Sequence counter overflow</a:t>
            </a:r>
          </a:p>
          <a:p>
            <a:pPr lvl="1"/>
            <a:r>
              <a:rPr lang="en-US" dirty="0"/>
              <a:t>Anti-replay window</a:t>
            </a:r>
          </a:p>
          <a:p>
            <a:pPr lvl="1"/>
            <a:r>
              <a:rPr lang="en-US" dirty="0"/>
              <a:t>AH information</a:t>
            </a:r>
          </a:p>
          <a:p>
            <a:pPr lvl="1"/>
            <a:r>
              <a:rPr lang="en-US" dirty="0"/>
              <a:t>ESP information</a:t>
            </a:r>
          </a:p>
          <a:p>
            <a:pPr lvl="1"/>
            <a:r>
              <a:rPr lang="en-US" dirty="0"/>
              <a:t>Lifetime of this security association</a:t>
            </a:r>
          </a:p>
          <a:p>
            <a:pPr lvl="1"/>
            <a:r>
              <a:rPr lang="en-US" dirty="0"/>
              <a:t>IPsec protocol mode</a:t>
            </a:r>
          </a:p>
          <a:p>
            <a:pPr lvl="1"/>
            <a:r>
              <a:rPr lang="en-US" dirty="0"/>
              <a:t>Path MTU</a:t>
            </a:r>
          </a:p>
        </p:txBody>
      </p:sp>
      <p:pic>
        <p:nvPicPr>
          <p:cNvPr id="4" name="Picture 3"/>
          <p:cNvPicPr>
            <a:picLocks noChangeAspect="1"/>
          </p:cNvPicPr>
          <p:nvPr/>
        </p:nvPicPr>
        <p:blipFill>
          <a:blip r:embed="rId3"/>
          <a:stretch>
            <a:fillRect/>
          </a:stretch>
        </p:blipFill>
        <p:spPr>
          <a:xfrm>
            <a:off x="6477000" y="4267200"/>
            <a:ext cx="2340610" cy="2314889"/>
          </a:xfrm>
          <a:prstGeom prst="rect">
            <a:avLst/>
          </a:prstGeom>
        </p:spPr>
      </p:pic>
      <p:sp>
        <p:nvSpPr>
          <p:cNvPr id="5" name="Footer Placeholder 4"/>
          <p:cNvSpPr>
            <a:spLocks noGrp="1"/>
          </p:cNvSpPr>
          <p:nvPr>
            <p:ph type="ftr" sz="quarter" idx="11"/>
          </p:nvPr>
        </p:nvSpPr>
        <p:spPr>
          <a:xfrm>
            <a:off x="0" y="6492875"/>
            <a:ext cx="4800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3906</TotalTime>
  <Words>11089</Words>
  <Application>Microsoft Macintosh PowerPoint</Application>
  <PresentationFormat>On-screen Show (4:3)</PresentationFormat>
  <Paragraphs>605</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Candara</vt:lpstr>
      <vt:lpstr>Mistral</vt:lpstr>
      <vt:lpstr>Times New Roman</vt:lpstr>
      <vt:lpstr>Wingdings</vt:lpstr>
      <vt:lpstr>Infusion</vt:lpstr>
      <vt:lpstr>Cryptography and Network Security</vt:lpstr>
      <vt:lpstr>Chapter 20</vt:lpstr>
      <vt:lpstr>IP Security Overview</vt:lpstr>
      <vt:lpstr>PowerPoint Presentation</vt:lpstr>
      <vt:lpstr>Applications of IPsec</vt:lpstr>
      <vt:lpstr>IPsec Services</vt:lpstr>
      <vt:lpstr>PowerPoint Presentation</vt:lpstr>
      <vt:lpstr>Security Association (SA)</vt:lpstr>
      <vt:lpstr>Security Association Database (SAD)</vt:lpstr>
      <vt:lpstr>Security Policy Database (SPD)</vt:lpstr>
      <vt:lpstr>SPD Entries</vt:lpstr>
      <vt:lpstr>PowerPoint Presentation</vt:lpstr>
      <vt:lpstr>PowerPoint Presentation</vt:lpstr>
      <vt:lpstr>PowerPoint Presentation</vt:lpstr>
      <vt:lpstr>PowerPoint Presentation</vt:lpstr>
      <vt:lpstr>Encapsulating Security Payload (ESP)</vt:lpstr>
      <vt:lpstr>PowerPoint Presentation</vt:lpstr>
      <vt:lpstr>PowerPoint Presentation</vt:lpstr>
      <vt:lpstr>PowerPoint Presentation</vt:lpstr>
      <vt:lpstr>Transport Mode</vt:lpstr>
      <vt:lpstr>Transport Mode</vt:lpstr>
      <vt:lpstr>Tunnel Mode</vt:lpstr>
      <vt:lpstr>Tunnel Mode</vt:lpstr>
      <vt:lpstr>VPN</vt:lpstr>
      <vt:lpstr>PowerPoint Presentation</vt:lpstr>
      <vt:lpstr>PowerPoint Presentation</vt:lpstr>
      <vt:lpstr>PowerPoint Presentation</vt:lpstr>
      <vt:lpstr>Combining Security Associations</vt:lpstr>
      <vt:lpstr>ESP with Authentication Option</vt:lpstr>
      <vt:lpstr>Transport Adjacency</vt:lpstr>
      <vt:lpstr>Transport-Tunnel Bundle</vt:lpstr>
      <vt:lpstr>PowerPoint Presentation</vt:lpstr>
      <vt:lpstr>Internet Key Exchange</vt:lpstr>
      <vt:lpstr>ISAKMP/Oakley</vt:lpstr>
      <vt:lpstr>Features of IKE Key Determination</vt:lpstr>
      <vt:lpstr>PowerPoint Presentation</vt:lpstr>
      <vt:lpstr>PowerPoint Presentation</vt:lpstr>
      <vt:lpstr>PowerPoint Presentation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19</dc:subject>
  <dc:creator>Dr Lawrie Brown</dc:creator>
  <cp:keywords/>
  <dc:description/>
  <cp:lastModifiedBy>Kim McLaughlin</cp:lastModifiedBy>
  <cp:revision>108</cp:revision>
  <cp:lastPrinted>2005-11-18T05:37:01Z</cp:lastPrinted>
  <dcterms:created xsi:type="dcterms:W3CDTF">2016-05-17T19:31:45Z</dcterms:created>
  <dcterms:modified xsi:type="dcterms:W3CDTF">2019-11-05T04:17:29Z</dcterms:modified>
  <cp:category/>
</cp:coreProperties>
</file>