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621" r:id="rId3"/>
    <p:sldId id="622" r:id="rId4"/>
    <p:sldId id="667" r:id="rId5"/>
    <p:sldId id="669" r:id="rId6"/>
    <p:sldId id="668" r:id="rId7"/>
    <p:sldId id="670" r:id="rId8"/>
    <p:sldId id="671" r:id="rId9"/>
    <p:sldId id="674" r:id="rId10"/>
    <p:sldId id="673" r:id="rId11"/>
    <p:sldId id="675" r:id="rId12"/>
    <p:sldId id="678" r:id="rId13"/>
    <p:sldId id="679" r:id="rId14"/>
    <p:sldId id="676" r:id="rId15"/>
    <p:sldId id="677" r:id="rId16"/>
    <p:sldId id="399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 autoAdjust="0"/>
    <p:restoredTop sz="94660"/>
  </p:normalViewPr>
  <p:slideViewPr>
    <p:cSldViewPr>
      <p:cViewPr>
        <p:scale>
          <a:sx n="60" d="100"/>
          <a:sy n="60" d="100"/>
        </p:scale>
        <p:origin x="-1572" y="-88"/>
      </p:cViewPr>
      <p:guideLst>
        <p:guide orient="horz" pos="2288"/>
        <p:guide pos="29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275 322,'3'0,"0"0,0 0,0 0,0 0,1 0,-1 0,0 0,1 0,-1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994 813,'-1'3,"-1"1,-1-2,3 1,-3 1,-1-1,3 0,-2 0,0 0,0 0,0-2,-1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974 826,'3'0,"0"3,1 0,-3 1,2-2,-1 1,1-1,0 1,0-1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927 810,'3'4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922 827,'4'-1,"-1"1,0-1,0-1,-4 6,-1-1,0 0,-1 0,0 0,7-2,0-2,-1 0,0 1,-4 3,-1 0,1 0,-2 0,0-2,1 2,-1-1,0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921 861,'2'-3,"2"1,1 0,-1 1,0 1,-1 0,0 0,0 0,0 0,0 0,0 0,2 1,-2 0,1 1,-1-2,0 1,1 0,-1 0,0-1,0 2,0-1,0-1,0 0,0 0,1 0,-1 0,0 0,2 0,0 0,-2 0,1-3,-1 2,-1-2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1173 719,'3'2,"-1"2,-1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1165 759,'3'-1,"0"-1,1-1,-1 3,0-1,1 1,-5 4,1-1,-3-1,1 2,0-1,-1 1,6-3,0-2,0 0,0 1,-2 3,-2 0,-1 0,1 0,-2 1,1-1,-1-1,2 1,-2-1,0-1,1 2,-1-1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1164 796,'3'-2,"1"0,0 2,-1-1,0 1,0 0,0 0,0 0,0 0,1 0,-1 0,0 0,0 0,0 1,0-1,2-1,-1 1,0 0,-1 0,0-1,1-1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1157 830,'2'4,"-3"0,0 0,-1-1,0 1,-1-1,2 0,0 0,-3-1,2 1,-1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1151 854,'3'-3,"0"1,1 1,-1-1,1 0,0 0,-1 2,0-1,0 1,1-1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384 335,'3'-3,"0"1,-1-1,1 0,0 1,2-1,-4 0,2 2,1-2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1170 849,'1'4,"0"3,-1-3,0 0,1 2,-1-3,1 0,-1 0,0 0,0 0,0 0,0 0,0 1,0-1,4-6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1208 821,'-1'3,"1"0,0 0,-1 1,0 0,0-1,0 0,0 1,-2-1,2 0,1 0,-3-2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1207 841,'3'0,"2"0,-2-2,0 2,1-1,-1 1,0-1,1 0,-1-1,1 1,0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1222 844,'3'1,"-2"3,0 1,1-1,-1 0,0 0,0-1,0 1,1 0,-2 0,0-1,1 0,-1 0,0 0,0 0,0 0,0 1,-3-4,0-2,0 0,-1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239 392,'0'3,"1"2,-1-2,0 0,1 0,-1 0,1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457 394,'3'0,"0"0,0 0,1 0,-1 0,1 0,-1 0,0 0,1 0,-1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573 414,'0'-3,"2"0,1 1,-2-1,2 1,-1-1,0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666 409,'3'0,"0"3,-2 0,1 1,1-2,-1 1,1-5,-2-1,0 0,2 0,-3 0,1-1,0 1,0 0,2 0,-2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771 390,'2'3,"0"0,1 0,-2 1,2 1,-1-1,0-1,1 1,-1-1,1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885 417,'-1'-3,"2"0,0 0,1 0,-1-1,1 1,1-1,-2 0,0 1,2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438 335,'3'2,"1"1,-2 0,1 0,-1 0,1-6,-2-1,1 0,1 2,-1-1,0-2,1 3,-1-1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993 407,'0'6,"2"-2,0-1,1-6,-2 0,0 0,0-1,1 0,0 1,-2 0,2 0,-1-1,1 0,-1 0,1 1,0-1,0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1084 405,'3'1,"0"1,-1 1,1-1,0-2,0-3,-1 0,1 0,-2 0,1-2,0 2,0-1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1200 403,'-1'5,"2"-2,0 1,1 0,2 0,-2-8,-2 0,1 1,-1 0,0 0,1-1,-1 1,0 0,1 0,-1 0,1 0,0 0,0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242 480,'1'3,"2"-5,0 0,0-2,0 2,0-1,0-1,0 3,0 0,-1-2,1 0,0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343 459,'3'-1,"0"1,0 0,0 0,0 0,0 0,0 0,1 1,1 0,-2-1,0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459 459,'4'1,"-1"3,0-2,-1 1,1 0,0-1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567 480,'3'1,"0"2,0-3,0 0,0-3,-1 0,2 0,-2 0,1 3,1-2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663 467,'3'-1,"0"1,0 0,0 0,1 1,-1-1,0 1,1 0,0-1,-1 1,0-1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666 469,'4'0,"0"0,-1 0,0 0,0 0,1 0,-1 0,0 0,0 0,0 0,0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10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742 1015,'2'0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555 306,'0'3,"0"0,0 1,1-1,0 2,1-2,-1 2,1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191 336,'-1'4,"0"1,0-2,1 0,-1 0,0 0,1 0,-2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226 341,'3'0,"1"0,-1 2,1 1,-2 0,-1 0,-3 0,-1-1,0-2,0 1,0 1,0 0,-1-1,1 0,0-1,0 1,6 0,2-1,0 0,-2 0,2 1,-1-1,1 0,-2 2,0-2,0 0,1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371 313,'2'3,"-2"0,-1 1,0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360 374,'3'0,"0"0,1 0,-1 0,0 1,0 2,-3 1,-3-1,0-1,0-1,0 0,0 1,0 0,6 0,0-2,3 0,-1 1,-1 0,1-1,-2 0,0 0,0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336 358,'3'-2,"0"2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356 357,'3'0,"0"0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382 354,'2'0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407 358,'3'0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423 354,'3'0,"0"1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437 357,'2'0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607 339,'3'0,"-3"-4,2 1,0-1,-1 1,0-1,2 2,-2-1,1-1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554 307,'0'3,"0"0,0 0,0 0,0 0,0 0,0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500 350,'4'0,"0"0,0 0,-1 1,0 3,-2 1,-1-2,0 0,-2 0,-1-2,0 1,1 1,-1-2,1 2,-1-2,0 1,6-1,3-2,-1 1,0 0,-2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677 327,'0'4,"0"0,-1 0,1-1,0 0,0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715 395,'3'0,"1"0,-1 0,0 1,-3 2,-1 0,-3-1,1 1,0 0,-1-1,7-1,1-3,1 0,-2 2,0-1,0 1,0 0,0-1,0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843 312,'0'3,"0"1,0-1,0 0,-2 1,1-1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23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871 348,'4'0,"-1"0,0 0,-2 4,-2-1,0 0,-1 0,-1-2,1 2,-1-1,0 2,6-5,0-1,0 2,3-2,-3 2,2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575 855,'3'0,"0"0,1 0,-1 0,0 0,2 0,1 0,-2 0,0 0,0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678 849,'3'0,"0"0,0 0,0 0,0 0,0 0,0 0,0 0,0 0,0 0,1 0,-1 0,0 0,0 0,0 1,1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907 851,'3'0,"1"0,1 0,-2 0,0 0,0 0,3-1,-1 1,0-3,-2 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1015 853,'3'1,"0"-2,0 0,0 1,1 0,0 0,0 0,-1 0,1 0,-1 0,0 0,1 1,-1-1,1 0,0 1,0-1,-1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722 335,'0'3,"2"1,-1-1,2 2,-2-2,2-2,-2-4,0-1,1 1,0-1,-1 0,1 1,0 0,0 0,-1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1247 850,'5'-1,"0"1,1 0,-3 0,1 0,0-1,0-1,-1 1,0 1,1-1,-1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343 843,'4'2,"1"1,-2-1,1-1,1 2,2-2,-4-1,0 0,0-1,1 0,-3-2,2 0,-2 0,1-1,-1 0,0 0,0-1,-1 1,0 0,0 0,-1 0,-1 1,-1-1,-1 1,1 2,1-2,-5 1,4 0,-1-1,1-1,-1 1,2 0,-1 1,-1 0,0-3,1 4,0 1,-1 0,0 0,-1 1,2 1,0 1,3 1,1 4,0-4,-1 0,1 0,-1-1,1 0,0 2,1-1,1 0,-1 2,0-2,1 2,1 0,-2-2,1 0,-1-1,1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453 851,'3'2,"0"-1,2 1,-2 0,0-1,2-1,1 0,-3 0,0 0,1 0,-1 0,1-3,-2-1,1 2,-3-1,1 0,1 0,0-1,0 0,1 0,-2-2,1 2,-1 0,-1 0,0 1,-1-1,-1 0,-2 2,3-1,-2 2,1-3,-1 0,-1 2,-2 2,1 0,2 0,-5 1,4-1,1 1,-1 0,1 1,0 1,0-1,2 1,-2 0,1 1,0 0,1-1,1 0,0 0,0 0,0 1,0-1,0 3,0-3,0 5,1-4,0 1,0-1,0 0,1 0,0-1,-1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48 858,'3'2,"0"0,1-1,0 0,0-1,0 0,0-3,-1 2,1 0,0-1,-1 2,-1 3,-1 2,0-2,2-2,1-3,0-1,-1 2,3-2,-3 4,-2 4,3-3,-1-3,0 6,1-7,-1 1,1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1095 792,'0'3,"0"0,0 2,-1-2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1095 831,'3'-2,"0"2,0 0,0 2,-2 2,-2 0,-3-1,0-1,1 1,0-3,0 2,7 0,1-2,-1 0,2 0,-3 0,1 1,-1-1,1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1072 823,'3'-1,"0"0,1 0,-1 0,1 0,-1 0,0 1,0 0,0 0,2 0,-1 0,0 1,-1-1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587 790,'-3'-4,"0"2,-3-1,2 1,1 0,0 0,-1 1,-2-1,3 0,0 2,0 0,-2-1,2 1,-2-2,2 1,-1 1,-7-1,8 1,-2-1,1 1,1 0,-2-2,2 2,-4-2,3 2,1 0,-5-1,2 0,0-1,1 0,-2 1,4 0,-2-2,1 2,-1 1,2-1,0 0,-2-2,-2 2,4 0,-4-1,1 0,-5 0,7-1,1 2,-5 0,5 0,-2-1,0 0,1 1,1-1,-5 0,5 0,-2-1,1 2,1 0,0-2,-3 2,1-1,-2-1,2 2,2 0,-1-1,-1 0,0 0,2 1,-2-2,-1 0,2 1,-1 1,0-2,2 2,0-1,-1-1,0 0,0 1,1-1,0 1,0-1,0 0,0 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693 792,'-3'-1,"-2"0,0-1,-3-1,1 0,-10-1,9 3,-1-2,4 0,-1 2,-1 0,0-2,1 0,1 2,-2-2,0 1,3 0,1 1,-4-1,3 1,-1-2,0 1,0-1,-2 2,4-3,-2 3,-1 0,0-3,3 3,0 0,-1-1,-1-3,0 4,0 0,1-1,0-1,1 1,0 1,-2-3,2 2,-1-3,0 3,1 0,0 0,0 1,1-2,-1 1,0-1,-1 1,0-2,2 0,-2 1,0 0,0 0,0 1,1 1,-1-3,0 0,1 1,0 1,-1 0,-3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577 667,'3'0,"3"4,2 0,-1 0,-4-3,1 4,12 1,-11-3,2 0,-3 0,3 1,-2-1,4 3,-3-4,-1 1,-2-1,1 1,1-2,-2 0,3 3,1 0,-2-2,1 0,-2-1,0 1,0 2,1-2,-1 2,1-3,1 3,-2-2,1 2,-1-3,-1 3,6 0,-4-1,-1 0,-1-1,0 0,2 0,-1 0,-1 0,1 0,1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884 330,'1'3,"2"-1,-1 1,1-1,-1 2,1-6,-2-1,1-1,-1 0,0 1,0 0,2 0,-3 0,3 0,-2 0,1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750 667,'1'4,"3"-2,-1 0,2 0,-2-1,0 0,0 1,0-1,1 0,1 1,4 1,-2-1,1 2,-5-3,1-1,0 1,2 1,-1 0,-1-1,0 0,-1 1,2-1,-1 0,0 0,6 3,-3-3,0 1,-1 0,1 0,-3-1,1 0,-1 3,2-3,-1 0,0 1,-2-2,0 2,2-2,1 2,-1-1,-2 0,1 1,1-1,0 0,0 0,-2 0,1-1,8 1,-6 0,-2-1,1 1,-2 1,2-2,-2 0,0 0,1 1,0-1,1 1,-1 0,2 1,-3-1,2 0,-2-1,2 0,3 1,-4 0,-1 1,1-2,0 1,1 0,-2 0,0 1,1-1,-1 1,0-1,0 0,1 0,2 2,-3-1,1 0,0 1,0-1,1 0,-1 1,-1-1,3-1,-3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498 802,'3'0,"3"-1,-1 1,-2 0,0-1,2 1,-2 0,2-1,-1-1,1 0,-2 1,4 0,-1-1,0-3,-2 4,1-3,-1 3,2-2,-1 1,2-1,0 0,-1 1,1-1,0 0,0 0,-2 1,1-1,1 2,-2-2,-1 2,3 0,-1 0,-1-2,0 2,2 0,-3 0,0-2,-1 2,1 0,0 0,1-2,0 2,-1-1,4-1,-1 2,-2 0,-2-3,0 3,1 0,-1-1,2 0,1 0,0 0,-2 1,0 0,1-1,-1 1,-1 0,1 0,-1 0,0 0,2 0,-1-1,0 1,-2-2,2 2,2-2,-3 1,2 0,-1 1,0-1,-1 1,0-1,0 1,0 0,1-2,-1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392 791,'3'0,"1"-2,-1 1,1 1,-1 0,3 0,-2-1,1 1,5 0,-5 0,7 0,-8-1,3-1,-3 1,3 1,-4-1,0 1,2-2,0 0,4 0,4-2,-4 2,2-1,-6 2,-2 0,2 0,1 0,-1 0,10-3,-10 4,4-2,-3 2,1-1,-1 0,1-1,-3 2,2 0,-1-1,1 0,0 1,1 0,-4-1,12-1,-8 0,1 2,-2-1,3 1,-3-1,-1-1,-1 1,3 1,-3-1,9 0,-5 1,-1-1,-1-2,2 3,3-2,-5 1,3 0,-2-2,-1 3,-3-1,0 0,2 1,3-1,-5-2,6 2,-2-2,1 1,-4 1,1 1,-2 0,7-4,-6 3,5 0,-3-3,-3 3,1 0,8-4,-7 5,-1-1,0-1,5-1,-6 3,8-3,-2 1,-2 0,1-1,1 1,-3 1,-2 0,0-1,4 0,-5 1,0-3,2 3,-2-1,1 0,0-1,0 1,1 0,-2 1,1-2,-1 3,0-1,0 0,1 0,1-1,3 1,-5 0,1-1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38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86 796,'3'-2,"0"2,1 0,-1-1,2 0,-2 1,2-1,-2 1,0 0,2-1,-2 1,1 0,9 0,-10-2,3 2,-1-1,1 0,-1 0,-1 0,0 0,0-1,1 1,-2 0,0 1,2-1,1 0,-1 1,-1 0,1-1,-2-2,2 3,-1-1,1 1,3-1,4 0,-5 0,-2-1,-1 2,1-1,-2 1,1 0,0-1,0 0,1-2,2 2,4-3,-6 2,2 1,-3-1,1 1,-2 0,0 0,2 1,-2-1,1 0,2-2,0 2,-1-1,2-1,4 2,-6 0,3-2,-3 3,1-1,0 1,0-1,3 1,-3-1,-1 1,1-2,0 1,0 1,-1 0,1 0,-1 0,-1 0,2 0,-1 1,3 1,0-2,2 0,-2 0,1 0,-1 0,4 0,-6 0,0 0,9 4,-8-4,-1 0,2 0,2 0,0 0,-2 0,1 0,5 0,-10 0,2 0,-2 0,-1 0,3 0,0 0,2-2,-1 2,1-1,0 1,-1-2,-3 2,1 0,-1-1,3 0,-1 0,-1 1,1-2,4 1,-2 1,-1-1,3-1,-2 2,0 0,7-1,11 1,-14 0,2 0,6 0,-10 0,-4 0,-3 0,1 0,-1 0,0 0,2 0,1 0,1 0,-4 0,5 0,-4 0,1-2,13 1,-11 0,0-2,7 2,-10 1,-1 0,0-1,4 0,0-1,-4 1,4-2,-4 2,1 0,-1 0,6-1,-2-1,-2 2,-1 0,2-1,-3 0,0 1,0-1,0 1,0 1,6-2,-3 1,3-2,-3 2,-1 1,2-2,-3 1,-1 0,1 0,-1 1,3-1,-1-1,1 1,-1 0,-1 1,-1-1,2 0,-1 0,0 0,0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972 805,'4'1,"-1"0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6T11:06: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963 820,'3'-2,"0"-1,0 3,1-1,0 0,-1 0,0 0,0 1,0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8F785C5-25F0-4871-986A-2D01DB8E5FD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4DC985-7B3E-4FF3-90DA-A940E1C958F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11403BE-6AA6-4E8B-B6BB-C1E8874AE52A}" type="slidenum">
              <a:rPr lang="zh-CN" altLang="en-US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78FFB-10B3-419E-91FA-F498892AF4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28717-5DF2-40EE-B244-1F0EFCF20A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F11F1-8449-4047-8C22-BAFF6FBEF7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309FA-77EB-46AD-8A36-4431E85D83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A14A6-ACD9-4B8A-87B7-3D034403DD4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E1DC0-D4DB-44B8-8255-8927F6DB35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C757D-5DD8-4FF3-AFD1-0BE85BD0B9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0AE5-9AE7-4BD3-9CDE-4927F5A7B5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2EDA6-2AEF-4782-862D-A435C8F640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D53BC-D123-47F8-9922-388BA5F10A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A4EF7-A049-4D44-BD83-4B76618FC5B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36589-8594-43C8-A9E6-3919F89466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8994-2704-4249-A47A-A7AD6917B34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4AFD5-9C03-447F-BADC-A14A7F97F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8ADA9-64A8-46BA-855F-20344DE6BB6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554D3-0F46-4E3A-9E27-1EF8A36DE4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E63F0-4FB0-40B3-B5CE-747A1C2CFED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7FDDB-6B47-4237-8C11-B9760F5419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20A6-3725-4AAC-B44B-1EC172AAC0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45B7-8D8C-405E-B49B-C1ABB55973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6FC4C-1067-4BF2-93F2-E013D8488EE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5CB98-9A8E-4E4E-AEEF-7434127D1B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F00CE7-4692-4601-AE6C-D8714EA155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C56E3E-E90F-47AF-B51A-22A7E2EF2D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microsoft.com/office/2007/relationships/media" Target="../media/media2.mp3"/><Relationship Id="rId3" Type="http://schemas.openxmlformats.org/officeDocument/2006/relationships/audio" Target="../media/media2.mp3"/><Relationship Id="rId2" Type="http://schemas.openxmlformats.org/officeDocument/2006/relationships/image" Target="../media/image46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8.jpe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8.jpeg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79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8.jpeg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6.png"/><Relationship Id="rId7" Type="http://schemas.openxmlformats.org/officeDocument/2006/relationships/customXml" Target="../ink/ink3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5" Type="http://schemas.openxmlformats.org/officeDocument/2006/relationships/customXml" Target="../ink/ink7.xml"/><Relationship Id="rId14" Type="http://schemas.openxmlformats.org/officeDocument/2006/relationships/image" Target="../media/image9.png"/><Relationship Id="rId13" Type="http://schemas.openxmlformats.org/officeDocument/2006/relationships/customXml" Target="../ink/ink6.xml"/><Relationship Id="rId12" Type="http://schemas.openxmlformats.org/officeDocument/2006/relationships/image" Target="../media/image8.png"/><Relationship Id="rId11" Type="http://schemas.openxmlformats.org/officeDocument/2006/relationships/customXml" Target="../ink/ink5.xml"/><Relationship Id="rId10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.xml"/><Relationship Id="rId8" Type="http://schemas.openxmlformats.org/officeDocument/2006/relationships/image" Target="../media/image14.png"/><Relationship Id="rId7" Type="http://schemas.openxmlformats.org/officeDocument/2006/relationships/customXml" Target="../ink/ink10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Relationship Id="rId3" Type="http://schemas.openxmlformats.org/officeDocument/2006/relationships/customXml" Target="../ink/ink8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1.png"/><Relationship Id="rId21" Type="http://schemas.openxmlformats.org/officeDocument/2006/relationships/customXml" Target="../ink/ink17.xml"/><Relationship Id="rId20" Type="http://schemas.openxmlformats.org/officeDocument/2006/relationships/image" Target="../media/image20.png"/><Relationship Id="rId2" Type="http://schemas.openxmlformats.org/officeDocument/2006/relationships/image" Target="../media/image11.jpeg"/><Relationship Id="rId19" Type="http://schemas.openxmlformats.org/officeDocument/2006/relationships/customXml" Target="../ink/ink16.xml"/><Relationship Id="rId18" Type="http://schemas.openxmlformats.org/officeDocument/2006/relationships/image" Target="../media/image19.png"/><Relationship Id="rId17" Type="http://schemas.openxmlformats.org/officeDocument/2006/relationships/customXml" Target="../ink/ink15.xml"/><Relationship Id="rId16" Type="http://schemas.openxmlformats.org/officeDocument/2006/relationships/image" Target="../media/image18.png"/><Relationship Id="rId15" Type="http://schemas.openxmlformats.org/officeDocument/2006/relationships/customXml" Target="../ink/ink14.xml"/><Relationship Id="rId14" Type="http://schemas.openxmlformats.org/officeDocument/2006/relationships/image" Target="../media/image17.png"/><Relationship Id="rId13" Type="http://schemas.openxmlformats.org/officeDocument/2006/relationships/customXml" Target="../ink/ink13.xml"/><Relationship Id="rId12" Type="http://schemas.openxmlformats.org/officeDocument/2006/relationships/image" Target="../media/image16.png"/><Relationship Id="rId11" Type="http://schemas.openxmlformats.org/officeDocument/2006/relationships/customXml" Target="../ink/ink12.xml"/><Relationship Id="rId10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21.xml"/><Relationship Id="rId8" Type="http://schemas.openxmlformats.org/officeDocument/2006/relationships/image" Target="../media/image24.png"/><Relationship Id="rId7" Type="http://schemas.openxmlformats.org/officeDocument/2006/relationships/customXml" Target="../ink/ink20.xml"/><Relationship Id="rId6" Type="http://schemas.openxmlformats.org/officeDocument/2006/relationships/image" Target="../media/image23.png"/><Relationship Id="rId5" Type="http://schemas.openxmlformats.org/officeDocument/2006/relationships/customXml" Target="../ink/ink19.xml"/><Relationship Id="rId4" Type="http://schemas.openxmlformats.org/officeDocument/2006/relationships/image" Target="../media/image22.png"/><Relationship Id="rId3" Type="http://schemas.openxmlformats.org/officeDocument/2006/relationships/customXml" Target="../ink/ink18.xml"/><Relationship Id="rId2" Type="http://schemas.openxmlformats.org/officeDocument/2006/relationships/image" Target="../media/image11.jpe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7.png"/><Relationship Id="rId13" Type="http://schemas.openxmlformats.org/officeDocument/2006/relationships/customXml" Target="../ink/ink23.xml"/><Relationship Id="rId12" Type="http://schemas.openxmlformats.org/officeDocument/2006/relationships/image" Target="../media/image26.png"/><Relationship Id="rId11" Type="http://schemas.openxmlformats.org/officeDocument/2006/relationships/customXml" Target="../ink/ink22.xml"/><Relationship Id="rId10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27.xml"/><Relationship Id="rId8" Type="http://schemas.openxmlformats.org/officeDocument/2006/relationships/image" Target="../media/image31.png"/><Relationship Id="rId7" Type="http://schemas.openxmlformats.org/officeDocument/2006/relationships/customXml" Target="../ink/ink26.xml"/><Relationship Id="rId6" Type="http://schemas.openxmlformats.org/officeDocument/2006/relationships/image" Target="../media/image30.png"/><Relationship Id="rId5" Type="http://schemas.openxmlformats.org/officeDocument/2006/relationships/customXml" Target="../ink/ink25.xml"/><Relationship Id="rId4" Type="http://schemas.openxmlformats.org/officeDocument/2006/relationships/image" Target="../media/image29.png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45.png"/><Relationship Id="rId36" Type="http://schemas.openxmlformats.org/officeDocument/2006/relationships/customXml" Target="../ink/ink39.xml"/><Relationship Id="rId35" Type="http://schemas.openxmlformats.org/officeDocument/2006/relationships/image" Target="../media/image44.png"/><Relationship Id="rId34" Type="http://schemas.microsoft.com/office/2007/relationships/media" Target="../media/media1.mp3"/><Relationship Id="rId33" Type="http://schemas.openxmlformats.org/officeDocument/2006/relationships/audio" Target="../media/media1.mp3"/><Relationship Id="rId32" Type="http://schemas.openxmlformats.org/officeDocument/2006/relationships/image" Target="../media/image43.png"/><Relationship Id="rId31" Type="http://schemas.openxmlformats.org/officeDocument/2006/relationships/customXml" Target="../ink/ink38.xml"/><Relationship Id="rId30" Type="http://schemas.openxmlformats.org/officeDocument/2006/relationships/image" Target="../media/image42.png"/><Relationship Id="rId3" Type="http://schemas.openxmlformats.org/officeDocument/2006/relationships/customXml" Target="../ink/ink24.xml"/><Relationship Id="rId29" Type="http://schemas.openxmlformats.org/officeDocument/2006/relationships/customXml" Target="../ink/ink37.xml"/><Relationship Id="rId28" Type="http://schemas.openxmlformats.org/officeDocument/2006/relationships/image" Target="../media/image41.png"/><Relationship Id="rId27" Type="http://schemas.openxmlformats.org/officeDocument/2006/relationships/customXml" Target="../ink/ink36.xml"/><Relationship Id="rId26" Type="http://schemas.openxmlformats.org/officeDocument/2006/relationships/image" Target="../media/image40.png"/><Relationship Id="rId25" Type="http://schemas.openxmlformats.org/officeDocument/2006/relationships/customXml" Target="../ink/ink35.xml"/><Relationship Id="rId24" Type="http://schemas.openxmlformats.org/officeDocument/2006/relationships/image" Target="../media/image39.png"/><Relationship Id="rId23" Type="http://schemas.openxmlformats.org/officeDocument/2006/relationships/customXml" Target="../ink/ink34.xml"/><Relationship Id="rId22" Type="http://schemas.openxmlformats.org/officeDocument/2006/relationships/image" Target="../media/image38.png"/><Relationship Id="rId21" Type="http://schemas.openxmlformats.org/officeDocument/2006/relationships/customXml" Target="../ink/ink33.xml"/><Relationship Id="rId20" Type="http://schemas.openxmlformats.org/officeDocument/2006/relationships/image" Target="../media/image37.png"/><Relationship Id="rId2" Type="http://schemas.openxmlformats.org/officeDocument/2006/relationships/image" Target="../media/image28.jpeg"/><Relationship Id="rId19" Type="http://schemas.openxmlformats.org/officeDocument/2006/relationships/customXml" Target="../ink/ink32.xml"/><Relationship Id="rId18" Type="http://schemas.openxmlformats.org/officeDocument/2006/relationships/image" Target="../media/image36.png"/><Relationship Id="rId17" Type="http://schemas.openxmlformats.org/officeDocument/2006/relationships/customXml" Target="../ink/ink31.xml"/><Relationship Id="rId16" Type="http://schemas.openxmlformats.org/officeDocument/2006/relationships/image" Target="../media/image35.png"/><Relationship Id="rId15" Type="http://schemas.openxmlformats.org/officeDocument/2006/relationships/customXml" Target="../ink/ink30.xml"/><Relationship Id="rId14" Type="http://schemas.openxmlformats.org/officeDocument/2006/relationships/image" Target="../media/image34.png"/><Relationship Id="rId13" Type="http://schemas.openxmlformats.org/officeDocument/2006/relationships/customXml" Target="../ink/ink29.xml"/><Relationship Id="rId12" Type="http://schemas.openxmlformats.org/officeDocument/2006/relationships/image" Target="../media/image33.png"/><Relationship Id="rId11" Type="http://schemas.openxmlformats.org/officeDocument/2006/relationships/customXml" Target="../ink/ink28.xml"/><Relationship Id="rId10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43.xml"/><Relationship Id="rId8" Type="http://schemas.openxmlformats.org/officeDocument/2006/relationships/image" Target="../media/image49.png"/><Relationship Id="rId70" Type="http://schemas.openxmlformats.org/officeDocument/2006/relationships/slideLayout" Target="../slideLayouts/slideLayout2.xml"/><Relationship Id="rId7" Type="http://schemas.openxmlformats.org/officeDocument/2006/relationships/customXml" Target="../ink/ink42.xml"/><Relationship Id="rId69" Type="http://schemas.openxmlformats.org/officeDocument/2006/relationships/image" Target="../media/image77.png"/><Relationship Id="rId68" Type="http://schemas.openxmlformats.org/officeDocument/2006/relationships/customXml" Target="../ink/ink73.xml"/><Relationship Id="rId67" Type="http://schemas.openxmlformats.org/officeDocument/2006/relationships/image" Target="../media/image76.png"/><Relationship Id="rId66" Type="http://schemas.openxmlformats.org/officeDocument/2006/relationships/customXml" Target="../ink/ink72.xml"/><Relationship Id="rId65" Type="http://schemas.openxmlformats.org/officeDocument/2006/relationships/image" Target="../media/image75.png"/><Relationship Id="rId64" Type="http://schemas.openxmlformats.org/officeDocument/2006/relationships/customXml" Target="../ink/ink71.xml"/><Relationship Id="rId63" Type="http://schemas.openxmlformats.org/officeDocument/2006/relationships/image" Target="../media/image74.png"/><Relationship Id="rId62" Type="http://schemas.openxmlformats.org/officeDocument/2006/relationships/customXml" Target="../ink/ink70.xml"/><Relationship Id="rId61" Type="http://schemas.openxmlformats.org/officeDocument/2006/relationships/image" Target="../media/image73.png"/><Relationship Id="rId60" Type="http://schemas.openxmlformats.org/officeDocument/2006/relationships/customXml" Target="../ink/ink69.xml"/><Relationship Id="rId6" Type="http://schemas.openxmlformats.org/officeDocument/2006/relationships/image" Target="../media/image48.png"/><Relationship Id="rId59" Type="http://schemas.openxmlformats.org/officeDocument/2006/relationships/image" Target="../media/image72.png"/><Relationship Id="rId58" Type="http://schemas.openxmlformats.org/officeDocument/2006/relationships/customXml" Target="../ink/ink68.xml"/><Relationship Id="rId57" Type="http://schemas.openxmlformats.org/officeDocument/2006/relationships/image" Target="../media/image71.png"/><Relationship Id="rId56" Type="http://schemas.openxmlformats.org/officeDocument/2006/relationships/customXml" Target="../ink/ink67.xml"/><Relationship Id="rId55" Type="http://schemas.openxmlformats.org/officeDocument/2006/relationships/image" Target="../media/image70.png"/><Relationship Id="rId54" Type="http://schemas.openxmlformats.org/officeDocument/2006/relationships/customXml" Target="../ink/ink66.xml"/><Relationship Id="rId53" Type="http://schemas.openxmlformats.org/officeDocument/2006/relationships/image" Target="../media/image69.png"/><Relationship Id="rId52" Type="http://schemas.openxmlformats.org/officeDocument/2006/relationships/customXml" Target="../ink/ink65.xml"/><Relationship Id="rId51" Type="http://schemas.openxmlformats.org/officeDocument/2006/relationships/image" Target="../media/image68.png"/><Relationship Id="rId50" Type="http://schemas.openxmlformats.org/officeDocument/2006/relationships/customXml" Target="../ink/ink64.xml"/><Relationship Id="rId5" Type="http://schemas.openxmlformats.org/officeDocument/2006/relationships/customXml" Target="../ink/ink41.xml"/><Relationship Id="rId49" Type="http://schemas.openxmlformats.org/officeDocument/2006/relationships/image" Target="../media/image67.png"/><Relationship Id="rId48" Type="http://schemas.openxmlformats.org/officeDocument/2006/relationships/customXml" Target="../ink/ink63.xml"/><Relationship Id="rId47" Type="http://schemas.openxmlformats.org/officeDocument/2006/relationships/image" Target="../media/image66.png"/><Relationship Id="rId46" Type="http://schemas.openxmlformats.org/officeDocument/2006/relationships/customXml" Target="../ink/ink62.xml"/><Relationship Id="rId45" Type="http://schemas.openxmlformats.org/officeDocument/2006/relationships/image" Target="../media/image65.png"/><Relationship Id="rId44" Type="http://schemas.openxmlformats.org/officeDocument/2006/relationships/customXml" Target="../ink/ink61.xml"/><Relationship Id="rId43" Type="http://schemas.openxmlformats.org/officeDocument/2006/relationships/image" Target="../media/image64.png"/><Relationship Id="rId42" Type="http://schemas.openxmlformats.org/officeDocument/2006/relationships/customXml" Target="../ink/ink60.xml"/><Relationship Id="rId41" Type="http://schemas.openxmlformats.org/officeDocument/2006/relationships/image" Target="../media/image63.png"/><Relationship Id="rId40" Type="http://schemas.openxmlformats.org/officeDocument/2006/relationships/customXml" Target="../ink/ink59.xml"/><Relationship Id="rId4" Type="http://schemas.openxmlformats.org/officeDocument/2006/relationships/image" Target="../media/image47.png"/><Relationship Id="rId39" Type="http://schemas.openxmlformats.org/officeDocument/2006/relationships/image" Target="../media/image62.png"/><Relationship Id="rId38" Type="http://schemas.openxmlformats.org/officeDocument/2006/relationships/customXml" Target="../ink/ink58.xml"/><Relationship Id="rId37" Type="http://schemas.openxmlformats.org/officeDocument/2006/relationships/image" Target="../media/image61.png"/><Relationship Id="rId36" Type="http://schemas.openxmlformats.org/officeDocument/2006/relationships/customXml" Target="../ink/ink57.xml"/><Relationship Id="rId35" Type="http://schemas.openxmlformats.org/officeDocument/2006/relationships/image" Target="../media/image43.png"/><Relationship Id="rId34" Type="http://schemas.openxmlformats.org/officeDocument/2006/relationships/customXml" Target="../ink/ink56.xml"/><Relationship Id="rId33" Type="http://schemas.openxmlformats.org/officeDocument/2006/relationships/image" Target="../media/image60.png"/><Relationship Id="rId32" Type="http://schemas.openxmlformats.org/officeDocument/2006/relationships/customXml" Target="../ink/ink55.xml"/><Relationship Id="rId31" Type="http://schemas.openxmlformats.org/officeDocument/2006/relationships/image" Target="../media/image59.png"/><Relationship Id="rId30" Type="http://schemas.openxmlformats.org/officeDocument/2006/relationships/customXml" Target="../ink/ink54.xml"/><Relationship Id="rId3" Type="http://schemas.openxmlformats.org/officeDocument/2006/relationships/customXml" Target="../ink/ink40.xml"/><Relationship Id="rId29" Type="http://schemas.openxmlformats.org/officeDocument/2006/relationships/image" Target="../media/image58.png"/><Relationship Id="rId28" Type="http://schemas.openxmlformats.org/officeDocument/2006/relationships/customXml" Target="../ink/ink53.xml"/><Relationship Id="rId27" Type="http://schemas.openxmlformats.org/officeDocument/2006/relationships/image" Target="../media/image57.png"/><Relationship Id="rId26" Type="http://schemas.openxmlformats.org/officeDocument/2006/relationships/customXml" Target="../ink/ink52.xml"/><Relationship Id="rId25" Type="http://schemas.openxmlformats.org/officeDocument/2006/relationships/image" Target="../media/image56.png"/><Relationship Id="rId24" Type="http://schemas.openxmlformats.org/officeDocument/2006/relationships/customXml" Target="../ink/ink51.xml"/><Relationship Id="rId23" Type="http://schemas.openxmlformats.org/officeDocument/2006/relationships/image" Target="../media/image55.png"/><Relationship Id="rId22" Type="http://schemas.openxmlformats.org/officeDocument/2006/relationships/customXml" Target="../ink/ink50.xml"/><Relationship Id="rId21" Type="http://schemas.openxmlformats.org/officeDocument/2006/relationships/customXml" Target="../ink/ink49.xml"/><Relationship Id="rId20" Type="http://schemas.openxmlformats.org/officeDocument/2006/relationships/image" Target="../media/image54.png"/><Relationship Id="rId2" Type="http://schemas.openxmlformats.org/officeDocument/2006/relationships/image" Target="../media/image46.jpeg"/><Relationship Id="rId19" Type="http://schemas.openxmlformats.org/officeDocument/2006/relationships/customXml" Target="../ink/ink48.xml"/><Relationship Id="rId18" Type="http://schemas.openxmlformats.org/officeDocument/2006/relationships/image" Target="../media/image53.png"/><Relationship Id="rId17" Type="http://schemas.openxmlformats.org/officeDocument/2006/relationships/customXml" Target="../ink/ink47.xml"/><Relationship Id="rId16" Type="http://schemas.openxmlformats.org/officeDocument/2006/relationships/image" Target="../media/image45.png"/><Relationship Id="rId15" Type="http://schemas.openxmlformats.org/officeDocument/2006/relationships/customXml" Target="../ink/ink46.xml"/><Relationship Id="rId14" Type="http://schemas.openxmlformats.org/officeDocument/2006/relationships/image" Target="../media/image52.png"/><Relationship Id="rId13" Type="http://schemas.openxmlformats.org/officeDocument/2006/relationships/customXml" Target="../ink/ink45.xml"/><Relationship Id="rId12" Type="http://schemas.openxmlformats.org/officeDocument/2006/relationships/image" Target="../media/image51.png"/><Relationship Id="rId11" Type="http://schemas.openxmlformats.org/officeDocument/2006/relationships/customXml" Target="../ink/ink44.xml"/><Relationship Id="rId10" Type="http://schemas.openxmlformats.org/officeDocument/2006/relationships/image" Target="../media/image5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pic>
        <p:nvPicPr>
          <p:cNvPr id="14339" name="图片 3"/>
          <p:cNvPicPr>
            <a:picLocks noChangeAspect="1"/>
          </p:cNvPicPr>
          <p:nvPr/>
        </p:nvPicPr>
        <p:blipFill>
          <a:blip r:embed="rId1" cstate="print"/>
          <a:srcRect t="6516" b="56329"/>
          <a:stretch>
            <a:fillRect/>
          </a:stretch>
        </p:blipFill>
        <p:spPr bwMode="auto">
          <a:xfrm>
            <a:off x="0" y="0"/>
            <a:ext cx="91440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3" y="109538"/>
            <a:ext cx="8891587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rgbClr val="0F6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258888" y="5300663"/>
            <a:ext cx="7058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1476375" y="4221163"/>
            <a:ext cx="6840538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汉 语（ 上）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Chinese Ⅰ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344" name="组合 8"/>
          <p:cNvGrpSpPr/>
          <p:nvPr/>
        </p:nvGrpSpPr>
        <p:grpSpPr bwMode="auto">
          <a:xfrm>
            <a:off x="2411413" y="5373688"/>
            <a:ext cx="4176712" cy="1295400"/>
            <a:chOff x="5888926" y="-1210048"/>
            <a:chExt cx="3453246" cy="829312"/>
          </a:xfrm>
        </p:grpSpPr>
        <p:grpSp>
          <p:nvGrpSpPr>
            <p:cNvPr id="14345" name="组合 9"/>
            <p:cNvGrpSpPr/>
            <p:nvPr/>
          </p:nvGrpSpPr>
          <p:grpSpPr bwMode="auto"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22059" y="-979345"/>
                <a:ext cx="2586981" cy="391281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196057" y="-979345"/>
                <a:ext cx="292692" cy="39128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762038" y="-979345"/>
                <a:ext cx="292693" cy="39128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文本占位符 1111"/>
            <p:cNvSpPr txBox="1"/>
            <p:nvPr/>
          </p:nvSpPr>
          <p:spPr>
            <a:xfrm>
              <a:off x="5888926" y="-1210048"/>
              <a:ext cx="3453246" cy="829312"/>
            </a:xfrm>
            <a:prstGeom prst="rect">
              <a:avLst/>
            </a:prstGeom>
          </p:spPr>
          <p:txBody>
            <a:bodyPr anchor="ctr"/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刘   晶   </a:t>
              </a:r>
              <a:r>
                <a:rPr lang="en-US" altLang="zh-CN" sz="2800" b="1" dirty="0" err="1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Liú</a:t>
              </a:r>
              <a:r>
                <a:rPr lang="en-US" altLang="zh-CN" sz="2800" b="1" dirty="0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 dirty="0" err="1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Jīng</a:t>
              </a:r>
              <a:endParaRPr lang="en-US" altLang="en-US" sz="2800" b="1" dirty="0"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这是安妮的地图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练习5-1"/>
          <p:cNvPicPr>
            <a:picLocks noChangeAspect="1"/>
          </p:cNvPicPr>
          <p:nvPr/>
        </p:nvPicPr>
        <p:blipFill>
          <a:blip r:embed="rId2"/>
          <a:srcRect t="54353"/>
          <a:stretch>
            <a:fillRect/>
          </a:stretch>
        </p:blipFill>
        <p:spPr>
          <a:xfrm>
            <a:off x="488315" y="1125855"/>
            <a:ext cx="7522845" cy="5002530"/>
          </a:xfrm>
          <a:prstGeom prst="rect">
            <a:avLst/>
          </a:prstGeom>
        </p:spPr>
      </p:pic>
      <p:pic>
        <p:nvPicPr>
          <p:cNvPr id="2" name="综合练习1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59115" y="5044440"/>
            <a:ext cx="4127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428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这是安妮的地图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第2课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3923" b="41052"/>
          <a:stretch>
            <a:fillRect/>
          </a:stretch>
        </p:blipFill>
        <p:spPr>
          <a:xfrm>
            <a:off x="618490" y="1125855"/>
            <a:ext cx="8035290" cy="4824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这是安妮的地图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第2课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5447" t="59982" r="3074"/>
          <a:stretch>
            <a:fillRect/>
          </a:stretch>
        </p:blipFill>
        <p:spPr>
          <a:xfrm>
            <a:off x="492125" y="1348105"/>
            <a:ext cx="8248650" cy="4811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这是安妮的地图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综合练习"/>
          <p:cNvPicPr>
            <a:picLocks noChangeAspect="1"/>
          </p:cNvPicPr>
          <p:nvPr/>
        </p:nvPicPr>
        <p:blipFill>
          <a:blip r:embed="rId2"/>
          <a:srcRect b="80453"/>
          <a:stretch>
            <a:fillRect/>
          </a:stretch>
        </p:blipFill>
        <p:spPr>
          <a:xfrm>
            <a:off x="179705" y="1358265"/>
            <a:ext cx="8792210" cy="2202180"/>
          </a:xfrm>
          <a:prstGeom prst="rect">
            <a:avLst/>
          </a:prstGeom>
        </p:spPr>
      </p:pic>
      <p:pic>
        <p:nvPicPr>
          <p:cNvPr id="4" name="图片 3" descr="学说话"/>
          <p:cNvPicPr>
            <a:picLocks noChangeAspect="1"/>
          </p:cNvPicPr>
          <p:nvPr/>
        </p:nvPicPr>
        <p:blipFill>
          <a:blip r:embed="rId3"/>
          <a:srcRect l="9884" t="85884" b="4366"/>
          <a:stretch>
            <a:fillRect/>
          </a:stretch>
        </p:blipFill>
        <p:spPr>
          <a:xfrm>
            <a:off x="848360" y="4067175"/>
            <a:ext cx="7785100" cy="1249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这是安妮的地图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综合练习"/>
          <p:cNvPicPr>
            <a:picLocks noChangeAspect="1"/>
          </p:cNvPicPr>
          <p:nvPr/>
        </p:nvPicPr>
        <p:blipFill>
          <a:blip r:embed="rId2"/>
          <a:srcRect t="19110" b="9210"/>
          <a:stretch>
            <a:fillRect/>
          </a:stretch>
        </p:blipFill>
        <p:spPr>
          <a:xfrm>
            <a:off x="1150620" y="0"/>
            <a:ext cx="7302500" cy="6706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※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作业  </a:t>
            </a:r>
            <a:r>
              <a:rPr lang="en-US" altLang="zh-CN" dirty="0" smtClean="0">
                <a:solidFill>
                  <a:srgbClr val="FF0000"/>
                </a:solidFill>
              </a:rPr>
              <a:t>※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97155" y="1112520"/>
            <a:ext cx="8686800" cy="475234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背诵课文和生词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Recite the text and the words.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完成练习册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Finish the work sheet.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小组活动</a:t>
            </a:r>
            <a:endParaRPr lang="zh-CN" altLang="en-US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Group activities.</a:t>
            </a:r>
            <a:endParaRPr lang="en-US" altLang="zh-CN" dirty="0" smtClean="0"/>
          </a:p>
        </p:txBody>
      </p:sp>
      <p:pic>
        <p:nvPicPr>
          <p:cNvPr id="3" name="图片 2" descr="第2课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77155" y="1112520"/>
            <a:ext cx="3966845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这是安妮的地图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5590" y="1125855"/>
            <a:ext cx="6372860" cy="4458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latin typeface="黑体" panose="02010609060101010101" charset="-122"/>
                <a:ea typeface="黑体" panose="02010609060101010101" charset="-122"/>
                <a:sym typeface="+mn-ea"/>
              </a:rPr>
              <a:t>        </a:t>
            </a:r>
            <a:r>
              <a:rPr lang="zh-CN" altLang="en-US" sz="3200" b="1">
                <a:latin typeface="黑体" panose="02010609060101010101" charset="-122"/>
                <a:ea typeface="黑体" panose="02010609060101010101" charset="-122"/>
                <a:sym typeface="+mn-ea"/>
              </a:rPr>
              <a:t>复 习</a:t>
            </a:r>
            <a:endParaRPr lang="zh-CN" altLang="en-US" sz="3200" b="1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Calibri" panose="020F0502020204030204" pitchFamily="34" charset="0"/>
                <a:sym typeface="+mn-ea"/>
              </a:rPr>
              <a:t>书    词典    地图     本子    笔</a:t>
            </a:r>
            <a:endParaRPr lang="zh-CN" altLang="en-US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Calibri" panose="020F0502020204030204" pitchFamily="34" charset="0"/>
                <a:sym typeface="+mn-ea"/>
              </a:rPr>
              <a:t>这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是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 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你的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 ……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 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吗？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不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是。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这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是 …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…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  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的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 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……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 。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Calibri" panose="020F0502020204030204" pitchFamily="34" charset="0"/>
                <a:sym typeface="+mn-ea"/>
              </a:rPr>
              <a:t>安妮</a:t>
            </a:r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有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……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吗？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她</a:t>
            </a:r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没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有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…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…</a:t>
            </a:r>
            <a:r>
              <a:rPr lang="zh-CN" altLang="en-US" sz="2800" b="1">
                <a:latin typeface="Calibri" panose="020F0502020204030204" pitchFamily="34" charset="0"/>
                <a:sym typeface="+mn-ea"/>
              </a:rPr>
              <a:t>。大卫有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……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 。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endParaRPr lang="en-US" altLang="zh-CN" sz="2800" b="1"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3" name="图片 2" descr="学说话"/>
          <p:cNvPicPr>
            <a:picLocks noChangeAspect="1"/>
          </p:cNvPicPr>
          <p:nvPr/>
        </p:nvPicPr>
        <p:blipFill>
          <a:blip r:embed="rId2"/>
          <a:srcRect t="85884" b="720"/>
          <a:stretch>
            <a:fillRect/>
          </a:stretch>
        </p:blipFill>
        <p:spPr>
          <a:xfrm>
            <a:off x="963930" y="5211445"/>
            <a:ext cx="7195185" cy="14300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03985" y="6236970"/>
            <a:ext cx="6696710" cy="360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746250" y="2044700"/>
              <a:ext cx="22225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746250" y="2044700"/>
                <a:ext cx="2222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438400" y="1981200"/>
              <a:ext cx="171450" cy="1460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438400" y="1981200"/>
                <a:ext cx="1714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781300" y="2051050"/>
              <a:ext cx="203200" cy="165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781300" y="2051050"/>
                <a:ext cx="2032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524250" y="1943100"/>
              <a:ext cx="57150" cy="228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524250" y="1943100"/>
                <a:ext cx="571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3854450" y="1981200"/>
              <a:ext cx="95250" cy="1714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3854450" y="1981200"/>
                <a:ext cx="952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584700" y="2057400"/>
              <a:ext cx="152400" cy="1905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584700" y="2057400"/>
                <a:ext cx="1524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613400" y="1968500"/>
              <a:ext cx="184150" cy="215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613400" y="1968500"/>
                <a:ext cx="184150" cy="215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这是安妮的地图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1125855"/>
            <a:ext cx="8361045" cy="5839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latin typeface="黑体" panose="02010609060101010101" charset="-122"/>
                <a:ea typeface="黑体" panose="02010609060101010101" charset="-122"/>
                <a:sym typeface="+mn-ea"/>
              </a:rPr>
              <a:t>                </a:t>
            </a:r>
            <a:r>
              <a:rPr lang="zh-CN" altLang="en-US" sz="3200" b="1">
                <a:latin typeface="黑体" panose="02010609060101010101" charset="-122"/>
                <a:ea typeface="黑体" panose="02010609060101010101" charset="-122"/>
                <a:sym typeface="+mn-ea"/>
              </a:rPr>
              <a:t>复 习</a:t>
            </a:r>
            <a:endParaRPr lang="zh-CN" altLang="en-US" sz="3200" b="1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sz="2800" b="1">
                <a:latin typeface="Calibri" panose="020F0502020204030204" pitchFamily="34" charset="0"/>
                <a:sym typeface="+mn-ea"/>
              </a:rPr>
              <a:t>安妮有（  ）（  ）笔，大卫有（  ）（  ）本子。他们（  ）（  ）词典，山本有两（   ）词典。我有一（ ）地图，安妮（ ）有（  ）（  ）（  ）（ ）。这不是我的（  ）（  ），是安妮的地图。</a:t>
            </a:r>
            <a:endParaRPr 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我的my/mine    你的your/yours    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我们的our/ours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你们的your/yours    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他的his    她的her/hers    它的its       他们的their/theirs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这是安妮的地图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学汉字"/>
          <p:cNvPicPr>
            <a:picLocks noChangeAspect="1"/>
          </p:cNvPicPr>
          <p:nvPr/>
        </p:nvPicPr>
        <p:blipFill>
          <a:blip r:embed="rId2"/>
          <a:srcRect b="41661"/>
          <a:stretch>
            <a:fillRect/>
          </a:stretch>
        </p:blipFill>
        <p:spPr>
          <a:xfrm>
            <a:off x="1150620" y="1125855"/>
            <a:ext cx="6667500" cy="5547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6172200" y="5111750"/>
              <a:ext cx="44450" cy="127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6172200" y="5111750"/>
                <a:ext cx="44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6115050" y="5149850"/>
              <a:ext cx="222250" cy="571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115050" y="5149850"/>
                <a:ext cx="2222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6121400" y="5162550"/>
              <a:ext cx="190500" cy="2222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6121400" y="5162550"/>
                <a:ext cx="1905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184900" y="5245100"/>
              <a:ext cx="158750" cy="139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184900" y="5245100"/>
                <a:ext cx="1587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5886450" y="5143500"/>
              <a:ext cx="19050" cy="25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5886450" y="5143500"/>
                <a:ext cx="19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5842000" y="5226050"/>
              <a:ext cx="114300" cy="228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5842000" y="5226050"/>
                <a:ext cx="1143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5848350" y="5416550"/>
              <a:ext cx="711200" cy="635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5848350" y="5416550"/>
                <a:ext cx="7112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7448550" y="4565650"/>
              <a:ext cx="38100" cy="635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7448550" y="4565650"/>
                <a:ext cx="38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7385050" y="4775200"/>
              <a:ext cx="152400" cy="3238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7385050" y="4775200"/>
                <a:ext cx="1524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7391400" y="5003800"/>
              <a:ext cx="450850" cy="508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7391400" y="5003800"/>
                <a:ext cx="450850" cy="508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这是安妮的地图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学汉字"/>
          <p:cNvPicPr>
            <a:picLocks noChangeAspect="1"/>
          </p:cNvPicPr>
          <p:nvPr/>
        </p:nvPicPr>
        <p:blipFill>
          <a:blip r:embed="rId2"/>
          <a:srcRect t="62371"/>
          <a:stretch>
            <a:fillRect/>
          </a:stretch>
        </p:blipFill>
        <p:spPr>
          <a:xfrm>
            <a:off x="377190" y="1418590"/>
            <a:ext cx="8493125" cy="45580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7232650" y="5270500"/>
              <a:ext cx="127000" cy="2349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7232650" y="5270500"/>
                <a:ext cx="1270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7308850" y="5334000"/>
              <a:ext cx="215900" cy="889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7308850" y="5334000"/>
                <a:ext cx="2159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7429500" y="5391150"/>
              <a:ext cx="50800" cy="3365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7429500" y="5391150"/>
                <a:ext cx="508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7588250" y="5213350"/>
              <a:ext cx="82550" cy="2349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7588250" y="5213350"/>
                <a:ext cx="825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7664450" y="5283200"/>
              <a:ext cx="247650" cy="571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7664450" y="5283200"/>
                <a:ext cx="2476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7759700" y="5359400"/>
              <a:ext cx="88900" cy="3746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7759700" y="5359400"/>
                <a:ext cx="88900" cy="3746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这是安妮的地图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练习1-4"/>
          <p:cNvPicPr>
            <a:picLocks noChangeAspect="1"/>
          </p:cNvPicPr>
          <p:nvPr/>
        </p:nvPicPr>
        <p:blipFill>
          <a:blip r:embed="rId2"/>
          <a:srcRect b="48652"/>
          <a:stretch>
            <a:fillRect/>
          </a:stretch>
        </p:blipFill>
        <p:spPr>
          <a:xfrm>
            <a:off x="618490" y="1125855"/>
            <a:ext cx="7528560" cy="5410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517650" y="2489200"/>
              <a:ext cx="19050" cy="1524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517650" y="2489200"/>
                <a:ext cx="190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901950" y="2501900"/>
              <a:ext cx="2286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901950" y="2501900"/>
                <a:ext cx="228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638550" y="2508250"/>
              <a:ext cx="82550" cy="1206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638550" y="2508250"/>
                <a:ext cx="825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4229100" y="2501900"/>
              <a:ext cx="184150" cy="190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4229100" y="2501900"/>
                <a:ext cx="1841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895850" y="2476500"/>
              <a:ext cx="146050" cy="2222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895850" y="2476500"/>
                <a:ext cx="1460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5613400" y="2419350"/>
              <a:ext cx="114300" cy="228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5613400" y="2419350"/>
                <a:ext cx="1143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6305550" y="2362200"/>
              <a:ext cx="165100" cy="304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6305550" y="2362200"/>
                <a:ext cx="1651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6883400" y="2470150"/>
              <a:ext cx="184150" cy="152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6883400" y="2470150"/>
                <a:ext cx="1841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7613650" y="2419350"/>
              <a:ext cx="101600" cy="266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7613650" y="2419350"/>
                <a:ext cx="1016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1536700" y="2895600"/>
              <a:ext cx="209550" cy="171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1536700" y="2895600"/>
                <a:ext cx="2095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2178050" y="2908300"/>
              <a:ext cx="228600" cy="127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2178050" y="2908300"/>
                <a:ext cx="228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2914650" y="2914650"/>
              <a:ext cx="114300" cy="952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2914650" y="2914650"/>
                <a:ext cx="1143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3600450" y="2984500"/>
              <a:ext cx="190500" cy="889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3600450" y="2984500"/>
                <a:ext cx="1905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4210050" y="2959100"/>
              <a:ext cx="228600" cy="25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4210050" y="2959100"/>
                <a:ext cx="228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4229100" y="2978150"/>
              <a:ext cx="24765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4229100" y="2978150"/>
                <a:ext cx="247650" cy="360"/>
              </a:xfrm>
              <a:prstGeom prst="rect"/>
            </p:spPr>
          </p:pic>
        </mc:Fallback>
      </mc:AlternateContent>
      <p:pic>
        <p:nvPicPr>
          <p:cNvPr id="18" name="练习1">
            <a:hlinkClick r:id="" action="ppaction://media"/>
          </p:cNvPr>
          <p:cNvPicPr/>
          <p:nvPr>
            <a:audioFile r:link="rId33"/>
            <p:extLst>
              <p:ext uri="{DAA4B4D4-6D71-4841-9C94-3DE7FCFB9230}">
                <p14:media xmlns:p14="http://schemas.microsoft.com/office/powerpoint/2010/main" r:embed="rId34"/>
              </p:ext>
            </p:extLst>
          </p:nvPr>
        </p:nvPicPr>
        <p:blipFill>
          <a:blip r:embed="rId35"/>
          <a:stretch>
            <a:fillRect/>
          </a:stretch>
        </p:blipFill>
        <p:spPr>
          <a:xfrm>
            <a:off x="7330440" y="3740785"/>
            <a:ext cx="412750" cy="412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4" name="墨迹 23"/>
              <p14:cNvContentPartPr/>
              <p14:nvPr/>
            </p14:nvContentPartPr>
            <p14:xfrm>
              <a:off x="4711700" y="6445250"/>
              <a:ext cx="127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7"/>
            </p:blipFill>
            <p:spPr>
              <a:xfrm>
                <a:off x="4711700" y="64452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79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这是安妮的地图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练习1-4"/>
          <p:cNvPicPr>
            <a:picLocks noChangeAspect="1"/>
          </p:cNvPicPr>
          <p:nvPr/>
        </p:nvPicPr>
        <p:blipFill>
          <a:blip r:embed="rId2"/>
          <a:srcRect t="60565"/>
          <a:stretch>
            <a:fillRect/>
          </a:stretch>
        </p:blipFill>
        <p:spPr>
          <a:xfrm>
            <a:off x="280035" y="1289050"/>
            <a:ext cx="8460740" cy="466979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403985" y="306895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606040" y="306895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03985" y="392239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06040" y="392239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03985" y="476885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flipV="1">
            <a:off x="2686685" y="4768215"/>
            <a:ext cx="215265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30320" y="306895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84750" y="306895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189345" y="306895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03465" y="306895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03985" y="562483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86050" y="562483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这是安妮的地图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练习5-1"/>
          <p:cNvPicPr>
            <a:picLocks noChangeAspect="1"/>
          </p:cNvPicPr>
          <p:nvPr/>
        </p:nvPicPr>
        <p:blipFill>
          <a:blip r:embed="rId2"/>
          <a:srcRect b="51492"/>
          <a:stretch>
            <a:fillRect/>
          </a:stretch>
        </p:blipFill>
        <p:spPr>
          <a:xfrm>
            <a:off x="837565" y="1185545"/>
            <a:ext cx="7468870" cy="5278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</a:t>
            </a:r>
            <a:r>
              <a:rPr lang="zh-CN" altLang="en-US" smtClean="0"/>
              <a:t>的</a:t>
            </a:r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这是安妮的地图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练习5-1"/>
          <p:cNvPicPr>
            <a:picLocks noChangeAspect="1"/>
          </p:cNvPicPr>
          <p:nvPr/>
        </p:nvPicPr>
        <p:blipFill>
          <a:blip r:embed="rId2"/>
          <a:srcRect b="73752"/>
          <a:stretch>
            <a:fillRect/>
          </a:stretch>
        </p:blipFill>
        <p:spPr>
          <a:xfrm>
            <a:off x="457200" y="1212850"/>
            <a:ext cx="8328025" cy="3184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1168400" y="2133600"/>
              <a:ext cx="44450" cy="171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1168400" y="2133600"/>
                <a:ext cx="444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1352550" y="2165350"/>
              <a:ext cx="298450" cy="177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352550" y="2165350"/>
                <a:ext cx="2984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2355850" y="1987550"/>
              <a:ext cx="12700" cy="1016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2355850" y="1987550"/>
                <a:ext cx="127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2286000" y="2374900"/>
              <a:ext cx="247650" cy="1460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2286000" y="2374900"/>
                <a:ext cx="2476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2133600" y="2260600"/>
              <a:ext cx="38100" cy="127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2133600" y="2260600"/>
                <a:ext cx="38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2260600" y="2266950"/>
              <a:ext cx="3810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2260600" y="2266950"/>
                <a:ext cx="38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2425700" y="2247900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2425700" y="2247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2584450" y="2273300"/>
              <a:ext cx="1905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2584450" y="227330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2686050" y="2247900"/>
              <a:ext cx="38100" cy="63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2686050" y="2247900"/>
                <a:ext cx="38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2774950" y="2266950"/>
              <a:ext cx="1270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2774950" y="2266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3517900" y="1949450"/>
              <a:ext cx="360" cy="152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3517900" y="1949450"/>
                <a:ext cx="36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3162300" y="2222500"/>
              <a:ext cx="139700" cy="2095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3162300" y="2222500"/>
                <a:ext cx="1397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4292600" y="2076450"/>
              <a:ext cx="6350" cy="1397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4292600" y="2076450"/>
                <a:ext cx="63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4527550" y="2508250"/>
              <a:ext cx="190500" cy="1143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4527550" y="2508250"/>
                <a:ext cx="1905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5334000" y="1981200"/>
              <a:ext cx="19050" cy="1270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5334000" y="1981200"/>
                <a:ext cx="190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5505450" y="2209800"/>
              <a:ext cx="146050" cy="1460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5505450" y="2209800"/>
                <a:ext cx="146050" cy="146050"/>
              </a:xfrm>
              <a:prstGeom prst="rect"/>
            </p:spPr>
          </p:pic>
        </mc:Fallback>
      </mc:AlternateContent>
      <p:sp>
        <p:nvSpPr>
          <p:cNvPr id="19" name="文本框 18"/>
          <p:cNvSpPr txBox="1"/>
          <p:nvPr/>
        </p:nvSpPr>
        <p:spPr>
          <a:xfrm>
            <a:off x="229870" y="4960620"/>
            <a:ext cx="87858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图   书   有  这  词  地  没  张  典  笔  支  的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3651250" y="5429250"/>
              <a:ext cx="24765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3651250" y="5429250"/>
                <a:ext cx="2476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4305300" y="5391150"/>
              <a:ext cx="317500" cy="12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4305300" y="5391150"/>
                <a:ext cx="317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5759450" y="5378450"/>
              <a:ext cx="254000" cy="254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5759450" y="5378450"/>
                <a:ext cx="2540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6445250" y="5410200"/>
              <a:ext cx="374650" cy="127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6445250" y="5410200"/>
                <a:ext cx="374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7918450" y="5359400"/>
              <a:ext cx="279400" cy="381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7918450" y="5359400"/>
                <a:ext cx="2794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0" name="墨迹 29"/>
              <p14:cNvContentPartPr/>
              <p14:nvPr/>
            </p14:nvContentPartPr>
            <p14:xfrm>
              <a:off x="2032000" y="4889500"/>
              <a:ext cx="469900" cy="5397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5"/>
            </p:blipFill>
            <p:spPr>
              <a:xfrm>
                <a:off x="2032000" y="4889500"/>
                <a:ext cx="4699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1" name="墨迹 30"/>
              <p14:cNvContentPartPr/>
              <p14:nvPr/>
            </p14:nvContentPartPr>
            <p14:xfrm>
              <a:off x="2832100" y="4978400"/>
              <a:ext cx="450850" cy="5588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7"/>
            </p:blipFill>
            <p:spPr>
              <a:xfrm>
                <a:off x="2832100" y="4978400"/>
                <a:ext cx="45085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2" name="墨迹 31"/>
              <p14:cNvContentPartPr/>
              <p14:nvPr/>
            </p14:nvContentPartPr>
            <p14:xfrm>
              <a:off x="304800" y="5441950"/>
              <a:ext cx="565150" cy="952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9"/>
            </p:blipFill>
            <p:spPr>
              <a:xfrm>
                <a:off x="304800" y="5441950"/>
                <a:ext cx="5651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3" name="墨迹 32"/>
              <p14:cNvContentPartPr/>
              <p14:nvPr/>
            </p14:nvContentPartPr>
            <p14:xfrm>
              <a:off x="6946900" y="5029200"/>
              <a:ext cx="6350" cy="889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1"/>
            </p:blipFill>
            <p:spPr>
              <a:xfrm>
                <a:off x="6946900" y="5029200"/>
                <a:ext cx="63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4" name="墨迹 33"/>
              <p14:cNvContentPartPr/>
              <p14:nvPr/>
            </p14:nvContentPartPr>
            <p14:xfrm>
              <a:off x="6921500" y="5264150"/>
              <a:ext cx="209550" cy="1460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3"/>
            </p:blipFill>
            <p:spPr>
              <a:xfrm>
                <a:off x="6921500" y="5264150"/>
                <a:ext cx="2095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5" name="墨迹 34"/>
              <p14:cNvContentPartPr/>
              <p14:nvPr/>
            </p14:nvContentPartPr>
            <p14:xfrm>
              <a:off x="6807200" y="5187950"/>
              <a:ext cx="285750" cy="381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5"/>
            </p:blipFill>
            <p:spPr>
              <a:xfrm>
                <a:off x="6807200" y="5187950"/>
                <a:ext cx="2857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6" name="墨迹 35"/>
              <p14:cNvContentPartPr/>
              <p14:nvPr/>
            </p14:nvContentPartPr>
            <p14:xfrm>
              <a:off x="1409700" y="4191000"/>
              <a:ext cx="2317750" cy="8255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7"/>
            </p:blipFill>
            <p:spPr>
              <a:xfrm>
                <a:off x="1409700" y="4191000"/>
                <a:ext cx="2317750" cy="825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7" name="墨迹 36"/>
              <p14:cNvContentPartPr/>
              <p14:nvPr/>
            </p14:nvContentPartPr>
            <p14:xfrm>
              <a:off x="2508250" y="4114800"/>
              <a:ext cx="1892300" cy="9144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9"/>
            </p:blipFill>
            <p:spPr>
              <a:xfrm>
                <a:off x="2508250" y="4114800"/>
                <a:ext cx="1892300" cy="914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8" name="墨迹 37"/>
              <p14:cNvContentPartPr/>
              <p14:nvPr/>
            </p14:nvContentPartPr>
            <p14:xfrm>
              <a:off x="3663950" y="4235450"/>
              <a:ext cx="1441450" cy="7874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1"/>
            </p:blipFill>
            <p:spPr>
              <a:xfrm>
                <a:off x="3663950" y="4235450"/>
                <a:ext cx="1441450" cy="78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9" name="墨迹 38"/>
              <p14:cNvContentPartPr/>
              <p14:nvPr/>
            </p14:nvContentPartPr>
            <p14:xfrm>
              <a:off x="4762500" y="4235450"/>
              <a:ext cx="2501900" cy="7683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3"/>
            </p:blipFill>
            <p:spPr>
              <a:xfrm>
                <a:off x="4762500" y="4235450"/>
                <a:ext cx="2501900" cy="768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0" name="墨迹 39"/>
              <p14:cNvContentPartPr/>
              <p14:nvPr/>
            </p14:nvContentPartPr>
            <p14:xfrm>
              <a:off x="3162300" y="4273550"/>
              <a:ext cx="2279650" cy="8191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5"/>
            </p:blipFill>
            <p:spPr>
              <a:xfrm>
                <a:off x="3162300" y="4273550"/>
                <a:ext cx="2279650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1" name="墨迹 40"/>
              <p14:cNvContentPartPr/>
              <p14:nvPr/>
            </p14:nvContentPartPr>
            <p14:xfrm>
              <a:off x="2489200" y="4083050"/>
              <a:ext cx="4286250" cy="9398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7"/>
            </p:blipFill>
            <p:spPr>
              <a:xfrm>
                <a:off x="2489200" y="4083050"/>
                <a:ext cx="4286250" cy="939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2" name="墨迹 41"/>
              <p14:cNvContentPartPr/>
              <p14:nvPr/>
            </p14:nvContentPartPr>
            <p14:xfrm>
              <a:off x="546100" y="4210050"/>
              <a:ext cx="7073900" cy="8445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9"/>
            </p:blipFill>
            <p:spPr>
              <a:xfrm>
                <a:off x="546100" y="4210050"/>
                <a:ext cx="7073900" cy="8445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4400,&quot;width&quot;:10800}"/>
</p:tagLst>
</file>

<file path=ppt/tags/tag2.xml><?xml version="1.0" encoding="utf-8"?>
<p:tagLst xmlns:p="http://schemas.openxmlformats.org/presentationml/2006/main">
  <p:tag name="KSO_WM_UNIT_PLACING_PICTURE_USER_VIEWPORT" val="{&quot;height&quot;:14400,&quot;width&quot;:10800}"/>
</p:tagLst>
</file>

<file path=ppt/tags/tag3.xml><?xml version="1.0" encoding="utf-8"?>
<p:tagLst xmlns:p="http://schemas.openxmlformats.org/presentationml/2006/main">
  <p:tag name="KSO_WM_UNIT_PLACING_PICTURE_USER_VIEWPORT" val="{&quot;height&quot;:14400,&quot;width&quot;:108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t">
        <a:spAutoFit/>
      </a:bodyPr>
      <a:lstStyle>
        <a:defPPr>
          <a:defRPr lang="en-US" altLang="zh-CN" sz="2000" b="1">
            <a:latin typeface="Calibri" panose="020F0502020204030204" pitchFamily="34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演示</Application>
  <PresentationFormat>全屏显示(4:3)</PresentationFormat>
  <Paragraphs>58</Paragraphs>
  <Slides>15</Slides>
  <Notes>2</Notes>
  <HiddenSlides>0</HiddenSlides>
  <MMClips>4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※  作业  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lj</cp:lastModifiedBy>
  <cp:revision>184</cp:revision>
  <dcterms:created xsi:type="dcterms:W3CDTF">2020-08-28T04:35:00Z</dcterms:created>
  <dcterms:modified xsi:type="dcterms:W3CDTF">2020-11-26T03:43:54Z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