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621" r:id="rId3"/>
    <p:sldId id="704" r:id="rId4"/>
    <p:sldId id="706" r:id="rId5"/>
    <p:sldId id="667" r:id="rId6"/>
    <p:sldId id="692" r:id="rId7"/>
    <p:sldId id="669" r:id="rId8"/>
    <p:sldId id="683" r:id="rId9"/>
    <p:sldId id="684" r:id="rId10"/>
    <p:sldId id="685" r:id="rId11"/>
    <p:sldId id="686" r:id="rId12"/>
    <p:sldId id="687" r:id="rId13"/>
    <p:sldId id="688" r:id="rId14"/>
    <p:sldId id="690" r:id="rId15"/>
    <p:sldId id="689" r:id="rId16"/>
    <p:sldId id="691" r:id="rId17"/>
    <p:sldId id="399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6" autoAdjust="0"/>
    <p:restoredTop sz="94660"/>
  </p:normalViewPr>
  <p:slideViewPr>
    <p:cSldViewPr>
      <p:cViewPr>
        <p:scale>
          <a:sx n="60" d="100"/>
          <a:sy n="60" d="100"/>
        </p:scale>
        <p:origin x="-1572" y="-88"/>
      </p:cViewPr>
      <p:guideLst>
        <p:guide orient="horz" pos="2268"/>
        <p:guide pos="29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2:48: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225 413,'3'0,"2"0,-2 0,0 0,0 0,2 0,-1 0,3-1,-2 0,0 0,-1 0,0-1,0-1,-1 1,-1-2,-1-1,-1 1,1 0,1 0,-2 1,0 0,0-2,0 2,-2 0,1-1,-2 2,-1-1,1 0,-1 2,1 0,-1 1,-2 0,2 0,-2 0,2 0,-1 0,2-1,-1 0,1 0,-1 1,0 0,1 3,2 0,0 1,-1 0,2 0,0 2,0-2,-2 0,1-1,1 3,0-1,0-1,1-1,1 3,1-5,0 1,1-1,0 4,-1-1,0-1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2:48: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817 679,'3'-1,"0"1,0 0,0 0,0 0,1 0,-1 0,0 0,0 0,1 0,-1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2:48: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647 768,'3'-1,"1"-1,0 2,0-1,0 1,-1 0,0 0,0 0,1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2:48: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1028 767,'3'0,"0"0,0 0,0 0,0 0,0 0,2 1,-1-1,0 0,-1 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2:48: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692 958,'3'0,"0"0,0 0,1 0,0 0,0 0,0 0,0 0,-1-1,-6 1,-2 0,1 0,-2 0,2 0,1 0,-1-1,1 1,0 0,6 0,0 0,3 0,-1 0,-1 0,-1 0,2 0,-2 0,2 0,-2 0,0 0,0 0,0-1,0 1,0-1,1 1,-1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2:48: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566 1000,'10'6,"-4"-6,-2 0,-1 0,0-1,1 0,-1 1,0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2:48: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351 921,'3'0,"0"0,0 0,0 0,0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2:48: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758 404,'3'2,"0"1,1-2,0 0,0-1,1 2,-2-2,0 0,0 0,0 0,1-1,-1 0,1 0,0-2,-1 0,-1-1,0 0,-1 0,0 1,0-1,-1 1,1 0,-1 0,0 0,0 0,0-1,0 1,-2 0,0-1,0 1,-1 0,0 1,2-1,-3 1,1 2,0 0,0 0,-1 0,0 0,0 0,1 2,0 0,3 1,-3-1,1 1,0 2,0-2,1 1,0 0,0-1,0 0,1 0,0 0,0 0,0 1,0-1,1 1,0 1,0-1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2:48: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168 851,'3'0,"0"0,0 0,0 0,2 0,1 0,-1-1,-1 1,-1 0,0 0,0 0,1-2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2:48: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183 926,'5'1,"-2"-1,2 0,1 0,-3 0,2 0,-1 0,-1 0,0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2:48: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335 632,'3'0,"1"0,1 0,0 0,1 0,-3 0,1 0,2 0,-3 0,1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2:48: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517 638,'3'2,"0"-2,0 0,1 0,0 0,0-1,-1 1,0 0,0 0,1-1,-1 1,0-1,0 1,1 0,-1 0,0 0,3 0,1 0,-4 0,0 0,1 0,0 0,-1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2:48: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596 681,'4'-1,"-1"1,0 0,1-1,0 1,-1-1,0 1,1 0,3 0,-4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2:48: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291 625,'3'1,"0"0,0-1,0 0,0 0,2 0,2 0,-3-1,0 0,-1-1,-3-1,2-1,-1 0,0 0,0 0,0 1,-1 0,0-1,0 1,-2 0,-4 1,2 0,0 1,-1 0,1 0,0 1,3 3,0 1,0 0,-2-1,2 0,-1 1,0-1,1 0,-1 0,0 1,2-1,-2 2,0-2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7T12:48: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473 683,'3'0,"0"1,0 0,0 0,2-1,0 2,-1-2,-1 0,0-1,0-1,0 0,-1-1,1 2,-1-3,1 1,-3 0,0 0,0-1,0 0,-2 1,1 0,0 0,-2 1,1-1,-2 1,1-1,-1 1,0 2,1 0,-1 1,0 2,3 1,1-1,0 0,-1 0,0 0,1 0,0 0,0 0,0 0,0 4,1-3,1-1,0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8F785C5-25F0-4871-986A-2D01DB8E5FD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84DC985-7B3E-4FF3-90DA-A940E1C958F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11403BE-6AA6-4E8B-B6BB-C1E8874AE52A}" type="slidenum">
              <a:rPr lang="zh-CN" altLang="en-US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78FFB-10B3-419E-91FA-F498892AF47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28717-5DF2-40EE-B244-1F0EFCF20A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F11F1-8449-4047-8C22-BAFF6FBEF7E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309FA-77EB-46AD-8A36-4431E85D83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A14A6-ACD9-4B8A-87B7-3D034403DD4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E1DC0-D4DB-44B8-8255-8927F6DB35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C757D-5DD8-4FF3-AFD1-0BE85BD0B98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0AE5-9AE7-4BD3-9CDE-4927F5A7B5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2EDA6-2AEF-4782-862D-A435C8F640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D53BC-D123-47F8-9922-388BA5F10A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A4EF7-A049-4D44-BD83-4B76618FC5B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36589-8594-43C8-A9E6-3919F89466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8994-2704-4249-A47A-A7AD6917B34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4AFD5-9C03-447F-BADC-A14A7F97F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8ADA9-64A8-46BA-855F-20344DE6BB6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554D3-0F46-4E3A-9E27-1EF8A36DE4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E63F0-4FB0-40B3-B5CE-747A1C2CFED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7FDDB-6B47-4237-8C11-B9760F5419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F20A6-3725-4AAC-B44B-1EC172AAC0B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945B7-8D8C-405E-B49B-C1ABB55973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6FC4C-1067-4BF2-93F2-E013D8488EE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5CB98-9A8E-4E4E-AEEF-7434127D1B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F00CE7-4692-4601-AE6C-D8714EA155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C56E3E-E90F-47AF-B51A-22A7E2EF2DB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media" Target="../media/media2.mp3"/><Relationship Id="rId4" Type="http://schemas.openxmlformats.org/officeDocument/2006/relationships/audio" Target="../media/media2.mp3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jpeg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3.xml"/><Relationship Id="rId8" Type="http://schemas.openxmlformats.org/officeDocument/2006/relationships/image" Target="../media/image6.png"/><Relationship Id="rId7" Type="http://schemas.openxmlformats.org/officeDocument/2006/relationships/customXml" Target="../ink/ink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Relationship Id="rId35" Type="http://schemas.openxmlformats.org/officeDocument/2006/relationships/slideLayout" Target="../slideLayouts/slideLayout2.xml"/><Relationship Id="rId34" Type="http://schemas.openxmlformats.org/officeDocument/2006/relationships/image" Target="../media/image19.png"/><Relationship Id="rId33" Type="http://schemas.openxmlformats.org/officeDocument/2006/relationships/customXml" Target="../ink/ink15.xml"/><Relationship Id="rId32" Type="http://schemas.openxmlformats.org/officeDocument/2006/relationships/image" Target="../media/image18.png"/><Relationship Id="rId31" Type="http://schemas.openxmlformats.org/officeDocument/2006/relationships/customXml" Target="../ink/ink14.xml"/><Relationship Id="rId30" Type="http://schemas.openxmlformats.org/officeDocument/2006/relationships/image" Target="../media/image17.png"/><Relationship Id="rId3" Type="http://schemas.openxmlformats.org/officeDocument/2006/relationships/image" Target="../media/image3.jpeg"/><Relationship Id="rId29" Type="http://schemas.openxmlformats.org/officeDocument/2006/relationships/customXml" Target="../ink/ink13.xml"/><Relationship Id="rId28" Type="http://schemas.openxmlformats.org/officeDocument/2006/relationships/image" Target="../media/image16.png"/><Relationship Id="rId27" Type="http://schemas.openxmlformats.org/officeDocument/2006/relationships/customXml" Target="../ink/ink12.xml"/><Relationship Id="rId26" Type="http://schemas.openxmlformats.org/officeDocument/2006/relationships/image" Target="../media/image15.png"/><Relationship Id="rId25" Type="http://schemas.openxmlformats.org/officeDocument/2006/relationships/customXml" Target="../ink/ink11.xml"/><Relationship Id="rId24" Type="http://schemas.openxmlformats.org/officeDocument/2006/relationships/image" Target="../media/image14.png"/><Relationship Id="rId23" Type="http://schemas.openxmlformats.org/officeDocument/2006/relationships/customXml" Target="../ink/ink10.xml"/><Relationship Id="rId22" Type="http://schemas.openxmlformats.org/officeDocument/2006/relationships/image" Target="../media/image13.png"/><Relationship Id="rId21" Type="http://schemas.openxmlformats.org/officeDocument/2006/relationships/customXml" Target="../ink/ink9.xml"/><Relationship Id="rId20" Type="http://schemas.openxmlformats.org/officeDocument/2006/relationships/image" Target="../media/image12.png"/><Relationship Id="rId2" Type="http://schemas.openxmlformats.org/officeDocument/2006/relationships/tags" Target="../tags/tag1.xml"/><Relationship Id="rId19" Type="http://schemas.openxmlformats.org/officeDocument/2006/relationships/customXml" Target="../ink/ink8.xml"/><Relationship Id="rId18" Type="http://schemas.openxmlformats.org/officeDocument/2006/relationships/image" Target="../media/image11.png"/><Relationship Id="rId17" Type="http://schemas.openxmlformats.org/officeDocument/2006/relationships/customXml" Target="../ink/ink7.xml"/><Relationship Id="rId16" Type="http://schemas.openxmlformats.org/officeDocument/2006/relationships/image" Target="../media/image10.png"/><Relationship Id="rId15" Type="http://schemas.openxmlformats.org/officeDocument/2006/relationships/customXml" Target="../ink/ink6.xml"/><Relationship Id="rId14" Type="http://schemas.openxmlformats.org/officeDocument/2006/relationships/image" Target="../media/image9.png"/><Relationship Id="rId13" Type="http://schemas.openxmlformats.org/officeDocument/2006/relationships/customXml" Target="../ink/ink5.xml"/><Relationship Id="rId12" Type="http://schemas.openxmlformats.org/officeDocument/2006/relationships/image" Target="../media/image8.png"/><Relationship Id="rId11" Type="http://schemas.openxmlformats.org/officeDocument/2006/relationships/customXml" Target="../ink/ink4.xml"/><Relationship Id="rId10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07/relationships/media" Target="../media/media1.mp3"/><Relationship Id="rId3" Type="http://schemas.openxmlformats.org/officeDocument/2006/relationships/audio" Target="../media/media1.mp3"/><Relationship Id="rId2" Type="http://schemas.openxmlformats.org/officeDocument/2006/relationships/image" Target="../media/image2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pic>
        <p:nvPicPr>
          <p:cNvPr id="14339" name="图片 3"/>
          <p:cNvPicPr>
            <a:picLocks noChangeAspect="1"/>
          </p:cNvPicPr>
          <p:nvPr/>
        </p:nvPicPr>
        <p:blipFill>
          <a:blip r:embed="rId1" cstate="print"/>
          <a:srcRect t="6516" b="56329"/>
          <a:stretch>
            <a:fillRect/>
          </a:stretch>
        </p:blipFill>
        <p:spPr bwMode="auto">
          <a:xfrm>
            <a:off x="0" y="0"/>
            <a:ext cx="91440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63" y="109538"/>
            <a:ext cx="8891587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0" y="3860800"/>
            <a:ext cx="9144000" cy="2997200"/>
          </a:xfrm>
          <a:prstGeom prst="rect">
            <a:avLst/>
          </a:prstGeom>
          <a:solidFill>
            <a:srgbClr val="0F6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7" name="直接连接符 6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1258888" y="5300663"/>
            <a:ext cx="70580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1476375" y="4221163"/>
            <a:ext cx="6840538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汉 语（ 上）</a:t>
            </a: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Chinese Ⅰ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4344" name="组合 8"/>
          <p:cNvGrpSpPr/>
          <p:nvPr/>
        </p:nvGrpSpPr>
        <p:grpSpPr bwMode="auto">
          <a:xfrm>
            <a:off x="2411413" y="5373688"/>
            <a:ext cx="4176712" cy="1295400"/>
            <a:chOff x="5888926" y="-1210048"/>
            <a:chExt cx="3453246" cy="829312"/>
          </a:xfrm>
        </p:grpSpPr>
        <p:grpSp>
          <p:nvGrpSpPr>
            <p:cNvPr id="14345" name="组合 9"/>
            <p:cNvGrpSpPr/>
            <p:nvPr/>
          </p:nvGrpSpPr>
          <p:grpSpPr bwMode="auto">
            <a:xfrm>
              <a:off x="6196432" y="-979684"/>
              <a:ext cx="2858407" cy="391432"/>
              <a:chOff x="6196432" y="-979684"/>
              <a:chExt cx="2858407" cy="3914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322059" y="-979345"/>
                <a:ext cx="2586981" cy="391281"/>
              </a:xfrm>
              <a:prstGeom prst="rect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196057" y="-979345"/>
                <a:ext cx="292692" cy="391281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8762038" y="-979345"/>
                <a:ext cx="292693" cy="391281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" name="文本占位符 1111"/>
            <p:cNvSpPr txBox="1"/>
            <p:nvPr/>
          </p:nvSpPr>
          <p:spPr>
            <a:xfrm>
              <a:off x="5888926" y="-1210048"/>
              <a:ext cx="3453246" cy="829312"/>
            </a:xfrm>
            <a:prstGeom prst="rect">
              <a:avLst/>
            </a:prstGeom>
          </p:spPr>
          <p:txBody>
            <a:bodyPr anchor="ctr"/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刘   晶   </a:t>
              </a:r>
              <a:r>
                <a:rPr lang="en-US" altLang="zh-CN" sz="2800" b="1" dirty="0" err="1" smtClean="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Liú</a:t>
              </a:r>
              <a:r>
                <a:rPr lang="en-US" altLang="zh-CN" sz="2800" b="1" dirty="0" smtClean="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800" b="1" dirty="0" err="1" smtClean="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Jīng</a:t>
              </a:r>
              <a:endParaRPr lang="en-US" altLang="en-US" sz="2800" b="1" dirty="0">
                <a:solidFill>
                  <a:schemeClr val="bg1"/>
                </a:solidFill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练习1-4"/>
          <p:cNvPicPr>
            <a:picLocks noChangeAspect="1"/>
          </p:cNvPicPr>
          <p:nvPr/>
        </p:nvPicPr>
        <p:blipFill>
          <a:blip r:embed="rId2"/>
          <a:srcRect t="52950"/>
          <a:stretch>
            <a:fillRect/>
          </a:stretch>
        </p:blipFill>
        <p:spPr>
          <a:xfrm>
            <a:off x="712470" y="1125855"/>
            <a:ext cx="7660640" cy="516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练习5-8"/>
          <p:cNvPicPr>
            <a:picLocks noChangeAspect="1"/>
          </p:cNvPicPr>
          <p:nvPr/>
        </p:nvPicPr>
        <p:blipFill>
          <a:blip r:embed="rId2"/>
          <a:srcRect b="41682"/>
          <a:stretch>
            <a:fillRect/>
          </a:stretch>
        </p:blipFill>
        <p:spPr>
          <a:xfrm>
            <a:off x="1092200" y="1049020"/>
            <a:ext cx="7178675" cy="55010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77290" y="4598035"/>
            <a:ext cx="6981190" cy="52197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Calibri" panose="020F0502020204030204" pitchFamily="34" charset="0"/>
                <a:sym typeface="+mn-ea"/>
              </a:rPr>
              <a:t>妈  姐 妹  什 做   作  谁  和  爸  哥  全   家   照</a:t>
            </a:r>
            <a:endParaRPr lang="zh-CN" altLang="en-US" sz="2800" b="1"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</a:t>
            </a:r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练习5-8"/>
          <p:cNvPicPr>
            <a:picLocks noChangeAspect="1"/>
          </p:cNvPicPr>
          <p:nvPr/>
        </p:nvPicPr>
        <p:blipFill>
          <a:blip r:embed="rId2"/>
          <a:srcRect t="64901"/>
          <a:stretch>
            <a:fillRect/>
          </a:stretch>
        </p:blipFill>
        <p:spPr>
          <a:xfrm>
            <a:off x="13970" y="1125855"/>
            <a:ext cx="6995160" cy="3226435"/>
          </a:xfrm>
          <a:prstGeom prst="rect">
            <a:avLst/>
          </a:prstGeom>
        </p:spPr>
      </p:pic>
      <p:pic>
        <p:nvPicPr>
          <p:cNvPr id="2" name="图片 1" descr="综合练习"/>
          <p:cNvPicPr>
            <a:picLocks noChangeAspect="1"/>
          </p:cNvPicPr>
          <p:nvPr/>
        </p:nvPicPr>
        <p:blipFill>
          <a:blip r:embed="rId3"/>
          <a:srcRect l="5770" r="44537" b="74458"/>
          <a:stretch>
            <a:fillRect/>
          </a:stretch>
        </p:blipFill>
        <p:spPr>
          <a:xfrm>
            <a:off x="4845685" y="2398395"/>
            <a:ext cx="4298315" cy="2559685"/>
          </a:xfrm>
          <a:prstGeom prst="rect">
            <a:avLst/>
          </a:prstGeom>
        </p:spPr>
      </p:pic>
      <p:pic>
        <p:nvPicPr>
          <p:cNvPr id="4" name="综合练习1">
            <a:hlinkClick r:id="" action="ppaction://media"/>
          </p:cNvPr>
          <p:cNvPicPr/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693670" y="4545330"/>
            <a:ext cx="412750" cy="41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8641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</a:t>
            </a:r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综合练习"/>
          <p:cNvPicPr>
            <a:picLocks noChangeAspect="1"/>
          </p:cNvPicPr>
          <p:nvPr/>
        </p:nvPicPr>
        <p:blipFill>
          <a:blip r:embed="rId2"/>
          <a:srcRect t="28413" b="9549"/>
          <a:stretch>
            <a:fillRect/>
          </a:stretch>
        </p:blipFill>
        <p:spPr>
          <a:xfrm>
            <a:off x="783590" y="1125855"/>
            <a:ext cx="7375525" cy="5302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</a:t>
            </a:r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第3课1"/>
          <p:cNvPicPr>
            <a:picLocks noChangeAspect="1"/>
          </p:cNvPicPr>
          <p:nvPr/>
        </p:nvPicPr>
        <p:blipFill>
          <a:blip r:embed="rId2"/>
          <a:srcRect t="10077" b="35026"/>
          <a:stretch>
            <a:fillRect/>
          </a:stretch>
        </p:blipFill>
        <p:spPr>
          <a:xfrm>
            <a:off x="972185" y="1125855"/>
            <a:ext cx="7428865" cy="5437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</a:t>
            </a:r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第3课1"/>
          <p:cNvPicPr>
            <a:picLocks noChangeAspect="1"/>
          </p:cNvPicPr>
          <p:nvPr/>
        </p:nvPicPr>
        <p:blipFill>
          <a:blip r:embed="rId2"/>
          <a:srcRect l="5498" t="66070" r="17354"/>
          <a:stretch>
            <a:fillRect/>
          </a:stretch>
        </p:blipFill>
        <p:spPr>
          <a:xfrm>
            <a:off x="1160145" y="1417955"/>
            <a:ext cx="6583045" cy="3860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※</a:t>
            </a:r>
            <a:r>
              <a:rPr lang="en-US" altLang="zh-CN" dirty="0" smtClean="0"/>
              <a:t>  </a:t>
            </a:r>
            <a:r>
              <a:rPr lang="zh-CN" altLang="en-US" dirty="0" smtClean="0"/>
              <a:t>作业  </a:t>
            </a:r>
            <a:r>
              <a:rPr lang="en-US" altLang="zh-CN" dirty="0" smtClean="0">
                <a:solidFill>
                  <a:srgbClr val="FF0000"/>
                </a:solidFill>
              </a:rPr>
              <a:t>※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58370" name="内容占位符 2"/>
          <p:cNvSpPr>
            <a:spLocks noGrp="1"/>
          </p:cNvSpPr>
          <p:nvPr>
            <p:ph idx="4294967295"/>
          </p:nvPr>
        </p:nvSpPr>
        <p:spPr>
          <a:xfrm>
            <a:off x="97155" y="1112520"/>
            <a:ext cx="8686800" cy="475234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背诵课文和生词</a:t>
            </a:r>
            <a:endParaRPr lang="en-US" altLang="zh-CN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Recite the text and the words.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完成练习册</a:t>
            </a:r>
            <a:endParaRPr lang="en-US" altLang="zh-CN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Finish the work sheet.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介绍你的家庭</a:t>
            </a:r>
            <a:endParaRPr lang="zh-CN" altLang="en-US" dirty="0" smtClean="0"/>
          </a:p>
          <a:p>
            <a:pPr marL="0" indent="0" eaLnBrk="1" hangingPunct="1">
              <a:buNone/>
            </a:pPr>
            <a:r>
              <a:rPr lang="en-US" altLang="zh-CN" dirty="0" smtClean="0"/>
              <a:t>introduce your family.</a:t>
            </a:r>
            <a:endParaRPr lang="en-US" altLang="zh-CN" dirty="0" smtClean="0"/>
          </a:p>
        </p:txBody>
      </p:sp>
      <p:pic>
        <p:nvPicPr>
          <p:cNvPr id="2" name="图片 1" descr="第3课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88255" y="937260"/>
            <a:ext cx="4031615" cy="53759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3952240" y="369570"/>
            <a:ext cx="235712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  习</a:t>
            </a:r>
            <a:endParaRPr 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第2课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13923" b="41052"/>
          <a:stretch>
            <a:fillRect/>
          </a:stretch>
        </p:blipFill>
        <p:spPr>
          <a:xfrm>
            <a:off x="123825" y="1254760"/>
            <a:ext cx="8035290" cy="4824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96335" y="4537710"/>
            <a:ext cx="37122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我没有本子。   你有本子吗？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79645" y="1748155"/>
            <a:ext cx="4381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个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79645" y="2259330"/>
            <a:ext cx="4381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张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1285" y="2259330"/>
            <a:ext cx="4381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本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91285" y="1860550"/>
            <a:ext cx="4381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支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21785" y="5062855"/>
            <a:ext cx="37122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老师没有地图。   老师有地图吗？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84880" y="5461635"/>
            <a:ext cx="548386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她没有词典。  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她没有两本词典。她有一本词典。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她有词典吗？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875" y="3317240"/>
            <a:ext cx="4928235" cy="1117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1346200" y="2203450"/>
              <a:ext cx="488950" cy="4762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1346200" y="2203450"/>
                <a:ext cx="48895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2" name="墨迹 11"/>
              <p14:cNvContentPartPr/>
              <p14:nvPr/>
            </p14:nvContentPartPr>
            <p14:xfrm>
              <a:off x="4813300" y="2178050"/>
              <a:ext cx="387350" cy="4445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8"/>
            </p:blipFill>
            <p:spPr>
              <a:xfrm>
                <a:off x="4813300" y="2178050"/>
                <a:ext cx="38735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墨迹 12"/>
              <p14:cNvContentPartPr/>
              <p14:nvPr/>
            </p14:nvContentPartPr>
            <p14:xfrm>
              <a:off x="1066800" y="5384800"/>
              <a:ext cx="285750" cy="190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0"/>
            </p:blipFill>
            <p:spPr>
              <a:xfrm>
                <a:off x="1066800" y="5384800"/>
                <a:ext cx="2857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墨迹 13"/>
              <p14:cNvContentPartPr/>
              <p14:nvPr/>
            </p14:nvContentPartPr>
            <p14:xfrm>
              <a:off x="1162050" y="5880100"/>
              <a:ext cx="273050" cy="6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2"/>
            </p:blipFill>
            <p:spPr>
              <a:xfrm>
                <a:off x="1162050" y="5880100"/>
                <a:ext cx="2730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2127250" y="4013200"/>
              <a:ext cx="273050" cy="3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4"/>
            </p:blipFill>
            <p:spPr>
              <a:xfrm>
                <a:off x="2127250" y="4013200"/>
                <a:ext cx="273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3282950" y="4044950"/>
              <a:ext cx="527050" cy="190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6"/>
            </p:blipFill>
            <p:spPr>
              <a:xfrm>
                <a:off x="3282950" y="4044950"/>
                <a:ext cx="527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7" name="墨迹 16"/>
              <p14:cNvContentPartPr/>
              <p14:nvPr/>
            </p14:nvContentPartPr>
            <p14:xfrm>
              <a:off x="3784600" y="4305300"/>
              <a:ext cx="241300" cy="190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8"/>
            </p:blipFill>
            <p:spPr>
              <a:xfrm>
                <a:off x="3784600" y="4305300"/>
                <a:ext cx="2413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8" name="墨迹 17"/>
              <p14:cNvContentPartPr/>
              <p14:nvPr/>
            </p14:nvContentPartPr>
            <p14:xfrm>
              <a:off x="1816100" y="3689350"/>
              <a:ext cx="311150" cy="2921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0"/>
            </p:blipFill>
            <p:spPr>
              <a:xfrm>
                <a:off x="1816100" y="3689350"/>
                <a:ext cx="3111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9" name="墨迹 18"/>
              <p14:cNvContentPartPr/>
              <p14:nvPr/>
            </p14:nvContentPartPr>
            <p14:xfrm>
              <a:off x="3003550" y="4044950"/>
              <a:ext cx="304800" cy="3238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2"/>
            </p:blipFill>
            <p:spPr>
              <a:xfrm>
                <a:off x="3003550" y="4044950"/>
                <a:ext cx="3048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0" name="墨迹 19"/>
              <p14:cNvContentPartPr/>
              <p14:nvPr/>
            </p14:nvContentPartPr>
            <p14:xfrm>
              <a:off x="5187950" y="4305300"/>
              <a:ext cx="222250" cy="63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4"/>
            </p:blipFill>
            <p:spPr>
              <a:xfrm>
                <a:off x="5187950" y="4305300"/>
                <a:ext cx="2222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1" name="墨迹 20"/>
              <p14:cNvContentPartPr/>
              <p14:nvPr/>
            </p14:nvContentPartPr>
            <p14:xfrm>
              <a:off x="4108450" y="4851400"/>
              <a:ext cx="228600" cy="254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6"/>
            </p:blipFill>
            <p:spPr>
              <a:xfrm>
                <a:off x="4108450" y="4851400"/>
                <a:ext cx="2286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2" name="墨迹 21"/>
              <p14:cNvContentPartPr/>
              <p14:nvPr/>
            </p14:nvContentPartPr>
            <p14:xfrm>
              <a:off x="6527800" y="4870450"/>
              <a:ext cx="254000" cy="63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8"/>
            </p:blipFill>
            <p:spPr>
              <a:xfrm>
                <a:off x="6527800" y="4870450"/>
                <a:ext cx="2540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3" name="墨迹 22"/>
              <p14:cNvContentPartPr/>
              <p14:nvPr/>
            </p14:nvContentPartPr>
            <p14:xfrm>
              <a:off x="4375150" y="6057900"/>
              <a:ext cx="393700" cy="254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0"/>
            </p:blipFill>
            <p:spPr>
              <a:xfrm>
                <a:off x="4375150" y="6057900"/>
                <a:ext cx="3937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4" name="墨迹 23"/>
              <p14:cNvContentPartPr/>
              <p14:nvPr/>
            </p14:nvContentPartPr>
            <p14:xfrm>
              <a:off x="3594100" y="6350000"/>
              <a:ext cx="228600" cy="381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2"/>
            </p:blipFill>
            <p:spPr>
              <a:xfrm>
                <a:off x="3594100" y="6350000"/>
                <a:ext cx="2286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5" name="墨迹 24"/>
              <p14:cNvContentPartPr/>
              <p14:nvPr/>
            </p14:nvContentPartPr>
            <p14:xfrm>
              <a:off x="2228850" y="5848350"/>
              <a:ext cx="152400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4"/>
            </p:blipFill>
            <p:spPr>
              <a:xfrm>
                <a:off x="2228850" y="5848350"/>
                <a:ext cx="15240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3952240" y="369570"/>
            <a:ext cx="235712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  习</a:t>
            </a:r>
            <a:endParaRPr 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第2课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5447" t="59982" r="3074"/>
          <a:stretch>
            <a:fillRect/>
          </a:stretch>
        </p:blipFill>
        <p:spPr>
          <a:xfrm>
            <a:off x="492125" y="1337945"/>
            <a:ext cx="8248650" cy="48113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39690" y="2894965"/>
            <a:ext cx="32619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这不是他的地图。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68240" y="3544570"/>
            <a:ext cx="32619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这是你的笔吗？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68240" y="4137025"/>
            <a:ext cx="32619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我有两个本子。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68240" y="4813935"/>
            <a:ext cx="32619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Calibri" panose="020F0502020204030204" pitchFamily="34" charset="0"/>
                <a:sym typeface="+mn-ea"/>
              </a:rPr>
              <a:t>大卫也没有词典。</a:t>
            </a:r>
            <a:endParaRPr lang="zh-CN" altLang="en-US" sz="2000" b="1"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8315" y="1125855"/>
            <a:ext cx="8361045" cy="5150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latin typeface="黑体" panose="02010609060101010101" charset="-122"/>
                <a:ea typeface="黑体" panose="02010609060101010101" charset="-122"/>
                <a:sym typeface="+mn-ea"/>
              </a:rPr>
              <a:t>                </a:t>
            </a:r>
            <a:r>
              <a:rPr lang="zh-CN" altLang="en-US" sz="3200" b="1">
                <a:latin typeface="黑体" panose="02010609060101010101" charset="-122"/>
                <a:ea typeface="黑体" panose="02010609060101010101" charset="-122"/>
                <a:sym typeface="+mn-ea"/>
              </a:rPr>
              <a:t>复 习</a:t>
            </a:r>
            <a:endParaRPr lang="zh-CN" altLang="en-US" sz="3200" b="1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sz="2800" b="1">
                <a:latin typeface="Calibri" panose="020F0502020204030204" pitchFamily="34" charset="0"/>
                <a:sym typeface="+mn-ea"/>
              </a:rPr>
              <a:t>这是我们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(  )(  )</a:t>
            </a:r>
            <a:r>
              <a:rPr lang="zh-CN" sz="2800" b="1">
                <a:latin typeface="Calibri" panose="020F0502020204030204" pitchFamily="34" charset="0"/>
                <a:sym typeface="+mn-ea"/>
              </a:rPr>
              <a:t>的照片。我家有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(  )(  )</a:t>
            </a:r>
            <a:r>
              <a:rPr lang="zh-CN" sz="2800" b="1">
                <a:latin typeface="Calibri" panose="020F0502020204030204" pitchFamily="34" charset="0"/>
                <a:sym typeface="+mn-ea"/>
              </a:rPr>
              <a:t>人：爸爸、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(  )(  )</a:t>
            </a:r>
            <a:r>
              <a:rPr lang="zh-CN" sz="2800" b="1">
                <a:latin typeface="Calibri" panose="020F0502020204030204" pitchFamily="34" charset="0"/>
                <a:sym typeface="+mn-ea"/>
              </a:rPr>
              <a:t>和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(  )</a:t>
            </a:r>
            <a:r>
              <a:rPr lang="zh-CN" sz="2800" b="1">
                <a:latin typeface="Calibri" panose="020F0502020204030204" pitchFamily="34" charset="0"/>
                <a:sym typeface="+mn-ea"/>
              </a:rPr>
              <a:t>。我没有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(  )(  )</a:t>
            </a:r>
            <a:r>
              <a:rPr lang="zh-CN" sz="2800" b="1">
                <a:latin typeface="Calibri" panose="020F0502020204030204" pitchFamily="34" charset="0"/>
                <a:sym typeface="+mn-ea"/>
              </a:rPr>
              <a:t>、姐姐，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(  )</a:t>
            </a:r>
            <a:r>
              <a:rPr lang="zh-CN" sz="2800" b="1">
                <a:latin typeface="Calibri" panose="020F0502020204030204" pitchFamily="34" charset="0"/>
                <a:sym typeface="+mn-ea"/>
              </a:rPr>
              <a:t>没有弟弟、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(  )(  )</a:t>
            </a:r>
            <a:r>
              <a:rPr lang="zh-CN" sz="2800" b="1">
                <a:latin typeface="Calibri" panose="020F0502020204030204" pitchFamily="34" charset="0"/>
                <a:sym typeface="+mn-ea"/>
              </a:rPr>
              <a:t>。我爸爸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(  )</a:t>
            </a:r>
            <a:r>
              <a:rPr lang="zh-CN" sz="2800" b="1">
                <a:latin typeface="Calibri" panose="020F0502020204030204" pitchFamily="34" charset="0"/>
                <a:sym typeface="+mn-ea"/>
              </a:rPr>
              <a:t>老师，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(  )(  )</a:t>
            </a:r>
            <a:r>
              <a:rPr lang="zh-CN" sz="2800" b="1">
                <a:latin typeface="Calibri" panose="020F0502020204030204" pitchFamily="34" charset="0"/>
                <a:sym typeface="+mn-ea"/>
              </a:rPr>
              <a:t>是大夫。我是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(  )(  )</a:t>
            </a:r>
            <a:r>
              <a:rPr lang="zh-CN" sz="2800" b="1">
                <a:latin typeface="Calibri" panose="020F0502020204030204" pitchFamily="34" charset="0"/>
                <a:sym typeface="+mn-ea"/>
              </a:rPr>
              <a:t>。</a:t>
            </a:r>
            <a:endParaRPr 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sz="2800" b="1">
                <a:latin typeface="Calibri" panose="020F0502020204030204" pitchFamily="34" charset="0"/>
                <a:sym typeface="+mn-ea"/>
              </a:rPr>
              <a:t>你家有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(  )(  )</a:t>
            </a:r>
            <a:r>
              <a:rPr lang="zh-CN" sz="2800" b="1">
                <a:latin typeface="Calibri" panose="020F0502020204030204" pitchFamily="34" charset="0"/>
                <a:sym typeface="+mn-ea"/>
              </a:rPr>
              <a:t>人？你爸爸、妈妈做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(  )(  )</a:t>
            </a:r>
            <a:r>
              <a:rPr lang="zh-CN" sz="2800" b="1">
                <a:latin typeface="Calibri" panose="020F0502020204030204" pitchFamily="34" charset="0"/>
                <a:sym typeface="+mn-ea"/>
              </a:rPr>
              <a:t>工作？你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(  )</a:t>
            </a:r>
            <a:r>
              <a:rPr lang="zh-CN" sz="2800" b="1">
                <a:latin typeface="Calibri" panose="020F0502020204030204" pitchFamily="34" charset="0"/>
                <a:sym typeface="+mn-ea"/>
              </a:rPr>
              <a:t>全家的照片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(  )</a:t>
            </a:r>
            <a:r>
              <a:rPr lang="zh-CN" sz="2800" b="1">
                <a:latin typeface="Calibri" panose="020F0502020204030204" pitchFamily="34" charset="0"/>
                <a:sym typeface="+mn-ea"/>
              </a:rPr>
              <a:t>？</a:t>
            </a:r>
            <a:endParaRPr 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2800" b="1">
                <a:latin typeface="Calibri" panose="020F0502020204030204" pitchFamily="34" charset="0"/>
                <a:sym typeface="+mn-ea"/>
              </a:rPr>
              <a:t>   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455" y="332740"/>
            <a:ext cx="2410460" cy="1718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125855"/>
            <a:ext cx="8361045" cy="52793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altLang="zh-CN" sz="3200" b="1">
                <a:latin typeface="黑体" panose="02010609060101010101" charset="-122"/>
                <a:ea typeface="黑体" panose="02010609060101010101" charset="-122"/>
                <a:sym typeface="+mn-ea"/>
              </a:rPr>
              <a:t>                </a:t>
            </a:r>
            <a:r>
              <a:rPr lang="zh-CN" altLang="en-US" sz="3200" b="1">
                <a:latin typeface="黑体" panose="02010609060101010101" charset="-122"/>
                <a:ea typeface="黑体" panose="02010609060101010101" charset="-122"/>
                <a:sym typeface="+mn-ea"/>
              </a:rPr>
              <a:t>复 习</a:t>
            </a:r>
            <a:endParaRPr lang="zh-CN" altLang="en-US" sz="3200" b="1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sz="2800" b="1">
                <a:latin typeface="Calibri" panose="020F0502020204030204" pitchFamily="34" charset="0"/>
                <a:sym typeface="+mn-ea"/>
              </a:rPr>
              <a:t>疑问代词 Interrogative Pronoun</a:t>
            </a:r>
            <a:endParaRPr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800" b="1">
                <a:latin typeface="Calibri" panose="020F0502020204030204" pitchFamily="34" charset="0"/>
                <a:sym typeface="+mn-ea"/>
              </a:rPr>
              <a:t>什么 what    怎么 how    谁 who   哪儿where  哪 which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800" b="1">
                <a:latin typeface="Calibri" panose="020F0502020204030204" pitchFamily="34" charset="0"/>
                <a:sym typeface="+mn-ea"/>
              </a:rPr>
              <a:t>几   how many  (less than 10) 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800" b="1">
                <a:latin typeface="Calibri" panose="020F0502020204030204" pitchFamily="34" charset="0"/>
                <a:sym typeface="+mn-ea"/>
              </a:rPr>
              <a:t>这是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什么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？那是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什么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？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800" b="1">
                <a:latin typeface="Calibri" panose="020F0502020204030204" pitchFamily="34" charset="0"/>
                <a:sym typeface="+mn-ea"/>
              </a:rPr>
              <a:t>这个用汉语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怎么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说？how to say it in Chinese?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800" b="1">
                <a:latin typeface="Calibri" panose="020F0502020204030204" pitchFamily="34" charset="0"/>
                <a:sym typeface="+mn-ea"/>
              </a:rPr>
              <a:t>她是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谁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？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谁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教你们汉语？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800" b="1">
                <a:latin typeface="Calibri" panose="020F0502020204030204" pitchFamily="34" charset="0"/>
                <a:sym typeface="+mn-ea"/>
              </a:rPr>
              <a:t>你家有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几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口人？你有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几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支笔？你住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几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号楼？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800" b="1">
                <a:latin typeface="Calibri" panose="020F0502020204030204" pitchFamily="34" charset="0"/>
                <a:sym typeface="+mn-ea"/>
              </a:rPr>
              <a:t>你去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哪儿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？银行在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哪儿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？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800" b="1">
                <a:latin typeface="Calibri" panose="020F0502020204030204" pitchFamily="34" charset="0"/>
                <a:sym typeface="+mn-ea"/>
              </a:rPr>
              <a:t>你是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哪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国人？你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哪</a:t>
            </a:r>
            <a:r>
              <a:rPr lang="en-US" altLang="zh-CN" sz="2800" b="1">
                <a:latin typeface="Calibri" panose="020F0502020204030204" pitchFamily="34" charset="0"/>
                <a:sym typeface="+mn-ea"/>
              </a:rPr>
              <a:t>天没有课？</a:t>
            </a:r>
            <a:endParaRPr lang="en-US" altLang="zh-CN" sz="2800" b="1"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12" descr="汉字"/>
          <p:cNvPicPr>
            <a:picLocks noChangeAspect="1"/>
          </p:cNvPicPr>
          <p:nvPr/>
        </p:nvPicPr>
        <p:blipFill>
          <a:blip r:embed="rId2"/>
          <a:srcRect b="36968"/>
          <a:stretch>
            <a:fillRect/>
          </a:stretch>
        </p:blipFill>
        <p:spPr>
          <a:xfrm>
            <a:off x="1543050" y="1125855"/>
            <a:ext cx="6057900" cy="5227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12" descr="汉字"/>
          <p:cNvPicPr>
            <a:picLocks noChangeAspect="1"/>
          </p:cNvPicPr>
          <p:nvPr/>
        </p:nvPicPr>
        <p:blipFill>
          <a:blip r:embed="rId2"/>
          <a:srcRect t="68216"/>
          <a:stretch>
            <a:fillRect/>
          </a:stretch>
        </p:blipFill>
        <p:spPr>
          <a:xfrm>
            <a:off x="488315" y="1541145"/>
            <a:ext cx="8228965" cy="3580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练习1-4"/>
          <p:cNvPicPr>
            <a:picLocks noChangeAspect="1"/>
          </p:cNvPicPr>
          <p:nvPr/>
        </p:nvPicPr>
        <p:blipFill>
          <a:blip r:embed="rId2"/>
          <a:srcRect b="46914"/>
          <a:stretch>
            <a:fillRect/>
          </a:stretch>
        </p:blipFill>
        <p:spPr>
          <a:xfrm>
            <a:off x="712470" y="1125855"/>
            <a:ext cx="7099935" cy="5398135"/>
          </a:xfrm>
          <a:prstGeom prst="rect">
            <a:avLst/>
          </a:prstGeom>
        </p:spPr>
      </p:pic>
      <p:pic>
        <p:nvPicPr>
          <p:cNvPr id="3" name="练习1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88935" y="3312795"/>
            <a:ext cx="412750" cy="41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607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16480" y="342900"/>
            <a:ext cx="542671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 你家有几口人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练习1-4"/>
          <p:cNvPicPr>
            <a:picLocks noChangeAspect="1"/>
          </p:cNvPicPr>
          <p:nvPr/>
        </p:nvPicPr>
        <p:blipFill>
          <a:blip r:embed="rId2"/>
          <a:srcRect t="52950"/>
          <a:stretch>
            <a:fillRect/>
          </a:stretch>
        </p:blipFill>
        <p:spPr>
          <a:xfrm>
            <a:off x="712470" y="1125855"/>
            <a:ext cx="7660640" cy="516255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1764030" y="3573145"/>
            <a:ext cx="215900" cy="215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607945" y="3573145"/>
            <a:ext cx="215900" cy="215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474085" y="3573145"/>
            <a:ext cx="215900" cy="215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329430" y="3573145"/>
            <a:ext cx="215900" cy="215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758950" y="4337050"/>
            <a:ext cx="215900" cy="215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607945" y="4397375"/>
            <a:ext cx="215900" cy="215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474085" y="4397375"/>
            <a:ext cx="215900" cy="215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758950" y="5163185"/>
            <a:ext cx="215900" cy="215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607945" y="5163185"/>
            <a:ext cx="215900" cy="215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74085" y="5163185"/>
            <a:ext cx="215900" cy="215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58950" y="5949950"/>
            <a:ext cx="215900" cy="215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607945" y="5949950"/>
            <a:ext cx="215900" cy="215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474085" y="5949950"/>
            <a:ext cx="215900" cy="215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4400,&quot;width&quot;:10800}"/>
</p:tagLst>
</file>

<file path=ppt/tags/tag2.xml><?xml version="1.0" encoding="utf-8"?>
<p:tagLst xmlns:p="http://schemas.openxmlformats.org/presentationml/2006/main">
  <p:tag name="KSO_WM_UNIT_PLACING_PICTURE_USER_VIEWPORT" val="{&quot;height&quot;:14400,&quot;width&quot;:10800}"/>
</p:tagLst>
</file>

<file path=ppt/tags/tag3.xml><?xml version="1.0" encoding="utf-8"?>
<p:tagLst xmlns:p="http://schemas.openxmlformats.org/presentationml/2006/main">
  <p:tag name="KSO_WM_UNIT_PLACING_PICTURE_USER_VIEWPORT" val="{&quot;height&quot;:7760,&quot;width&quot;:58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t">
        <a:spAutoFit/>
      </a:bodyPr>
      <a:lstStyle>
        <a:defPPr>
          <a:defRPr lang="en-US" altLang="zh-CN" sz="2000" b="1">
            <a:latin typeface="Calibri" panose="020F0502020204030204" pitchFamily="34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WPS 演示</Application>
  <PresentationFormat>全屏显示(4:3)</PresentationFormat>
  <Paragraphs>93</Paragraphs>
  <Slides>16</Slides>
  <Notes>2</Notes>
  <HiddenSlides>0</HiddenSlides>
  <MMClips>4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</vt:lpstr>
      <vt:lpstr>作</vt:lpstr>
      <vt:lpstr>作</vt:lpstr>
      <vt:lpstr>作</vt:lpstr>
      <vt:lpstr>※  作业  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zd</cp:lastModifiedBy>
  <cp:revision>189</cp:revision>
  <dcterms:created xsi:type="dcterms:W3CDTF">2020-08-28T04:35:00Z</dcterms:created>
  <dcterms:modified xsi:type="dcterms:W3CDTF">2021-11-17T04:48:50Z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2374C479BAE64E09BC80B370365499AD</vt:lpwstr>
  </property>
</Properties>
</file>