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621" r:id="rId3"/>
    <p:sldId id="603" r:id="rId4"/>
    <p:sldId id="686" r:id="rId5"/>
    <p:sldId id="689" r:id="rId6"/>
    <p:sldId id="690" r:id="rId7"/>
    <p:sldId id="685" r:id="rId8"/>
    <p:sldId id="687" r:id="rId9"/>
    <p:sldId id="688" r:id="rId10"/>
    <p:sldId id="707" r:id="rId11"/>
    <p:sldId id="706" r:id="rId12"/>
    <p:sldId id="691" r:id="rId13"/>
    <p:sldId id="709" r:id="rId14"/>
    <p:sldId id="710" r:id="rId15"/>
    <p:sldId id="692" r:id="rId16"/>
    <p:sldId id="693" r:id="rId17"/>
    <p:sldId id="695" r:id="rId18"/>
    <p:sldId id="696" r:id="rId19"/>
    <p:sldId id="699" r:id="rId20"/>
    <p:sldId id="698" r:id="rId21"/>
    <p:sldId id="700" r:id="rId22"/>
    <p:sldId id="711" r:id="rId23"/>
    <p:sldId id="701" r:id="rId24"/>
    <p:sldId id="697" r:id="rId25"/>
    <p:sldId id="399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6" autoAdjust="0"/>
    <p:restoredTop sz="94660"/>
  </p:normalViewPr>
  <p:slideViewPr>
    <p:cSldViewPr>
      <p:cViewPr>
        <p:scale>
          <a:sx n="60" d="100"/>
          <a:sy n="60" d="100"/>
        </p:scale>
        <p:origin x="-1572" y="-88"/>
      </p:cViewPr>
      <p:guideLst>
        <p:guide orient="horz" pos="22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225 413,'3'0,"2"0,-2 0,0 0,0 0,2 0,-1 0,3-1,-2 0,0 0,-1 0,0-1,0-1,-1 1,-1-2,-1-1,-1 1,1 0,1 0,-2 1,0 0,0-2,0 2,-2 0,1-1,-2 2,-1-1,1 0,-1 2,1 0,-1 1,-2 0,2 0,-2 0,2 0,-1 0,2-1,-1 0,1 0,-1 1,0 0,1 3,2 0,0 1,-1 0,2 0,0 2,0-2,-2 0,1-1,1 3,0-1,0-1,1-1,1 3,1-5,0 1,1-1,0 4,-1-1,0-1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817 679,'3'-1,"0"1,0 0,0 0,0 0,1 0,-1 0,0 0,0 0,1 0,-1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663 1018,'1'-3,"2"0,0 2,1-2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652 1012,'0'4,"-3"0,1 1,0-2,0 0,-1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648 1020,'3'0,"0"2,0-1,0 0,-1 2,2-2,-1 0,0 1,1-1,-1-1,0 1,4 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964 1031,'3'4,"1"-2,-1-3,0-1,0 1,2-1,-2 7,0-5,2 0,-1-2,-1 2,-1 3,2-4,0-1,-1 0,0 2,0 0,0 3,1-5,-3-1,2 4,0-1,0-3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905 1025,'3'-1,"1"2,-1 0,0-1,0 0,0 0,1-2,-1-1,-2 0,1 0,-2 0,0 0,0-1,0 1,0 0,0 0,0 0,0 0,0 0,0-1,-1 1,-1-1,-1 3,-1 1,-2 0,2 0,-3 1,4 0,0 2,0 0,3 0,-1 0,0 1,0-1,1 5,0-4,1-1,1 1,-1-1,1 0,2-2,0 0,-1 0,1 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94 299,'4'0,"0"1,-1 1,1-2,0 1,1 0,-1-1,-1 0,0 0,2 0,-1 0,-1 0,1 0,-1 0,1 0,0 0,0 0,0 0,0 0,-1 0,0 0,0 0,1-1,-1 1,2-2,0 1,-2 0,0 1,0-2,0 1,0 0,0 0,0 1,1-1,-1 0,0 0,1 1,-1 0,2 0,-2-1,0 1,2 0,-1-2,0 2,-1 0,1 0,0 0,-1 0,0 0,1 0,-1 0,0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536 909,'3'1,"0"0,0 0,0 1,0 0,0-1,1-2,-2-2,1 3,0 0,0 0,0-1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1103 908,'3'0,"0"1,1 0,0-1,0 0,-1-1,0 1,1 0,-1 0,0 0,0 0,0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108 870,'3'-2,"-1"-1,0-1,1 0,-1 1,0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142 858,'4'3,"-3"2,0-2,2 2,-1-2,-1-6,1 0,0-1,1 2,-1-1,0 0,2 0,-2 0,1 0,0-1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647 768,'3'-1,"1"-1,0 2,0-1,0 1,-1 0,0 0,0 0,1 0,0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267 848,'3'5,"-1"-2,1 1,-2 0,2 0,-2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184 849,'2'4,"-2"-1,2 2,1-1,-2-1,2-4,0-1,0-3,-1 2,1 0,1-1,-2 1,2-1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386 876,'-1'-3,"3"0,1-1,0 3,0-3,2 1,-1 0,-1-1,0 2,1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467 853,'3'0,"0"4,-2 0,1-1,0 0,-1 1,1-1,-1 0,1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535 838,'3'1,"-1"2,0 2,2 0,-2-1,1-1,-1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1027 839,'0'6,"3"-2,0 0,-2-1,4 2,-4-2,0 0,1 1,0 1,0-2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1094 838,'3'2,"0"0,-2 1,4 2,-3-2,0 1,3 3,-2-5,0 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229 362,'4'0,"-1"0,2 0,1 0,0 0,-1 0,-2 1,2-1,-2 0,2 1,0-1,-1 1,-1-1,1 0,2 1,-3-1,3 1,-3-1,2 1,-1 0,0-1,-1 0,0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548 299,'3'1,"-2"2,2 0,-3-6,0-1,1 1,0 0,0 0,0 0,0 0,0-2,2 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584 309,'3'-2,"-2"-1,1 0,1-1,0 0,-3 1,3-1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1028 767,'3'0,"0"0,0 0,0 0,0 0,0 0,2 1,-1-1,0 0,-1 0,0 0,0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383 295,'3'0,"1"0,-1 0,0 0,0 0,0 0,1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432 301,'3'3,"3"7,-2-7,-1 1,-2-7,-1-1,0 0,0 0,1 1,1-1,1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470 299,'3'0,"0"-1,0-1,0 1,1-1,0 0,1-2,-2 2,1-1,-2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516 278,'2'4,"-1"1,2 2,-2-2,2 0,0-1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627 307,'3'4,"1"-2,-3-6,-1 1,1-1,0 1,0 0,0-1,0 0,1 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652 293,'4'2,"0"-2,-1 0,0 0,0 0,0 0,0 1,0-1,0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435 802,'3'0,"0"0,0 0,1 0,0 0,-1 0,0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493 802,'4'2,"-2"2,1-2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827 826,'3'2,"0"2,-1 0,-1-1,2 2,-1-1,0-1,0 1,-1-1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951 872,'0'-3,"2"-1,0-1,2-1,-2 2,2 2,-1-3,0 0,1 0,0 1,-2 0,-1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692 958,'3'0,"0"0,0 0,1 0,0 0,0 0,0 0,0 0,-1-1,-6 1,-2 0,1 0,-2 0,2 0,1 0,-1-1,1 1,0 0,6 0,0 0,3 0,-1 0,-1 0,-1 0,2 0,-2 0,2 0,-2 0,0 0,0 0,0-1,0 1,0-1,1 1,-1 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1158 867,'0'-3,"2"-3,3-1,-4 3,2 2,-1-2,0 1,-1 0,1-1,0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454 1022,'3'0,"0"0,0 0,0 0,1-2,-1-1,0 1,-1-1,-1 0,-1-1,0 1,1 0,-1 0,0-1,0 1,-3 2,0 1,-1-1,1 1,0 0,0 0,0 3,3 0,0 0,0 1,-1 0,0-1,1 0,0 0,-1 0,1 0,0 0,0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761 1011,'4'4,"-1"-4,0 0,0-1,0-1,1-1,-3 0,-1 0,0 0,0 0,0 0,0 0,0 0,-1 0,0 0,-2 1,-2 1,2 1,0 0,0 0,0 0,0 0,0 0,0 3,2 0,-1 1,2 2,2-2,-1-1,2 0,-1 0,1-1,-2 1,1 0,2-2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1098 1002,'3'1,"0"-1,0 1,0-1,0-2,0-2,-1 0,-1 1,-1 0,0 0,0-1,0 1,0 0,0-1,-3 1,0 1,0 0,0 2,-1 0,0 0,-1 0,3 3,2 1,-1-1,0 0,1 0,0 1,1 1,0-2,-1 0,0 1,1 1,1-1,-1 0,3-2,-1-3,0-1,-2-1,1 0,-1 0,1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1097 903,'0'4,"0"0,0 2,0-2,-1 0,0-1,-1 0,0 1,-2-1,0-1,3-5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1093 901,'3'1,"0"-1,0-1,2 0,-1-1,0 2,-5 5,0-1,0 1,0-1,0 1,1-1,0 0,0 1,3-4,0-1,0 0,0 0,0 0,0-1,-1-3,2 2,-4-1,0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1147 888,'0'4,"-1"2,0-3,0 0,1 1,-1-1,-1 1,1-1,0 2,-1-2,0 0,2-6,1-1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1147 898,'7'1,"-5"2,1-1,0 0,0-1,-1 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1149 900,'0'8,"0"-4,2 3,0-2,-1 0,0-2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1149 1010,'3'0,"2"0,1 0,-2 0,0-1,-1 1,1 0,-1-1,2 1,-1-1,0 1,-1 0,0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566 1000,'10'6,"-4"-6,-2 0,-1 0,0-1,1 0,-1 1,0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1143 975,'1'-4,"3"2,-1-2,0 2,1-2,0-1,-1 2,0 0,-1 0,1-1,-1 0,1 1,-1 0,0 0,0-2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1187 917,'3'3,"-2"0,-1 1,0 3,-1-4,1 0,-1 0,-1 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1169 924,'3'-3,"0"1,1 1,-1-2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1148 970,'2'3,"-2"0,2 3,-1-1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715 898,'0'3,"0"1,0 1,0-1,0-1,-2 3,-1-3,2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718 917,'1'3,"-1"4,0-4,0 0,0 3,0-3,1 0,0 0,-1-7,0 1,0-1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741 891,'0'4,"0"-1,-1 1,0 0,-2 0,0-2,0 2,1-1,-1 0,3-6,2-1,0 1,1 0,0 2,1-1,0 1,-2-2,1 3,0 0,0-1,0 2,-3 3,0 0,-2-1,-1 1,0 0,0-2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742 915,'2'5,"-1"-2,0 0,0 0,0 0,0 0,0 1,-1-1,0 0,0 2,-3-4,-1-3,3-2,-3 1,3 0,-2 1,1-2,2 7,1 1,2-7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765 923,'3'1,"0"2,0-1,-2 1,0 0,3-1,-3 1,-3-7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823 908,'0'3,"0"1,0 2,-1-1,1 0,-1-1,1-1,0 1,-1-1,1 0,-2 0,0 1,-2 0,1-2,-1 0,1-2,2-4,0 1,0 0,1 0,0-2,1 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351 921,'3'0,"0"0,0 0,0 0,0 0,0 0,0 0,0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818 912,'3'0,"1"0,1 0,1-1,-2 0,-1 1,-3 3,-1 1,0-1,1 0,-1 0,1 0,-1 0,0 0,1 0,0 0,0 0,0 1,4-4,0-1,0 1,2-2,-3-1,0 2,0 0,0 1,-2-3,-1-2,0 2,-1-1,0 0,0 1,1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775 973,'3'-5,"0"3,1-1,0 2,-1 0,1-1,0 0,0-3,-1 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961 650,'6'-1,"-3"1,1 0,0 0,1 0,-2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570 1052,'3'0,"0"0,0 0,0 0,4 0,-4 0,2 0,-1 0,-1 1,1-1,1 0,-1 1,0-1,0 0,-1 0,1 0,3 1,-3-1,1 0,0 0,0 0,-2 0,0 0,1 0,0 1,-1-1,2 2,0-2,-1 1,-1-1,1 1,-1-1,0 0,2 2,-2-2,2 0,-1 1,0 0,-1-1,0 1,2-1,-2 0,0 1,0-1,0 0,2 1,0-1,-1 0,1 1,1 1,0-2,-1 1,-1-1,1 0,-2 0,2 0,1 0,-3 0,0 0,0 0,0 1,1 0,-1-1,1 0,0 1,-1 0,2-1,-1 0,-1 1,0-1,1 0,-1 0,1 0,0-2,-1 2,1 0,-4-3,3 2,-1-2,1 1,-3-1,1 0,-1-1,0 1,1-2,0 2,-1 0,0 0,0 0,0 0,0 0,0-1,0 0,-1 1,-2-1,0 1,0 1,0 1,0-1,-2-2,2 1,0 2,-1 0,1 0,-1 0,1 1,-1 0,1 0,0 0,0 0,0 1,-1-1,0 2,0-2,-4 4,4-4,-2 0,3 0,0 0,-1 0,0 0,1 0,-3 0,2 0,0 0,-1 0,2 0,-1 0,0 0,1 0,-4 1,4-1,0 0,0 0,0 0,-1 0,0 0,1 0,-1 0,-2 0,2 0,-2 0,2 0,0 0,0-1,0 0,1 1,-3-1,2 0,1 1,-4 0,4 0,0 0,0 0,0 0,-1 0,-4 0,4 0,-1 1,0 1,1 0,1-1,0-1,-1 1,1 0,0 0,0 1,0-1,-1 0,1 1,-1-1,1-1,0 1,0-1,0 0,0 1,0 0,1 2,0 0,1 1,0 0,1-1,0 1,2-1,1-1,0 0,0 0,1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645 1057,'3'1,"1"1,1 1,-1-2,-1-1,1 2,0-2,2 0,-1 0,-1-1,-1 1,2 0,-1 0,-1 0,2 0,-1-1,-4-2,2 0,0 0,-1 0,2-1,-1 1,0-1,1 2,-2-1,-1 0,1 0,-1 0,0 0,0 0,0 0,-1 0,0-1,0 0,-1 1,-2 2,-1-1,1 0,-1 1,2 1,-1-1,-2-1,2 2,0-1,1 1,0 0,-1 0,0 0,-2 0,2 1,1 0,0 0,-1 1,0-1,0 1,2 1,0 0,-1 1,1-1,0 0,1 0,1 0,0 2,1 0,0-2,0 2,1 1,1-3,-2 0,1 1,1-2,1 0,-1 0,0 1,0-2,1 1,-1 1,1-2,0 1,-1-2,0 0,1 0,0 0,-1-5,0 3,1 1,-2-2,1 0,1 0,-3 0,3 2,2 0,-1-1,-2-1,0 1,0-1,0 1,-2-1,0-1,0 1,0 0,-1 0,1 0,-1 0,0 0,0-1,-1 1,1 0,-3 2,0-3,0 3,0-2,0 2,-4-1,1 1,3 0,0 1,-1 0,1 1,0-1,-1 1,0-1,-4 3,5-3,0 1,-1 0,-1-1,2 1,-1 1,1 0,0 1,1 0,-1-1,0-1,0 2,1 1,2 0,0 1,0-1,1 0,0-1,0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595 549,'1'4,"3"-2,-1 0,-3-5,3-2,-2 1,1 0,-2 1,1 0,-1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604 615,'3'0,"-1"4,1-1,0-2,-1-4,0 0,0 0,-2-1,2 1,0-1,-1 1,2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758 404,'3'2,"0"1,1-2,0 0,0-1,1 2,-2-2,0 0,0 0,0 0,1-1,-1 0,1 0,0-2,-1 0,-1-1,0 0,-1 0,0 1,0-1,-1 1,1 0,-1 0,0 0,0 0,0-1,0 1,-2 0,0-1,0 1,-1 0,0 1,2-1,-3 1,1 2,0 0,0 0,-1 0,0 0,0 0,1 2,0 0,3 1,-3-1,1 1,0 2,0-2,1 1,0 0,0-1,0 0,1 0,0 0,0 0,0 1,0-1,1 1,0 1,0-1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633 686,'1'-3,"0"0,0 0,1-1,0 1,-1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724 689,'2'-3,"1"1,-1-1,-1 0,2 0,-1-1,1 3,1-1,-3-1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610 749,'3'2,"0"-3,0 0,0 0,0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621 364,'3'-2,"-1"-1,0 0,1 1,-1-1,1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601 426,'3'1,"1"-1,-1 0,0 0,0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622 479,'1'3,"1"1,-2-1,2 1,0-1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694 476,'2'5,"0"-1,1 0,0-2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351 540,'-2'3,"2"2,0-2,0 1,0 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482 538,'0'3,"0"3,0-2,1 0,0-1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434 581,'0'-4,"0"1,3 0,-1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168 851,'3'0,"0"0,0 0,0 0,2 0,1 0,-1-1,-1 1,-1 0,0 0,0 0,1-2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467 577,'1'3,"0"0,1 1,1-2,0-5,-1-1,0 1,0 0,-1 0,0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507 575,'2'-3,"2"-1,0 2,-1 0,-2-2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317 654,'3'-1,"0"1,0 0,1 0,1 0,-1 0,0 0,0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551 568,'3'0,"2"0,-2 0,0 0,2 0,-2 0,1 0,2 0,-1 0,0 0,-2 0,0 0,2 0,-2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646 638,'4'-1,"-1"1,0 0,2 0,1-1,2 1,-2 0,2 0,-3 0,4 0,-6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190 554,'3'0,"1"0,0 0,-1 0,0 0,2 0,-1 0,0 0,-1 0,0 0,0 0,1 0,-1 0,0 0,0 1,0-1,0 0,0 1,0-1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251 615,'4'0,"-1"0,0 0,2 0,0 0,1 0,-3 0,1 0,0 1,0 0,-1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744 898,'3'-3,"0"0,-2 0,3 2,-3-3,2 3,-2-2,1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782 876,'3'0,"1"0,-1 0,0 0,0 0,0 0,1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846 902,'2'-4,"1"1,-2 0,2-1,0 2,-1-1,1 0,0 0,0 2,1-3,-1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183 926,'5'1,"-2"-1,2 0,1 0,-3 0,2 0,-1 0,-1 0,0 0,0 0,0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901 894,'1'-3,"1"-1,1 0,2 0,-3 0,1 1,1 0,-4 0,2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954 895,'1'-4,"0"1,2 1,-1-2,1 2,-2-1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988 875,'3'-2,"3"2,-1 0,0 0,0 0,-2 0,1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1123 892,'0'-3,"3"-1,-1 1,0 0,0 0,-1 0,3 1,-4-1,3-1,-2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1168 856,'1'5,"2"-2,-2 1,1 1,4 2,-2 0,-1-2,0-2,-1 0,2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732 946,'3'0,"1"0,0 0,1 0,-2 0,2 0,-1 0,1 0,1 0,-3 0,0 0,1 0,1 0,-2 0,1 0,0 0,-1 0,0 0,0 0,0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829 945,'3'0,"1"0,0 0,-1 0,2 0,-1 0,1 0,-1 0,0 0,0 0,0 0,3 0,-4 0,1 0,0 0,-1 0,0 0,0 0,0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950 948,'3'0,"0"0,1 0,-1 0,2 0,1 0,0 0,0 0,-3 1,3-1,-3 1,0-1,0 0,2 1,-2-1,0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1121 951,'3'0,"0"0,0 0,1 0,2 0,-3 0,1 0,2 1,-3-1,0 0,2 0,-1 0,-1 0,0 0,1 0,0 0,0 0,0 0,0 0,-1 0,0 1,1-1,0 0,0 0,-1 0,0 0,3 2,-3-2,1 0,-1 1,0-1,3 1,-1-1,-2 0,4 1,-4-1,0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584 697,'1'6,"1"-2,1-1,-2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335 632,'3'0,"1"0,1 0,0 0,1 0,-3 0,1 0,2 0,-3 0,1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1414 385,'0'3,"0"0,0 1,0 0,0 0,0 3,0-3,0 0,0-1,0 1,0 0,0 0,0-1,0 3,0-2,0-1,0 5,0-4,0-1,0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590 224,'0'-3,"1"0,1-1,0 1,-1 0,2 0,-1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462 691,'-3'-1,"3"-2,2 0,1 2,0-2,-4 6,0 0,-2-1,3-5,2 0,0 0,1 0,0 0,0-1,-1 1,2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466 685,'0'-4,"3"1,0 2,-1-2,1 0,1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580 786,'3'-2,"0"0,1 0,-1 0,0 0,-1-1,1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618 779,'3'4,"0"-1,-1 0,1-1,-2 1,2-4,-2-3,2 2,-1-1,1 0,0-1,0 1,1 0,-2 0,0-1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742 761,'2'5,"-1"-2,-1 0,1 0,0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1129 820,'-1'-3,"1"0,0 0,0 0,0 0,0 0,0 0,2 0,-1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473 920,'5'-1,"-1"1,0 0,-1-1,0 1,0 0,0 0,1 0,1 0,-2 0,1 1,0-1,-1 0,0 0,0 0,1 0,-1 1,0-1,1 1,0-1,-1 0,0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735 916,'3'0,"0"0,0 0,0 0,0 0,1 0,1 0,-2 0,1 0,-1 0,1 0,-1 0,1 0,-1 0,0 0,0 0,1 0,0 0,-1 1,-6-1,0 0,-1 0,1 0,0 0,-1 0,0 0,0 0,-1-1,1 1,1 0,0 0,-2 0,2 0,0 0,0 0,0 0,-1-1,1 1,0 0,-1 0,1 0,7 0,4 0,-5 0,1 0,2 0,-2 0,-1 0,1 0,-1 0,2 0,-1 0,-1 0,2 0,1 0,-3 0,1 0,-1 0,1 0,-1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517 638,'3'2,"0"-2,0 0,1 0,0 0,0-1,-1 1,0 0,0 0,1-1,-1 1,0-1,0 1,1 0,-1 0,0 0,3 0,1 0,-4 0,0 0,1 0,0 0,-1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1120 918,'3'0,"1"0,-1 0,2 0,0 0,1 0,-3 0,1 0,-1 0,0 0,1 0,0 0,-1 0,2-1,-1 1,0 0,-1 0,0 0,0 0,0-1,-1-2,0-1,-2 1,0 0,0-1,-2 1,0-1,0 1,0-1,-1 0,0 2,0 1,0 0,0 1,-4 0,3 0,0 0,0 0,0 0,1 0,-2 1,2 0,0 1,0-2,0 2,-1-2,0 1,1 1,-1-1,1 0,1 2,2 0,0 0,0 1,2 1,0-1,1-1,0 0,-2 0,2-1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1139 784,'4'2,"-1"-1,-2 2,3-2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1133 800,'4'-2,"-2"-1,1 3,-2 4,-1 0,0-1,-1 0,1 0,-1 1,1-1,-1 0,0 0,-1 0,2 0,3-4,0-3,-2 0,3 0,-2 0,1 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1166 775,'0'4,"-1"-1,-2 1,0 0,1 1,-1-4,2 2,-1 0,1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1159 792,'0'3,"0"1,1 2,-1-2,0 1,0-2,1 0,-1 0,0 1,1 1,-1-2,0 1,0 0,0-1,0 0,0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1176 770,'0'3,"3"0,-2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1168 792,'5'0,"-1"0,1-1,-1 1,-1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1176 804,'3'2,"2"-2,-2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1186 800,'-1'3,"1"0,1 2,-1-1,1 0,-1-1,0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1178 822,'1'-3,"2"3,0-2,0 2,0-1,1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596 681,'4'-1,"-1"1,0 0,1-1,0 1,-1-1,0 1,1 0,3 0,-4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1171 835,'4'-1,"0"1,0-1,0 1,-1-1,1 1,1 0,-2 0,0 0,0 0,0 0,0-1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1158 838,'-2'4,"2"-1,0 0,-1 0,0 0,0 0,0 0,1 0,-1 1,1-1,0 0,-1 0,-1 0,2 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655 858,'3'1,"0"0,0-1,0 0,1 0,-1 0,1 0,0 0,-3-5,-1 1,0 1,0-1,1-1,-1 1,2 0,-2 1,0-1,1 1,0-2,-1 2,0 0,0 0,0 0,-3 0,0 1,0 0,-1 1,1 1,-1 0,0 0,-3 1,3-1,1 1,0 0,0 1,0 2,-1 0,3-1,-2-1,2 2,0 0,-1-1,2 0,0 0,0 0,0 2,2-1,-1-1,1 0,0 0,1 0,-1 3,-1-3,0 0,2 0,0 0,1-1,-1-1,0-1,1 0,1-1,0-1,-1-2,-1 1,-1 0,0 0,-1 0,0 0,0 0,-1-1,0 1,0 0,0 0,-1-1,0 0,1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449 849,'3'0,"2"0,2-2,0-2,-1 4,-1-1,1 1,2 0,-2 0,0 0,1 0,1 0,-2 0,-2 0,1 0,-2 0,0 0,0 0,1 0,2-2,-2 1,1 1,-2-1,1 1,0-1,-1 0,0 1,1 0,-1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390 961,'3'0,"0"0,2 0,-1 2,1-2,0 1,-2-1,3 1,-1 0,1-1,0 0,0 0,0 0,0 0,1 0,-1 0,0 0,-1-1,-1 1,0 0,0-1,0 1,-1 0,0 0,0 0,0 0,1 0,-1 0,0 0,1 0,1 0,0 0,-1 0,0 0,-1 0,0 0,0 0,0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558 619,'5'0,"-1"0,0 0,0 0,-1-1,0 1,0 0,0 0,0 0,-2-3,2 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601 509,'-4'3,"1"4,1-4,-2-1,2 2,-1-2,2 1,-3-1,2 1,1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588 529,'1'4,"-1"0,2 2,-2-1,0-1,0 0,0-1,1 2,0-8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604 530,'3'0,"2"-1,-2 1,2-1,0 1,-1-1,-1-1,0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621 501,'-1'6,"1"-3,1 1,-1 0,0 2,1 0,-1-3,0 2,0-1,0-1,0 1,0 0,1 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291 625,'3'1,"0"0,0-1,0 0,0 0,2 0,2 0,-3-1,0 0,-1-1,-3-1,2-1,-1 0,0 0,0 0,0 1,-1 0,0-1,0 1,-2 0,-4 1,2 0,0 1,-1 0,1 0,0 1,3 3,0 1,0 0,-2-1,2 0,-1 1,0-1,1 0,-1 0,0 1,2-1,-2 2,0-2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662 506,'0'3,"-1"0,-1 3,-1-3,1 4,-2-6,2 2,-1 3,2-3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672 524,'-1'3,"0"0,0 1,-1-1,0 0,1 1,-1-1,0 1,0 0,1-1,-2-1,-1 1,4 0,3-5,2-1,-2 2,1-1,0 0,-1 0,1 1,-1-1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680 542,'3'3,"-1"2,4 2,-4-3,0-1,2 0,-2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499 619,'3'-1,"-1"4,0 0,0 0,-1 1,0-1,2-1,0-3,1-1,-3-2,3 2,-2-1,0-4,0 4,1 2,-1 4,1 1,-3-8,3 5,-1 2,0 0,0-6,0-1,0 0,-2 1,0 0,0 0,0-1,1 1,0 0,1 0,-1 0,0-1,1 0,1 3,1 1,-1 0,1-2,-1 1,0 1,1-1,-1 1,2-2,-1 2,0 0,3 0,-3 0,1 0,1 0,-2 0,-1-1,0 1,1 0,-1 1,2 0,2 0,-3 1,0-2,-1 0,2 1,0-1,-2 0,1 0,0 0,-1 0,1-2,3-1,-4 1,1-1,0 1,-1 1,0-2,0 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973 549,'3'2,"-1"2,1-2,1 2,0-1,-1-3,-1-3,1 0,0 0,2 4,-4 2,3-2,1-1,-1 0,-1-2,2 0,-3-1,1 4,0 0,0-2,2 0,-2-1,0 1,1 1,1-1,-1 1,-1-1,0 1,0 0,0 0,0 0,0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606 966,'4'1,"-1"0,0-1,0 0,0 0,0-1,1 1,-1 1,0-1,1 0,-1 0,1 0,0 1,3 2,-4-1,2 1,-2-2,1-1,0 0,1 0,-2-1,0 0,1 0,-1 1,1-1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510 968,'0'3,"5"0,-2-1,0-1,0-1,0 0,0-1,0-1,-2-1,0 0,0-1,-1 1,0 0,0 0,-1 0,0 0,-2-1,1 1,-1 0,0 1,0 0,0 1,-1 1,0 0,-2 0,3 0,0 0,0 2,2 1,1 0,0 1,1 1,1-2,2 0,-2 0,1 0,0-3,0 1,0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531 988,'0'3,"-2"0,1 0,-2-1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525 1008,'3'-2,"2"1,1 0,-2 0,1-1,-2 2,3-1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543 996,'0'4,"0"1,0-1,0-1,1 1,-1 0,1 1,-1-1,1-1,-1 0,-3-2,0-1,0-3,2 0,-2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473 683,'3'0,"0"1,0 0,0 0,2-1,0 2,-1-2,-1 0,0-1,0-1,0 0,-1-1,1 2,-1-3,1 1,-3 0,0 0,0-1,0 0,-2 1,1 0,0 0,-2 1,1-1,-2 1,1-1,-1 1,0 2,1 0,-1 1,0 2,3 1,1-1,0 0,-1 0,0 0,1 0,0 0,0 0,0 0,0 4,1-3,1-1,0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530 1023,'3'-3,"1"1,-1 1,0-2,0 3,2-2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549 991,'1'3,"0"0,0 0,0 1,2 0,-1 0,0 1,0 0,2-1,-1-2,0 2,0-3,-3-4,0-2,0 1,0 0,0 1,-1 0,1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558 981,'4'2,"0"-1,-3 2,2-2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574 999,'-2'3,"1"0,-1 1,0 0,-1-3,-1 4,1-2,1 0,-2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645 982,'2'3,"-2"0,1 2,0-1,-1-1,1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648 978,'1'-3,"3"3,0-1,-1 0,-1 4,-2 0,0 0,0 0,0 0,-1 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651 984,'1'-3,"2"2,0 0,1-1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648 998,'4'-3,"-1"1,0 1,1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638 1010,'3'-1,"1"0,1 0,1-1,-1 0,0 0,-2 1,0 1,0-1,1-1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1:0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667 1001,'-2'4,"2"0,0-1,0 0,0 0,0 0,-1 0,0-6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8F785C5-25F0-4871-986A-2D01DB8E5FD5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84DC985-7B3E-4FF3-90DA-A940E1C958F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9395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A11403BE-6AA6-4E8B-B6BB-C1E8874AE52A}" type="slidenum">
              <a:rPr lang="zh-CN" altLang="en-US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78FFB-10B3-419E-91FA-F498892AF47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28717-5DF2-40EE-B244-1F0EFCF20A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F11F1-8449-4047-8C22-BAFF6FBEF7E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309FA-77EB-46AD-8A36-4431E85D835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A14A6-ACD9-4B8A-87B7-3D034403DD4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E1DC0-D4DB-44B8-8255-8927F6DB35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C757D-5DD8-4FF3-AFD1-0BE85BD0B98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20AE5-9AE7-4BD3-9CDE-4927F5A7B56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2EDA6-2AEF-4782-862D-A435C8F640F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D53BC-D123-47F8-9922-388BA5F10A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A4EF7-A049-4D44-BD83-4B76618FC5B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36589-8594-43C8-A9E6-3919F894665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A8994-2704-4249-A47A-A7AD6917B34C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4AFD5-9C03-447F-BADC-A14A7F97F1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8ADA9-64A8-46BA-855F-20344DE6BB6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554D3-0F46-4E3A-9E27-1EF8A36DE4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E63F0-4FB0-40B3-B5CE-747A1C2CFED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7FDDB-6B47-4237-8C11-B9760F5419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F20A6-3725-4AAC-B44B-1EC172AAC0B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945B7-8D8C-405E-B49B-C1ABB55973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6FC4C-1067-4BF2-93F2-E013D8488EE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5CB98-9A8E-4E4E-AEEF-7434127D1B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EF00CE7-4692-4601-AE6C-D8714EA1554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C56E3E-E90F-47AF-B51A-22A7E2EF2DB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customXml" Target="../ink/ink28.xml"/><Relationship Id="rId7" Type="http://schemas.openxmlformats.org/officeDocument/2006/relationships/image" Target="../media/image34.png"/><Relationship Id="rId6" Type="http://schemas.openxmlformats.org/officeDocument/2006/relationships/customXml" Target="../ink/ink27.xml"/><Relationship Id="rId5" Type="http://schemas.openxmlformats.org/officeDocument/2006/relationships/image" Target="../media/image24.png"/><Relationship Id="rId4" Type="http://schemas.microsoft.com/office/2007/relationships/media" Target="../media/media2.mp3"/><Relationship Id="rId3" Type="http://schemas.openxmlformats.org/officeDocument/2006/relationships/audio" Target="../media/media2.mp3"/><Relationship Id="rId2" Type="http://schemas.openxmlformats.org/officeDocument/2006/relationships/image" Target="../media/image23.jpeg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39.png"/><Relationship Id="rId16" Type="http://schemas.openxmlformats.org/officeDocument/2006/relationships/customXml" Target="../ink/ink32.xml"/><Relationship Id="rId15" Type="http://schemas.openxmlformats.org/officeDocument/2006/relationships/image" Target="../media/image38.png"/><Relationship Id="rId14" Type="http://schemas.openxmlformats.org/officeDocument/2006/relationships/customXml" Target="../ink/ink31.xml"/><Relationship Id="rId13" Type="http://schemas.openxmlformats.org/officeDocument/2006/relationships/image" Target="../media/image37.png"/><Relationship Id="rId12" Type="http://schemas.openxmlformats.org/officeDocument/2006/relationships/customXml" Target="../ink/ink30.xml"/><Relationship Id="rId11" Type="http://schemas.openxmlformats.org/officeDocument/2006/relationships/image" Target="../media/image36.png"/><Relationship Id="rId10" Type="http://schemas.openxmlformats.org/officeDocument/2006/relationships/customXml" Target="../ink/ink29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customXml" Target="../ink/ink33.xml"/><Relationship Id="rId8" Type="http://schemas.microsoft.com/office/2007/relationships/media" Target="../media/media4.mp3"/><Relationship Id="rId7" Type="http://schemas.openxmlformats.org/officeDocument/2006/relationships/audio" Target="../media/media4.mp3"/><Relationship Id="rId6" Type="http://schemas.openxmlformats.org/officeDocument/2006/relationships/image" Target="../media/image24.png"/><Relationship Id="rId5" Type="http://schemas.microsoft.com/office/2007/relationships/media" Target="../media/media3.mp3"/><Relationship Id="rId45" Type="http://schemas.openxmlformats.org/officeDocument/2006/relationships/slideLayout" Target="../slideLayouts/slideLayout2.xml"/><Relationship Id="rId44" Type="http://schemas.openxmlformats.org/officeDocument/2006/relationships/image" Target="../media/image59.png"/><Relationship Id="rId43" Type="http://schemas.openxmlformats.org/officeDocument/2006/relationships/customXml" Target="../ink/ink50.xml"/><Relationship Id="rId42" Type="http://schemas.openxmlformats.org/officeDocument/2006/relationships/image" Target="../media/image58.png"/><Relationship Id="rId41" Type="http://schemas.openxmlformats.org/officeDocument/2006/relationships/customXml" Target="../ink/ink49.xml"/><Relationship Id="rId40" Type="http://schemas.openxmlformats.org/officeDocument/2006/relationships/image" Target="../media/image57.png"/><Relationship Id="rId4" Type="http://schemas.openxmlformats.org/officeDocument/2006/relationships/audio" Target="../media/media3.mp3"/><Relationship Id="rId39" Type="http://schemas.openxmlformats.org/officeDocument/2006/relationships/customXml" Target="../ink/ink48.xml"/><Relationship Id="rId38" Type="http://schemas.openxmlformats.org/officeDocument/2006/relationships/image" Target="../media/image56.png"/><Relationship Id="rId37" Type="http://schemas.openxmlformats.org/officeDocument/2006/relationships/customXml" Target="../ink/ink47.xml"/><Relationship Id="rId36" Type="http://schemas.openxmlformats.org/officeDocument/2006/relationships/image" Target="../media/image55.png"/><Relationship Id="rId35" Type="http://schemas.openxmlformats.org/officeDocument/2006/relationships/customXml" Target="../ink/ink46.xml"/><Relationship Id="rId34" Type="http://schemas.openxmlformats.org/officeDocument/2006/relationships/image" Target="../media/image54.png"/><Relationship Id="rId33" Type="http://schemas.openxmlformats.org/officeDocument/2006/relationships/customXml" Target="../ink/ink45.xml"/><Relationship Id="rId32" Type="http://schemas.openxmlformats.org/officeDocument/2006/relationships/image" Target="../media/image53.png"/><Relationship Id="rId31" Type="http://schemas.openxmlformats.org/officeDocument/2006/relationships/customXml" Target="../ink/ink44.xml"/><Relationship Id="rId30" Type="http://schemas.openxmlformats.org/officeDocument/2006/relationships/image" Target="../media/image52.png"/><Relationship Id="rId3" Type="http://schemas.openxmlformats.org/officeDocument/2006/relationships/image" Target="../media/image41.jpeg"/><Relationship Id="rId29" Type="http://schemas.openxmlformats.org/officeDocument/2006/relationships/customXml" Target="../ink/ink43.xml"/><Relationship Id="rId28" Type="http://schemas.openxmlformats.org/officeDocument/2006/relationships/image" Target="../media/image51.png"/><Relationship Id="rId27" Type="http://schemas.openxmlformats.org/officeDocument/2006/relationships/customXml" Target="../ink/ink42.xml"/><Relationship Id="rId26" Type="http://schemas.openxmlformats.org/officeDocument/2006/relationships/image" Target="../media/image50.png"/><Relationship Id="rId25" Type="http://schemas.openxmlformats.org/officeDocument/2006/relationships/customXml" Target="../ink/ink41.xml"/><Relationship Id="rId24" Type="http://schemas.openxmlformats.org/officeDocument/2006/relationships/image" Target="../media/image49.png"/><Relationship Id="rId23" Type="http://schemas.openxmlformats.org/officeDocument/2006/relationships/customXml" Target="../ink/ink40.xml"/><Relationship Id="rId22" Type="http://schemas.openxmlformats.org/officeDocument/2006/relationships/image" Target="../media/image48.png"/><Relationship Id="rId21" Type="http://schemas.openxmlformats.org/officeDocument/2006/relationships/customXml" Target="../ink/ink39.xml"/><Relationship Id="rId20" Type="http://schemas.openxmlformats.org/officeDocument/2006/relationships/image" Target="../media/image47.png"/><Relationship Id="rId2" Type="http://schemas.openxmlformats.org/officeDocument/2006/relationships/image" Target="../media/image40.jpeg"/><Relationship Id="rId19" Type="http://schemas.openxmlformats.org/officeDocument/2006/relationships/customXml" Target="../ink/ink38.xml"/><Relationship Id="rId18" Type="http://schemas.openxmlformats.org/officeDocument/2006/relationships/image" Target="../media/image46.png"/><Relationship Id="rId17" Type="http://schemas.openxmlformats.org/officeDocument/2006/relationships/customXml" Target="../ink/ink37.xml"/><Relationship Id="rId16" Type="http://schemas.openxmlformats.org/officeDocument/2006/relationships/image" Target="../media/image45.png"/><Relationship Id="rId15" Type="http://schemas.openxmlformats.org/officeDocument/2006/relationships/customXml" Target="../ink/ink36.xml"/><Relationship Id="rId14" Type="http://schemas.openxmlformats.org/officeDocument/2006/relationships/image" Target="../media/image44.png"/><Relationship Id="rId13" Type="http://schemas.openxmlformats.org/officeDocument/2006/relationships/customXml" Target="../ink/ink35.xml"/><Relationship Id="rId12" Type="http://schemas.openxmlformats.org/officeDocument/2006/relationships/image" Target="../media/image43.png"/><Relationship Id="rId11" Type="http://schemas.openxmlformats.org/officeDocument/2006/relationships/customXml" Target="../ink/ink34.xml"/><Relationship Id="rId10" Type="http://schemas.openxmlformats.org/officeDocument/2006/relationships/image" Target="../media/image42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1.png"/><Relationship Id="rId8" Type="http://schemas.openxmlformats.org/officeDocument/2006/relationships/customXml" Target="../ink/ink52.xml"/><Relationship Id="rId7" Type="http://schemas.openxmlformats.org/officeDocument/2006/relationships/image" Target="../media/image60.png"/><Relationship Id="rId6" Type="http://schemas.openxmlformats.org/officeDocument/2006/relationships/customXml" Target="../ink/ink51.xml"/><Relationship Id="rId5" Type="http://schemas.openxmlformats.org/officeDocument/2006/relationships/image" Target="../media/image24.png"/><Relationship Id="rId4" Type="http://schemas.microsoft.com/office/2007/relationships/media" Target="../media/media5.mp3"/><Relationship Id="rId3" Type="http://schemas.openxmlformats.org/officeDocument/2006/relationships/audio" Target="../media/media5.mp3"/><Relationship Id="rId2" Type="http://schemas.openxmlformats.org/officeDocument/2006/relationships/image" Target="../media/image40.jpeg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65.png"/><Relationship Id="rId16" Type="http://schemas.openxmlformats.org/officeDocument/2006/relationships/customXml" Target="../ink/ink56.xml"/><Relationship Id="rId15" Type="http://schemas.openxmlformats.org/officeDocument/2006/relationships/image" Target="../media/image64.png"/><Relationship Id="rId14" Type="http://schemas.openxmlformats.org/officeDocument/2006/relationships/customXml" Target="../ink/ink55.xml"/><Relationship Id="rId13" Type="http://schemas.openxmlformats.org/officeDocument/2006/relationships/image" Target="../media/image63.png"/><Relationship Id="rId12" Type="http://schemas.openxmlformats.org/officeDocument/2006/relationships/customXml" Target="../ink/ink54.xml"/><Relationship Id="rId11" Type="http://schemas.openxmlformats.org/officeDocument/2006/relationships/image" Target="../media/image62.png"/><Relationship Id="rId10" Type="http://schemas.openxmlformats.org/officeDocument/2006/relationships/customXml" Target="../ink/ink53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6.png"/><Relationship Id="rId6" Type="http://schemas.openxmlformats.org/officeDocument/2006/relationships/customXml" Target="../ink/ink57.xml"/><Relationship Id="rId5" Type="http://schemas.openxmlformats.org/officeDocument/2006/relationships/image" Target="../media/image24.png"/><Relationship Id="rId4" Type="http://schemas.microsoft.com/office/2007/relationships/media" Target="../media/media6.mp3"/><Relationship Id="rId3" Type="http://schemas.openxmlformats.org/officeDocument/2006/relationships/audio" Target="../media/media6.mp3"/><Relationship Id="rId2" Type="http://schemas.openxmlformats.org/officeDocument/2006/relationships/image" Target="../media/image41.jpe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7.jpe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8.jpe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customXml" Target="../ink/ink61.xml"/><Relationship Id="rId8" Type="http://schemas.openxmlformats.org/officeDocument/2006/relationships/image" Target="../media/image72.png"/><Relationship Id="rId7" Type="http://schemas.openxmlformats.org/officeDocument/2006/relationships/customXml" Target="../ink/ink60.xml"/><Relationship Id="rId6" Type="http://schemas.openxmlformats.org/officeDocument/2006/relationships/image" Target="../media/image71.png"/><Relationship Id="rId5" Type="http://schemas.openxmlformats.org/officeDocument/2006/relationships/customXml" Target="../ink/ink59.xml"/><Relationship Id="rId4" Type="http://schemas.openxmlformats.org/officeDocument/2006/relationships/image" Target="../media/image70.png"/><Relationship Id="rId33" Type="http://schemas.openxmlformats.org/officeDocument/2006/relationships/slideLayout" Target="../slideLayouts/slideLayout2.xml"/><Relationship Id="rId32" Type="http://schemas.openxmlformats.org/officeDocument/2006/relationships/image" Target="../media/image84.png"/><Relationship Id="rId31" Type="http://schemas.openxmlformats.org/officeDocument/2006/relationships/customXml" Target="../ink/ink72.xml"/><Relationship Id="rId30" Type="http://schemas.openxmlformats.org/officeDocument/2006/relationships/image" Target="../media/image83.png"/><Relationship Id="rId3" Type="http://schemas.openxmlformats.org/officeDocument/2006/relationships/customXml" Target="../ink/ink58.xml"/><Relationship Id="rId29" Type="http://schemas.openxmlformats.org/officeDocument/2006/relationships/customXml" Target="../ink/ink71.xml"/><Relationship Id="rId28" Type="http://schemas.openxmlformats.org/officeDocument/2006/relationships/image" Target="../media/image82.png"/><Relationship Id="rId27" Type="http://schemas.openxmlformats.org/officeDocument/2006/relationships/customXml" Target="../ink/ink70.xml"/><Relationship Id="rId26" Type="http://schemas.openxmlformats.org/officeDocument/2006/relationships/image" Target="../media/image81.png"/><Relationship Id="rId25" Type="http://schemas.openxmlformats.org/officeDocument/2006/relationships/customXml" Target="../ink/ink69.xml"/><Relationship Id="rId24" Type="http://schemas.openxmlformats.org/officeDocument/2006/relationships/image" Target="../media/image80.png"/><Relationship Id="rId23" Type="http://schemas.openxmlformats.org/officeDocument/2006/relationships/customXml" Target="../ink/ink68.xml"/><Relationship Id="rId22" Type="http://schemas.openxmlformats.org/officeDocument/2006/relationships/image" Target="../media/image79.png"/><Relationship Id="rId21" Type="http://schemas.openxmlformats.org/officeDocument/2006/relationships/customXml" Target="../ink/ink67.xml"/><Relationship Id="rId20" Type="http://schemas.openxmlformats.org/officeDocument/2006/relationships/image" Target="../media/image78.png"/><Relationship Id="rId2" Type="http://schemas.openxmlformats.org/officeDocument/2006/relationships/image" Target="../media/image69.jpeg"/><Relationship Id="rId19" Type="http://schemas.openxmlformats.org/officeDocument/2006/relationships/customXml" Target="../ink/ink66.xml"/><Relationship Id="rId18" Type="http://schemas.openxmlformats.org/officeDocument/2006/relationships/image" Target="../media/image77.png"/><Relationship Id="rId17" Type="http://schemas.openxmlformats.org/officeDocument/2006/relationships/customXml" Target="../ink/ink65.xml"/><Relationship Id="rId16" Type="http://schemas.openxmlformats.org/officeDocument/2006/relationships/image" Target="../media/image76.png"/><Relationship Id="rId15" Type="http://schemas.openxmlformats.org/officeDocument/2006/relationships/customXml" Target="../ink/ink64.xml"/><Relationship Id="rId14" Type="http://schemas.openxmlformats.org/officeDocument/2006/relationships/image" Target="../media/image75.png"/><Relationship Id="rId13" Type="http://schemas.openxmlformats.org/officeDocument/2006/relationships/customXml" Target="../ink/ink63.xml"/><Relationship Id="rId12" Type="http://schemas.openxmlformats.org/officeDocument/2006/relationships/image" Target="../media/image74.png"/><Relationship Id="rId11" Type="http://schemas.openxmlformats.org/officeDocument/2006/relationships/customXml" Target="../ink/ink62.xml"/><Relationship Id="rId10" Type="http://schemas.openxmlformats.org/officeDocument/2006/relationships/image" Target="../media/image73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customXml" Target="../ink/ink74.xml"/><Relationship Id="rId4" Type="http://schemas.openxmlformats.org/officeDocument/2006/relationships/image" Target="../media/image85.png"/><Relationship Id="rId3" Type="http://schemas.openxmlformats.org/officeDocument/2006/relationships/customXml" Target="../ink/ink73.xml"/><Relationship Id="rId2" Type="http://schemas.openxmlformats.org/officeDocument/2006/relationships/image" Target="../media/image69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customXml" Target="../ink/ink78.xml"/><Relationship Id="rId8" Type="http://schemas.openxmlformats.org/officeDocument/2006/relationships/image" Target="../media/image90.png"/><Relationship Id="rId7" Type="http://schemas.openxmlformats.org/officeDocument/2006/relationships/customXml" Target="../ink/ink77.xml"/><Relationship Id="rId63" Type="http://schemas.openxmlformats.org/officeDocument/2006/relationships/slideLayout" Target="../slideLayouts/slideLayout2.xml"/><Relationship Id="rId62" Type="http://schemas.openxmlformats.org/officeDocument/2006/relationships/image" Target="../media/image117.png"/><Relationship Id="rId61" Type="http://schemas.openxmlformats.org/officeDocument/2006/relationships/customXml" Target="../ink/ink104.xml"/><Relationship Id="rId60" Type="http://schemas.openxmlformats.org/officeDocument/2006/relationships/image" Target="../media/image116.png"/><Relationship Id="rId6" Type="http://schemas.openxmlformats.org/officeDocument/2006/relationships/image" Target="../media/image89.png"/><Relationship Id="rId59" Type="http://schemas.openxmlformats.org/officeDocument/2006/relationships/customXml" Target="../ink/ink103.xml"/><Relationship Id="rId58" Type="http://schemas.openxmlformats.org/officeDocument/2006/relationships/image" Target="../media/image115.png"/><Relationship Id="rId57" Type="http://schemas.openxmlformats.org/officeDocument/2006/relationships/customXml" Target="../ink/ink102.xml"/><Relationship Id="rId56" Type="http://schemas.openxmlformats.org/officeDocument/2006/relationships/image" Target="../media/image114.png"/><Relationship Id="rId55" Type="http://schemas.openxmlformats.org/officeDocument/2006/relationships/customXml" Target="../ink/ink101.xml"/><Relationship Id="rId54" Type="http://schemas.openxmlformats.org/officeDocument/2006/relationships/image" Target="../media/image113.png"/><Relationship Id="rId53" Type="http://schemas.openxmlformats.org/officeDocument/2006/relationships/customXml" Target="../ink/ink100.xml"/><Relationship Id="rId52" Type="http://schemas.openxmlformats.org/officeDocument/2006/relationships/image" Target="../media/image112.png"/><Relationship Id="rId51" Type="http://schemas.openxmlformats.org/officeDocument/2006/relationships/customXml" Target="../ink/ink99.xml"/><Relationship Id="rId50" Type="http://schemas.openxmlformats.org/officeDocument/2006/relationships/image" Target="../media/image111.png"/><Relationship Id="rId5" Type="http://schemas.openxmlformats.org/officeDocument/2006/relationships/customXml" Target="../ink/ink76.xml"/><Relationship Id="rId49" Type="http://schemas.openxmlformats.org/officeDocument/2006/relationships/customXml" Target="../ink/ink98.xml"/><Relationship Id="rId48" Type="http://schemas.openxmlformats.org/officeDocument/2006/relationships/image" Target="../media/image110.png"/><Relationship Id="rId47" Type="http://schemas.openxmlformats.org/officeDocument/2006/relationships/customXml" Target="../ink/ink97.xml"/><Relationship Id="rId46" Type="http://schemas.openxmlformats.org/officeDocument/2006/relationships/image" Target="../media/image109.png"/><Relationship Id="rId45" Type="http://schemas.openxmlformats.org/officeDocument/2006/relationships/customXml" Target="../ink/ink96.xml"/><Relationship Id="rId44" Type="http://schemas.openxmlformats.org/officeDocument/2006/relationships/image" Target="../media/image108.png"/><Relationship Id="rId43" Type="http://schemas.openxmlformats.org/officeDocument/2006/relationships/customXml" Target="../ink/ink95.xml"/><Relationship Id="rId42" Type="http://schemas.openxmlformats.org/officeDocument/2006/relationships/image" Target="../media/image107.png"/><Relationship Id="rId41" Type="http://schemas.openxmlformats.org/officeDocument/2006/relationships/customXml" Target="../ink/ink94.xml"/><Relationship Id="rId40" Type="http://schemas.openxmlformats.org/officeDocument/2006/relationships/image" Target="../media/image106.png"/><Relationship Id="rId4" Type="http://schemas.openxmlformats.org/officeDocument/2006/relationships/image" Target="../media/image88.png"/><Relationship Id="rId39" Type="http://schemas.openxmlformats.org/officeDocument/2006/relationships/customXml" Target="../ink/ink93.xml"/><Relationship Id="rId38" Type="http://schemas.openxmlformats.org/officeDocument/2006/relationships/image" Target="../media/image105.png"/><Relationship Id="rId37" Type="http://schemas.openxmlformats.org/officeDocument/2006/relationships/customXml" Target="../ink/ink92.xml"/><Relationship Id="rId36" Type="http://schemas.openxmlformats.org/officeDocument/2006/relationships/image" Target="../media/image104.png"/><Relationship Id="rId35" Type="http://schemas.openxmlformats.org/officeDocument/2006/relationships/customXml" Target="../ink/ink91.xml"/><Relationship Id="rId34" Type="http://schemas.openxmlformats.org/officeDocument/2006/relationships/image" Target="../media/image103.png"/><Relationship Id="rId33" Type="http://schemas.openxmlformats.org/officeDocument/2006/relationships/customXml" Target="../ink/ink90.xml"/><Relationship Id="rId32" Type="http://schemas.openxmlformats.org/officeDocument/2006/relationships/image" Target="../media/image102.png"/><Relationship Id="rId31" Type="http://schemas.openxmlformats.org/officeDocument/2006/relationships/customXml" Target="../ink/ink89.xml"/><Relationship Id="rId30" Type="http://schemas.openxmlformats.org/officeDocument/2006/relationships/image" Target="../media/image101.png"/><Relationship Id="rId3" Type="http://schemas.openxmlformats.org/officeDocument/2006/relationships/customXml" Target="../ink/ink75.xml"/><Relationship Id="rId29" Type="http://schemas.openxmlformats.org/officeDocument/2006/relationships/customXml" Target="../ink/ink88.xml"/><Relationship Id="rId28" Type="http://schemas.openxmlformats.org/officeDocument/2006/relationships/image" Target="../media/image100.png"/><Relationship Id="rId27" Type="http://schemas.openxmlformats.org/officeDocument/2006/relationships/customXml" Target="../ink/ink87.xml"/><Relationship Id="rId26" Type="http://schemas.openxmlformats.org/officeDocument/2006/relationships/image" Target="../media/image99.png"/><Relationship Id="rId25" Type="http://schemas.openxmlformats.org/officeDocument/2006/relationships/customXml" Target="../ink/ink86.xml"/><Relationship Id="rId24" Type="http://schemas.openxmlformats.org/officeDocument/2006/relationships/image" Target="../media/image98.png"/><Relationship Id="rId23" Type="http://schemas.openxmlformats.org/officeDocument/2006/relationships/customXml" Target="../ink/ink85.xml"/><Relationship Id="rId22" Type="http://schemas.openxmlformats.org/officeDocument/2006/relationships/image" Target="../media/image97.png"/><Relationship Id="rId21" Type="http://schemas.openxmlformats.org/officeDocument/2006/relationships/customXml" Target="../ink/ink84.xml"/><Relationship Id="rId20" Type="http://schemas.openxmlformats.org/officeDocument/2006/relationships/image" Target="../media/image96.png"/><Relationship Id="rId2" Type="http://schemas.openxmlformats.org/officeDocument/2006/relationships/image" Target="../media/image87.jpeg"/><Relationship Id="rId19" Type="http://schemas.openxmlformats.org/officeDocument/2006/relationships/customXml" Target="../ink/ink83.xml"/><Relationship Id="rId18" Type="http://schemas.openxmlformats.org/officeDocument/2006/relationships/image" Target="../media/image95.png"/><Relationship Id="rId17" Type="http://schemas.openxmlformats.org/officeDocument/2006/relationships/customXml" Target="../ink/ink82.xml"/><Relationship Id="rId16" Type="http://schemas.openxmlformats.org/officeDocument/2006/relationships/image" Target="../media/image94.png"/><Relationship Id="rId15" Type="http://schemas.openxmlformats.org/officeDocument/2006/relationships/customXml" Target="../ink/ink81.xml"/><Relationship Id="rId14" Type="http://schemas.openxmlformats.org/officeDocument/2006/relationships/image" Target="../media/image93.png"/><Relationship Id="rId13" Type="http://schemas.openxmlformats.org/officeDocument/2006/relationships/customXml" Target="../ink/ink80.xml"/><Relationship Id="rId12" Type="http://schemas.openxmlformats.org/officeDocument/2006/relationships/image" Target="../media/image92.png"/><Relationship Id="rId11" Type="http://schemas.openxmlformats.org/officeDocument/2006/relationships/customXml" Target="../ink/ink79.xml"/><Relationship Id="rId10" Type="http://schemas.openxmlformats.org/officeDocument/2006/relationships/image" Target="../media/image91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1.png"/><Relationship Id="rId8" Type="http://schemas.openxmlformats.org/officeDocument/2006/relationships/customXml" Target="../ink/ink108.xml"/><Relationship Id="rId7" Type="http://schemas.openxmlformats.org/officeDocument/2006/relationships/image" Target="../media/image120.png"/><Relationship Id="rId6" Type="http://schemas.openxmlformats.org/officeDocument/2006/relationships/customXml" Target="../ink/ink107.xml"/><Relationship Id="rId53" Type="http://schemas.openxmlformats.org/officeDocument/2006/relationships/slideLayout" Target="../slideLayouts/slideLayout2.xml"/><Relationship Id="rId52" Type="http://schemas.openxmlformats.org/officeDocument/2006/relationships/image" Target="../media/image142.png"/><Relationship Id="rId51" Type="http://schemas.openxmlformats.org/officeDocument/2006/relationships/customXml" Target="../ink/ink130.xml"/><Relationship Id="rId50" Type="http://schemas.openxmlformats.org/officeDocument/2006/relationships/image" Target="../media/image141.png"/><Relationship Id="rId5" Type="http://schemas.openxmlformats.org/officeDocument/2006/relationships/image" Target="../media/image119.png"/><Relationship Id="rId49" Type="http://schemas.openxmlformats.org/officeDocument/2006/relationships/customXml" Target="../ink/ink129.xml"/><Relationship Id="rId48" Type="http://schemas.openxmlformats.org/officeDocument/2006/relationships/image" Target="../media/image140.png"/><Relationship Id="rId47" Type="http://schemas.openxmlformats.org/officeDocument/2006/relationships/customXml" Target="../ink/ink128.xml"/><Relationship Id="rId46" Type="http://schemas.openxmlformats.org/officeDocument/2006/relationships/image" Target="../media/image139.png"/><Relationship Id="rId45" Type="http://schemas.openxmlformats.org/officeDocument/2006/relationships/customXml" Target="../ink/ink127.xml"/><Relationship Id="rId44" Type="http://schemas.openxmlformats.org/officeDocument/2006/relationships/customXml" Target="../ink/ink126.xml"/><Relationship Id="rId43" Type="http://schemas.openxmlformats.org/officeDocument/2006/relationships/image" Target="../media/image138.png"/><Relationship Id="rId42" Type="http://schemas.openxmlformats.org/officeDocument/2006/relationships/customXml" Target="../ink/ink125.xml"/><Relationship Id="rId41" Type="http://schemas.openxmlformats.org/officeDocument/2006/relationships/image" Target="../media/image137.png"/><Relationship Id="rId40" Type="http://schemas.openxmlformats.org/officeDocument/2006/relationships/customXml" Target="../ink/ink124.xml"/><Relationship Id="rId4" Type="http://schemas.openxmlformats.org/officeDocument/2006/relationships/customXml" Target="../ink/ink106.xml"/><Relationship Id="rId39" Type="http://schemas.openxmlformats.org/officeDocument/2006/relationships/image" Target="../media/image136.png"/><Relationship Id="rId38" Type="http://schemas.openxmlformats.org/officeDocument/2006/relationships/customXml" Target="../ink/ink123.xml"/><Relationship Id="rId37" Type="http://schemas.openxmlformats.org/officeDocument/2006/relationships/image" Target="../media/image135.png"/><Relationship Id="rId36" Type="http://schemas.openxmlformats.org/officeDocument/2006/relationships/customXml" Target="../ink/ink122.xml"/><Relationship Id="rId35" Type="http://schemas.openxmlformats.org/officeDocument/2006/relationships/image" Target="../media/image134.png"/><Relationship Id="rId34" Type="http://schemas.openxmlformats.org/officeDocument/2006/relationships/customXml" Target="../ink/ink121.xml"/><Relationship Id="rId33" Type="http://schemas.openxmlformats.org/officeDocument/2006/relationships/image" Target="../media/image133.png"/><Relationship Id="rId32" Type="http://schemas.openxmlformats.org/officeDocument/2006/relationships/customXml" Target="../ink/ink120.xml"/><Relationship Id="rId31" Type="http://schemas.openxmlformats.org/officeDocument/2006/relationships/image" Target="../media/image132.png"/><Relationship Id="rId30" Type="http://schemas.openxmlformats.org/officeDocument/2006/relationships/customXml" Target="../ink/ink119.xml"/><Relationship Id="rId3" Type="http://schemas.openxmlformats.org/officeDocument/2006/relationships/image" Target="../media/image118.png"/><Relationship Id="rId29" Type="http://schemas.openxmlformats.org/officeDocument/2006/relationships/image" Target="../media/image131.png"/><Relationship Id="rId28" Type="http://schemas.openxmlformats.org/officeDocument/2006/relationships/customXml" Target="../ink/ink118.xml"/><Relationship Id="rId27" Type="http://schemas.openxmlformats.org/officeDocument/2006/relationships/image" Target="../media/image130.png"/><Relationship Id="rId26" Type="http://schemas.openxmlformats.org/officeDocument/2006/relationships/customXml" Target="../ink/ink117.xml"/><Relationship Id="rId25" Type="http://schemas.openxmlformats.org/officeDocument/2006/relationships/image" Target="../media/image129.png"/><Relationship Id="rId24" Type="http://schemas.openxmlformats.org/officeDocument/2006/relationships/customXml" Target="../ink/ink116.xml"/><Relationship Id="rId23" Type="http://schemas.openxmlformats.org/officeDocument/2006/relationships/image" Target="../media/image128.png"/><Relationship Id="rId22" Type="http://schemas.openxmlformats.org/officeDocument/2006/relationships/customXml" Target="../ink/ink115.xml"/><Relationship Id="rId21" Type="http://schemas.openxmlformats.org/officeDocument/2006/relationships/image" Target="../media/image127.png"/><Relationship Id="rId20" Type="http://schemas.openxmlformats.org/officeDocument/2006/relationships/customXml" Target="../ink/ink114.xml"/><Relationship Id="rId2" Type="http://schemas.openxmlformats.org/officeDocument/2006/relationships/customXml" Target="../ink/ink105.xml"/><Relationship Id="rId19" Type="http://schemas.openxmlformats.org/officeDocument/2006/relationships/image" Target="../media/image126.png"/><Relationship Id="rId18" Type="http://schemas.openxmlformats.org/officeDocument/2006/relationships/customXml" Target="../ink/ink113.xml"/><Relationship Id="rId17" Type="http://schemas.openxmlformats.org/officeDocument/2006/relationships/image" Target="../media/image125.png"/><Relationship Id="rId16" Type="http://schemas.openxmlformats.org/officeDocument/2006/relationships/customXml" Target="../ink/ink112.xml"/><Relationship Id="rId15" Type="http://schemas.openxmlformats.org/officeDocument/2006/relationships/image" Target="../media/image124.png"/><Relationship Id="rId14" Type="http://schemas.openxmlformats.org/officeDocument/2006/relationships/customXml" Target="../ink/ink111.xml"/><Relationship Id="rId13" Type="http://schemas.openxmlformats.org/officeDocument/2006/relationships/image" Target="../media/image123.png"/><Relationship Id="rId12" Type="http://schemas.openxmlformats.org/officeDocument/2006/relationships/customXml" Target="../ink/ink110.xml"/><Relationship Id="rId11" Type="http://schemas.openxmlformats.org/officeDocument/2006/relationships/image" Target="../media/image122.png"/><Relationship Id="rId10" Type="http://schemas.openxmlformats.org/officeDocument/2006/relationships/customXml" Target="../ink/ink109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5.png"/><Relationship Id="rId8" Type="http://schemas.openxmlformats.org/officeDocument/2006/relationships/customXml" Target="../ink/ink133.xml"/><Relationship Id="rId7" Type="http://schemas.openxmlformats.org/officeDocument/2006/relationships/image" Target="../media/image144.png"/><Relationship Id="rId6" Type="http://schemas.openxmlformats.org/officeDocument/2006/relationships/customXml" Target="../ink/ink132.xml"/><Relationship Id="rId5" Type="http://schemas.openxmlformats.org/officeDocument/2006/relationships/image" Target="../media/image143.png"/><Relationship Id="rId46" Type="http://schemas.openxmlformats.org/officeDocument/2006/relationships/slideLayout" Target="../slideLayouts/slideLayout2.xml"/><Relationship Id="rId45" Type="http://schemas.openxmlformats.org/officeDocument/2006/relationships/image" Target="../media/image163.png"/><Relationship Id="rId44" Type="http://schemas.openxmlformats.org/officeDocument/2006/relationships/customXml" Target="../ink/ink151.xml"/><Relationship Id="rId43" Type="http://schemas.openxmlformats.org/officeDocument/2006/relationships/image" Target="../media/image162.png"/><Relationship Id="rId42" Type="http://schemas.openxmlformats.org/officeDocument/2006/relationships/customXml" Target="../ink/ink150.xml"/><Relationship Id="rId41" Type="http://schemas.openxmlformats.org/officeDocument/2006/relationships/image" Target="../media/image161.png"/><Relationship Id="rId40" Type="http://schemas.openxmlformats.org/officeDocument/2006/relationships/customXml" Target="../ink/ink149.xml"/><Relationship Id="rId4" Type="http://schemas.openxmlformats.org/officeDocument/2006/relationships/customXml" Target="../ink/ink131.xml"/><Relationship Id="rId39" Type="http://schemas.openxmlformats.org/officeDocument/2006/relationships/image" Target="../media/image160.png"/><Relationship Id="rId38" Type="http://schemas.openxmlformats.org/officeDocument/2006/relationships/customXml" Target="../ink/ink148.xml"/><Relationship Id="rId37" Type="http://schemas.openxmlformats.org/officeDocument/2006/relationships/image" Target="../media/image159.png"/><Relationship Id="rId36" Type="http://schemas.openxmlformats.org/officeDocument/2006/relationships/customXml" Target="../ink/ink147.xml"/><Relationship Id="rId35" Type="http://schemas.openxmlformats.org/officeDocument/2006/relationships/image" Target="../media/image158.png"/><Relationship Id="rId34" Type="http://schemas.openxmlformats.org/officeDocument/2006/relationships/customXml" Target="../ink/ink146.xml"/><Relationship Id="rId33" Type="http://schemas.openxmlformats.org/officeDocument/2006/relationships/image" Target="../media/image157.png"/><Relationship Id="rId32" Type="http://schemas.openxmlformats.org/officeDocument/2006/relationships/customXml" Target="../ink/ink145.xml"/><Relationship Id="rId31" Type="http://schemas.openxmlformats.org/officeDocument/2006/relationships/image" Target="../media/image156.png"/><Relationship Id="rId30" Type="http://schemas.openxmlformats.org/officeDocument/2006/relationships/customXml" Target="../ink/ink144.xml"/><Relationship Id="rId3" Type="http://schemas.openxmlformats.org/officeDocument/2006/relationships/image" Target="../media/image67.jpeg"/><Relationship Id="rId29" Type="http://schemas.openxmlformats.org/officeDocument/2006/relationships/image" Target="../media/image155.png"/><Relationship Id="rId28" Type="http://schemas.openxmlformats.org/officeDocument/2006/relationships/customXml" Target="../ink/ink143.xml"/><Relationship Id="rId27" Type="http://schemas.openxmlformats.org/officeDocument/2006/relationships/image" Target="../media/image154.png"/><Relationship Id="rId26" Type="http://schemas.openxmlformats.org/officeDocument/2006/relationships/customXml" Target="../ink/ink142.xml"/><Relationship Id="rId25" Type="http://schemas.openxmlformats.org/officeDocument/2006/relationships/image" Target="../media/image153.png"/><Relationship Id="rId24" Type="http://schemas.openxmlformats.org/officeDocument/2006/relationships/customXml" Target="../ink/ink141.xml"/><Relationship Id="rId23" Type="http://schemas.openxmlformats.org/officeDocument/2006/relationships/image" Target="../media/image152.png"/><Relationship Id="rId22" Type="http://schemas.openxmlformats.org/officeDocument/2006/relationships/customXml" Target="../ink/ink140.xml"/><Relationship Id="rId21" Type="http://schemas.openxmlformats.org/officeDocument/2006/relationships/image" Target="../media/image151.png"/><Relationship Id="rId20" Type="http://schemas.openxmlformats.org/officeDocument/2006/relationships/customXml" Target="../ink/ink139.xml"/><Relationship Id="rId2" Type="http://schemas.openxmlformats.org/officeDocument/2006/relationships/image" Target="../media/image87.jpeg"/><Relationship Id="rId19" Type="http://schemas.openxmlformats.org/officeDocument/2006/relationships/image" Target="../media/image150.png"/><Relationship Id="rId18" Type="http://schemas.openxmlformats.org/officeDocument/2006/relationships/customXml" Target="../ink/ink138.xml"/><Relationship Id="rId17" Type="http://schemas.openxmlformats.org/officeDocument/2006/relationships/image" Target="../media/image149.png"/><Relationship Id="rId16" Type="http://schemas.openxmlformats.org/officeDocument/2006/relationships/customXml" Target="../ink/ink137.xml"/><Relationship Id="rId15" Type="http://schemas.openxmlformats.org/officeDocument/2006/relationships/image" Target="../media/image148.png"/><Relationship Id="rId14" Type="http://schemas.openxmlformats.org/officeDocument/2006/relationships/customXml" Target="../ink/ink136.xml"/><Relationship Id="rId13" Type="http://schemas.openxmlformats.org/officeDocument/2006/relationships/image" Target="../media/image147.png"/><Relationship Id="rId12" Type="http://schemas.openxmlformats.org/officeDocument/2006/relationships/customXml" Target="../ink/ink135.xml"/><Relationship Id="rId11" Type="http://schemas.openxmlformats.org/officeDocument/2006/relationships/image" Target="../media/image146.png"/><Relationship Id="rId10" Type="http://schemas.openxmlformats.org/officeDocument/2006/relationships/customXml" Target="../ink/ink134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8.jpeg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5.jpeg"/><Relationship Id="rId3" Type="http://schemas.openxmlformats.org/officeDocument/2006/relationships/tags" Target="../tags/tag3.xml"/><Relationship Id="rId2" Type="http://schemas.openxmlformats.org/officeDocument/2006/relationships/image" Target="../media/image164.png"/><Relationship Id="rId1" Type="http://schemas.openxmlformats.org/officeDocument/2006/relationships/customXml" Target="../ink/ink15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customXml" Target="../ink/ink3.xml"/><Relationship Id="rId8" Type="http://schemas.openxmlformats.org/officeDocument/2006/relationships/image" Target="../media/image6.png"/><Relationship Id="rId7" Type="http://schemas.openxmlformats.org/officeDocument/2006/relationships/customXml" Target="../ink/ink2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png"/><Relationship Id="rId39" Type="http://schemas.openxmlformats.org/officeDocument/2006/relationships/slideLayout" Target="../slideLayouts/slideLayout2.xml"/><Relationship Id="rId38" Type="http://schemas.openxmlformats.org/officeDocument/2006/relationships/image" Target="../media/image21.png"/><Relationship Id="rId37" Type="http://schemas.openxmlformats.org/officeDocument/2006/relationships/customXml" Target="../ink/ink17.xml"/><Relationship Id="rId36" Type="http://schemas.openxmlformats.org/officeDocument/2006/relationships/image" Target="../media/image20.png"/><Relationship Id="rId35" Type="http://schemas.openxmlformats.org/officeDocument/2006/relationships/customXml" Target="../ink/ink16.xml"/><Relationship Id="rId34" Type="http://schemas.openxmlformats.org/officeDocument/2006/relationships/image" Target="../media/image19.png"/><Relationship Id="rId33" Type="http://schemas.openxmlformats.org/officeDocument/2006/relationships/customXml" Target="../ink/ink15.xml"/><Relationship Id="rId32" Type="http://schemas.openxmlformats.org/officeDocument/2006/relationships/image" Target="../media/image18.png"/><Relationship Id="rId31" Type="http://schemas.openxmlformats.org/officeDocument/2006/relationships/customXml" Target="../ink/ink14.xml"/><Relationship Id="rId30" Type="http://schemas.openxmlformats.org/officeDocument/2006/relationships/image" Target="../media/image17.png"/><Relationship Id="rId3" Type="http://schemas.openxmlformats.org/officeDocument/2006/relationships/image" Target="../media/image3.jpeg"/><Relationship Id="rId29" Type="http://schemas.openxmlformats.org/officeDocument/2006/relationships/customXml" Target="../ink/ink13.xml"/><Relationship Id="rId28" Type="http://schemas.openxmlformats.org/officeDocument/2006/relationships/image" Target="../media/image16.png"/><Relationship Id="rId27" Type="http://schemas.openxmlformats.org/officeDocument/2006/relationships/customXml" Target="../ink/ink12.xml"/><Relationship Id="rId26" Type="http://schemas.openxmlformats.org/officeDocument/2006/relationships/image" Target="../media/image15.png"/><Relationship Id="rId25" Type="http://schemas.openxmlformats.org/officeDocument/2006/relationships/customXml" Target="../ink/ink11.xml"/><Relationship Id="rId24" Type="http://schemas.openxmlformats.org/officeDocument/2006/relationships/image" Target="../media/image14.png"/><Relationship Id="rId23" Type="http://schemas.openxmlformats.org/officeDocument/2006/relationships/customXml" Target="../ink/ink10.xml"/><Relationship Id="rId22" Type="http://schemas.openxmlformats.org/officeDocument/2006/relationships/image" Target="../media/image13.png"/><Relationship Id="rId21" Type="http://schemas.openxmlformats.org/officeDocument/2006/relationships/customXml" Target="../ink/ink9.xml"/><Relationship Id="rId20" Type="http://schemas.openxmlformats.org/officeDocument/2006/relationships/image" Target="../media/image12.png"/><Relationship Id="rId2" Type="http://schemas.openxmlformats.org/officeDocument/2006/relationships/tags" Target="../tags/tag1.xml"/><Relationship Id="rId19" Type="http://schemas.openxmlformats.org/officeDocument/2006/relationships/customXml" Target="../ink/ink8.xml"/><Relationship Id="rId18" Type="http://schemas.openxmlformats.org/officeDocument/2006/relationships/image" Target="../media/image11.png"/><Relationship Id="rId17" Type="http://schemas.openxmlformats.org/officeDocument/2006/relationships/customXml" Target="../ink/ink7.xml"/><Relationship Id="rId16" Type="http://schemas.openxmlformats.org/officeDocument/2006/relationships/image" Target="../media/image10.png"/><Relationship Id="rId15" Type="http://schemas.openxmlformats.org/officeDocument/2006/relationships/customXml" Target="../ink/ink6.xml"/><Relationship Id="rId14" Type="http://schemas.openxmlformats.org/officeDocument/2006/relationships/image" Target="../media/image9.png"/><Relationship Id="rId13" Type="http://schemas.openxmlformats.org/officeDocument/2006/relationships/customXml" Target="../ink/ink5.xml"/><Relationship Id="rId12" Type="http://schemas.openxmlformats.org/officeDocument/2006/relationships/image" Target="../media/image8.png"/><Relationship Id="rId11" Type="http://schemas.openxmlformats.org/officeDocument/2006/relationships/customXml" Target="../ink/ink4.xml"/><Relationship Id="rId10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customXml" Target="../ink/ink19.xml"/><Relationship Id="rId7" Type="http://schemas.openxmlformats.org/officeDocument/2006/relationships/image" Target="../media/image25.png"/><Relationship Id="rId6" Type="http://schemas.openxmlformats.org/officeDocument/2006/relationships/customXml" Target="../ink/ink18.xml"/><Relationship Id="rId5" Type="http://schemas.openxmlformats.org/officeDocument/2006/relationships/image" Target="../media/image24.png"/><Relationship Id="rId4" Type="http://schemas.microsoft.com/office/2007/relationships/media" Target="../media/media1.mp3"/><Relationship Id="rId3" Type="http://schemas.openxmlformats.org/officeDocument/2006/relationships/audio" Target="../media/media1.mp3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33.png"/><Relationship Id="rId22" Type="http://schemas.openxmlformats.org/officeDocument/2006/relationships/customXml" Target="../ink/ink26.xml"/><Relationship Id="rId21" Type="http://schemas.openxmlformats.org/officeDocument/2006/relationships/image" Target="../media/image32.png"/><Relationship Id="rId20" Type="http://schemas.openxmlformats.org/officeDocument/2006/relationships/customXml" Target="../ink/ink25.xml"/><Relationship Id="rId2" Type="http://schemas.openxmlformats.org/officeDocument/2006/relationships/image" Target="../media/image23.jpeg"/><Relationship Id="rId19" Type="http://schemas.openxmlformats.org/officeDocument/2006/relationships/image" Target="../media/image31.png"/><Relationship Id="rId18" Type="http://schemas.openxmlformats.org/officeDocument/2006/relationships/customXml" Target="../ink/ink24.xml"/><Relationship Id="rId17" Type="http://schemas.openxmlformats.org/officeDocument/2006/relationships/image" Target="../media/image30.png"/><Relationship Id="rId16" Type="http://schemas.openxmlformats.org/officeDocument/2006/relationships/customXml" Target="../ink/ink23.xml"/><Relationship Id="rId15" Type="http://schemas.openxmlformats.org/officeDocument/2006/relationships/image" Target="../media/image29.png"/><Relationship Id="rId14" Type="http://schemas.openxmlformats.org/officeDocument/2006/relationships/customXml" Target="../ink/ink22.xml"/><Relationship Id="rId13" Type="http://schemas.openxmlformats.org/officeDocument/2006/relationships/image" Target="../media/image28.png"/><Relationship Id="rId12" Type="http://schemas.openxmlformats.org/officeDocument/2006/relationships/customXml" Target="../ink/ink21.xml"/><Relationship Id="rId11" Type="http://schemas.openxmlformats.org/officeDocument/2006/relationships/image" Target="../media/image27.png"/><Relationship Id="rId10" Type="http://schemas.openxmlformats.org/officeDocument/2006/relationships/customXml" Target="../ink/ink20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pic>
        <p:nvPicPr>
          <p:cNvPr id="14339" name="图片 3"/>
          <p:cNvPicPr>
            <a:picLocks noChangeAspect="1"/>
          </p:cNvPicPr>
          <p:nvPr/>
        </p:nvPicPr>
        <p:blipFill>
          <a:blip r:embed="rId1" cstate="print"/>
          <a:srcRect t="6516" b="56329"/>
          <a:stretch>
            <a:fillRect/>
          </a:stretch>
        </p:blipFill>
        <p:spPr bwMode="auto">
          <a:xfrm>
            <a:off x="0" y="0"/>
            <a:ext cx="9144000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图片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463" y="109538"/>
            <a:ext cx="8891587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0" y="3860800"/>
            <a:ext cx="9144000" cy="2997200"/>
          </a:xfrm>
          <a:prstGeom prst="rect">
            <a:avLst/>
          </a:prstGeom>
          <a:solidFill>
            <a:srgbClr val="0F6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7" name="直接连接符 6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1258888" y="5300663"/>
            <a:ext cx="70580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3" name="TextBox 7"/>
          <p:cNvSpPr txBox="1">
            <a:spLocks noChangeArrowheads="1"/>
          </p:cNvSpPr>
          <p:nvPr/>
        </p:nvSpPr>
        <p:spPr bwMode="auto">
          <a:xfrm>
            <a:off x="1476375" y="4221163"/>
            <a:ext cx="6840538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汉 语（ 上）</a:t>
            </a: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Chinese Ⅰ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4344" name="组合 8"/>
          <p:cNvGrpSpPr/>
          <p:nvPr/>
        </p:nvGrpSpPr>
        <p:grpSpPr bwMode="auto">
          <a:xfrm>
            <a:off x="2411413" y="5373688"/>
            <a:ext cx="4176712" cy="1295400"/>
            <a:chOff x="5888926" y="-1210048"/>
            <a:chExt cx="3453246" cy="829312"/>
          </a:xfrm>
        </p:grpSpPr>
        <p:grpSp>
          <p:nvGrpSpPr>
            <p:cNvPr id="14345" name="组合 9"/>
            <p:cNvGrpSpPr/>
            <p:nvPr/>
          </p:nvGrpSpPr>
          <p:grpSpPr bwMode="auto">
            <a:xfrm>
              <a:off x="6196432" y="-979684"/>
              <a:ext cx="2858407" cy="391432"/>
              <a:chOff x="6196432" y="-979684"/>
              <a:chExt cx="2858407" cy="39143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6322059" y="-979345"/>
                <a:ext cx="2586981" cy="391281"/>
              </a:xfrm>
              <a:prstGeom prst="rect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6196057" y="-979345"/>
                <a:ext cx="292692" cy="391281"/>
              </a:xfrm>
              <a:prstGeom prst="ellipse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8762038" y="-979345"/>
                <a:ext cx="292693" cy="391281"/>
              </a:xfrm>
              <a:prstGeom prst="ellipse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" name="文本占位符 1111"/>
            <p:cNvSpPr txBox="1"/>
            <p:nvPr/>
          </p:nvSpPr>
          <p:spPr>
            <a:xfrm>
              <a:off x="5888926" y="-1210048"/>
              <a:ext cx="3453246" cy="829312"/>
            </a:xfrm>
            <a:prstGeom prst="rect">
              <a:avLst/>
            </a:prstGeom>
          </p:spPr>
          <p:txBody>
            <a:bodyPr anchor="ctr"/>
            <a:lstStyle>
              <a:lvl1pPr marL="0" indent="0" algn="r" defTabSz="913765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500" b="0" kern="1200">
                  <a:solidFill>
                    <a:srgbClr val="08A0E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刘   晶   </a:t>
              </a:r>
              <a:r>
                <a:rPr lang="en-US" altLang="zh-CN" sz="2800" b="1" dirty="0" err="1" smtClean="0"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Liú</a:t>
              </a:r>
              <a:r>
                <a:rPr lang="en-US" altLang="zh-CN" sz="2800" b="1" dirty="0" smtClean="0"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2800" b="1" dirty="0" err="1" smtClean="0"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Jīng</a:t>
              </a:r>
              <a:endParaRPr lang="en-US" altLang="en-US" sz="2800" b="1" dirty="0">
                <a:solidFill>
                  <a:schemeClr val="bg1"/>
                </a:solidFill>
                <a:effectLst>
                  <a:outerShdw blurRad="355600" dist="88900" dir="2700000" algn="tl" rotWithShape="0">
                    <a:prstClr val="black">
                      <a:alpha val="28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575560" y="342900"/>
            <a:ext cx="511111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你家有几口人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课文1"/>
          <p:cNvPicPr>
            <a:picLocks noChangeAspect="1"/>
          </p:cNvPicPr>
          <p:nvPr/>
        </p:nvPicPr>
        <p:blipFill>
          <a:blip r:embed="rId2"/>
          <a:srcRect t="21887" b="30180"/>
          <a:stretch>
            <a:fillRect/>
          </a:stretch>
        </p:blipFill>
        <p:spPr>
          <a:xfrm>
            <a:off x="891540" y="1209675"/>
            <a:ext cx="6706235" cy="4933950"/>
          </a:xfrm>
          <a:prstGeom prst="rect">
            <a:avLst/>
          </a:prstGeom>
        </p:spPr>
      </p:pic>
      <p:pic>
        <p:nvPicPr>
          <p:cNvPr id="2" name="课文1">
            <a:hlinkClick r:id="" action="ppaction://media"/>
          </p:cNvPr>
          <p:cNvPicPr/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988935" y="2167890"/>
            <a:ext cx="412750" cy="4127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3" name="墨迹 2"/>
              <p14:cNvContentPartPr/>
              <p14:nvPr/>
            </p14:nvContentPartPr>
            <p14:xfrm>
              <a:off x="2216150" y="3429000"/>
              <a:ext cx="12700" cy="1333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7"/>
            </p:blipFill>
            <p:spPr>
              <a:xfrm>
                <a:off x="2216150" y="3429000"/>
                <a:ext cx="127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" name="墨迹 4"/>
              <p14:cNvContentPartPr/>
              <p14:nvPr/>
            </p14:nvContentPartPr>
            <p14:xfrm>
              <a:off x="3060700" y="3416300"/>
              <a:ext cx="12700" cy="1270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9"/>
            </p:blipFill>
            <p:spPr>
              <a:xfrm>
                <a:off x="3060700" y="3416300"/>
                <a:ext cx="127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6" name="墨迹 5"/>
              <p14:cNvContentPartPr/>
              <p14:nvPr/>
            </p14:nvContentPartPr>
            <p14:xfrm>
              <a:off x="2755900" y="3587750"/>
              <a:ext cx="44450" cy="1016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1"/>
            </p:blipFill>
            <p:spPr>
              <a:xfrm>
                <a:off x="2755900" y="3587750"/>
                <a:ext cx="444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7" name="墨迹 6"/>
              <p14:cNvContentPartPr/>
              <p14:nvPr/>
            </p14:nvContentPartPr>
            <p14:xfrm>
              <a:off x="2965450" y="3619500"/>
              <a:ext cx="114300" cy="1206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3"/>
            </p:blipFill>
            <p:spPr>
              <a:xfrm>
                <a:off x="2965450" y="3619500"/>
                <a:ext cx="1143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8" name="墨迹 7"/>
              <p14:cNvContentPartPr/>
              <p14:nvPr/>
            </p14:nvContentPartPr>
            <p14:xfrm>
              <a:off x="3219450" y="3556000"/>
              <a:ext cx="88900" cy="952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5"/>
            </p:blipFill>
            <p:spPr>
              <a:xfrm>
                <a:off x="3219450" y="3556000"/>
                <a:ext cx="889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9" name="墨迹 8"/>
              <p14:cNvContentPartPr/>
              <p14:nvPr/>
            </p14:nvContentPartPr>
            <p14:xfrm>
              <a:off x="2012950" y="4146550"/>
              <a:ext cx="190500" cy="63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7"/>
            </p:blipFill>
            <p:spPr>
              <a:xfrm>
                <a:off x="2012950" y="4146550"/>
                <a:ext cx="190500" cy="63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607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575560" y="342900"/>
            <a:ext cx="511111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你家有几口人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课文2"/>
          <p:cNvPicPr>
            <a:picLocks noChangeAspect="1"/>
          </p:cNvPicPr>
          <p:nvPr/>
        </p:nvPicPr>
        <p:blipFill>
          <a:blip r:embed="rId2"/>
          <a:srcRect l="8190" t="69276" r="1503"/>
          <a:stretch>
            <a:fillRect/>
          </a:stretch>
        </p:blipFill>
        <p:spPr>
          <a:xfrm>
            <a:off x="581660" y="1125855"/>
            <a:ext cx="7987665" cy="3773170"/>
          </a:xfrm>
          <a:prstGeom prst="rect">
            <a:avLst/>
          </a:prstGeom>
        </p:spPr>
      </p:pic>
      <p:pic>
        <p:nvPicPr>
          <p:cNvPr id="3" name="图片 2" descr="课文3"/>
          <p:cNvPicPr>
            <a:picLocks noChangeAspect="1"/>
          </p:cNvPicPr>
          <p:nvPr/>
        </p:nvPicPr>
        <p:blipFill>
          <a:blip r:embed="rId3"/>
          <a:srcRect l="2444" t="86513"/>
          <a:stretch>
            <a:fillRect/>
          </a:stretch>
        </p:blipFill>
        <p:spPr>
          <a:xfrm>
            <a:off x="581660" y="4899025"/>
            <a:ext cx="7979410" cy="1616075"/>
          </a:xfrm>
          <a:prstGeom prst="rect">
            <a:avLst/>
          </a:prstGeom>
        </p:spPr>
      </p:pic>
      <p:pic>
        <p:nvPicPr>
          <p:cNvPr id="4" name="生词2">
            <a:hlinkClick r:id="" action="ppaction://media"/>
          </p:cNvPr>
          <p:cNvPicPr/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686800" y="1928495"/>
            <a:ext cx="412750" cy="412750"/>
          </a:xfrm>
          <a:prstGeom prst="rect">
            <a:avLst/>
          </a:prstGeom>
        </p:spPr>
      </p:pic>
      <p:pic>
        <p:nvPicPr>
          <p:cNvPr id="5" name="生词3">
            <a:hlinkClick r:id="" action="ppaction://media"/>
          </p:cNvPr>
          <p:cNvPicPr/>
          <p:nvPr>
            <a:audioFile r:link="rId7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569325" y="5382260"/>
            <a:ext cx="412750" cy="4127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36440" y="5637530"/>
            <a:ext cx="40246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Calibri" panose="020F0502020204030204" pitchFamily="34" charset="0"/>
                <a:sym typeface="+mn-ea"/>
              </a:rPr>
              <a:t>全家  全国   全班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(bān)</a:t>
            </a:r>
            <a:r>
              <a:rPr lang="zh-CN" altLang="en-US" sz="2000" b="1">
                <a:latin typeface="Calibri" panose="020F0502020204030204" pitchFamily="34" charset="0"/>
                <a:sym typeface="+mn-ea"/>
              </a:rPr>
              <a:t>  全校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(xià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o)</a:t>
            </a:r>
            <a:endParaRPr lang="en-US" altLang="zh-CN" sz="2000" b="1"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09260" y="2898140"/>
            <a:ext cx="40246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 b="1">
                <a:latin typeface="Calibri" panose="020F0502020204030204" pitchFamily="34" charset="0"/>
                <a:sym typeface="+mn-ea"/>
              </a:rPr>
              <a:t>cannot connect two sentences.</a:t>
            </a:r>
            <a:endParaRPr sz="2000" b="1"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64580" y="3670935"/>
            <a:ext cx="252222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Calibri" panose="020F0502020204030204" pitchFamily="34" charset="0"/>
                <a:sym typeface="+mn-ea"/>
              </a:rPr>
              <a:t>你妈妈做什么工作？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06060" y="4899025"/>
            <a:ext cx="19850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Calibri" panose="020F0502020204030204" pitchFamily="34" charset="0"/>
                <a:sym typeface="+mn-ea"/>
              </a:rPr>
              <a:t>大夫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= </a:t>
            </a:r>
            <a:r>
              <a:rPr lang="zh-CN" altLang="en-US" sz="2000" b="1">
                <a:latin typeface="Calibri" panose="020F0502020204030204" pitchFamily="34" charset="0"/>
                <a:sym typeface="+mn-ea"/>
              </a:rPr>
              <a:t>医生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3498850" y="3606800"/>
              <a:ext cx="355600" cy="3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0"/>
            </p:blipFill>
            <p:spPr>
              <a:xfrm>
                <a:off x="3498850" y="3606800"/>
                <a:ext cx="3556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墨迹 10"/>
              <p14:cNvContentPartPr/>
              <p14:nvPr/>
            </p14:nvContentPartPr>
            <p14:xfrm>
              <a:off x="4102100" y="4038600"/>
              <a:ext cx="381000" cy="127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2"/>
            </p:blipFill>
            <p:spPr>
              <a:xfrm>
                <a:off x="4102100" y="4038600"/>
                <a:ext cx="3810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2" name="墨迹 11"/>
              <p14:cNvContentPartPr/>
              <p14:nvPr/>
            </p14:nvContentPartPr>
            <p14:xfrm>
              <a:off x="1206500" y="3517900"/>
              <a:ext cx="406400" cy="127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4"/>
            </p:blipFill>
            <p:spPr>
              <a:xfrm>
                <a:off x="1206500" y="3517900"/>
                <a:ext cx="4064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3" name="墨迹 12"/>
              <p14:cNvContentPartPr/>
              <p14:nvPr/>
            </p14:nvContentPartPr>
            <p14:xfrm>
              <a:off x="1593850" y="3905250"/>
              <a:ext cx="279400" cy="190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6"/>
            </p:blipFill>
            <p:spPr>
              <a:xfrm>
                <a:off x="1593850" y="3905250"/>
                <a:ext cx="2794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4" name="墨迹 13"/>
              <p14:cNvContentPartPr/>
              <p14:nvPr/>
            </p14:nvContentPartPr>
            <p14:xfrm>
              <a:off x="4724400" y="5568950"/>
              <a:ext cx="114300" cy="1333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8"/>
            </p:blipFill>
            <p:spPr>
              <a:xfrm>
                <a:off x="4724400" y="5568950"/>
                <a:ext cx="1143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5" name="墨迹 14"/>
              <p14:cNvContentPartPr/>
              <p14:nvPr/>
            </p14:nvContentPartPr>
            <p14:xfrm>
              <a:off x="4965700" y="5562600"/>
              <a:ext cx="146050" cy="63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0"/>
            </p:blipFill>
            <p:spPr>
              <a:xfrm>
                <a:off x="4965700" y="5562600"/>
                <a:ext cx="1460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6" name="墨迹 15"/>
              <p14:cNvContentPartPr/>
              <p14:nvPr/>
            </p14:nvContentPartPr>
            <p14:xfrm>
              <a:off x="5372100" y="5524500"/>
              <a:ext cx="190500" cy="2032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2"/>
            </p:blipFill>
            <p:spPr>
              <a:xfrm>
                <a:off x="5372100" y="5524500"/>
                <a:ext cx="1905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7" name="墨迹 16"/>
              <p14:cNvContentPartPr/>
              <p14:nvPr/>
            </p14:nvContentPartPr>
            <p14:xfrm>
              <a:off x="5721350" y="5480050"/>
              <a:ext cx="139700" cy="1968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4"/>
            </p:blipFill>
            <p:spPr>
              <a:xfrm>
                <a:off x="5721350" y="5480050"/>
                <a:ext cx="1397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8" name="墨迹 17"/>
              <p14:cNvContentPartPr/>
              <p14:nvPr/>
            </p14:nvContentPartPr>
            <p14:xfrm>
              <a:off x="6057900" y="5568950"/>
              <a:ext cx="69850" cy="1143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6"/>
            </p:blipFill>
            <p:spPr>
              <a:xfrm>
                <a:off x="6057900" y="5568950"/>
                <a:ext cx="698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9" name="墨迹 18"/>
              <p14:cNvContentPartPr/>
              <p14:nvPr/>
            </p14:nvContentPartPr>
            <p14:xfrm>
              <a:off x="6273800" y="5543550"/>
              <a:ext cx="196850" cy="127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8"/>
            </p:blipFill>
            <p:spPr>
              <a:xfrm>
                <a:off x="6273800" y="5543550"/>
                <a:ext cx="1968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0" name="墨迹 19"/>
              <p14:cNvContentPartPr/>
              <p14:nvPr/>
            </p14:nvContentPartPr>
            <p14:xfrm>
              <a:off x="7131050" y="5467350"/>
              <a:ext cx="114300" cy="1968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0"/>
            </p:blipFill>
            <p:spPr>
              <a:xfrm>
                <a:off x="7131050" y="5467350"/>
                <a:ext cx="1143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1" name="墨迹 20"/>
              <p14:cNvContentPartPr/>
              <p14:nvPr/>
            </p14:nvContentPartPr>
            <p14:xfrm>
              <a:off x="7416800" y="5435600"/>
              <a:ext cx="184150" cy="2857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2"/>
            </p:blipFill>
            <p:spPr>
              <a:xfrm>
                <a:off x="7416800" y="5435600"/>
                <a:ext cx="1841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2" name="墨迹 21"/>
              <p14:cNvContentPartPr/>
              <p14:nvPr/>
            </p14:nvContentPartPr>
            <p14:xfrm>
              <a:off x="4648200" y="6007100"/>
              <a:ext cx="488950" cy="36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4"/>
            </p:blipFill>
            <p:spPr>
              <a:xfrm>
                <a:off x="4648200" y="6007100"/>
                <a:ext cx="4889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3" name="墨迹 22"/>
              <p14:cNvContentPartPr/>
              <p14:nvPr/>
            </p14:nvContentPartPr>
            <p14:xfrm>
              <a:off x="5264150" y="6000750"/>
              <a:ext cx="469900" cy="36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6"/>
            </p:blipFill>
            <p:spPr>
              <a:xfrm>
                <a:off x="5264150" y="6000750"/>
                <a:ext cx="4699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4" name="墨迹 23"/>
              <p14:cNvContentPartPr/>
              <p14:nvPr/>
            </p14:nvContentPartPr>
            <p14:xfrm>
              <a:off x="6032500" y="6019800"/>
              <a:ext cx="412750" cy="190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8"/>
            </p:blipFill>
            <p:spPr>
              <a:xfrm>
                <a:off x="6032500" y="6019800"/>
                <a:ext cx="4127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5" name="墨迹 24"/>
              <p14:cNvContentPartPr/>
              <p14:nvPr/>
            </p14:nvContentPartPr>
            <p14:xfrm>
              <a:off x="7118350" y="6038850"/>
              <a:ext cx="908050" cy="508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0"/>
            </p:blipFill>
            <p:spPr>
              <a:xfrm>
                <a:off x="7118350" y="6038850"/>
                <a:ext cx="9080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6" name="墨迹 25"/>
              <p14:cNvContentPartPr/>
              <p14:nvPr/>
            </p14:nvContentPartPr>
            <p14:xfrm>
              <a:off x="3708400" y="4425950"/>
              <a:ext cx="44450" cy="1079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2"/>
            </p:blipFill>
            <p:spPr>
              <a:xfrm>
                <a:off x="3708400" y="4425950"/>
                <a:ext cx="444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7" name="墨迹 26"/>
              <p14:cNvContentPartPr/>
              <p14:nvPr/>
            </p14:nvContentPartPr>
            <p14:xfrm>
              <a:off x="8978900" y="2444750"/>
              <a:ext cx="360" cy="5270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4"/>
            </p:blipFill>
            <p:spPr>
              <a:xfrm>
                <a:off x="8978900" y="2444750"/>
                <a:ext cx="360" cy="5270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181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20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9" dur="804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>
                <p:cTn id="11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575560" y="342900"/>
            <a:ext cx="511111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你家有几口人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课文2"/>
          <p:cNvPicPr>
            <a:picLocks noChangeAspect="1"/>
          </p:cNvPicPr>
          <p:nvPr/>
        </p:nvPicPr>
        <p:blipFill>
          <a:blip r:embed="rId2"/>
          <a:srcRect l="8190" t="69276" r="1503"/>
          <a:stretch>
            <a:fillRect/>
          </a:stretch>
        </p:blipFill>
        <p:spPr>
          <a:xfrm>
            <a:off x="581660" y="1125855"/>
            <a:ext cx="7987665" cy="3773170"/>
          </a:xfrm>
          <a:prstGeom prst="rect">
            <a:avLst/>
          </a:prstGeom>
        </p:spPr>
      </p:pic>
      <p:pic>
        <p:nvPicPr>
          <p:cNvPr id="3" name="图片 2" descr="课文3"/>
          <p:cNvPicPr>
            <a:picLocks noChangeAspect="1"/>
          </p:cNvPicPr>
          <p:nvPr/>
        </p:nvPicPr>
        <p:blipFill>
          <a:blip r:embed="rId3"/>
          <a:srcRect l="2444" t="86513"/>
          <a:stretch>
            <a:fillRect/>
          </a:stretch>
        </p:blipFill>
        <p:spPr>
          <a:xfrm>
            <a:off x="581660" y="4899025"/>
            <a:ext cx="7979410" cy="16160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860290" y="1628775"/>
            <a:ext cx="3168015" cy="3168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24300" y="5445125"/>
            <a:ext cx="1656080" cy="1008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575560" y="342900"/>
            <a:ext cx="511111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你家有几口人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课文2"/>
          <p:cNvPicPr>
            <a:picLocks noChangeAspect="1"/>
          </p:cNvPicPr>
          <p:nvPr/>
        </p:nvPicPr>
        <p:blipFill>
          <a:blip r:embed="rId2"/>
          <a:srcRect l="8190" t="69276" r="1503"/>
          <a:stretch>
            <a:fillRect/>
          </a:stretch>
        </p:blipFill>
        <p:spPr>
          <a:xfrm>
            <a:off x="581660" y="1125855"/>
            <a:ext cx="7987665" cy="3773170"/>
          </a:xfrm>
          <a:prstGeom prst="rect">
            <a:avLst/>
          </a:prstGeom>
        </p:spPr>
      </p:pic>
      <p:pic>
        <p:nvPicPr>
          <p:cNvPr id="3" name="图片 2" descr="课文3"/>
          <p:cNvPicPr>
            <a:picLocks noChangeAspect="1"/>
          </p:cNvPicPr>
          <p:nvPr/>
        </p:nvPicPr>
        <p:blipFill>
          <a:blip r:embed="rId3"/>
          <a:srcRect l="2444" t="86513"/>
          <a:stretch>
            <a:fillRect/>
          </a:stretch>
        </p:blipFill>
        <p:spPr>
          <a:xfrm>
            <a:off x="581660" y="4899025"/>
            <a:ext cx="7979410" cy="16160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45235" y="1598930"/>
            <a:ext cx="3168015" cy="3168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45235" y="5365750"/>
            <a:ext cx="2143760" cy="1008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477770" y="189230"/>
            <a:ext cx="511111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你家有几口人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课文2"/>
          <p:cNvPicPr>
            <a:picLocks noChangeAspect="1"/>
          </p:cNvPicPr>
          <p:nvPr/>
        </p:nvPicPr>
        <p:blipFill>
          <a:blip r:embed="rId2"/>
          <a:srcRect b="32142"/>
          <a:stretch>
            <a:fillRect/>
          </a:stretch>
        </p:blipFill>
        <p:spPr>
          <a:xfrm>
            <a:off x="1645920" y="834390"/>
            <a:ext cx="6154420" cy="5798185"/>
          </a:xfrm>
          <a:prstGeom prst="rect">
            <a:avLst/>
          </a:prstGeom>
        </p:spPr>
      </p:pic>
      <p:pic>
        <p:nvPicPr>
          <p:cNvPr id="3" name="课文2">
            <a:hlinkClick r:id="" action="ppaction://media"/>
          </p:cNvPr>
          <p:cNvPicPr/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4030" y="2545715"/>
            <a:ext cx="412750" cy="4127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3746500" y="1282700"/>
              <a:ext cx="69850" cy="1397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3746500" y="1282700"/>
                <a:ext cx="698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" name="墨迹 4"/>
              <p14:cNvContentPartPr/>
              <p14:nvPr/>
            </p14:nvContentPartPr>
            <p14:xfrm>
              <a:off x="2914650" y="4210050"/>
              <a:ext cx="139700" cy="1778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9"/>
            </p:blipFill>
            <p:spPr>
              <a:xfrm>
                <a:off x="2914650" y="4210050"/>
                <a:ext cx="1397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6" name="墨迹 5"/>
              <p14:cNvContentPartPr/>
              <p14:nvPr/>
            </p14:nvContentPartPr>
            <p14:xfrm>
              <a:off x="2959100" y="4248150"/>
              <a:ext cx="95250" cy="1016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1"/>
            </p:blipFill>
            <p:spPr>
              <a:xfrm>
                <a:off x="2959100" y="4248150"/>
                <a:ext cx="952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7" name="墨迹 6"/>
              <p14:cNvContentPartPr/>
              <p14:nvPr/>
            </p14:nvContentPartPr>
            <p14:xfrm>
              <a:off x="3683000" y="4889500"/>
              <a:ext cx="133350" cy="1016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3"/>
            </p:blipFill>
            <p:spPr>
              <a:xfrm>
                <a:off x="3683000" y="4889500"/>
                <a:ext cx="1333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8" name="墨迹 7"/>
              <p14:cNvContentPartPr/>
              <p14:nvPr/>
            </p14:nvContentPartPr>
            <p14:xfrm>
              <a:off x="3924300" y="4851400"/>
              <a:ext cx="241300" cy="1905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5"/>
            </p:blipFill>
            <p:spPr>
              <a:xfrm>
                <a:off x="3924300" y="4851400"/>
                <a:ext cx="2413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9" name="墨迹 8"/>
              <p14:cNvContentPartPr/>
              <p14:nvPr/>
            </p14:nvContentPartPr>
            <p14:xfrm>
              <a:off x="4711700" y="4832350"/>
              <a:ext cx="31750" cy="1079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7"/>
            </p:blipFill>
            <p:spPr>
              <a:xfrm>
                <a:off x="4711700" y="4832350"/>
                <a:ext cx="31750" cy="1079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3983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477770" y="189230"/>
            <a:ext cx="511111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你家有几口人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课文3"/>
          <p:cNvPicPr>
            <a:picLocks noChangeAspect="1"/>
          </p:cNvPicPr>
          <p:nvPr/>
        </p:nvPicPr>
        <p:blipFill>
          <a:blip r:embed="rId2"/>
          <a:srcRect b="15130"/>
          <a:stretch>
            <a:fillRect/>
          </a:stretch>
        </p:blipFill>
        <p:spPr>
          <a:xfrm>
            <a:off x="2103120" y="0"/>
            <a:ext cx="5485765" cy="6821170"/>
          </a:xfrm>
          <a:prstGeom prst="rect">
            <a:avLst/>
          </a:prstGeom>
        </p:spPr>
      </p:pic>
      <p:pic>
        <p:nvPicPr>
          <p:cNvPr id="2" name="课文3">
            <a:hlinkClick r:id="" action="ppaction://media"/>
          </p:cNvPr>
          <p:cNvPicPr/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956550" y="3222625"/>
            <a:ext cx="412750" cy="4127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7162800" y="5035550"/>
              <a:ext cx="19050" cy="1714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7162800" y="5035550"/>
                <a:ext cx="19050" cy="1714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4736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477770" y="189230"/>
            <a:ext cx="511111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你家有几口人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语法1"/>
          <p:cNvPicPr>
            <a:picLocks noChangeAspect="1"/>
          </p:cNvPicPr>
          <p:nvPr/>
        </p:nvPicPr>
        <p:blipFill>
          <a:blip r:embed="rId2"/>
          <a:srcRect t="38924"/>
          <a:stretch>
            <a:fillRect/>
          </a:stretch>
        </p:blipFill>
        <p:spPr>
          <a:xfrm>
            <a:off x="1208405" y="1049020"/>
            <a:ext cx="6670040" cy="5596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477770" y="189230"/>
            <a:ext cx="511111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你家有几口人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语法2"/>
          <p:cNvPicPr>
            <a:picLocks noChangeAspect="1"/>
          </p:cNvPicPr>
          <p:nvPr/>
        </p:nvPicPr>
        <p:blipFill>
          <a:blip r:embed="rId2"/>
          <a:srcRect b="49638"/>
          <a:stretch>
            <a:fillRect/>
          </a:stretch>
        </p:blipFill>
        <p:spPr>
          <a:xfrm>
            <a:off x="1043940" y="1125855"/>
            <a:ext cx="6912610" cy="5006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477770" y="189230"/>
            <a:ext cx="511111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你家有几口人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说话1"/>
          <p:cNvPicPr>
            <a:picLocks noChangeAspect="1"/>
          </p:cNvPicPr>
          <p:nvPr/>
        </p:nvPicPr>
        <p:blipFill>
          <a:blip r:embed="rId2"/>
          <a:srcRect t="18401" b="30367"/>
          <a:stretch>
            <a:fillRect/>
          </a:stretch>
        </p:blipFill>
        <p:spPr>
          <a:xfrm>
            <a:off x="1597660" y="1224280"/>
            <a:ext cx="6737350" cy="46386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71515" y="2109470"/>
            <a:ext cx="256413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2000" b="1">
                <a:latin typeface="Calibri" panose="020F0502020204030204" pitchFamily="34" charset="0"/>
                <a:sym typeface="+mn-ea"/>
              </a:rPr>
              <a:t>这是</a:t>
            </a:r>
            <a:r>
              <a:rPr lang="zh-CN" altLang="en-US" sz="2000" b="1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谁</a:t>
            </a:r>
            <a:r>
              <a:rPr lang="zh-CN" altLang="en-US" sz="2000" b="1">
                <a:latin typeface="Calibri" panose="020F0502020204030204" pitchFamily="34" charset="0"/>
                <a:sym typeface="+mn-ea"/>
              </a:rPr>
              <a:t>的词典？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谁</a:t>
            </a:r>
            <a:r>
              <a:rPr lang="zh-CN" altLang="en-US" sz="2000" b="1">
                <a:latin typeface="Calibri" panose="020F0502020204030204" pitchFamily="34" charset="0"/>
                <a:sym typeface="+mn-ea"/>
              </a:rPr>
              <a:t>是大夫？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3003550" y="5829300"/>
              <a:ext cx="495300" cy="254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4"/>
            </p:blipFill>
            <p:spPr>
              <a:xfrm>
                <a:off x="3003550" y="5829300"/>
                <a:ext cx="4953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4591050" y="5810250"/>
              <a:ext cx="501650" cy="127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6"/>
            </p:blipFill>
            <p:spPr>
              <a:xfrm>
                <a:off x="4591050" y="5810250"/>
                <a:ext cx="5016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墨迹 5"/>
              <p14:cNvContentPartPr/>
              <p14:nvPr/>
            </p14:nvContentPartPr>
            <p14:xfrm>
              <a:off x="7067550" y="5568950"/>
              <a:ext cx="546100" cy="2794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8"/>
            </p:blipFill>
            <p:spPr>
              <a:xfrm>
                <a:off x="7067550" y="5568950"/>
                <a:ext cx="5461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" name="墨迹 6"/>
              <p14:cNvContentPartPr/>
              <p14:nvPr/>
            </p14:nvContentPartPr>
            <p14:xfrm>
              <a:off x="7232650" y="4978400"/>
              <a:ext cx="76200" cy="444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0"/>
            </p:blipFill>
            <p:spPr>
              <a:xfrm>
                <a:off x="7232650" y="4978400"/>
                <a:ext cx="762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8" name="墨迹 7"/>
              <p14:cNvContentPartPr/>
              <p14:nvPr/>
            </p14:nvContentPartPr>
            <p14:xfrm>
              <a:off x="7194550" y="5048250"/>
              <a:ext cx="127000" cy="2286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2"/>
            </p:blipFill>
            <p:spPr>
              <a:xfrm>
                <a:off x="7194550" y="5048250"/>
                <a:ext cx="1270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墨迹 8"/>
              <p14:cNvContentPartPr/>
              <p14:nvPr/>
            </p14:nvContentPartPr>
            <p14:xfrm>
              <a:off x="7302500" y="4921250"/>
              <a:ext cx="101600" cy="1905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4"/>
            </p:blipFill>
            <p:spPr>
              <a:xfrm>
                <a:off x="7302500" y="4921250"/>
                <a:ext cx="1016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0" name="墨迹 9"/>
              <p14:cNvContentPartPr/>
              <p14:nvPr/>
            </p14:nvContentPartPr>
            <p14:xfrm>
              <a:off x="7359650" y="5029200"/>
              <a:ext cx="19050" cy="3810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6"/>
            </p:blipFill>
            <p:spPr>
              <a:xfrm>
                <a:off x="7359650" y="5029200"/>
                <a:ext cx="1905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1" name="墨迹 10"/>
              <p14:cNvContentPartPr/>
              <p14:nvPr/>
            </p14:nvContentPartPr>
            <p14:xfrm>
              <a:off x="7467600" y="4889500"/>
              <a:ext cx="25400" cy="635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8"/>
            </p:blipFill>
            <p:spPr>
              <a:xfrm>
                <a:off x="7467600" y="4889500"/>
                <a:ext cx="254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2" name="墨迹 11"/>
              <p14:cNvContentPartPr/>
              <p14:nvPr/>
            </p14:nvContentPartPr>
            <p14:xfrm>
              <a:off x="7416800" y="5022850"/>
              <a:ext cx="133350" cy="63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0"/>
            </p:blipFill>
            <p:spPr>
              <a:xfrm>
                <a:off x="7416800" y="5022850"/>
                <a:ext cx="1333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3" name="墨迹 12"/>
              <p14:cNvContentPartPr/>
              <p14:nvPr/>
            </p14:nvContentPartPr>
            <p14:xfrm>
              <a:off x="7467600" y="5105400"/>
              <a:ext cx="69850" cy="127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2"/>
            </p:blipFill>
            <p:spPr>
              <a:xfrm>
                <a:off x="7467600" y="5105400"/>
                <a:ext cx="698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4" name="墨迹 13"/>
              <p14:cNvContentPartPr/>
              <p14:nvPr/>
            </p14:nvContentPartPr>
            <p14:xfrm>
              <a:off x="7524750" y="5080000"/>
              <a:ext cx="12700" cy="1587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4"/>
            </p:blipFill>
            <p:spPr>
              <a:xfrm>
                <a:off x="7524750" y="5080000"/>
                <a:ext cx="127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5" name="墨迹 14"/>
              <p14:cNvContentPartPr/>
              <p14:nvPr/>
            </p14:nvContentPartPr>
            <p14:xfrm>
              <a:off x="7480300" y="5175250"/>
              <a:ext cx="107950" cy="444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6"/>
            </p:blipFill>
            <p:spPr>
              <a:xfrm>
                <a:off x="7480300" y="5175250"/>
                <a:ext cx="1079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6" name="墨迹 15"/>
              <p14:cNvContentPartPr/>
              <p14:nvPr/>
            </p14:nvContentPartPr>
            <p14:xfrm>
              <a:off x="7435850" y="5276850"/>
              <a:ext cx="273050" cy="254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8"/>
            </p:blipFill>
            <p:spPr>
              <a:xfrm>
                <a:off x="7435850" y="5276850"/>
                <a:ext cx="2730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7" name="墨迹 16"/>
              <p14:cNvContentPartPr/>
              <p14:nvPr/>
            </p14:nvContentPartPr>
            <p14:xfrm>
              <a:off x="7289800" y="5321300"/>
              <a:ext cx="63500" cy="2921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0"/>
            </p:blipFill>
            <p:spPr>
              <a:xfrm>
                <a:off x="7289800" y="5321300"/>
                <a:ext cx="635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8" name="墨迹 17"/>
              <p14:cNvContentPartPr/>
              <p14:nvPr/>
            </p14:nvContentPartPr>
            <p14:xfrm>
              <a:off x="3994150" y="5054600"/>
              <a:ext cx="374650" cy="5080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2"/>
            </p:blipFill>
            <p:spPr>
              <a:xfrm>
                <a:off x="3994150" y="5054600"/>
                <a:ext cx="374650" cy="5080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477770" y="189230"/>
            <a:ext cx="511111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你家有几口人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说话1"/>
          <p:cNvPicPr>
            <a:picLocks noChangeAspect="1"/>
          </p:cNvPicPr>
          <p:nvPr/>
        </p:nvPicPr>
        <p:blipFill>
          <a:blip r:embed="rId2"/>
          <a:srcRect t="72504"/>
          <a:stretch>
            <a:fillRect/>
          </a:stretch>
        </p:blipFill>
        <p:spPr>
          <a:xfrm>
            <a:off x="985520" y="1507490"/>
            <a:ext cx="7172325" cy="26498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32305" y="4239895"/>
            <a:ext cx="296926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2000" b="1">
                <a:latin typeface="Calibri" panose="020F0502020204030204" pitchFamily="34" charset="0"/>
                <a:sym typeface="+mn-ea"/>
              </a:rPr>
              <a:t>这是</a:t>
            </a:r>
            <a:r>
              <a:rPr lang="zh-CN" altLang="en-US" sz="2000" b="1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什么</a:t>
            </a:r>
            <a:r>
              <a:rPr lang="zh-CN" altLang="en-US" sz="2000" b="1">
                <a:latin typeface="Calibri" panose="020F0502020204030204" pitchFamily="34" charset="0"/>
                <a:sym typeface="+mn-ea"/>
              </a:rPr>
              <a:t>？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Calibri" panose="020F0502020204030204" pitchFamily="34" charset="0"/>
                <a:sym typeface="+mn-ea"/>
              </a:rPr>
              <a:t>这是我们全家的照片。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Calibri" panose="020F0502020204030204" pitchFamily="34" charset="0"/>
                <a:sym typeface="+mn-ea"/>
              </a:rPr>
              <a:t>你喜欢</a:t>
            </a:r>
            <a:r>
              <a:rPr lang="zh-CN" altLang="en-US" sz="2000" b="1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什么</a:t>
            </a:r>
            <a:r>
              <a:rPr lang="zh-CN" altLang="en-US" sz="2000" b="1">
                <a:latin typeface="Calibri" panose="020F0502020204030204" pitchFamily="34" charset="0"/>
                <a:sym typeface="+mn-ea"/>
              </a:rPr>
              <a:t>运动？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Calibri" panose="020F0502020204030204" pitchFamily="34" charset="0"/>
                <a:sym typeface="+mn-ea"/>
              </a:rPr>
              <a:t>我喜欢游泳。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Calibri" panose="020F0502020204030204" pitchFamily="34" charset="0"/>
                <a:sym typeface="+mn-ea"/>
              </a:rPr>
              <a:t>他做</a:t>
            </a:r>
            <a:r>
              <a:rPr lang="zh-CN" altLang="en-US" sz="2000" b="1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什么</a:t>
            </a:r>
            <a:r>
              <a:rPr lang="zh-CN" altLang="en-US" sz="2000" b="1">
                <a:latin typeface="Calibri" panose="020F0502020204030204" pitchFamily="34" charset="0"/>
                <a:sym typeface="+mn-ea"/>
              </a:rPr>
              <a:t>工作？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Calibri" panose="020F0502020204030204" pitchFamily="34" charset="0"/>
                <a:sym typeface="+mn-ea"/>
              </a:rPr>
              <a:t>他是老师。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2851150" y="5308600"/>
              <a:ext cx="895350" cy="825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4"/>
            </p:blipFill>
            <p:spPr>
              <a:xfrm>
                <a:off x="2851150" y="5308600"/>
                <a:ext cx="8953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2476500" y="6102350"/>
              <a:ext cx="1047750" cy="317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6"/>
            </p:blipFill>
            <p:spPr>
              <a:xfrm>
                <a:off x="2476500" y="6102350"/>
                <a:ext cx="1047750" cy="317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3952240" y="369570"/>
            <a:ext cx="235712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  习</a:t>
            </a:r>
            <a:endParaRPr 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0030" y="1417955"/>
            <a:ext cx="8743950" cy="4912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en-US" altLang="zh-CN" sz="2800" b="1">
                <a:latin typeface="Calibri" panose="020F0502020204030204" pitchFamily="34" charset="0"/>
                <a:sym typeface="+mn-ea"/>
              </a:rPr>
              <a:t>量词：</a:t>
            </a:r>
            <a:endParaRPr lang="en-US" altLang="zh-CN" sz="28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800" b="1">
                <a:latin typeface="Calibri" panose="020F0502020204030204" pitchFamily="34" charset="0"/>
                <a:sym typeface="+mn-ea"/>
              </a:rPr>
              <a:t>1.本(běn)      三本书      一本词典</a:t>
            </a:r>
            <a:endParaRPr lang="en-US" altLang="zh-CN" sz="28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800" b="1">
                <a:latin typeface="Calibri" panose="020F0502020204030204" pitchFamily="34" charset="0"/>
                <a:sym typeface="+mn-ea"/>
              </a:rPr>
              <a:t>2.张(zhāng)  一张地图   两张床</a:t>
            </a:r>
            <a:r>
              <a:rPr lang="zh-CN" altLang="en-US" sz="2800" b="1">
                <a:latin typeface="Calibri" panose="020F0502020204030204" pitchFamily="34" charset="0"/>
                <a:sym typeface="+mn-ea"/>
              </a:rPr>
              <a:t>（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chuá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ng</a:t>
            </a:r>
            <a:r>
              <a:rPr lang="zh-CN" altLang="en-US" sz="2800" b="1">
                <a:latin typeface="Calibri" panose="020F0502020204030204" pitchFamily="34" charset="0"/>
                <a:sym typeface="+mn-ea"/>
              </a:rPr>
              <a:t>）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two beds </a:t>
            </a:r>
            <a:endParaRPr lang="en-US" altLang="zh-CN" sz="28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800" b="1">
                <a:latin typeface="Calibri" panose="020F0502020204030204" pitchFamily="34" charset="0"/>
                <a:sym typeface="+mn-ea"/>
              </a:rPr>
              <a:t>                        三张纸</a:t>
            </a:r>
            <a:r>
              <a:rPr lang="zh-CN" altLang="en-US" sz="2800" b="1">
                <a:latin typeface="Calibri" panose="020F0502020204030204" pitchFamily="34" charset="0"/>
                <a:sym typeface="+mn-ea"/>
              </a:rPr>
              <a:t>（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zhǐ</a:t>
            </a:r>
            <a:r>
              <a:rPr lang="zh-CN" altLang="en-US" sz="2800" b="1">
                <a:latin typeface="Calibri" panose="020F0502020204030204" pitchFamily="34" charset="0"/>
                <a:sym typeface="+mn-ea"/>
              </a:rPr>
              <a:t>）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 three piece of paper   </a:t>
            </a:r>
            <a:endParaRPr lang="en-US" altLang="zh-CN" sz="28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800" b="1">
                <a:latin typeface="Calibri" panose="020F0502020204030204" pitchFamily="34" charset="0"/>
                <a:sym typeface="+mn-ea"/>
              </a:rPr>
              <a:t>                        四张桌</a:t>
            </a:r>
            <a:r>
              <a:rPr lang="zh-CN" altLang="en-US" sz="2800" b="1">
                <a:latin typeface="Calibri" panose="020F0502020204030204" pitchFamily="34" charset="0"/>
                <a:sym typeface="+mn-ea"/>
              </a:rPr>
              <a:t>（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zhuō</a:t>
            </a:r>
            <a:r>
              <a:rPr lang="zh-CN" altLang="en-US" sz="2800" b="1">
                <a:latin typeface="Calibri" panose="020F0502020204030204" pitchFamily="34" charset="0"/>
                <a:sym typeface="+mn-ea"/>
              </a:rPr>
              <a:t>）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子 four desks/tables   </a:t>
            </a:r>
            <a:endParaRPr lang="en-US" altLang="zh-CN" sz="28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800" b="1">
                <a:latin typeface="Calibri" panose="020F0502020204030204" pitchFamily="34" charset="0"/>
                <a:sym typeface="+mn-ea"/>
              </a:rPr>
              <a:t>                       五张照片 five photos</a:t>
            </a:r>
            <a:endParaRPr lang="en-US" altLang="zh-CN" sz="28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800" b="1">
                <a:latin typeface="Calibri" panose="020F0502020204030204" pitchFamily="34" charset="0"/>
                <a:sym typeface="+mn-ea"/>
              </a:rPr>
              <a:t>3. 支(zhī)      三支笔  </a:t>
            </a:r>
            <a:endParaRPr lang="en-US" altLang="zh-CN" sz="28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800" b="1">
                <a:latin typeface="Calibri" panose="020F0502020204030204" pitchFamily="34" charset="0"/>
                <a:sym typeface="+mn-ea"/>
              </a:rPr>
              <a:t>你有几(jǐ)支(zhī)笔(bǐ)？我有三支笔。</a:t>
            </a:r>
            <a:endParaRPr lang="en-US" altLang="zh-CN" sz="2800" b="1">
              <a:latin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477770" y="189230"/>
            <a:ext cx="511111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你家有几口人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说话2"/>
          <p:cNvPicPr>
            <a:picLocks noChangeAspect="1"/>
          </p:cNvPicPr>
          <p:nvPr/>
        </p:nvPicPr>
        <p:blipFill>
          <a:blip r:embed="rId2"/>
          <a:srcRect b="36813"/>
          <a:stretch>
            <a:fillRect/>
          </a:stretch>
        </p:blipFill>
        <p:spPr>
          <a:xfrm>
            <a:off x="1655445" y="1345565"/>
            <a:ext cx="6032500" cy="52241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3543300" y="3898900"/>
              <a:ext cx="228600" cy="317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3543300" y="3898900"/>
                <a:ext cx="2286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3651250" y="3232150"/>
              <a:ext cx="165100" cy="2032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3651250" y="3232150"/>
                <a:ext cx="1651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3733800" y="3359150"/>
              <a:ext cx="31750" cy="2222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3733800" y="3359150"/>
                <a:ext cx="317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3835400" y="3327400"/>
              <a:ext cx="196850" cy="381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3835400" y="3327400"/>
                <a:ext cx="1968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3937000" y="3181350"/>
              <a:ext cx="19050" cy="3683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3937000" y="3181350"/>
                <a:ext cx="1905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4089400" y="3213100"/>
              <a:ext cx="114300" cy="2222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4089400" y="3213100"/>
                <a:ext cx="1143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4127500" y="3327400"/>
              <a:ext cx="184150" cy="2667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4127500" y="3327400"/>
                <a:ext cx="1841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4318000" y="3441700"/>
              <a:ext cx="133350" cy="1841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4318000" y="3441700"/>
                <a:ext cx="1333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3168650" y="3562350"/>
              <a:ext cx="1384300" cy="4762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3168650" y="3562350"/>
                <a:ext cx="1384300" cy="476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6178550" y="3479800"/>
              <a:ext cx="679450" cy="1016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6178550" y="3479800"/>
                <a:ext cx="6794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3848100" y="6134100"/>
              <a:ext cx="584200" cy="762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3848100" y="6134100"/>
                <a:ext cx="5842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3130550" y="5930900"/>
              <a:ext cx="273050" cy="2730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3130550" y="5930900"/>
                <a:ext cx="27305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墨迹 14"/>
              <p14:cNvContentPartPr/>
              <p14:nvPr/>
            </p14:nvContentPartPr>
            <p14:xfrm>
              <a:off x="3333750" y="6273800"/>
              <a:ext cx="38100" cy="698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8"/>
            </p:blipFill>
            <p:spPr>
              <a:xfrm>
                <a:off x="3333750" y="6273800"/>
                <a:ext cx="381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墨迹 15"/>
              <p14:cNvContentPartPr/>
              <p14:nvPr/>
            </p14:nvContentPartPr>
            <p14:xfrm>
              <a:off x="3333750" y="6350000"/>
              <a:ext cx="203200" cy="508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0"/>
            </p:blipFill>
            <p:spPr>
              <a:xfrm>
                <a:off x="3333750" y="6350000"/>
                <a:ext cx="2032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7" name="墨迹 16"/>
              <p14:cNvContentPartPr/>
              <p14:nvPr/>
            </p14:nvContentPartPr>
            <p14:xfrm>
              <a:off x="3365500" y="6324600"/>
              <a:ext cx="101600" cy="2540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2"/>
            </p:blipFill>
            <p:spPr>
              <a:xfrm>
                <a:off x="3365500" y="6324600"/>
                <a:ext cx="1016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8" name="墨迹 17"/>
              <p14:cNvContentPartPr/>
              <p14:nvPr/>
            </p14:nvContentPartPr>
            <p14:xfrm>
              <a:off x="3365500" y="6426200"/>
              <a:ext cx="133350" cy="698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4"/>
            </p:blipFill>
            <p:spPr>
              <a:xfrm>
                <a:off x="3365500" y="6426200"/>
                <a:ext cx="1333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9" name="墨迹 18"/>
              <p14:cNvContentPartPr/>
              <p14:nvPr/>
            </p14:nvContentPartPr>
            <p14:xfrm>
              <a:off x="3486150" y="6292850"/>
              <a:ext cx="165100" cy="2667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6"/>
            </p:blipFill>
            <p:spPr>
              <a:xfrm>
                <a:off x="3486150" y="6292850"/>
                <a:ext cx="16510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0" name="墨迹 19"/>
              <p14:cNvContentPartPr/>
              <p14:nvPr/>
            </p14:nvContentPartPr>
            <p14:xfrm>
              <a:off x="3543300" y="6229350"/>
              <a:ext cx="76200" cy="444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8"/>
            </p:blipFill>
            <p:spPr>
              <a:xfrm>
                <a:off x="3543300" y="6229350"/>
                <a:ext cx="762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1" name="墨迹 20"/>
              <p14:cNvContentPartPr/>
              <p14:nvPr/>
            </p14:nvContentPartPr>
            <p14:xfrm>
              <a:off x="3498850" y="6343650"/>
              <a:ext cx="146050" cy="1841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0"/>
            </p:blipFill>
            <p:spPr>
              <a:xfrm>
                <a:off x="3498850" y="6343650"/>
                <a:ext cx="1460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2" name="墨迹 21"/>
              <p14:cNvContentPartPr/>
              <p14:nvPr/>
            </p14:nvContentPartPr>
            <p14:xfrm>
              <a:off x="4095750" y="6235700"/>
              <a:ext cx="31750" cy="1333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2"/>
            </p:blipFill>
            <p:spPr>
              <a:xfrm>
                <a:off x="4095750" y="6235700"/>
                <a:ext cx="317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3" name="墨迹 22"/>
              <p14:cNvContentPartPr/>
              <p14:nvPr/>
            </p14:nvContentPartPr>
            <p14:xfrm>
              <a:off x="4114800" y="6178550"/>
              <a:ext cx="88900" cy="1206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4"/>
            </p:blipFill>
            <p:spPr>
              <a:xfrm>
                <a:off x="4114800" y="6178550"/>
                <a:ext cx="889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4" name="墨迹 23"/>
              <p14:cNvContentPartPr/>
              <p14:nvPr/>
            </p14:nvContentPartPr>
            <p14:xfrm>
              <a:off x="4133850" y="6203950"/>
              <a:ext cx="69850" cy="444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6"/>
            </p:blipFill>
            <p:spPr>
              <a:xfrm>
                <a:off x="4133850" y="6203950"/>
                <a:ext cx="698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5" name="墨迹 24"/>
              <p14:cNvContentPartPr/>
              <p14:nvPr/>
            </p14:nvContentPartPr>
            <p14:xfrm>
              <a:off x="4114800" y="6292850"/>
              <a:ext cx="88900" cy="444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8"/>
            </p:blipFill>
            <p:spPr>
              <a:xfrm>
                <a:off x="4114800" y="6292850"/>
                <a:ext cx="889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6" name="墨迹 25"/>
              <p14:cNvContentPartPr/>
              <p14:nvPr/>
            </p14:nvContentPartPr>
            <p14:xfrm>
              <a:off x="4051300" y="6330950"/>
              <a:ext cx="260350" cy="825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0"/>
            </p:blipFill>
            <p:spPr>
              <a:xfrm>
                <a:off x="4051300" y="6330950"/>
                <a:ext cx="2603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7" name="墨迹 26"/>
              <p14:cNvContentPartPr/>
              <p14:nvPr/>
            </p14:nvContentPartPr>
            <p14:xfrm>
              <a:off x="4210050" y="6356350"/>
              <a:ext cx="25400" cy="1460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2"/>
            </p:blipFill>
            <p:spPr>
              <a:xfrm>
                <a:off x="4210050" y="6356350"/>
                <a:ext cx="254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8" name="墨迹 27"/>
              <p14:cNvContentPartPr/>
              <p14:nvPr/>
            </p14:nvContentPartPr>
            <p14:xfrm>
              <a:off x="4210050" y="6400800"/>
              <a:ext cx="69850" cy="635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4"/>
            </p:blipFill>
            <p:spPr>
              <a:xfrm>
                <a:off x="4210050" y="6400800"/>
                <a:ext cx="698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29" name="墨迹 28"/>
              <p14:cNvContentPartPr/>
              <p14:nvPr/>
            </p14:nvContentPartPr>
            <p14:xfrm>
              <a:off x="4064000" y="6426200"/>
              <a:ext cx="76200" cy="1460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6"/>
            </p:blipFill>
            <p:spPr>
              <a:xfrm>
                <a:off x="4064000" y="6426200"/>
                <a:ext cx="762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0" name="墨迹 29"/>
              <p14:cNvContentPartPr/>
              <p14:nvPr/>
            </p14:nvContentPartPr>
            <p14:xfrm>
              <a:off x="4114800" y="6477000"/>
              <a:ext cx="260350" cy="952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8"/>
            </p:blipFill>
            <p:spPr>
              <a:xfrm>
                <a:off x="4114800" y="6477000"/>
                <a:ext cx="2603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1" name="墨迹 30"/>
              <p14:cNvContentPartPr/>
              <p14:nvPr/>
            </p14:nvContentPartPr>
            <p14:xfrm>
              <a:off x="6121400" y="6527800"/>
              <a:ext cx="476250" cy="571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0"/>
            </p:blipFill>
            <p:spPr>
              <a:xfrm>
                <a:off x="6121400" y="6527800"/>
                <a:ext cx="4762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2" name="墨迹 31"/>
              <p14:cNvContentPartPr/>
              <p14:nvPr/>
            </p14:nvContentPartPr>
            <p14:xfrm>
              <a:off x="5683250" y="6191250"/>
              <a:ext cx="247650" cy="3238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2"/>
            </p:blipFill>
            <p:spPr>
              <a:xfrm>
                <a:off x="5683250" y="6191250"/>
                <a:ext cx="247650" cy="3238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477770" y="189230"/>
            <a:ext cx="511111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你家有几口人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8315" y="1417955"/>
            <a:ext cx="7987030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2000" b="1">
                <a:latin typeface="Calibri" panose="020F0502020204030204" pitchFamily="34" charset="0"/>
                <a:sym typeface="+mn-ea"/>
              </a:rPr>
              <a:t>退休(tuìxiū)了(le)retired       以前(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yǐ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qián)before</a:t>
            </a:r>
            <a:endParaRPr lang="en-US" altLang="zh-CN" sz="20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Calibri" panose="020F0502020204030204" pitchFamily="34" charset="0"/>
                <a:sym typeface="+mn-ea"/>
              </a:rPr>
              <a:t>我妈妈退休了。她以前是小学老师。</a:t>
            </a:r>
            <a:endParaRPr lang="en-US" altLang="zh-CN" sz="20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b="1">
                <a:latin typeface="Calibri" panose="020F0502020204030204" pitchFamily="34" charset="0"/>
                <a:sym typeface="+mn-ea"/>
              </a:rPr>
              <a:t>家庭主妇(jiātíngzhǔfù)house wife </a:t>
            </a:r>
            <a:endParaRPr lang="en-US" altLang="zh-CN" sz="20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Calibri" panose="020F0502020204030204" pitchFamily="34" charset="0"/>
                <a:sym typeface="+mn-ea"/>
              </a:rPr>
              <a:t>我妈妈不工作，她是家庭主妇。</a:t>
            </a:r>
            <a:endParaRPr lang="en-US" altLang="zh-CN" sz="20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b="1">
                <a:latin typeface="Calibri" panose="020F0502020204030204" pitchFamily="34" charset="0"/>
                <a:sym typeface="+mn-ea"/>
              </a:rPr>
              <a:t>会计(kuàijì) accountant     律师(lǜshī) lawyer       厨师(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chú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shī) chef  </a:t>
            </a:r>
            <a:endParaRPr lang="en-US" altLang="zh-CN" sz="20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b="1">
                <a:latin typeface="Calibri" panose="020F0502020204030204" pitchFamily="34" charset="0"/>
                <a:sym typeface="+mn-ea"/>
              </a:rPr>
              <a:t>公务员(gōngwùyuán)employee in government   警察(jǐngchá) policeman   牧师(mùshī) priest           工程师(gōngchéngshī) engineer  </a:t>
            </a:r>
            <a:endParaRPr lang="en-US" altLang="zh-CN" sz="20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b="1">
                <a:latin typeface="Calibri" panose="020F0502020204030204" pitchFamily="34" charset="0"/>
                <a:sym typeface="+mn-ea"/>
              </a:rPr>
              <a:t>商人(shāngrén) businessman     企业家(qǐyèjiā)  entrepreneur</a:t>
            </a:r>
            <a:endParaRPr lang="en-US" altLang="zh-CN" sz="20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b="1">
                <a:latin typeface="Calibri" panose="020F0502020204030204" pitchFamily="34" charset="0"/>
                <a:sym typeface="+mn-ea"/>
              </a:rPr>
              <a:t>建筑(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jiàn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zhù)公司(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gōng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sī)</a:t>
            </a:r>
            <a:endParaRPr lang="en-US" altLang="zh-CN" sz="20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Calibri" panose="020F0502020204030204" pitchFamily="34" charset="0"/>
                <a:sym typeface="+mn-ea"/>
              </a:rPr>
              <a:t>我哥哥在建筑公司工作。</a:t>
            </a:r>
            <a:endParaRPr lang="en-US" altLang="zh-CN" sz="20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Calibri" panose="020F0502020204030204" pitchFamily="34" charset="0"/>
                <a:sym typeface="+mn-ea"/>
              </a:rPr>
              <a:t>我有两个弟弟，</a:t>
            </a:r>
            <a:r>
              <a:rPr lang="en-US" altLang="zh-CN" sz="2000" b="1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一个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弟弟是大夫(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dài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fu)，</a:t>
            </a:r>
            <a:r>
              <a:rPr lang="en-US" altLang="zh-CN" sz="2000" b="1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另(lìng)一个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弟弟是学生(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xué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sheng)。      one is... ,                                  another is ...</a:t>
            </a:r>
            <a:endParaRPr lang="en-US" altLang="zh-CN" sz="2000" b="1">
              <a:latin typeface="Calibri" panose="020F0502020204030204" pitchFamily="34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596900" y="1828800"/>
              <a:ext cx="1193800" cy="1016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596900" y="1828800"/>
                <a:ext cx="11938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3403600" y="5772150"/>
              <a:ext cx="228600" cy="508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5"/>
            </p:blipFill>
            <p:spPr>
              <a:xfrm>
                <a:off x="3403600" y="5772150"/>
                <a:ext cx="2286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墨迹 4"/>
              <p14:cNvContentPartPr/>
              <p14:nvPr/>
            </p14:nvContentPartPr>
            <p14:xfrm>
              <a:off x="7004050" y="5765800"/>
              <a:ext cx="254000" cy="127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7"/>
            </p:blipFill>
            <p:spPr>
              <a:xfrm>
                <a:off x="7004050" y="5765800"/>
                <a:ext cx="2540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墨迹 5"/>
              <p14:cNvContentPartPr/>
              <p14:nvPr/>
            </p14:nvContentPartPr>
            <p14:xfrm>
              <a:off x="685800" y="5403850"/>
              <a:ext cx="88900" cy="1206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9"/>
            </p:blipFill>
            <p:spPr>
              <a:xfrm>
                <a:off x="685800" y="5403850"/>
                <a:ext cx="889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墨迹 6"/>
              <p14:cNvContentPartPr/>
              <p14:nvPr/>
            </p14:nvContentPartPr>
            <p14:xfrm>
              <a:off x="901700" y="5372100"/>
              <a:ext cx="222250" cy="1968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1"/>
            </p:blipFill>
            <p:spPr>
              <a:xfrm>
                <a:off x="901700" y="5372100"/>
                <a:ext cx="2222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墨迹 7"/>
              <p14:cNvContentPartPr/>
              <p14:nvPr/>
            </p14:nvContentPartPr>
            <p14:xfrm>
              <a:off x="1695450" y="5384800"/>
              <a:ext cx="82550" cy="1524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3"/>
            </p:blipFill>
            <p:spPr>
              <a:xfrm>
                <a:off x="1695450" y="5384800"/>
                <a:ext cx="825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" name="墨迹 8"/>
              <p14:cNvContentPartPr/>
              <p14:nvPr/>
            </p14:nvContentPartPr>
            <p14:xfrm>
              <a:off x="1168400" y="5353050"/>
              <a:ext cx="203200" cy="1587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5"/>
            </p:blipFill>
            <p:spPr>
              <a:xfrm>
                <a:off x="1168400" y="5353050"/>
                <a:ext cx="2032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墨迹 9"/>
              <p14:cNvContentPartPr/>
              <p14:nvPr/>
            </p14:nvContentPartPr>
            <p14:xfrm>
              <a:off x="2444750" y="5378450"/>
              <a:ext cx="190500" cy="1841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7"/>
            </p:blipFill>
            <p:spPr>
              <a:xfrm>
                <a:off x="2444750" y="5378450"/>
                <a:ext cx="1905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1" name="墨迹 10"/>
              <p14:cNvContentPartPr/>
              <p14:nvPr/>
            </p14:nvContentPartPr>
            <p14:xfrm>
              <a:off x="2965450" y="5416550"/>
              <a:ext cx="107950" cy="1714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9"/>
            </p:blipFill>
            <p:spPr>
              <a:xfrm>
                <a:off x="2965450" y="5416550"/>
                <a:ext cx="1079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墨迹 11"/>
              <p14:cNvContentPartPr/>
              <p14:nvPr/>
            </p14:nvContentPartPr>
            <p14:xfrm>
              <a:off x="3397250" y="5321300"/>
              <a:ext cx="114300" cy="1524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1"/>
            </p:blipFill>
            <p:spPr>
              <a:xfrm>
                <a:off x="3397250" y="5321300"/>
                <a:ext cx="1143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3" name="墨迹 12"/>
              <p14:cNvContentPartPr/>
              <p14:nvPr/>
            </p14:nvContentPartPr>
            <p14:xfrm>
              <a:off x="6521450" y="5327650"/>
              <a:ext cx="127000" cy="2540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3"/>
            </p:blipFill>
            <p:spPr>
              <a:xfrm>
                <a:off x="6521450" y="5327650"/>
                <a:ext cx="1270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4" name="墨迹 13"/>
              <p14:cNvContentPartPr/>
              <p14:nvPr/>
            </p14:nvContentPartPr>
            <p14:xfrm>
              <a:off x="6946900" y="5321300"/>
              <a:ext cx="171450" cy="1968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5"/>
            </p:blipFill>
            <p:spPr>
              <a:xfrm>
                <a:off x="6946900" y="5321300"/>
                <a:ext cx="1714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5" name="墨迹 14"/>
              <p14:cNvContentPartPr/>
              <p14:nvPr/>
            </p14:nvContentPartPr>
            <p14:xfrm>
              <a:off x="1454150" y="2298700"/>
              <a:ext cx="622300" cy="444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7"/>
            </p:blipFill>
            <p:spPr>
              <a:xfrm>
                <a:off x="1454150" y="2298700"/>
                <a:ext cx="6223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6" name="墨迹 15"/>
              <p14:cNvContentPartPr/>
              <p14:nvPr/>
            </p14:nvContentPartPr>
            <p14:xfrm>
              <a:off x="3479800" y="1752600"/>
              <a:ext cx="101600" cy="1905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9"/>
            </p:blipFill>
            <p:spPr>
              <a:xfrm>
                <a:off x="3479800" y="1752600"/>
                <a:ext cx="1016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7" name="墨迹 16"/>
              <p14:cNvContentPartPr/>
              <p14:nvPr/>
            </p14:nvContentPartPr>
            <p14:xfrm>
              <a:off x="3708400" y="1816100"/>
              <a:ext cx="95250" cy="1460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1"/>
            </p:blipFill>
            <p:spPr>
              <a:xfrm>
                <a:off x="3708400" y="1816100"/>
                <a:ext cx="952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8" name="墨迹 17"/>
              <p14:cNvContentPartPr/>
              <p14:nvPr/>
            </p14:nvContentPartPr>
            <p14:xfrm>
              <a:off x="2432050" y="1873250"/>
              <a:ext cx="146050" cy="36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3"/>
            </p:blipFill>
            <p:spPr>
              <a:xfrm>
                <a:off x="2432050" y="1873250"/>
                <a:ext cx="1460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9" name="墨迹 18"/>
              <p14:cNvContentPartPr/>
              <p14:nvPr/>
            </p14:nvContentPartPr>
            <p14:xfrm>
              <a:off x="2743200" y="1873250"/>
              <a:ext cx="146050" cy="1651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5"/>
            </p:blipFill>
            <p:spPr>
              <a:xfrm>
                <a:off x="2743200" y="1873250"/>
                <a:ext cx="1460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0" name="墨迹 19"/>
              <p14:cNvContentPartPr/>
              <p14:nvPr/>
            </p14:nvContentPartPr>
            <p14:xfrm>
              <a:off x="2984500" y="1771650"/>
              <a:ext cx="215900" cy="1270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7"/>
            </p:blipFill>
            <p:spPr>
              <a:xfrm>
                <a:off x="2984500" y="1771650"/>
                <a:ext cx="2159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1" name="墨迹 20"/>
              <p14:cNvContentPartPr/>
              <p14:nvPr/>
            </p14:nvContentPartPr>
            <p14:xfrm>
              <a:off x="3276600" y="1765300"/>
              <a:ext cx="82550" cy="1905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9"/>
            </p:blipFill>
            <p:spPr>
              <a:xfrm>
                <a:off x="3276600" y="1765300"/>
                <a:ext cx="825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2" name="墨迹 21"/>
              <p14:cNvContentPartPr/>
              <p14:nvPr/>
            </p14:nvContentPartPr>
            <p14:xfrm>
              <a:off x="3981450" y="1809750"/>
              <a:ext cx="95250" cy="1778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1"/>
            </p:blipFill>
            <p:spPr>
              <a:xfrm>
                <a:off x="3981450" y="1809750"/>
                <a:ext cx="952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3" name="墨迹 22"/>
              <p14:cNvContentPartPr/>
              <p14:nvPr/>
            </p14:nvContentPartPr>
            <p14:xfrm>
              <a:off x="4140200" y="1860550"/>
              <a:ext cx="184150" cy="190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3"/>
            </p:blipFill>
            <p:spPr>
              <a:xfrm>
                <a:off x="4140200" y="1860550"/>
                <a:ext cx="1841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4" name="墨迹 23"/>
              <p14:cNvContentPartPr/>
              <p14:nvPr/>
            </p14:nvContentPartPr>
            <p14:xfrm>
              <a:off x="2762250" y="5092700"/>
              <a:ext cx="146050" cy="36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3"/>
            </p:blipFill>
            <p:spPr>
              <a:xfrm>
                <a:off x="2762250" y="5092700"/>
                <a:ext cx="1460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5" name="墨迹 24"/>
              <p14:cNvContentPartPr/>
              <p14:nvPr/>
            </p14:nvContentPartPr>
            <p14:xfrm>
              <a:off x="3130550" y="5092700"/>
              <a:ext cx="57150" cy="508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6"/>
            </p:blipFill>
            <p:spPr>
              <a:xfrm>
                <a:off x="3130550" y="5092700"/>
                <a:ext cx="571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6" name="墨迹 25"/>
              <p14:cNvContentPartPr/>
              <p14:nvPr/>
            </p14:nvContentPartPr>
            <p14:xfrm>
              <a:off x="5251450" y="5245100"/>
              <a:ext cx="120650" cy="2032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8"/>
            </p:blipFill>
            <p:spPr>
              <a:xfrm>
                <a:off x="5251450" y="5245100"/>
                <a:ext cx="1206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7" name="墨迹 26"/>
              <p14:cNvContentPartPr/>
              <p14:nvPr/>
            </p14:nvContentPartPr>
            <p14:xfrm>
              <a:off x="6038850" y="5219700"/>
              <a:ext cx="196850" cy="3175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0"/>
            </p:blipFill>
            <p:spPr>
              <a:xfrm>
                <a:off x="6038850" y="5219700"/>
                <a:ext cx="19685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8" name="墨迹 27"/>
              <p14:cNvContentPartPr/>
              <p14:nvPr/>
            </p14:nvContentPartPr>
            <p14:xfrm>
              <a:off x="7353300" y="5257800"/>
              <a:ext cx="127000" cy="2476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2"/>
            </p:blipFill>
            <p:spPr>
              <a:xfrm>
                <a:off x="7353300" y="5257800"/>
                <a:ext cx="127000" cy="2476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477770" y="189230"/>
            <a:ext cx="511111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你家有几口人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说话2"/>
          <p:cNvPicPr>
            <a:picLocks noChangeAspect="1"/>
          </p:cNvPicPr>
          <p:nvPr/>
        </p:nvPicPr>
        <p:blipFill>
          <a:blip r:embed="rId2"/>
          <a:srcRect t="69508"/>
          <a:stretch>
            <a:fillRect/>
          </a:stretch>
        </p:blipFill>
        <p:spPr>
          <a:xfrm>
            <a:off x="1449070" y="1125855"/>
            <a:ext cx="6506845" cy="2520950"/>
          </a:xfrm>
          <a:prstGeom prst="rect">
            <a:avLst/>
          </a:prstGeom>
        </p:spPr>
      </p:pic>
      <p:pic>
        <p:nvPicPr>
          <p:cNvPr id="2" name="图片 1" descr="语法1"/>
          <p:cNvPicPr>
            <a:picLocks noChangeAspect="1"/>
          </p:cNvPicPr>
          <p:nvPr/>
        </p:nvPicPr>
        <p:blipFill>
          <a:blip r:embed="rId3"/>
          <a:srcRect b="67702"/>
          <a:stretch>
            <a:fillRect/>
          </a:stretch>
        </p:blipFill>
        <p:spPr>
          <a:xfrm>
            <a:off x="1449070" y="3646805"/>
            <a:ext cx="6507480" cy="28879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19625" y="2756535"/>
            <a:ext cx="28613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2000" b="1">
                <a:latin typeface="Calibri" panose="020F0502020204030204" pitchFamily="34" charset="0"/>
                <a:sym typeface="+mn-ea"/>
              </a:rPr>
              <a:t>你有几个妹妹？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Calibri" panose="020F0502020204030204" pitchFamily="34" charset="0"/>
                <a:sym typeface="+mn-ea"/>
              </a:rPr>
              <a:t>安妮有几支笔？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2882900" y="6267450"/>
              <a:ext cx="165100" cy="2413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2882900" y="6267450"/>
                <a:ext cx="1651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墨迹 5"/>
              <p14:cNvContentPartPr/>
              <p14:nvPr/>
            </p14:nvContentPartPr>
            <p14:xfrm>
              <a:off x="4749800" y="6216650"/>
              <a:ext cx="215900" cy="2413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7"/>
            </p:blipFill>
            <p:spPr>
              <a:xfrm>
                <a:off x="4749800" y="6216650"/>
                <a:ext cx="2159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墨迹 6"/>
              <p14:cNvContentPartPr/>
              <p14:nvPr/>
            </p14:nvContentPartPr>
            <p14:xfrm>
              <a:off x="6921500" y="6121400"/>
              <a:ext cx="184150" cy="3175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9"/>
            </p:blipFill>
            <p:spPr>
              <a:xfrm>
                <a:off x="6921500" y="6121400"/>
                <a:ext cx="18415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墨迹 7"/>
              <p14:cNvContentPartPr/>
              <p14:nvPr/>
            </p14:nvContentPartPr>
            <p14:xfrm>
              <a:off x="6870700" y="5734050"/>
              <a:ext cx="95250" cy="2349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1"/>
            </p:blipFill>
            <p:spPr>
              <a:xfrm>
                <a:off x="6870700" y="5734050"/>
                <a:ext cx="9525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墨迹 8"/>
              <p14:cNvContentPartPr/>
              <p14:nvPr/>
            </p14:nvContentPartPr>
            <p14:xfrm>
              <a:off x="6940550" y="5702300"/>
              <a:ext cx="260350" cy="2349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3"/>
            </p:blipFill>
            <p:spPr>
              <a:xfrm>
                <a:off x="6940550" y="5702300"/>
                <a:ext cx="26035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墨迹 9"/>
              <p14:cNvContentPartPr/>
              <p14:nvPr/>
            </p14:nvContentPartPr>
            <p14:xfrm>
              <a:off x="7207250" y="5638800"/>
              <a:ext cx="76200" cy="2603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5"/>
            </p:blipFill>
            <p:spPr>
              <a:xfrm>
                <a:off x="7207250" y="5638800"/>
                <a:ext cx="762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墨迹 10"/>
              <p14:cNvContentPartPr/>
              <p14:nvPr/>
            </p14:nvContentPartPr>
            <p14:xfrm>
              <a:off x="7283450" y="5702300"/>
              <a:ext cx="127000" cy="762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7"/>
            </p:blipFill>
            <p:spPr>
              <a:xfrm>
                <a:off x="7283450" y="5702300"/>
                <a:ext cx="1270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墨迹 11"/>
              <p14:cNvContentPartPr/>
              <p14:nvPr/>
            </p14:nvContentPartPr>
            <p14:xfrm>
              <a:off x="7296150" y="5715000"/>
              <a:ext cx="38100" cy="2032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9"/>
            </p:blipFill>
            <p:spPr>
              <a:xfrm>
                <a:off x="7296150" y="5715000"/>
                <a:ext cx="381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墨迹 12"/>
              <p14:cNvContentPartPr/>
              <p14:nvPr/>
            </p14:nvContentPartPr>
            <p14:xfrm>
              <a:off x="7296150" y="6394450"/>
              <a:ext cx="323850" cy="190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1"/>
            </p:blipFill>
            <p:spPr>
              <a:xfrm>
                <a:off x="7296150" y="6394450"/>
                <a:ext cx="3238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墨迹 13"/>
              <p14:cNvContentPartPr/>
              <p14:nvPr/>
            </p14:nvContentPartPr>
            <p14:xfrm>
              <a:off x="7258050" y="5861050"/>
              <a:ext cx="260350" cy="3302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3"/>
            </p:blipFill>
            <p:spPr>
              <a:xfrm>
                <a:off x="7258050" y="5861050"/>
                <a:ext cx="26035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墨迹 14"/>
              <p14:cNvContentPartPr/>
              <p14:nvPr/>
            </p14:nvContentPartPr>
            <p14:xfrm>
              <a:off x="7537450" y="5822950"/>
              <a:ext cx="25400" cy="1968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5"/>
            </p:blipFill>
            <p:spPr>
              <a:xfrm>
                <a:off x="7537450" y="5822950"/>
                <a:ext cx="254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墨迹 15"/>
              <p14:cNvContentPartPr/>
              <p14:nvPr/>
            </p14:nvContentPartPr>
            <p14:xfrm>
              <a:off x="7423150" y="5810250"/>
              <a:ext cx="82550" cy="571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7"/>
            </p:blipFill>
            <p:spPr>
              <a:xfrm>
                <a:off x="7423150" y="5810250"/>
                <a:ext cx="825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墨迹 16"/>
              <p14:cNvContentPartPr/>
              <p14:nvPr/>
            </p14:nvContentPartPr>
            <p14:xfrm>
              <a:off x="7289800" y="6159500"/>
              <a:ext cx="31750" cy="1079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9"/>
            </p:blipFill>
            <p:spPr>
              <a:xfrm>
                <a:off x="7289800" y="6159500"/>
                <a:ext cx="317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墨迹 17"/>
              <p14:cNvContentPartPr/>
              <p14:nvPr/>
            </p14:nvContentPartPr>
            <p14:xfrm>
              <a:off x="4502150" y="5702300"/>
              <a:ext cx="38100" cy="1968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1"/>
            </p:blipFill>
            <p:spPr>
              <a:xfrm>
                <a:off x="4502150" y="5702300"/>
                <a:ext cx="381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墨迹 18"/>
              <p14:cNvContentPartPr/>
              <p14:nvPr/>
            </p14:nvContentPartPr>
            <p14:xfrm>
              <a:off x="4559300" y="5822950"/>
              <a:ext cx="19050" cy="1968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3"/>
            </p:blipFill>
            <p:spPr>
              <a:xfrm>
                <a:off x="4559300" y="5822950"/>
                <a:ext cx="190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墨迹 19"/>
              <p14:cNvContentPartPr/>
              <p14:nvPr/>
            </p14:nvContentPartPr>
            <p14:xfrm>
              <a:off x="4603750" y="5657850"/>
              <a:ext cx="203200" cy="2032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5"/>
            </p:blipFill>
            <p:spPr>
              <a:xfrm>
                <a:off x="4603750" y="5657850"/>
                <a:ext cx="2032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墨迹 20"/>
              <p14:cNvContentPartPr/>
              <p14:nvPr/>
            </p14:nvContentPartPr>
            <p14:xfrm>
              <a:off x="4648200" y="5810250"/>
              <a:ext cx="114300" cy="2286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7"/>
            </p:blipFill>
            <p:spPr>
              <a:xfrm>
                <a:off x="4648200" y="5810250"/>
                <a:ext cx="1143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墨迹 21"/>
              <p14:cNvContentPartPr/>
              <p14:nvPr/>
            </p14:nvContentPartPr>
            <p14:xfrm>
              <a:off x="4857750" y="5861050"/>
              <a:ext cx="101600" cy="1079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9"/>
            </p:blipFill>
            <p:spPr>
              <a:xfrm>
                <a:off x="4857750" y="5861050"/>
                <a:ext cx="1016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墨迹 22"/>
              <p14:cNvContentPartPr/>
              <p14:nvPr/>
            </p14:nvContentPartPr>
            <p14:xfrm>
              <a:off x="5073650" y="5765800"/>
              <a:ext cx="152400" cy="3492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1"/>
            </p:blipFill>
            <p:spPr>
              <a:xfrm>
                <a:off x="5073650" y="5765800"/>
                <a:ext cx="15240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墨迹 23"/>
              <p14:cNvContentPartPr/>
              <p14:nvPr/>
            </p14:nvContentPartPr>
            <p14:xfrm>
              <a:off x="5194300" y="5778500"/>
              <a:ext cx="323850" cy="2413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3"/>
            </p:blipFill>
            <p:spPr>
              <a:xfrm>
                <a:off x="5194300" y="5778500"/>
                <a:ext cx="3238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5" name="墨迹 24"/>
              <p14:cNvContentPartPr/>
              <p14:nvPr/>
            </p14:nvContentPartPr>
            <p14:xfrm>
              <a:off x="4921250" y="6045200"/>
              <a:ext cx="203200" cy="1333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5"/>
            </p:blipFill>
            <p:spPr>
              <a:xfrm>
                <a:off x="4921250" y="6045200"/>
                <a:ext cx="203200" cy="1333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477770" y="189230"/>
            <a:ext cx="511111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你家有几口人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语法2"/>
          <p:cNvPicPr>
            <a:picLocks noChangeAspect="1"/>
          </p:cNvPicPr>
          <p:nvPr/>
        </p:nvPicPr>
        <p:blipFill>
          <a:blip r:embed="rId2"/>
          <a:srcRect t="55603"/>
          <a:stretch>
            <a:fillRect/>
          </a:stretch>
        </p:blipFill>
        <p:spPr>
          <a:xfrm>
            <a:off x="618490" y="1293495"/>
            <a:ext cx="7381875" cy="4713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※</a:t>
            </a:r>
            <a:r>
              <a:rPr lang="en-US" altLang="zh-CN" dirty="0" smtClean="0"/>
              <a:t>  </a:t>
            </a:r>
            <a:r>
              <a:rPr lang="zh-CN" altLang="en-US" dirty="0" smtClean="0"/>
              <a:t>作业  </a:t>
            </a:r>
            <a:r>
              <a:rPr lang="en-US" altLang="zh-CN" dirty="0" smtClean="0">
                <a:solidFill>
                  <a:srgbClr val="FF0000"/>
                </a:solidFill>
              </a:rPr>
              <a:t>※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58370" name="内容占位符 2"/>
          <p:cNvSpPr>
            <a:spLocks noGrp="1"/>
          </p:cNvSpPr>
          <p:nvPr>
            <p:ph idx="4294967295"/>
          </p:nvPr>
        </p:nvSpPr>
        <p:spPr>
          <a:xfrm>
            <a:off x="137160" y="923290"/>
            <a:ext cx="8686800" cy="475234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背诵课文和生词</a:t>
            </a:r>
            <a:endParaRPr lang="en-US" altLang="zh-CN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/>
              <a:t>Recite the text and</a:t>
            </a:r>
            <a:endParaRPr lang="en-US" altLang="zh-CN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/>
              <a:t> the key words.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写练习册上的汉字，</a:t>
            </a:r>
            <a:endParaRPr lang="zh-CN" altLang="en-US" dirty="0" smtClean="0"/>
          </a:p>
          <a:p>
            <a:pPr marL="0" indent="0" eaLnBrk="1" hangingPunct="1">
              <a:buNone/>
            </a:pPr>
            <a:r>
              <a:rPr lang="zh-CN" altLang="en-US" dirty="0" smtClean="0"/>
              <a:t>每个汉字写五遍。</a:t>
            </a:r>
            <a:endParaRPr lang="en-US" altLang="zh-CN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/>
              <a:t>Write  each character</a:t>
            </a:r>
            <a:endParaRPr lang="en-US" altLang="zh-CN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/>
              <a:t> five times.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练习介绍你的家</a:t>
            </a:r>
            <a:endParaRPr lang="zh-CN" altLang="en-US" dirty="0" smtClean="0"/>
          </a:p>
          <a:p>
            <a:pPr marL="0" indent="0" eaLnBrk="1" hangingPunct="1">
              <a:buNone/>
            </a:pPr>
            <a:r>
              <a:rPr lang="en-US" altLang="zh-CN" dirty="0" smtClean="0"/>
              <a:t>Practice introducing 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en-US" altLang="zh-CN" dirty="0" smtClean="0"/>
              <a:t>your family.</a:t>
            </a:r>
            <a:endParaRPr lang="en-US" altLang="zh-CN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6102350" y="4121150"/>
              <a:ext cx="158750" cy="63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6102350" y="4121150"/>
                <a:ext cx="158750" cy="6350"/>
              </a:xfrm>
              <a:prstGeom prst="rect"/>
            </p:spPr>
          </p:pic>
        </mc:Fallback>
      </mc:AlternateContent>
      <p:pic>
        <p:nvPicPr>
          <p:cNvPr id="4" name="图片 3" descr="第3课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9583" t="6763" r="4967" b="7725"/>
          <a:stretch>
            <a:fillRect/>
          </a:stretch>
        </p:blipFill>
        <p:spPr>
          <a:xfrm>
            <a:off x="4296410" y="923290"/>
            <a:ext cx="4390390" cy="5857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3952240" y="369570"/>
            <a:ext cx="235712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  习</a:t>
            </a:r>
            <a:endParaRPr 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2310" y="1417955"/>
            <a:ext cx="6714490" cy="551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zh-CN" altLang="en-US" sz="2800" b="1">
                <a:latin typeface="Calibri" panose="020F0502020204030204" pitchFamily="34" charset="0"/>
                <a:sym typeface="+mn-ea"/>
              </a:rPr>
              <a:t>的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de</a:t>
            </a:r>
            <a:endParaRPr lang="en-US" altLang="zh-CN" sz="28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sz="2800" b="1">
                <a:latin typeface="Calibri" panose="020F0502020204030204" pitchFamily="34" charset="0"/>
                <a:sym typeface="+mn-ea"/>
              </a:rPr>
              <a:t>这是大卫的书。</a:t>
            </a:r>
            <a:endParaRPr lang="zh-CN" sz="28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sz="2800" b="1">
                <a:latin typeface="Calibri" panose="020F0502020204030204" pitchFamily="34" charset="0"/>
                <a:sym typeface="+mn-ea"/>
              </a:rPr>
              <a:t>这不是山本的词典。</a:t>
            </a:r>
            <a:endParaRPr lang="zh-CN" sz="28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sz="2800" b="1">
                <a:latin typeface="Calibri" panose="020F0502020204030204" pitchFamily="34" charset="0"/>
                <a:sym typeface="+mn-ea"/>
              </a:rPr>
              <a:t>这是你的本子吗？</a:t>
            </a:r>
            <a:endParaRPr lang="zh-CN" sz="28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800" b="1">
                <a:latin typeface="Calibri" panose="020F0502020204030204" pitchFamily="34" charset="0"/>
                <a:sym typeface="+mn-ea"/>
              </a:rPr>
              <a:t>有</a:t>
            </a:r>
            <a:endParaRPr lang="zh-CN" altLang="en-US" sz="28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800" b="1">
                <a:latin typeface="Calibri" panose="020F0502020204030204" pitchFamily="34" charset="0"/>
                <a:sym typeface="+mn-ea"/>
              </a:rPr>
              <a:t>安妮有两张地图。</a:t>
            </a:r>
            <a:endParaRPr lang="zh-CN" altLang="en-US" sz="28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800" b="1">
                <a:latin typeface="Calibri" panose="020F0502020204030204" pitchFamily="34" charset="0"/>
                <a:sym typeface="+mn-ea"/>
              </a:rPr>
              <a:t>安妮</a:t>
            </a:r>
            <a:r>
              <a:rPr lang="zh-CN" altLang="en-US" sz="2800" b="1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没有</a:t>
            </a:r>
            <a:r>
              <a:rPr lang="zh-CN" altLang="en-US" sz="2800" b="1">
                <a:latin typeface="Calibri" panose="020F0502020204030204" pitchFamily="34" charset="0"/>
                <a:sym typeface="+mn-ea"/>
              </a:rPr>
              <a:t>地图。大卫也没有地图。</a:t>
            </a:r>
            <a:endParaRPr lang="zh-CN" altLang="en-US" sz="28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800" b="1">
                <a:latin typeface="Calibri" panose="020F0502020204030204" pitchFamily="34" charset="0"/>
                <a:sym typeface="+mn-ea"/>
              </a:rPr>
              <a:t>安妮有地图</a:t>
            </a:r>
            <a:r>
              <a:rPr lang="zh-CN" altLang="en-US" sz="2800" b="1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吗</a:t>
            </a:r>
            <a:r>
              <a:rPr lang="zh-CN" altLang="en-US" sz="2800" b="1">
                <a:latin typeface="Calibri" panose="020F0502020204030204" pitchFamily="34" charset="0"/>
                <a:sym typeface="+mn-ea"/>
              </a:rPr>
              <a:t>？</a:t>
            </a:r>
            <a:endParaRPr lang="zh-CN" altLang="en-US" sz="28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800" b="1">
              <a:latin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3952240" y="369570"/>
            <a:ext cx="235712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  习</a:t>
            </a:r>
            <a:endParaRPr 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第2课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t="13923" b="41052"/>
          <a:stretch>
            <a:fillRect/>
          </a:stretch>
        </p:blipFill>
        <p:spPr>
          <a:xfrm>
            <a:off x="123825" y="1254760"/>
            <a:ext cx="8035290" cy="48247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96335" y="4537710"/>
            <a:ext cx="37122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Calibri" panose="020F0502020204030204" pitchFamily="34" charset="0"/>
                <a:sym typeface="+mn-ea"/>
              </a:rPr>
              <a:t>我没有本子。   你有本子吗？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79645" y="1748155"/>
            <a:ext cx="4381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Calibri" panose="020F0502020204030204" pitchFamily="34" charset="0"/>
                <a:sym typeface="+mn-ea"/>
              </a:rPr>
              <a:t>个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79645" y="2259330"/>
            <a:ext cx="4381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Calibri" panose="020F0502020204030204" pitchFamily="34" charset="0"/>
                <a:sym typeface="+mn-ea"/>
              </a:rPr>
              <a:t>张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91285" y="2259330"/>
            <a:ext cx="4381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Calibri" panose="020F0502020204030204" pitchFamily="34" charset="0"/>
                <a:sym typeface="+mn-ea"/>
              </a:rPr>
              <a:t>本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91285" y="1860550"/>
            <a:ext cx="4381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Calibri" panose="020F0502020204030204" pitchFamily="34" charset="0"/>
                <a:sym typeface="+mn-ea"/>
              </a:rPr>
              <a:t>支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21785" y="5062855"/>
            <a:ext cx="37122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Calibri" panose="020F0502020204030204" pitchFamily="34" charset="0"/>
                <a:sym typeface="+mn-ea"/>
              </a:rPr>
              <a:t>老师没有地图。   老师有地图吗？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84880" y="5461635"/>
            <a:ext cx="548386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Calibri" panose="020F0502020204030204" pitchFamily="34" charset="0"/>
                <a:sym typeface="+mn-ea"/>
              </a:rPr>
              <a:t>她没有词典。  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  <a:p>
            <a:r>
              <a:rPr lang="zh-CN" altLang="en-US" sz="2000" b="1">
                <a:latin typeface="Calibri" panose="020F0502020204030204" pitchFamily="34" charset="0"/>
                <a:sym typeface="+mn-ea"/>
              </a:rPr>
              <a:t>她没有两本词典。她有一本词典。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  <a:p>
            <a:r>
              <a:rPr lang="zh-CN" altLang="en-US" sz="2000" b="1">
                <a:latin typeface="Calibri" panose="020F0502020204030204" pitchFamily="34" charset="0"/>
                <a:sym typeface="+mn-ea"/>
              </a:rPr>
              <a:t>她有词典吗？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  <a:p>
            <a:r>
              <a:rPr lang="zh-CN" altLang="en-US" sz="2000" b="1">
                <a:latin typeface="Calibri" panose="020F0502020204030204" pitchFamily="34" charset="0"/>
                <a:sym typeface="+mn-ea"/>
              </a:rPr>
              <a:t>她有两本词典吗？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875" y="3317240"/>
            <a:ext cx="4928235" cy="1117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墨迹 2"/>
              <p14:cNvContentPartPr/>
              <p14:nvPr/>
            </p14:nvContentPartPr>
            <p14:xfrm>
              <a:off x="1346200" y="2203450"/>
              <a:ext cx="488950" cy="4762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6"/>
            </p:blipFill>
            <p:spPr>
              <a:xfrm>
                <a:off x="1346200" y="2203450"/>
                <a:ext cx="488950" cy="476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2" name="墨迹 11"/>
              <p14:cNvContentPartPr/>
              <p14:nvPr/>
            </p14:nvContentPartPr>
            <p14:xfrm>
              <a:off x="4813300" y="2178050"/>
              <a:ext cx="387350" cy="4445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8"/>
            </p:blipFill>
            <p:spPr>
              <a:xfrm>
                <a:off x="4813300" y="2178050"/>
                <a:ext cx="387350" cy="44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3" name="墨迹 12"/>
              <p14:cNvContentPartPr/>
              <p14:nvPr/>
            </p14:nvContentPartPr>
            <p14:xfrm>
              <a:off x="1066800" y="5384800"/>
              <a:ext cx="285750" cy="190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0"/>
            </p:blipFill>
            <p:spPr>
              <a:xfrm>
                <a:off x="1066800" y="5384800"/>
                <a:ext cx="2857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4" name="墨迹 13"/>
              <p14:cNvContentPartPr/>
              <p14:nvPr/>
            </p14:nvContentPartPr>
            <p14:xfrm>
              <a:off x="1162050" y="5880100"/>
              <a:ext cx="273050" cy="63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2"/>
            </p:blipFill>
            <p:spPr>
              <a:xfrm>
                <a:off x="1162050" y="5880100"/>
                <a:ext cx="2730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5" name="墨迹 14"/>
              <p14:cNvContentPartPr/>
              <p14:nvPr/>
            </p14:nvContentPartPr>
            <p14:xfrm>
              <a:off x="2127250" y="4013200"/>
              <a:ext cx="273050" cy="36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4"/>
            </p:blipFill>
            <p:spPr>
              <a:xfrm>
                <a:off x="2127250" y="4013200"/>
                <a:ext cx="2730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6" name="墨迹 15"/>
              <p14:cNvContentPartPr/>
              <p14:nvPr/>
            </p14:nvContentPartPr>
            <p14:xfrm>
              <a:off x="3282950" y="4044950"/>
              <a:ext cx="527050" cy="190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6"/>
            </p:blipFill>
            <p:spPr>
              <a:xfrm>
                <a:off x="3282950" y="4044950"/>
                <a:ext cx="5270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7" name="墨迹 16"/>
              <p14:cNvContentPartPr/>
              <p14:nvPr/>
            </p14:nvContentPartPr>
            <p14:xfrm>
              <a:off x="3784600" y="4305300"/>
              <a:ext cx="241300" cy="190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18"/>
            </p:blipFill>
            <p:spPr>
              <a:xfrm>
                <a:off x="3784600" y="4305300"/>
                <a:ext cx="2413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8" name="墨迹 17"/>
              <p14:cNvContentPartPr/>
              <p14:nvPr/>
            </p14:nvContentPartPr>
            <p14:xfrm>
              <a:off x="1816100" y="3689350"/>
              <a:ext cx="311150" cy="2921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0"/>
            </p:blipFill>
            <p:spPr>
              <a:xfrm>
                <a:off x="1816100" y="3689350"/>
                <a:ext cx="31115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9" name="墨迹 18"/>
              <p14:cNvContentPartPr/>
              <p14:nvPr/>
            </p14:nvContentPartPr>
            <p14:xfrm>
              <a:off x="3003550" y="4044950"/>
              <a:ext cx="304800" cy="3238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2"/>
            </p:blipFill>
            <p:spPr>
              <a:xfrm>
                <a:off x="3003550" y="4044950"/>
                <a:ext cx="3048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0" name="墨迹 19"/>
              <p14:cNvContentPartPr/>
              <p14:nvPr/>
            </p14:nvContentPartPr>
            <p14:xfrm>
              <a:off x="5187950" y="4305300"/>
              <a:ext cx="222250" cy="63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4"/>
            </p:blipFill>
            <p:spPr>
              <a:xfrm>
                <a:off x="5187950" y="4305300"/>
                <a:ext cx="2222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1" name="墨迹 20"/>
              <p14:cNvContentPartPr/>
              <p14:nvPr/>
            </p14:nvContentPartPr>
            <p14:xfrm>
              <a:off x="4108450" y="4851400"/>
              <a:ext cx="228600" cy="254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6"/>
            </p:blipFill>
            <p:spPr>
              <a:xfrm>
                <a:off x="4108450" y="4851400"/>
                <a:ext cx="2286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2" name="墨迹 21"/>
              <p14:cNvContentPartPr/>
              <p14:nvPr/>
            </p14:nvContentPartPr>
            <p14:xfrm>
              <a:off x="6527800" y="4870450"/>
              <a:ext cx="254000" cy="63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28"/>
            </p:blipFill>
            <p:spPr>
              <a:xfrm>
                <a:off x="6527800" y="4870450"/>
                <a:ext cx="2540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3" name="墨迹 22"/>
              <p14:cNvContentPartPr/>
              <p14:nvPr/>
            </p14:nvContentPartPr>
            <p14:xfrm>
              <a:off x="4375150" y="6057900"/>
              <a:ext cx="393700" cy="254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0"/>
            </p:blipFill>
            <p:spPr>
              <a:xfrm>
                <a:off x="4375150" y="6057900"/>
                <a:ext cx="3937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4" name="墨迹 23"/>
              <p14:cNvContentPartPr/>
              <p14:nvPr/>
            </p14:nvContentPartPr>
            <p14:xfrm>
              <a:off x="3594100" y="6350000"/>
              <a:ext cx="228600" cy="381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2"/>
            </p:blipFill>
            <p:spPr>
              <a:xfrm>
                <a:off x="3594100" y="6350000"/>
                <a:ext cx="2286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5" name="墨迹 24"/>
              <p14:cNvContentPartPr/>
              <p14:nvPr/>
            </p14:nvContentPartPr>
            <p14:xfrm>
              <a:off x="2228850" y="5848350"/>
              <a:ext cx="152400" cy="36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4"/>
            </p:blipFill>
            <p:spPr>
              <a:xfrm>
                <a:off x="2228850" y="5848350"/>
                <a:ext cx="1524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6" name="墨迹 25"/>
              <p14:cNvContentPartPr/>
              <p14:nvPr/>
            </p14:nvContentPartPr>
            <p14:xfrm>
              <a:off x="3543300" y="6318250"/>
              <a:ext cx="2063750" cy="5143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36"/>
            </p:blipFill>
            <p:spPr>
              <a:xfrm>
                <a:off x="3543300" y="6318250"/>
                <a:ext cx="206375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7" name="墨迹 26"/>
              <p14:cNvContentPartPr/>
              <p14:nvPr/>
            </p14:nvContentPartPr>
            <p14:xfrm>
              <a:off x="4000500" y="6305550"/>
              <a:ext cx="685800" cy="5270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38"/>
            </p:blipFill>
            <p:spPr>
              <a:xfrm>
                <a:off x="4000500" y="6305550"/>
                <a:ext cx="685800" cy="5270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3952240" y="369570"/>
            <a:ext cx="235712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  习</a:t>
            </a:r>
            <a:endParaRPr 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第2课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5447" t="59982" r="3074"/>
          <a:stretch>
            <a:fillRect/>
          </a:stretch>
        </p:blipFill>
        <p:spPr>
          <a:xfrm>
            <a:off x="492125" y="1337945"/>
            <a:ext cx="8248650" cy="48113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39690" y="2894965"/>
            <a:ext cx="32619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Calibri" panose="020F0502020204030204" pitchFamily="34" charset="0"/>
                <a:sym typeface="+mn-ea"/>
              </a:rPr>
              <a:t>这不是他的地图。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68240" y="3544570"/>
            <a:ext cx="32619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Calibri" panose="020F0502020204030204" pitchFamily="34" charset="0"/>
                <a:sym typeface="+mn-ea"/>
              </a:rPr>
              <a:t>这是你的笔吗？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68240" y="4137025"/>
            <a:ext cx="32619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Calibri" panose="020F0502020204030204" pitchFamily="34" charset="0"/>
                <a:sym typeface="+mn-ea"/>
              </a:rPr>
              <a:t>我有两个本子。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68240" y="4813935"/>
            <a:ext cx="32619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Calibri" panose="020F0502020204030204" pitchFamily="34" charset="0"/>
                <a:sym typeface="+mn-ea"/>
              </a:rPr>
              <a:t>大卫也没有词典。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575560" y="342900"/>
            <a:ext cx="511111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你家有几口人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封面"/>
          <p:cNvPicPr>
            <a:picLocks noChangeAspect="1"/>
          </p:cNvPicPr>
          <p:nvPr/>
        </p:nvPicPr>
        <p:blipFill>
          <a:blip r:embed="rId2"/>
          <a:srcRect b="7647"/>
          <a:stretch>
            <a:fillRect/>
          </a:stretch>
        </p:blipFill>
        <p:spPr>
          <a:xfrm>
            <a:off x="2314575" y="1417955"/>
            <a:ext cx="5241925" cy="4841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575560" y="342900"/>
            <a:ext cx="511111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你家有几口人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课文1"/>
          <p:cNvPicPr>
            <a:picLocks noChangeAspect="1"/>
          </p:cNvPicPr>
          <p:nvPr/>
        </p:nvPicPr>
        <p:blipFill>
          <a:blip r:embed="rId2"/>
          <a:srcRect l="8065" t="72937"/>
          <a:stretch>
            <a:fillRect/>
          </a:stretch>
        </p:blipFill>
        <p:spPr>
          <a:xfrm>
            <a:off x="377190" y="1417955"/>
            <a:ext cx="8314690" cy="37572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48805" y="2148205"/>
            <a:ext cx="1864995" cy="2891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>
                <a:latin typeface="Calibri" panose="020F0502020204030204" pitchFamily="34" charset="0"/>
                <a:sym typeface="+mn-ea"/>
              </a:rPr>
              <a:t>这是什么？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Calibri" panose="020F0502020204030204" pitchFamily="34" charset="0"/>
                <a:sym typeface="+mn-ea"/>
              </a:rPr>
              <a:t>我家，家人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Calibri" panose="020F0502020204030204" pitchFamily="34" charset="0"/>
                <a:sym typeface="+mn-ea"/>
              </a:rPr>
              <a:t>一张照片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Calibri" panose="020F0502020204030204" pitchFamily="34" charset="0"/>
                <a:sym typeface="+mn-ea"/>
              </a:rPr>
              <a:t>你有几支笔？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Calibri" panose="020F0502020204030204" pitchFamily="34" charset="0"/>
                <a:sym typeface="+mn-ea"/>
              </a:rPr>
              <a:t>你家有几口人？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Calibri" panose="020F0502020204030204" pitchFamily="34" charset="0"/>
                <a:sym typeface="+mn-ea"/>
              </a:rPr>
              <a:t>他是谁？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Calibri" panose="020F0502020204030204" pitchFamily="34" charset="0"/>
                <a:sym typeface="+mn-ea"/>
              </a:rPr>
              <a:t>他是我哥哥。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</p:txBody>
      </p:sp>
      <p:pic>
        <p:nvPicPr>
          <p:cNvPr id="2" name="生词1">
            <a:hlinkClick r:id="" action="ppaction://media"/>
          </p:cNvPr>
          <p:cNvPicPr/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91150" y="5412740"/>
            <a:ext cx="412750" cy="4127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3" name="墨迹 2"/>
              <p14:cNvContentPartPr/>
              <p14:nvPr/>
            </p14:nvContentPartPr>
            <p14:xfrm>
              <a:off x="3778250" y="3378200"/>
              <a:ext cx="95250" cy="1587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7"/>
            </p:blipFill>
            <p:spPr>
              <a:xfrm>
                <a:off x="3778250" y="3378200"/>
                <a:ext cx="952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墨迹 5"/>
              <p14:cNvContentPartPr/>
              <p14:nvPr/>
            </p14:nvContentPartPr>
            <p14:xfrm>
              <a:off x="3835400" y="3790950"/>
              <a:ext cx="158750" cy="1651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9"/>
            </p:blipFill>
            <p:spPr>
              <a:xfrm>
                <a:off x="3835400" y="3790950"/>
                <a:ext cx="1587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墨迹 6"/>
              <p14:cNvContentPartPr/>
              <p14:nvPr/>
            </p14:nvContentPartPr>
            <p14:xfrm>
              <a:off x="4019550" y="4235450"/>
              <a:ext cx="50800" cy="1206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1"/>
            </p:blipFill>
            <p:spPr>
              <a:xfrm>
                <a:off x="4019550" y="4235450"/>
                <a:ext cx="508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墨迹 7"/>
              <p14:cNvContentPartPr/>
              <p14:nvPr/>
            </p14:nvContentPartPr>
            <p14:xfrm>
              <a:off x="4597400" y="4222750"/>
              <a:ext cx="133350" cy="1524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3"/>
            </p:blipFill>
            <p:spPr>
              <a:xfrm>
                <a:off x="4597400" y="4222750"/>
                <a:ext cx="1333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" name="墨迹 8"/>
              <p14:cNvContentPartPr/>
              <p14:nvPr/>
            </p14:nvContentPartPr>
            <p14:xfrm>
              <a:off x="3873500" y="4743450"/>
              <a:ext cx="95250" cy="254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5"/>
            </p:blipFill>
            <p:spPr>
              <a:xfrm>
                <a:off x="3873500" y="4743450"/>
                <a:ext cx="952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墨迹 9"/>
              <p14:cNvContentPartPr/>
              <p14:nvPr/>
            </p14:nvContentPartPr>
            <p14:xfrm>
              <a:off x="3943350" y="2216150"/>
              <a:ext cx="95250" cy="952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7"/>
            </p:blipFill>
            <p:spPr>
              <a:xfrm>
                <a:off x="3943350" y="2216150"/>
                <a:ext cx="952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1" name="墨迹 10"/>
              <p14:cNvContentPartPr/>
              <p14:nvPr/>
            </p14:nvContentPartPr>
            <p14:xfrm>
              <a:off x="3816350" y="2705100"/>
              <a:ext cx="101600" cy="63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9"/>
            </p:blipFill>
            <p:spPr>
              <a:xfrm>
                <a:off x="3816350" y="2705100"/>
                <a:ext cx="1016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墨迹 11"/>
              <p14:cNvContentPartPr/>
              <p14:nvPr/>
            </p14:nvContentPartPr>
            <p14:xfrm>
              <a:off x="3949700" y="3041650"/>
              <a:ext cx="44450" cy="1079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1"/>
            </p:blipFill>
            <p:spPr>
              <a:xfrm>
                <a:off x="3949700" y="3041650"/>
                <a:ext cx="444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3" name="墨迹 12"/>
              <p14:cNvContentPartPr/>
              <p14:nvPr/>
            </p14:nvContentPartPr>
            <p14:xfrm>
              <a:off x="4406900" y="3022600"/>
              <a:ext cx="63500" cy="952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3"/>
            </p:blipFill>
            <p:spPr>
              <a:xfrm>
                <a:off x="4406900" y="3022600"/>
                <a:ext cx="63500" cy="952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032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575560" y="342900"/>
            <a:ext cx="511111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你家有几口人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课文1"/>
          <p:cNvPicPr>
            <a:picLocks noChangeAspect="1"/>
          </p:cNvPicPr>
          <p:nvPr/>
        </p:nvPicPr>
        <p:blipFill>
          <a:blip r:embed="rId2"/>
          <a:srcRect l="8065" t="72937"/>
          <a:stretch>
            <a:fillRect/>
          </a:stretch>
        </p:blipFill>
        <p:spPr>
          <a:xfrm>
            <a:off x="377190" y="1417955"/>
            <a:ext cx="8314690" cy="37572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147945" y="2204720"/>
            <a:ext cx="1944370" cy="2880360"/>
          </a:xfrm>
          <a:prstGeom prst="rect">
            <a:avLst/>
          </a:prstGeom>
          <a:ln w="127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575560" y="342900"/>
            <a:ext cx="511111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你家有几口人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课文1"/>
          <p:cNvPicPr>
            <a:picLocks noChangeAspect="1"/>
          </p:cNvPicPr>
          <p:nvPr/>
        </p:nvPicPr>
        <p:blipFill>
          <a:blip r:embed="rId2"/>
          <a:srcRect l="8065" t="72937"/>
          <a:stretch>
            <a:fillRect/>
          </a:stretch>
        </p:blipFill>
        <p:spPr>
          <a:xfrm>
            <a:off x="377190" y="1417955"/>
            <a:ext cx="8314690" cy="37572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08405" y="2166620"/>
            <a:ext cx="3506470" cy="2880360"/>
          </a:xfrm>
          <a:prstGeom prst="rect">
            <a:avLst/>
          </a:prstGeom>
          <a:ln w="127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14400,&quot;width&quot;:10800}"/>
</p:tagLst>
</file>

<file path=ppt/tags/tag2.xml><?xml version="1.0" encoding="utf-8"?>
<p:tagLst xmlns:p="http://schemas.openxmlformats.org/presentationml/2006/main">
  <p:tag name="KSO_WM_UNIT_PLACING_PICTURE_USER_VIEWPORT" val="{&quot;height&quot;:14400,&quot;width&quot;:10800}"/>
</p:tagLst>
</file>

<file path=ppt/tags/tag3.xml><?xml version="1.0" encoding="utf-8"?>
<p:tagLst xmlns:p="http://schemas.openxmlformats.org/presentationml/2006/main">
  <p:tag name="KSO_WM_UNIT_PLACING_PICTURE_USER_VIEWPORT" val="{&quot;height&quot;:8000,&quot;width&quot;:60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 anchor="t">
        <a:spAutoFit/>
      </a:bodyPr>
      <a:lstStyle>
        <a:defPPr>
          <a:defRPr lang="en-US" altLang="zh-CN" sz="2000" b="1">
            <a:latin typeface="Calibri" panose="020F0502020204030204" pitchFamily="34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1490</Words>
  <Application>WPS 演示</Application>
  <PresentationFormat>全屏显示(4:3)</PresentationFormat>
  <Paragraphs>145</Paragraphs>
  <Slides>24</Slides>
  <Notes>2</Notes>
  <HiddenSlides>0</HiddenSlides>
  <MMClips>4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※  作业  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zd</cp:lastModifiedBy>
  <cp:revision>198</cp:revision>
  <dcterms:created xsi:type="dcterms:W3CDTF">2020-08-28T04:35:00Z</dcterms:created>
  <dcterms:modified xsi:type="dcterms:W3CDTF">2021-11-17T03:06:51Z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4D17D4B1862245AFA5FAE002348C4A53</vt:lpwstr>
  </property>
</Properties>
</file>