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621" r:id="rId3"/>
    <p:sldId id="603" r:id="rId4"/>
    <p:sldId id="723" r:id="rId5"/>
    <p:sldId id="690" r:id="rId6"/>
    <p:sldId id="725" r:id="rId7"/>
    <p:sldId id="724" r:id="rId8"/>
    <p:sldId id="686" r:id="rId9"/>
    <p:sldId id="685" r:id="rId10"/>
    <p:sldId id="726" r:id="rId11"/>
    <p:sldId id="728" r:id="rId12"/>
    <p:sldId id="730" r:id="rId13"/>
    <p:sldId id="727" r:id="rId14"/>
    <p:sldId id="729" r:id="rId15"/>
    <p:sldId id="733" r:id="rId16"/>
    <p:sldId id="734" r:id="rId17"/>
    <p:sldId id="731" r:id="rId18"/>
    <p:sldId id="735" r:id="rId19"/>
    <p:sldId id="737" r:id="rId20"/>
    <p:sldId id="738" r:id="rId21"/>
    <p:sldId id="732" r:id="rId22"/>
    <p:sldId id="740" r:id="rId23"/>
    <p:sldId id="736" r:id="rId24"/>
    <p:sldId id="741" r:id="rId25"/>
    <p:sldId id="739" r:id="rId26"/>
    <p:sldId id="399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6" autoAdjust="0"/>
    <p:restoredTop sz="94660"/>
  </p:normalViewPr>
  <p:slideViewPr>
    <p:cSldViewPr>
      <p:cViewPr>
        <p:scale>
          <a:sx n="60" d="100"/>
          <a:sy n="60" d="100"/>
        </p:scale>
        <p:origin x="-1572" y="-88"/>
      </p:cViewPr>
      <p:guideLst>
        <p:guide orient="horz" pos="22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596 454,'5'2,"-1"0,1 1,-1-4,-1 0,0 0,0 0,-2-2,2 3,1 0,0 1,-1 1,1-1,0 1,-1-1,0-1,0 0,0 0,2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236 742,'3'0,"0"0,0-1,0 1,0 0,0 0,0 0,0-1,0 1,0-1,0 1,0-1,0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410 737,'3'-1,"1"1,-1 0,0 0,0 0,1 0,-1 0,0 0,0 1,0-1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555 725,'-2'4,"3"1,0 0,0-1,0-1,0 1,-1 0,1 0,2 0,-3-1,1 1,0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723 754,'3'6,"-1"-3,0 0,-1 1,1-1,0 1,-1-1,2-8,-2 1,1 0,0 1,-1-1,1 0,0 1,0-4,-2 4,3-2,-2 2,-1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894 716,'0'3,"0"0,0 3,0-3,0 1,1 1,-1-2,2 1,-1 0,1 0,-1-1,-1 0,1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1066 755,'3'1,"-1"4,0-2,0 0,1-4,-3-2,1-1,1 0,-1 1,0-1,0 1,1-2,-1 0,0 1,3-2,-4 2,1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1108 716,'2'4,"-2"0,2 4,-2-5,1 4,-1-4,0 1,1 1,2 0,-2-1,-1 0,1-1,-1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1211 720,'3'0,"0"0,0 0,1 0,-1 0,0 0,1 0,0 1,-1-1,0-1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1280 710,'3'2,"-2"6,0-4,1 2,0-1,-1 1,0-2,0-1,1 0,-1 1,0-1,0 1,-1-1,2 1,0-1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1197 606,'0'4,"0"1,-2 0,1-2,1 1,-1 1,0-2,-1 3,1-3,0 0,0 0,0 2,-1-2,2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917 394,'3'0,"0"4,-1 0,-1-1,2-2,-2 2,2 1,0-2,1 3,-1 1,0-4,-2 1,4 2,-3-2,1 0,0 0,-1 1,1-2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1182 615,'2'3,"0"1,1-1,0 0,-1 0,1-1,-1 1,-1 0,2-1,0 1,1 0,-6-6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1215 602,'4'2,"-1"2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1217 619,'0'4,"0"-1,1 1,0-1,-1 0,1 0,0 3,0-1,-1-2,2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1255 625,'0'4,"-2"0,1 0,1 0,0-1,0 1,3-1,1-3,-1 0,0-4,-2 1,0 0,-1 0,0 0,0 0,1-1,-1 0,-3 6,0-2,2 3,-2-1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1280 625,'0'3,"1"1,0-1,-1 0,0 2,0-2,0 0,0-6,0 0,0 0,1-1,0-1,0 1,1 0,1 0,-2 1,1 0,1 1,-1 7,-2-1,0 0,0 2,0-2,0 0,1 1,-1-2,1 0,2 2,-2-8,0-1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1338 621,'0'-3,"-1"-1,-4 2,2 2,1 3,0 4,2-4,-2 5,0-5,2 1,0-1,0 0,0 0,0 3,2-1,1-5,2 0,-2-1,0-2,-2-1,0 1,-1 0,0 0,2 0,-2 0,0 0,2-1,-1 1,-1 6,0 0,0 5,0-4,0 1,0-1,-1-1,1 1,0-1,0 0,0 1,0-1,0 1,0-1,0 1,-1 0,-1-1,2 0,-2 0,-1-3,-1 1,0-1,1 0,0-2,-1-2,0 1,2 0,-1-1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1239 603,'3'-1,"0"1,0 0,0 0,0 0,0 0,1 0,-1 1,0-1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90 867,'3'-3,"-1"0,1 0,1 1,-1-1,1 1,-3-2,2 3,3-4,-1-1,-2 2,2 1,-4 0,2 0,0 0,1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252 840,'-1'3,"1"1,1-1,-1 1,1-1,-1 0,2 0,1-5,0-2,-1 1,0 0,0 0,1 0,-2 0,3 1,-2-2,1 2,-1-1,1 1,-1-2,1 0,-1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302 844,'3'-5,"-1"2,0 0,-1 0,2-1,0 2,0-1,-2-1,2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967 383,'-3'0,"1"4,-1-1,0 0,1 1,0-1,-1 0,0 0,1 0,-1-1,1 2,-1-2,2 1,-1 0,0 0,0 0,-1 1,0-1,1 0,-1-1,1 1,1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915 990,'3'0,"-2"3,1 2,-1-2,0 1,-1-1,0 1,0-1,0 0,0 0,0 0,0 0,0 0,0-6,0 0,0 0,1-1,0 1,-1-1,2 1,-1 0,0 0,0-1,2 2,-2-1,0 0,2 2,-1-2,2 2,-1 6,-3-2,0 1,0-1,0 0,0 1,0-1,0 0,0 0,1 2,3-4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967 991,'0'6,"0"0,0-2,1-1,-1 0,1 1,1 0,-1-1,1 0,-1 0,2-4,0 0,2-2,-2 0,-1-1,0 1,-1 0,-1 0,2 0,-1-1,-1 1,1-1,0 0,-1 1,2 0,-1 6,-1 1,0 2,0-3,0 0,1 0,0 1,1-1,0 0,1-1,0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965 973,'3'0,"1"1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998 968,'3'3,"-2"0,2-1,-6-4,1-1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972 956,'-1'3,"2"1,0-1,1 0,0 0,1-5,-3-1,2-3,0 3,1-2,-1 0,3-2,-4 3,2 0,-2 0,2 0,-1 1,0-1,-1 1,2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149 916,'4'0,"0"0,0 0,0 0,0-1,-1 1,2 0,-2 0,0 0,0 0,0 0,0-1,0 1,0 0,0 0,0 0,0 0,2 0,-1 1,0-1,0 0,-1 0,0 0,0 0,3 0,-1 0,-1 0,-1 0,0 0,1 1,-1-1,1 0,-1 1,0-1,0 0,0 1,0-1,0 0,0 2,0-2,0 0,0 0,5 0,-3 0,0 0,-1 0,-1 0,0 0,0 1,1-1,-1 0,1 0,0 0,0 0,0 0,-1 0,0 0,0 0,1 0,-1 0,0 0,0 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423 915,'3'2,"1"-2,-1 0,0 0,1 0,-1 0,3 0,0 0,-1 0,-2 0,1 0,0 0,-1 0,0 0,0 0,0 0,0 0,0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143 974,'3'-1,"1"0,-1 0,3 1,-3 0,1-1,1 0,-2 1,3 0,-1 0,1 0,0 0,-2 0,1 0,-2 0,2 0,-2 0,0 0,0 0,2 0,0 0,0 0,0 0,-2 0,0 0,0 0,0 0,0 0,1 0,-1 0,0 0,2 0,-1 0,-1 1,1-1,0 1,0-1,0 0,0 1,1 0,1-1,-1 0,0 1,1-1,-2 1,-1-1,0 0,2 0,-2 0,1 0,-1 0,2 0,-1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1037 895,'1'-4,"0"1,2 0,-3 0,1 0,0 0,0 0,0 0,-1 0,1 0,-1-1,1 1,0-1,0 1,0-1,0 1,0 0,1-1,-1 1,-1-1,1 0,0 1,-1-1,2 1,0 0,-2-1,0 1,1-1,-1-2,1 1,2-1,-2 1,-1 2,1 0,-1-1,0 0,2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1100 886,'16'-7,"-11"2,1 1,1-2,-2 0,2 1,-2 2,0-1,0 2,-3-1,4-2,-1 4,0-2,-2 1,2 0,2-2,-4 1,0 0,0 2,0-2,0 1,1 1,-1-1,-1-1,1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935 509,'3'2,"2"1,-1 2,1 2,1-2,-4-1,1-1,1-1,-1 0,-1-5,-2 0,1 0,0-1,1 1,-2 0,1 0,3-3,-2 3,0-2,2 2,3-4,-3 3,-1 1,-1 0,1 1,1 0,-2-1,0 0,-1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1008 899,'3'2,"1"1,-2 0,2 0,1 2,-3-2,1 0,0-1,0-2,0 0,0 0,0-2,1-1,1-2,-2 4,1-3,-2 1,3-1,-1-1,0-2,3 1,-1-1,-2 0,0 4,-1-1,1 1,-2 0,0-1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1326 719,'0'3,"1"0,0 2,-1-2,0 1,1-1,-1 0,0 0,0 2,1 3,-1-4,1 0,2-1,-3 2,2 1,-1-1,2-2,-2 3,0 1,2-3,-1 3,0-2,-1 0,1-2,-1 3,0 1,1-1,0 1,0-2,-2-1,0 0,0 0,0-1,1 0,-1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1363 750,'4'0,"0"1,2 1,-1 2,-2-2,4 2,0 0,0 1,-1-3,-2 0,1 1,-2 1,0-3,1 2,0-2,1 0,-2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1317 861,'2'3,"0"0,3 3,-4-3,2 0,-1 1,1-1,1 0,-1-1,0 1,0-1,0-2,2-2,1-1,-4-1,1 3,2-3,0 3,-4-2,3 1,1-2,-2 1,2-3,0-3,-1 2,2 2,-3 0,0 4,-2-3,-1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961 584,'4'0,"0"0,0 0,-1 0,2 0,-1 0,-1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855 656,'4'-1,"-1"2,0 0,0-1,0 0,1 1,-1-1,4 1,-4-1,1 1,0-1,-1 2,0-1,0-1,0 0,0 0,0 1,0-1,1 0,-1 0,1 1,0 1,-1-1,1 0,-1-1,1 1,0 1,-1-1,1-1,1 1,-1-1,-1 2,0-1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115 705,'3'1,"-2"2,0 0,-1 1,1 2,-1-2,2 0,-2-1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147 698,'3'0,"0"0,2 0,1 1,-3 0,0-1,1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196 692,'1'13,"0"-10,0 0,0 0,2 4,-1-2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259 702,'3'1,"1"1,-1-1,0-1,0 0,0 1,0-1,1 0,0 0,0 0,-1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226 562,'3'0,"1"0,-1-1,1 1,3 0,3 0,2 0,-2 0,3 0,-5 0,2 0,-7 0,0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306 729,'2'-3,"0"0,1-2,1 3,-3-1,2-1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343 694,'3'2,"-2"3,2-2,-1 2,1 1,-1-1,1 0,0 2,-2-4,2-1,-3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200 235,'2'-3,"0"0,1 0,-1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224 226,'4'2,"-1"2,-2-1,2 1,0-8,-1 0,-1 0,3-1,-2 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278 271,'-1'-3,"2"0,2 2,-2-2,2 1,0-1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354 378,'3'0,"0"0,2 2,-1-2,0 1,-1-1,0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450 368,'0'3,"0"1,0-1,1 2,0 0,0 0,2 1,-1-1,1 1,0 0,-2-2,1 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531 372,'3'1,"0"-1,0 0,0 0,0 0,0 0,1-1,-1 1,0 0,0 0,0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632 362,'0'3,"1"0,-1 0,1 0,-1 0,2 0,-1 1,0-1,0 0,-1 1,2 0,-1-1,0 1,0 0,0-1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719 387,'3'-1,"0"4,0-1,0 1,-1 0,0 0,0 0,1-2,0-3,-2-1,0 0,1-1,-1 0,0 0,1-1,1 1,-2 1,1-1,0 1,0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970 613,'-1'4,"4"-3,1 2,-1-1,-2 2,1 0,0 0,0-1,1-3,1-1,0-1,-1 0,0-2,3 0,-1 0,2-1,-4 2,0 0,1-1,-1-1,0 2,1-1,-1 1,1-1,-1 1,-1-1,1 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808 357,'0'3,"1"0,0 1,0 1,0-1,-1-1,1 2,1 0,0-1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876 366,'3'-1,"0"1,0 0,0 0,0 0,0-1,0 1,0 0,1 0,-1 0,0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953 367,'3'2,"0"-2,0-1,0 1,0 0,1 0,0 0,-1 0,0 0,0-1,1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1035 382,'3'1,"-1"2,1 0,1 0,-1-2,-1-4,0-1,-1 1,0 0,1 0,0 0,1 1,-2-2,2 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248 525,'3'-4,"-1"0,-1-1,2 3,-2-1,0-1,3 1,-2-2,2 3,-2-3,2 2,-2 0,0 0,-1-1,0 1,0 0,0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388 470,'2'3,"-1"0,0 0,1 0,-2 0,0 0,0 0,0 0,0 0,0 0,0 0,0 0,0 1,0-1,0 0,0 0,0 1,0-1,1 2,-1-2,1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222 554,'3'-1,"1"5,-2 0,1-1,-2 1,1-1,1 0,-2 3,2-2,-2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262 566,'3'-1,"-1"-2,1 1,1-2,0-2,0 2,0 2,0-2,0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225 601,'3'-1,"0"1,0 0,0 0,1 0,-1 0,0 0,1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266 624,'3'-3,"-1"0,1 1,0-2,0 1,0 1,-1-1,1 1,0-1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196 667,'5'0,"-1"0,0 0,-1 0,2 0,1 0,-2 0,2 1,1-1,-3 0,3-1,3 1,-4-2,1 1,-3 1,-1 0,3-2,-1 1,-2 1,1 0,0-1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217 626,'1'5,"-1"-1,0-1,1 0,-1 2,0-1,3 3,-3-4,0 0,0 1,1-1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262 660,'3'0,"0"-3,0-2,-2 2,2 2,-1-2,1-1,-1 1,1 1,0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205 709,'4'0,"-2"4,1-1,1-1,-1-5,-1-1,1 2,-2-1,1 0,2-1,-2 1,1 2,0-3,0 2,0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275 703,'3'1,"1"-4,0-2,1 2,-2 1,4-3,-5 2,2-1,-1 0,-2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220 737,'0'3,"2"1,0 1,0-2,0 4,0-3,-1 0,0-1,1 2,-1-1,0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289 756,'2'-3,"-1"-1,0-1,-1 0,2 2,0-2,-1 1,0 0,0 0,1 0,-2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200 782,'4'0,"-1"0,0 0,1 0,-1 0,0 0,0 0,0 0,0 1,1-1,0 1,-1-1,0 0,1 1,0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287 802,'4'-5,"-1"3,-1-2,2 2,-3-2,3 0,-2 0,1 0,2-2,-2 2,0 1,-1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206 824,'3'0,"0"0,0 0,0 0,0 0,0 0,0 0,1 0,-1 0,0 0,0 0,1 0,-1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308 848,'0'-4,"7"-3,-3 4,-2-2,2-1,-3 2,2-2,-2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674 665,'23'3,"-7"-2,0-1,-2 0,0 2,0-2,-2 0,-2 0,0 0,-2 0,-1 0,-3-2,1 2,-1-1,3 1,-3-1,-1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202 875,'2'3,"-1"0,1 3,0-2,0 0,1-3,-1-5,0 1,0-1,-1 0,2 2,-1-2,-1 1,2-1,-2 0,3 0,-1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293 893,'2'-4,"-1"1,1-2,-1-2,3 3,-2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946 231,'3'2,"-1"2,0-1,-1 0,1 1,1 0,-2 0,2-1,-2 1,0-1,2 0,-2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992 261,'3'3,"1"-1,-2 2,0-1,1-2,-1 2,3 0,-3-6,1-1,-3 0,1 0,0 1,-1 0,1-1,2-2,-3 3,1 0,2-1,3-7,-3 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467 1050,'3'0,"0"-1,0 1,1 0,1 0,-2 0,1 0,-1 0,0 0,0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700 1053,'3'0,"0"0,0 0,0 0,0 0,0 0,0 0,1-1,-1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790 774,'5'0,"0"0,-2 0,1 0,0 0,-1 0,0 0,2 0,0 0,-1 0,-1 0,1 0,0 0,-1 0,0 0,0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484 917,'2'0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961 650,'6'-1,"-3"1,1 0,0 0,1 0,-2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10T11:15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115 753,'3'2,"0"0,1 1,-1-1,-2 1,1 0,-1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8F785C5-25F0-4871-986A-2D01DB8E5FD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84DC985-7B3E-4FF3-90DA-A940E1C958F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11403BE-6AA6-4E8B-B6BB-C1E8874AE52A}" type="slidenum">
              <a:rPr lang="zh-CN" altLang="en-US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78FFB-10B3-419E-91FA-F498892AF47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28717-5DF2-40EE-B244-1F0EFCF20A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F11F1-8449-4047-8C22-BAFF6FBEF7E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309FA-77EB-46AD-8A36-4431E85D83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A14A6-ACD9-4B8A-87B7-3D034403DD4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E1DC0-D4DB-44B8-8255-8927F6DB35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C757D-5DD8-4FF3-AFD1-0BE85BD0B98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0AE5-9AE7-4BD3-9CDE-4927F5A7B5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2EDA6-2AEF-4782-862D-A435C8F640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D53BC-D123-47F8-9922-388BA5F10A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A4EF7-A049-4D44-BD83-4B76618FC5B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36589-8594-43C8-A9E6-3919F89466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8994-2704-4249-A47A-A7AD6917B34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4AFD5-9C03-447F-BADC-A14A7F97F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8ADA9-64A8-46BA-855F-20344DE6BB6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554D3-0F46-4E3A-9E27-1EF8A36DE4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E63F0-4FB0-40B3-B5CE-747A1C2CFED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7FDDB-6B47-4237-8C11-B9760F5419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F20A6-3725-4AAC-B44B-1EC172AAC0B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945B7-8D8C-405E-B49B-C1ABB55973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6FC4C-1067-4BF2-93F2-E013D8488EE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5CB98-9A8E-4E4E-AEEF-7434127D1B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F00CE7-4692-4601-AE6C-D8714EA155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C56E3E-E90F-47AF-B51A-22A7E2EF2DB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microsoft.com/office/2007/relationships/media" Target="../media/media2.mp3"/><Relationship Id="rId3" Type="http://schemas.openxmlformats.org/officeDocument/2006/relationships/audio" Target="../media/media2.mp3"/><Relationship Id="rId2" Type="http://schemas.openxmlformats.org/officeDocument/2006/relationships/image" Target="../media/image39.jpe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microsoft.com/office/2007/relationships/media" Target="../media/media3.mp3"/><Relationship Id="rId3" Type="http://schemas.openxmlformats.org/officeDocument/2006/relationships/audio" Target="../media/media3.mp3"/><Relationship Id="rId2" Type="http://schemas.openxmlformats.org/officeDocument/2006/relationships/image" Target="../media/image44.jpe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jpe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jpe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microsoft.com/office/2007/relationships/media" Target="../media/media4.mp3"/><Relationship Id="rId3" Type="http://schemas.openxmlformats.org/officeDocument/2006/relationships/audio" Target="../media/media4.mp3"/><Relationship Id="rId2" Type="http://schemas.openxmlformats.org/officeDocument/2006/relationships/image" Target="../media/image44.jpe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customXml" Target="../ink/ink39.xml"/><Relationship Id="rId7" Type="http://schemas.openxmlformats.org/officeDocument/2006/relationships/image" Target="../media/image46.png"/><Relationship Id="rId6" Type="http://schemas.openxmlformats.org/officeDocument/2006/relationships/customXml" Target="../ink/ink38.xml"/><Relationship Id="rId5" Type="http://schemas.openxmlformats.org/officeDocument/2006/relationships/image" Target="../media/image40.png"/><Relationship Id="rId4" Type="http://schemas.microsoft.com/office/2007/relationships/media" Target="../media/media5.mp3"/><Relationship Id="rId3" Type="http://schemas.openxmlformats.org/officeDocument/2006/relationships/audio" Target="../media/media5.mp3"/><Relationship Id="rId2" Type="http://schemas.openxmlformats.org/officeDocument/2006/relationships/image" Target="../media/image45.jpe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51.png"/><Relationship Id="rId16" Type="http://schemas.openxmlformats.org/officeDocument/2006/relationships/customXml" Target="../ink/ink43.xml"/><Relationship Id="rId15" Type="http://schemas.openxmlformats.org/officeDocument/2006/relationships/image" Target="../media/image50.png"/><Relationship Id="rId14" Type="http://schemas.openxmlformats.org/officeDocument/2006/relationships/customXml" Target="../ink/ink42.xml"/><Relationship Id="rId13" Type="http://schemas.openxmlformats.org/officeDocument/2006/relationships/image" Target="../media/image49.png"/><Relationship Id="rId12" Type="http://schemas.openxmlformats.org/officeDocument/2006/relationships/customXml" Target="../ink/ink41.xml"/><Relationship Id="rId11" Type="http://schemas.openxmlformats.org/officeDocument/2006/relationships/image" Target="../media/image48.png"/><Relationship Id="rId10" Type="http://schemas.openxmlformats.org/officeDocument/2006/relationships/customXml" Target="../ink/ink40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jpe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customXml" Target="../ink/ink45.xml"/><Relationship Id="rId8" Type="http://schemas.openxmlformats.org/officeDocument/2006/relationships/image" Target="../media/image52.png"/><Relationship Id="rId7" Type="http://schemas.openxmlformats.org/officeDocument/2006/relationships/customXml" Target="../ink/ink44.xml"/><Relationship Id="rId6" Type="http://schemas.openxmlformats.org/officeDocument/2006/relationships/image" Target="../media/image40.png"/><Relationship Id="rId5" Type="http://schemas.microsoft.com/office/2007/relationships/media" Target="../media/media6.mp3"/><Relationship Id="rId4" Type="http://schemas.openxmlformats.org/officeDocument/2006/relationships/audio" Target="../media/media6.mp3"/><Relationship Id="rId3" Type="http://schemas.openxmlformats.org/officeDocument/2006/relationships/image" Target="../media/image45.jpeg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27" Type="http://schemas.openxmlformats.org/officeDocument/2006/relationships/customXml" Target="../ink/ink54.xml"/><Relationship Id="rId26" Type="http://schemas.openxmlformats.org/officeDocument/2006/relationships/image" Target="../media/image61.png"/><Relationship Id="rId25" Type="http://schemas.openxmlformats.org/officeDocument/2006/relationships/customXml" Target="../ink/ink53.xml"/><Relationship Id="rId24" Type="http://schemas.openxmlformats.org/officeDocument/2006/relationships/image" Target="../media/image60.png"/><Relationship Id="rId23" Type="http://schemas.openxmlformats.org/officeDocument/2006/relationships/customXml" Target="../ink/ink52.xml"/><Relationship Id="rId22" Type="http://schemas.openxmlformats.org/officeDocument/2006/relationships/image" Target="../media/image59.png"/><Relationship Id="rId21" Type="http://schemas.openxmlformats.org/officeDocument/2006/relationships/customXml" Target="../ink/ink51.xml"/><Relationship Id="rId20" Type="http://schemas.openxmlformats.org/officeDocument/2006/relationships/image" Target="../media/image58.png"/><Relationship Id="rId2" Type="http://schemas.openxmlformats.org/officeDocument/2006/relationships/image" Target="../media/image44.jpeg"/><Relationship Id="rId19" Type="http://schemas.openxmlformats.org/officeDocument/2006/relationships/customXml" Target="../ink/ink50.xml"/><Relationship Id="rId18" Type="http://schemas.openxmlformats.org/officeDocument/2006/relationships/image" Target="../media/image57.png"/><Relationship Id="rId17" Type="http://schemas.openxmlformats.org/officeDocument/2006/relationships/customXml" Target="../ink/ink49.xml"/><Relationship Id="rId16" Type="http://schemas.openxmlformats.org/officeDocument/2006/relationships/image" Target="../media/image56.png"/><Relationship Id="rId15" Type="http://schemas.openxmlformats.org/officeDocument/2006/relationships/customXml" Target="../ink/ink48.xml"/><Relationship Id="rId14" Type="http://schemas.openxmlformats.org/officeDocument/2006/relationships/image" Target="../media/image55.png"/><Relationship Id="rId13" Type="http://schemas.openxmlformats.org/officeDocument/2006/relationships/customXml" Target="../ink/ink47.xml"/><Relationship Id="rId12" Type="http://schemas.openxmlformats.org/officeDocument/2006/relationships/image" Target="../media/image54.png"/><Relationship Id="rId11" Type="http://schemas.openxmlformats.org/officeDocument/2006/relationships/customXml" Target="../ink/ink46.xml"/><Relationship Id="rId10" Type="http://schemas.openxmlformats.org/officeDocument/2006/relationships/image" Target="../media/image53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customXml" Target="../ink/ink58.xml"/><Relationship Id="rId8" Type="http://schemas.openxmlformats.org/officeDocument/2006/relationships/image" Target="../media/image66.png"/><Relationship Id="rId7" Type="http://schemas.openxmlformats.org/officeDocument/2006/relationships/customXml" Target="../ink/ink57.xml"/><Relationship Id="rId61" Type="http://schemas.openxmlformats.org/officeDocument/2006/relationships/slideLayout" Target="../slideLayouts/slideLayout2.xml"/><Relationship Id="rId60" Type="http://schemas.openxmlformats.org/officeDocument/2006/relationships/image" Target="../media/image92.png"/><Relationship Id="rId6" Type="http://schemas.openxmlformats.org/officeDocument/2006/relationships/image" Target="../media/image65.png"/><Relationship Id="rId59" Type="http://schemas.openxmlformats.org/officeDocument/2006/relationships/customXml" Target="../ink/ink83.xml"/><Relationship Id="rId58" Type="http://schemas.openxmlformats.org/officeDocument/2006/relationships/image" Target="../media/image91.png"/><Relationship Id="rId57" Type="http://schemas.openxmlformats.org/officeDocument/2006/relationships/customXml" Target="../ink/ink82.xml"/><Relationship Id="rId56" Type="http://schemas.openxmlformats.org/officeDocument/2006/relationships/image" Target="../media/image90.png"/><Relationship Id="rId55" Type="http://schemas.openxmlformats.org/officeDocument/2006/relationships/customXml" Target="../ink/ink81.xml"/><Relationship Id="rId54" Type="http://schemas.openxmlformats.org/officeDocument/2006/relationships/image" Target="../media/image89.png"/><Relationship Id="rId53" Type="http://schemas.openxmlformats.org/officeDocument/2006/relationships/customXml" Target="../ink/ink80.xml"/><Relationship Id="rId52" Type="http://schemas.openxmlformats.org/officeDocument/2006/relationships/image" Target="../media/image88.png"/><Relationship Id="rId51" Type="http://schemas.openxmlformats.org/officeDocument/2006/relationships/customXml" Target="../ink/ink79.xml"/><Relationship Id="rId50" Type="http://schemas.openxmlformats.org/officeDocument/2006/relationships/image" Target="../media/image87.png"/><Relationship Id="rId5" Type="http://schemas.openxmlformats.org/officeDocument/2006/relationships/customXml" Target="../ink/ink56.xml"/><Relationship Id="rId49" Type="http://schemas.openxmlformats.org/officeDocument/2006/relationships/customXml" Target="../ink/ink78.xml"/><Relationship Id="rId48" Type="http://schemas.openxmlformats.org/officeDocument/2006/relationships/image" Target="../media/image86.png"/><Relationship Id="rId47" Type="http://schemas.openxmlformats.org/officeDocument/2006/relationships/customXml" Target="../ink/ink77.xml"/><Relationship Id="rId46" Type="http://schemas.openxmlformats.org/officeDocument/2006/relationships/image" Target="../media/image85.png"/><Relationship Id="rId45" Type="http://schemas.openxmlformats.org/officeDocument/2006/relationships/customXml" Target="../ink/ink76.xml"/><Relationship Id="rId44" Type="http://schemas.openxmlformats.org/officeDocument/2006/relationships/image" Target="../media/image84.png"/><Relationship Id="rId43" Type="http://schemas.openxmlformats.org/officeDocument/2006/relationships/customXml" Target="../ink/ink75.xml"/><Relationship Id="rId42" Type="http://schemas.openxmlformats.org/officeDocument/2006/relationships/image" Target="../media/image83.png"/><Relationship Id="rId41" Type="http://schemas.openxmlformats.org/officeDocument/2006/relationships/customXml" Target="../ink/ink74.xml"/><Relationship Id="rId40" Type="http://schemas.openxmlformats.org/officeDocument/2006/relationships/image" Target="../media/image82.png"/><Relationship Id="rId4" Type="http://schemas.openxmlformats.org/officeDocument/2006/relationships/image" Target="../media/image64.png"/><Relationship Id="rId39" Type="http://schemas.openxmlformats.org/officeDocument/2006/relationships/customXml" Target="../ink/ink73.xml"/><Relationship Id="rId38" Type="http://schemas.openxmlformats.org/officeDocument/2006/relationships/image" Target="../media/image81.png"/><Relationship Id="rId37" Type="http://schemas.openxmlformats.org/officeDocument/2006/relationships/customXml" Target="../ink/ink72.xml"/><Relationship Id="rId36" Type="http://schemas.openxmlformats.org/officeDocument/2006/relationships/image" Target="../media/image80.png"/><Relationship Id="rId35" Type="http://schemas.openxmlformats.org/officeDocument/2006/relationships/customXml" Target="../ink/ink71.xml"/><Relationship Id="rId34" Type="http://schemas.openxmlformats.org/officeDocument/2006/relationships/image" Target="../media/image79.png"/><Relationship Id="rId33" Type="http://schemas.openxmlformats.org/officeDocument/2006/relationships/customXml" Target="../ink/ink70.xml"/><Relationship Id="rId32" Type="http://schemas.openxmlformats.org/officeDocument/2006/relationships/image" Target="../media/image78.png"/><Relationship Id="rId31" Type="http://schemas.openxmlformats.org/officeDocument/2006/relationships/customXml" Target="../ink/ink69.xml"/><Relationship Id="rId30" Type="http://schemas.openxmlformats.org/officeDocument/2006/relationships/image" Target="../media/image77.png"/><Relationship Id="rId3" Type="http://schemas.openxmlformats.org/officeDocument/2006/relationships/customXml" Target="../ink/ink55.xml"/><Relationship Id="rId29" Type="http://schemas.openxmlformats.org/officeDocument/2006/relationships/customXml" Target="../ink/ink68.xml"/><Relationship Id="rId28" Type="http://schemas.openxmlformats.org/officeDocument/2006/relationships/image" Target="../media/image76.png"/><Relationship Id="rId27" Type="http://schemas.openxmlformats.org/officeDocument/2006/relationships/customXml" Target="../ink/ink67.xml"/><Relationship Id="rId26" Type="http://schemas.openxmlformats.org/officeDocument/2006/relationships/image" Target="../media/image75.png"/><Relationship Id="rId25" Type="http://schemas.openxmlformats.org/officeDocument/2006/relationships/customXml" Target="../ink/ink66.xml"/><Relationship Id="rId24" Type="http://schemas.openxmlformats.org/officeDocument/2006/relationships/image" Target="../media/image74.png"/><Relationship Id="rId23" Type="http://schemas.openxmlformats.org/officeDocument/2006/relationships/customXml" Target="../ink/ink65.xml"/><Relationship Id="rId22" Type="http://schemas.openxmlformats.org/officeDocument/2006/relationships/image" Target="../media/image73.png"/><Relationship Id="rId21" Type="http://schemas.openxmlformats.org/officeDocument/2006/relationships/customXml" Target="../ink/ink64.xml"/><Relationship Id="rId20" Type="http://schemas.openxmlformats.org/officeDocument/2006/relationships/image" Target="../media/image72.png"/><Relationship Id="rId2" Type="http://schemas.openxmlformats.org/officeDocument/2006/relationships/image" Target="../media/image63.jpeg"/><Relationship Id="rId19" Type="http://schemas.openxmlformats.org/officeDocument/2006/relationships/customXml" Target="../ink/ink63.xml"/><Relationship Id="rId18" Type="http://schemas.openxmlformats.org/officeDocument/2006/relationships/image" Target="../media/image71.png"/><Relationship Id="rId17" Type="http://schemas.openxmlformats.org/officeDocument/2006/relationships/customXml" Target="../ink/ink62.xml"/><Relationship Id="rId16" Type="http://schemas.openxmlformats.org/officeDocument/2006/relationships/image" Target="../media/image70.png"/><Relationship Id="rId15" Type="http://schemas.openxmlformats.org/officeDocument/2006/relationships/customXml" Target="../ink/ink61.xml"/><Relationship Id="rId14" Type="http://schemas.openxmlformats.org/officeDocument/2006/relationships/image" Target="../media/image69.png"/><Relationship Id="rId13" Type="http://schemas.openxmlformats.org/officeDocument/2006/relationships/customXml" Target="../ink/ink60.xml"/><Relationship Id="rId12" Type="http://schemas.openxmlformats.org/officeDocument/2006/relationships/image" Target="../media/image68.png"/><Relationship Id="rId11" Type="http://schemas.openxmlformats.org/officeDocument/2006/relationships/customXml" Target="../ink/ink59.xml"/><Relationship Id="rId10" Type="http://schemas.openxmlformats.org/officeDocument/2006/relationships/image" Target="../media/image67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customXml" Target="../ink/ink85.xml"/><Relationship Id="rId4" Type="http://schemas.openxmlformats.org/officeDocument/2006/relationships/image" Target="../media/image94.png"/><Relationship Id="rId3" Type="http://schemas.openxmlformats.org/officeDocument/2006/relationships/customXml" Target="../ink/ink84.xml"/><Relationship Id="rId2" Type="http://schemas.openxmlformats.org/officeDocument/2006/relationships/image" Target="../media/image93.jpe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6.jpeg"/><Relationship Id="rId2" Type="http://schemas.openxmlformats.org/officeDocument/2006/relationships/image" Target="../media/image63.jpe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customXml" Target="../ink/ink87.xml"/><Relationship Id="rId4" Type="http://schemas.openxmlformats.org/officeDocument/2006/relationships/image" Target="../media/image97.png"/><Relationship Id="rId3" Type="http://schemas.openxmlformats.org/officeDocument/2006/relationships/customXml" Target="../ink/ink86.xml"/><Relationship Id="rId2" Type="http://schemas.openxmlformats.org/officeDocument/2006/relationships/image" Target="../media/image93.jpe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0.jpeg"/><Relationship Id="rId2" Type="http://schemas.openxmlformats.org/officeDocument/2006/relationships/image" Target="../media/image99.png"/><Relationship Id="rId1" Type="http://schemas.openxmlformats.org/officeDocument/2006/relationships/customXml" Target="../ink/ink8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customXml" Target="../ink/ink4.xml"/><Relationship Id="rId70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9" Type="http://schemas.openxmlformats.org/officeDocument/2006/relationships/image" Target="../media/image37.png"/><Relationship Id="rId68" Type="http://schemas.openxmlformats.org/officeDocument/2006/relationships/customXml" Target="../ink/ink34.xml"/><Relationship Id="rId67" Type="http://schemas.openxmlformats.org/officeDocument/2006/relationships/image" Target="../media/image36.png"/><Relationship Id="rId66" Type="http://schemas.openxmlformats.org/officeDocument/2006/relationships/customXml" Target="../ink/ink33.xml"/><Relationship Id="rId65" Type="http://schemas.openxmlformats.org/officeDocument/2006/relationships/image" Target="../media/image35.png"/><Relationship Id="rId64" Type="http://schemas.openxmlformats.org/officeDocument/2006/relationships/customXml" Target="../ink/ink32.xml"/><Relationship Id="rId63" Type="http://schemas.openxmlformats.org/officeDocument/2006/relationships/image" Target="../media/image34.png"/><Relationship Id="rId62" Type="http://schemas.openxmlformats.org/officeDocument/2006/relationships/customXml" Target="../ink/ink31.xml"/><Relationship Id="rId61" Type="http://schemas.openxmlformats.org/officeDocument/2006/relationships/image" Target="../media/image33.png"/><Relationship Id="rId60" Type="http://schemas.openxmlformats.org/officeDocument/2006/relationships/customXml" Target="../ink/ink30.xml"/><Relationship Id="rId6" Type="http://schemas.openxmlformats.org/officeDocument/2006/relationships/customXml" Target="../ink/ink3.xml"/><Relationship Id="rId59" Type="http://schemas.openxmlformats.org/officeDocument/2006/relationships/image" Target="../media/image32.png"/><Relationship Id="rId58" Type="http://schemas.openxmlformats.org/officeDocument/2006/relationships/customXml" Target="../ink/ink29.xml"/><Relationship Id="rId57" Type="http://schemas.openxmlformats.org/officeDocument/2006/relationships/image" Target="../media/image31.png"/><Relationship Id="rId56" Type="http://schemas.openxmlformats.org/officeDocument/2006/relationships/customXml" Target="../ink/ink28.xml"/><Relationship Id="rId55" Type="http://schemas.openxmlformats.org/officeDocument/2006/relationships/image" Target="../media/image30.png"/><Relationship Id="rId54" Type="http://schemas.openxmlformats.org/officeDocument/2006/relationships/customXml" Target="../ink/ink27.xml"/><Relationship Id="rId53" Type="http://schemas.openxmlformats.org/officeDocument/2006/relationships/image" Target="../media/image29.png"/><Relationship Id="rId52" Type="http://schemas.openxmlformats.org/officeDocument/2006/relationships/customXml" Target="../ink/ink26.xml"/><Relationship Id="rId51" Type="http://schemas.openxmlformats.org/officeDocument/2006/relationships/image" Target="../media/image28.png"/><Relationship Id="rId50" Type="http://schemas.openxmlformats.org/officeDocument/2006/relationships/customXml" Target="../ink/ink25.xml"/><Relationship Id="rId5" Type="http://schemas.openxmlformats.org/officeDocument/2006/relationships/image" Target="../media/image5.png"/><Relationship Id="rId49" Type="http://schemas.openxmlformats.org/officeDocument/2006/relationships/image" Target="../media/image27.png"/><Relationship Id="rId48" Type="http://schemas.openxmlformats.org/officeDocument/2006/relationships/customXml" Target="../ink/ink24.xml"/><Relationship Id="rId47" Type="http://schemas.openxmlformats.org/officeDocument/2006/relationships/image" Target="../media/image26.png"/><Relationship Id="rId46" Type="http://schemas.openxmlformats.org/officeDocument/2006/relationships/customXml" Target="../ink/ink23.xml"/><Relationship Id="rId45" Type="http://schemas.openxmlformats.org/officeDocument/2006/relationships/image" Target="../media/image25.png"/><Relationship Id="rId44" Type="http://schemas.openxmlformats.org/officeDocument/2006/relationships/customXml" Target="../ink/ink22.xml"/><Relationship Id="rId43" Type="http://schemas.openxmlformats.org/officeDocument/2006/relationships/image" Target="../media/image24.png"/><Relationship Id="rId42" Type="http://schemas.openxmlformats.org/officeDocument/2006/relationships/customXml" Target="../ink/ink21.xml"/><Relationship Id="rId41" Type="http://schemas.openxmlformats.org/officeDocument/2006/relationships/image" Target="../media/image23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" Type="http://schemas.openxmlformats.org/officeDocument/2006/relationships/image" Target="../media/image22.png"/><Relationship Id="rId38" Type="http://schemas.openxmlformats.org/officeDocument/2006/relationships/customXml" Target="../ink/ink19.xml"/><Relationship Id="rId37" Type="http://schemas.openxmlformats.org/officeDocument/2006/relationships/image" Target="../media/image21.png"/><Relationship Id="rId36" Type="http://schemas.openxmlformats.org/officeDocument/2006/relationships/customXml" Target="../ink/ink18.xml"/><Relationship Id="rId35" Type="http://schemas.openxmlformats.org/officeDocument/2006/relationships/image" Target="../media/image20.png"/><Relationship Id="rId34" Type="http://schemas.openxmlformats.org/officeDocument/2006/relationships/customXml" Target="../ink/ink17.xml"/><Relationship Id="rId33" Type="http://schemas.openxmlformats.org/officeDocument/2006/relationships/image" Target="../media/image19.png"/><Relationship Id="rId32" Type="http://schemas.openxmlformats.org/officeDocument/2006/relationships/customXml" Target="../ink/ink16.xml"/><Relationship Id="rId31" Type="http://schemas.openxmlformats.org/officeDocument/2006/relationships/image" Target="../media/image18.png"/><Relationship Id="rId30" Type="http://schemas.openxmlformats.org/officeDocument/2006/relationships/customXml" Target="../ink/ink15.xml"/><Relationship Id="rId3" Type="http://schemas.openxmlformats.org/officeDocument/2006/relationships/image" Target="../media/image4.png"/><Relationship Id="rId29" Type="http://schemas.openxmlformats.org/officeDocument/2006/relationships/image" Target="../media/image17.png"/><Relationship Id="rId28" Type="http://schemas.openxmlformats.org/officeDocument/2006/relationships/customXml" Target="../ink/ink14.xml"/><Relationship Id="rId27" Type="http://schemas.openxmlformats.org/officeDocument/2006/relationships/image" Target="../media/image16.png"/><Relationship Id="rId26" Type="http://schemas.openxmlformats.org/officeDocument/2006/relationships/customXml" Target="../ink/ink13.xml"/><Relationship Id="rId25" Type="http://schemas.openxmlformats.org/officeDocument/2006/relationships/image" Target="../media/image15.png"/><Relationship Id="rId24" Type="http://schemas.openxmlformats.org/officeDocument/2006/relationships/customXml" Target="../ink/ink12.xml"/><Relationship Id="rId23" Type="http://schemas.openxmlformats.org/officeDocument/2006/relationships/image" Target="../media/image14.png"/><Relationship Id="rId22" Type="http://schemas.openxmlformats.org/officeDocument/2006/relationships/customXml" Target="../ink/ink11.xml"/><Relationship Id="rId21" Type="http://schemas.openxmlformats.org/officeDocument/2006/relationships/image" Target="../media/image13.png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" Type="http://schemas.openxmlformats.org/officeDocument/2006/relationships/image" Target="../media/image12.png"/><Relationship Id="rId18" Type="http://schemas.openxmlformats.org/officeDocument/2006/relationships/customXml" Target="../ink/ink9.xml"/><Relationship Id="rId17" Type="http://schemas.openxmlformats.org/officeDocument/2006/relationships/image" Target="../media/image11.png"/><Relationship Id="rId16" Type="http://schemas.openxmlformats.org/officeDocument/2006/relationships/customXml" Target="../ink/ink8.xml"/><Relationship Id="rId15" Type="http://schemas.openxmlformats.org/officeDocument/2006/relationships/image" Target="../media/image10.png"/><Relationship Id="rId14" Type="http://schemas.openxmlformats.org/officeDocument/2006/relationships/customXml" Target="../ink/ink7.xml"/><Relationship Id="rId13" Type="http://schemas.openxmlformats.org/officeDocument/2006/relationships/image" Target="../media/image9.png"/><Relationship Id="rId12" Type="http://schemas.openxmlformats.org/officeDocument/2006/relationships/customXml" Target="../ink/ink6.xml"/><Relationship Id="rId11" Type="http://schemas.openxmlformats.org/officeDocument/2006/relationships/image" Target="../media/image8.png"/><Relationship Id="rId10" Type="http://schemas.openxmlformats.org/officeDocument/2006/relationships/customXml" Target="../ink/ink5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customXml" Target="../ink/ink36.xml"/><Relationship Id="rId7" Type="http://schemas.openxmlformats.org/officeDocument/2006/relationships/image" Target="../media/image41.png"/><Relationship Id="rId6" Type="http://schemas.openxmlformats.org/officeDocument/2006/relationships/customXml" Target="../ink/ink35.xml"/><Relationship Id="rId5" Type="http://schemas.openxmlformats.org/officeDocument/2006/relationships/image" Target="../media/image40.png"/><Relationship Id="rId4" Type="http://schemas.microsoft.com/office/2007/relationships/media" Target="../media/media1.mp3"/><Relationship Id="rId3" Type="http://schemas.openxmlformats.org/officeDocument/2006/relationships/audio" Target="../media/media1.mp3"/><Relationship Id="rId2" Type="http://schemas.openxmlformats.org/officeDocument/2006/relationships/image" Target="../media/image39.jpe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3.png"/><Relationship Id="rId10" Type="http://schemas.openxmlformats.org/officeDocument/2006/relationships/customXml" Target="../ink/ink3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pic>
        <p:nvPicPr>
          <p:cNvPr id="14339" name="图片 3"/>
          <p:cNvPicPr>
            <a:picLocks noChangeAspect="1"/>
          </p:cNvPicPr>
          <p:nvPr/>
        </p:nvPicPr>
        <p:blipFill>
          <a:blip r:embed="rId1" cstate="print"/>
          <a:srcRect t="6516" b="56329"/>
          <a:stretch>
            <a:fillRect/>
          </a:stretch>
        </p:blipFill>
        <p:spPr bwMode="auto">
          <a:xfrm>
            <a:off x="0" y="0"/>
            <a:ext cx="91440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63" y="109538"/>
            <a:ext cx="8891587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0" y="3860800"/>
            <a:ext cx="9144000" cy="2997200"/>
          </a:xfrm>
          <a:prstGeom prst="rect">
            <a:avLst/>
          </a:prstGeom>
          <a:solidFill>
            <a:srgbClr val="0F6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7" name="直接连接符 6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1258888" y="5300663"/>
            <a:ext cx="70580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1476375" y="4221163"/>
            <a:ext cx="6840538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汉 语（ 上）</a:t>
            </a: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Chinese Ⅰ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4344" name="组合 8"/>
          <p:cNvGrpSpPr/>
          <p:nvPr/>
        </p:nvGrpSpPr>
        <p:grpSpPr bwMode="auto">
          <a:xfrm>
            <a:off x="2411413" y="5373688"/>
            <a:ext cx="4176712" cy="1295400"/>
            <a:chOff x="5888926" y="-1210048"/>
            <a:chExt cx="3453246" cy="829312"/>
          </a:xfrm>
        </p:grpSpPr>
        <p:grpSp>
          <p:nvGrpSpPr>
            <p:cNvPr id="14345" name="组合 9"/>
            <p:cNvGrpSpPr/>
            <p:nvPr/>
          </p:nvGrpSpPr>
          <p:grpSpPr bwMode="auto">
            <a:xfrm>
              <a:off x="6196432" y="-979684"/>
              <a:ext cx="2858407" cy="391432"/>
              <a:chOff x="6196432" y="-979684"/>
              <a:chExt cx="2858407" cy="3914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322059" y="-979345"/>
                <a:ext cx="2586981" cy="391281"/>
              </a:xfrm>
              <a:prstGeom prst="rect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196057" y="-979345"/>
                <a:ext cx="292692" cy="391281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8762038" y="-979345"/>
                <a:ext cx="292693" cy="391281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" name="文本占位符 1111"/>
            <p:cNvSpPr txBox="1"/>
            <p:nvPr/>
          </p:nvSpPr>
          <p:spPr>
            <a:xfrm>
              <a:off x="5888926" y="-1210048"/>
              <a:ext cx="3453246" cy="829312"/>
            </a:xfrm>
            <a:prstGeom prst="rect">
              <a:avLst/>
            </a:prstGeom>
          </p:spPr>
          <p:txBody>
            <a:bodyPr anchor="ctr"/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刘   晶   </a:t>
              </a:r>
              <a:r>
                <a:rPr lang="en-US" altLang="zh-CN" sz="2800" b="1" dirty="0" err="1" smtClean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Liú</a:t>
              </a:r>
              <a:r>
                <a:rPr lang="en-US" altLang="zh-CN" sz="2800" b="1" dirty="0" smtClean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800" b="1" dirty="0" err="1" smtClean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Jīng</a:t>
              </a:r>
              <a:endParaRPr lang="en-US" altLang="en-US" sz="2800" b="1" dirty="0">
                <a:solidFill>
                  <a:schemeClr val="bg1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40305" y="323215"/>
            <a:ext cx="553466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你们班有多少学生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课文1"/>
          <p:cNvPicPr>
            <a:picLocks noChangeAspect="1"/>
          </p:cNvPicPr>
          <p:nvPr/>
        </p:nvPicPr>
        <p:blipFill>
          <a:blip r:embed="rId2"/>
          <a:srcRect l="8431" t="71456" r="7573"/>
          <a:stretch>
            <a:fillRect/>
          </a:stretch>
        </p:blipFill>
        <p:spPr>
          <a:xfrm>
            <a:off x="848360" y="1659255"/>
            <a:ext cx="7125970" cy="33801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87900" y="1988820"/>
            <a:ext cx="2088515" cy="2880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40305" y="323215"/>
            <a:ext cx="553466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你们班有多少学生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课文1"/>
          <p:cNvPicPr>
            <a:picLocks noChangeAspect="1"/>
          </p:cNvPicPr>
          <p:nvPr/>
        </p:nvPicPr>
        <p:blipFill>
          <a:blip r:embed="rId2"/>
          <a:srcRect l="8431" t="71456" r="7573"/>
          <a:stretch>
            <a:fillRect/>
          </a:stretch>
        </p:blipFill>
        <p:spPr>
          <a:xfrm>
            <a:off x="848360" y="1659255"/>
            <a:ext cx="7125970" cy="33801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53210" y="1988820"/>
            <a:ext cx="2894330" cy="2880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40305" y="323215"/>
            <a:ext cx="553466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你们班有多少学生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课文1"/>
          <p:cNvPicPr>
            <a:picLocks noChangeAspect="1"/>
          </p:cNvPicPr>
          <p:nvPr/>
        </p:nvPicPr>
        <p:blipFill>
          <a:blip r:embed="rId2"/>
          <a:srcRect b="30535"/>
          <a:stretch>
            <a:fillRect/>
          </a:stretch>
        </p:blipFill>
        <p:spPr>
          <a:xfrm>
            <a:off x="848360" y="125730"/>
            <a:ext cx="6812915" cy="6605905"/>
          </a:xfrm>
          <a:prstGeom prst="rect">
            <a:avLst/>
          </a:prstGeom>
        </p:spPr>
      </p:pic>
      <p:pic>
        <p:nvPicPr>
          <p:cNvPr id="3" name="课文1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644640" y="2217420"/>
            <a:ext cx="412750" cy="41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795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40305" y="323215"/>
            <a:ext cx="553466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你们班有多少学生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课文2"/>
          <p:cNvPicPr>
            <a:picLocks noChangeAspect="1"/>
          </p:cNvPicPr>
          <p:nvPr/>
        </p:nvPicPr>
        <p:blipFill>
          <a:blip r:embed="rId2"/>
          <a:srcRect l="8608" t="28684" b="44657"/>
          <a:stretch>
            <a:fillRect/>
          </a:stretch>
        </p:blipFill>
        <p:spPr>
          <a:xfrm>
            <a:off x="488315" y="1522730"/>
            <a:ext cx="7993380" cy="33515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90650" y="5060315"/>
            <a:ext cx="4267200" cy="891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>
                <a:latin typeface="Calibri" panose="020F0502020204030204" pitchFamily="34" charset="0"/>
                <a:sym typeface="+mn-ea"/>
              </a:rPr>
              <a:t>我们是同学。  他是我（的）同学。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Calibri" panose="020F0502020204030204" pitchFamily="34" charset="0"/>
                <a:sym typeface="+mn-ea"/>
              </a:rPr>
              <a:t>我们都是留学生。我们都学习汉语。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5" name="生词2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042785" y="2992120"/>
            <a:ext cx="412750" cy="41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64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40305" y="323215"/>
            <a:ext cx="553466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你们班有多少学生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课文2"/>
          <p:cNvPicPr>
            <a:picLocks noChangeAspect="1"/>
          </p:cNvPicPr>
          <p:nvPr/>
        </p:nvPicPr>
        <p:blipFill>
          <a:blip r:embed="rId2"/>
          <a:srcRect l="8608" t="28684" b="44657"/>
          <a:stretch>
            <a:fillRect/>
          </a:stretch>
        </p:blipFill>
        <p:spPr>
          <a:xfrm>
            <a:off x="488315" y="1522730"/>
            <a:ext cx="7993380" cy="335153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076190" y="2276475"/>
            <a:ext cx="1584325" cy="22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40305" y="323215"/>
            <a:ext cx="553466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你们班有多少学生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课文2"/>
          <p:cNvPicPr>
            <a:picLocks noChangeAspect="1"/>
          </p:cNvPicPr>
          <p:nvPr/>
        </p:nvPicPr>
        <p:blipFill>
          <a:blip r:embed="rId2"/>
          <a:srcRect l="8608" t="28684" b="44657"/>
          <a:stretch>
            <a:fillRect/>
          </a:stretch>
        </p:blipFill>
        <p:spPr>
          <a:xfrm>
            <a:off x="488315" y="1522730"/>
            <a:ext cx="7993380" cy="335153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52220" y="2167255"/>
            <a:ext cx="3147060" cy="22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40305" y="323215"/>
            <a:ext cx="553466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你们班有多少学生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课文2"/>
          <p:cNvPicPr>
            <a:picLocks noChangeAspect="1"/>
          </p:cNvPicPr>
          <p:nvPr/>
        </p:nvPicPr>
        <p:blipFill>
          <a:blip r:embed="rId2"/>
          <a:srcRect b="72308"/>
          <a:stretch>
            <a:fillRect/>
          </a:stretch>
        </p:blipFill>
        <p:spPr>
          <a:xfrm>
            <a:off x="488315" y="1526540"/>
            <a:ext cx="8039100" cy="3199765"/>
          </a:xfrm>
          <a:prstGeom prst="rect">
            <a:avLst/>
          </a:prstGeom>
        </p:spPr>
      </p:pic>
      <p:pic>
        <p:nvPicPr>
          <p:cNvPr id="2" name="课文2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5625" y="5044440"/>
            <a:ext cx="412750" cy="41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687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40305" y="323215"/>
            <a:ext cx="553466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你们班有多少学生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课文3"/>
          <p:cNvPicPr>
            <a:picLocks noChangeAspect="1"/>
          </p:cNvPicPr>
          <p:nvPr/>
        </p:nvPicPr>
        <p:blipFill>
          <a:blip r:embed="rId2"/>
          <a:srcRect l="8560" t="68471"/>
          <a:stretch>
            <a:fillRect/>
          </a:stretch>
        </p:blipFill>
        <p:spPr>
          <a:xfrm>
            <a:off x="488315" y="1417955"/>
            <a:ext cx="8035290" cy="36182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8830" y="5320030"/>
            <a:ext cx="7602855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>
                <a:latin typeface="Calibri" panose="020F0502020204030204" pitchFamily="34" charset="0"/>
                <a:sym typeface="+mn-ea"/>
              </a:rPr>
              <a:t>我有很多朋友。   她是我的好朋友。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Calibri" panose="020F0502020204030204" pitchFamily="34" charset="0"/>
                <a:sym typeface="+mn-ea"/>
              </a:rPr>
              <a:t>交(jiāo)朋友(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péng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yǒu) make friends       我喜欢交朋友。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5" name="生词3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543800" y="3949065"/>
            <a:ext cx="412750" cy="412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" name="墨迹 2"/>
              <p14:cNvContentPartPr/>
              <p14:nvPr/>
            </p14:nvContentPartPr>
            <p14:xfrm>
              <a:off x="6584950" y="4832350"/>
              <a:ext cx="215900" cy="8509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"/>
            </p:blipFill>
            <p:spPr>
              <a:xfrm>
                <a:off x="6584950" y="4832350"/>
                <a:ext cx="215900" cy="850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6985000" y="5099050"/>
              <a:ext cx="768350" cy="5270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6985000" y="5099050"/>
                <a:ext cx="76835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6400800" y="5410200"/>
              <a:ext cx="641350" cy="4508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6400800" y="5410200"/>
                <a:ext cx="64135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8420100" y="4565650"/>
              <a:ext cx="222250" cy="10096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3"/>
            </p:blipFill>
            <p:spPr>
              <a:xfrm>
                <a:off x="8420100" y="4565650"/>
                <a:ext cx="222250" cy="1009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墨迹 8"/>
              <p14:cNvContentPartPr/>
              <p14:nvPr/>
            </p14:nvContentPartPr>
            <p14:xfrm>
              <a:off x="8655050" y="4762500"/>
              <a:ext cx="508000" cy="2603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8655050" y="4762500"/>
                <a:ext cx="5080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墨迹 9"/>
              <p14:cNvContentPartPr/>
              <p14:nvPr/>
            </p14:nvContentPartPr>
            <p14:xfrm>
              <a:off x="8362950" y="5264150"/>
              <a:ext cx="635000" cy="4254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8362950" y="5264150"/>
                <a:ext cx="635000" cy="4254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912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40305" y="323215"/>
            <a:ext cx="553466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你们班有多少学生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课文3"/>
          <p:cNvPicPr>
            <a:picLocks noChangeAspect="1"/>
          </p:cNvPicPr>
          <p:nvPr/>
        </p:nvPicPr>
        <p:blipFill>
          <a:blip r:embed="rId2"/>
          <a:srcRect l="8560" t="68471"/>
          <a:stretch>
            <a:fillRect/>
          </a:stretch>
        </p:blipFill>
        <p:spPr>
          <a:xfrm>
            <a:off x="488315" y="1417955"/>
            <a:ext cx="8035290" cy="36182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11955" y="1988820"/>
            <a:ext cx="2232025" cy="2736215"/>
          </a:xfrm>
          <a:prstGeom prst="rect">
            <a:avLst/>
          </a:prstGeom>
          <a:ln w="127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40305" y="323215"/>
            <a:ext cx="553466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你们班有多少学生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课文3"/>
          <p:cNvPicPr>
            <a:picLocks noChangeAspect="1"/>
          </p:cNvPicPr>
          <p:nvPr/>
        </p:nvPicPr>
        <p:blipFill>
          <a:blip r:embed="rId2"/>
          <a:srcRect l="8560" t="68471"/>
          <a:stretch>
            <a:fillRect/>
          </a:stretch>
        </p:blipFill>
        <p:spPr>
          <a:xfrm>
            <a:off x="488315" y="1417955"/>
            <a:ext cx="8035290" cy="36182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50620" y="1969135"/>
            <a:ext cx="2510790" cy="2736215"/>
          </a:xfrm>
          <a:prstGeom prst="rect">
            <a:avLst/>
          </a:prstGeom>
          <a:ln w="127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3952240" y="369570"/>
            <a:ext cx="235712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  习</a:t>
            </a:r>
            <a:endParaRPr 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0350" y="1786255"/>
            <a:ext cx="8743950" cy="3707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2800" b="1">
                <a:latin typeface="Calibri" panose="020F0502020204030204" pitchFamily="34" charset="0"/>
                <a:sym typeface="+mn-ea"/>
              </a:rPr>
              <a:t>疑问代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词</a:t>
            </a:r>
            <a:r>
              <a:rPr sz="2800" b="1">
                <a:latin typeface="Calibri" panose="020F0502020204030204" pitchFamily="34" charset="0"/>
                <a:sym typeface="+mn-ea"/>
              </a:rPr>
              <a:t>Interrogative Pronoun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：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b="1">
                <a:latin typeface="Calibri" panose="020F0502020204030204" pitchFamily="34" charset="0"/>
                <a:sym typeface="+mn-ea"/>
              </a:rPr>
              <a:t>1.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什么 what                                                ask about object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b="1">
                <a:latin typeface="Calibri" panose="020F0502020204030204" pitchFamily="34" charset="0"/>
                <a:sym typeface="+mn-ea"/>
              </a:rPr>
              <a:t>2.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谁    who                                                  ask about person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b="1">
                <a:latin typeface="Calibri" panose="020F0502020204030204" pitchFamily="34" charset="0"/>
                <a:sym typeface="+mn-ea"/>
              </a:rPr>
              <a:t>3. 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几   how many  (less than 10)            ask about number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800" b="1"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40305" y="323215"/>
            <a:ext cx="553466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你们班有多少学生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课文2"/>
          <p:cNvPicPr>
            <a:picLocks noChangeAspect="1"/>
          </p:cNvPicPr>
          <p:nvPr/>
        </p:nvPicPr>
        <p:blipFill>
          <a:blip r:embed="rId2"/>
          <a:srcRect t="57320"/>
          <a:stretch>
            <a:fillRect/>
          </a:stretch>
        </p:blipFill>
        <p:spPr>
          <a:xfrm>
            <a:off x="-60325" y="0"/>
            <a:ext cx="5534025" cy="3576320"/>
          </a:xfrm>
          <a:prstGeom prst="rect">
            <a:avLst/>
          </a:prstGeom>
        </p:spPr>
      </p:pic>
      <p:pic>
        <p:nvPicPr>
          <p:cNvPr id="2" name="图片 1" descr="课文3"/>
          <p:cNvPicPr>
            <a:picLocks noChangeAspect="1"/>
          </p:cNvPicPr>
          <p:nvPr/>
        </p:nvPicPr>
        <p:blipFill>
          <a:blip r:embed="rId3"/>
          <a:srcRect r="20060" b="34289"/>
          <a:stretch>
            <a:fillRect/>
          </a:stretch>
        </p:blipFill>
        <p:spPr>
          <a:xfrm>
            <a:off x="4770755" y="2162810"/>
            <a:ext cx="4373245" cy="4695190"/>
          </a:xfrm>
          <a:prstGeom prst="rect">
            <a:avLst/>
          </a:prstGeom>
        </p:spPr>
      </p:pic>
      <p:pic>
        <p:nvPicPr>
          <p:cNvPr id="4" name="课文3">
            <a:hlinkClick r:id="" action="ppaction://media"/>
          </p:cNvPr>
          <p:cNvPicPr/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863090" y="3700780"/>
            <a:ext cx="412750" cy="412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1660" y="4517390"/>
            <a:ext cx="378333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en-US" altLang="zh-CN" sz="2000" b="1">
                <a:latin typeface="Calibri" panose="020F0502020204030204" pitchFamily="34" charset="0"/>
                <a:sym typeface="+mn-ea"/>
              </a:rPr>
              <a:t>不都是   都不是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 b="1">
                <a:latin typeface="Calibri" panose="020F0502020204030204" pitchFamily="34" charset="0"/>
                <a:sym typeface="+mn-ea"/>
              </a:rPr>
              <a:t>我们班</a:t>
            </a:r>
            <a:r>
              <a:rPr lang="en-US" altLang="zh-CN" sz="20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不都是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加拿大学生。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 b="1">
                <a:latin typeface="Calibri" panose="020F0502020204030204" pitchFamily="34" charset="0"/>
                <a:sym typeface="+mn-ea"/>
              </a:rPr>
              <a:t>我们班</a:t>
            </a:r>
            <a:r>
              <a:rPr lang="en-US" altLang="zh-CN" sz="20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都不是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加拿大学生。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6102350" y="3708400"/>
              <a:ext cx="171450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6102350" y="3708400"/>
                <a:ext cx="1714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5429250" y="4159250"/>
              <a:ext cx="742950" cy="1397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5429250" y="4159250"/>
                <a:ext cx="7429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730250" y="4476750"/>
              <a:ext cx="50800" cy="1778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730250" y="4476750"/>
                <a:ext cx="508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933450" y="4432300"/>
              <a:ext cx="171450" cy="190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933450" y="4432300"/>
                <a:ext cx="1714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1244600" y="4394200"/>
              <a:ext cx="57150" cy="2159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1244600" y="4394200"/>
                <a:ext cx="571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1644650" y="4457700"/>
              <a:ext cx="273050" cy="317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1644650" y="4457700"/>
                <a:ext cx="2730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1943100" y="4502150"/>
              <a:ext cx="95250" cy="1270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1943100" y="4502150"/>
                <a:ext cx="952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2178050" y="4406900"/>
              <a:ext cx="152400" cy="2921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2178050" y="4406900"/>
                <a:ext cx="1524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1270000" y="1416050"/>
              <a:ext cx="57150" cy="762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1270000" y="1416050"/>
                <a:ext cx="571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1422400" y="1390650"/>
              <a:ext cx="146050" cy="1270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1422400" y="1390650"/>
                <a:ext cx="1460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墨迹 15"/>
              <p14:cNvContentPartPr/>
              <p14:nvPr/>
            </p14:nvContentPartPr>
            <p14:xfrm>
              <a:off x="1758950" y="1625600"/>
              <a:ext cx="69850" cy="952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8"/>
            </p:blipFill>
            <p:spPr>
              <a:xfrm>
                <a:off x="1758950" y="1625600"/>
                <a:ext cx="69850" cy="952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5812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40305" y="323215"/>
            <a:ext cx="553466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你们班有多少学生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语法1"/>
          <p:cNvPicPr>
            <a:picLocks noChangeAspect="1"/>
          </p:cNvPicPr>
          <p:nvPr/>
        </p:nvPicPr>
        <p:blipFill>
          <a:blip r:embed="rId2"/>
          <a:srcRect b="44529"/>
          <a:stretch>
            <a:fillRect/>
          </a:stretch>
        </p:blipFill>
        <p:spPr>
          <a:xfrm>
            <a:off x="1043940" y="1229995"/>
            <a:ext cx="6891020" cy="5270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247900" y="2400300"/>
              <a:ext cx="158750" cy="190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247900" y="2400300"/>
                <a:ext cx="1587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2857500" y="2336800"/>
              <a:ext cx="107950" cy="3683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2857500" y="2336800"/>
                <a:ext cx="1079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371850" y="2362200"/>
              <a:ext cx="215900" cy="63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371850" y="2362200"/>
                <a:ext cx="2159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4013200" y="2298700"/>
              <a:ext cx="82550" cy="3175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4013200" y="2298700"/>
                <a:ext cx="825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4565650" y="2298700"/>
              <a:ext cx="266700" cy="2667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4565650" y="2298700"/>
                <a:ext cx="2667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5130800" y="2266950"/>
              <a:ext cx="57150" cy="2286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5130800" y="2266950"/>
                <a:ext cx="571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5562600" y="2311400"/>
              <a:ext cx="215900" cy="127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5562600" y="2311400"/>
                <a:ext cx="2159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6051550" y="2330450"/>
              <a:ext cx="228600" cy="12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6051550" y="2330450"/>
                <a:ext cx="2286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6572250" y="2324100"/>
              <a:ext cx="203200" cy="1714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6572250" y="2324100"/>
                <a:ext cx="2032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1574800" y="2959100"/>
              <a:ext cx="222250" cy="3746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1574800" y="2959100"/>
                <a:ext cx="2222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2463800" y="2984500"/>
              <a:ext cx="50800" cy="4254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2463800" y="2984500"/>
                <a:ext cx="5080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1409700" y="3511550"/>
              <a:ext cx="146050" cy="2222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1409700" y="3511550"/>
                <a:ext cx="1460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1663700" y="3409950"/>
              <a:ext cx="203200" cy="1841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1663700" y="3409950"/>
                <a:ext cx="2032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1428750" y="3810000"/>
              <a:ext cx="165100" cy="63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1428750" y="3810000"/>
                <a:ext cx="1651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1689100" y="3803650"/>
              <a:ext cx="158750" cy="1587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1689100" y="3803650"/>
                <a:ext cx="1587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1377950" y="3975100"/>
              <a:ext cx="38100" cy="2794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1377950" y="3975100"/>
                <a:ext cx="381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1663700" y="4025900"/>
              <a:ext cx="165100" cy="1651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1663700" y="4025900"/>
                <a:ext cx="1651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1301750" y="4362450"/>
              <a:ext cx="266700" cy="1968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1301750" y="4362450"/>
                <a:ext cx="2667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1746250" y="4267200"/>
              <a:ext cx="228600" cy="2032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1746250" y="4267200"/>
                <a:ext cx="2286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1397000" y="4679950"/>
              <a:ext cx="101600" cy="2921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1397000" y="4679950"/>
                <a:ext cx="1016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1835150" y="4521200"/>
              <a:ext cx="82550" cy="2794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1835150" y="4521200"/>
                <a:ext cx="825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1270000" y="4965700"/>
              <a:ext cx="323850" cy="254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1270000" y="4965700"/>
                <a:ext cx="3238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1822450" y="4806950"/>
              <a:ext cx="228600" cy="2857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1822450" y="4806950"/>
                <a:ext cx="2286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1308100" y="5232400"/>
              <a:ext cx="260350" cy="36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1308100" y="5232400"/>
                <a:ext cx="260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1955800" y="5137150"/>
              <a:ext cx="139700" cy="2476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1955800" y="5137150"/>
                <a:ext cx="1397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1282700" y="5435600"/>
              <a:ext cx="228600" cy="2540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1282700" y="5435600"/>
                <a:ext cx="2286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墨迹 28"/>
              <p14:cNvContentPartPr/>
              <p14:nvPr/>
            </p14:nvContentPartPr>
            <p14:xfrm>
              <a:off x="1860550" y="5505450"/>
              <a:ext cx="76200" cy="1651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1860550" y="5505450"/>
                <a:ext cx="762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墨迹 29"/>
              <p14:cNvContentPartPr/>
              <p14:nvPr/>
            </p14:nvContentPartPr>
            <p14:xfrm>
              <a:off x="6007100" y="1466850"/>
              <a:ext cx="146050" cy="2540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6007100" y="1466850"/>
                <a:ext cx="1460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6299200" y="1416050"/>
              <a:ext cx="285750" cy="3619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6299200" y="1416050"/>
                <a:ext cx="285750" cy="3619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40305" y="323215"/>
            <a:ext cx="553466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你们班有多少学生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学说话1"/>
          <p:cNvPicPr>
            <a:picLocks noChangeAspect="1"/>
          </p:cNvPicPr>
          <p:nvPr/>
        </p:nvPicPr>
        <p:blipFill>
          <a:blip r:embed="rId2"/>
          <a:srcRect b="37939"/>
          <a:stretch>
            <a:fillRect/>
          </a:stretch>
        </p:blipFill>
        <p:spPr>
          <a:xfrm>
            <a:off x="1314450" y="941070"/>
            <a:ext cx="6661150" cy="57778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2965450" y="6661150"/>
              <a:ext cx="215900" cy="63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2965450" y="6661150"/>
                <a:ext cx="2159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4445000" y="6673850"/>
              <a:ext cx="177800" cy="127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4445000" y="6673850"/>
                <a:ext cx="177800" cy="127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40305" y="323215"/>
            <a:ext cx="553466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你们班有多少学生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语法1"/>
          <p:cNvPicPr>
            <a:picLocks noChangeAspect="1"/>
          </p:cNvPicPr>
          <p:nvPr/>
        </p:nvPicPr>
        <p:blipFill>
          <a:blip r:embed="rId2"/>
          <a:srcRect t="58768"/>
          <a:stretch>
            <a:fillRect/>
          </a:stretch>
        </p:blipFill>
        <p:spPr>
          <a:xfrm>
            <a:off x="808355" y="0"/>
            <a:ext cx="7753350" cy="4407535"/>
          </a:xfrm>
          <a:prstGeom prst="rect">
            <a:avLst/>
          </a:prstGeom>
        </p:spPr>
      </p:pic>
      <p:pic>
        <p:nvPicPr>
          <p:cNvPr id="3" name="图片 2" descr="学汉字"/>
          <p:cNvPicPr>
            <a:picLocks noChangeAspect="1"/>
          </p:cNvPicPr>
          <p:nvPr/>
        </p:nvPicPr>
        <p:blipFill>
          <a:blip r:embed="rId3"/>
          <a:srcRect t="757" b="77599"/>
          <a:stretch>
            <a:fillRect/>
          </a:stretch>
        </p:blipFill>
        <p:spPr>
          <a:xfrm>
            <a:off x="808990" y="4308475"/>
            <a:ext cx="7752715" cy="2396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40305" y="323215"/>
            <a:ext cx="553466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你们班有多少学生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学说话1"/>
          <p:cNvPicPr>
            <a:picLocks noChangeAspect="1"/>
          </p:cNvPicPr>
          <p:nvPr/>
        </p:nvPicPr>
        <p:blipFill>
          <a:blip r:embed="rId2"/>
          <a:srcRect t="63393" r="6673"/>
          <a:stretch>
            <a:fillRect/>
          </a:stretch>
        </p:blipFill>
        <p:spPr>
          <a:xfrm>
            <a:off x="712470" y="1417955"/>
            <a:ext cx="7291070" cy="3997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5016500" y="4914900"/>
              <a:ext cx="38735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5016500" y="4914900"/>
                <a:ext cx="387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3073400" y="5822950"/>
              <a:ext cx="1270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3073400" y="58229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※</a:t>
            </a:r>
            <a:r>
              <a:rPr lang="en-US" altLang="zh-CN" dirty="0" smtClean="0"/>
              <a:t>  </a:t>
            </a:r>
            <a:r>
              <a:rPr lang="zh-CN" altLang="en-US" dirty="0" smtClean="0"/>
              <a:t>作业  </a:t>
            </a:r>
            <a:r>
              <a:rPr lang="en-US" altLang="zh-CN" dirty="0" smtClean="0">
                <a:solidFill>
                  <a:srgbClr val="FF0000"/>
                </a:solidFill>
              </a:rPr>
              <a:t>※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4294967295"/>
          </p:nvPr>
        </p:nvSpPr>
        <p:spPr>
          <a:xfrm>
            <a:off x="137160" y="923290"/>
            <a:ext cx="8686800" cy="475234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背诵课文和生词</a:t>
            </a:r>
            <a:endParaRPr lang="en-US" altLang="zh-CN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Recite the text and</a:t>
            </a:r>
            <a:endParaRPr lang="en-US" altLang="zh-CN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 the key words.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写练习册上的汉字，</a:t>
            </a:r>
            <a:endParaRPr lang="zh-CN" altLang="en-US" dirty="0" smtClean="0"/>
          </a:p>
          <a:p>
            <a:pPr marL="0" indent="0" eaLnBrk="1" hangingPunct="1">
              <a:buNone/>
            </a:pPr>
            <a:r>
              <a:rPr lang="zh-CN" altLang="en-US" dirty="0" smtClean="0"/>
              <a:t>每个汉字写五遍。</a:t>
            </a:r>
            <a:endParaRPr lang="en-US" altLang="zh-CN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Write  each character</a:t>
            </a:r>
            <a:endParaRPr lang="en-US" altLang="zh-CN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 five times.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数到</a:t>
            </a:r>
            <a:r>
              <a:rPr lang="en-US" altLang="zh-CN" dirty="0" smtClean="0"/>
              <a:t>100</a:t>
            </a:r>
            <a:endParaRPr lang="zh-CN" altLang="en-US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Count from 1 to 100.</a:t>
            </a:r>
            <a:endParaRPr lang="en-US" altLang="zh-CN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6102350" y="4121150"/>
              <a:ext cx="158750" cy="63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6102350" y="4121150"/>
                <a:ext cx="158750" cy="6350"/>
              </a:xfrm>
              <a:prstGeom prst="rect"/>
            </p:spPr>
          </p:pic>
        </mc:Fallback>
      </mc:AlternateContent>
      <p:pic>
        <p:nvPicPr>
          <p:cNvPr id="2" name="图片 1" descr="第4课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914140" y="1624965"/>
            <a:ext cx="5932170" cy="45288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3952240" y="369570"/>
            <a:ext cx="235712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  习</a:t>
            </a:r>
            <a:endParaRPr 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第3课1"/>
          <p:cNvPicPr>
            <a:picLocks noChangeAspect="1"/>
          </p:cNvPicPr>
          <p:nvPr/>
        </p:nvPicPr>
        <p:blipFill>
          <a:blip r:embed="rId2"/>
          <a:srcRect t="10077" b="35026"/>
          <a:stretch>
            <a:fillRect/>
          </a:stretch>
        </p:blipFill>
        <p:spPr>
          <a:xfrm>
            <a:off x="972185" y="1125855"/>
            <a:ext cx="7428865" cy="543750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3342005" y="4076700"/>
            <a:ext cx="438150" cy="381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6076950" y="4004945"/>
            <a:ext cx="655320" cy="317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91485" y="4854575"/>
            <a:ext cx="572770" cy="1460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017260" y="4794250"/>
            <a:ext cx="283210" cy="254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058795" y="5598160"/>
            <a:ext cx="283210" cy="254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5654040" y="5600700"/>
            <a:ext cx="655320" cy="317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124835" y="6394450"/>
            <a:ext cx="655320" cy="317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076950" y="6381115"/>
            <a:ext cx="439420" cy="1333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第3课1"/>
          <p:cNvPicPr>
            <a:picLocks noChangeAspect="1"/>
          </p:cNvPicPr>
          <p:nvPr/>
        </p:nvPicPr>
        <p:blipFill>
          <a:blip r:embed="rId1"/>
          <a:srcRect t="10077" b="35026"/>
          <a:stretch>
            <a:fillRect/>
          </a:stretch>
        </p:blipFill>
        <p:spPr>
          <a:xfrm>
            <a:off x="488315" y="1125855"/>
            <a:ext cx="7846695" cy="5743575"/>
          </a:xfrm>
          <a:prstGeom prst="rect">
            <a:avLst/>
          </a:prstGeom>
        </p:spPr>
      </p:pic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2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3952240" y="369570"/>
            <a:ext cx="235712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  习</a:t>
            </a:r>
            <a:endParaRPr 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03120" y="3559810"/>
            <a:ext cx="15906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这是什么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03120" y="4343400"/>
            <a:ext cx="15906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他是谁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5175" y="5097780"/>
            <a:ext cx="19729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你家有几口人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76120" y="5950585"/>
            <a:ext cx="23742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你爸爸做什么工作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55285" y="3408045"/>
            <a:ext cx="18484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这是谁的词典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55285" y="4241165"/>
            <a:ext cx="18484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你有几个姐姐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55285" y="5097780"/>
            <a:ext cx="18484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谁是大夫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55285" y="5950585"/>
            <a:ext cx="18484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这是谁的照片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第3课1"/>
          <p:cNvPicPr>
            <a:picLocks noChangeAspect="1"/>
          </p:cNvPicPr>
          <p:nvPr/>
        </p:nvPicPr>
        <p:blipFill>
          <a:blip r:embed="rId1"/>
          <a:srcRect l="5498" t="66070" r="17354"/>
          <a:stretch>
            <a:fillRect/>
          </a:stretch>
        </p:blipFill>
        <p:spPr>
          <a:xfrm>
            <a:off x="618490" y="1417955"/>
            <a:ext cx="7635240" cy="4477385"/>
          </a:xfrm>
          <a:prstGeom prst="rect">
            <a:avLst/>
          </a:prstGeom>
        </p:spPr>
      </p:pic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2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3952240" y="369570"/>
            <a:ext cx="235712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  习</a:t>
            </a:r>
            <a:endParaRPr 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第3课1"/>
          <p:cNvPicPr>
            <a:picLocks noChangeAspect="1"/>
          </p:cNvPicPr>
          <p:nvPr/>
        </p:nvPicPr>
        <p:blipFill>
          <a:blip r:embed="rId1"/>
          <a:srcRect l="5498" t="66070" r="17354"/>
          <a:stretch>
            <a:fillRect/>
          </a:stretch>
        </p:blipFill>
        <p:spPr>
          <a:xfrm>
            <a:off x="618490" y="1417955"/>
            <a:ext cx="7635240" cy="4477385"/>
          </a:xfrm>
          <a:prstGeom prst="rect">
            <a:avLst/>
          </a:prstGeom>
        </p:spPr>
      </p:pic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2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3952240" y="369570"/>
            <a:ext cx="235712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  习</a:t>
            </a:r>
            <a:endParaRPr 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45" y="2815590"/>
            <a:ext cx="32619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我家有  四    口人。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1965" y="3614420"/>
            <a:ext cx="56400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我没有哥哥、姐姐和弟弟。我有一个妹妹。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82775" y="4415155"/>
            <a:ext cx="32619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我爸爸是会计，妈妈是老师。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5145" y="5361305"/>
            <a:ext cx="32619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我有全家的照片。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3952240" y="369570"/>
            <a:ext cx="235712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  习</a:t>
            </a:r>
            <a:endParaRPr 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6565" y="1776095"/>
            <a:ext cx="8379460" cy="4655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en-US" sz="2800" b="1">
                <a:cs typeface="Arial" panose="020B0604020202020204" pitchFamily="34" charset="0"/>
                <a:sym typeface="+mn-ea"/>
              </a:rPr>
              <a:t>        </a:t>
            </a:r>
            <a:r>
              <a:rPr sz="2800" b="1">
                <a:cs typeface="Arial" panose="020B0604020202020204" pitchFamily="34" charset="0"/>
                <a:sym typeface="+mn-ea"/>
              </a:rPr>
              <a:t>√   </a:t>
            </a:r>
            <a:r>
              <a:rPr lang="en-US" sz="2800" b="1">
                <a:cs typeface="Arial" panose="020B0604020202020204" pitchFamily="34" charset="0"/>
                <a:sym typeface="+mn-ea"/>
              </a:rPr>
              <a:t>or   </a:t>
            </a:r>
            <a:r>
              <a:rPr lang="en-US" sz="2800" b="1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╳</a:t>
            </a:r>
            <a:endParaRPr lang="en-US" sz="2800" b="1">
              <a:latin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sz="2800" b="1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1.我没有姐姐，弟弟和没有妹妹。</a:t>
            </a:r>
            <a:endParaRPr lang="en-US" sz="2800" b="1">
              <a:latin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sz="2800" b="1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2.我没有姐姐、弟弟和妹妹。</a:t>
            </a:r>
            <a:endParaRPr lang="en-US" sz="2800" b="1">
              <a:latin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sz="2800" b="1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3.我没有姐姐、弟弟，也没有妹妹。</a:t>
            </a:r>
            <a:endParaRPr lang="en-US" sz="2800" b="1">
              <a:latin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词语</a:t>
            </a:r>
            <a:endParaRPr lang="en-US" sz="2800" b="1">
              <a:latin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2800" b="1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爸爸 妈妈  哥哥 弟弟  姐姐  妹妹  姐妹  兄弟  </a:t>
            </a:r>
            <a:r>
              <a:rPr lang="zh-CN" altLang="en-US" sz="2800" b="1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儿子 女儿  丈夫（</a:t>
            </a:r>
            <a:r>
              <a:rPr lang="en-US" altLang="zh-CN" sz="2800" b="1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zhàng fu</a:t>
            </a:r>
            <a:r>
              <a:rPr lang="zh-CN" altLang="en-US" sz="2800" b="1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）</a:t>
            </a:r>
            <a:r>
              <a:rPr lang="en-US" altLang="zh-CN" sz="2800" b="1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=</a:t>
            </a:r>
            <a:r>
              <a:rPr lang="zh-CN" altLang="en-US" sz="2800" b="1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先生（</a:t>
            </a:r>
            <a:r>
              <a:rPr lang="en-US" altLang="zh-CN" sz="2800" b="1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xiā</a:t>
            </a:r>
            <a:r>
              <a:rPr lang="en-US" altLang="zh-CN" sz="2800" b="1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n sheng</a:t>
            </a:r>
            <a:r>
              <a:rPr lang="zh-CN" altLang="en-US" sz="2800" b="1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）</a:t>
            </a:r>
            <a:endParaRPr lang="zh-CN" altLang="en-US" sz="2800" b="1">
              <a:latin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妻子（</a:t>
            </a:r>
            <a:r>
              <a:rPr lang="en-US" altLang="zh-CN" sz="2800" b="1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qīzi</a:t>
            </a:r>
            <a:r>
              <a:rPr lang="zh-CN" altLang="en-US" sz="2800" b="1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）</a:t>
            </a:r>
            <a:r>
              <a:rPr lang="en-US" altLang="zh-CN" sz="2800" b="1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=</a:t>
            </a:r>
            <a:r>
              <a:rPr lang="zh-CN" altLang="en-US" sz="2800" b="1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太太（</a:t>
            </a:r>
            <a:r>
              <a:rPr lang="en-US" altLang="zh-CN" sz="2800" b="1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tà</a:t>
            </a:r>
            <a:r>
              <a:rPr lang="en-US" altLang="zh-CN" sz="2800" b="1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itai</a:t>
            </a:r>
            <a:r>
              <a:rPr lang="zh-CN" altLang="en-US" sz="2800" b="1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）</a:t>
            </a:r>
            <a:endParaRPr lang="zh-CN" altLang="en-US" sz="2800" b="1">
              <a:latin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3784600" y="2882900"/>
              <a:ext cx="425450" cy="444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3784600" y="2882900"/>
                <a:ext cx="4254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5822950" y="2501900"/>
              <a:ext cx="304800" cy="3619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5822950" y="2501900"/>
                <a:ext cx="3048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5810250" y="2432050"/>
              <a:ext cx="330200" cy="4064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5810250" y="2432050"/>
                <a:ext cx="3302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5937250" y="3003550"/>
              <a:ext cx="520700" cy="4381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5937250" y="3003550"/>
                <a:ext cx="52070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1435100" y="3562350"/>
              <a:ext cx="571500" cy="63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1435100" y="3562350"/>
                <a:ext cx="5715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6153150" y="3670300"/>
              <a:ext cx="552450" cy="3810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3"/>
            </p:blipFill>
            <p:spPr>
              <a:xfrm>
                <a:off x="6153150" y="3670300"/>
                <a:ext cx="5524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墨迹 8"/>
              <p14:cNvContentPartPr/>
              <p14:nvPr/>
            </p14:nvContentPartPr>
            <p14:xfrm>
              <a:off x="1244600" y="4191000"/>
              <a:ext cx="679450" cy="508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1244600" y="4191000"/>
                <a:ext cx="6794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墨迹 9"/>
              <p14:cNvContentPartPr/>
              <p14:nvPr/>
            </p14:nvContentPartPr>
            <p14:xfrm>
              <a:off x="4279900" y="4222750"/>
              <a:ext cx="1085850" cy="381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4279900" y="4222750"/>
                <a:ext cx="10858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墨迹 10"/>
              <p14:cNvContentPartPr/>
              <p14:nvPr/>
            </p14:nvContentPartPr>
            <p14:xfrm>
              <a:off x="730250" y="4781550"/>
              <a:ext cx="107950" cy="1143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9"/>
            </p:blipFill>
            <p:spPr>
              <a:xfrm>
                <a:off x="730250" y="4781550"/>
                <a:ext cx="1079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1498600" y="4686300"/>
              <a:ext cx="247650" cy="254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1498600" y="4686300"/>
                <a:ext cx="2476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2603500" y="4673600"/>
              <a:ext cx="203200" cy="63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2603500" y="4673600"/>
                <a:ext cx="2032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墨迹 13"/>
              <p14:cNvContentPartPr/>
              <p14:nvPr/>
            </p14:nvContentPartPr>
            <p14:xfrm>
              <a:off x="3511550" y="4603750"/>
              <a:ext cx="69850" cy="3048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5"/>
            </p:blipFill>
            <p:spPr>
              <a:xfrm>
                <a:off x="3511550" y="4603750"/>
                <a:ext cx="698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墨迹 14"/>
              <p14:cNvContentPartPr/>
              <p14:nvPr/>
            </p14:nvContentPartPr>
            <p14:xfrm>
              <a:off x="4591050" y="4629150"/>
              <a:ext cx="203200" cy="3238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7"/>
            </p:blipFill>
            <p:spPr>
              <a:xfrm>
                <a:off x="4591050" y="4629150"/>
                <a:ext cx="2032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墨迹 15"/>
              <p14:cNvContentPartPr/>
              <p14:nvPr/>
            </p14:nvContentPartPr>
            <p14:xfrm>
              <a:off x="5676900" y="4546600"/>
              <a:ext cx="50800" cy="3048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9"/>
            </p:blipFill>
            <p:spPr>
              <a:xfrm>
                <a:off x="5676900" y="4546600"/>
                <a:ext cx="508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墨迹 16"/>
              <p14:cNvContentPartPr/>
              <p14:nvPr/>
            </p14:nvContentPartPr>
            <p14:xfrm>
              <a:off x="6769100" y="4559300"/>
              <a:ext cx="171450" cy="3111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1"/>
            </p:blipFill>
            <p:spPr>
              <a:xfrm>
                <a:off x="6769100" y="4559300"/>
                <a:ext cx="17145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墨迹 17"/>
              <p14:cNvContentPartPr/>
              <p14:nvPr/>
            </p14:nvContentPartPr>
            <p14:xfrm>
              <a:off x="7035800" y="4546600"/>
              <a:ext cx="69850" cy="3683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3"/>
            </p:blipFill>
            <p:spPr>
              <a:xfrm>
                <a:off x="7035800" y="4546600"/>
                <a:ext cx="698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墨迹 18"/>
              <p14:cNvContentPartPr/>
              <p14:nvPr/>
            </p14:nvContentPartPr>
            <p14:xfrm>
              <a:off x="7689850" y="4572000"/>
              <a:ext cx="209550" cy="63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5"/>
            </p:blipFill>
            <p:spPr>
              <a:xfrm>
                <a:off x="7689850" y="4572000"/>
                <a:ext cx="2095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墨迹 19"/>
              <p14:cNvContentPartPr/>
              <p14:nvPr/>
            </p14:nvContentPartPr>
            <p14:xfrm>
              <a:off x="8128000" y="4508500"/>
              <a:ext cx="133350" cy="3937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7"/>
            </p:blipFill>
            <p:spPr>
              <a:xfrm>
                <a:off x="8128000" y="4508500"/>
                <a:ext cx="1333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墨迹 20"/>
              <p14:cNvContentPartPr/>
              <p14:nvPr/>
            </p14:nvContentPartPr>
            <p14:xfrm>
              <a:off x="7518400" y="3848100"/>
              <a:ext cx="82550" cy="3492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9"/>
            </p:blipFill>
            <p:spPr>
              <a:xfrm>
                <a:off x="7518400" y="3848100"/>
                <a:ext cx="825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墨迹 21"/>
              <p14:cNvContentPartPr/>
              <p14:nvPr/>
            </p14:nvContentPartPr>
            <p14:xfrm>
              <a:off x="7505700" y="3905250"/>
              <a:ext cx="177800" cy="2032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1"/>
            </p:blipFill>
            <p:spPr>
              <a:xfrm>
                <a:off x="7505700" y="3905250"/>
                <a:ext cx="1778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墨迹 22"/>
              <p14:cNvContentPartPr/>
              <p14:nvPr/>
            </p14:nvContentPartPr>
            <p14:xfrm>
              <a:off x="7715250" y="3822700"/>
              <a:ext cx="44450" cy="381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3"/>
            </p:blipFill>
            <p:spPr>
              <a:xfrm>
                <a:off x="7715250" y="3822700"/>
                <a:ext cx="444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墨迹 23"/>
              <p14:cNvContentPartPr/>
              <p14:nvPr/>
            </p14:nvContentPartPr>
            <p14:xfrm>
              <a:off x="7727950" y="3930650"/>
              <a:ext cx="44450" cy="2349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5"/>
            </p:blipFill>
            <p:spPr>
              <a:xfrm>
                <a:off x="7727950" y="3930650"/>
                <a:ext cx="444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墨迹 24"/>
              <p14:cNvContentPartPr/>
              <p14:nvPr/>
            </p14:nvContentPartPr>
            <p14:xfrm>
              <a:off x="7950200" y="3962400"/>
              <a:ext cx="101600" cy="1714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7"/>
            </p:blipFill>
            <p:spPr>
              <a:xfrm>
                <a:off x="7950200" y="3962400"/>
                <a:ext cx="1016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墨迹 25"/>
              <p14:cNvContentPartPr/>
              <p14:nvPr/>
            </p14:nvContentPartPr>
            <p14:xfrm>
              <a:off x="8128000" y="3879850"/>
              <a:ext cx="158750" cy="2730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9"/>
            </p:blipFill>
            <p:spPr>
              <a:xfrm>
                <a:off x="8128000" y="3879850"/>
                <a:ext cx="1587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墨迹 26"/>
              <p14:cNvContentPartPr/>
              <p14:nvPr/>
            </p14:nvContentPartPr>
            <p14:xfrm>
              <a:off x="8305800" y="3886200"/>
              <a:ext cx="228600" cy="5524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1"/>
            </p:blipFill>
            <p:spPr>
              <a:xfrm>
                <a:off x="8305800" y="3886200"/>
                <a:ext cx="22860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墨迹 27"/>
              <p14:cNvContentPartPr/>
              <p14:nvPr/>
            </p14:nvContentPartPr>
            <p14:xfrm>
              <a:off x="7867650" y="3822700"/>
              <a:ext cx="177800" cy="63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3"/>
            </p:blipFill>
            <p:spPr>
              <a:xfrm>
                <a:off x="7867650" y="3822700"/>
                <a:ext cx="1778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墨迹 28"/>
              <p14:cNvContentPartPr/>
              <p14:nvPr/>
            </p14:nvContentPartPr>
            <p14:xfrm>
              <a:off x="571500" y="5181600"/>
              <a:ext cx="336550" cy="3238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5"/>
            </p:blipFill>
            <p:spPr>
              <a:xfrm>
                <a:off x="571500" y="5181600"/>
                <a:ext cx="3365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墨迹 29"/>
              <p14:cNvContentPartPr/>
              <p14:nvPr/>
            </p14:nvContentPartPr>
            <p14:xfrm>
              <a:off x="1593850" y="5194300"/>
              <a:ext cx="260350" cy="2857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7"/>
            </p:blipFill>
            <p:spPr>
              <a:xfrm>
                <a:off x="1593850" y="5194300"/>
                <a:ext cx="2603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墨迹 30"/>
              <p14:cNvContentPartPr/>
              <p14:nvPr/>
            </p14:nvContentPartPr>
            <p14:xfrm>
              <a:off x="1917700" y="5175250"/>
              <a:ext cx="133350" cy="1841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9"/>
            </p:blipFill>
            <p:spPr>
              <a:xfrm>
                <a:off x="1917700" y="5175250"/>
                <a:ext cx="1333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墨迹 31"/>
              <p14:cNvContentPartPr/>
              <p14:nvPr/>
            </p14:nvContentPartPr>
            <p14:xfrm>
              <a:off x="5810250" y="6248400"/>
              <a:ext cx="234950" cy="2921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1"/>
            </p:blipFill>
            <p:spPr>
              <a:xfrm>
                <a:off x="5810250" y="6248400"/>
                <a:ext cx="2349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3" name="墨迹 32"/>
              <p14:cNvContentPartPr/>
              <p14:nvPr/>
            </p14:nvContentPartPr>
            <p14:xfrm>
              <a:off x="6140450" y="6254750"/>
              <a:ext cx="298450" cy="2857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3"/>
            </p:blipFill>
            <p:spPr>
              <a:xfrm>
                <a:off x="6140450" y="6254750"/>
                <a:ext cx="2984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4" name="墨迹 33"/>
              <p14:cNvContentPartPr/>
              <p14:nvPr/>
            </p14:nvContentPartPr>
            <p14:xfrm>
              <a:off x="6127750" y="6178550"/>
              <a:ext cx="44450" cy="63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5"/>
            </p:blipFill>
            <p:spPr>
              <a:xfrm>
                <a:off x="6127750" y="6178550"/>
                <a:ext cx="444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5" name="墨迹 34"/>
              <p14:cNvContentPartPr/>
              <p14:nvPr/>
            </p14:nvContentPartPr>
            <p14:xfrm>
              <a:off x="6337300" y="6146800"/>
              <a:ext cx="44450" cy="508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7"/>
            </p:blipFill>
            <p:spPr>
              <a:xfrm>
                <a:off x="6337300" y="6146800"/>
                <a:ext cx="444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6" name="墨迹 35"/>
              <p14:cNvContentPartPr/>
              <p14:nvPr/>
            </p14:nvContentPartPr>
            <p14:xfrm>
              <a:off x="6165850" y="5791200"/>
              <a:ext cx="247650" cy="3810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9"/>
            </p:blipFill>
            <p:spPr>
              <a:xfrm>
                <a:off x="6165850" y="5791200"/>
                <a:ext cx="247650" cy="3810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246630" y="342900"/>
            <a:ext cx="544004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你们班有多少学生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封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5" y="1417955"/>
            <a:ext cx="6337300" cy="476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40305" y="323215"/>
            <a:ext cx="553466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你们班有多少学生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课文1"/>
          <p:cNvPicPr>
            <a:picLocks noChangeAspect="1"/>
          </p:cNvPicPr>
          <p:nvPr/>
        </p:nvPicPr>
        <p:blipFill>
          <a:blip r:embed="rId2"/>
          <a:srcRect l="8431" t="71456" r="7573"/>
          <a:stretch>
            <a:fillRect/>
          </a:stretch>
        </p:blipFill>
        <p:spPr>
          <a:xfrm>
            <a:off x="830580" y="1221740"/>
            <a:ext cx="7125970" cy="338010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349240" y="1628140"/>
            <a:ext cx="22434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1800" b="0">
                <a:ea typeface="宋体" panose="02010600030101010101" pitchFamily="2" charset="-122"/>
              </a:rPr>
              <a:t>全</a:t>
            </a:r>
            <a:r>
              <a:rPr lang="en-US" sz="1800" b="0">
                <a:latin typeface="Calibri" panose="020F0502020204030204" pitchFamily="34" charset="0"/>
                <a:ea typeface="宋体" panose="02010600030101010101" pitchFamily="2" charset="-122"/>
              </a:rPr>
              <a:t>(quán)</a:t>
            </a:r>
            <a:r>
              <a:rPr lang="zh-CN" sz="1800" b="0">
                <a:ea typeface="宋体" panose="02010600030101010101" pitchFamily="2" charset="-122"/>
              </a:rPr>
              <a:t>班  我们班</a:t>
            </a:r>
            <a:r>
              <a:rPr lang="en-US" sz="18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 sz="1800"/>
          </a:p>
        </p:txBody>
      </p:sp>
      <p:sp>
        <p:nvSpPr>
          <p:cNvPr id="4" name="文本框 3"/>
          <p:cNvSpPr txBox="1"/>
          <p:nvPr/>
        </p:nvSpPr>
        <p:spPr>
          <a:xfrm>
            <a:off x="830580" y="4778375"/>
            <a:ext cx="7747635" cy="1783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10000"/>
              </a:lnSpc>
            </a:pPr>
            <a:r>
              <a:rPr lang="zh-CN" sz="2000" b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班长(</a:t>
            </a:r>
            <a:r>
              <a:rPr lang="zh-CN" altLang="en-US" sz="2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bān</a:t>
            </a:r>
            <a:r>
              <a:rPr lang="zh-CN" altLang="en-US" sz="2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zhǎng)     班主任(</a:t>
            </a:r>
            <a:r>
              <a:rPr lang="zh-CN" altLang="en-US" sz="2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bānzhǔ</a:t>
            </a:r>
            <a:r>
              <a:rPr lang="zh-CN" altLang="en-US" sz="2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rèn)</a:t>
            </a:r>
            <a:r>
              <a:rPr lang="zh-CN" sz="2000" b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  <a:r>
              <a:rPr lang="zh-CN" sz="2000" b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李老师是我们的班主任。  </a:t>
            </a:r>
            <a:endParaRPr lang="zh-CN" sz="2000" b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</a:pPr>
            <a:r>
              <a:rPr lang="zh-CN" sz="2000" b="0">
                <a:latin typeface="Calibri" panose="020F0502020204030204" pitchFamily="34" charset="0"/>
                <a:ea typeface="宋体" panose="02010600030101010101" pitchFamily="2" charset="-122"/>
              </a:rPr>
              <a:t>多</a:t>
            </a:r>
            <a:r>
              <a:rPr lang="en-US" sz="20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more   </a:t>
            </a:r>
            <a:r>
              <a:rPr lang="zh-CN" sz="2000" b="0">
                <a:latin typeface="Calibri" panose="020F0502020204030204" pitchFamily="34" charset="0"/>
                <a:ea typeface="宋体" panose="02010600030101010101" pitchFamily="2" charset="-122"/>
              </a:rPr>
              <a:t>少</a:t>
            </a:r>
            <a:r>
              <a:rPr lang="en-US" sz="20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lesss      </a:t>
            </a:r>
            <a:r>
              <a:rPr lang="zh-CN" altLang="en-US" sz="20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多少</a:t>
            </a:r>
            <a:r>
              <a:rPr lang="en-US" altLang="zh-CN" sz="20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how much, how many</a:t>
            </a:r>
            <a:endParaRPr lang="en-US" altLang="zh-CN" sz="2000" b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lnSpc>
                <a:spcPct val="110000"/>
              </a:lnSpc>
            </a:pPr>
            <a:r>
              <a:rPr lang="zh-CN" altLang="en-US" sz="20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汉语 </a:t>
            </a:r>
            <a:r>
              <a:rPr lang="en-US" altLang="zh-CN" sz="20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=  </a:t>
            </a:r>
            <a:r>
              <a:rPr lang="zh-CN" altLang="en-US" sz="20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中文</a:t>
            </a:r>
            <a:r>
              <a:rPr lang="zh-CN" altLang="en-US" sz="20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     语言</a:t>
            </a:r>
            <a:endParaRPr lang="zh-CN" altLang="en-US" sz="2000" b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lnSpc>
                <a:spcPct val="110000"/>
              </a:lnSpc>
            </a:pPr>
            <a:r>
              <a:rPr lang="zh-CN" altLang="en-US" sz="20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不难(</a:t>
            </a:r>
            <a:r>
              <a:rPr lang="zh-CN" altLang="en-US" sz="2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bù</a:t>
            </a:r>
            <a:r>
              <a:rPr lang="zh-CN" altLang="en-US" sz="20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nán)       难(nán)        有点儿</a:t>
            </a:r>
            <a:r>
              <a:rPr lang="zh-CN" altLang="en-US" sz="2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(</a:t>
            </a:r>
            <a:r>
              <a:rPr lang="zh-CN" altLang="en-US" sz="2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yǒu</a:t>
            </a:r>
            <a:r>
              <a:rPr lang="zh-CN" altLang="en-US" sz="2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diǎn</a:t>
            </a:r>
            <a:r>
              <a:rPr lang="zh-CN" altLang="en-US" sz="2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er</a:t>
            </a:r>
            <a:r>
              <a:rPr lang="zh-CN" altLang="en-US" sz="2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)</a:t>
            </a:r>
            <a:r>
              <a:rPr lang="zh-CN" altLang="en-US" sz="20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难(nán)  </a:t>
            </a:r>
            <a:endParaRPr lang="zh-CN" altLang="en-US" sz="2000" b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lnSpc>
                <a:spcPct val="110000"/>
              </a:lnSpc>
            </a:pPr>
            <a:r>
              <a:rPr lang="zh-CN" altLang="en-US" sz="20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很难(</a:t>
            </a:r>
            <a:r>
              <a:rPr lang="zh-CN" altLang="en-US" sz="2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hěn</a:t>
            </a:r>
            <a:r>
              <a:rPr lang="zh-CN" altLang="en-US" sz="20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nán)       非常(</a:t>
            </a:r>
            <a:r>
              <a:rPr lang="zh-CN" altLang="en-US" sz="2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fēi</a:t>
            </a:r>
            <a:r>
              <a:rPr lang="zh-CN" altLang="en-US" sz="20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cháng)难(nán)</a:t>
            </a:r>
            <a:endParaRPr lang="zh-CN" altLang="en-US" sz="2000" b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5" name="生词1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79945" y="2705735"/>
            <a:ext cx="412750" cy="412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" name="墨迹 2"/>
              <p14:cNvContentPartPr/>
              <p14:nvPr/>
            </p14:nvContentPartPr>
            <p14:xfrm>
              <a:off x="946150" y="5803900"/>
              <a:ext cx="1435100" cy="444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"/>
            </p:blipFill>
            <p:spPr>
              <a:xfrm>
                <a:off x="946150" y="5803900"/>
                <a:ext cx="14351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2686050" y="5810250"/>
              <a:ext cx="419100" cy="127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2686050" y="5810250"/>
                <a:ext cx="4191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908050" y="6153150"/>
              <a:ext cx="1384300" cy="444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908050" y="6153150"/>
                <a:ext cx="1384300" cy="444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34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t">
        <a:spAutoFit/>
      </a:bodyPr>
      <a:lstStyle>
        <a:defPPr>
          <a:defRPr lang="en-US" altLang="zh-CN" sz="2000" b="1">
            <a:latin typeface="Calibri" panose="020F0502020204030204" pitchFamily="34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1238</Words>
  <Application>WPS 演示</Application>
  <PresentationFormat>全屏显示(4:3)</PresentationFormat>
  <Paragraphs>119</Paragraphs>
  <Slides>25</Slides>
  <Notes>2</Notes>
  <HiddenSlides>0</HiddenSlides>
  <MMClips>4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※  作业  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lj</cp:lastModifiedBy>
  <cp:revision>208</cp:revision>
  <dcterms:created xsi:type="dcterms:W3CDTF">2020-08-28T04:35:00Z</dcterms:created>
  <dcterms:modified xsi:type="dcterms:W3CDTF">2020-12-10T03:33:42Z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