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7" r:id="rId6"/>
    <p:sldId id="261" r:id="rId7"/>
    <p:sldId id="260" r:id="rId8"/>
    <p:sldId id="265" r:id="rId9"/>
    <p:sldId id="266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7780" y="1983740"/>
            <a:ext cx="4324350" cy="1044575"/>
          </a:xfrm>
        </p:spPr>
        <p:txBody>
          <a:bodyPr/>
          <a:lstStyle/>
          <a:p>
            <a:r>
              <a:rPr lang="en-US" dirty="0"/>
              <a:t>M202161029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897890"/>
            <a:ext cx="8708390" cy="1160780"/>
          </a:xfrm>
        </p:spPr>
        <p:txBody>
          <a:bodyPr/>
          <a:lstStyle/>
          <a:p>
            <a:r>
              <a:rPr lang="en-US"/>
              <a:t>ALEC MABHIZA CHIRAWU - 亚历克上</a:t>
            </a:r>
            <a:endParaRPr lang="en-US"/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4342130" y="3371215"/>
            <a:ext cx="5086985" cy="560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/>
              <a:t>HOLIDAY REPORT</a:t>
            </a:r>
            <a:endParaRPr lang="en-US" u="sng"/>
          </a:p>
        </p:txBody>
      </p:sp>
      <p:sp>
        <p:nvSpPr>
          <p:cNvPr id="5" name="TextBox 49"/>
          <p:cNvSpPr txBox="1"/>
          <p:nvPr/>
        </p:nvSpPr>
        <p:spPr>
          <a:xfrm>
            <a:off x="4788451" y="4204238"/>
            <a:ext cx="7403663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5400" dirty="0">
                <a:solidFill>
                  <a:srgbClr val="002060"/>
                </a:solidFill>
                <a:latin typeface="Tw Cen MT" panose="020B0602020104020603" pitchFamily="34" charset="0"/>
              </a:rPr>
              <a:t>Palisade homomophic Encryption</a:t>
            </a:r>
            <a:endParaRPr lang="en-US" sz="54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pic>
        <p:nvPicPr>
          <p:cNvPr id="100" name="Content Placeholder 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9085" y="1856105"/>
            <a:ext cx="2143125" cy="2143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400"/>
              <a:t>As for the conclusion i think its is better to use palisade library than lattigo library due to these reasons: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1) Palisade now have more attention than lattigo.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2) Besides the fact that go language is more fast in computing than python , palisade library proved to be more faster on processing data due to the fact that it does not decrypt it when doing computation resulting in high speed and high accuracy.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3) palisade does have encapsulating lot of module calls even though it has one problem which is hardware acceleration is not effecient enough. 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4) generally its easier to study and to master than lattigo.</a:t>
            </a:r>
            <a:endParaRPr lang="en-US" sz="1400"/>
          </a:p>
        </p:txBody>
      </p:sp>
      <p:sp>
        <p:nvSpPr>
          <p:cNvPr id="5" name="Title 4"/>
          <p:cNvSpPr/>
          <p:nvPr>
            <p:ph type="title"/>
          </p:nvPr>
        </p:nvSpPr>
        <p:spPr/>
        <p:txBody>
          <a:bodyPr/>
          <a:p>
            <a:r>
              <a:rPr lang="en-US"/>
              <a:t>Conclusion </a:t>
            </a:r>
            <a:endParaRPr lang="en-US"/>
          </a:p>
        </p:txBody>
      </p:sp>
      <p:pic>
        <p:nvPicPr>
          <p:cNvPr id="100" name="Content Placeholder 9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36105" y="2209800"/>
            <a:ext cx="3648075" cy="364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Content Placeholder 9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18735" y="144780"/>
            <a:ext cx="2143125" cy="2143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1"/>
          <p:cNvSpPr txBox="1"/>
          <p:nvPr/>
        </p:nvSpPr>
        <p:spPr>
          <a:xfrm>
            <a:off x="2181225" y="2116455"/>
            <a:ext cx="8087995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vacation i studied papers and watched lot of seminars related to HE, SHE, FHE.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Seminars i have watched includes 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1) </a:t>
            </a:r>
            <a:r>
              <a:rPr lang="en-US">
                <a:sym typeface="+mn-ea"/>
              </a:rPr>
              <a:t>Cryptography Seminar by Professor :Christof Paar</a:t>
            </a:r>
            <a:endParaRPr lang="en-US"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>
                <a:sym typeface="+mn-ea"/>
              </a:rPr>
              <a:t>	</a:t>
            </a:r>
            <a:r>
              <a:rPr lang="en-US" sz="1400" i="1">
                <a:sym typeface="+mn-ea"/>
              </a:rPr>
              <a:t>https://www.youtube.com/watch?v=2aHkqB2-46k&amp;list=PL2jrku-ebl3H50FiEPr4erSJiJHURM9BX</a:t>
            </a:r>
            <a:endParaRPr lang="en-US" sz="1400" i="1"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sz="1400" i="1">
                <a:sym typeface="+mn-ea"/>
              </a:rPr>
              <a:t>	</a:t>
            </a:r>
            <a:r>
              <a:rPr lang="en-US">
                <a:sym typeface="+mn-ea"/>
              </a:rPr>
              <a:t>2) Palisade - HE</a:t>
            </a:r>
            <a:endParaRPr lang="en-US"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>
                <a:sym typeface="+mn-ea"/>
              </a:rPr>
              <a:t>	</a:t>
            </a:r>
            <a:r>
              <a:rPr lang="en-US" sz="1400" i="1">
                <a:sym typeface="+mn-ea"/>
              </a:rPr>
              <a:t>https://www.youtube.com/watch?v=FLGeMd3eiQY</a:t>
            </a:r>
            <a:r>
              <a:rPr lang="en-US">
                <a:sym typeface="+mn-ea"/>
              </a:rPr>
              <a:t>	</a:t>
            </a:r>
            <a:endParaRPr lang="en-US"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3)  Read recent papers on Palisade.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focus during the holiday was to undestand Lattigo library and palisade library and decide which one to use during my researches.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375" y="180975"/>
            <a:ext cx="3026410" cy="582930"/>
          </a:xfrm>
        </p:spPr>
        <p:txBody>
          <a:bodyPr/>
          <a:p>
            <a:r>
              <a:rPr lang="en-US" b="1"/>
              <a:t>Palisade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953760" cy="4953000"/>
          </a:xfrm>
        </p:spPr>
        <p:txBody>
          <a:bodyPr/>
          <a:p>
            <a:r>
              <a:rPr lang="en-US" sz="1400"/>
              <a:t>Palisade has attracted more attention in the field of cryptography. It have lot of capabilities including that: it can construct homomorphic encryption and its capable of process the encrypted data without even decrypt it increasing data security in this way.</a:t>
            </a:r>
            <a:endParaRPr lang="en-US" sz="1400"/>
          </a:p>
          <a:p>
            <a:r>
              <a:rPr lang="en-US" sz="1400"/>
              <a:t>Besides being capable of lot of things , palisade is easier to understand and to work with and its results have been productive. </a:t>
            </a:r>
            <a:endParaRPr lang="en-US" sz="1400"/>
          </a:p>
          <a:p>
            <a:r>
              <a:rPr lang="en-US" sz="1400"/>
              <a:t>Palisade modular architecture makes palisade more effective and powerful.</a:t>
            </a:r>
            <a:endParaRPr lang="en-US" sz="1400"/>
          </a:p>
          <a:p>
            <a:r>
              <a:rPr lang="en-US" sz="1400"/>
              <a:t>Palisade supports the following FHE schemes : 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1) Brakerski/ Fan- vercauteren (BFV) scheme for interger       arithmetic.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2) Brakerski-Gentry-Vaikuntanathan (BGV) sheme for interger arithmetic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3) CKKS scheme for real-numbers arithmetic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4) Ducas-Micciancio (FHEW) and Chillotti-Gama-Izabachene (TFHE) shemes for Boolean circuit evaluation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5) Stehle-Steinfeld scheme for limited integer arithmetic</a:t>
            </a:r>
            <a:endParaRPr lang="en-US" sz="14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09030" y="1174750"/>
            <a:ext cx="536130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320" y="706120"/>
            <a:ext cx="6805930" cy="582930"/>
          </a:xfrm>
        </p:spPr>
        <p:txBody>
          <a:bodyPr/>
          <a:p>
            <a:r>
              <a:rPr lang="en-US" sz="2800" b="1"/>
              <a:t>SCHEMES SUPPORTED BY PALISADE</a:t>
            </a:r>
            <a:endParaRPr lang="en-US" sz="2800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81965" y="1628775"/>
            <a:ext cx="10780395" cy="49549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6938645" cy="582930"/>
          </a:xfrm>
        </p:spPr>
        <p:txBody>
          <a:bodyPr/>
          <a:p>
            <a:r>
              <a:rPr lang="en-US"/>
              <a:t>HIGHER-LEVEL OPERATIONS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5860" y="5260340"/>
            <a:ext cx="8345805" cy="427355"/>
          </a:xfrm>
        </p:spPr>
        <p:txBody>
          <a:bodyPr/>
          <a:p>
            <a:r>
              <a:rPr lang="en-US" sz="1400"/>
              <a:t>Palisade CKKS implementation supports multiparty FHE using the threshold FHE approach.</a:t>
            </a:r>
            <a:endParaRPr lang="en-US" sz="14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65860" y="1020445"/>
            <a:ext cx="8414385" cy="3992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5" y="817880"/>
            <a:ext cx="4705350" cy="582930"/>
          </a:xfrm>
        </p:spPr>
        <p:txBody>
          <a:bodyPr/>
          <a:p>
            <a:r>
              <a:rPr lang="en-US"/>
              <a:t>Threshold HE 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8125" y="1811655"/>
            <a:ext cx="4994275" cy="829945"/>
          </a:xfrm>
        </p:spPr>
        <p:txBody>
          <a:bodyPr/>
          <a:p>
            <a:pPr marL="0" indent="0">
              <a:buNone/>
            </a:pPr>
            <a:r>
              <a:rPr lang="en-US" sz="1400"/>
              <a:t>Palisade allows data owners to distribute their data using public key with out need to decrypt it.</a:t>
            </a:r>
            <a:endParaRPr lang="en-US" sz="14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47040" y="2964815"/>
            <a:ext cx="5755005" cy="2948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605" y="2794000"/>
            <a:ext cx="3952875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/>
              <a:t> </a:t>
            </a:r>
            <a:r>
              <a:rPr lang="en-US" sz="2000" b="1" u="sng"/>
              <a:t>Field Programmable Gates Arrays(FPGA)</a:t>
            </a:r>
            <a:endParaRPr lang="en-US" sz="2000" b="1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2000" b="1" u="sng"/>
              <a:t>Boolean logic</a:t>
            </a:r>
            <a:r>
              <a:rPr lang="en-US" sz="2000"/>
              <a:t>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a)Circuits of Gates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b)Logic Equations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c)Truth tables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- Circuit diagrams / schematics(gates and wires) palisade lets you connect gates together via C++.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- Palisade encrypted circuit emulator lets you script your own circuits and reads in some net list formats which is good for circuits with more than 1000 gates.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- fast serial and de-serialisation</a:t>
            </a:r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3995" y="2127885"/>
            <a:ext cx="3534410" cy="2908935"/>
          </a:xfrm>
        </p:spPr>
        <p:txBody>
          <a:bodyPr/>
          <a:p>
            <a:r>
              <a:rPr lang="en-US"/>
              <a:t>XILINX</a:t>
            </a:r>
            <a:endParaRPr lang="en-US"/>
          </a:p>
          <a:p>
            <a:r>
              <a:rPr lang="en-US"/>
              <a:t>INTEL </a:t>
            </a:r>
            <a:endParaRPr lang="en-US"/>
          </a:p>
          <a:p>
            <a:r>
              <a:rPr lang="en-US"/>
              <a:t>MICROCHIP</a:t>
            </a:r>
            <a:endParaRPr lang="en-US"/>
          </a:p>
          <a:p>
            <a:r>
              <a:rPr lang="en-US"/>
              <a:t>LATTICE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4050030" cy="582930"/>
          </a:xfrm>
        </p:spPr>
        <p:txBody>
          <a:bodyPr/>
          <a:p>
            <a:r>
              <a:rPr lang="en-US"/>
              <a:t>FPGA backbone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29375" y="1623060"/>
            <a:ext cx="5153025" cy="2790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0" y="1143000"/>
            <a:ext cx="4696460" cy="5077460"/>
          </a:xfrm>
          <a:prstGeom prst="rect">
            <a:avLst/>
          </a:prstGeom>
        </p:spPr>
      </p:pic>
      <p:sp>
        <p:nvSpPr>
          <p:cNvPr id="8" name="Content Placeholder 7"/>
          <p:cNvSpPr/>
          <p:nvPr>
            <p:ph sz="half" idx="2"/>
          </p:nvPr>
        </p:nvSpPr>
        <p:spPr>
          <a:xfrm>
            <a:off x="6187440" y="4641215"/>
            <a:ext cx="3905250" cy="1661160"/>
          </a:xfrm>
        </p:spPr>
        <p:txBody>
          <a:bodyPr/>
          <a:p>
            <a:r>
              <a:rPr lang="en-US" sz="2000"/>
              <a:t>Each wire is a ciphertext</a:t>
            </a:r>
            <a:endParaRPr lang="en-US" sz="2000"/>
          </a:p>
          <a:p>
            <a:r>
              <a:rPr lang="en-US" sz="2000"/>
              <a:t>Each gate is a function call</a:t>
            </a:r>
            <a:endParaRPr lang="en-US" sz="2000"/>
          </a:p>
          <a:p>
            <a:r>
              <a:rPr lang="en-US" sz="2000"/>
              <a:t>Inputs are encrypted</a:t>
            </a:r>
            <a:endParaRPr lang="en-US" sz="2000"/>
          </a:p>
          <a:p>
            <a:r>
              <a:rPr lang="en-US" sz="2000"/>
              <a:t>Outputs are decrypted</a:t>
            </a:r>
            <a:endParaRPr lang="en-US" sz="2000"/>
          </a:p>
          <a:p>
            <a:endParaRPr lang="en-US" sz="2000"/>
          </a:p>
          <a:p>
            <a:r>
              <a:rPr lang="en-US" sz="1600" i="1">
                <a:solidFill>
                  <a:srgbClr val="FF0000"/>
                </a:solidFill>
              </a:rPr>
              <a:t>electronics and software</a:t>
            </a:r>
            <a:endParaRPr lang="en-US" sz="1600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u="sng"/>
              <a:t>Some of the Researches which have been done using palisade library</a:t>
            </a:r>
            <a:endParaRPr lang="en-US" sz="2400" u="sn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1) </a:t>
            </a:r>
            <a:r>
              <a:rPr lang="en-US" sz="1400"/>
              <a:t>Intel HEXL: Accelerating Homomorphic Encryption with Intel AVX512-IFMA52(2021)</a:t>
            </a:r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The research deeply focus intel processors using BGV, BFV  and CKKS  shemes for number theoretic transform(NTT).</a:t>
            </a:r>
            <a:endParaRPr lang="en-US" sz="14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70965" y="3100705"/>
            <a:ext cx="3248025" cy="17907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5994400" y="1397635"/>
            <a:ext cx="5384800" cy="561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2) </a:t>
            </a:r>
            <a:r>
              <a:rPr lang="en-US" sz="1400"/>
              <a:t>GPS: Integration of Graphene, PALISADE, and SGX for Large-scale Aggregations of Distributed Data(2021)</a:t>
            </a:r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The research makes use of the advantage that palisade is capable of working with decrypted data , there giving allowance to high data computation of millions of data.</a:t>
            </a:r>
            <a:endParaRPr lang="en-US" sz="1400"/>
          </a:p>
          <a:p>
            <a:r>
              <a:rPr lang="en-US" sz="1400"/>
              <a:t>The research adds more security on mobile GPS and also increase its effiecients. </a:t>
            </a:r>
            <a:endParaRPr lang="en-US" sz="14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25" y="4130675"/>
            <a:ext cx="3505200" cy="2238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3462</Words>
  <Application>WPS Presentation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Tw Cen MT</vt:lpstr>
      <vt:lpstr>Times New Roman</vt:lpstr>
      <vt:lpstr>Microsoft YaHei</vt:lpstr>
      <vt:lpstr>Arial Unicode MS</vt:lpstr>
      <vt:lpstr>Calibri</vt:lpstr>
      <vt:lpstr>Gear Drives</vt:lpstr>
      <vt:lpstr>M202161029</vt:lpstr>
      <vt:lpstr>PowerPoint 演示文稿</vt:lpstr>
      <vt:lpstr>Palisade</vt:lpstr>
      <vt:lpstr>PowerPoint 演示文稿</vt:lpstr>
      <vt:lpstr>HIGHER-LEVEL OPERATIONS</vt:lpstr>
      <vt:lpstr>Threshold HE </vt:lpstr>
      <vt:lpstr>PowerPoint 演示文稿</vt:lpstr>
      <vt:lpstr>PowerPoint 演示文稿</vt:lpstr>
      <vt:lpstr>Some of the Researches which have been done using palisade library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M202161029</dc:title>
  <dc:creator/>
  <cp:lastModifiedBy>Smart Kid</cp:lastModifiedBy>
  <cp:revision>25</cp:revision>
  <dcterms:created xsi:type="dcterms:W3CDTF">2022-03-07T11:20:00Z</dcterms:created>
  <dcterms:modified xsi:type="dcterms:W3CDTF">2022-03-10T05:14:14Z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56765A44AA7141D3B8025795E269FA90</vt:lpwstr>
  </property>
  <property fmtid="{D5CDD505-2E9C-101B-9397-08002B2CF9AE}" pid="3" name="KSOProductBuildVer">
    <vt:lpwstr>1033-11.2.0.10463</vt:lpwstr>
  </property>
</Properties>
</file>