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xml" ContentType="application/inkml+xml"/>
  <Override PartName="/ppt/ink/ink20.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xml" ContentType="application/inkml+xml"/>
  <Override PartName="/ppt/ink/ink30.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xml" ContentType="application/inkml+xml"/>
  <Override PartName="/ppt/ink/ink40.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xml" ContentType="application/inkml+xml"/>
  <Override PartName="/ppt/ink/ink50.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xml" ContentType="application/inkml+xml"/>
  <Override PartName="/ppt/ink/ink60.xml" ContentType="application/inkml+xml"/>
  <Override PartName="/ppt/ink/ink600.xml" ContentType="application/inkml+xml"/>
  <Override PartName="/ppt/ink/ink601.xml" ContentType="application/inkml+xml"/>
  <Override PartName="/ppt/ink/ink602.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66" r:id="rId4"/>
    <p:sldId id="318" r:id="rId5"/>
    <p:sldId id="319" r:id="rId6"/>
    <p:sldId id="256" r:id="rId7"/>
    <p:sldId id="257" r:id="rId8"/>
    <p:sldId id="280" r:id="rId9"/>
    <p:sldId id="281" r:id="rId10"/>
    <p:sldId id="282" r:id="rId11"/>
    <p:sldId id="283" r:id="rId12"/>
    <p:sldId id="284" r:id="rId13"/>
    <p:sldId id="287" r:id="rId14"/>
    <p:sldId id="288" r:id="rId15"/>
    <p:sldId id="295" r:id="rId16"/>
    <p:sldId id="293" r:id="rId17"/>
    <p:sldId id="294" r:id="rId18"/>
    <p:sldId id="258" r:id="rId19"/>
    <p:sldId id="268" r:id="rId20"/>
    <p:sldId id="269" r:id="rId21"/>
    <p:sldId id="259" r:id="rId22"/>
    <p:sldId id="260" r:id="rId23"/>
    <p:sldId id="261" r:id="rId24"/>
    <p:sldId id="315" r:id="rId25"/>
    <p:sldId id="316" r:id="rId26"/>
    <p:sldId id="317" r:id="rId27"/>
    <p:sldId id="262" r:id="rId28"/>
    <p:sldId id="263" r:id="rId29"/>
    <p:sldId id="313"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67" autoAdjust="0"/>
    <p:restoredTop sz="94660"/>
  </p:normalViewPr>
  <p:slideViewPr>
    <p:cSldViewPr snapToGrid="0">
      <p:cViewPr varScale="1">
        <p:scale>
          <a:sx n="63" d="100"/>
          <a:sy n="63" d="100"/>
        </p:scale>
        <p:origin x="60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383 731,'4'0,"-1"0,1-1,-1 1,1-1,-1 0,1 1,0 0,-1-1,0 1,2 0,-2 0,1 0,-1 0,0 0,0 0,0 0,1 0,0 0,-1 0,1 0,-1 0,0 0,2 0,-2 0,0 0,0 0,2 1,-1-1,-1 0,1 0,-1 0,0 0,0 0,1 0,0 0,-1 1,0-1,1 0,1 0,0 0,-1 0,-1 0,1 0,0 0,0 0,-1 0,2 0,-2 0,1 0,1 0,-1 0,0 0,0 0,-1 0,1 0,-1 0,0 0,0 0,0 0,0 0,0 0,0 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914 978,'3'0,"0"0,0 0,1 0,0 0,1 0,0 0,1 0,-3 0,2 0,-2 0,0 0,2 0,-1 0,1 0,0 0,-1 0,0 0,0 0,-1 0,0 0,0 0,0 0,0 0,0 0,1 0,-1 0,1 0,0 0,-1 0,1 0,0 0,-1 0,0 0,0 0,1 0,-1 0,0 0,0 0,0 0,0 0,0 0,0 0,0-1,1 1,-1 0,0 0,0-1,0 1,-6-1,0 1,0 0,0 0,0 0,0 0,0 0,0 0,-1 0,1 0,0 0,0 0,0 0,0 0,-1 0,0 0,1 0,0 0,-1 0,1 0,0 0,0 0,0 0,0 0,-1 0,0 0,0 0,1 0,0 0,-1 0,1 0,0 0,-1 0,1 0,-1 0,0 0,0 0,1 0,0-1,-1 1,1 0,-1-1,0 1,0 0,0-1,1 1,-1 0,1 0,0 0,0 0,-1 0,1 0</inkml:trace>
</inkml:ink>
</file>

<file path=ppt/ink/ink1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380 459,'3'-1,"0"1,0 0,0 0,1 0,0 0,-1 0,0 0,0 0,0 0,0 0,0 0,1 0,-1 1,0-1,0 1,0-1,0 0,0 0,0 0,0 0,0 0,0 0,0 0,0 0,0 1,0-1,0 0,0 0,0 0,0 0</inkml:trace>
</inkml:ink>
</file>

<file path=ppt/ink/ink1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1071 427,'3'-1,"0"1,0 0,1 0,-1 0,0 0,1 0,0 0,0 0,1 0,0 0,-2 0,1 0,-1 0,2 0,-2 0,0 0,0 0,1 0,-1 0,0 0,0 0,0 0,1 0,-1 0,1 0,0 0,-1 0,3 0,-3 0,1 0,-1 0,0 0,0 0,0 0,1 0,-1 0,0 0,0 0,0 0,1 0,-1 0,2 0,-2 0,2 0,-2 0,3 0,-3 0,1 0,-1 0,0 0,1 0,0 0,-1 0,1 0,0 0,0 0,0 0,0 1,-1-1,0 0,1 0,0 0,0 1,0-1,-1 0,0 1,0-1,0 0,0 1,0-1,0 0</inkml:trace>
</inkml:ink>
</file>

<file path=ppt/ink/ink1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28 382,'3'0,"0"0,0 0,0 0,0 0,0 1,0-1,0 0,0 0,0 1,0 0,0-1,0 1,0-1,0 1,0-1,0 1,0-1,0 0,0 0,0 0,0 0,0 0,1 0,-1 0,0 0,1 0,-1 0,0 0,0 0,0 0</inkml:trace>
</inkml:ink>
</file>

<file path=ppt/ink/ink1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36 468,'3'0,"0"0,0 0,0 1,0-1,0 0,0 0,0 0,0 0,0 0,0 0,0 0,0 0,0 0,0 0,0 0,0 0,0 0,0 0,0 0,0 0,0 0,0 0,0 0</inkml:trace>
</inkml:ink>
</file>

<file path=ppt/ink/ink1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311 468,'3'0,"0"0,0 0,0 0,1 0,0 0,0 0,0 1,0-1,-1 0,0 0,0 0,0 0,0 0,0 0,0 0,0 0,0 0</inkml:trace>
</inkml:ink>
</file>

<file path=ppt/ink/ink1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32 560,'3'0,"0"0,1 0,-1 0,0 1,0-1,0 0,0 0,0 0,0-2,0 2,0-2,0 2,0-1,0 0,0 1,0 0,0 0,0 0,0 0,0 0,0 0,0 0,0 0,0 0,0 0</inkml:trace>
</inkml:ink>
</file>

<file path=ppt/ink/ink1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294 560,'3'0,"0"0,0 0,0 0,0 0,0 0,0 0,1 0,-1 0,0 0,0 0,0 0,0 1,0-1,0 0,0 0,0 0,2 0,-2 0,0 0,0 0,0 0,0 0,0 0,0 0,0 0,0 0</inkml:trace>
</inkml:ink>
</file>

<file path=ppt/ink/ink1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584 560,'3'0,"0"0,0 0,0 1,1 0,-1 0,1-1,-1 1,1-1,-1 0,0 0,0 0,0 0,0 0,0 0,0 0,0 0,0 0,0 1,1-1,-1 0,0 0,0 1,0-1,0 0,0 0,1 1,-1-1,1 0,1 0,-1 0,0 1,-1-1,0 0,1 0,-1 0,0 1,0-1,0 0,0 1,0-1,1 0,-1 0,0 1,0 0,1-1,0 2,-1-2,0 0,2 1,-1 0,-1-1,0 1,0-1,0 0,1 0,-1 1,0-1,0 1,0-1,1 0,0 0,0 1,0-1,0 0,-1 1,1-1,0 0,0 0,-1 0,0 0,1 0,-1 0,0 0,1 1,-1-1,0 0,0 0,0 0,0 0,0 0,1 0,-1 0,0 0,1 0,-1 0,0 0,0 0,0 0,0 0,0 0,0 0,0-1,0 1,0-1,0 1,0 0,0-1,0 1,0 0,0 0,0 0,0 0,0 0,0-2,0-1,0 1,0 1</inkml:trace>
</inkml:ink>
</file>

<file path=ppt/ink/ink1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703 647,'3'0,"0"0,0 0,0 0,0 0,0 0,0 0,1 0,-1 0,0 0,0 0,0 0,0 0,0 0,0 0,0 0,1 0,-1 0,1 0,-1 0,0 0,0 0,1 0,-1 0,0 0,-6 0,0 0,0 0,0 0,0-1,0 0,0 1,0-1,-1 0,1 0,0 1,0 0,0-1,0 1,0 0,0 0,0-1,0 1,0 0,0 0,0 0,0 0,0 0,0-1,0 1,0 0,0 0,6-1,0 1,0 0,0-1,0 1,0-1,0 0,0 1,0-1,0 1,0-2,0 2,0 0,0 0,0 0,0 0,0 0,1 0,-1 0,0 0,0 0,0 0,0 0,0 0,1 0,-1 0</inkml:trace>
</inkml:ink>
</file>

<file path=ppt/ink/ink1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819 636,'-3'1,"0"1,0-1,0 0,0 1,2 1,-2-3,0 2,6-1,0-1,0 0,0 0,0 0,1 0,0 0,0 0,-1 0,-4-3,-2 0,0 1,1-1</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1530 980,'3'-1,"0"1,0 0,0 0,1 0,-1 0,0 0,0-1,1 1,-1 0,0 0,0-1,0 1,0 0,1-1,-1 1,0-1,0 1,0 0,1-1,-1 1,0 0,0 0,0 0,0 0,1 0,-1 0,0-1,0 1,0 0,0 0,0 0,0 0,0 0,0 0,0 0,0 0</inkml:trace>
</inkml:ink>
</file>

<file path=ppt/ink/ink1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815 645,'2'0</inkml:trace>
</inkml:ink>
</file>

<file path=ppt/ink/ink1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1241 638,'3'0,"1"0,-1 0,1 0,0 0,0 0,1 0,-1 0,-1 0,1 0,-1 0,1 0,0 0,-1 0,1 0,-1 0,1 0,-1 0,0 0,0 1,0-1,0 0,0 1,0-1,0 1,0 0,0-1,0 0,1 0</inkml:trace>
</inkml:ink>
</file>

<file path=ppt/ink/ink1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746 640,'3'-1,"0"1,0-1,0 0,0 0,0 0,0 0,0 1</inkml:trace>
</inkml:ink>
</file>

<file path=ppt/ink/ink1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33 808,'3'1,"0"-1,0 0,0 0,0 0,0 1,0-1,0 1,0-1,0 0,0 0,0 0,0 0,0 0,0 0,0 1,0 0,0 0,0-1,0 0,0 1,0 0,0 0,0-1,0 0,0 1,0-1,0 0,0 1,0 0,0-1,0 0,0 0,0 0,1 1,-1 0,0-1,0 0,0 0,0 0,0 0,0 0,0 0,1 0,-1 0,0 0,1 0,-1 0,0 0,0 0,0 0,0 0,0 0</inkml:trace>
</inkml:ink>
</file>

<file path=ppt/ink/ink1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583 822,'5'0,"-1"0,0 0,0-1,-1 1,3 0,-2 0,-1 0,0 0,0 0,0 0,0 0,0 0,0 0,0 0,0 0,0 0,0 0,1 1,-1-1,0 1,0 0,1 0,0 0,-1-1,5 1,-5 0,0 0,0 0,0-1,0 1,0-1,0 0,0 0,0 0,0 0,0 0,0 0,0 0,0 0,0-1,0 1,1 0,-1 0,0-1,1 1,-1 0,1 0,-1 0,0 0,1-1,0 1,0-1,0 0,-1 1,1-1,-1 1,0 0,0 0,0 0,0 0,0 0,0 0,0 0,0-1,0 1</inkml:trace>
</inkml:ink>
</file>

<file path=ppt/ink/ink1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1556 120,'-2'3,"2"0,0 0,0 4,0-4,-1 0,1 0,0 0,0 0,0 1,0 0,0 0,0 0,0 0,0 0,0-1,0 1,0 0,0 0,0-1,0 0,1 0,-1 0,1 0,-1 0,0 0,0 0,0 0,0 0,0 0,0 0,0 1,0 0,0-1,0 1,0 0,0 0,1 0,0-1,-1 0,1 0,0 0,2 0,-1 0,-2 0,1 1,0-1,1 1,0 0,0-1,-2 0,2 0,-1 0,1 0,-1 0,-1 0,2 1,-1-1,1 1,0-1,-1 1,0 0,0-1,1 1,-1-1,0 0,1 0,0 1,0-1,0 0,0 0,2 0,3 2,-3-3,0 0,0 0,-1-1,2 0,-1 0,0-1,-1 1,1-1,0 0,0 0,-1 0,0 0,2 0,-2 0,1 0,-1 0,0 0,0 0,1 0,2-1,-3 1,1-1,0 1,-1 0,0 0,0 0,0 0,0-2,-2-1,0 0,2 0,0 0,0 1,0-1,0 0,0 0,-1 0,-1 0,1-1,0 0,1 0,0 0,-1-1,1 0,-1 1,0 0,0 0,0 0,1-1,-1 1,0 0,-1-1,0 2,1-3,0 3,-1-2,0 1,0 0,1 0,-1 0,1 0,-1-1,0 2,0-2,0 2,0 0,0-2,-1 2,0 0,1-1,-1 1,0 0,1-2,-1 0,0 1,0 0,0 0,0 0,-1 0,0 1,-1-1,1 0,0 0,-1 0,1 0,-1 0,1-2,0 3,-1-2,1 1,0 0,0 1,1-1,-1 0,0 1,1-1,-1 0,0 1,0-1,0 1,-1 0,1 0,0 0,-2 0,0 0,-1 0,1 1,-1 0,0 0,0 0,0-1,1 2,-1-1,0 0,-4-1,4 1,0 1,0-1,0 1,0 0,1 1,-2-1,1 0,0 0,0 0,-1 1,2-1,-4 0,4 0,-1 1,1 0,0-1,0 1,-1 0,1 0,0 0,0 0,0 0,-1 0,1 0,0 0,0 0,-3 2,3-1,0 0,-1 1,-2 0,2 0,1-1,0 2,0 0,0 0,1 0,0 0,1 0,0 0,-1 0,-1 0,1 0,0 1,-1-1,2 0,-2 0,0 0,0 0,0-1,0 1,0 0,1 0,0 0,0 0,1 3,-1-2,0-1,0 0,1 0,1 1,-1 0,0-1,1 0,-1 0,1 0,-1 0,4-1,0-2</inkml:trace>
</inkml:ink>
</file>

<file path=ppt/ink/ink1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937 99,'1'3,"0"0,-1 0,1 0,0 0,0 0</inkml:trace>
</inkml:ink>
</file>

<file path=ppt/ink/ink1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898 146,'3'0,"0"0,0 0,0 0,0 0,0 0,0 0,0 0,0-1,0 1,0 0,0 0,0 0,0 0,0 0,0 0,0 0,0 0,0 0,0 0,0 0,0 0,0 0,0 0,0 0,1 0,-1 0,-6 0</inkml:trace>
</inkml:ink>
</file>

<file path=ppt/ink/ink1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956 151,'0'3,"0"0,0 0,0 0,-1 0,0 0,-1 0,1 0,0 0,-2 0,1 0,0 0,-1 0,1 0,-1 0,0-2,1 2,-1-1,0-1,0 1,0 0,0-1,0 0,0 1,0-1,0 0,0 1,0-1,0 1,0-2</inkml:trace>
</inkml:ink>
</file>

<file path=ppt/ink/ink1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912 165,'3'0,"0"1,0 1,-1 1,1 0,0 0,-1 0,1 0,0 0,-1 0,0 0,1 0,-1 0,-1 0,1 0,1-1,-1 1,0 0,0 0,-2 0</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1542 1047,'3'1,"0"1,0-2,0 1,0 0,0-1,0 1,0 0,0 0,0 0,0-1,0 1,0-1,0 1,0-1,0 0,0-3,0 1,0 0,0 0,-1-1,1 0,0 0,-1 0,0 0,1 0,-2 0,-1 0,0 0,0 0,0 0,0 0,0 0,0 0,-1 0,0 0,0 0,0 0,0 0,-1 0,0 0,-2-1,1 2,-1-1,-1 0,2 1,0 0,0-1,0 2,0 0,0 0,0 0,0 1,-1-1,1 1,0 0,0 0,-1 0,0 0,1 0,0 0,0 0,0 0,0 0,0 2,0 0,0 0,0 1,0 0,0-1,1 1,-1 0,3 0,-1 0,1 0,0 0,2 0,1 0,0-1,-1 1,1-1,-1 1,1 0,0-1,0 0,0 0,-2 1,-1 0,1 0,0 0,-1 0,1 0,2-1,0 0</inkml:trace>
</inkml:ink>
</file>

<file path=ppt/ink/ink1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850 117,'2'3,"1"0,-1 0,0 0</inkml:trace>
</inkml:ink>
</file>

<file path=ppt/ink/ink1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830 160,'3'0,"0"0,0 0,0 0,0 0,0 0,0 0,0 0,0 0,0 0,0-1,0 1,0 0,-6 0,0 0,0 1,0 1,1 1,1 0,0 0,0 0,-1 0,2 0,2 0,1-3,0 1,0 0,0 0,-2 2,0 0,-1 0,0 0,-2 0,-1-1,0 1,0-1,0 0,0 0,0 1,0-2,0 1,0-2,0 2</inkml:trace>
</inkml:ink>
</file>

<file path=ppt/ink/ink1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817 223,'3'-1,"0"1,0 0,0 0,0 0,0 0,0 0,0 0,0 0,0 0,0 2,0 0,0-1,0 1,0 0,0 0,0-2,0 2,0 0,0-1,0 0,0 0,0 0,0-1,0 1,0 0,0-1,0 1,0-1,0 0,0 0,0 1,0-1,0 1,0 0,0 0,0-1,0 1,0-1,0 0,0 0,0 0,0 0,0 0,0 0,0 0,0 0,0 0,0 0,0 0,0 0,0 0,0-1,0 0,0 1,0-1,0 0,0 1,0-1,0-1</inkml:trace>
</inkml:ink>
</file>

<file path=ppt/ink/ink1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63 123,'3'2,"0"-1,0 0,0 0,0 0,1 1,-1-1,0 0,0-1,0 0,3 0,-2 0,0 0,0-2,0-1,-1 3,0-2,0 1,1-1,-1 0,0 0,0 0,1 0,0-1,0 0,-1 2,0-2,0-1,0 0,-1 1,-1 0,0 0,-1 0,1 0,-1 0,0 0,0 0,0 0,0 0,0-1,0 1,0 0,0 0,0 0,0 0,-1-1,0 1,-1 0,1 0,-2 0,0 1,0 0,-1 0,0 1,1 0,0-1,-1-1,1 2,-1 0,1-1,0 0,0 1,0 0,0-1,0 1,0 1,0 0,0 0,-1 0,1 1,0 0,0 0,-1 1,1-1,0 0,0-1,0 2,0 0,0-2,0 3,0-2,0 0,0 1,1 1,-1-1,2 1,-2 0,1 0,1 0,-1 0,1 0,0 0,0 0,1 0,0 1,0-1,0 0,0 0,0 0,1 1,0-1,0 0,1 0,-1 0,0 0,2 1,-1-1,1-1,0 0,0-1,0 1,-2 1,1 0</inkml:trace>
</inkml:ink>
</file>

<file path=ppt/ink/ink1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152 129,'3'0,"0"0,1 0,-1 0,0 0,1 0,-1 0,1 0,-1 0,0 0,0 0,0 0,0 0,0 0,0 0,0 0,0 0,0 0,0 0,0-1,0 1,1 0,-1 0,0 0,0 0,0 0,0 0,0 0</inkml:trace>
</inkml:ink>
</file>

<file path=ppt/ink/ink1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55 322,'3'1,"0"-1,0 1,0-1,0 1,0 0,0 0,0-1,0 0,0 0,0 0,0 0,0 0,0 0,0 0,0 0,0 1,0-1,0 0,0 1,0-1,0 0,0 0,0 0,0 0,0 0,0 0,0 0,0 0,0 0,0-1,0-1,-6 1,0 1,0 0,0 0,0 0,0 0,0 0,0 0,0 0,0 0,0 0,0 0,0 0,0 0,0 0,0 0,0-1,0 1,0 0,0 0,0 0,0 0,0 0,0 0,0 0,0 0,0 0,0 0,0 0,0 0,0 0,0 0</inkml:trace>
</inkml:ink>
</file>

<file path=ppt/ink/ink1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757 320,'3'-1,"0"0,0 1,0-1,0 1,0 0,0-1,1 1,0 0,-1 0,0 0,0 0,1 0,-1 0,0 0,0 0,1 0,-1 0,0 0,0 0,0 0</inkml:trace>
</inkml:ink>
</file>

<file path=ppt/ink/ink1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855 317,'0'3,"0"0,1 0,0 0,1 0,1-1,0-2,0 0,0-1,-2-2,2 0,0 1,-1-1,1 1,-1-1,1 1,0 2,0 2,0 1,0 0,-1 0,0 0,1 0,0-1,0-3,-1-2,1 0,-1 0,1 1,0 0,-1 5,1-1,-1 1,1-2,-1-4,-1 0,-1 0,2 0,-1 0</inkml:trace>
</inkml:ink>
</file>

<file path=ppt/ink/ink1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962 320,'3'0,"1"0,-1 0,1 0,-1 0,0 0,0 0,0 0,0 0,0 0,0 0,0 0,0 0,0 0,0 0,0 0,0 0,0 0,1 0,0 0,0 0,-1 0,0 0,6 0,-5 0,0 0,-1 0,1 0,0 0,0 0,-1 0,1 0,1 0,-1 0,0 0,0 0,0 0,1 0,-2 0,1 0,1 0,-1 0,0 0,0 0,-1 0,1 0,-1 0,0 0,0 1</inkml:trace>
</inkml:ink>
</file>

<file path=ppt/ink/ink1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38 494,'3'0,"0"0,0-1,0 0,0 1,0-1,0 0,0 1,1-1,-1 0,0 0,0 1,1 0,-1 0,0 0,0 0,0 0,0 0,0 0,0 0,0 0,0 0,0 0,0 0,0 0,0 0,0 0,0 0,0 0,0 0,0 0,0 0,0 0</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1556 679,'-1'-3,"0"0,0 0,1-1,-1 1,1-1,0 1,0 0,0 0,1 0,1 0,0 0,1 0,-2 0,2 1,0 1,0 1,0-1,0 0,0 1,0 0,0 0,0 0,0 2,0 0,0-1,0 1,0 0,0-1,-3 2,0 0,0 0,0 0,0 0,0 0,0 0,0 0,0 0,0 0,-2 0,1 0,-2-2,2 2,-1 0,-1-2,0 1,0 0,0-1,0 0,0-1,0 0,0 0,0-1,0-2,0 2,0-1,0 0</inkml:trace>
</inkml:ink>
</file>

<file path=ppt/ink/ink1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58 580,'3'0,"0"0,0-1,1-1,0 0,-1 2,0-2,0 1,0 1,0-1,0 0,0 1,1 0,1 0,-2 0,0-1,1 1,-1-1,0 0,0 1,0 0</inkml:trace>
</inkml:ink>
</file>

<file path=ppt/ink/ink1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352 582,'3'0,"0"-1,0 1,0-1,0 1,0-1,1 0,-1 1,0-1,0 0,0 1,0 0,1 0,-1 0,0 0,0 0,1 0,0 0,-1 0,1 0,1 0,-1 0,0 0,0 0,1 0,-1 0,-1 0,1 0,-1 0,2 0,-2 0,0 0,0 0,1 0,-1 0,0 0,0 0,0 0</inkml:trace>
</inkml:ink>
</file>

<file path=ppt/ink/ink1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545 578,'3'0,"0"0,0-1,0 1,0 0,0 0,1 0,-1 0,0 0,0 0,0 0,0 0,0 0,0 0,0 0,0 0,0 0,1 0,-1 0,1 0,0 0,-1 0,0 0,0 0,0 0,0 0,1 0,-1 0,0 0,1 0,-1 0,0 0,0 0,0 0,0 0,0 0,1 0,-1 0,0 0,1 0,-1 0,0 0,0 0,0 0,0 0,0-1,0 1,0 0,0 0,0 0,0 0,0 0,0 0</inkml:trace>
</inkml:ink>
</file>

<file path=ppt/ink/ink1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556 576,'-3'1,"0"-1,0 1,0-1,-1 0,1-2,0 1,-1-2,1 1,0 1,0-2,0 1,2-1,-1 0,-1 1,2-1,1 0,0 0,0 0,0 0,0 0,0 0,0 0,0 0,0 0,0 0,1 0,2 1,0 0,0 0,0 0,0 2,0-1,0 0,0-1,0 1,0 0,0 1,0-1,0 1,0 0,0 0,0 0,0 0,0 0,0 0,0 0,0 2,0 0,0 0,0-1,0 1,0 0,-1 1,-1 0,0 0,-1 0,0 0,-1 0,-1 0,0 0,0 0,-1 0,2 0,-1 0,-1 0,1 0,2 0,-3-1,1 1,1 0,-2-3,1 3,-1-1,0-2,0 1,0 0,0 1,0-1</inkml:trace>
</inkml:ink>
</file>

<file path=ppt/ink/ink1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53 669,'3'0,"0"0,0 0,0 0,0-1,0 0,0 0,0 1,0-1,0 1,1 0,-1 0,0 0,0 0,1 0,-1 0,0 0,0 0,0 0,0 0,0 0,0 0,0 1,0-1,0 0,0 1</inkml:trace>
</inkml:ink>
</file>

<file path=ppt/ink/ink1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378 672,'3'0,"0"-1,0 1,0-1,0 1,0-1,1 1,0 0,-1 0,1 0,0 0,0 0,-1 0,2 0,-2 0,1-1,0 1,-1 0,1 0,0 0,1 0,-1 0,-1 0,0 0,1 0,-1 0</inkml:trace>
</inkml:ink>
</file>

<file path=ppt/ink/ink1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574 671,'3'0,"0"-1,0 1,0 0,0-1,1 1,-1 0,0 0,0 0,0-1,0 1,0 0,0 0,0-1,0 1,0 0,0-1,1 1,-1 0,0 0,0 0,0 0,0 0,0 0,0 0</inkml:trace>
</inkml:ink>
</file>

<file path=ppt/ink/ink1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674 664,'3'-1,"0"1,0-1,0 1,0-1,0 1,0 0,0-1,0 0,0 0,0 1,0-1,0 0,0 1,0 0,0 0,0 0,0 0,0 0,0 0,0 0,0 0,0 0</inkml:trace>
</inkml:ink>
</file>

<file path=ppt/ink/ink1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763 658,'3'0,"0"0,0 0,1 0,0-1,0 1,-1 0,0 0,0 0,0 0,0 0,0 0,0-1,0 1,0 0,0 0,0 0,0 0,0 0,0 0,0 0,0 0,0 0,0 0,0 0,0 0,0 0</inkml:trace>
</inkml:ink>
</file>

<file path=ppt/ink/ink1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671 659,'4'0,"-1"0,0 0,0 0,0 0,0 0,0 0,0 0,0 0,0 0,0 0,0 0,0 0,0 0,0 0,0 0,0 0,0 0,0 0,0 0,0 0,0-1,0 1</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1682 750,'3'0,"1"0,-1-1,1 0,-1-1,1 0,0 0,-1 1,1-1,0 0,0 1,0-1,-1 1,0 0,0-2,0 2,-2-2,0 0,-1 0,0 0,0 0,0 0,-1 0,-2 0,2 0,-2 0,0 0,0 1,0 0,-1 0,1 1,0-1,0 0,0 1,0 1,0 0,0 0,-1 0,1 0,0 0,0 0,0 0,0 0,0 0,0 3,0-1,0 0,0 1,1 1,-1-1,0 0,0 1,0-1,0 1,1-1,2 0,0 0,0 0,0 1,0 0,2-1,1-1,-2 1,2-2,-1 2,1-2,0 1,0-1,0 0,0 0,0-1,0 0,0 0,0 0,0 0,0-2</inkml:trace>
</inkml:ink>
</file>

<file path=ppt/ink/ink1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568 666,'3'-1,"0"0,0 0,1 0,-1 1,0 0,0 0,0-1,0 1,0 0,0 0,0 0,0 0,0 0,0 0,1 0,2 0,-3 0,0 0,0 0</inkml:trace>
</inkml:ink>
</file>

<file path=ppt/ink/ink1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58 747,'3'0,"0"0,0 0,0 0,0 1,0-1,0 1,0-1,0 0,0 0,0 0,0 1,0-1,0 1,0 0,0-1,0 0,0 0,0 1,0 0,0-1,0 0,0 0</inkml:trace>
</inkml:ink>
</file>

<file path=ppt/ink/ink1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65 752,'3'0,"1"-1,-1 0,1 1,-1-1,0 1,0-1,0 1,1-1,-1 1,0 0,0 0,0 0,0 0,0 0,0 0,0 0,0 0,0 0,1 0,-6-3,-2 2,0 1,1-1,-1 0,1 0,0 1,0 0,0-1,0 0,0 1,0 0,0 0,0-1,-1 0,1 0,0 0,0 1,0-1,0 1,0 0,0 1,0 0,0 0,0 0</inkml:trace>
</inkml:ink>
</file>

<file path=ppt/ink/ink1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569 753,'3'0,"0"0,0 0,0 0,0 0,1 0,3 0,-3 0,-1 0,1 0,-1 0,3 0,-1 0,-1 0,-1 0,1 0,-1 0,0 0,1 0,-1 0,0 0,0 0,0 0,0 0,0 0,0 0,1 1,0-1,-1 0,0 0,1 0,0 0,-1 0,0 0,0 0</inkml:trace>
</inkml:ink>
</file>

<file path=ppt/ink/ink1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763 754,'3'0,"0"0,0 0,0 0,0 1,1 0,-1 0,0-1,0 0,0 0,0 0,0 1,0-1,0 0,0 0,0 0,0 0,0 0,0 0,0 0</inkml:trace>
</inkml:ink>
</file>

<file path=ppt/ink/ink1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855 756,'3'0,"0"-1,1 1,-1 0,0 0,0 0,0 0,0 0,0 0,0 0,0 0,0 0,0 0,0 0,0 1,0-1,0 0,0 0,0 0</inkml:trace>
</inkml:ink>
</file>

<file path=ppt/ink/ink1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956 752,'3'0,"0"0,0 0,0 0,0 0,0 0,0 0,0 0,0 0,1 0,-1 0,0 0,1 0,-1 0,0 0,0 0,1 0,0 0,0 0,0 0,-1 0,0 0,0 0,0 1,2-1,-2 0,0 0,0 0,0 0,0 0,0 0,0 0,0 0,0 0,0 0</inkml:trace>
</inkml:ink>
</file>

<file path=ppt/ink/ink1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1099 756,'3'-1,"0"-1,0 2,0-1,0 0,0 0,0 1,0 0,0 0,0-1,0 1,0-1,0 1,1-1,-1 0,1 1,-1 0,0 0,0 0,0 0,0 0,0 0</inkml:trace>
</inkml:ink>
</file>

<file path=ppt/ink/ink1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1195 748,'3'0,"0"1,0-1,0 0,0 0,0 0,0 0,1 0,-1 0,0 0,0 1,0-1,0 0,0 0,0 0,0 0,0 0,0 0,0 1,0-1,0 0,0 0</inkml:trace>
</inkml:ink>
</file>

<file path=ppt/ink/ink1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568 744,'4'0,"-1"0,0 0,0 0,0 0,0 0,0 0,0 0,1 0,-1 0,0 0,0 1,1 0,-1 0,0 0,0 0,0 0,0-1,0 1,0-1,0 0,0 0,1 0,-1 0,1 1,0-1,-1 0,1 0,-1 0,0 1,0-1,0 0,0 0,0 1,0 0,0-1</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599 398,'3'0,"0"0,0 0,0 0,0 0,0 0,0 0,1 0,-1 0,1 0,1 0,-2 0,0 0,0 0,0 0,0 0,0 0,0 0,0 0,0 0,0 0,1 0,0 0,0 0,-1 0,0 0,1 0,-1 0,3 0,-3 0,1 0,0 0,1 0,-1 0,1 0,0 0,-1 0,1 0,-1 0,0 0,0 0,-1 0,1 0,-1 0,0 0,0 0,0 0,0 0,1 0,-1 0</inkml:trace>
</inkml:ink>
</file>

<file path=ppt/ink/ink1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941 747,'3'-1,"0"0,0 1,0 0,0-1,0 1,0 0,0 0,0 0,1 0,-1 0,0 0,0 0,1 0,-1 0,1 0,-1 0,1-1,-1 1,1 0,0 0,-1 0,0 0,1 0,0 0,-1 0,0 0,0 0,0 0,0 0,1 0,-1 0,0 0,0-1,0 1,0 0,0 0,0-1,0 1</inkml:trace>
</inkml:ink>
</file>

<file path=ppt/ink/ink1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440 846,'3'0,"0"0,0 0,0 0,0 0,0 0,1 0,-1 0,1 0,-1 0,1 0,0 0,-1 0,2 0,-1 1,-1-1,0 0,2 0,0 1,-1-1,-1 0,0 1,0-1,1 0,0 0,6 1,-6-1,1 0,-2 0,1 0,0 0,-1 0,1 0,-1 0,1 0,-1 0,0 0,0 0,1 0,-1 0,2 0,-2 0,2 0,-1 0,-1 0,1 0,1 0,-1 0,0 0,0 0,0 0,-1 0,1 0,-1 0,1 0,0 0,0 0,-1 0,0 0,0 0,2 0,-2 0,0 0,1 0,0 0,0 0,-1 0,1 0,0 0,-1 0,0 0,0 0,0 0,0 0,0 0,1 0,-1 0,0 0,0 0,0 0,0 0,1 0,-1-1,0 1,0 0,0 0,0 0,0 0,0 0,1 0,0 0,-1 0,0 0</inkml:trace>
</inkml:ink>
</file>

<file path=ppt/ink/ink1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1193 747,'3'0,"1"0,0 0,2 0,-3 0,2 0,-2 0,1 0,0 0,0 0,-1 0,1 0,-1 0,0 0,0 0,1-1,-1 1,0 0,0-1,0 1,0 0,0 0</inkml:trace>
</inkml:ink>
</file>

<file path=ppt/ink/ink1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861 839,'3'0,"0"-1,0 1,0 0,0 0,1 0,-1 0,0 0,0 0,1 0,-1 0,0 0,0 0,0 0,0 0,0 0,0 0</inkml:trace>
</inkml:ink>
</file>

<file path=ppt/ink/ink1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1136 756,'-3'0,"0"2,0 1,0 0,2 0,-2-1,1 1,-1-1,1 1,1 0,-2 0,1 0,1 0</inkml:trace>
</inkml:ink>
</file>

<file path=ppt/ink/ink1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1104 776,'3'0,"0"3,-2 0,-1 0,1 0,0 1,2-2,0-2,0-1,0-1,0 1,0-1</inkml:trace>
</inkml:ink>
</file>

<file path=ppt/ink/ink1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921 758,'-4'0,"1"0,0 0,0 0,0 0,0 0,0 0,0 0,0 0,0 0,0 0,1-3,-1 2,1-2,-1 1,0 0,1-1,-1 1,0 1,0-1,0 0,0 1</inkml:trace>
</inkml:ink>
</file>

<file path=ppt/ink/ink1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859 681,'3'-2,"0"1,0 0,0 0,0 1,0 0,0 0,0 0</inkml:trace>
</inkml:ink>
</file>

<file path=ppt/ink/ink1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914 756,'3'0,"0"-1,0 0,0 0,0 0,0-1,-1-1,0 0,-1 0,0 0,0 0,0 0,-1 0,0 0,0 0,0 0,0-1,0 1,0 0,0 0,0 0,0 0,0 0,0 0,-1 0,0 0,0 0,-1 0,1 0,-2 1,0 1,0 1,0 0,0-1,0 1,0-1,0 1,0 0,0 0,0 0,0 0,0 0,0 0,-1 0,1 0,0 0,-1 0,0 0,1 0,0 1,0 0,0 1,0-1,1 2,-1-2,1 2,-1-1,1 1,1 0,-1 0,0 0,1 0,-1 0,1 0,1 0,0 0,0 0,1 0,1 0,1 0,-1 0,1-1,0 0,0 0,0 0,0-1,0-1,0 1,0 0,0-1,0 1</inkml:trace>
</inkml:ink>
</file>

<file path=ppt/ink/ink1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56 944,'2'0</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1215 389,'4'0,"-1"0,0 0,0 0,0 0,0 0,0 0,0 0,0 0,0 0,0 0,0 0,1 0,0 0,-1 0,0 0,0 0,0 0,0 0,0 0</inkml:trace>
</inkml:ink>
</file>

<file path=ppt/ink/ink1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56 942,'2'0</inkml:trace>
</inkml:ink>
</file>

<file path=ppt/ink/ink1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53 934,'3'0,"0"0,0 0,0 0,0 0,0 0,0 0,0 0,0 0,0 0,0 0,0 0,0 0,0 0,0 0,0 0,0 0,0 0,0 0,0 0,0 0,0 0,0 0,0 0,0 0,0 0,1 0,-1 0,0 0,0 0,0 0,1 0,-1 0,0 0,0 0,3 0,-3 0,0 0,0 0,1 0,0 0,0 0,0 0,-1 1,0-1,0 0,0 0,1 0,-1 0,0 0,0 0,0 0,0 0,1 0,-1 0,0 0,0 0,0 0,0 0,0 0,0 0</inkml:trace>
</inkml:ink>
</file>

<file path=ppt/ink/ink1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268 939,'-1'3,"0"0,0 0,-1 0,2 0,0-6,1 0,-1 0,0 0,2 0,-1 0,0 0,0 0,2 3,0 0,0 0,0 0,-3 3,0 0,0 0,0 0,-1 0,0 0,-1 0,2 0</inkml:trace>
</inkml:ink>
</file>

<file path=ppt/ink/ink1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285 954,'2'0</inkml:trace>
</inkml:ink>
</file>

<file path=ppt/ink/ink1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321 919,'4'0,"1"0,-1 0,0 0,-1 0,0 0,0 0,0 0,0 0,0 0,0 0,0 0,0 0,0 0,0 0,0 0,0 0,1 0,0 0,0 0,-1 0,1 0,-1 0,0 0,0 0,1 0,-1 0</inkml:trace>
</inkml:ink>
</file>

<file path=ppt/ink/ink1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823 921,'4'2,"1"-1,-1 0,-1-1,1 1,2 0,-1 0,-1-1,0 1,-1-1,0 0,0 1,0 0,0-1,0 0,1 0,0 0,-1 0,0 1,0-1,0 0,0 0,0 0,0 0,0 0,0 0,0 0,0 0,0 0,0 0,0 0,0 0,1 0,-1 0,0-1,0 0,0 1,0-1,0 1,0-1,0 1,0 0,0-1,0 0,0 1,0 0,0 0,0 0,0 0,0 0,0 0,0 0,0 0,0 0,0 0,0 0,0 0,0 0,0 0,0 0,0 0,0 0,0 0,0 0,0 0,0 0,0 0,1 0,0-1,-1 1,0 0,0 0,0 0,0 0,0 0,0-1,0 1,0 0,0 0</inkml:trace>
</inkml:ink>
</file>

<file path=ppt/ink/ink1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607 927,'3'0,"0"-1,0 0,0 1,0 0,0 0,0 0,0-1,0 1,0 0,0 0,0-1,0 0,0 1,0 0,0 0,0 0,0 0,0 0,0 0,0 0,0 0,0 0,0 0,0 0,0-1,0 1,0-1,0 1,0 0,1 0,-1-1,0 1,1 0,-1 0,1 0,0 0,-1 0,0 0,0 0,0 0,0 0,0 0</inkml:trace>
</inkml:ink>
</file>

<file path=ppt/ink/ink1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469 928,'3'0,"0"0,0 0,0 0,0-1,0 1,1 0,-1-1,0 1,0 0,1 0,-1-2,0 2,1-1,-1 1,0 0,0 0,0 0,0 0,0 0,0 0,0 0,0 0,1 0,-1 0,1 0,0 0,-1 0,1 0,2 0,-3 0,0 0,0 0,0 0,0 0,0 0</inkml:trace>
</inkml:ink>
</file>

<file path=ppt/ink/ink1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305 149,'3'0,"0"1,1-1,-1 0,1 0,0 0,-1 0,1 0,0 1,-1-1,3 0,-3 0,2 0,1 0,-3 0,1 0,-1 0,2 0,-2 0,0 0,1 0,-1 0,0 0,0 0,4 0,-2 0,-2 0,1 0,0 0,-1 0,0 0,0 0,0 0,0 0,0 0,0 0,0 0,0 0,0 0,0 0,0-1,-6 1,0 0,-1-1,1 1,0 0,-1-1,1 1,-1 0,0-1,-1 1,1 0,-4 0,3 0,0 0,2 0,-3 0,1 0,1-1,1 1,-1 0,0 0,1 0,-1 0,1 0,-3-1,3 0,0 1,0-1,-1 1,1-1,0 1,0 0,0 0,0 0,0 0,0 0,0 0</inkml:trace>
</inkml:ink>
</file>

<file path=ppt/ink/ink1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323 151,'0'-3,"0"0,0 0,0 0,0 0,0 0,-1 0,0 0,-2 0,2 0,-2 1,1-1,-2 0,1 1,0-1,-1 1,2-1,-2 0,1 2,0-1,0-1,2 0,1 0,-1 0,0 0,1 0,-1-1,1 1,0 0,0 0,1-1,1 0,1 1,-1 0,1 2,0-2,0 1,0 2,0-1,0 1,0-1,0 0,0 1,0 0,2-1,-1 1,-1 0,0 0,1 0,-1 0,0 0,0 0,1 0,-1 0,1 0,-1 0,0 0,0 1,1 0,-1 0,0 0,0-1,0 1,0 1,0-1,0 0,0 0,0-1,1 2,0-1,-1 1,0-1,0 1,0 0,-1 1,0 0,0 0,0 0,-2 0,1 0,0 0,0 0,-1 0,1 1,0-1,0 0,-1 0,0 0,0 0,0 0,-1 1,0-1,0 0,-1 0,0 0,-1-1,1 1,-1-1,0 1,0-1,0 0,0 0,0-1,0 1,0-1,0 1,0-1</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1221 394,'3'0,"0"0,0 0,0 0,1 0,0 0,0 1,-1-1,0 0,0 0,0 0,0 0,0 0,0 0,0 0,0 0,0 0,0 0,0 0,0 0,0 1,0-1,0 1</inkml:trace>
</inkml:ink>
</file>

<file path=ppt/ink/ink1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37 318,'3'0,"0"0,0 0,0 0,0 0,0 0,0 0,0 0,0 0,0 0,0 0,0 1,0-1,0 1,0-1,0 1,0-1,0 0,0 1,0-1,0 0,0 0,0 0,0 0,0 0,0 0,0 0,0 0</inkml:trace>
</inkml:ink>
</file>

<file path=ppt/ink/ink1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29 326,'3'-1,"1"0,-1 0,0 1,0-1,0 0,1 0,0 1,-1 0,0 0,0-1,0 1,0 0,0 0,0 0,0-1,0 1,0 0,0 0,0 0,0-1,0 1,0 0,0 0,0 0,0-1,0 1,0-1,0 0,0 0,0 1,0 0,0 0,0-1,0 1</inkml:trace>
</inkml:ink>
</file>

<file path=ppt/ink/ink1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493 317,'3'0,"0"0,0 0,1 0,-1 0,0 0,0 0,1 0,0 0,-1 0,0 0,0 0,0 0,1 0,-1 0,0 0,0 0,0 0</inkml:trace>
</inkml:ink>
</file>

<file path=ppt/ink/ink1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497 319,'3'0,"0"0,1-1,0 0,-1 0,0 0,0 1,0-1,0 0,1 0,-1 1</inkml:trace>
</inkml:ink>
</file>

<file path=ppt/ink/ink1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608 317,'3'0,"0"0,0 0,1 0,-1 0,0 0,0 0,0 0,0 0,0 0,0 0,0 0,0 0,0 0,0 0,0 0,0 0,0 0,0 0,0 0,0 0,0 0,0 0,0 0,0 0,0 0,0 0,0 0,1 0,-1 0,0 0,0 0,0 0,0 0,0 0,0 0,0 0,0 1,0-1,0 0,0 0,0 0,0 0,0 0,0 0,0 0,0 0,0 0,0 0,0 0,0 0,0 0,0 0,0 0,0 0,0 0,0 1,0-1</inkml:trace>
</inkml:ink>
</file>

<file path=ppt/ink/ink1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35 490,'3'0,"0"0,0 0,0 0,0 0,0 0,0 0,0-1,0 1,0 0,0-1,0 1,0 0,0 0,0 0,0 0,0 0,0 0,0 0,0 0,0 0,0 0,0 0,0 0,0 0,0 0,0 0</inkml:trace>
</inkml:ink>
</file>

<file path=ppt/ink/ink1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38 496,'3'-1,"0"1,0 0,0 0,0-1,0 1,0 0,0 0,0 0,0 0,0 0,0-1,0 1,0 0,0 0,0 0,0 0,0 0,0 0,0 0,0 0,0-1</inkml:trace>
</inkml:ink>
</file>

<file path=ppt/ink/ink1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351 493,'3'-1,"0"0,0 0,0 0,0 0,0 0,0 0,0 0,1 1,-1 0,0-1,0 1,0 0,0 0,0 0,0 0,0 1,0-1,0 1,1-1,-1 1,0-1,1 0,0 1,-1-1,1 0,-1 0,0 0,0 1,0-1,0 0,0 0,0 0,0 1,0-1,0 0,0 1,0-1,0 0,0 0,0 0,1 0,-1 0,0 0,0 0,0 0,1 0,-1 0,0 0,0 0,0 0,0 0,0-1,0 1,0 0,0 0</inkml:trace>
</inkml:ink>
</file>

<file path=ppt/ink/ink1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599 496,'3'0,"0"0,0 0,0 0,0 0,0-1,0 1,0 0,0 0,0 0,0 0,0 0,0 0,2 0,-2 0,1 0,-1 0,1 0,-1 0,0 0,2 0,-2 0,0 0,0 0,0 0,0 0,0 0,0 0,1 0,-1 0,0 0,1 0,-1 0,0 0,0 0,0 0,0 0,1 0,-1 0,0 0,1 0,-1 0,0 1,0-1,0 0,1 0,-1 0,0 0,0 0,0 0,0 0,0 0,0 0</inkml:trace>
</inkml:ink>
</file>

<file path=ppt/ink/ink1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618 561,'3'0,"0"0,0 0,0 0,0 0,0-1,1 1,-1 0,0-1,1 1,0 0,2 0,-2 0,-1 0,0 0</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406 433,'-3'-1,"0"1,0 2,0 0,0-1,0 1,1 1,-1-2,-1 2,1-1,0 0,0 0,0-1,-1 1,1 0,0 1,0-3,1 3,3 0,0 0,1 1,1 0,0-2,2 4,-2-3,0-1,0 0,0 0,-1 1,1-2,0 0,0-1,0 1,0-1,0 1</inkml:trace>
</inkml:ink>
</file>

<file path=ppt/ink/ink1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621 565,'0'3,"0"0,0 0,0 0,0 0,0 0,0 1,0-1,0 0,1 0,0 0,-1 0,0 0</inkml:trace>
</inkml:ink>
</file>

<file path=ppt/ink/ink1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629 581,'3'-2,"0"1,0 0,0 1,0-1,0 0,0 0,-1 4,-2 0,0 0,0 0,0 0,-1 0,-2-1,0-3</inkml:trace>
</inkml:ink>
</file>

<file path=ppt/ink/ink1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646 536,'0'3,"2"1,0-1,0 0,0 0,1-1,0 1,-1 0,0 0,0 0,0 0,1 0,-1 0,0 0,1 0,0 0,0-1,-2 1,2-2,-1 2,1-1,-1 1,1-1,0 0,-1 1,1-2,-1 2,1-3,0-2,-3-1,0 0,0 0,0 0,0 0</inkml:trace>
</inkml:ink>
</file>

<file path=ppt/ink/ink1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670 534,'3'2,"0"1,0-1,0 1,0-1</inkml:trace>
</inkml:ink>
</file>

<file path=ppt/ink/ink1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958 477,'-1'3,"4"-2,0-1,0 0,0 0,0 0,0 0,0 0,0 0,0 0,0 0,0 0,0 0,1 0</inkml:trace>
</inkml:ink>
</file>

<file path=ppt/ink/ink1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1014 480,'3'0,"0"-1,0 0,0 1,0 0,0 0,0 0,0 0,0 0,0 0,0 0,0 0,-6 0,0 2,0-1,0 0,0 0,0 0,0 1,0-1,0-1,0 1,0-1,0-2</inkml:trace>
</inkml:ink>
</file>

<file path=ppt/ink/ink1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691 564,'-3'1,"0"1,0 1,0 1,1-1,-1 0,1 1,2-1,0 0</inkml:trace>
</inkml:ink>
</file>

<file path=ppt/ink/ink1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726 543,'3'1,"0"-1,1 0,-1 1</inkml:trace>
</inkml:ink>
</file>

<file path=ppt/ink/ink1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728 556,'3'0,"0"0,0 0,0 0,0 0,0-1,-2 4,-1 1,0 0,0-1,0 0,0 1,0-1,0 0,0 0,0 0,1 0,0 0,0 0,-1 0,3-3,-2-3,1 0,-1 0</inkml:trace>
</inkml:ink>
</file>

<file path=ppt/ink/ink1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764 537,'3'-1,"0"1,0 0,1 0,0 1,-1-1,0 0,0 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398 438,'-3'1,"0"0,0 0,0 1,0-1,0 0,0-1,0 1,0 1,0-1,0 0,0 0,0 0,0 0,0 2,0-2,0 0,0 1,0 0,0-1,2 2,4-2,0 2,0-2,0 2,0-1,0-1,0 0,0 1,1-1,-1 0,1 1,0-1,-1 0,0 0,0 0,-1 2,1-2,-1 2,1-1,0-1,0 1,0-1</inkml:trace>
</inkml:ink>
</file>

<file path=ppt/ink/ink1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777 539,'1'4,"-1"0,0-1,0 0,0 0,0 0,0 0,0 0,0 0</inkml:trace>
</inkml:ink>
</file>

<file path=ppt/ink/ink1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767 555,'3'0,"0"0,0 0,0-1,0 1,0 0,0 0,0 0,0 0,-1 3,-2 0,-2 0,-1-1</inkml:trace>
</inkml:ink>
</file>

<file path=ppt/ink/ink1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761 570,'3'-1,"0"1,0 0,0 0,0 0,0 0,0 0,0 0,0 0,1 0,-1 0,0 0,0 0,0 0,0 0,0 0,0 0,0 0,0-1,0 0</inkml:trace>
</inkml:ink>
</file>

<file path=ppt/ink/ink1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795 556,'-1'3,"-1"0,2 0</inkml:trace>
</inkml:ink>
</file>

<file path=ppt/ink/ink1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777 582,'-1'3,"1"0,0 0,0 0,0 0,0 0,1 0,-1 0</inkml:trace>
</inkml:ink>
</file>

<file path=ppt/ink/ink1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779 578,'3'0,"0"0,0 0,0 0,0 1,0-1,0 0,-1 3,-2 0,0 0,0 0,0 0,0 0,0 0</inkml:trace>
</inkml:ink>
</file>

<file path=ppt/ink/ink1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780 605,'3'0,"1"-1,-1-1,0 2,0-1,0 0,0 0,0 1</inkml:trace>
</inkml:ink>
</file>

<file path=ppt/ink/ink1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586 531,'-3'0,"0"0,1 3,0 0,-1 0,2 0,-1 0,0 0,2 0,0 0,-1 0,1 0,0 0,-1 0,0 0,0 0,1 0,0 0,0 0,0 0,1 0,0 0,0 0,0 0,0 0,1 0,0 0,0 0,0 0,0 0,1-1,-1 1,1-2,0 0,0 0,0-1,0 1</inkml:trace>
</inkml:ink>
</file>

<file path=ppt/ink/ink1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820 518,'3'0,"-1"3,1-2,0 2,0 0,0 0,0 0,-1 0,0 0,0 0,-1 0,1 3,0-2,-1-1,0 0,-1 0,0 0,0 0,0 1,0 1,0-1,-1 0,0-1,0 0,0 0,0 0,0 0,-2 0,0 0,0 0,0-1,0 0</inkml:trace>
</inkml:ink>
</file>

<file path=ppt/ink/ink1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1189 600,'3'1,"-1"2,0 0,0 0,0 0,1 0,-1 0,-1 0,1 0,-2 0,1 0,0 0,0 0,0 0,1 0,-1 0,1 0,0 0,0 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862 718,'3'0,"0"0,0 0,1 0,0 0,2 0,-2 1,-1-1,1 0,0 1,-1-1,1 0,1 0,0 0,-2 0,0 0,1 0,-1 0,0 0,0 0,0 0,1 0,1 0,-2 0,0 0,0 0,2 0,-1 0,-1 0,0 0,0 0,0 0,1 0,-1 0,1 2,0-2,0 0,-1 0,2 0,1 0,-2 0,1 0,-2 0,2 1,-1-1,-1 0,2 0,-2 0,2 1,-1-1,-1 1,1-1,2 1,-3 0,3 0,-1 0,-2-1,0 0,0 2,3-2,-1 1,0-1,-1 0,-1 0,0 0,0 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411 544,'3'0,"0"0,0 0,1 0,0 0,-1 0,0 0,1 0,-1 0,0 0,0-1,0 1,0 0,0 0,0 0,0 0,0 0,0 0,0 0,1 0,-1 0,0 0,0 0,0 0,0 0,0 0,0 0,0 0,0 0,0 0,0 0,0 0,0 0,0 0,0 1,0-1,0 0,0 0,0 0,0 0,0 0</inkml:trace>
</inkml:ink>
</file>

<file path=ppt/ink/ink2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1195 600,'3'0,"1"0,0 0,0 0,0 0,0 0,-1 0,1 0,-1 0,0 0,2 0,-2 0,0 0,1 0,0 0,1 0,-1 0,-1 0,0 0,0 0,0 0,0 0,1 0,-1 0,1 0,-1 0,0 0,0 0,-2 3,-1 1,0-1,0 0,0 0,0 0,0 0,0 0,-1 0,1 0,-1 0,-1 0,2 0,-1 0,0 0</inkml:trace>
</inkml:ink>
</file>

<file path=ppt/ink/ink2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1219 647,'3'0,"0"0,0-1,0 1,0-1,0 1,0-1,0 0,0 0,0 1,0-1,0 1,0 0,0 0,0 0,0 0,1 0,-1 0,0 0,0 1,0-1,0 1,0-1,0 0,1 0,-1 0,0 0,0 0</inkml:trace>
</inkml:ink>
</file>

<file path=ppt/ink/ink2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1156 687,'3'0,"0"0,0 0,0 0,0 0,1 0,-1 0,1 0,0 0,-1 0,0 0,0 0,0 0,0 0,1 0,-1 1,0-1,0 0,0 0,1 0,-1 0,0 0,0 0,0 0,0 1,0-1,0 0,0 1,0-1,0 0,1 1,-1-1,0 0,1 0,-1 0,0 1,1 0,-1-1,0 0,0 0,0 1,0-1,1 0,-1 0,1 0,0 0,0 0,0 1,0-1,-1 0,0 0,0 0,0 0,0 0,0 0,0 0,1 0,-1 0,0 0,0 0,0 0</inkml:trace>
</inkml:ink>
</file>

<file path=ppt/ink/ink2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1261 693,'-2'3,"0"0,-1-1,1 1,0 0,0 0,2 0,-1 0,-2 0,1 0,0 0,0 0,0 0,0 0,0 0,0 0,0 0,-1-1,2 1,-1 0,-1-1,2 1,4-3,0-1,0 0,0-1,0 2,0-1,0 1,0 0,0-1,0 1,0 0,0 0,0 0,0 0,0 0,0 0,0 0</inkml:trace>
</inkml:ink>
</file>

<file path=ppt/ink/ink2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1259 696,'-3'0,"2"3,-2-3,1 3,-1-1,3 1,0 0,0 0,0 0,-1 0,0 0,-1 0,0 0,0 0,1 0,-1 0,0 0,0 0,0 0,0 0,5-1,0-2,0 0,0 0,0 0,0 0,0 0,0 0,0 0,0 0,0-1,0 1,0 0,0 0,0 0,0 0,0 0,0 0,0 0,0 0,0 0,0 0,0 0,0 0,0 0,0 0,0 0,0 0,0 0,-3 3,0 0,0 0,-1 0,1 0,0 0,0 0,0 0,-2 0,-1 0,0 0,0 0,2 0,1 0,0 0,-1 0,1 0,-2 0,1 0,-1 0,0 0,0 0,0 0,1 0,0 0,-1 0,0 0,2 0,-2 0,-1-1,3 1,-3-3,2-3,-1 0,0 0,0 0,0 0,1 0,-2 1,1-1,-1 2,0-1</inkml:trace>
</inkml:ink>
</file>

<file path=ppt/ink/ink2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64 143,'3'0,"0"0,0 0,0 0,0 0,0 0,0 0,0 0,0 0,0 0,0 0,0 0,0 0,0 0,0 0,0 0,0 0,0 0,0 0,0 0,0 0,0 0,0 1,0-1,0 0,0 0,0 1,0 0,0-1,0 1,1-1,-1 0,1 2,-1-2,1 0,-1 1,0-1,0 0,0 0,0 0,0 1,0 0,0-1,0 0,0 0,0 0,0 0,0 0,0 0,0 0,0 1</inkml:trace>
</inkml:ink>
</file>

<file path=ppt/ink/ink2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105 282,'3'0,"0"0,0 0,0 0,0 1,0 0,0-1,0 0,0 1,0-1,0 0,0 1,0-1,0 1,0-1,0 0,0 1,0-1,0 1,0-1,0 0,0 0,0 0,0 0,0 0,0 0,0 0,0 0,0 1,0-1,0 0</inkml:trace>
</inkml:ink>
</file>

<file path=ppt/ink/ink2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730 367,'3'0,"0"0,0 0,0 0,1 0,0 0,1 0,0 0,-2 0,2 0,-2 0,2 0,1 0,-1 0,-2 0,1 0,6 0,-7 0,2 0,-1 0,1 0,-2 0,1 0,-1 0,0 0,5 0,-2 0,-3 0,2 0,-2 0,0 0,2 0,-1 0,-1 0,3 0,-3 0,1 0,0 0,0 0,-1 0,0 0,0 0,0 0,1 0,-1 0,0 0,0 1,1 0,2-1,-3 1,1-1,-1 1,0-1,0 1,0-1,0 0,0 1,0-1,0 0,0 0,0 0,0 0,0 0,0 0,0 0,0 0,0 0,1 0,-1 0,0 0,0 0,1 0,-1 0,0 0,0 0,0 0</inkml:trace>
</inkml:ink>
</file>

<file path=ppt/ink/ink2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379 282,'3'0,"0"0,0-1,0 1,1 0,0 0,-1 0,1 0,-1 0,1 0,0 0,-1 0,0 0,0 0,1 0,-1 0,0 0,3 0,-3 0,1 0,-1-1,0 1,0 0,0 0,0 0,0 0,-6 0,-1 0,1 0,0 0,0 0,0 0,0 0,0 0,-1 0,-2 0,3 0,-1 0,0 0,1 0,0 0,0 0,0 0,0 0,0 0,0 0,0 0,0 0,0 0,-1 0,1 0,0 0,0 0,0 1,0-1</inkml:trace>
</inkml:ink>
</file>

<file path=ppt/ink/ink2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101 287,'3'-1,"0"1,0 0,0-1,2 1,-2 0,0 0,0 0,0 0,0 0,1 0,0 0,-1 0,0 0,0 0,0 0,0 0,0 0,0 0,0 1,0-1,0 1,1-1,-1 0,0 0,0 0,0 0,0 0,0 0,0 1,0-1</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394 591,'-3'0,"0"3,0-1,0 1,1 0,-1-2,0 1,-1 1,1-2,0 1,-1 1,1-2,0 1,-1 0,1 0,0 0,-1 0,1 0,0-1,6 2,-1 0,1-2,0 1,0 1,0 0,0-2,0 2,0-1,0-1,0 0,0 1,1-1,1 1,-1 0,0-1,0 1,-1-1,1 0,0 0,0 1,-1-1,1 1,-1-1,0 1,0-1,0 0,0 0,0 1,0 0</inkml:trace>
</inkml:ink>
</file>

<file path=ppt/ink/ink2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509 278,'3'0,"0"0,0 0,0 1,0-1,0 1,0-1,0 0,0 0,0 0,0 0,0 0,0 0,0 0,0 0,0 0,0 0,0 0,0 0,1 0,-1 0,0 0,0 0,0 0,0 0,0 1,0-1,1 0,-1 0,0 0,0 0,1 0,-1 0,0 0,0 0,0 0,0 0,0 0,0 0</inkml:trace>
</inkml:ink>
</file>

<file path=ppt/ink/ink2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170 214,'0'-3,"0"0,0 0,2 0,-1 0,0 0,-1 0,1 0,-1 0,2 0,1 3,0 0,0 0,1 1,-1 0,2 0,0 0,-2 0,2 0,-1-1,1 1,6 1,-5-1,-1 0,1 0,0-1,-1 2,1-2,-1 0,-1 1,1 0,-1-1,1 1,-2-1,2 1,-1-1,0 0,-1 1,1-1,0 1,-1-1,3 0,-3 1,1-1,0 0,4 0,-3 0,-1 1,-1-1,2 0,1 1,-1-1,-2 0,2 1,0-1,-1 1,-1-1,1 1,1-1,-1 0,-1 0,3 0,-2 0,0 0,0 0,0 0,-1 0,1 0,0 0,0 0,-1 0,1 0,0 0,0 0,0 0,-1 0,0 0,0 0,0 0,0 0,1 0,0 0,0 0,6 0,-6 0,3 0,-2 0,0 0,-1 0,-1 0,1 0,0 0,-1 0,0 1,0-1,0 0,0 0,0 0,-2 3,-1 0,0 0,0 0,0 0,0 0</inkml:trace>
</inkml:ink>
</file>

<file path=ppt/ink/ink2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154 547,'3'0,"0"-1,0 1,0 0,0 0,0 0,0 0,1 0,-1 0,0 0,0 0,0 0,0 0,0 0,0 0,0 0,0 0,0 1,0-1,0 0,0 1,0-1,0 1,0 0,0-1,0 0,0 0,0 0,0 0,0 0,0 0,0 0,1 0,-1 0,3 0,-3 0,0 0,0 0,0 0,0 0,0-1,0 0,0 1,1-1,0 0,-1 1,0 0,0-1,0 1,0 0,0-1,0 1,0-1,0 1,0-1,0 1</inkml:trace>
</inkml:ink>
</file>

<file path=ppt/ink/ink2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402 541,'3'-1,"0"1,1-1,-1 0,1 0,-1 1,0-1,0 1,0-1,0 1,0 0,0-1,0 1,0 0,0 0,0 0,0 0,0 0,0 0,1 0,-1 0,0 0</inkml:trace>
</inkml:ink>
</file>

<file path=ppt/ink/ink2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505 542,'3'0,"0"0,0 0,0-1,1 1,-1 0,0-1,0 1,0 0,1 0,-1 0,0 0,1 0,-1-1,0 1,1 0,-1 0,2 0,-1 0,-1 0,0 0,0-1,1 1,-1 0,0 0,0 0,0 0,0 0,0 0,0 0,0 0,1 0,0 0,-1 0,0 0,1 0,-1 0,0 0</inkml:trace>
</inkml:ink>
</file>

<file path=ppt/ink/ink2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255 542,'3'-2,"0"2,0-1,1 0,1 0,-1 0,-1 1,1 0,0 0,0 0,0 0,-1-1,1 1,-1 0,0 0,0 0,0 0,0 0,0 0,0 0,0 0,0 0</inkml:trace>
</inkml:ink>
</file>

<file path=ppt/ink/ink2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404 535,'3'0,"0"0,0 0,0 0,0 0,0 0,0 0,0 0,0 0,0 0,0 1,0-1,0 0,0 0,0 0,0 0,0 0,0 0,0 0,0 0,0 0</inkml:trace>
</inkml:ink>
</file>

<file path=ppt/ink/ink2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498 539,'3'0,"0"0,0 0,0 0,0 0,0 0,0 0,0 0,0 0,0 0,0 1,0-1,0 0,0 1,0-1,0 0,0 0,0 0,1 0,-1 1,0-1,1 0,-1 0,0 0,0 0,1 0,-1 0,0 0,0 0,0 0,0 0,0 0,0 0,0 0,0 0,0 0,0 0,1 0,-1 0,0 0,0 0,0 0,0 0</inkml:trace>
</inkml:ink>
</file>

<file path=ppt/ink/ink2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166 535,'3'0,"0"0,0 0,0 0,0 0,0 0,0 0,1 0,-1 0,1 0,-1 1,0-1,0 1,0-1,0 0,1 0,0 0,0 0,-1 0,0 0,1 0,-1 0,1 0,0-1,0 0,0 0,-1 1,0-1,0 1,0 0,0 0,0 0,0 0,0 0,0 0,0 0</inkml:trace>
</inkml:ink>
</file>

<file path=ppt/ink/ink2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689 631,'3'0,"0"0,0 0,0-1,0 1,0 0,0 0,1 0,0 0,-1 0,0 0,0 0,0 0,0 0,0 0,0 0,0 0,0 0,0 0,0 0,1 0,-1 0,0 0,0 0,0 0,0 0,0 0,0 0,1 0,-1 0,0 0,0 0,0 0,0 0,0-1,0 1,0 0,0-1,0 1,0 0,1 0,-1 0,0 0,0 0,0 0,1 0,-1 0,0 0,1 0,-1 0,0 0,0 0,0 0,0 0,0 0,-6-2,0 1,0 0,0 0,0 1,0-1,-1 1,0 0,1-1,0 1,0-1,0 1,0 0,0-1,0 1,0 0,0 0,0 0,0 0,0 0,0 0,-1 0,1 0,0 0,0 0,-1 0,1 0,-1 0,1 0,-1 0,0 0,1 0,0 0,0 0,-1 0,1 0,0 0,0 1,0-1,0 0,-3 1,3-1,0 0,0 0,0 0,0 0,0 1,0-1,0 0,0 1,0 0,0-1,0 1,0-1,0 0,0 1,0 0</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449 712,'3'0,"0"0,0 0,1 1,0-1,0 0,1 0,-1 0,1 0,-2 0,1 1,1-1,-1 0,-1 0,1 0,0 0,0 0,-1 0,1 1,-1-1,1 0,0 0,-1 0,1 1,1-1,-1 1,-1-1,1 1,-1-1,0 0,0 1,1-1,-1 1,0-1,0 1,0-1</inkml:trace>
</inkml:ink>
</file>

<file path=ppt/ink/ink2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404 537,'-3'0,"2"3,-2-1,1 1,5-1,0-2,0 0,1 1,-1-1,0 0,0 0,0 0,0 0,-6 0,0-1,0-1,0 0,0 1</inkml:trace>
</inkml:ink>
</file>

<file path=ppt/ink/ink2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461 533,'-3'0,"0"0,0 2,0 0,0-1,0 1,0 0,0 0,6-2,0 0,0 0,0 1,0-1,0 0,0 0,1 0,-1 0,1 0,-1 0,-6-2,0-1,0 2,1-2,2 0</inkml:trace>
</inkml:ink>
</file>

<file path=ppt/ink/ink2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500 538,'-1'-3,"-1"0,0 0,-1 1,2-1,-2 1,1-1,1 0,-2 0,2 0,-2 1,2-1</inkml:trace>
</inkml:ink>
</file>

<file path=ppt/ink/ink2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501 465,'3'-3,"0"3,0-1,0 0,0-1,0 1,0 1,0 0,0-2,0 1</inkml:trace>
</inkml:ink>
</file>

<file path=ppt/ink/ink2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486 513,'0'-3,"0"0,0 0,1 0,-1 0,1 0,-1 0,1 0,-1 0,1 0,1 0,-1 0,1 0,1 1,0-1,0 3,0-2,0 0,0 1,0 0,0 0,0 0,0 0,0 0,0 1,0-1,0 1,0 0,0 0,1 0,-1 0,0 0,0 0,0 0,0 0,0 0,1 0,-1 0,0 1,1 0,-1-1,1 1,0 0,-1-1,0 0,1 1,0-1,-1 1,0-1,0 0,0 1,0-1,0 0,0 1,0-1,0 1,0 0,-1 2,1-2,0 1,-1 1,1-1,-3 1,3 0,-2 0,0 0,-1 0,0 0,0 0,0 0,0 0,0 0,0 0,-1 0,1 0,0 0,0 0,0 0,-1 0,0 0,-1 0,-1-2,0 0,0 0,0 1,-1-1,1-1,0 0,0 1,0 0</inkml:trace>
</inkml:ink>
</file>

<file path=ppt/ink/ink2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977 632,'3'0,"0"-1,0 1,1 0,-1 0,1 0,-1 0,2 0,-2 0,3 0,-3 0,0 0,0 0,2 0,-2 0,1 0,-1 0,0 0,2 0,-2 0,1 0,1 0,0 0,-2 0,2 0,-2 0,1 0,-1 0,0 0,0 0,0 0,1 0,-1 0,0 0,0 0,0 0,1 0,-1 0,0 0,8 1,-6 0,-2 0,0 0,1-1,-1 2,0-2,2 1,-1 0,0-1,-1 1,1-1,-1 0,0 0,0 0</inkml:trace>
</inkml:ink>
</file>

<file path=ppt/ink/ink2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653 505,'3'0,"0"0,0 0,0 0,1 0,0-1,0 1,0 0,1 0,-2 0,0 0,1 0,-1 0,0 0,1 0,-1 1,0 0,0-1,1 1,-1 1,0-1,1 0,-1-1,9 3,-7-2,-2 0,2 1,0 0,-1-1,8 2,-8-2,1 0,-1 0,3 0,-2 1,-1-1,3 0,-3 0,1 0,0 0,1 1,1 1,-2-2,-1 0,1 0,0 1,1 0,-1-1,0 0,-1 0,1 2,0-2,-1 0,1 0,-2 0,1 0,0 1,0-1,-1-1,1 1,0-1,-1 0,0 1,0-1,0 0,0 1,0-1,0 0,1 0,-1 1,0-1,1 1</inkml:trace>
</inkml:ink>
</file>

<file path=ppt/ink/ink2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948 549,'3'0,"-1"3,1-2,0 2,0-1,0-1,0 1,0-1,-2 2,0 0,0 0,-4-2,0 0,0 0,0-1,0 0,0 1,0-1,0 0,0 0,0 1,0-1</inkml:trace>
</inkml:ink>
</file>

<file path=ppt/ink/ink2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106 289,'3'0,"0"0,0 0,0-1,0 0,0 0,0 0,0 0,0 0,0 0,0 1,0 0,0 0,0-1,0 0,0 1,0-1,0 1,0 0,0 0,0 0,0 0,0-1,0 0,0 1,0 0,0 0,0 0,0 0</inkml:trace>
</inkml:ink>
</file>

<file path=ppt/ink/ink2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91 726,'3'0,"0"0,0-1,0 0,0 1,0-1,0 1,0 0,0 0,0 0,0 0,0 0,1 0,-1 0,0-1,0 0,1 1,-1 0,0 0,0 0,0-1,0 1,0 0,0 0,0 0,0-1,0 0,0 1,0-2,0 2,0 0,0 0,0 0,-6 0,0 0,0 0,0 0,0 0,0 1,0 0,0 0,0-1,0 0,0 0,0 1,0-1,0 0,0 0,0 0,0 0,-1-1,1 1,0 0,0 0,0 0,0 0,0 0,0 0,0 0,0 0,0 0,0 1,0-1,0 1</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246 177,'3'0,"0"0,0 0,0 0,0 0,0 1,0-1,0 0,0 0,0 0,0 0,0 0,0 0,0 1,0-1,0 1,0 0,0-1,0 0,0 0,0 0,0 1,0-1,0 0,0 0,0 0,0 0,0 0,0 0,0 0,0 0,0 0,0 0,0 0,0 0,0 1,0-1,0 0,0 0,0 0,0 0</inkml:trace>
</inkml:ink>
</file>

<file path=ppt/ink/ink2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94 714,'3'0,"0"0,0 0,0 0,1 0,0 0,-1-1,0 0,0 1,0-1,0 1,1 0,-1 0,0 0,1 0,-1 0,0 0,0 0,0 0,0 0,2 0,-2 0,0 0,0 0,0 0,0 0,0 0,0 0,0 0,0 0</inkml:trace>
</inkml:ink>
</file>

<file path=ppt/ink/ink2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309 804,'3'0,"0"0,1 0,0 0,0 0,0 0,0 0,0 0,-1 0,1 0,0 0,-1 0,0 0,0 0,0 0,0 0,1 0,-1 0,1 0,-1 0,0 0,0 0,1 0,-1 0,1 0,-1 0,1 0,0 0,-1 0,0 0,0 0,0 0,0 0,0 0,0 0,0 0,0 0,0 0,0 0,1 0,-1 0,1 0,-1 0,0 0,0 0,1 0,-1 0,0 0,0 0,0 0,0 0,1-1,0 1,-1 0,1 0,0 0,0 0,0 0,-1 0,1 0,0 0,-1 0,5-1,-5 1,1 0,0 0,0 0,-1 0,1 0,0 0,0-1,1 1,-1 0,0-1,0 1,-1 0,1 0,-1-1,0 1,0 0,0 0,1 0,-1-1,0 1,0 0,0-1,0 1,0 0,0 0,0-1,1 1,-1 0,-6 0,0-1,-1 1,0 0,-1 0,1 0,1 0,-2 0,1 0,1 0,-1 0,0 0,-1 0,2 0,-1 0,1 0,0 0,0 0,-1 0,0 0,1 0,-3 0,3 0,0 0,0 0,0 0,-1 0,1 0,-1 0,-1 0,2 0,-2-1,2 1,0-1,-2 1,2-1,-8-1,7 2,0-2,1 1,0 1,0 0,-2-1,2 1,-1-1,-1 0,2 1,-1 0,-1-1,1 1,0 0,0 0,1 0,-1 0,0 0,0 0,1 0,0 0,-1 0,1 0,-1 0,1 1,0 0,0-1,0 1,-1 0,0 0,0 0,1 0,0-1,0 1,0 0,0 0,0 0,0 1,-1-2,1 1,0 0,0 0,0-1,0 1,0 0,-1-1,1 1,0 0,0-1,0 1,0-1,0 0,0 0,6 0,0-1,0-1,1 0,-1 1,1 0,-1 0,0 0,0 0,1-1,0 1,-1 0,0 0,0 0,1 0,0 0,0 0,0 0,1 0,-1 0,-1 0,1 1,-1-1,1 0,0 1,0-1,0 1,1 0,-1 0,0-1,-1 1,1-1,-1 1,0 0,0 0,0 0,0 0,0 0,0 0,0 0,0 0,0 0,0 0,1 0,-1 1,0 0,0 0,0-1,0 1,0 1,0-1,0-1,0 0,0 0,0 0,0 0,1 0,-1 0,0 0,0 0,0 0,0 0,2 0,-1-1,-1 1,1-1,0 1,-1-1,1 1,0 0,-1 0,0 0,0-1,1 1,-1 0,0 0,0 0</inkml:trace>
</inkml:ink>
</file>

<file path=ppt/ink/ink2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114 978,'3'0,"0"0,0 0,0-1,0 1,0-1,0 1,0 0,0 0</inkml:trace>
</inkml:ink>
</file>

<file path=ppt/ink/ink2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167 970,'3'0,"0"0,0 0,0 0,0 0,1 0,-1 0,0 0,0 0,0 0,0 0,0 0,1 0,-1 0,1 0,-1 0,0 0,0 0,0 0,0 0,0 0,0 0,0 0,0 0,0 0,0 0,0 0,0 0,0 0</inkml:trace>
</inkml:ink>
</file>

<file path=ppt/ink/ink2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279 967,'3'0,"0"0,0 0,0 0,0 0,0 0,0 0,0 0,0 0,0 0,0 0,0 0,0 0,0 0,0 0,0 0,0 0,0 0,0 0,0 0,0 0,0 0,0 0,0 0,0 0,0 0,0 0,0 0,0 0,0 0,0 0,0 0,0 0</inkml:trace>
</inkml:ink>
</file>

<file path=ppt/ink/ink2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419 967,'3'0,"0"0,0 0,0 0,1 0,-1 0,1 0,-1 0,1 0,-1 0,0 0,0 0,1 0,-1 0,0 0,0 0,0 0,0 0,0 0,0 0,0 0,0 0,2 0,-2 0,0 0,0 0,0 0,0 0,0 0,1 0,0 0,-1 0,1 0,-1 0,0 0,0 0,0 0,0 0,0 0</inkml:trace>
</inkml:ink>
</file>

<file path=ppt/ink/ink2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403 958,'3'0,"0"0,0 0,0 0,0 1,0-1,1 0,-1 0,0 0,1 0,-1 0,0 0,0 0,0 0,0 1,0-1,0 0,0 0,0 0,1 0,-1 0,0 0,0 0,0 0,0 0,0 0,0 0,0 0,1 0,-1 0,0 0,0 0,0 0,0 0,0 0,0 0,0 1</inkml:trace>
</inkml:ink>
</file>

<file path=ppt/ink/ink2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534 1059,'-3'0,"0"0,-1 0,1 0,0-1,0 0,-2 1,1-1,0 0,0 0,-1 0,2 1,0 0,0 0,0 0,0 0,-1 0,1 0,0 0,0 0,0 0,-1 0,1 0,0 0,0 0,0 0,0 0,0 0,0 0,0 0,0 0,0 0,0 0,0-1,0 1,-1 0,0 0,1 0,0 0,-1 0,1 0,0 0,0 0,0 0,0 0,-1 0,1 0,0 0,0 0,-1 0,1-1,-1 1,0 0,0 0,-2-1,3 1,0 0,0 0,-1 0,1 0,0 0,0 0,-1 0,1 0,-1 0,0 0,0 0,1 0,-1 0,1 0,0 0,0 0,0 0,0 0,0 0,0 0,0-1,0 0,0 1,0 2,0-1,0 0,-1-1,0 2,1 0,0-2,6-2,0 2,0 0,0-1,0 1,0 0,0 0,0 0,1 0,-1 0,0 0,0 0,0 0,0 0,0 0,0 0,0 0,1 0,-1 0,0 0,0 0,0 0,1 0,-1 0,0 0,0 0,1 0,-1 0,0 0,0 0,0 0,1 1,-1 0,0 0,0-1,0 1,0 0,0-1,0 0,0 1,0-1,0 0,0 0,1 0,-1 0,0 0,1 0,0 0,-1 0,0 0,0 0,0 0,0 0,1 0,-1 0,1 0,-1 0,0 0,1 0,-1 0,0 0,0 0,0 0,0 0,2 0,-1 0,-1 1,1-1,0 1,-1-1,0 0,0 2,0-2,0 0,0 0,0 0,0 0,0 0,0 0,0 0,0 0,0 0</inkml:trace>
</inkml:ink>
</file>

<file path=ppt/ink/ink2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536 967,'-3'2,"1"1,-1-1,2 1,-2-1,1 1,2 0,-1 0,0 0,1 0,-1 0</inkml:trace>
</inkml:ink>
</file>

<file path=ppt/ink/ink2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514 986,'3'3,"0"-1,-1 1,0 0,0 0,0 0,1-2,0-3,0-1,0 1,0 0,0 1,0-1</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253 284,'3'0,"0"0,0 0,0 0,0 0,0 0,0 0,0 0,0 0,0 0,0 0,0 0,0 0,0 0,1 0,-1 1,0-1,0 0,0 1,0-1,0 0,0 0,1 0,-1 0,0 0,0 0,0 0,0 0,0 0,0 0,0 0,0 0,0 0,0 0,0 0,0 0,0 0,0 0</inkml:trace>
</inkml:ink>
</file>

<file path=ppt/ink/ink2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186 965,'0'3,"-3"-1,2 1,-1 0,0 1,0-1,0 0,1 0,-1 0,1 0,-1 0</inkml:trace>
</inkml:ink>
</file>

<file path=ppt/ink/ink2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21:3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164 981,'0'3,"0"0,0 0,0 0,0 0,0 0,0 0,0 0,3-3,0 0,0 0,0-1,2 0,-2 0,0 1,0-1,0 0,0 1</inkml:trace>
</inkml:ink>
</file>

<file path=ppt/ink/ink2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88 285,'3'-1,"0"1,0 0,0 0,1 0,-1 0,0 0,1 0,-1 0,0 0,0 0,1 0,-1 0,0 0,0 0,0 0,0 0,0 0,1 0,-1 0,3 0,-3 0,1 0,0 0,0 0,0 0,0 0,0-1,0 1,-1 0,0 0,0 0,0 0,0 0,0 0,0 0,0 1,0-1,1 1,-1 0,1-1,-1 1,0-1,0 0,0 0,0 0,0 0,0 0,0 0,0 0,1 0,-1 0,0 0,0 0,0 1,1-1,0 0,-1 0,1 0,-1 1,0-1,0 0,0 0,0 1,0-1,0 0,0 0</inkml:trace>
</inkml:ink>
</file>

<file path=ppt/ink/ink2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246 379,'3'0,"1"0,-1 0,1 0,-1 0,1 0,0 0,-1 0,2 0,-2 1,3 0,-2 0,-1 0,0-1,0 0,0 0,0 0,0 0,0 0,0 0,2 1,-2-1,0 0,0 1,0 0,0-1,1 0,0 0,-1 0,0 0,0 0,1 0,-1 0,1 0,-1 0,2 0,-1 0,-1 0,1 0,2 0,-2 0,0 0,0 0,0 1,1-1,0 0,-1 1,2-1,-2 0,0 1,-1-1,1 0,0 0,-1 1,1-1,0 0,-1 0,1 0,-1 0,1 0,4 0,-4 0,0 0,0 0,-1 0,0 0,1 0,-1 0,0 0,1 0,-1 0,0 0,0 0,0 0,1 0,3 0,-4 0,1 0,0 0,0 0,-1 0,1 0,-1 0,0 0,0 0,-6 0,0-2,0 2,0-1,0 0,0 0,0 1,0-1,0 0,0 1,0 0,-1 0,1 0,0 0,-1 0,1 0,0 0,0 0,0 0,0 0,-1 0,1 0,0 0,0 0,-1 0,1 0,-2 0,2 0,0 0,0 0,0 0,-1 0,1 0,-1 0,1 0,0 0,-1 0,0-1,0 1,-3 0,3 0,0 0,-2 0,0 0,2 0,1 0,-1 0,0 0,1 0,0 0,0 0,0 0,0 0,0 0,0 0,-1 0,1 0,0 0,-1 0,0 0,1 0,-1 0,1 0,0 0,0 0,0-1,0 1,0-1,0 1,0 0,0 0,0 0,0-1,0 1,0 0,0 0,0 0,0 0,0 0,0 0,0-1,0 1,0-1,0 1,0 0,0 0,-1 1,0-1,0 0,0 0,0 0,0 0,1 1</inkml:trace>
</inkml:ink>
</file>

<file path=ppt/ink/ink2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530 623,'0'3,"1"0,0 0,1 0,-1 0,2-2,0-1,0 0,-1-3,2-1,-1 2,0-2,-1 1,1 2,0 4,0-1,-2 1,1 0,1 0,0-4,0-1,-1-1,1 1,-1-1,1 1,0 0,0 1,0 4,0 0,-1 0,1 0,0-1,0-2,0-1,-2-2,0 0,2 1</inkml:trace>
</inkml:ink>
</file>

<file path=ppt/ink/ink2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53 631,'3'0,"0"0,0 0,0 0,0 0,1 0,-1 0,0 0,1 0,-1 0,0 0,0 0,0 0,0 0,0 0,0 0,0 0,1 0,-1 0,0 0</inkml:trace>
</inkml:ink>
</file>

<file path=ppt/ink/ink2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34 714,'3'0,"0"0,0 0,0 0,0 0,0 0,0 0,0 0,0 0,0 0,2 1,-1-1,0 0,0 0,0 0,2 1,-3-1,0 0,0 0,0 0,0 0,0 1,0-1,0 1,0-1,0 0,0 1,1-1,0 1,0-1,-1 1,1-1,-1 1,0 0,0-1,0 1,0-1,1 0,-1 0,0 0,0 0,1 0,-1 0,0 0,0 0,0 0,0 0,0 0,0 0,0 0,0 0,0 0,0 0,0 0,0 0,0 0,0 0,0 0</inkml:trace>
</inkml:ink>
</file>

<file path=ppt/ink/ink2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146 630,'3'0,"0"0,1 1,0 0,0 1,0-1,-1 0,1 0,0 0,0 0,-1 0,0-1,0 0,0 0,0 0,0 0,0 0,0 0,0 0,0-1,0 0,0 0,0 0,0 1,0 0</inkml:trace>
</inkml:ink>
</file>

<file path=ppt/ink/ink2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291 716,'3'1,"0"-1,0 1,1-1,-1 0,0 0,0 1,1-1,-1 0,1 0,-1 0,0 1,1-1,0 0,-1 0,0 0,0 0,0 0,0 0,0 0,0 0,0 0,0 1,0-1,0 0,0 0,0 0,0 0,0 0,0 0,0 0,0 0</inkml:trace>
</inkml:ink>
</file>

<file path=ppt/ink/ink2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282 715,'3'0,"0"0,0 0,1 0,0-1,1 0,0 1,-1-1,1 1,-1 0,-1 0,1 0,-1-1,0 1,0 0,0 0,0 0,0 0,0 0,1 0,-1 0</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252 385,'3'0,"1"0,0 0,0 0,0 0,0 0,0 0,0 0,0 0,-1 0,1 0,0 0,-1 0,0 0,1 0,0 0,-1 0,2 0,-1 0,0 0,0 0,0 0,0 0,-1 0,1 0,-1 0,0 0,0 0,0 0,0 0,0 0,1 1,-1-1,0 1,1-1,-1 0,0 0,0 0</inkml:trace>
</inkml:ink>
</file>

<file path=ppt/ink/ink2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247 637,'3'0,"0"0,0 0,0 0,0 0,0 0,0 0,0 0,0 0,1 0,-1 0,0 0,0 0,0 0,0 0,0 0,1 0,-1 0,0 0,0 0,0 0,0 0,0 0,0 0,0 0,0 0,0 0,0 0,0 0</inkml:trace>
</inkml:ink>
</file>

<file path=ppt/ink/ink2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418 711,'3'0,"0"0,0 1,0-1,0 0,0 0,0 0,0 0,0 0,0 0,0 1,0-1,0 1,0 0</inkml:trace>
</inkml:ink>
</file>

<file path=ppt/ink/ink2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349 629,'3'0,"0"0,1 0,-1 0,0 0,0 0,0 0,0 0,0 0,1 0,-1 0,1 0,-1 0,0 0,0 0,0 0,0 0,0 0,0 0,0 0,0 1,0-1</inkml:trace>
</inkml:ink>
</file>

<file path=ppt/ink/ink2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633 713,'3'0,"1"0,-1 0,0 0,0 0,0 0,1 0,0 0,-1 0,1 0,1 0,-1 0,0 0,-1 0,0 0,1 0,0 0,0 0,0 0,0 0,-1 0,1 0,0 0,-1 0,1 0,-1 0,0 0,0 0,0 0,0 0,2 0,-2 0,0 0,0 0,0 0,0 0,0 0,0 0,0 0,0 0,1 0,-1 0</inkml:trace>
</inkml:ink>
</file>

<file path=ppt/ink/ink2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540 638,'-3'0,"0"0,0-2,1-1,-1 2,0-2,0 0,1 0,0 0,-1 1,3-1,-2 0,1 0,-1 0,1 0,1 0,0 0,0 0,0 0,0 0,3 0,-1 0,1 1,-1-1,1 0,0 2,0-1,-1-1,2 2,0-1,-1 0,1 1,-1 1,0-2,0 1,0 0,0-1,0 2,0-1,0 1,0-1,0 1,0 0,2 0,-2 0,1 0,-1 0,0 0,0 0,1 1,-1-1,0 1,0 0,0 0,0 1,0-1,0 1,1 0,-1 0,0-1,0 1,0 0,-1 1,-2 0,0 0,0 0,-1 0,0 0,-1 0,1 0,-1 0,1 0,-2 0,1 0,-1 0,0-1,1 1,-1-1,0 0,0 1,0 0,0-3,0 2,0-1</inkml:trace>
</inkml:ink>
</file>

<file path=ppt/ink/ink2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83 810,'3'0,"0"-2,0 2,0-1,0 0,0 1,0-1,0 1,0 0,0 0,0-1,0 1,0-1,0 1,0 0,0 0,2-1,-2 1,1 0,-1-1,0 1,0 0,0-1,0 0,0 1,0-1,0 1,0 0,-7 2</inkml:trace>
</inkml:ink>
</file>

<file path=ppt/ink/ink2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82 797,'3'0,"0"0,0 0,0 0,0 0,0 0,0 0,0 0,0 0,0 0,0 1,0-1,0 0,0 0,0 0,0 1,0-1,0 0,1 0,-1 0,3 0,-3 0,0 0,0 0</inkml:trace>
</inkml:ink>
</file>

<file path=ppt/ink/ink2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82 800,'3'0,"1"0,0 0,0 0,1 0,0 1,-2-1,1 0,-1 1,2-1,0 1,-1-1,0 0,0 0,-1 0,0 0,0 0,0 0,0 0,0 0,0 0,0 0</inkml:trace>
</inkml:ink>
</file>

<file path=ppt/ink/ink2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356 795,'3'0,"0"0,0 0,2 0,-1 0,0 0,0 0,-1 0,1 0,-1 0,0 0,0 0,0 0,0 0,0 0,0 0,0 0,0 0,1 0,-1 0,0 0,0 0,0 0,0 0,1 0,-1-1,0 0,0 1</inkml:trace>
</inkml:ink>
</file>

<file path=ppt/ink/ink2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362 804,'3'0,"0"0,0 0,0 0,0 0,1 0,1 0,-1 0,-1 0,1 0,-1 0,0 0,0 0,1 0,0 0,-1 0,0 0,0 0,0 0,0 0,0 0,0 0,0 0,0 0,0 0,1 0,-1 0,1 0,-1 0,0 0</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259 492,'3'0,"0"0,0 0,0 0,0 0,0 0,0 0,0 0,0 0,0 0,0 0,0 0,0 0,0 0,0 0,0 0,0 0,0-1,0 1,0 0,0 0,1 0,-1-1,1 1,0 0,-1 0</inkml:trace>
</inkml:ink>
</file>

<file path=ppt/ink/ink2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867 1060,'3'1,"0"0,0-1,0 0,1 1,-1 0,0-1,0 0,0 0,0 0,0 0,0 0,0 0,0 0</inkml:trace>
</inkml:ink>
</file>

<file path=ppt/ink/ink2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1001 1055,'3'0,"0"0,0 0,0 0,0 0,0 0,0 0,0 0,0 0,0 1,0-1,0 0,0 0,0 0,0 0,0 0,0 0,0 0,0 0,0 0,0 0,0 0,0 0,0 0,0 0,0 0,1 0,-1 0,0 0,0 0,0 0,0 0,0 0,0 0,0 0,0 0,0 0,0 0,0 0,1 0,-1 0,0 0,0 0,0 0,0 0,0 0,0 0,1 0,-1 0,0 0,0 0,0 0,0 0,1 0,-1 0,0 0,0 0,1 0,-1 0,0 0,0 0,0 0,0 0,0 0,0 0</inkml:trace>
</inkml:ink>
</file>

<file path=ppt/ink/ink2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745 1054,'4'0,"-1"0,0 1,0-1,0 1,0-1,0 0,0 0,0 0,0 0,0 0,1 0,-1 0,0 0,0 0,0 0,0 0,1 0,0 0,-1 0,0 0,0 0,1 0,-1 0,0 0,0 0,1 0,-1 0,0 0,0 0,0 0,0 0,1 0,-1 0</inkml:trace>
</inkml:ink>
</file>

<file path=ppt/ink/ink2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1280 1051,'-3'0,"0"0,0 1,0-1,0 1,0 1,0-2,-1 0,1 0,0 0,0 0,2-3,0 0,0 0,1 0,0 0,0 0,0 0,0 0,1 0,0 0,-1 0,0 0,3 0,0 0,0 2,0 0,0-2,0 2,0-1,0 0,0 0,0 2,0 0,0-1,0 1,0 0,0 0,0-1,0 1,0 0,2 0,-2 0,0 0,0 0,0 0,0 0,0 0,0 1,0 0,0 0,0 0,0 0,0 1,0 0,0-1,-1 2,0 0,1 0,-2 0,-1 0,0 0,0 0,0 0,-2 0,0 0,1 0,0 0,0 0,1 0,-3-2,0 1,0-1,0 1,0-1,0-1,0 0,0 0,0 0,0 0,0 0,0 0,0 0,-1 0,1 0,0 0,-1 0,1 0,0 1,0-1,-1 0,1 1,0-1,0 0,0 0</inkml:trace>
</inkml:ink>
</file>

<file path=ppt/ink/ink2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1656 1057,'3'0,"0"-2,1 1,0 1,0-1,0 0,-1 1,0 0,1 0,-1 0,1 0,-1-1,0 0,0 0,-6 1,-1 1,1 0</inkml:trace>
</inkml:ink>
</file>

<file path=ppt/ink/ink2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499 1057,'3'0,"0"0,0 0,0 0,1 0,0 0,-1 0,1 0,-1 0,0-1,0-2,-2 0,2 0,-2 0,1 0,1 0,-2 0,-1 0,0 0,0 0,0 0,0-1,0 1,0 0,0 0,-1 0,-2 0,0 0,0 0,-1 2,1-1,0 1,-1-1,1 1,0 0,0 0,0 0,0 1,0 0,0 0,-2 1,2-1,0 1,0 0,0 1,0-2,2 3,-1 0,0 0,0 1,0 0,1-1,1 0,0 0,0 0,1 0,1 0,0 0,1-1,0 0,0-1,0 0,0 0,0 0,-1 2,-2 0,0 0</inkml:trace>
</inkml:ink>
</file>

<file path=ppt/ink/ink2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1477 1063,'3'0,"0"0,0-2,0 1,0 1,0-2,0 2,0 0,0 0,0 0,0 0,0 0,0-1,1 1,-1 0,1-1,0 0,-1 1,0 0,1 0,0 0,-1-1,1 1,0-1,0 1,0 0,0 0,0 0,0 0,0 0,0 0,-1 0,1 0,0 0,2 0,-3 0,0 0,0 0,1 0,-1-1,0 1,0-1,4 0,-4 1,0-1,0 1</inkml:trace>
</inkml:ink>
</file>

<file path=ppt/ink/ink2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549 1056,'3'0,"0"-1,0 1,0 0,0 0,0 0,0 0,0 0,0 0,0 0,0 0,0 0,0 0,0 0,0 0,0 0,1 0,-1 0,0 0,0 0,0 0,0 0,0 0,0 0,0 0</inkml:trace>
</inkml:ink>
</file>

<file path=ppt/ink/ink2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1532 386,'3'1,"0"-1,0 1,1 0,-1-1,0 1,0-1,0 0,0 0,1 0,0 1,1-1,0 0,-2 0,1 0,-1 0,2 0,0 0,-1 0,0 0,-1 0,0 0,0 0,0 0</inkml:trace>
</inkml:ink>
</file>

<file path=ppt/ink/ink2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1693 376,'3'0,"0"0,0 0,0 0,1 0,0 0,1 0,0 0,-2 0,1 0,1 0,-2-1,3 1,-1 0,-2 0,0-1,0 1,10 0,-10 0,1 0,-1 0,0 0,0 0,0 0,3 0,-3 0,1 0,-1 0,1 0,-1 0,1 0,-1 0,0 0,0 0</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272 596,'3'0,"0"-1,0 1,0 0,0 0,0 0,0 0,0 0,0 0,0 0,0 0,0 0,0 0,0 0,0 0,0 0,0 0,0 0,0 0,0 0,0 0,0 0,0 1</inkml:trace>
</inkml:ink>
</file>

<file path=ppt/ink/ink2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1292 560,'3'0,"0"0,0 0,0 0,0 0,0 0,0 0,0 0,0 0,1 0,-1 0,0 0,0 0,0 0,0 0,0 0,0 0,0 0,0 0,2 0,-2 0,0 0,0 0,0 0,-2 3,-1 0,0 0,0 0,0 0,0 0,0 0,0 0,0 0,0 0,0 0,0 0,0 0,0 0,0 0,0 1,0-1,0 0,0 0,0 0,0 0,0 0,0 0,0 0,0 0,0 0,0 0,0 0,0 0,0 0,-1 0,0 1,0-1,1 0,-2 0,2 0,-1 0,-1 0,0 0,1 0,-1 0,-1-1,1 1,-1 0,2 0,-2 0,0 0,1 0,-1-1,0-3,2-2,-1 0,1 0,-1 0,0 0</inkml:trace>
</inkml:ink>
</file>

<file path=ppt/ink/ink2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1280 603,'3'0,"0"0,0 0,0 0,0 0,0 0,0 0,0 0,0 0,0 0,0 0,0 0,0 0,0 0,0 0,0 0,0-1</inkml:trace>
</inkml:ink>
</file>

<file path=ppt/ink/ink2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1267 640,'3'0,"0"0,0-1,1 0,-1 0,0 1,0-1,0 1,0 0,0 0,0 0,0 0,0 0,0 0,0 0,0 0,0 0,0 0,0-1,0 0,0 1,0-1,0 1,0-2</inkml:trace>
</inkml:ink>
</file>

<file path=ppt/ink/ink2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1313 572,'0'3,"0"0,-1 0,1 0,0 0,0 0,0 0,-1 0,1 0,0 0,0 0,0 1,-1-1,0 0,0 0,0 0,1 0,0 0,0 0,0 0,0 1,0-1,0 0,0 0,0 0,-1 1,0-1,0 1,-1-1,1 0,1 0,-2 0,1 0,1 0,-1 0,0 0,0 0,1 0,0 0,-1 0,-1 0,1 0,-1 0,2 0,-2 0,2 0,-3 0,-1 0,0-2</inkml:trace>
</inkml:ink>
</file>

<file path=ppt/ink/ink2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1395 582,'3'0,"0"0,0 0,0 0,0 0,0 0,0 0,0 0,1 0,-1-1,0 1,0 0,0 0,0 0,1 0,-1 0,0 0,-6 1,1 2,-1-2,2 2,-2-1,0 0,1 1,-1-2,0 0,1 2,5-2,0 0,0 0,0 2,0-1,0-1,-1 2,1-1,-1 1,0 0,-2 0,0 0,0 0,0 0,0 0,-2 0,0 0,0 0,0 0,-1-1,0 1,1 0,1 0,-2-1,0-2,0-3,1 0,1 0,-2 1,1-1,0 0,0 0,0 0,0 0</inkml:trace>
</inkml:ink>
</file>

<file path=ppt/ink/ink2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1406 583,'0'3,"2"0,-2 0,0 0,0 0,0 0,0 0,0 1,0 0,0-1,0 1,0-1,0 0,0 0,0 0,0 0,0 0,0 0,0 0,0 0,0 0,0 0,0 0,0 0,0 0,0 0,0 0,0 0,0 0,0 0,0 0,0 1,0-1,0 0,0 0,0 0,0 0,0 0,-1 0,0 0,1 0,-1 0,1 0,0 0,-1 1,0-1,1 1,-1-1,0 0,1 0,0 0,0 0,0 0,-1 0,1 0,0 0,0 0</inkml:trace>
</inkml:ink>
</file>

<file path=ppt/ink/ink2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59 149,'3'1,"0"-1,0 0,0 1,0-1,0 1,0-1,0 1,0-1,1 0,0 1,0-1,-1 1,0-1,0 1,0 0,0-1,0 1,0 0,0-1,0 0,0 1,0-1,0 0,0 1,0-1,0 1,0-1,0 0,0 1,0-1,0 1,0-1,0 0,0 0,0 1,0-1,0 0,0 0,0 0,0 0,0 0,0 0,0 0,1 0,-1 0,0 0,1 0,-1 0,1 0,-1 0,0 0,0 0,0 0,0 0,0 0,0 0,0 0,0 0,0 0,0 0,0 0,0 0,0 0</inkml:trace>
</inkml:ink>
</file>

<file path=ppt/ink/ink2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210 146,'3'-1,"0"0,0 1,0 0,1-2,-1 2,1 0,-1-1,3 1,-3 0,0 0,0 0</inkml:trace>
</inkml:ink>
</file>

<file path=ppt/ink/ink2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72 444,'3'0,"0"0,0 0,0 0,0 0,0 0,1 0,-1 0,0 0,0 0,0 0,0 0,0 0,0 0,0 0,0 0,0 0,0 0,0 0,0 0,0 0,0 0,0 0</inkml:trace>
</inkml:ink>
</file>

<file path=ppt/ink/ink2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172 432,'3'0,"0"0,0 0,0 0,0 0,0 0,0 0,0 0,0 0,0 0,0 0,0 0,0 0,0 0,0 0,0 0,0 0,0 0,0 0,0 0,0 0</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255 702,'3'0,"0"1,0-1,0 0,0 0,0 0,0 0,0 0,0 0,0 0,0 0,0 0,0 0,0 0</inkml:trace>
</inkml:ink>
</file>

<file path=ppt/ink/ink2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174 435,'3'0,"0"0,0 0,0 0,0 0,2-2,-2 2,0 0,0-1,0 1,0-1,0 1,0 0,0 0,0 0,0 0,0-1,0 1,0 0,0 0,0-1</inkml:trace>
</inkml:ink>
</file>

<file path=ppt/ink/ink2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71 441,'3'0,"0"0,0 0,0 0,0 0,0-1,0 1,0 0,0 0,0 0,0 0,0 0,0 0,0 0,0 0,0 0,0 0,0 0,0-1,0 1,0-1,1 1,-1-1,0 0</inkml:trace>
</inkml:ink>
</file>

<file path=ppt/ink/ink2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263 442,'3'-1,"0"-1,0 1,0 1,0-1,0 0,0 1,1-1,-1 1,0 0,1 0,0 0,-1 0,0 0,0 0,1 0,-1 0,0 0,0 0,1 0,-1 0,1 0,1 0,-2-1,2 0,4 0,-6-1,0 1,6 0,-4 0,-1 0,0 1,-1-1,0 1,0 0,0 0,0 0,0 0,0 0,0 0,0 1,0 1,0-2,0 1,0-1,0 0,0 0</inkml:trace>
</inkml:ink>
</file>

<file path=ppt/ink/ink2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590 441,'3'0,"0"1,0 0,0 0,0-1,0 0,1 2,-1-1,0-1,0 1,0 0,0-1,0 1,2 0,-2 0,0 0,0 0,0-1,0 0,0 1,0 0,0 0,0 0,0 0,0-1,1 0,-1 0,0 0,1 0,-1 0,1 0,-1 0,0 0,0 0,0 0,0 0,0-2,0 1,0 0,0 0,1 0,1-1,-2 1,0 1,0 0,1-1,0 0,0 0,0 0,0 0,0 1,-1-1,0 1,1-1,-1 1,1-1,-1 1,0-1,0 1,0 0,0-1,0 1,1 0,-1 0,0 0,1-1,-1 1</inkml:trace>
</inkml:ink>
</file>

<file path=ppt/ink/ink2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634 445,'3'0,"0"1,0-1,0 0,0 0,0 1,0 0,0-1,0 0,1 1,-1-1,0 0,0 0,0 0,0 1,0-1,0 0,0 0,0 0,0 0,0 0,0 0,0 0,0 0,0 0,1 0,-1 0,1 0,-1 0,0-1,0 1,0-1,0 0,0 0,0 1,0 0,0-1,0 1,0 0,0-2</inkml:trace>
</inkml:ink>
</file>

<file path=ppt/ink/ink2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600 436,'3'0,"0"0,0 1,0 1,0-2,0 0,0 0,0 0,0 0,0 0,0 0,0-1,0 0,0-2,1 2,0 0,0-1,-2-1,1 2,0-2,0 0</inkml:trace>
</inkml:ink>
</file>

<file path=ppt/ink/ink2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663 384,'-1'-3,"-2"0,0 0,0 1,0 1,0 1,0 0,0 0,0 0,0 0,0 0,0 0,0 0,-1 0,1 0,0 0,0 0,0 0,0 0,0 0,0 0,0 0,0 0,0 2,0-1,0 0,0 2,0 0,1 1,-1-2,1 1,1 0,0 0,-1 0,0 2,1-2,1 0,0 0,0 0,0 0,0 0,0 0</inkml:trace>
</inkml:ink>
</file>

<file path=ppt/ink/ink2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734 447,'4'2,"-1"-1,0 1,0-1,1 0,0 0,-1 0,0-1,0 1,1-1,-1 0,0 0,1 0,0-1,-1 0,1 0,0 0,0-1,0-1,0 1,0 0,1-2,0 0,-2 0,-1 1,1-1,0 1,0-2,-1 2,0 0,-1 0,-1-2,1 2</inkml:trace>
</inkml:ink>
</file>

<file path=ppt/ink/ink2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839 378,'-1'-3,"-2"1,0 0,0 1,-1 0,0 1,0 0,0 0,0 0,1 0,-1 0,1-1,0 0,0 1,0 0,-1 0,1 0,0 0,0 0,-1 0,1 0,0 0,-1 0,1 0,0 0,-1 1,1-1,-2 1,2 1,0 0,0-1,0 1,1 1,-1 0,1 0,1 0,-2 0,0-1,1 1,-1-2,2 2,-1 0,-1-2,2 2,-1 0,2 0,0 0,0 0,0 0,0 0,1 1,0-1,1 0,1-1,0 0,0 0,0 0,-1 1,0 0,1 0,-1 0,1-3,0 0</inkml:trace>
</inkml:ink>
</file>

<file path=ppt/ink/ink2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840 380,'0'3,"0"0,0 0,0 0,0 0,0 0,0 1,0-1,-1 0,1 0,-1 0,-1 0</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257 806,'3'-1,"0"1,0-2,0 2,0-1,0 0,0 1,0 0,0 0,0 0,0 0,0 0</inkml:trace>
</inkml:ink>
</file>

<file path=ppt/ink/ink2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668 384,'0'3,"0"0,1 0,-1 0,1 0,-1 0,0 0,0 0,0 0,0 0</inkml:trace>
</inkml:ink>
</file>

<file path=ppt/ink/ink2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676 529,'3'0,"0"0,0 0,0 0,0 0,0 0,0 0,0 0,0 0,0 0,0 0,0 0,1 0,-1 0,0 0,0 0,0 0,0 0,0 0,1 0,-1 0,0 0,0 0,0 0,0 0,0 0,0 0,0 0,0-2,0 2</inkml:trace>
</inkml:ink>
</file>

<file path=ppt/ink/ink2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638 521,'-3'0,"0"2,0-1,0 1,1 1,-1-2,0 1,1 1,-1-1,2 1,-2-2,6-1,0 0,0 0,0 0,0-1,0 0,0 1,0 0,0 0,0 0,0-1,0 0,-4-2,-1 0,0 0,1 0,-2 0,3 0,-3 1</inkml:trace>
</inkml:ink>
</file>

<file path=ppt/ink/ink2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63 616,'3'0,"0"0,0 0,0 0,0 0,0 0,0-1,0 0,0 1,0-1,0 0,0 1,0 0,0 0,0 0,0 1,0-1,0 0,0 1,0 0,0-1,0 0,0 0,0 0,0 0,0-1,0 1</inkml:trace>
</inkml:ink>
</file>

<file path=ppt/ink/ink2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55 622,'3'0,"0"0,1 0,0 0,-1 0,2 0,-2 0,0 0,0 0,0 0,0-1,0 1,0 0,0-1,0 0,1 1,-1-1,0 1,0 0,0 0,0-1,0 1,0-1,1 1,-1 0,0 0,0-1,0 1</inkml:trace>
</inkml:ink>
</file>

<file path=ppt/ink/ink2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327 617,'3'0,"0"0,0 0,0 0,0 0,0 0,0 0,0 0,0-1,0 1,0 0,0 0,0 0,0 0,0 0,0-1,0 1,0 0,0 0,0 0,0 0,0-1,0 1,1-1,-1 1,1-1,-1 1,0 0,1 0,-1 0,0 0,0 0,0 0,0 0,0 0,0 0,0 0,0 0,0 0,0 0,0 0,0 0,0 0,0 0,1 0,1 0,-2 0,0 0,0 0,0 0,0 0,1 0,-1 0,1 0,-1 0,0 0,0 0,0 0,0 0,0 0,0 0,0 0,0 0</inkml:trace>
</inkml:ink>
</file>

<file path=ppt/ink/ink2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957 617,'7'-1,"-4"1,0 0,0 0,0 0,0 0,0 0,0 0,1 0,0 0,0 0,0 0,0 0,0 0,-1 0,1 0,0 0,-1 0,2 0,0 0,-2 0,0 0,1 0,1 0,-2-1,8-1,-7 2,0-1,0 1,0-1,-1 0,0 1,0 0</inkml:trace>
</inkml:ink>
</file>

<file path=ppt/ink/ink2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284 709,'3'0,"0"0,0 0,0 0,0 0,0 0,0 0,0 0,0 0,0 0,2 0,-2 0,0 0,1 1,-1-1,0 1,0 0,0-1,0 0,0 0,0 0,0 0,0 0</inkml:trace>
</inkml:ink>
</file>

<file path=ppt/ink/ink2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400 693,'-1'3,"-2"-1,2 1,-2 0,1 0,-1-1,1 2,-1-1,0 0,0-2,1 2,5-3,0 0,1 0,0 0,-1-1,0 1,0 0,0-1,0 1,0 0,0-1,0 1,0 0,0 0,0-1,-2-2,-1 0,0 0,-1 0,0-1,0 1,0 0,1 0,-3 1,3-1,0 0,-3 1,0 5,0-1,1 1,1 0,-2-1</inkml:trace>
</inkml:ink>
</file>

<file path=ppt/ink/ink2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436 707,'3'0,"0"0,0 0,0 0,0 0,0 0,1 0,-1 0,0 0,1 0,-1 0,0 0,1 0,-1 0,0 0,0 0,0 0,0 0,0 0,0 0,1 1,-1-1,0 0,0 0,0 0,0 0,0 0,0 0,0 0,0 0,0 0,1 0,-1 0,0 0,0 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1176 722,'3'0,"0"0,0 0,0 0,1 1,-1-1,1 0,0 1,1-1,-1 0,-1 0,0 0,0 0,0 0,1 0,0 0,-1 0,2 1,-1-1,1 0,-1 0,1 0,-1 0,1 0,-2 0,2 0,-2 0,1 2,1-1,-2-1,0 1,1 0,1-1,-1 1,0 0,0 0,0 0,0 0,0 0,1-1,0 2,-2-2,1 1,-1-1,2 1,-2-1,1 1,0 1,-1-2,1 1,0 0,0 0,-1 0,0 0,2 0,-1 0,0 1,0-1,0 0,-1 0,2 0,6 2,-7-1,1-1,0 0,-1 0,0 0,0 0,-1 0,2 1,-1-2,0 0,0 0,-1 0,1 0,-1 0,2 0,-1 0,-1 0,0 0,0 0,1 0,0 0,0 0,0-2,-1 1,0 0,1 1,-1 0,0 0,1-1,-1-1</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254 809,'3'0,"0"0,0-2,0 2,0 0,0 0,0-1,0 1,0 0,0 0,0 0,0-1</inkml:trace>
</inkml:ink>
</file>

<file path=ppt/ink/ink3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1196 702,'3'0,"0"0,1 0,0 0,-1 0,0 0,0 0,1 0,-1 0,0 0,0 0,0 0,0 0,1 0,0 0,0 0,1 0,-2 0,0 0,0 0,1 0,0 0,-1 0,0 0,0 0,1 0,0 0,-1 0,0 0,0 0,1 0,-1 0,0 0,1 1,-1-1,0 0,0 1,0 0,0 0,0 0,0-1,0 1,1-1,-1 0,0 0,0 0,1 0,-1 0,0 0,0 0,1 0,-1-1,0 1,0-1,0 0,0 1,0-1,0 1,0-1,0 1,0 0,0 0,0-1,0 1,0 0,0 0,1 0,-1-1,0 1,0 0</inkml:trace>
</inkml:ink>
</file>

<file path=ppt/ink/ink3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1176 697,'3'0,"0"0,0 0,0 0,0 0,1 0,-1 0,1 0,0 0,0 0,0 0,0-1,0 1,1 0,-1-1,-1 1,0 0,0 0,0 0,0 0,0 0,0 0,0 0,0 0,0 0,0 0,0 0,0 0,0 0,1 0,-1 0,0 0,0 2,1-1,-1 0,0 0,0-1,0 0,0 1,0-1,0 0,0 0,1 0,0 0,1 0,-1 0,1 0,-2 0,2 0,3 0,-2 0,-2-1,-1 1,2 0,0 0,-1 0,0 0,-1-1,0 1,0 0,0 0,0 0,0 0,0 0,1 1,-1 0,2 0,-2 0,1 0,-1-1,0 0,1 1,-1-1</inkml:trace>
</inkml:ink>
</file>

<file path=ppt/ink/ink3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1498 706,'3'1,"1"-1,1 0,0 1,-2-1,2 0,-1 0,-1 1,1-1,4 0,-5 0,1 0,-1 0,1 0,1 0,-2 0,1 0,0 1,-1-1,1 0,1 0,-1 0,1 0,-2 1,0-1,1 0,0 0,-1 0,0 0,3 0,-2 0,0 0,-1 0,1 1,-1-1,0 0,4 0,-3 0,-1 0,0 0,0 0</inkml:trace>
</inkml:ink>
</file>

<file path=ppt/ink/ink3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1467 708,'3'0,"0"0,0-1,1 0,0-1,-1 2,0 0,0 0,1 0,-1 0,3 0,-3 0,0 0</inkml:trace>
</inkml:ink>
</file>

<file path=ppt/ink/ink3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505 792,'2'0</inkml:trace>
</inkml:ink>
</file>

<file path=ppt/ink/ink3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283 708,'3'0,"0"0,0 0,0 0,0 0,0 0,0 0,2 0,-2 0,1 0,-1 0,1 0,-1 0,0 0,0-1,0 1,0 0</inkml:trace>
</inkml:ink>
</file>

<file path=ppt/ink/ink3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54 614,'3'0,"0"2,0-1,0 0,0-1,0 0,0 1,0-1,0 1,0 0,0-1,0 0,0 0,0 0,0 0,0 0,0-1,0 0,0 1,0 0,0 0,0 0,0 0,0-1</inkml:trace>
</inkml:ink>
</file>

<file path=ppt/ink/ink3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278 788,'3'0,"0"0,0 0,0 0,0 0,0 1,0 0,0-1,0 0,1 0,-1 0,0 1,0-1,0 0,0 1,1 0,-1 0,0-1,1 0,0 0,0 0,-1 0,0 0,0 0,0 0,0 0,0 0,0 0,0 0,0 1,0-1,0 0,0 0,0 0,0 0,0 0,0 0,0 0,0 0,0 0,0 0</inkml:trace>
</inkml:ink>
</file>

<file path=ppt/ink/ink3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491 785,'3'1,"0"-1,0 1,0 0,0 0,0-1,0 0,0 0,0 1,0-1,0 0,0 0,0-1,0 1,0 0,0 0,0 0,0 0,0 0,0 0,1 0,-1 0,1 0,-1 0,1 0,0 0,-1 0,1 0,-1 0,0 0,0 0,0 0,0 0,0 0,0 0,0 1,0-1,0 1,0-1,0 0,0 1,0-1</inkml:trace>
</inkml:ink>
</file>

<file path=ppt/ink/ink3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500 795,'3'0,"4"1,-4 0,0-1,0 0,0 0,0 1,0-1,3 0,-3 0,1 0,-1 0,0 0,0 0,0 0,0 0,0 0,0 0,0 0,0 0,0 0,0 0,0 0,2 0,-2 0,0 0,0 0,0 0,0 0,0 0,0 0,0 0,1 0,-1 0,1 0,-1 0</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249 914,'3'0,"0"0,0 0,0 0,0 0,0 0,0 0,1 0,-1 0,0 0,0 0,0 0,0 0,0 0,0-1,0 1,0 0,0 0,0-1,0 1,0 0</inkml:trace>
</inkml:ink>
</file>

<file path=ppt/ink/ink3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529 793,'4'0,"-1"2,0-2,0 0,0 0,0 0,0 0,1 0,-1 0,1 0,0 0,-1 0,1 0,-1 0,0 0,0 0,0 0,0 0,1 1,-1-1,0 0,0 0,1 0,-1 0,0 0,0 0,0-1</inkml:trace>
</inkml:ink>
</file>

<file path=ppt/ink/ink3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657 793,'3'-1,"0"0,0 1,0 0,0 0,0 0,0 0,1 0,-1 0,0 0,1 0,-1 0,-6 0,0-1,0 0,-1-1,1 1,-1 0,0 0,0 0,0 1,1 0,0 0,0 0,0 0</inkml:trace>
</inkml:ink>
</file>

<file path=ppt/ink/ink3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283 869,'3'0,"0"0,0 0,0 0,0 1,0 0,0 1,0-1,0 0,1-1,-1 1,0-1,0 0,0 1,0-1,0 0,1 0,-1 0,0 0,1 0,-1 0,0 0,0 1,0-1,0 0,0 0,0 0,0 1,0-1,0 0,0 0,0 0,0 0,0 0,0 0,0 0,0 0,0 0,0 0,0 0,0 0,0 0</inkml:trace>
</inkml:ink>
</file>

<file path=ppt/ink/ink3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493 876,'3'-1,"0"1,0-1,0 1,0 0,0 0,0 0,0 0,0 0,0 0,0 0,0 0,0 0,0 0,0 1,0-1,0 1,0 0,0-1,0 0,0 0,0 0,0 0,0 0,0 0,0 0,0 0,1 0,-1 0,1 0,0 0,0 0,0 0,-1-1,2 1,-2 0,0 0,0 0,0 0,0 0,0-1,0 1,0 0</inkml:trace>
</inkml:ink>
</file>

<file path=ppt/ink/ink3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458 869,'-1'3,"-1"0,0 0,0 1,-1-1,2 0,-2 0,1 0,0 0,-1 0,1 0,5-1,0-4,0 1,0 0,1 0,-1 1,0-1,0 1,0 0,-2-3,2 1,-3-1,0 0,0 0,0 0,0 0,0 0,0 0,-1 0,-2 2,0-1</inkml:trace>
</inkml:ink>
</file>

<file path=ppt/ink/ink3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1332 871,'3'0,"1"0,-1 0,0 1,0 0,0 0,0-1,0 1,0 0,0-1,1 1,0-1,-1 1,0 0,1-1,-1 1,0-1,0 0,0 0,0 0,0 0,0 0,0 0,0 0,0 0,0 0,0 0,0-1,0 0,0 1,0-1,0 0,0 0,0-1,0 2,0-2</inkml:trace>
</inkml:ink>
</file>

<file path=ppt/ink/ink3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1152 876,'3'0,"0"0,0 0,0 0,0 0,0 0,0 0,0 0,0 0,1 0,-1 0,0 0,0 0,0 0,1 0,-1 0,1 0,0 0,-1 0,1 0,0 0,-1 0,0 0,0 0,0 0</inkml:trace>
</inkml:ink>
</file>

<file path=ppt/ink/ink3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295 880,'3'0,"0"0,0 0,0 0,0 0,0 0,1 0,0 0,-1 0,1 0,0 0,1 0,-2 0,1 0,0 1,-1-1,0 0,0 1,2 0,-2-1,1 0,0 0,-1 0,0 0,2 0,-2 0,0 0,1 0,-1 0,0 0,0-1,0 1,0 0,0-1,0 0</inkml:trace>
</inkml:ink>
</file>

<file path=ppt/ink/ink3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477 921,'3'1,"0"1</inkml:trace>
</inkml:ink>
</file>

<file path=ppt/ink/ink3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457 947,'3'0,"0"0,0-2,0 1,0 0,0 0,0 0,1-1,-3 5,-1 1,-2-1,1 0,0 0,0 0,1 0,-1 0,0 1,1-1,-2 0,2 0,-1 0,1 0,3-5,0-2,0 1,0 0,-1 0</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314 984,'2'0</inkml:trace>
</inkml:ink>
</file>

<file path=ppt/ink/ink3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500 912,'0'3,"0"0,0 0,0 0,0 0,0 0,0 0</inkml:trace>
</inkml:ink>
</file>

<file path=ppt/ink/ink3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519 919,'0'3,"-2"0,-1-1,0 0,0-2,0 1,0 0</inkml:trace>
</inkml:ink>
</file>

<file path=ppt/ink/ink3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498 933,'0'3,"0"0,0 0,0 0,0 1,0-1,0 0</inkml:trace>
</inkml:ink>
</file>

<file path=ppt/ink/ink3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502 936,'3'0,"0"0,0 0,0 0,0-1,0 1,1 0,0-1,0 1,0 0,-1 0,-3 3,-1 0,-1 0,1 0,-2-1,3 1,-1 0</inkml:trace>
</inkml:ink>
</file>

<file path=ppt/ink/ink3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498 954,'3'0,"0"0,0 0,1 0,0 0,-1 0,0 0,2 0,-2 0,0 0,0 0,0 0,0 1</inkml:trace>
</inkml:ink>
</file>

<file path=ppt/ink/ink3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517 957,'-3'1,"2"2,0 0,0 0,-2 0,2 0,-1 0,0 0,-1-1,0 1</inkml:trace>
</inkml:ink>
</file>

<file path=ppt/ink/ink3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521 960,'0'3,"-1"0,1 0,-2 0,2 0,0 0,0 0,0 0,0 0,3-2,0-1,0 0,0 0,1 1,0-1,0 0,0 0,-1 0,0 0,-1-3,-2 0,1 0,-1 0,0-1,0 1,1 0,0 0,-1 0,1 0</inkml:trace>
</inkml:ink>
</file>

<file path=ppt/ink/ink3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576 927,'3'1,"0"1,1 0,-1 0,0-2,0 1</inkml:trace>
</inkml:ink>
</file>

<file path=ppt/ink/ink3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574 953,'3'0,"0"0,0 0,0-1,-2 4,-2 1,0-1,0 1,1-1,-1 0,1 0,0 0,0 0,0 0,3-3,-1-3,-1 0,1 0,0 0</inkml:trace>
</inkml:ink>
</file>

<file path=ppt/ink/ink3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614 920,'3'0,"0"0,0 0,0 0,0 0,0 0,0 0,0 0,0 0</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1128 164,'3'0,"0"-2,0 2,0 0,0-1,0 1,0-1,1 1,-1 0,0 0,0 0,1 0,0 0,0 0,-1 0,0 0,0 1,0-1,0 0,0 0,0 0,0 1,0 0,0-1,0 1,1-1,-1 0,0 0,0 0,0 0,0 0,0 0,0 0,0 0,0 0,0 0</inkml:trace>
</inkml:ink>
</file>

<file path=ppt/ink/ink3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605 944,'3'0,"0"-1,1 1,-1-1,1 1,1 0,4 0,-6 0,2 0,-2-1,3 1,-3 0,1-1,-1 1</inkml:trace>
</inkml:ink>
</file>

<file path=ppt/ink/ink3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621 928,'0'3,"0"0,0 1,0-1,-1 0,1 0,-1 0,1 0,0 0,-1 0,1 1,0-1,0 0,0 0,0 0,0 0,0 0,0 0,0 0,0 0,-3-3</inkml:trace>
</inkml:ink>
</file>

<file path=ppt/ink/ink3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617 965,'3'0,"0"0,0 0,0-1,0 0,0 0,0 1,0-1,0 1,-1 4,-2-1,0 0,0 0,-1 0,1 0,-1 0,-1 0</inkml:trace>
</inkml:ink>
</file>

<file path=ppt/ink/ink3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627 991,'3'-1,"0"0,0 0,0 1,0-1,0 1,0 0</inkml:trace>
</inkml:ink>
</file>

<file path=ppt/ink/ink3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1495 303,'3'0,"0"0,0 0,0 0,0 0,0 0,0 0,0 0,0 0,0 0,0-1,0 1,0 0,0 0,0 0,0 0,0 0,0-1</inkml:trace>
</inkml:ink>
</file>

<file path=ppt/ink/ink3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1593 365,'3'0,"3"0,-3 0,1 0,-1 0,1 0,4 0,-3 0,-1 0,-1 0,1 0,-1 0,0 0,0 1,0-1,0 1,0-1,1 1,-1-1,1 0,-1 0,0 0,0 0</inkml:trace>
</inkml:ink>
</file>

<file path=ppt/ink/ink3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1745 365,'-3'0,"7"0,-1 0,0 0,1 1,-1-1,1 0,0 1,-1-1,1 0,-1 0,2 0,-1 1,-1-1,2 0,-1 0,-1 0,1 0,0 0,-1 0,0 0,0 0,0 0,0 0,1 0,-1 0,0 0,0 0,0-1,0 0,0 0,0 1</inkml:trace>
</inkml:ink>
</file>

<file path=ppt/ink/ink3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767 136,'-1'3,"1"0,0 0,0 0,0 0,1 0,0 0,0 1</inkml:trace>
</inkml:ink>
</file>

<file path=ppt/ink/ink3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772 124,'3'1,"0"-1,0 0,0 0,0 0,0 0,-1 3,-2 0,0 0,1 0,-1 0,0 0,1 0,-1 0,0 0,1 0,-1 0</inkml:trace>
</inkml:ink>
</file>

<file path=ppt/ink/ink3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770 160,'3'0,"0"0,0 0,0-1,0 1,0-1,0 1,0 0,0 0,0 0,0 0</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1121 287,'3'0,"0"-1,0 1,0 0,0 0,0 0,0 0,0 0,0 0,0-1,0 1,0 0,0 0,0 0,0 0,0 0,0 0,0 0,0 0,0 0,0 0,0 0,0 0,0 0,0 0,0 0,0 0,0 0,0 0,0 0,0 0,0 0,0 0,0 0,0 0,0 0,0 0,0 0,0-1,0 1,0 0</inkml:trace>
</inkml:ink>
</file>

<file path=ppt/ink/ink3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767 123,'0'3,"0"0,0 1,0-1,0 0</inkml:trace>
</inkml:ink>
</file>

<file path=ppt/ink/ink3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810 98,'3'0,"0"1,0-1,0 0,0 0,0 0,0 0,0 0,0 0,0 0,0 0,0 0,0 0,0 0,0 0,0 0,-4 3,1 0,-1 0,1 0,-1 0,1 0,-1 0,0 0,-1 0,2 0,-1 0,1 0,0 0,0 1,0-1,-1 0,0 0,0 0,-1 0,1 0,0 0,1 0,-3-1,2 1,-2-2,0-2,1-2</inkml:trace>
</inkml:ink>
</file>

<file path=ppt/ink/ink3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812 122,'3'0,"0"0,0 0,0 0,0 0,0 0</inkml:trace>
</inkml:ink>
</file>

<file path=ppt/ink/ink3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811 136,'3'0,"0"0,0 0,0 0,0 0,0 0,0 0</inkml:trace>
</inkml:ink>
</file>

<file path=ppt/ink/ink3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829 106,'-2'3,"2"0,0 0,0 0,0 0,0 0,0 0,0 0,0 0,0 0,-1 0,0 0,0 0,0 0,-1 0,1 0,-1 0,1 0,-2-1</inkml:trace>
</inkml:ink>
</file>

<file path=ppt/ink/ink3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833 135,'3'0,"0"0,0 0</inkml:trace>
</inkml:ink>
</file>

<file path=ppt/ink/ink3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834 122,'3'-2,"0"1,0 0</inkml:trace>
</inkml:ink>
</file>

<file path=ppt/ink/ink3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868 108,'4'0,"-1"0,0-1,0 1,0-1,0 1,0-1,0 1,-6 1,3 2,-1 0,1 0,0 0,-1 0,-1 0,1 0,1 0,3-1,0-1,0 0,0 1,-3 1,-2 0,-1-2,1 2,-1-1,0-2,0 0,0-1,0 0</inkml:trace>
</inkml:ink>
</file>

<file path=ppt/ink/ink3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876 119,'0'3,"0"0,-1 1,0-1,1 1,0-1,0 0,-1 0,1 0,-1 0,1 0,0 0,-1 0,1 0,-1 0,1 0,-1 0,1 0,0 0,0 0,0 0,-1 0,1 0,0 0,-1 0,1 0,-1 0,0 0,1 0</inkml:trace>
</inkml:ink>
</file>

<file path=ppt/ink/ink3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119 220,'3'0,"1"0,0-1,-1 1,0 0,0-1,0 1,0 0,0 0,0 0,0 0,0 0,1 0,-1 0,0 0,0 0,0 0,0 0,0-1,0 1,0 0,1 0,-1 0,1 0,-1 0,0 0,0 0,0 0,1 0,-1 0,1 0,-1 0,0 0,0 0,0 0,1 0,-1 0,1 0,-1 0,0 0,0 0,1 0,0 0,-1 0,1 0,0-1,0 1,-1 0,0 0,0 0,0 0</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1135 388,'3'0,"1"0,0 0,0 0,-1 0,1 0,-1 0,1 0,0 0,-1 0,1 0,-1 0,0 0,0 0,0 0,0 0,0 0,0 0,0 0,0 0,0 0,1 1,0 0,-1 0,0 0,0 0,0-1,0 0,0 0</inkml:trace>
</inkml:ink>
</file>

<file path=ppt/ink/ink3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115 318,'4'0,"1"0,-2 0,0 0,0 0,1 0,-1 0,0 0,0 0,2 0,-1 0,-1 0,1 0,-1 0,0 0,1 0,-1 0,0 0,0 0,1 0,-1 0,0 0,0 0,0 0,0 0,1 0,-1 0,0 0,0 0,0 0,2 1,-2 0,0-1,1 0,-1 0,0 1,0-1,0 0,0 0,0 0,0 0,0 0,0 0,0 0,0 0,0 0,0 0,0 0,0 0,0 0,0 0,0 0,0 0,0 0,0 0,0 0,1 0,-1 0,0 0,1 0,-1 0,0 0,0 0,0 0,0 0,0 0,0 0,0 0,0 1,0-1,1 0,-1 0,0 0,0 0,0 0,3 0,-3 0,1 0,-1 0,0 0,0 0,0 0,0 0,0 0,0 0,0 0,0 0,0 0,1 0,0 0,-1 0,1 0,2 0,-3 0,1 0,0 0,1 0,-1 0,0 0,0 0,-1 0,0 0,0 0,0 0,1 0,-1 0,1 0,0 0,-1 0,0 0,0 0,0 0,0 0,0 0,0 1,0-1,0 0,0 0,1 0,-1 0,1 1,-1-1,1 0,-1 0,0 0,0 0,0 0,1 1,0 0,-1-1,0 0,0 1,0-1,0 0,0 0,0 0,0 0,1 0,-1 0,1 0,-1 0,0 0,0 0,1 0,-1 0,0 0,0 0,0 0,1 0,0 0</inkml:trace>
</inkml:ink>
</file>

<file path=ppt/ink/ink3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192 583,'3'0,"0"0,0 0,0 0,0 0,0 0,0 1,0 0,0-1,0 0</inkml:trace>
</inkml:ink>
</file>

<file path=ppt/ink/ink3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246 581,'3'0,"0"0,0 0,1 0,-1-1,0 1,0 0,0-1,0 1,0 0,0-1,0 1,0-2</inkml:trace>
</inkml:ink>
</file>

<file path=ppt/ink/ink3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313 577,'3'0,"0"0,0 0,0 0,0 0,0 1,0-1,0 1,0 0,1-1,-1 1,0 0,0-1,0 0,0 0,0 0,0 0,0 0,0 0,1 0,-1 0,0 0,1 0,-1 0,0 0,0 0,0 0,0 1,0 0,0-1,2 0,-1 1,0-1,0 0,-1 0,0 0,0 1,0-1,0 0,0 0,0 0,0 0,0 0,1 0,-1-1,0 1,0 0,0 0,0-1,0 0,0 0</inkml:trace>
</inkml:ink>
</file>

<file path=ppt/ink/ink3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687 577,'3'0,"0"0,0 0,0 0,0 0,1 0,-1 0,0 0,0 0,0 0,0 0,0 0,1 0,-1 0,1 0,2 0,-2 0,0 0,0 0,-1 0,1 0,0 0,-1 0,1 0,0 0,-1 0,1 0,0 0,0 0,-1 0,4 0,-4 0,1 0,-1 0,0 0,0 0,0 0,1 0,-1 0,1 0,-1 0,4 0,-4 0,1 0,0 0,-1 0,0 0,0 0,0 0,0 0,0 0,1 0,0 0,-1 0,0 0,0 0,1 0,-1-1,0 1,1-1,-1 0,1 1,0-1,0 0,-1 0,0 1,0 0,0 0,0 0,0 0,1 0,-1 0,0 0,0 0,0-1,0 1,0 0</inkml:trace>
</inkml:ink>
</file>

<file path=ppt/ink/ink3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464 589,'3'0,"0"0,0 0,0 0,0 0,0 0,0 0,0 0,0 0,0 0,0 0,0 0,0 0</inkml:trace>
</inkml:ink>
</file>

<file path=ppt/ink/ink3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542 587,'3'0,"0"0,1 0,-1 0,0 0,0 0,0 0,0 0,0 0,0 0,0 0,0 0,0 0,0 0,0 0,0 0,0 0,0 0,0 0,0 0,0 0,0 0,0 0,0 0,0 0</inkml:trace>
</inkml:ink>
</file>

<file path=ppt/ink/ink3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233 403,'3'0,"0"-1,0 0,0 0,0 1,0 0,0 0</inkml:trace>
</inkml:ink>
</file>

<file path=ppt/ink/ink3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227 429,'3'1,"0"-1,0 0,1 0,0 0,-1 0,0 0,0 0,0 0,0 0,1 0,-1 0,0 0,0 0,0 0,1 0,0 0,0 0,-1 0,0 0,0 0,1 0,-1 0</inkml:trace>
</inkml:ink>
</file>

<file path=ppt/ink/ink3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260 417,'-3'2,"1"1,1 0,1 1,0-1,0 0,0 0,0 1,0-1,0 0,0 1,0-1,0 0,0 1,0-1,0 0,0 0,-1 0,-3-3,1-5,2 2,0 0,-1 0</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1130 505,'3'0,"0"0,0 0,0-1,0 0,0 0,0 1,0 0,0 0,0 0,0 0,0 0,0-1,0 1,1 0,0 0,-1 0,0 0,0 0,0 1,0 0,0 0,0-1,0 0,0 0,0 0,0 1,0-1,0 1,0-1</inkml:trace>
</inkml:ink>
</file>

<file path=ppt/ink/ink3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240 456,'3'0,"0"0,0-1,2 0,-2 0,0 0,0 0</inkml:trace>
</inkml:ink>
</file>

<file path=ppt/ink/ink3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264 394,'-1'4,"1"-1,1 1,0 0,2 0,-2 0,1 1,0-1,-1 0,1 2,0-2,-1 0,0-1,1 1,-1 1,0-2,0 0,-1 0,1 0,1 1,-1-1,1 1,-1 0,0-1,0 1,1-1,0 0,0 0,-2 0,2-7,-2 0,0 0,0 0,1 1,-1 0,0 0,0 0,0 0</inkml:trace>
</inkml:ink>
</file>

<file path=ppt/ink/ink3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303 452,'-3'0,"0"0,0 1,0-1,0 2,0-1,0-1,0 1,0 1,0-1,0 0,0 0,0 0,0 0</inkml:trace>
</inkml:ink>
</file>

<file path=ppt/ink/ink3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292 401,'3'3,"-1"0,1-1,0 1,0-2</inkml:trace>
</inkml:ink>
</file>

<file path=ppt/ink/ink3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332 400,'-1'3,"1"1,0 0,-1 0,1 0,0-1,0 1,0-1,0 0,0 0,0 0</inkml:trace>
</inkml:ink>
</file>

<file path=ppt/ink/ink3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336 404,'3'0,"0"0,0 0,0 0,0 0,0 0,0 0,-2 3,-1 0,0 1,0-1,0 0,0 0,0 0,0 0</inkml:trace>
</inkml:ink>
</file>

<file path=ppt/ink/ink3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339 419,'3'0,"0"0,0 0,0 0,0 0,0 0</inkml:trace>
</inkml:ink>
</file>

<file path=ppt/ink/ink3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332 432,'3'1,"0"-1,0 0,3 0,-3 0,1 0,0 0,0 0,0 0,-1 0</inkml:trace>
</inkml:ink>
</file>

<file path=ppt/ink/ink3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323 445,'3'0,"0"0,1 0,-1 0,1 0,0 0,0 0,-1 0,1 0,-1 0,0 0</inkml:trace>
</inkml:ink>
</file>

<file path=ppt/ink/ink3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348 451,'0'3,"0"0,0 0,0 0,0 0,0 0,0 0,0 0,0 0</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1155 615,'3'0,"0"0,0 0,0 0,0 0,0 0,0 0,0 0,0 0,0 0,1 0,-1 0,0 0,0 0</inkml:trace>
</inkml:ink>
</file>

<file path=ppt/ink/ink3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351 467,'3'0,"0"0,0 0,0 0,0-1</inkml:trace>
</inkml:ink>
</file>

<file path=ppt/ink/ink3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327 455,'-1'3,"0"0,-1 1,1-1,-1 0,1 0,0 0,-1 0,-1-2</inkml:trace>
</inkml:ink>
</file>

<file path=ppt/ink/ink3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331 465,'3'1,"-1"2,1-1,-1 1,1-2,1 3,-1-2,0-2,0 0,0 0,0 0,0 0,0 0,0 0,0 0,1 0,-1 0,0 0</inkml:trace>
</inkml:ink>
</file>

<file path=ppt/ink/ink3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403 435,'3'0,"0"1,0 2,1-1</inkml:trace>
</inkml:ink>
</file>

<file path=ppt/ink/ink3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455 438,'-1'3,"4"0,0 0,1 0,-1-1,0 0</inkml:trace>
</inkml:ink>
</file>

<file path=ppt/ink/ink3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508 442,'3'1,"-1"2,0 0,1 0,-2 0,1 0</inkml:trace>
</inkml:ink>
</file>

<file path=ppt/ink/ink3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811 666,'3'0,"1"0,-1 0,0-1,2 1,-1-1,-1 1,1 0,-1 0,0 0,0-1,0 1,0 0,0 0,0 0,0 0,0 0,-7-1,0 0,0 0,1 1,-1-1,0 1,1 0,0-1,0 1,-1 0,0 0,1 0,0 0,-5 0,5 0,0 0,0 0,0 0,0 0,7 0,-1 0,1 0,1 0,-1 0,0 0,-1 0,1 0,-1 0,1 0,0 0,0 0,0 0,-1-1,0 1,0 0,0 0,1 0,-1 0,0 0,0 0,0 0,0 0,1-1,-1 1,0-1,0 0</inkml:trace>
</inkml:ink>
</file>

<file path=ppt/ink/ink3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1353 752,'3'0,"1"0,5 0,-4 0,0 0,1-1,-3 1,3 0,-2 0,-1 0,0 0,1 0,1 0,-2 0,1-1,0 1,0 0,0 0,1 0,-1 0,0 0,-1 0,1 0,0-1,1 1,-2 0,0 0,0 0,0-1,0 0,1 0,-4-2,-3 3,-3-3,1 3,1-1,0 0,1 0,0 1,0-1,-1 1,0 0,0 0,1 0,0 0,0 0,-3 0,3 0,0 0,-1 0,1 0,0 0,0 1,0-1,0 0,0 0,0 1,0 0,0-1,0 1,0-1,0 1,-2 0,2 0,-1 0,0 0,0-1,0 0,1 2,0-1,6-1,1 0,-1 0,0 0,1 0,-1 0,1 0,-1 0,0 0,0 0,0 0,0-1,0 1,0-1,0 1,0 0,1-1,-1 1,0 0,0-1,0 1,0-1,0 1,0 0,2 0,-2-1,0 0,1 1,-1-1,0 1,0 0,0-1,0 0,0 0,0 1,0-1</inkml:trace>
</inkml:ink>
</file>

<file path=ppt/ink/ink3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188 662,'3'0,"0"0,0 0,1 0,-1 0,0 0,1 0,-1 0,0 0,0 0,0 0,0 0,0 1,1-1,-1 0,1 0,-1 1,0-1,0 0,0 0,1 0,-1 1,0-1,0 0,0 0,0 0,0 0,1 0,-1 1,0-1,0 0,0 0,0 0,0 0,0 0,1 0,-1 0,1 0,-1 0,0 0,0 0,0 0,0 0,0-1,0 1,0 0,0 0,0 0,0 0,0 0,0 0,0 0,0 0,1 0,-1-1,1 1,-1 0,0 0,0 0,1 0,-1 0,0 0,0 0,0 0,1 0,0 0,-1 0,0 0,1 0,-1 0,0 0,0 0,0 0,0 0,0 0,0 0,0 0,1 0,1 0,-1 0,-1 0,0 0,0 0,0 0,0 0,1 0,-1 0,3 0,-2 0,0 0,0 0,0 0,0 0,0 0,2 0,-2 0,-1 0,1 0,-1 0,0 0,0 0,0 0,0 0,0 0,0 0,0 0,0 0,0 0,0 0,1 0,-1 0,0 0,1 0,-1 0,0 0</inkml:trace>
</inkml:ink>
</file>

<file path=ppt/ink/ink3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343 742,'7'-1,"-3"1,0 0,0 0,-1 0,1 0,-1 0,0 0,0 0,0 0,0 0,0 0,1 1,0 0,-1-1,0 1,0-1,1 1,-1-1,0 1,0-1,1 0,1 0,3 2,-4-2,0 0,1 1,-1-1,0 0,1 0,-1 0,0 0,0 0,-1 0,1 0,-1 0,0 0,0 0,0 0,0 0,1 0,-1 0,0 0,0 0,0 0,0 0,0 0,0 0</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1155 734,'3'0,"0"0,0 0,0 0,0 0,0 0,0 0,0 0,0 1,0 0,0-1,0 1,0 0,0-1,0 0,0 0,0 0</inkml:trace>
</inkml:ink>
</file>

<file path=ppt/ink/ink3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561 661,'3'0,"0"0,0 0,0 0,1 0,-1 0,0 0,1 0,-1 0,0 0,0 0,0 0,0 1,0 0,2 1,-2-1,0 0,0 1,0-1,0 2,0-2,-2 2,2-1,0 0,0 0</inkml:trace>
</inkml:ink>
</file>

<file path=ppt/ink/ink3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618 680,'3'0,"0"0,0 1,0 1,0-1,0 0,0 0,0 1,0-1,0 0,-3-4,0 0,1 0,0 0,0 0</inkml:trace>
</inkml:ink>
</file>

<file path=ppt/ink/ink3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699 659,'0'3,"0"0,0 0,1 1,0-1,0 0,2-2,1-1,-1-2,0 0,0 0,0 0,-1-1,2 3,-1-3,0 1,0 1,0 1,-1 3,0 0,0 0,-1 0,2-1,0-4,-1-1,2 0</inkml:trace>
</inkml:ink>
</file>

<file path=ppt/ink/ink3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763 665,'3'0,"0"1,0 2,0-2,0 2</inkml:trace>
</inkml:ink>
</file>

<file path=ppt/ink/ink3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1274 738,'3'2,"-2"1,1 0,0 0,1-1,0-1,0 0,0-1,0-2,1-1</inkml:trace>
</inkml:ink>
</file>

<file path=ppt/ink/ink3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1307 742,'3'2,"-1"2,0-1,0 1,1-2,0 0,0-3,0-1,0 0,0 0</inkml:trace>
</inkml:ink>
</file>

<file path=ppt/ink/ink3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1096 745,'3'1,"1"1,-1 0,0-1,0-1,0 0,0 0,0 0,0-3,0 0,-1 0,1 1,0-1,0 2,0-2,0 2,0 0,1 0,0-2,-1 3,0-1,0 1,0 0,0 0,0 3,0 0,0 0,0 0,-1 0,1-2,0-1,0-1,0-2,-1 0,2 1,-1 0,0 2,0 0,1 0,0 0,0 1,-1-1,0 1,0-1,0 1,0 1,0 0</inkml:trace>
</inkml:ink>
</file>

<file path=ppt/ink/ink3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179 818,'3'0,"0"0,0-1,0 1,0 0,0 0,0-1,0 1,0 0</inkml:trace>
</inkml:ink>
</file>

<file path=ppt/ink/ink3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253 819,'3'0,"0"0,0 0,0 0,0 0,1 0,-1 0,0 0,1 0,0 0,-1 0,1 0,2 0,-2 0,2 0,-2 0,0 0,0 0,-1 0,0 0,0 0,1 0,-1 0,0 0,0 0,1 1,-1 0,1 0,0-1,0 1,-1-1,0 0,0 1,2-1,-2 0,0 0,0 0,0 0,0 0,0 0,0 0,0 0,0 0,0 0,0-1,0 1,0 0,0 0,0 0,0 0,1-1,-1 1,1 0,-1 0,0 0,0 0,0 0</inkml:trace>
</inkml:ink>
</file>

<file path=ppt/ink/ink3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488 820,'-3'0</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1134 850,'3'-1,"0"0,0 0,0 0,0 0,0 0,0 1,0-1,0 0,0 1,0 0,0 0,0 0,0 0,0 0,0 0,0 0,0 0,0 0,0 0,0 0</inkml:trace>
</inkml:ink>
</file>

<file path=ppt/ink/ink3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483 820,'3'0,"0"0,1 0,-1 0,0 0,0 0,0 0,0 0,0 0,0 0,1 0,-1 0,1 0,0 0,1 0,2 0,-1 0,-2 0,-1 0,0 0,0 0,0 0</inkml:trace>
</inkml:ink>
</file>

<file path=ppt/ink/ink3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877 822,'3'0,"0"0,0 0,0-1,0 1,0-1,0 0,1 1,-1 0,1 0,0 0,0 0,-1 0,6 0,-6 0,0 0,0 0,0 0,3 0,-3 0,0 0,0 2,0-2,4 0,-3 0,0 0,-1 0,1 0,-1 0,1 0,-1 0,0 0,0 0,0 0,0 0,2 0,-2 0,0 0</inkml:trace>
</inkml:ink>
</file>

<file path=ppt/ink/ink3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581 812,'3'0,"0"0,0 0,0 0,0 0,0 0,0 0,0 0,0 0,0 0,0 0,0 0,0 0,0 0,0 0,0-1</inkml:trace>
</inkml:ink>
</file>

<file path=ppt/ink/ink3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1073 820,'4'0,"0"0,-1 0,1 0,0 0,0-1,0 1,-1 0,1 0,0 0,-1 0,1 0,-1 0,0 0</inkml:trace>
</inkml:ink>
</file>

<file path=ppt/ink/ink3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1168 814,'4'0,"-1"0,1 0,1 0,-1 0,-1 0,0 0,2 0,-2 0,0 0,0 0,2 0,-2 0,1 0,-1 0,1 0,0 0,-1 0,1 0,-1 0,0 0,0 0,1 0,-1 0,4 1,-4-1,1 0,0 0,0 0,-1 1,2-1,3 0,-4 0,0 0,0 0,0 0,-1 0,2 0,0 0,-2 0,3 0,-1 0,-2 0,1 0,0 0,-1 0,1 0,-1 0,1 0,0 0,0 0,1 0,0 0,-1 1,-1-1,1 0,0 0,0 0,0 0,-1 0,1 0,-1 0,1 0,0 0,1 0,-1 0,1 0,-2 0,1 0,0 0,-1 0,1 0,-1 0,0 0,1 0</inkml:trace>
</inkml:ink>
</file>

<file path=ppt/ink/ink3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249 825,'3'0,"0"0,1 0,-1 0,1 0,0 0,0 0,-1 0,1 0,-1 0,1 0,-1 0,1 0,-1 0,3 0,-2 0,0 0,0 0,-1 0,1 0,0 0,0 0,0 0,-1 0,4 0,-4 0,0 0,1 0,-1 0,0 0,1-1,0 1,-1-1,0 1,0 0,0 0,0 0,0-1,0 1,0-1,0 1,0 0,0-1,0 1,0 0,0 0,0-1,0 1,0-1,0 1,0-1,0 1,2-1,-2 1,0 0</inkml:trace>
</inkml:ink>
</file>

<file path=ppt/ink/ink3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176 905,'3'0,"0"0,0 0,0 0,0 0,0 0,0 1,0 0,0-1,0 1,0-1,0 1,0-1,0 1,0-1,0 0,0 1,0-1,0 0,0 0,1 0,0 0,-1 0,0 0,0 0,0 0,0 0,0 0,0 0,0 0,0 0,0 1,0-1,0 0,0 0</inkml:trace>
</inkml:ink>
</file>

<file path=ppt/ink/ink3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312 902,'3'0,"0"-1,1 1,-1 0,0 0,0 0,0 0,0-1,0 1,0 0,0 0,0 0,1 0,-1 0,0 0,0 0,0 0,0 0,0 0,0 0,0 0,0 0</inkml:trace>
</inkml:ink>
</file>

<file path=ppt/ink/ink3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422 900,'3'0,"0"0,0-1,1 1,0 0,0 0,0 0,0 0,0 0,0 0,1 0,-1 0,1 0,-1 0,0 0,0 0,-1 0,3 0,-3 0,0 0,0 0,0 0,0 0,0 0,0 0,0 0</inkml:trace>
</inkml:ink>
</file>

<file path=ppt/ink/ink3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306 898,'3'0,"0"0,1 0,0 0,0 0,0 0,0 0,-1 0,1 0,0 0,-1 1,0-1,0 1,0 0,0 0,0-1,1 1,-1 0,0-1,0 0,0 1,0-1,0 0,0 0,0 1,0-1,0 0,0 0,0 0,0 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226 476,'3'0,"0"0,1 0,0 0,0 0,1 0,0 1,-1-1,-1 0,3 0,-3 0,2 0,0 0,-1 0,0 0,0 0,5 0,-6 0,1 0,0 0,0 0,0 0,0 0,-1 0,0 0,0 0,0 0,0 0,0 0,0 0,0 0,0 0,0 0,0 0</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1123 1066,'3'0,"1"1,1-1,-1 1,-1-1,0 1,2-1,-2 0,1 1,-1-1,0 0,0 0,2 0,-1 1,0-1,0 0,-1 0,0 0,0 0,0 1,0-1,1 1,-1-1,0 0,0 1,0-1,0 1,0 0,0 0,0 0,0-1,0 1,0-1,0 0,0 0,0 0,0 0,0 0,0 0,1 0,0 0,-1 0,0 0,0 0,0-1,0 1,0-1,0 1,0 0,0 0,0 0,1 0,-1 0,0 0,0 0,0 0,0 0</inkml:trace>
</inkml:ink>
</file>

<file path=ppt/ink/ink4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737 893,'3'0,"0"-1,0 1,0 0,0-1,0 1,0 0,0 0,0 0,0 0,0 0,0 0,1 0,-1 0,0 0,0 0,0 0,0 1,0-1,0 1,1-1,-1 0,0 0,1 0,-1 0,0 0,0 0,0 0,0 0,0 0,0 0,0 0,0 0,0 0,0 0,0 0,0 0,0 0,0 0,0 0,0 0,0 0,0 1,0-1,0 0,0 0</inkml:trace>
</inkml:ink>
</file>

<file path=ppt/ink/ink4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599 903,'3'0,"0"0,1 0,0 0,0 0,0 0,-1 0,1 0,0 0,-1 0,0 0,0 0,1 0,-1 0,3 0,-3 0,0 0,0 0,1 0,0 0,0 0,-1 0,0 0,0 0,0 0,0 0</inkml:trace>
</inkml:ink>
</file>

<file path=ppt/ink/ink4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912 892,'3'0,"0"0,0 0,0 0,0 0,0 0,0 0,0 1,1-1,-1 0,1 1,-1-1,1 0,-1 0,0 0,0 0,0 0,0 0,1 0,-1 0,0 1,1-1,-1 0,8 0,-7 0,0 0,2 0,-3 0,1 0,0 0,-1 0,2 0,-1 0,0 0,-1 0,0 0,0 0</inkml:trace>
</inkml:ink>
</file>

<file path=ppt/ink/ink4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697 354,'3'0,"0"0,0 0,0-2,0 1,0 1,0 0,0 0,0-1,0 1,0-1,0 1</inkml:trace>
</inkml:ink>
</file>

<file path=ppt/ink/ink4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716 325,'0'3,"0"0,0 0,0 0,0 0,0 0,0 0,0 0,0 0,0 0,0 0,0 0,0 0,0 0,0 0,0 0,0 0,0 0,0 0,0 0,0 0,0 0,0 0</inkml:trace>
</inkml:ink>
</file>

<file path=ppt/ink/ink4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706 405,'3'0,"1"-4,-1 2,-2-1,2 2,0-1,-2-1,2 0,-2 0,2 0,0 1,-1-1,1 1,0-1,1 1,-1 1,1-3</inkml:trace>
</inkml:ink>
</file>

<file path=ppt/ink/ink4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742 357,'2'-3,"1"2,0-1,1 1,-1-1,0 1,0 1,0-2,0 2,0-2,0 1,0 0,0 1,0 0,0 0,0-1,0 0,0 1,0-1,0 1,0 0,0 0,-1 3,-2 0,0 0,0 1,0-1,0 0,0 0,0 0,0 0,0 0,0 0,0 0,0 0,0 0,0 0,0 0,0 0,-1 0,-2-1,1-5,1 0,-2 2,3-2</inkml:trace>
</inkml:ink>
</file>

<file path=ppt/ink/ink4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789 318,'0'3,"0"0,0 1,0 0,0-1,0 0,0 1,0-1,0 2,0-2,0 0,0 0,0 0,0 0</inkml:trace>
</inkml:ink>
</file>

<file path=ppt/ink/ink4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772 334,'0'3,"0"0,0 0,0 0,0 0,0 0,0 0,0 0,0 0,0 0,0 0,0 0,0 0,0 0,0 1,1-1,-1 0,0 0,2 0,-1 0,2 1,-3-1,2 0,0 0,1-2,0-1,0 0,0 1,0-1,0 1,0 0,0 0,0-1,0 1,0-1,0 0,0 0,0 0,0 0,0 0,0 0,0 0,0 0,0 0,-1-3,-2-1,0 1,0 0,1 0,0-1,-1 1,0 0</inkml:trace>
</inkml:ink>
</file>

<file path=ppt/ink/ink4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914 308,'1'3,"0"0,1 0,-1 0,0 0</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334 390,'3'0,"0"0,0-1,0-1,0 2,0 0,0 0,0 0,0 0,0 0,0 0,-6 0,0 0,0 0,0 1,0-1,0 1,0-1,-1 1,1-1,0 1,0-1,0 1,0-1,0 1,0 1</inkml:trace>
</inkml:ink>
</file>

<file path=ppt/ink/ink4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882 334,'3'0,"0"0,0 0,0 0,0 0,0 0,0 0,0 0,0-1,0 1,0 0,0 0,0 0,0 0,0 0,0 0,0 0,2 0,-2 0,0 0,0 0,0 0,0 0,0 0,0 0,0 0,0 0</inkml:trace>
</inkml:ink>
</file>

<file path=ppt/ink/ink4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923 337,'-1'3,"-1"0,0 0,1 1,0-1,0 0,1 0,-3 0,1 0,2 0,-1 0,-2-2,1 2,-1-1,0 1,1 0,-1-2,1 2</inkml:trace>
</inkml:ink>
</file>

<file path=ppt/ink/ink4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918 353,'3'0,"0"1,0 0,-1 2,1-3,0 2,0-2,0 1,0 0,-1 2,-2 0,0 0,-1 0,1 0,0 0,0 0,-1 0,-1 0,1 0,-1 0,1 0,-1 0,1 0,1 0,-1 0,-1 0,0 0,-1-2,1-4,-1 1,0-1,2 0,0 0</inkml:trace>
</inkml:ink>
</file>

<file path=ppt/ink/ink4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169 346,'3'0,"0"0,0 0,0 0,0 0,0-1,0 1,0-1,0 1,0 0,0 0,0 0,0 0,0 0,0 0,0 0,0 0,0 0,1 0,-1 0,1 0,-1 0,0-1,0 1,0 0,0 0,0 0,0 0,2-1,-1 1,-1 0,0 0,0 0,0 0,0 0,0 0,1 0,-1 0,0 0,0 1,0-1,0 0,0 1,1-1,1 0,-2 1,0-1,0 0,0 1,0 0,0-1,0 0,0 1,0-1,0 1,0-1,1 0,-1 1,0-1,0 0,1 1,0-1,0 1,1-1,-1 0,-1 0,0 1,0-1,1 0,-1 0,0 0,0 0,1 0,-1 0,0 0,0 0,1 1,-1-1,0 0,0 0,0 0,0 0,0 1,0-1,0 0,0 0,0 0,0 0,0 0,0 0</inkml:trace>
</inkml:ink>
</file>

<file path=ppt/ink/ink4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521 346,'3'0,"0"-1,0 0,0 1,0 0,0 0,0 0,0 0,0 0,1 0,0 0,-1 0,0 0,0 0,0 0,0 0,0 0,0 0,0 0,0 0,0 0,0 0,0 0,0 0,0 0,0 0,0 0,0 0,0 0,0 0,1 0,-1 0,0 0,0 0,0 0</inkml:trace>
</inkml:ink>
</file>

<file path=ppt/ink/ink4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649 344,'4'0,"0"0,0 0,2 0,-3 0,2 0,3 0,-3 0,-2 0,6 0,-5 0,1 0,-1 0,1 0,-2 0,0 0,0 0,1 0,-1 0,1 0,-1 0,0 0,0 0,0 0,0 0,0 1,0-1,1 0,-1 1,2-1,-1 0,0 0,0 0,0 0,-1 0,0 0</inkml:trace>
</inkml:ink>
</file>

<file path=ppt/ink/ink4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120 450,'3'0,"0"0,0 0,0 0,0 0,0 0,0 0,1 0,-1 0</inkml:trace>
</inkml:ink>
</file>

<file path=ppt/ink/ink4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184 449,'3'0,"0"-1,0 0,0 1,0-1,0 0,0 1,0 0,0 0,1-1,-1 1,1 0,-1 0,0 0,0-1,0 1,0 0,0 0,0 0,1 0,-1 0,0 0,0 0,0 0,0 0,0 0,-7-1,-1 3,1-2,1 1,0 0,0-1,-1 1,1-1,0 0,0 2,-1-2,0 1,-1-1,2 0,0 1,0-1,-1 0,1 0,-1 0,-3 0,4 0,0 0,0 1,0-1,-1 0,1 0</inkml:trace>
</inkml:ink>
</file>

<file path=ppt/ink/ink4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1013 453,'4'0,"-1"-1,1 0,0 0,0 0,0 1,0-1,-1 1,1 0,0-1,-1 1,1 0,0 0,-1-1,0 1,1 0,-1 0,1 0,-1 0,0 0,0 0,0 0,0 0,0 0,0 0,0-1,1 1,-1-1,1 0,-1 1,-7 0,1 0,0 1,-1-1,0 1,1 1,-2-1,-1-1,1 1,1 0,-3 0,3-1,0 1,1 0,0-1,0 0,0 2,0-2</inkml:trace>
</inkml:ink>
</file>

<file path=ppt/ink/ink4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296 443,'3'0,"0"0,0 0,0 0,0 0,0 0,1 0,-1 0,-7 1,1-1,0 0,-1 0,0 0,1 0,0 0</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326 392,'3'0,"0"-1,0 1,1 0,-1 0,0 0,0 0,0 0,0 0,0-1,0 1,0 0,0 0,0 0,0 0</inkml:trace>
</inkml:ink>
</file>

<file path=ppt/ink/ink4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117 448,'3'0,"0"0,0 0,0 0,0 0,0 0,0 0</inkml:trace>
</inkml:ink>
</file>

<file path=ppt/ink/ink4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343 445,'3'0,"0"2,-2 1,2-2,0-1,1 0,1-1,1 0,-2 0,0-1,0 1,-1 1,-2 3,-1 1,0 0,1 0,-1 0,1-1,2-3,-1-3,1 1,1 0,1-1,-1 1,-1 0,0 1,0 0,0 0,0 1,0-1,1 1,0 0,0 0,-1 0,0 0,0 1,0 1,1-2,-1 0,0 0,0-1,0 0,0 0,0 1,0 2,0 0,0 0,0-2</inkml:trace>
</inkml:ink>
</file>

<file path=ppt/ink/ink4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123 547,'3'0,"0"0,0 0,0 0,0 0,0 0,1 0,-1 0,1 0,-1 0,0 0,0-1,0 0,0 0,0 1,0 0,0 0,0 0,0 0,0 0,0 0,0 0,0 0,0 0</inkml:trace>
</inkml:ink>
</file>

<file path=ppt/ink/ink4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341 548,'3'0,"0"0,1-1,-1 0,0 0,0 1,0 0,0 0,0 0,0 0,0 0,0 0,1 0,-1 0,0 0,1 0,-1 0,0 0,0 0,0 0,0 0,0 0,0 0,0 0,0 0,0 0,0 0,0 0,0 0,0 0,0 0,0-1</inkml:trace>
</inkml:ink>
</file>

<file path=ppt/ink/ink4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247 543,'3'0,"0"0,1 0,-1 0,0 0,0 0,1 0,-1 0,0 0,0 0,1 0,0 0,-1 0,0 0,0 0,0 0,0 0,0 0,0 0,0-1,0 1,0-1,0 0,-6 1,-1 2,1-1,0-1,0 0,0 1,0 0,0-1,0 0,-1 1,1-1,-1 1,1-1,0 0,0 0,0 0,0 0,0 0,0 1,0-1,6 1,1-2,0 1,-1-1,1 1,0 0,0 0,-1 0,1 0,-1 0,3 0,-3 0,2 0,-2 0,0 0,0 0</inkml:trace>
</inkml:ink>
</file>

<file path=ppt/ink/ink4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120 547,'4'-1,"-1"0,0 0,0 1,0 0,0 0,0 0,2-1,-2 1,1 0,-1 0,0 0,0 0,1 0,-1-1,0 1,2 0,-2 0,0 0,0-1,0 1,0 0,0 0,0 0,0 0,0 0,0 0,0 0,0 0,0 0,0 0</inkml:trace>
</inkml:ink>
</file>

<file path=ppt/ink/ink4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182 662,'3'1,"0"-1,0 0,0 0,0 0,0 0,4 0,-3 0,0 0,-1 0,1 0,0 0,0 0,-1 0,1 0,-1 0,0 0,1 0,0 0,0 0,1 0,0 0,0 0,-2 0,0 0,1-1,1 1,-2 0,0 0,2-2,1 2,-3 0,1-1,0 1,-1 0,0 0,0 0,0 0,0 0,1 0,-1 0,0 0,0 0,1 0,-1 0,1 0,-1-2,0 2,0 0,0 0,0 0,0 0,0 0,0 0,3 0,-2 0,0 0,0 0,-1 0,1 0,-1 0,0 0,0 0,0 0,0 0,1 0,-1 0,1 0,-1 0,0 0,0 0,2 0,-2 0,0 0,0 0,0 0,0 0,0 0,0 0,0 0,0 0,0 0,0 0,0 0,0 0,0 0,1 0,-1 0,0 0,0 0,0 0,0 0,0 0,1 0,-1 0,1 0,-1 0,0 0,0 0,0 0,0-1</inkml:trace>
</inkml:ink>
</file>

<file path=ppt/ink/ink4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162 640,'4'0,"-1"0,0 1,1-1,0 1,-1 0,0-1,1 0,-1 0,1 0,0 0,-1 0,0 0,0 0,0 0,0 0,1 0,-1 0,1 0,-1 0,0 0,0 0,0 0,0 0,1 0,-1 0,0 0,1 0,2 0,-2 0,-1 0,0 0,1 0,0 0,-1 0,0 0,0 0,0 0,1 0,-1 0,4 0,-3 0,1 0,-2 0,1 0,0 0,0 0,-1 0,1 0,0 0,0 1,-1-1,1 0,1 0,-2 0,1 0,-1 0,2 0,-2 0,0 0,4 0,-4 0,0 0,0 0,1 0,1 0,2 0,-2 0,-1 0,0 0,-1 0,1 0,-1 0,1 0,0 0,-1 0,0 0,0 1,0-1,1 0,0 0,-1 0,0 0,1 0,-1 0,1 0,-1 0,1 1,0-1,-1 0,1 1,-1-1,0 0,0 0,0 1</inkml:trace>
</inkml:ink>
</file>

<file path=ppt/ink/ink4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633 646,'3'0,"1"1,-1 0,0-1,1 1,-1 0,1-1,-1 0,0 1,1 0,-1-1,1 0,0 1,0-1,-1 0,0 0,1 0,-1 0,0 0,1 0,0 0,-1 0,3 0,-2 0,-1 0,1 0,0 0,0 0,0 0,0 0,0 0,0 0,-1 0,0 0,1 0,-1 0,0 0,1 0,-1 0,0 0,0 0,0 0,0 0,0 0,0 0,0 0,0 0,0 0,0 0,0 0,1 0,-1 0,0 0,1 0,-1 0,0 0,0 0,0 0,0 0,0 0,0 0,0 0,0 0,0 0,0 0,0 0,0 0,0 0,0 0,0 0,0 0,0 0,0 0,0 0,0 0,0 0,0 0,0 0,0 0,0 0,0 0,0 0,0 0,0 0,1 0,-1 0,0 1,3 0,-3-1,0 1,0 0,0 0,0-1,0 0,0 1,0-1,0 1,0-1,0 1,0-1,0 0,0 0,1 1,0 0,-1 0,1 0,-1-1,0 0,0 0,0 0,0 0,0 0,0 0,0 0,1 0,-1 0,0 1,1-1,-1 0,0 0,3 0,-3 0,0 0,0 0,1 0,-1 0,1 0,0 0,0 0,-1 0,1 0,0 0,0 0,-1 0,1 1,0-1,0 0,0 1,0-1,0 0,0 1,-1-1,1 1,0-1,0 0,0 0,0 0,-1 0,1 0,0 0,-1 0,1 0,-1 1,0 0,0-1,0 0,0 1,0-1,0 0,0 1,0-1,0 0,0 0,0 0,0 0</inkml:trace>
</inkml:ink>
</file>

<file path=ppt/ink/ink4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550 755,'3'0,"0"0,0-1,0 0,1 1,-1-1,1 0,0 0,-1 0,0 1,1-1,1 1,-2-1,2 1,4-1,-4 0,-2 1,0 0,1 0,0-1,0 0,-1 1,2-1,0 0,-1 0,4 0,-3 0,-1 0,0 1,0 0,-1-1,0 1,1-2,-1 1,0 1,0-1,0 0,0 1</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323 605,'3'0,"0"0,0 0,0 0,0 0,0 0,0 0,0 0,0 0,0-1,0-1,-6 2,0-1,0-1,0 0,0 0,0 0,0 1,0 0,6 1,0 0,0 0,-6 2,0 0,0-1,0 0,0 1,6-1,0-1,0 0,0 0,0 0,0 0,0 0,-6 0,0-1,0 0,0 0,0 1,0 0,0 1,0 0</inkml:trace>
</inkml:ink>
</file>

<file path=ppt/ink/ink4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204 855,'3'0,"0"0,0 0,0-1,0 0,0 1,0-1,1 1,0-1,0 1,0-1,0 1,0 0,0 0,-1 0,0 0,0 0,0 0,0 0,0 0,1 0,-1 0,1 0,0 0,0 0,0 0,-1 0,0 0,0 0,0 0,0 0,1 0,0 0,-1 0,0-1,1 0,-1 0,1 1,-1-1</inkml:trace>
</inkml:ink>
</file>

<file path=ppt/ink/ink4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202 954,'3'0,"0"0,0 0,0 0,0 0,0 0,1 0,-1 0,0 0,1 0,-1 0,0 0,0 0,0 0,0 0,0 0,0 0,1 0,0 0,0 0,-1 0,1 0,-1 0,1 0,-1 0,0 0,0 0,0 0,0 0,0 0,0 0,0 0,0 0,0 0,0 0,0 0,0 0,0 0,1-1,-1 0,0 1,0 0,0 0,0 0</inkml:trace>
</inkml:ink>
</file>

<file path=ppt/ink/ink4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379 947,'3'0,"0"-1,0 1,0 0,0 0,0 0,0 0,1 0,0 0,1 0,0 0,-1 0,-1 0,1 0,-1 0,0 0,2 0,-1 0,-1 0,1 0,3 0,-3 0,0 0,0 0,-1 0,0 0,1 0,0 0,-1 0,0 0,0 0,0 0,0 0,0 0,0 0,0 0,1 0,-1 0,1 0,0 0,0 0,0 0,-1 0,1 0,-1 0,0 0,1 0,-1 0,0 0,0 0</inkml:trace>
</inkml:ink>
</file>

<file path=ppt/ink/ink4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226 858,'4'-1,"0"1,-1 0,2 0,-2 0,2 0,1-1,-3 1,1 0,0 0,-1 0,1 0,0 0,-1 0,0 0,0 0,0 0,0 0,0 0,0 0,0 0,0 0,0 0,0 0,1 0,0 0,-1 1,1-1,-1 1,0-1,0 0,0 0</inkml:trace>
</inkml:ink>
</file>

<file path=ppt/ink/ink4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195 942,'3'0,"0"0,0 0,0 0,1 0,-1 1,1-1,0 1,-1-1,1 0,-1 0,1 0,0 0,-1 0,0 0,0 0,0 0,0 0,1 0,0 0,-1 0,0 0,1 0,0 0,-1 0,0 0,0 0,0 0,0 0,0 0,0 0,0 0,0 0,0 0,1 0,-1 0,1 0,-1 0,1 0,0 0,0 0,0 0,-1 0,0 0,0 0,1 0,-1 0</inkml:trace>
</inkml:ink>
</file>

<file path=ppt/ink/ink4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894 830,'3'0,"0"0,0 0,0 0,0 0,1 0,-1 0,0 0,0 0,0 0,0 0,0 0,1 0</inkml:trace>
</inkml:ink>
</file>

<file path=ppt/ink/ink4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919 794,'-2'3,"1"0,0 1,-1 0,-1 5,1-4,1-2,1 0,-1 1,1-1,-1 0,-1 0,1 1,1-1,-1 2,0-1,1-1,-1 0,1 0,-1 1,1-1,-1 2,0-1,0-1,1 4,-1-3,0-1,1 2,-3 0,3-1,-1 1,-1 1,2-2,0-1,-2-6</inkml:trace>
</inkml:ink>
</file>

<file path=ppt/ink/ink4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905 835,'-3'1,"0"0,0 0,0 2,0-2,0 2,-1 0,1 0,0-1,0 0</inkml:trace>
</inkml:ink>
</file>

<file path=ppt/ink/ink4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915 841,'1'3,"-1"0,1 0,0 1,0 0,2-2</inkml:trace>
</inkml:ink>
</file>

<file path=ppt/ink/ink4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943 793,'3'3,"0"-1,1 0,-1-2,0 1,1 0,-1 0,0 0,0-1,0 0,0 0,0 0,0 0</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273 902,'3'0,"0"0,0 0,0 0,0 0,0 0,0 0,0 0,0 0,0 0,0 0,0 0,0 1,0-1,0 0,-6 2,-2 0,1-1,1-1,0 0,0 1,0 0,0-1,0 0,0 0,0 0,0 0,0 0,0 0,0 0,0 0,-1 0,1 0,0 0,6-1,0 0,0 0,0 0,0 0,1 0,0 0,0 1,0-1,0 1,0 0,-1 0,0 0,0 0</inkml:trace>
</inkml:ink>
</file>

<file path=ppt/ink/ink4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931 831,'3'1,"1"0,-1-1,0 0,0 0,0 1,0-1,1 0,-1 0,2 0,-1 0,0 0,-1 0,1 0,1 0,-1 0,0 0,0 0,-1 0,0 0,0 0</inkml:trace>
</inkml:ink>
</file>

<file path=ppt/ink/ink4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967 817,'-3'3,"1"1,1-1,0 1,0 0,-1 0,0 0,1 0,-1 0,-1 1,1-2,1 0,-2-3,0 2,0-1,0-1,0 0,0 1</inkml:trace>
</inkml:ink>
</file>

<file path=ppt/ink/ink4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963 844,'3'0,"0"0,0 3,0-1,1 0,-1 0,1 0,0-1,-1 1,1 0,0-1,-1 1,0-2,1 1,0-1</inkml:trace>
</inkml:ink>
</file>

<file path=ppt/ink/ink4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952 865,'1'4,"-1"-1,1 0,-1 1,0-1,0 0,0 0,0 0,0 0,0 0,0 0,0 0,0 0,0 0</inkml:trace>
</inkml:ink>
</file>

<file path=ppt/ink/ink4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987 859,'0'3,"-1"1,1-1,-1 0,0 1,1 0,0 0,0 0,-1 0,1-1,0 0,0 0,0 0,0 1,1-1</inkml:trace>
</inkml:ink>
</file>

<file path=ppt/ink/ink4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1085 833,'1'-3,"2"1,-3-2,1 0,-1 1,-3 2,0 1,0 0,0 0,3 3,-3-1,2 2,0-1,0 1,1 0,0-1,0 0,0 0,1 0,2-1,0-2,0-1,0-3,0 1,0-2,0 2,-2 0,-3 6,2 0,0 1,0-1,0 1,0-1,0 1,0-1,0 1,1 0,0 0,0-1,0 1,-1 0,1-1,-1 0,1 0,0 0,0 0,-1 0,0-7,0 1</inkml:trace>
</inkml:ink>
</file>

<file path=ppt/ink/ink4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1110 821,'1'3,"-1"0,0 0,0 0,0 1,0-1,0 0,0 0</inkml:trace>
</inkml:ink>
</file>

<file path=ppt/ink/ink4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1109 802,'3'1,"0"2,0-1,0 0</inkml:trace>
</inkml:ink>
</file>

<file path=ppt/ink/ink4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1157 816,'-3'0,"0"0,0 0,0 0,0 0,0 2,0 0,1 1,0 0,0 0,1 0,1 0,0 0,0 0,3-1,0-1,0 0,0-1,0-1,-2-2,0 0,0-1,0 1,2 0,-2 0,0 0,-1 0,0 0,0 6,0 0,-1 1,1-1,0 0,0 0,0 0,3-2,0-1,0 0</inkml:trace>
</inkml:ink>
</file>

<file path=ppt/ink/ink4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1174 816,'0'3,"0"0,0 0,0 0,0 0,0 0,0 0,0 0,2 0,1-3,0 0,0-1,-2-2,1 0,0 0,0 0,-1 0,-1 0,0 0,-3 1,0 1,-1-2,1 1,0 2,0 0,0 0</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351 882,'-3'0,"0"0,-1 0,1 0,0 0,0 1,0 0,0 0,0 0,0 1,0 0,2 1,4-2,0 0,0 0,0-1,0 1,0 0,0-1,0 0,0 0,1 0,0 0,0 0,-1 0,0-2,0 1,0 0,0-1,-3-1,-3 1,1-1,-1 2,0-1,0 1</inkml:trace>
</inkml:ink>
</file>

<file path=ppt/ink/ink4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1140 804,'3'0,"0"0,0-1,-1-2,1 1,-1-1,1 1</inkml:trace>
</inkml:ink>
</file>

<file path=ppt/ink/ink4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560 522,'3'0,"0"0,0 0,0 0,1 0,-1 0,1 0,-1 0,0 0,0 0,0 0,0 0,0 0,0 0,0 0,0 0,0 0,0 1,1-1,-1 0,0 0,1 0,-1 1,0-1,0 0,0 1,0-1,0 0,0 0,0 0,0 0,1 0,0 0,0 0,-1 0,0 0,0 0,0 0,0 0,1 0,-1 0,1 0,-1 0,1 0,-1 0,0 0,0 0,1 0,-1 0,1 0,0 0,-1 0,1 0,0 0,0 0,0 0,0 0,0 0,1 0,-1 0,-1 0,1 0,0 0,0 0,1 0,0 0,0 0,0 0,0 0,-2 0,0 0,0 0,0 0,1 0,-1 0,0 0,0 0,0 0</inkml:trace>
</inkml:ink>
</file>

<file path=ppt/ink/ink4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563 516,'3'0,"0"0,0 0,0-2,0 2,0-1,0 0,0 1,1-1,0 0,-1 1,1 0,-1 0,1 0,0 0,-1 0,1 0,-1 0,1 0,-1 0,1 0,0 0,1 0,-1 0,-1 0,1 0,0-1,-1 1,1 0,0 0,0 0,0 0,-1 0,1 0,-1 0,0 0,0 0,0 0,0 0,0 1,0-1,1 0,0 1,-1-1,0 0,0 0,1 0,0 0,-1 0,1 0,0 0,0 0,-1 0,1 0,0 0,-1 0,0 0,1 0,-1 0,0 0,1 0,-1 0,0 0,0 0,0 0,1 0,-1 0,0 0,0 0,0-1,0 1</inkml:trace>
</inkml:ink>
</file>

<file path=ppt/ink/ink4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594 364,'3'0,"1"0,-1 0,0 2,1-1,-1-1,0 1,0 0,2 0,-2 0,1 0,-1 0,0-1,0 1,1-1,-1 2,0-2,0 1,1-1,-1 0,4 0,-3 0,1 0,-2 0,2 0,0 0,-1 0,-1 0,0 0,2 0,-2 0,0 0,1 0,1 0,-2 0,0 0,0 0,3 0,-3 0,2 0,-1 0,-1 0,1-1,1-1,1 0,-2 1,-1 0,0 0,0 0,2-1,1 0,-2-2,-1 1,3-1,-3 2,3-3,-2 1,-2 1,2-1,-2 1,3-1,-1-1,-1 0,0 1,-1 1,1-1,-2 0,1-1,-1 2,0 0,0-1,1-1,-2 2,1-1,-1 1,0 0,0 0,0-2,0 2,0 0,0 0,0-1,0 0,0 1,-1-1,-1 1,0 0,-1-1,-1 0,0 0,0-1,-1 2,2 2,0 0,-2-1,2 1,-1-1,1 2,-2-2,2 2,-1 0,1-1,0 1,0-1,-1 1,1 0,-2 0,0-1,2 1,0 0,0 0,-2 0,1 0,1 0,-11 0,11-2,-6 2,4 0,1 0,-1-1,-1 1,2 0,-1 0,-1 0,2 0,-7 0,7 0,-2 0,1 0,1 0,-1 2,0-1,1 0,1 0,-2 0,0 0,2 0,-2 1,2-1,0 0,-2 0,2 0,-2 0,2 1,0-1,-2 2,2-2,-2 1,2-1,-1 2,1-1,0-1,-3 3,3-2,-1 0,0 1,-1 0,1 0,1 0,-1 0,1-1,-1 2,0-1,2 1,-1-1,1 1,-1 0,1 0,0 1,0 0,2-2,-1 1,1 0,0 0,0 0,0 0,1 0,1 0,0 0,0 0,1 0,1 1,0-1,0 0,0-1,-1 1,1-2,-1 1,1-1,-1 0,1 0,0-1,0 0,-1 0,1-1,0 0,0 0,-1 0,0 0,3 0,-1 0,-2 0,1 0,0 0,1 0,-2-1,1 0,0-1,-1 1,2-1,-1 1,0-1,0 0,0-1,-1 3,0-1</inkml:trace>
</inkml:ink>
</file>

<file path=ppt/ink/ink4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1331 329,'3'0,"0"0,0 0,0-1,0 1,0 0,0 0,0 0,1 0,-1 0,1 0,-1 0,1 0,0 0,0 0,0 0,0-1,0 1,-1 0,1-1,-1 1,0 0,1 0,-1 0,0 0,0 0,0 0,0 0,0 0</inkml:trace>
</inkml:ink>
</file>

<file path=ppt/ink/ink4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1065 383,'-3'2,"0"1,0 0,0 0,0-1,0 0,0 1,0-2,0 1</inkml:trace>
</inkml:ink>
</file>

<file path=ppt/ink/ink4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1051 401,'0'3,"0"0,0 0,0 0,0 0,0 0,-1 0,0 1,1-1,0 0,0 0</inkml:trace>
</inkml:ink>
</file>

<file path=ppt/ink/ink4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1080 365,'0'3,"0"0,0 0,0 0,0 1,0-1,0 1,-1 0,1-1,0 0</inkml:trace>
</inkml:ink>
</file>

<file path=ppt/ink/ink4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1084 394,'3'-1,"0"0,0-1,0 1,0 0,0 1,0-2,0 2,0 0,0 0,-3 3,-3-1,0-1,0 0</inkml:trace>
</inkml:ink>
</file>

<file path=ppt/ink/ink4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1096 396,'0'3,"0"0,0 0,0 0,0 0,0 0,0 0,0 1,0-1,0 0,0 0,-3-2,1-4,1 0,-1 0,1 0,-1 0</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225 901,'2'0</inkml:trace>
</inkml:ink>
</file>

<file path=ppt/ink/ink4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1081 412,'-2'3,"0"0,1 0</inkml:trace>
</inkml:ink>
</file>

<file path=ppt/ink/ink4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838 145,'-3'3,"0"1,1-1,0 1,-1 0,-1 0,1 0,0-1,0-1,1 1,0 0</inkml:trace>
</inkml:ink>
</file>

<file path=ppt/ink/ink4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836 148,'0'3,"0"0,0 0,1 1,1 0,-1 0,1 0,-1-1,2 0,-2 0</inkml:trace>
</inkml:ink>
</file>

<file path=ppt/ink/ink4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828 172,'3'0,"0"0,0 0,0 0,0 0,0 0,0 0</inkml:trace>
</inkml:ink>
</file>

<file path=ppt/ink/ink4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885 166,'-3'0,"0"-1,0 1,0 0,0 0,0 1,0 1,0 0,1 1,1 0,1 0,0 0,3-2,0-1,0 0,0 0,-1-3,-1 0,1-1,-2 1,0 0,0 0,0 0,0 0</inkml:trace>
</inkml:ink>
</file>

<file path=ppt/ink/ink4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875 150,'-1'-3</inkml:trace>
</inkml:ink>
</file>

<file path=ppt/ink/ink4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873 142,'0'-4,"-1"7,1 1,0 0,0 0,0-1,0 3,1-2,0-1,0 0,1 1,-2-1,0 0,1 0,0 0,0 0</inkml:trace>
</inkml:ink>
</file>

<file path=ppt/ink/ink4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900 166,'0'3,"0"0,0 0,-1 1,0-1,0 0,1 0,-1 0,1 0,0 1,0 0,0-1,0 0,-1 0,-2-2,0 0,0-1,0 0,0 0,0-2,1-1</inkml:trace>
</inkml:ink>
</file>

<file path=ppt/ink/ink4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900 152,'3'0,"0"1,0 0</inkml:trace>
</inkml:ink>
</file>

<file path=ppt/ink/ink4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918 187,'2'0</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238 911,'3'-2,"0"2,0 0,0 0,0 0,1 0,-1 0,0 0,0 0,0 0,0 0,0 0,-6 0,-1 0,0 0,1 0,0 0,0 0,0 0,0 0,0 0,0 0,-1 0,1 0,6 0,1 0,1 1,-2-1,1 1,-1-1,0 1,2 0,-1 0,1-1,-1 1,0-1,-7 0,0 0,0 0,0-1,-1 1,1 0,0 0,0-1,0 1,0 0,0 0,0 0,0 0,0 0,0 0,0 0,0 0,0 0,6 0,1 0,1 0,-2 0,1 0,1 0,-2 1,1-1,-1 1,0 0,0 0,1-1,0 1,-1-1,0 0,0 0,-6-1,0 0,0 1,0-1,-1 1,1 0,0 0,0 0,0-1,-1 1,0 0,1 0,0-1,6 1,1 0,0 0,0 0,-1 0,1 0,-1 0,0 0,0 0,0 0,0 0,0 0,0 0,0 0,0 0,0 0,0 0,0 0</inkml:trace>
</inkml:ink>
</file>

<file path=ppt/ink/ink4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1101 402,'3'0,"0"0,0 1,0 0</inkml:trace>
</inkml:ink>
</file>

<file path=ppt/ink/ink4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1038 445,'0'3,"0"0,0 0</inkml:trace>
</inkml:ink>
</file>

<file path=ppt/ink/ink4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1058 444,'2'3,"-1"0,0 0,2 0,-1 0,0 0,1 0,0-1,2 2,-1-2,0 0,-1-1,0-1,0 1,1-1,-1 0,0 0,1-2,-1-1,-1 0,-1 0,-1 0,-3 1,0 1,0 0,0-1</inkml:trace>
</inkml:ink>
</file>

<file path=ppt/ink/ink4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1087 445,'3'2,"0"0,-1 1</inkml:trace>
</inkml:ink>
</file>

<file path=ppt/ink/ink4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1117 439,'2'3,"0"0,0 0</inkml:trace>
</inkml:ink>
</file>

<file path=ppt/ink/ink4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1154 418,'3'0,"0"0,1 0,0 0,-1 0,1 0,0 0,0-1,0 1,-1-1,1 1,0 0,-1 0,1-1,-1 1,0 0,0 0,0 0,0 0</inkml:trace>
</inkml:ink>
</file>

<file path=ppt/ink/ink4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1193 401,'-3'2,"0"2,1-1,0 1,0 0,0 0,0 1,0-1,0 0,1 0,-1-1,0 0,1 0,-1 0,0 0,0 0,0 0</inkml:trace>
</inkml:ink>
</file>

<file path=ppt/ink/ink4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1190 436,'1'3,"1"0,-1 0,1 1,1 0,-1 0,0-1,1 0,0-1</inkml:trace>
</inkml:ink>
</file>

<file path=ppt/ink/ink4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1177 450,'2'3,"1"-1,0 0</inkml:trace>
</inkml:ink>
</file>

<file path=ppt/ink/ink4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1185 414,'1'3,"0"0,0 0,-1 0,1 0,2-1,-2 1,0 0,2 0</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168 232,'4'0,"0"0,0 0,0 0,0 0,0 0,1 0,0 0,-1 0,0 0,-1 0,0 0,0 0,0 0,0 0,0 0,0 0,0-1,0 0,0 1,0-1,1 0,-1 1,0 0,0 0</inkml:trace>
</inkml:ink>
</file>

<file path=ppt/ink/ink4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1279 383,'0'4,"0"-1,0 1,0-1</inkml:trace>
</inkml:ink>
</file>

<file path=ppt/ink/ink4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1237 394,'0'3,"1"0,-1 0,0 0,0 0</inkml:trace>
</inkml:ink>
</file>

<file path=ppt/ink/ink4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1278 400,'3'0,"0"0,0 0,0 0,0 0</inkml:trace>
</inkml:ink>
</file>

<file path=ppt/ink/ink4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1254 399,'3'-1,"1"1,-1 0,0 0,1 0,-1 0,1 0,-1 0,1 1,0-1,0 0,-1 1,0-1,0 1,-6 2,0-1,0 0,0 0,0 0,0 0</inkml:trace>
</inkml:ink>
</file>

<file path=ppt/ink/ink4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1276 411,'-3'1,"0"3,1-1,-1 0,1 0,-1 0,1 0,0 0,0 0,5-4,0 0,0 1,0-1,0 0,0 1,0-1,0 0,0 0,0 0,-6 3,-1 1,1-2,0 1,-1 0,0 1,1-1,0 0,-1 0,1 1,0-2,-1 1,1 0,0 0,0-1,0 1,0-2,0 1,0-1,0-1</inkml:trace>
</inkml:ink>
</file>

<file path=ppt/ink/ink4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1255 437,'3'0,"0"2,0 1,-1 0,2 0,0-1,0 0,-1 0,0-1,0 0,0-1,0 0</inkml:trace>
</inkml:ink>
</file>

<file path=ppt/ink/ink4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1256 451,'0'3,"2"1,-1-1,-1 0,0 1,0 0,0-1,0 0</inkml:trace>
</inkml:ink>
</file>

<file path=ppt/ink/ink4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1259 469,'3'-2,"1"2,0-1,-1 1,1 0,0 0,-1 0,-2 3,-2 0,0 0,0 0,-2-1,0-1</inkml:trace>
</inkml:ink>
</file>

<file path=ppt/ink/ink4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1262 481,'3'0,"0"0,0 0,0 0,0 0,1 0,-1 0</inkml:trace>
</inkml:ink>
</file>

<file path=ppt/ink/ink4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1335 401,'-3'4,"2"0,1-1,-2 1,2-1,-2 1,0 1,1-2,-1 0</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176 428,'2'0</inkml:trace>
</inkml:ink>
</file>

<file path=ppt/ink/ink4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1343 414,'3'0,"0"0,0 1,0-1</inkml:trace>
</inkml:ink>
</file>

<file path=ppt/ink/ink4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1329 429,'3'1,"0"0,0-1,0 1,0-1,0 0</inkml:trace>
</inkml:ink>
</file>

<file path=ppt/ink/ink4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1319 450,'3'1,"0"-1,0 0,0 0,1 0,-1 0,0 0,1 0,-1 0,0-1,0 0,0 1,1 0,-1 0,-5 3,1 0,1 0,0 0,-1 0,1 1,0-1,0 0,0 0,1 0,1 0,1-2,-1 2,1-2,0 1,0-2,-2-3,-2 0,1 0,0 0,0 0,0 0,0 0,0 0</inkml:trace>
</inkml:ink>
</file>

<file path=ppt/ink/ink4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1404 413,'3'0,"0"0,1 0,-1 0,1 0,-1 0,0 0,-2 3,-3 0,1 0,-2 0,1 0,1 0,0 0,4-1,-1 1,1-1,-1 1,1-1,-3 1,-1 0,0 0,-2 2,1-2,0 0,0 0,-1-3,0 1,0-1,1-3,-1 1</inkml:trace>
</inkml:ink>
</file>

<file path=ppt/ink/ink4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1476 416,'0'4,"0"-1,0 1,0 0,-1-1,1 0,-1 0,1 0,-2 0</inkml:trace>
</inkml:ink>
</file>

<file path=ppt/ink/ink4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1453 460,'3'2,"0"-2,0 2,0-1,0 0,0-1</inkml:trace>
</inkml:ink>
</file>

<file path=ppt/ink/ink4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280 695,'3'0,"0"0,0 0,0 0,1 0,-1 0,0 0,0 0,0 0,0 0,0 0,0 0,0 0,0 0,0-1,0 0,0 1,0-1,0 1</inkml:trace>
</inkml:ink>
</file>

<file path=ppt/ink/ink4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684 676,'4'0,"0"-1,2 1,-3 0,2 0,-1 0,1 0,0 0,-1 0,-1 0,1 0,0 0,-1 0,1 0,-1 0,0 0,0 0,0 0</inkml:trace>
</inkml:ink>
</file>

<file path=ppt/ink/ink4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1118 683,'3'-1,"1"0,-1 1,2-1,-2 1,3 0,-3 0,0-1,0 1,0 0,1 0,-1 0,0 0,0 0,1-1,-1 1,2 0,-2 0,1 0,0 0,0 0,-1-1,1 1,-1 0,0 0,0 0</inkml:trace>
</inkml:ink>
</file>

<file path=ppt/ink/ink4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247 794,'3'-1,"0"1,0-1,0 1,1 0,-1 0,0 0,0 0,0 0,0 0,0 0,0 0,0-1,0 0,0 1,0-1,1 1,-1 0,0 0,0 0,0 0,0 0,0 0,0 2,0-2,0 0,0 0,0 1,0-1,0 1,0-1,0 1,0-1,0 0,0 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231 484,'3'0,"1"0,-1 0,0 0,0 0,1 0,-1 0,0 0,0 0,0 0,0 0,0 0,0 0,0 0,0 0,0 0,0 0,0 0,1 0,0 0,-1 0,0 0,1 0,-1 0,0 0,0 0,0 0,0 0,0 0,0 0,0 0,0 0,0 0,0 0,0 0,0 0,0 0,0 0,0 0,0 0,0 0,0 0,0 0,0 0</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155 425,'3'0,"0"0,0-2,0 1,0 1,0-1,0 0,1 1,-1 0,0 0,0 0,0 0,0 0,0 0,1 0,-1 0,0 0,0 0,0 1,0-1,1 1,-1 0,0 0,0-1,0 0,0 1,0 0,0 0,0 0,0 0,0-1,0 0,0 0,0 0,0 0,0 0,0 0,0 0,0 0,0 0,1 0,-1 0,0 0,0 0,0 0,0 0,0 0,0 0,0 0,0 0,0 0,0 0,1 0,-1 0,0 0,0 0,0 0,0 0,0 0,0 0,0 0,1 0,0 0,-1 0,0 0,0 0,0 0,0 0,0 0,1 0,0 0,-1 0,0 0,1-1,-1 1,0 0,0 0,0 0,0 0</inkml:trace>
</inkml:ink>
</file>

<file path=ppt/ink/ink5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658 783,'3'0,"2"0,-1 0,0 0,0 0,3 0,-3 0,-1 0,1 0,-1 0,2 0,0 0,0 0,0 0,1 0,-3 0,1 0,0 0,0 0,-1 0,0 0,0 0,0 0,0 0,0 0,0 0,0 0,0 0,0 1,0 0</inkml:trace>
</inkml:ink>
</file>

<file path=ppt/ink/ink5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1100 783,'3'0,"0"0,0 0,1 0,0 0,0 0,0 0,-1 0,0 0,1 0,-1 0,1 0,0 0,-1 0,0 0,1 0,0 0,0 0,-1 0,1 0,0 0,0 0,-1 0,0 0,0 0,0 0,0 0,0 0,0 0,0 0,0 0,0 0,0 0,0 0,0 0,0 0,0-1,0 1,0 0,0 0,0 0</inkml:trace>
</inkml:ink>
</file>

<file path=ppt/ink/ink5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250 455,'17'0,"-13"0,-1 0,1 0,0 0,0 0,0 0,0 0,17 2,-18-2,1 1,0-1,-1 0,1 0,20 1,-21-1,1 0,5 1,-5-1,-1 0,1 0,19 0,-19 0,0 0,0 0,0 0,0 0,0 0,0 0,23 2,-23-2,-1 0,1 1,-1-1,1 0,29 4,-30-4,0 0,0 0,2 0,-1 0,-1 0,0 0,1 0,-1 0,29 0,-29 0,0 0,1 0,-1 0,0 0,0 0,5 0,-5 0,0 0,1 0,0 0,-1 0,0 0,28 1,-28-1,0 1,1-1,-1 0,1 0,9 0,-10 0,0 0,1 0,0 0,-1 0,0 0,17 0,-17 0,1 0,-1 0,0 0,0 0,8 0,-8 0,0 0,0 0,5 0,-5 0,0 0,9 0,-8 0,-1 0,0 0</inkml:trace>
</inkml:ink>
</file>

<file path=ppt/ink/ink5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453 538,'12'0,"-9"0,0 0,0 0,0 0,0 0,0 0,1 0,22-4,-23 3,0 1,0 0,12 0,-12 0,0 0,0 0,5 0,-5 0,1 0,-1 0,1 0</inkml:trace>
</inkml:ink>
</file>

<file path=ppt/ink/ink5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1351 545,'10'-2,"-7"1,0 1,0 0,11-3,-11 2,0 1,0-1,1 1,9-2,-10 2,0-1,0 1,0 0,1-1,18 0,-19 1,1 0,-1 0,1-1,-1 1,20-1,-19 0,0 1,1-1,-2 0,0 1,18-2,-18 1,0 1,0 0,0 0,4-1,-4 1,5-1,-5 1,0-1,0 0,0 0</inkml:trace>
</inkml:ink>
</file>

<file path=ppt/ink/ink5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447 656,'3'0,"8"-2,-8 2,2-1,-2 0,1 1,-1 0</inkml:trace>
</inkml:ink>
</file>

<file path=ppt/ink/ink5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511 654,'3'0,"0"0,8 0,-8 0,0 0,0 1,6-1,-6 0,0 0,0 0,5-3,-5 3,1 0</inkml:trace>
</inkml:ink>
</file>

<file path=ppt/ink/ink5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469 1050,'3'0,"0"0,1 0,-1 0,0 0,0 0,9 0,-9 0,0 0,1 0,-1 0,11 0,-11 0,0 0,0 0,0 0,5 0,-5 0,0 0,0 0</inkml:trace>
</inkml:ink>
</file>

<file path=ppt/ink/ink5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1387 653,'7'0,"-4"0,1 0,-1 0,0 0,0 0,11 0,-11 0,0 0,1 0,-1 0,1 0,-1 0,18 0,-18 0,0 0,6 0,-6 0,0 0,7 0,-7 0,0 0,4 0,-4 0</inkml:trace>
</inkml:ink>
</file>

<file path=ppt/ink/ink5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1375 1057,'3'0,"0"0,0 0,5-1,-5 1,0 0,1-1,-1 1,1 0,11 0,-12 0,1 0,-1-1,0 1,14 0,-14 0,0 0,0 0,0 0,0 0,1 0,10 0,-11 0,0 0,0 0,1 0,15 0,-16 0,0 0,1 0</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169 431,'3'0,"0"0,0 0,0 0,0 0,0 0,0 0,0 0,1 0,0 0,1-1,-2 1,1 0,-1 0,1-1,-1 1,0-1,0 1,0 0,0 0,0 0,0 0,0 0,0 0,2 0,-1 0,-1 0,0 0,0 0,0-1,0 1,0 0,0 0,0 0,0 0,1 0,-1 0,0 0,0 0,0-1,0 1,0 0,0-1,0 1,0 0,0-1,0 1,0 0,0 0,0 0,0-1,0 0,0 1,0 0,1-1,-1 1,0 0,0 0,1 0,-1 0,1 0,0 0,-1 0,0 0,1 0,-1 0</inkml:trace>
</inkml:ink>
</file>

<file path=ppt/ink/ink5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1696 459,'2'0</inkml:trace>
</inkml:ink>
</file>

<file path=ppt/ink/ink5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283 438,'3'0,"0"0,12 0,-11 0,0 0,0 0,0 0,0 0,-1 0,3 0,10 0,-13 0,0 0,1 0,-1 0,4 0,-4 0,0 0,7 0,-7 0,0 0,0 0,0 0,3 0,-3 0,3 0,-3 0</inkml:trace>
</inkml:ink>
</file>

<file path=ppt/ink/ink5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416 507,'4'-1,"-1"1,0 0,0 0,2 0,-2 0,0 0,2 1,-2-1,4 0,-4 0,2 0</inkml:trace>
</inkml:ink>
</file>

<file path=ppt/ink/ink5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276 443,'3'0,"0"0,0 0,0 0,0 1,1-1,8 0,-9 0,1 0,2 0,-3 0,1 0,0 0,12 0,-13 0,1 1,-1-1,0 0,0 0,7 1,-7 0,0-1,0 0,0 0,0 0,1 0,-1 0,9 0,-14-3,-1 2,-1-1,0 1,1 1,0-1,-27-1,26 2,-1 0,1 0,0 0,0 1,1 1,-2-2</inkml:trace>
</inkml:ink>
</file>

<file path=ppt/ink/ink5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1188 457,'4'0,"-1"0,0 0,0 0,1 0,13 0,-13 0,-1 0,1 0,0 0,-1 0,0 0,1 0,-1 0,16 0,-15 0,0 0,0 0,0 0,0 0,1 0,-1 0,15 0,-16 0,0 0,0 0,0 0</inkml:trace>
</inkml:ink>
</file>

<file path=ppt/ink/ink5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1355 512,'3'1,"5"0,-5-1,0 0,0 0,0 1,4 0,-4-1,0 1,0-1,3 0,-3 0,-6 0,0-1,0 0,0 1,-13 0,13 0,0 0,-4 1,4-1,7 0,-1 0,0 0,13 1,-13-1,0 0,0 0,0 0</inkml:trace>
</inkml:ink>
</file>

<file path=ppt/ink/ink5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1208 435,'4'0,"-1"0,1 0,-1 0,0 0,0 0,0 0,11 0,-11 0,0 0,0 0,0 0,0 0,1 0,-1-1,13 0,-13 1,0 0,0 0,0-1,0 1,7-1,-7 0,-6 1,-1 0,-17 0,17 0,1 0,-1 0,0 0,1 0,0 0,-1 0,1 0,-13 0,13 0,0 1,0 0,-2 0,9-1,0 0,-1 0,1 0,-1 0,0 0,1 0,1 0,21 1,-22-1,0 0,-1 0,0 0</inkml:trace>
</inkml:ink>
</file>

<file path=ppt/ink/ink5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257 973,'3'1,"6"0,-6 0,0 0,0-1,2 1,-2-1,1 0,-1 0,0 1,1-1,-1 0,10 0,-10 0,0 0,1 0,-1 0,1 0,10 0,-11 0,0 0,2 0,-1 0,-1 0,1 0,0 0,-1 0,0 0,10 0,-10 0,0 0,3 0,-3 0,0-1,0 0,0-1,0 1,2 1,-2-1,0 1,0 0,0 0,0-2,0 2</inkml:trace>
</inkml:ink>
</file>

<file path=ppt/ink/ink5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498 1053,'-9'0,"4"0,-9-2,10 1,-3 0,-18-2,22 3,0 0,-5-1,5 1,0 0,0 0,-1 0,1 0,0 0,0 0,-1 0,8 0,0 0,0 0,0 0,0 0,7 0,-8 0,0 0,1 0,10-3,-10 3,-1-1,0 0,0 0,0 1,6-2,-6 1,1 0,-1 0,0 0</inkml:trace>
</inkml:ink>
</file>

<file path=ppt/ink/ink5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1213 971,'3'0,"0"-1,0 1,0 0,2 0,-1 0,17 0,-18 0,0 0,1 0,-1 0,1-1,-1 1,2-1,0 1,23-1,-24 1,-1 0,0 0,1 0,-1 0,0 0,10-2,-10 2,0 0,0-1,0 1,10-3,-10 2,0 0,-21 1,14 0,1 0,-1 0,0 0,1 0,-1 1,0-1,-21 4,21-4,1 0,-1 0,0 0,-8 0,9 0,0 1,0-1,0 1,-5 0,5-1,0 1,0-1,0 1,-8 0,8 0,0 0,-4 0,4 0,0 0,6-1,12-3,-12 3,1-1,-1 1,0 0,0 0,1 0,-1 0,22-1,-20 1,-1 0,-1 0,2 0,-1-1,0 1,0 0,13-1,-14 1,0 0,1 0,-1 0</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426 425,'3'0,"0"-1,0 0,0 1,0 0,0 0,0 0,0 0,0 0,0 0,0 0,0 0,0 0,0 0,0 0,0 0,1 0,0 0,-1 0,0 0,0 0,0 1,0-1,1 0,-1 0,1 1,0-1,0 0,0 1,-1-1,1 0,-1 1,1-1,-1 0,0 0,2 0,-2 0,0 0,0 0,0 0,0 1,0-1,1 0,-1 0,1 0,-1 0,0 0,1 0,-1 0,1 0,-1 0,0 0</inkml:trace>
</inkml:ink>
</file>

<file path=ppt/ink/ink5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1341 1051,'3'0,"0"0,7-3,-6 3,-1 0,0 0,4 0,-4 0,0 0,3 0,-3 0,0 0,0 0,1 0,-1 0,0 0,0 0,0 0</inkml:trace>
</inkml:ink>
</file>

<file path=ppt/ink/ink5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318 455,'5'-2,"-2"2,0-1,0-1,0 2,4-3,0 3</inkml:trace>
</inkml:ink>
</file>

<file path=ppt/ink/ink5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1194 713,'2'0</inkml:trace>
</inkml:ink>
</file>

<file path=ppt/ink/ink5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44:4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1601 452,'2'0</inkml:trace>
</inkml:ink>
</file>

<file path=ppt/ink/ink5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771 418,'3'0,"0"0,0-1,0 1,0 0,0-1,0 1,0 0,0 0,0-1,0 1,0 0,0 0,0 0,0 0,0 0,0 0,0 0,0 0,0 0,0 0,0 0,0 0,0 0,0 0,0 0,0 0,0 0,0 0,0 0,0 0,0 0,0 0</inkml:trace>
</inkml:ink>
</file>

<file path=ppt/ink/ink5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936 416,'4'0,"-1"0,1 0,0-1,-1 1,0 0,0 0,0 0,1 0,-1 0,0 0,0 0,0 0,0 0,0 0</inkml:trace>
</inkml:ink>
</file>

<file path=ppt/ink/ink5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1036 407,'-3'0,"0"0,0 0,0-2,0 2,0-1,6 1,1 0,0 0,1 0,-1 0,-1 0,1 0,1 0,-1 0,-1 0,1 0,0 0,1 0,0 0,-2 0,1 0,1 0,-2 0,2 0,0 0,-1 0,0 0,0 0,0 0,0 0,-1 0,0 0,1 0,0 0,-1 0,0 0,0 0,0 0,0 0,0 0,0 0,0 0,0 0</inkml:trace>
</inkml:ink>
</file>

<file path=ppt/ink/ink5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778 554,'4'0,"0"0,-1 0,0 0,0 1,0-1,0 0,2 0,-1 0,0 0,-1 0,0 0,1 0,0 0,-1 0,2 0,-1 0,-1 0,2 0,-1 0,1 0,-1 0,1 0,-1 0,0 0,0 0,1 0,-2 0,0 0,1 0,-1 0,0 0,0 1,0-1,0 0,0 0,1 0,-1 0,1 0,-1 0,0 0,0 0,1 0,4 0,-5 0,0 0</inkml:trace>
</inkml:ink>
</file>

<file path=ppt/ink/ink5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779 412,'3'0,"0"0,1 0,0 0,-1 0,1 0,-1 0,0 0,0 0,0 0,0 1,1-1,0 0,0 1,0-1,-1 0,0 1,1-1,-1 0,0 0,0 0,0 0,0 0,0 0,0 0,0 0,0-1,0 1,0-1,0 0,0 0,0 1,0-1,0 1</inkml:trace>
</inkml:ink>
</file>

<file path=ppt/ink/ink5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1214 537,'3'0,"0"0,0 0,1 0,-1 0,0 0,1 0,0 0,0 0,0 0,-1 0,0 0,1 0,1 0,-1 0,1 0,-2 0,1 0,-1 0,1 0,0 0,-1 0,0 0,0 0,0 0,1 0,-1 0,2 0,0 0,-1 0,0 0,1 0,-1 0,-1 0,-6-2,-1 2,0-1,0 1,0 0,1 0,-1 0,-1 0,2 0,-1 0,0 0,1 0,-1 0,1 0,-1 0,0 0,1 0,-1 0,0 0,0 0,0 0,0 0,1 0,0 0,-1 0,0 0,0 0,0 0,0 0,0 0,0 0,0 0,1 0,-1 0,1 0,-1 0,0 0,0 0,-1 1,1-1,1 1,-2-1,1 1,1-1,0 1,0-1,7 0,0 0,-1 0,1 0,-1 0,0 0,0 0,0 0,1 0,-1 0,0 0,0 0,0 0,1 0,1-1,-1 1,1 0,0 0,-1 0,0 0,-1 0,4 0,-4-1,0 1,0 0,1 0,-1 0,0 0,0 0,1 0,0 0,-1 0,1 0,-1 0,0 0,0 0,0 0</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176 586,'2'0</inkml:trace>
</inkml:ink>
</file>

<file path=ppt/ink/ink5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936 413,'3'0,"1"0,-1 0,1 0,-1 0,1-1,0 1,0 0,0-1,0 0,0 1,-1-1,0 0,-7 1,0-1,-1-1,2 1,-1 1,-1-1,2 1,0-1,0 1,-1-1,0 1,1-1,0 1,0 0,-1 0,1 0,0 0,0 0</inkml:trace>
</inkml:ink>
</file>

<file path=ppt/ink/ink5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923 417,'3'-1,"0"1,1 0,-1 0,0-1,1 1,-1 0,0 0,0 0,0 0,0 0,0 0,0 0,1 0,-1 0,1 0,-1 0,0 0,0 0,0-1</inkml:trace>
</inkml:ink>
</file>

<file path=ppt/ink/ink5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176 815,'3'0,"0"0,0 0,0 0,1 0,-1 0,0 0,0 0,0 0,0 0,0 0,0 0,-6 0,-1 0,1-1,0 1,0 0,0 0,0 0,0 0,0 0,0 0,0 0,0 0,6-1,1 1,-1 0,3 0,-2-1,-1 1,1 0,-1 0,1 0,0 0,-1 0,-10-1,2 0,2 1,-1 0,1 0,-2-2,2 2,0 0,-1 0,1 0,0 0,0 0,7 0,-1 0,1 0,-1 0,1 0,-1 0,1 0,-1 0,1 0,-1 0,0 0,0-1,0 1,0 0</inkml:trace>
</inkml:ink>
</file>

<file path=ppt/ink/ink5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367 390,'0'3,"0"0,-1 0,1 1,-1-1,0 1,0 0,0 0,1 0,0 0,-1 0,1-1,-1 0,1 0</inkml:trace>
</inkml:ink>
</file>

<file path=ppt/ink/ink5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326 410,'3'0,"0"0,0-1,0 1,0-1,0 1,0 0,0 0,0 0,0 0</inkml:trace>
</inkml:ink>
</file>

<file path=ppt/ink/ink5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333 424,'3'0,"0"0,0 0,2 0,-2-1</inkml:trace>
</inkml:ink>
</file>

<file path=ppt/ink/ink5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404 408,'-3'0,"0"0,0 0,0 1,0 0,0 0,0 0,0 0</inkml:trace>
</inkml:ink>
</file>

<file path=ppt/ink/ink5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380 400,'0'3,"0"0,0 0,0 0,0 0,1 0,-1 0,1 0,-1 1,1 0,0-1,0 0,2-1,0-2,0 0,0 0,1 0,-1 0,2-2,-2 1,1-1,-1 0,0-1,0 0,-2 0,0 0</inkml:trace>
</inkml:ink>
</file>

<file path=ppt/ink/ink5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655 659,'3'0,"0"0,0 0,0 0,1 0,-1 0,0-1,0 0,0 1,1-1,-1 0,0 0</inkml:trace>
</inkml:ink>
</file>

<file path=ppt/ink/ink5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678 649,'0'3,"-3"-2,1 2,-1-2,0 2,1 0,-1-2,1 2,-1-1,1 1,-1 0,0 0,0-1,0 0,1 1,5-2,0-1,1 0,0-1,0 0,0 0,0 1,0-1,0 0,0-1,0 1,-1 1,0-1,0 1,0-1,0 0,0 1</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177 586,'3'0,"0"0,0 0,0 0,0-1,0 1,1 0,-1 0,0 0,0 0,0 0,0 0,0 0,1 0,-1 0,0 0,1 0,-1 0,0 0,0 0,0 0,0 0,0 0,0 1,0-1,0 1,0-1,1 1,-1-1,1 0,-1 2,1-2,-1 0,0 0,0 0,0 0,0 0,0 0,1 0,-1 0,2 0,-1 0,-1 0,1 0,-1 0,1 0,-1 0,0 0,0 0,0 0,0 0,1 0,-1 0,0 0,0 0,1 0,-1 0,1 0,0-1,-1 1,0 0,0 0,0 0,0 0,0 0,0 0,0 0,0 0,0 0,0 0,0 0,0 0,0 0,0 0</inkml:trace>
</inkml:ink>
</file>

<file path=ppt/ink/ink5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684 666,'-2'3,"2"1,-1-1,1 0,0 0,0 1,-1 0,1 1,-1 0,1-1,-1 0,1-1,0 1,-1 0,1-1,0 0,0 0,-3-3,1-3,0-1,1 1,-1 0</inkml:trace>
</inkml:ink>
</file>

<file path=ppt/ink/ink5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656 705,'-1'3,"0"0,-1 0</inkml:trace>
</inkml:ink>
</file>

<file path=ppt/ink/ink5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701 697,'3'3,"0"0,-1 1,1-3,-1 2,0 0</inkml:trace>
</inkml:ink>
</file>

<file path=ppt/ink/ink5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58 650,'3'0,"0"0,1 0,-1 0,1 0,0 0,-1 0,1 0,0 0,0 0,-1 0,0 0,0 0,0 0,0 0,0 0,0-1,0 0,0 1</inkml:trace>
</inkml:ink>
</file>

<file path=ppt/ink/ink5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55 677,'1'3,"0"0,-1 0,0 0,1 0,0 0,0 0,1 0,-1 0,0 0,0 0,-1 0,1 0</inkml:trace>
</inkml:ink>
</file>

<file path=ppt/ink/ink5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62 679,'3'0,"0"0,0 0,0-1,0 1,0 0,1 0,0-1,0 1,0 0,-1 0,0 0,0-1,0 1,0 0,0 0,0 0,0 0,0 0,0 0,0 0,-1 3,-2 0,0 0,0 0,0 0,-3 0,2 0,-1 0,-1 0,2 0,0 0,-2-3,1-3</inkml:trace>
</inkml:ink>
</file>

<file path=ppt/ink/ink5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90 667,'-2'3,"2"0,-2 2,2-2,-2 0,1 0</inkml:trace>
</inkml:ink>
</file>

<file path=ppt/ink/ink5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110 662,'-1'3,"1"0,0 0,0 0,-1 0,0 0,0 0,1 0,0 0,3-2,0-1,0 0,0 0,0 0</inkml:trace>
</inkml:ink>
</file>

<file path=ppt/ink/ink5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73 703,'3'0,"0"0,0 0,0 0,0 0,0 0,0 0,0 0,0 0,0 1,0-1,0 0,0 0,0 0,0 0,0 0</inkml:trace>
</inkml:ink>
</file>

<file path=ppt/ink/ink5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658 700,'-2'3,"1"0,1 0,0 0,2-6,1 0,0 0</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435 560,'3'0,"0"0,0 0,0 0,0 0,0 0,0 0,0 0,0 0,0 0,1 0,0 0,0 0,-1 0,1 0,0 0,0 0,1 0,-2 0,1 0,-1-1,0 1,0 0,0 0,0-1,0 1,0 0,0 0,0 0,0 0,0 0,0 0,1 0,-1 0,0 0,0 0,0 0,0 0,1 0,-1 0,0 0,0-1,1 1,-1-1,0 0,1 1,-1-1,0 1,0 0,0-1,0 1,0-1,0 0,0 1,0-1,0 1,0-1,0 1,0 0,0 0</inkml:trace>
</inkml:ink>
</file>

<file path=ppt/ink/ink5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441 694,'4'0,"0"0,-1 0,1 0,0 0,1 0,0 0,0 0,-2 0,1-1,-1 1,0 0,0 0,0 0,1 0,-1 0,2 0,-2 0,1 0,0 0,0 0,-1 0,-6 0,0 0,-1 0,0 0,1 0,0 0,0 0,-1 0,1 0,0-1,0 1,0 0,0-1,6 1,2 0,0 0,-1 0,-1 0,2 0,-1 0,0 0,-8 0,1-1</inkml:trace>
</inkml:ink>
</file>

<file path=ppt/ink/ink5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1378 844,'3'0,"1"0,-1 0,1 0,-1 0,1 0,0 0,-1 0,2 0,-2 1,2-1,-1 0,-1 0,1 0,0 0,-1 0,2 0,-2 0,0 0,0 0,1 0,0 0,1 0,0 0,-2 0,2 0,-2 0,1 0,-1 0,0 0,0 0,0 0,1 0,-1 0,0 0,0 0,0 0,1 0,-1 0,0 0,0 0,2 0,-2 0,3 0,-3 0,2 0,-1 0,-1 0,2 0,-1 0,0 0,-1 0,2 0,-2 0,1 0,-1 0,2 0,0 0,-1 0,0 0,2 0,-3 0,1 0,0 0,0 0,1 0,0 0,0 0,-2 0,1 0,-1 0,2 0,-2 0,0 0,0 0,1 0,-1 0,0 0,0 0,5 0,-5 0,0 0,3 0,-3 0,2 0,-1 0,0 0,0-1,-1 1,1 0,-1-1,0 1,0-1,0 1,0 0,0-1</inkml:trace>
</inkml:ink>
</file>

<file path=ppt/ink/ink5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785 694,'3'0,"0"0,0 0,0 0,0 0,0 0,0 0,0 0,2 0,-2 0,1 0,0 0,-1 0,1 0,-1 0,0 0,0 0,0 0,0 0,1-1,-1 0,0 1,0-1,0 1,0 0,0 0,0-1,0 0,0-1,1 2,-1-1,0 0,0 1,0 0</inkml:trace>
</inkml:ink>
</file>

<file path=ppt/ink/ink5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932 698,'3'0,"0"0,1 0,0 0,-1-1,1 1,0-1,-1 1,2 0,-2 0,2 0,1 0,-3 0,1-1,0 1,-1 0,0 0,0 0,-7-1,0 1,0 0,1-1,0 1,0 0,0 0,0 0,0 0,0 0,0 0,0 0,0 0,0 0,0 0,0 0,0 0,0 0</inkml:trace>
</inkml:ink>
</file>

<file path=ppt/ink/ink5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1031 696,'3'1,"0"-1,0 0,0 0,1 0,0 0,-1 0,0 0,0 0,0 0,1 0,0 0,1 0,-1 0,-1 0,1 0,4 0,-4 0,1 0,-1 0,-1 0,1 0,0 0,0 0,-1 0,-7 0,0 0,1 0,-1 0,0 0,0 0,1 0,0 0,0 0,0 0,0 0,-1 0,0 0,1 0,-1 0,0 0,1 0,0 0,-1 0,1 0,0 1,0-1,0 1,-1-1,1 1,0 0,0-1,-1 1,1 0,0 0,0-1,0 0,0 0,0 0</inkml:trace>
</inkml:ink>
</file>

<file path=ppt/ink/ink5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775 659,'4'0,"-1"0,1 0,1 0,3 0,-4 0,2 0,-3 0,2 0,-2 0,1 0,0 0,0 0,2 0,-1 0,-1 0,1 0,-1 0,1 0,1 0,-2 0,1 0,1 0,-2 0,1 0,-1 0,2 0,0 0,-1 0,-1 0,-1 0,2 0,4 0,-5 0,-1 0,2 0,-1 0,0 0,0 0,-1 0,1 0,0 0,-1 0,1 0,-1 0,0 0,0 0,0 1,1-1,1 0,-2 0,2 0,0 0,1 1,-3-1,1 0,-1 0,3 0,-1 0,-2 0,2 1,0-1,-2 0,1 0,1 0,0 0,3 0,-4 0,-1 0,1 0,1 0,-1 0,-1 0,2 0,-2 1,2-1,-1 0,-1 0,1 0,-1 0,0 0,2 0,-2 0,0 0,0 0,0 0,2 0,-1 0,1 0,-1 0,-1 0,1 0,-1 0,3 0,-1 0,-1 0,1 0,-2 0,2 0,1 0,-2 0,0 0,-1 0,1 0,-1 0,0 0,0 0,0 0,1 0,0 0,-1 0,0 0,1 0,-1 0,0 0,2 0,0 0,-1 0,-1 0,1 0,0 0,-1 0,1 0,-1 0,1 0,0 0,1 0,-1 0,0 0,-1 1,0-1,0 0,0 0,0 0,1 1,0-1,-1 0,2 0,1 2,-3-2,0 0,0 0,3 1,-3-1,2 0,-1 0,0 0,0 0,-1 0,0 0,-6 0,0 0,-1 0,1 0,0 0,0 0,-1 0,-1 0,0 0,1 1,1-1,0 0,-1 0,1 0,0 1,-2-1,1 0,-4 0,4 0,0 0,1 0,-1 0,1 0,-1 0,0 1,-1-1,0 0,2 0,0 0,0 0,-1 0,1 0,0 0,-2 0,-2 0,2 0,2 0,0 0,-2 0,2 0,-1 0,1 0,-2 0,1 0,0 0,0 0,1 0,-2 0,1 0,0 0,1 0,0 0,0 0,0 0,-4 0,2 0,2 0,-1 0,-1 0,2 0,-2 0,1 0,0 0,0 0,1 0,-1 0,-1 1,0-1,2 0,-4 1,4-1,0 0,0 0,0 0,-1 0,1 0,0 0,0 0,0 0,-1 0,1 0,-1 0,1 0,-2 0,0 1,2-1,-1 0,-1 0,-1 0,1 0,0 0,1 0,1 0,-1 0,0 0,1 0,0 0,-1 0,0 0,1 0,0 0,-1 0,0 0,0 0,0 0,1 0,-2 0,0 0,2 0,0 0,-2 0,2 0,-1 0,0 0,1 0,0 0,-2 0,0 0,1 0,0 0,0 0,0 0,0 0,1 0,-1 0,0 0,1 0,-1 0,0 0,0 0,1 0,-1 0,1 0,0 0,0 0,-1 0,0 0,1 0,-1 0,0 0,1 0,-1 0,-1 1,1-1,0 0,0 0,1 1,0-1,0 0,-1 1,1-1</inkml:trace>
</inkml:ink>
</file>

<file path=ppt/ink/ink5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169 831,'3'0,"1"0,-1 0,0 0,0 0,2 0,-2-1,1 1,-1 0,0 0,0 0,0 0,0 0,0 0,0 0,0 0,0 0,0 0,0 0,0 0,0 0,0 0,0 1,1-1,-1 1,1-1,0 2,0-1,0 0,-1-1,0 0</inkml:trace>
</inkml:ink>
</file>

<file path=ppt/ink/ink5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1053 551,'3'2,"0"-1,0-1,0 0,0 0,1 0,0 0,-1 0,0 0,1 0,0 0,0 0,0 0,1 0,-1 0,0 0,-1 0,0 0,0-1,1 0,0-1,-1-1,0 1,0 0,0 0,0-1,-1 0,1 0,-1 0,-1 0,0-1,0 0,-1 0,0 0,0 0,0 1,0-1,0 1,0-1,0 1,-2-1,0 0,-1 0,0 0,1 1,-1 0,0-1,-1 0,1 1,0 1,0-1,0 2,0 0,0 0,0 1,0 0,-1-1,1 1,0 0,0 0,0 0,0 2,0 0,0 0,0 0,0 1,0-2,1 2,-1 0,1 1,1-1,-1 1,2-1,-1 0,0 0,-1 0,1 0,0 0,-1 0,2 0,-1 0,0 1,0-1,-1 1,2-1,-1 1,0-1,1 0,0 0,0 0,0 0,2 0,1 1,-1-1,2 0,-1-1,1 1,-1-2,0 1,0-1,2 2,-1 0,0-1,0 0,-1-1</inkml:trace>
</inkml:ink>
</file>

<file path=ppt/ink/ink5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819 544,'3'1,"-1"2,2-1,-1 1,1-1,0 0,-1-1,0-1,0 0,0 1,0-1,0 0,1 0,-1 0,1 0,0 0,0 0,0 0,1 0,-1-1,0-1,0 1,1-1,-1 0,-1 1,0-1,1 0,0 0,1-1,0 0,-2 0,1 0,0 0,-1 0,1 0,-2 0,0 0,1-1,-2 1,-1 0,0 0,0 0,-1 0,-2 0,1 0,-1 0,0 1,-1-1,0-1,-2 0,3 1,-1-1,1 2,-1-1,1 1,2-1,-2 0,0 1,0-1,0 1,-1 1,0 0,0-1,1 2,0-1,-1 1,1 0,0 0,0 0,-1 0,1 0,-1 0,0 0,0 0,1 0,-1 0,1 0,0 0,0 0,0 0,0 0,0 1,0 0,-1 1,1 1,0-2,1 2,-1-1,1 1,-1-1,0 0,1 1,0 0,0 0,0 0,1 0,-2 1,1-1,1 0,0 1,0 1,1-2,0 0,0 0,0 0,0 0,1 0,1 0,0 0,1 0,0-1,0 0,0 0,0-1,0 0,1 1,0-1,0 1,0-1,-1 0,1 1,-1-1,0 1,1 0,-1-1,-1 2,2-1,0 0,-1 0,0 0,1 0,-1 1,0-2,0 1,0-1,0 0</inkml:trace>
</inkml:ink>
</file>

<file path=ppt/ink/ink5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392 837,'3'0,"0"0,0 0,0 0,0 0,0 0,0 0,0 0,0 0,0 0,0 0,0 0,0 1,1 0,2-1,-2 1,-1-1,0 0,2 1,0-1,1 1,-1-1,-2 0,1 0,-1 0,2 0,-1 0,-1 0,1 0,-1 0,0 0,0 0,0 0,2 0,-2 0,0 0,1 0,-1 0,1 0,-1 0,0 0,0 0,0 0,1 0,0 0,0 0,-1 0,0 0,0 0,0 0,0 0,0 0,1 0,0 0,-1 0,0 0,0 0,0 0,0 0,0 0,0 0,0 0,0 0,0 0,0 0,0 0,0 0</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190 762,'3'-1,"1"1,0 0,0 0,1 0,-1 0,0 1,0 0,0-1,0 1,-1-1,1 0,0 0,0 0,0 1,0-1,-1 1,0-1,1 0,0 1,0 0,0-1,0 0,-1 1,1 0,-1-1,0 1,0-1,0 1,0-1,1 0,0 0,0 0,0 0,-1 0,2 0,0 0,-1 0,0 0,0 0,-1 0,0 0,0 0,0 0,0 0,0 0,0 0,0 0</inkml:trace>
</inkml:ink>
</file>

<file path=ppt/ink/ink5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663 828,'3'-1,"0"1,0-1,0 1,0 0,0 0,0 0,0 0,1 0,-1 0,0 1,0-1,1 0,-1 0,0 0,0 0,1 0,-1 0,0 0,1 0,0 0,0 0,-1 0,2 0,1 0,-3 0,0-1,0 1,0 0,1 0,-1-1,0 1,0 0,2 0,-1-1,0 1,-1 0,0 0,0 0,0 0,0-1,0 1,0 0,0-1,0 1,0-1,0 1</inkml:trace>
</inkml:ink>
</file>

<file path=ppt/ink/ink5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390 832,'3'0,"0"0,0 0,0 0,0-1,0 1,0-1,0 0,0 0,0 0,0 1,0 0,0-1,0 1,0 0,0 0,0-1,1 0,0 1,-1 0,1 0,-1 0,4-1,-4 1,1 0,1 0,-1 0,-1 0,1 0,0-1,-1 1,0 0,1 0,-1 0,1 0,-1 0,1 0,0 0,0 0,0-1,0 1,0 0,0-1,-1 1,0-1,0 1,0 0,1 0,-1 0,1-1,-1 1,0 0,1 0,0 0,-1 0,1 0,-1-1,0 1,0 0,0-1,0 1,0 0,0-1,0 1,0 0,0 0,0 0,0 0,0-1</inkml:trace>
</inkml:ink>
</file>

<file path=ppt/ink/ink5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160 845,'3'0,"0"0,0 0,0 0,1 0,-1 0,1 0,0 0,-1 0,0 0,0 0,0 0,0 0,0 0,0 0,0 0,0 1,0-1,1 0,-1 0,0 0,0 0,0 0,0 0,0 0,1 0,-1 0,1-1,-1 0,0 0,0 0,0 1,0-1,0 1,0-1,0 1</inkml:trace>
</inkml:ink>
</file>

<file path=ppt/ink/ink5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207 310,'3'0,"0"-1,0 1,0 0,1 0,-1-2,1 2,-1-2,0 2,0-1,1 0,-1 1,0 0,0 0,0 0,0 0,1 0,-1 0,0 0,0 0,0 0,1 0,0 0,-1 0,1 0,-1 0,0 0,0 0,0 0,0 0,0 0,0 0,1 0,-1 0,0 0,0 0,0 0,0 0,0 0,1 0,-1 0,1 0,-1 0,0 0,1 0,0 0,-1 0,0 0,0 0,0 0,0 0,0 0,0 0,0 0,0 0</inkml:trace>
</inkml:ink>
</file>

<file path=ppt/ink/ink5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485 302,'3'1,"0"0,0 0,0 1,1-1,0-1,-1 1,0 0,0-1,0 1,0-1,0 0,0 0,0 0,0 0,0 0,0 0,2-1,-2-1,0 0,1 0,-1-2,0 1,-1 0,1 0,-1-1,0 1,-1 0,0 0,0 0,0-1,0 1,-1-1,0 1,0 0,0 0,0 0,-1 0,-1 0,0-1,0 1,0 0,-1 1,0-1,0 1,0 0,-1-1,0 1,0 1,0-1,0 1,1 1,-1-1,0 1,0 0,-1 0,1 0,0 0,1 0,-1 0,1 0,0 0,-1 0,1 2,-1-1,1 0,0 0,0 2,0-1,2 1,0 0,1 0,-1 0,1 0,-2 0,1 0,0 1,0-1,1 0,-1 1,1-1,-1 0,1 1,0-1,0 1,0 0,0 0,3 0,-3-1,2 0,0 0,1 0,0-1,-2 1,2-1,0-1,0 2,0-2,0 0,0-1,0 0,0 0</inkml:trace>
</inkml:ink>
</file>

<file path=ppt/ink/ink5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655 324,'3'0,"0"0,0 0,0-1,1 1,0-1,-1 1,1 0,0-1,0 1,-1 0,0 0,1 0,0 0,0-1,0 1,0 0,-1 0,0 0,1 0,-1 0,0 0,1 0,-1 0,0 0,0 0,0 0,1-1,-1 1,1-1,0 1,0-1,0 0,-1 1,0 0,0-1,1 1,-1 0,1 0,-1 0,1 0,0 0,-1 0,1 0,0 0,-1 0,1 0,1 0,-2 0,1 0,0 0,-1 0,1 0,1 0,-1 0,0 0,0 0,0 0,0 0,-1 0,0 0,1 0,-1 0,0 0,1 0,-1 0,1 1,0 0,-1-1,1 1,0-1,1 1,-1-1,-1 1,2-1,0 0,-2 0,2 0,-1 0,0 1,0-1,-1 0,2 0,-1 1,-1-1,1 0,0 0,-1 0,0 1,0-1,1 0,-1 0,0 1,0-1,0 0,0 0,0 1,0-1,0 0,0 1,1-1,-1 1,0-1,0 1,0 0,0-1,0 0,0 1,1 0,1-1,-2 0,1 1,0-1,-1 0,0 0,1 0,-1 0,0 0,0 0,0 0,0 0,0 0,0 0,0 0,0 0,0 0,0-1,0 0,0 1,0-2,1 1,-1 1,1 0,-1 0,0-1</inkml:trace>
</inkml:ink>
</file>

<file path=ppt/ink/ink5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355 719,'3'0,"0"0,0-1,0 1,0-2,0 2,0 0,0-1,0 1,1-1,-1 0,1 0,0 0,0 1,0-1,-1 1,0 0,0 0,0 0,0 0,0 0,0 0,0 0,0 0,0-1,1 1,-1 0,0 0,0-1,1 0,-1 0,0 1,0 0,0 0,0 0,0 0,0 0,0 0,0 0,0 0,0-1,0 1</inkml:trace>
</inkml:ink>
</file>

<file path=ppt/ink/ink5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347 711,'3'0,"0"-1,0 0,0 0,0 0,0 1,1-1,-1 1,0 0,0 0,0 0,0 0,0 0,0 0,1 0,-1 0,0 0,1 0,0 0,0 0,-1 0,1 0,0 0,0 0,0 0,-1 0,0 0,0 0,0 0,0 0,1 0,-1 0,0 0,0 0,0 0,1 0,-1 0,0 0,0 0,0 0,0 0,1 0,-1 0,0 0,0 0,0 0,0 0,0-1</inkml:trace>
</inkml:ink>
</file>

<file path=ppt/ink/ink5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431 703,'3'-2,"0"0,0 2,0-1,0 1,0 0,0 0,0-1,0 1,0 0,0 0,0 0,0 0,0 0,0 0</inkml:trace>
</inkml:ink>
</file>

<file path=ppt/ink/ink5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374 709,'4'-1,"-1"0,0 1,0 0,0 0,0 0,0 0,0 0,0 0,0 0,0 0,0 0,0 0,0 0,0 0,0 0,0 0,0 0,0 0,0 0,0 0,0 0,0 1,0-1,0 1,0-1,0 0,0 1</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453 728,'3'0,"0"0,0-1,1 1,-1-1,0 0,0 1,0-1,0 1,1-1,0 1,0 0,0 0,0 0,0 0,0 0,-1 0,0 0,0 0,0 2,0-2,1 0,-1 0,1 0,0 0,0 1,0-1,0 0,0 1,0-1,-1 0,1 1,-1 0,0-1,0 0,0 0,0 0,0 0,0 0,0 0,0 0,0 0,1 0,-1 0,0 0,0 0</inkml:trace>
</inkml:ink>
</file>

<file path=ppt/ink/ink5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749 705,'3'0,"0"0,0 0,0 0,0-1,1 1,-1-1,1 0,0 1,0-1,-1 0,1 1,-1 0,2-1,-2 1,0 0,0 0,0 0,0 0,0 0,0 0,0 0,0 0,0 0,0-1,0 1,0-2</inkml:trace>
</inkml:ink>
</file>

<file path=ppt/ink/ink5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1099 711,'4'0,"0"0,0 0,0 0,0 1,0 0,0-1,0 1,-1-1,1 1,0-1,-1 0,0 0,1 0,-1 0,1 0,0 0,-1 0,1 0,0 0,0 0,0 0,0 0,-1 0,0 0,1 0,-1 0,1 0,-1 0,1 0,-1 0,0 0,1 0,-1 0,0 0,0 1,0-1,0 0,1 0,0 0,0 0,-1 0,0 0,0 0,0 0,-6 0,-1 0,0 0,0 0,-1 0,1 0,1 0,-2 0,2 0,-1 0,0 0,0 0,1 0,-1 0,1 0,0 0,0 0,0 0,0 0,0 0,0 0,0 1,0-1,-1 1,0-1,1 1,0-1,-1 1,0 0,1-1,-1 1,-2 0,1 0,2 0,-2 0,1 0,1-1,0 1,-2 0,1 0,-1 0,0 0,1 0,1 0,0 0,6-1,1-2,1 1,1-1,-3 2,2-2,0 1,-1 1,0-1,0 0,-1 1,0 0,1 0,-1 0,1 0,0 0,-1 0,0 0,0 0,1 0,-1 0,0 0,0 0,0 0,0 0,0 0,0 0,1 0,-1 0,0 0,1 0,-1 0,0 0,0-1,0 1,0-1,0 1,0 0,1 0,-1 0,0 0</inkml:trace>
</inkml:ink>
</file>

<file path=ppt/ink/ink5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1093 730,'3'-1,"0"1,0 0,0 0,0-1,0 1,0 0,0 0,1 0,-1 0,1 0,0 0,-1 0,0 0,0 0,0 0,1 0,-1 0,1 0,-1 0,1 0,0 0,-1 0,0 0,0 0,1 0,-1 0,0 0,1-1,-1 1,0-1,1 1,0 0,0 0,0 0,0 0,-1 0,1-1,-1 1,0-1,0 1,0-1,0 1,0-1,0 1,0 0,0 0,0 0,0-1,0 1,0-1,-6 1,-1 0,0 0,0 0,0 0,-1 0,1 0,0 1,1-1,-1 1,1-1,0 0,0 1,0-1,-1 0,1 0,0 0,0 0,0 0,-1 0,1 1,0-1,0 0</inkml:trace>
</inkml:ink>
</file>

<file path=ppt/ink/ink5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1047 889,'3'0,"0"-1,0 1,0 0,0 0,1 0,-1 0,0 0,0 0,1 0,0 0,-1 0,0 0,0 0,0 0,0 0,1-1,0 1,-1 0,0-1,0 1,0 0,0 0,0 0,0-1,0 0,0 1,0-1,0 1,0 0,0 0,0-1,0 1,0 0,0-1,0 1,0 0,0 0,0 0,0 0,0 0,0 0,0 0,0 0,0 0,0 0,1 0,-1 0,0 0,0 0,0 0,0 0,0 0,0 0,0 0,0 0,1 0,0 0,-1 0,1 0,0 0,-1 0,1 0,-1 0,1 0,-1 0,1 0,-1 0,0 0,0 0,0 0,0 0,1 0,0 0,-1 0,0 0,0 0,1 0,-1 0,0 0,0 0,0 0,0 0,0 0</inkml:trace>
</inkml:ink>
</file>

<file path=ppt/ink/ink5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371 893,'3'-2,"0"1,2 0,0 0,-2 0,0 1,1-1,1 1,-2-2,0 2,1 0,1 0,-1 0,-1 0,1 0,-1 0,1 0,-1 0,0 0,0 0,0 0,0 0,0 0,0 0,0 0,0 0,0 0,0 0,-7 0,0 0,0 1,0 0,0-1,-1 2,1-1,1-1,-1 0,0 0,1 0,0 0,0 0,0 0,0 0,0 0,-1 0,0 0,0 0,1 0,0 0,0 0,0 0,0 0,0 0,0 0</inkml:trace>
</inkml:ink>
</file>

<file path=ppt/ink/ink5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772 895,'3'0,"0"0,0 0,1 0,-1-1,1 1,-1 0,0 0,0-1,1 1,-1 0,0 0,0 0,1 0,-1 0,1 0,-1 0,0 0,0 0,0 0,0 0,0 0,0-1,-6 1,0 0,-1 0,0 0,-1 0,2 0,0 0</inkml:trace>
</inkml:ink>
</file>

<file path=ppt/ink/ink5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1114 973,'3'0,"0"-1,0 1,0 0,0-1,1 1,0 0,-1 0,0 0,0 0,0 0,0 0,0 0,0 0,0 0,1 0,0 0,-1 0,0 0,0 0,0 0,0 0,0 0,0 0,0 0,0 0,0 0,0 0,0 0,0 0,0 0,1 0,0-1,-1 1,0 0,0 0,-7 0,0 0,0 0,0 1,1-1,0 1,0 0,-3-1,2 1,0 0,0 0,1 0,-1-1,-1 2,2-2,0 1,0 0,0-1,0 0,0 0,0 0,0 0,0 0,0 0,-1 0,1 0,0 1,0-1,0 0,6-1,0-1,0 2,0 0,0 0,0-1,0 1,0 0,1 0,0 0,-1 0,1 0,0 0,-1 0,0 0,3 0,-2 0,0 0,-1 0,0 0,0 0,0 0,0 0,0 0,0 0</inkml:trace>
</inkml:ink>
</file>

<file path=ppt/ink/ink5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1222 890,'3'-1,"0"0,1 1,-1-1,0 1,0 0,0 0,1 0,-1 0,0 0,0 0,0 0,0 0,0 0,0 0,0 0,0 0,0 0,0 0,0 0,0 0,0 0,0 0,0 0,0 0,0 0,0 0,1 0,-1 0,0 0,0 0,0 0,0 0,0 0,0 0,0-1,0 0</inkml:trace>
</inkml:ink>
</file>

<file path=ppt/ink/ink5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1302 880,'3'-1,"0"0,0 1,0 0,0 0,0 0,0 0,0 0,0 0,0 0,0 0,0 0,0 0</inkml:trace>
</inkml:ink>
</file>

<file path=ppt/ink/ink5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1189 871,'-1'-3,"0"0,1 0,0-1,0 1,0 0,0 0,0 0,2-1,0 0,-1 1,2-1,-2 1,0 0,2 0,-2 0,2 0,-1 0,1 0,0 0,1 0,-1 0,0 2,1-2,0 0,0 0,2 0,-2 1,-1 1,2-1,-2 1,1-1,0 1,-1 0,0 1,1 0,-1 1,1 2,-1-1,0 0,1 0,0 1,0 0,1-1,-1 1,-1-2,1 1,0 0,0 1,-1-2,0 1,0 0,0 0,0 0,0 0,0 0,0 1,1 0,-1 0,0-1,0 1,0 0,-1 0,-1 0,0 0,0 0,-1 0,0 0,0 0,-1 0,-1 0,-1 0,1 0,-1-1,0 0,0 1,0-1,0 0,0 0,0-1,0 0,0 1,0-1,-1 1,0-1,1 1,-1-2,0 2,1-2,0 1,0-1,0 0,0 0,0 0,0 0,-1 0,0 0,0 0,0 0,1 0,0 0,0-1,0 0,0 1,0-1,0 0,0 0,0 0,0 0,-1-1,1 0,0 2,0 0,0-1,0 1,0-1,-1 0,0 0,1 1,0-2,0 2,0-1,0 0,0-2,0 1,1-1,1 0</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184 926,'3'0,"0"0,0 0,0 0,1 0,-1 0,0 0,0 1,1-1,-1 0,0 0,1 0,0 0,-1 1,0-1,1 0,-1 0,0 0,0 0,0 0,0 0,1 0,0 0,-1 0,0 0,0 0,1 0,-1 0,0 0,1 0,-1 0,0 0,0 0,0 0,1 0,0 0,0 0,0 0,-1 0,0 0,1 0,0 0,0 0,-1 0,0 0,1 0,0 0,-1 0,0 0,1 0,0 0,-1 0,0 0,0 0,1-1,0 1,0 0,-1 0,1 0,0 0,0 0,0 0,0 0,-1 0,0-1,0 1,1 0,-1 0,0-1,0-1</inkml:trace>
</inkml:ink>
</file>

<file path=ppt/ink/ink5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179 597,'3'0,"0"0,0 0,0 0,2 0,-2 0,0 0,0 0,0 0,1 0,-1 0,0 0,1 0,1 0,-2 0,2 0,-1 0,1 1,-1-1,1 1,-1-1,-1 0,2 1,0-1,-1 0,1 1,-1-1,1 0,-1 1,-1-1,2 0,-2 0,0 2,1-2,-1 0,0 0,0 1,2-1,-2 0,0 0,0 0,1 0,-1 0,0 0,0 0,2 1,-2-1,0 0,2 1,2 0,-4 0,1-1,-1 1,2 0,-2-1,0 0,1 1,1-1,-2 0,0 0,0 0,3 0,-3 0,0 0,0 0,0 0,1 0,-1 0,0 0,0 0,2 0,-1 0,-1 0,0 2,2-2,-2 0,2 0,1 0,-3 0,1 1,2-1,-3 0,1 0,0 0,0 0,-1 0,1 0,0 0,-1 0,0 0,1 0,0-2,0 2,0 0,0-1,0 0,0 1,0-1,0 0,0 0,1 0,-1 1,-1-1,2 0,0 0,-1 1,1-2,0 1,-2 0,3 1,-1-1,-1 0,0 1,-1 0,1 0,-1 0,1 0,0-1,0 1,0-2,-1 2,0-1</inkml:trace>
</inkml:ink>
</file>

<file path=ppt/ink/ink5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123 400,'3'0,"0"-1,1 0,-1 0,0 1,1-1,0 0,-1 1,0 0,0-1,0 1,0-1,0 1</inkml:trace>
</inkml:ink>
</file>

<file path=ppt/ink/ink5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118 421,'2'3,"-1"1,0-1,-1 1,0-1,1 0,0 0,0 0,1 1,-1-1,0 0,0 0</inkml:trace>
</inkml:ink>
</file>

<file path=ppt/ink/ink5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127 423,'3'0,"0"-1,0 0,0-1,0 0,1 1,-1 0,1 1,-1-1,0 1,0-1,0 1,0-1,0 1,0 0,0 0,0-1,0 1,0 0,-3 3,0 0,0 0,-1 1,0-1,-1 0,1 0,-1 0,1 0,0 0,1 0,-1 0,1 0,-1 0,0 0,-2-1,0-5,1 0,1-1,1 1</inkml:trace>
</inkml:ink>
</file>

<file path=ppt/ink/ink5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148 407,'0'3,"0"0,0 0,0 0,0 0,0 0,0 0,-2 0,-1-2</inkml:trace>
</inkml:ink>
</file>

<file path=ppt/ink/ink5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164 406,'-3'0,"2"3,1 0,0 0,1 0,0 0,0 0,2-1,0-2,0 0</inkml:trace>
</inkml:ink>
</file>

<file path=ppt/ink/ink5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142 444,'3'1,"0"-1,0 0,0 0,0 0,0 0,0 0,0 0,0 0,0 0,0 0</inkml:trace>
</inkml:ink>
</file>

<file path=ppt/ink/ink5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137 448,'3'0,"0"0,0 0</inkml:trace>
</inkml:ink>
</file>

<file path=ppt/ink/ink5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301 440,'3'0,"0"0,0 0,0 0,0 0,0 0,0 0,0 0,0 0,0 0,0 0,1 0,0 0,-1 0,0 0,0 0,0 0,0 1,0 0,0-1,0 1,0-1,0 0,0 0,0 0,0 0,0 0,0 0,0 0,0 0,0 0,0 0,0 0,0 0,0 0,0 0,0 0</inkml:trace>
</inkml:ink>
</file>

<file path=ppt/ink/ink5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913 591,'3'0,"1"0,0 0,0 0,-1 0,1 0,-1 0,1 0,0 0,0 0,0-1,0 1,0 0,-1 0,0 0,0 0,0 0,0 0,0 0,1-1,-1 1,1 0,0 0,-1 0,1 0,0 0,-1 0,1 0,-1 0,1 0,-1 0,0 0,0-1,0 1,1 0,-1-1,0 1,1 0,-1 0,1 0,-1 0,1 0,-1-1,0 1,0 0,0 0,0 0,0 0,0-1,0 1,0 0,0 0,0 0</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483 903,'3'0,"0"0,0 1,0 0,0-1,0 1,0 0,1 0,0-1,0 1,-1 0,0-1,0 2,0-2,2 0,0 1,-2-1,1 0,-1 0,2 1,0-1,-2 0,1 0,-1 0,2 0,-1 0,1 0,-1 0,1 0,-1 0,1 0,-2 0,2 0,-2 0,4 0,-3 0,-1 0,1 0,0 0,-1 0,0 0,0 0,0 0,0 0,0 0,0 1,0-1,1 0,0 1,-1-1,0 0,1 1,-1-1,0 0,0 0,0 1,0-1,0 0,0 0,0 0,0 0</inkml:trace>
</inkml:ink>
</file>

<file path=ppt/ink/ink5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920 588,'3'0,"0"-1,0 0,1 0,-1 0,1 0,-1 1,1 0,-1 0,0 0,0 0,0 0,1 0,-1 0,0 0,0 0,1 0,0 0,-1 0,1-1,0 1,-1 0,0 0,0-1,0 1,0-1,0 1,0-1</inkml:trace>
</inkml:ink>
</file>

<file path=ppt/ink/ink5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1044 577,'3'0,"0"0,1 0,-1 0,0 0,0 0,0 0,0-1,0 1,0 0,0 0,-6-1,-1 0,0 1,0-1,0 0,0 1,0-1,1 1,0-1,0 1,0 0,0 0,0 0,0 0,0 0</inkml:trace>
</inkml:ink>
</file>

<file path=ppt/ink/ink5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1565 383,'-3'0,"0"1,0-1,0 0,0 0,-1 0,0 0,0 0,-1 0,2 0,-3 0,3 0,-1 0,1 0,-1 0,0 0,1 0,0 0,0 0,0 0,0 0,0 0,-1 0,1 0,0 0,0 0,0 0,-1 0,0 0,1-1,0 0,-1-2,0 1,1 1,0 0,0-1,1-1,-1 0,1 0,0-1,1 0,0 1,0-1,-1 1,1 0,0 0,1 0,-1 0,1 0,0 0,0 0,0 0,2 0,1-1,-2 1,2 0,0 0,1 0,0 0,0 1,-1 1,0-1,0 1,3-2,-2 1,-1 0,1 0,0 0,-1 2,1-2,0 1,0 1,0-1,-1 0,0 1,0 0,0 0,1 0,0 0,1 0,-1 0,-1 0,1 0,1 0,-2 0,0 0,1 1,1-1,-2 0,0 0,0 2,1-2,-1 0,0 0,0 0,0 0,1 0,-1 0,0 0,2 0,1 1,-3-1,0 0,0 2,0 0,0 0,0 0,1 0,0 1,-3 0,2-1,-1 1,-1 0,1 0,0 0,-1 0,-1 0,0 0,0 0,0 0,-1 0,-2 1,0-2,0 1,0-1,-1 1,1-2,0 1,0 0,-1 1,0-1,0 0,1-1,-1 1,1 0,-1 0,1-1,-2 3,1-2,1-1,0 1,0-1,0 0,0 1,0-1,0 0,0 0,0 1,0-1,0 0,0 0,0 0,0 0,0 0,0-1,0 1</inkml:trace>
</inkml:ink>
</file>

<file path=ppt/ink/ink5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1445 605,'3'0,"0"0,0 0,1 0,0 0,-1 0,2 1,-1-1,-1 0,3 0,-1 1,-2-1,2 0,-1 0,-1 0,1 0,0 0,-1 0,1 0,1 0,-2 0,2 0,0 0,-1 0,-1 0,0 0,0 0,0 0,1 0,-1 0,1 0,0 0,0 0,0 0,0 0,0 0,-1 0,1 0,0 0,0 0,0 0,0 0,0 0,0 0,0-1,1 0,-1 1,0-1,-1 0,0 0,0 0,0 1</inkml:trace>
</inkml:ink>
</file>

<file path=ppt/ink/ink5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271 798,'2'3,"1"0,-2 0,1 0,1-1,-1 1,1-2,0 1,0-2,0 0,0 0,0 1,0-1,1 1,0-1,-1 0,0 0,0 0,0 0,0 0,1 0,-1 0,1 0,-1 0,0 0,0 0,0-1,1 0,-1-1,0 1,0 0,1 0,-1 1,0-1,0-1,0 1,0-1,0 1,0-1,0 0,0 0,0 1,1-2,-2 0,3 0,-3 0,1 1,0-2,-1 1,1 0,-1 0,0 0,1 1,-2-1,0 0,-1 0,2 0,-2 0,0 0,0 0,0 0,0 0,-3 2,0-2,0 2,0-1,0 1,0 0,0 0,0 1,-1-1,0 0,0 0,1 0,0 0,-1 0,1 0,0 1,-1-2,1 2,-1-1,1 0,0 1,0-1,0 1,0 0,-1 0,-1 0,2 0,0 0,-1 0,1 0,0 0,0 0,0 1,0-1,0 1,0-1,0 2,0-2,-1 0,1 1,0 0,0-1,0 2,0-1,0 1,0 0,-1-1,1 0,0 1,0 0,0 0,0 0,0-1,0 1,0 1,0-2,0 1,1 1,1 0,-1 0,2 0,0 0,0 0,0 0,2 0,1-2,0 0,0-1,0 0,0 0,0 0,0 0,0 0</inkml:trace>
</inkml:ink>
</file>

<file path=ppt/ink/ink5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283 980,'3'0,"0"0,0 1,0-1,0 1,1-1,-1 0,0 0,0 0,0 0,0 0,0 0,1 0,-1 0,0 0,0 0,0 0,0 0,0 0,0 0,0 0,0 0,0 0,0 0,0 0,0 0,0 0,0 0,0 0,0 0,1 0,-1 0,0 0,1 0,0 0,0 0,-1 0,0 0,0 0,0 0,0 0,0 0,0 0,0 0,0 0,1 0,-1 0,0 0,0 0,1 0,-1 0,0 0,0 0,0 0,0 0,0 0,0-1,0 1,0 0</inkml:trace>
</inkml:ink>
</file>

<file path=ppt/ink/ink5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206 695,'0'4,"0"-1,0 0,0 0,0 0,0 0,0 1,-1 0,0 0,1 0,-1 0,0 0,1 0,0-1,0 2,-1 0,1-1,0-1,-1 0,0 2,-1-1,2-1,-1 0,1 0,-1 1,0 0,1-1,-1 1,1-1,0 1,-1 1,1-2,-1 0,1 1,-1-1,1 0,0 0,-1 1,-1 1,2-2,-1 2,1 0,-1-1,1 1,-1-1,1-1,0 2,0-1,0 0,-1 0,1 1,0-1,0 0,-1 0,0 0,0 0,1-1,-1 1,0 0,1 0,0-1,0 0,0 0,0 1,0 0,0-1,0 0,0 0,0 0,2 0,-1 0,0 0,-1 0,0 0,0 0,0 1,0 0,0-1,0 0,0 0,0 0,0 0,1 0</inkml:trace>
</inkml:ink>
</file>

<file path=ppt/ink/ink5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217 685,'3'-2,"0"2,1 0,-1-1,0 1,1 0,0 0,0 0,0 0,-1 0,2 0,-2 0,0 0,5 0,-5 0,2 0,-1 0,1 1,-1 0,1-1,0 2,4-1,-5 0,1-1,-2 1,2 0,-2-1,0 1,2 0,-2-1,0 0,0 0,1 0,0 1,-1-1,0 0,1 1,-1-1,0 0,1 0,1 0,-1 0,-1 0,1 0,0 0,0 0,0 0,0 0,-1 0,1 0,-1 0,1 1,1-1,-1 0,0 0,-1 0,1 0,-1 0,1 0,0 0,0 0,-1 0,1 0,0 0,0 0,0 0,-1 0,0 0,2 0,0 0,-1 0,1 0,-1 0,-1 0,1 0,0 0,-1 0,0 0,0 1,0-1,0 1,1-1,0 1,-1-1,1 0,-1 1,0-1,0 0,0 0,0 0,0 0,0 0,0 0,0 0,0 1,0-1,0 1,0-1,-1 3,-2 1,0-1,0 1,0-1,2 2,-2-2,0 2,0-1,0-1,0 1,1-1,-1 1,0 1,0-1,0 1,0-2,0 2,0 1,1-2,-1 1,0-1,0 1,0 1,0-3,0 1,1 1,-1-1,0 1,0-2,0 2,0-2,0 1,0 1,0-2,0 1,0 1,0-1,0 1,0-1,0 1,0-2,0 2,0-1,0 1,0-1,0-1,0 2,0-1,0 1,0-1,0 1,-1-1,1 3,0-3,-2 1,2-1,0 2,-1 1,1-3,0 1,-1-1,1 1,-1-1,1 1,-1-1,1 0,-1-1,1 1,0 0,-1-1,1 0,0 2,0-1,0 0,0-1,0 0,-3-1,0-1,0-1,0 0,0 0,0 0,-1 0,1 0,-1 0,0-1,0-1,1 1,-1 0,1 1,-1-1,1 0,-1-1,1 1,-1 1,1-1,0 0,0 1,-3-1,3 0,0 1,-2-1,-1 0,2 1,1-1,0 1,0 0,-1 0,0-1,1 1,0 0,-1-1,0 0,0 1,0-2,0 1,1 0,-1 1,1-1,0 0,0 1,-1-1,1 0,0 0,-1 0,1 1,0-1,0 0,-1 1,1-2,-2 1,-3-2,4 2,0 1,0-1,0 0,0 1,0 0,1-1,-1 1,0-1,1 0,-1 1,0-1,0 1,1 0,-1 0,1-1,0 0,-1 1,1 0,0-1,-1 0,1 1,-1-1,1 1,0 0,0 0,0 0,0 0,-1 0,1 0,0 0,0 0,0 0,0 0,0 0,0 0,0 0,0 0,0 1,0-1,0 1,0-1,0 0,0 0,0 1,0-1,-1 0,0 1,0-1,1 0,-1 0,1 0,0 0,0 0,-1 0,0 0,1 0,0 1,-1 0,0-1,1 1,0 0,0-1</inkml:trace>
</inkml:ink>
</file>

<file path=ppt/ink/ink5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277 819,'3'0,"0"0,0 0,1 0,0 0,0-1,1 0,1 0,-1 1,-2-1,2 1,0 0,-1 0,-1 0,2 0,-2-1,2 1,0 0,-1-1,-1 1,2 0,-2 0,1-2,-1 2,2 0,0-1,-2 1,1-1,-1 1,2-1,-1 0,0 0,0 0,-1 1,0 0,0-2,0 1,0 1,0-1,-7 0,1 0,0 0,-1 0,-1 1,1-1,-1 1,2 0,0 0,-2-1,2 1,0 0,-1 0,1 0,0 0,0 0,0 0,-1 0,0 0,1 0,0 0,-1 0,1 0,0 0,-1 0,1 0,-2 0,1 0,0-1,0 1,0 0,0 0,1 0,0 0,-1 0,0 0,0 0,0 0,1 0,0 0,0 0,0 0,0 0,-1 0,1 0,-1 0,1 0,0-1,0 0,0 0,0 1,0-1,0 1,0 0,7 0,0 0,-1 0,0 0,1 0,0 0,-1 0,2 0,-1 0,1 0,-1 0,1 0,-1 0,1 0,-2 0,0 0,0 0,0 0,1 0,-1 0,1 0,0 0,-1 0,1 0,0 0,0 0,0 0,0 0,0 0,-1 0,1 0,-1 0,0 0,0 0,0 0,0 0,1 0,0 0,-1 0,0 0,0 0,0 0,0 0,0 0,0 0,0 0,-6 0,0 0,0 0,0 0,0 0,0 0,0 0,0 0,0 0,-1 0,-1 0,0 0,2 0,-1 0,1 0,0 0,0 0,0 0,-1 0,1 1,-2 0,0-1,2 2,0-1,0-1,-2 1,0 0,2-1,-1 1,0 0,1-1,0 1,-2 0,1 0,0 0,1-1,0 0,0 1,6 1,0-2,0 1,0-1,1 1,0 0,0-1,0 0,-1 0,1 0,-1 0,1 0,0 0,1 0,-2 0,1 0,-1 0,0 0,0 0,3-1,-3 1,2-1,-1 0,0 1,0 0,0 0,-1 0,1 0,-1 0,1 0,-1 0,1 0,-1 0,0 0,0 0,0 0</inkml:trace>
</inkml:ink>
</file>

<file path=ppt/ink/ink5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306 804,'-3'2,"0"0,0-2,0 0,0 0,0 0,0 0,0 0,0 0,0-1,0-1,-1 0,1-1,0 1,-1-1,0 0,2 0,0 0,-1-1,2 1,0 0,1-1,0 1</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222 478,'3'0,"0"0,0 0,0 0,0 0,0 0,0 0,0 0,0 0,0 0</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174 931,'3'0,"0"0,0 0,0 0,0 0,0 0,0 0,0 0,0 0,3 0,-2 0,-1 0,1 0,-1 0,0 0,0 0,0 0,0 0,0 0,0 0,0 0,1 0,0 0,-1 0,0 0,1 0,-1 0,0 0,0 0,0 0,0 0,0 0,0 0,0 0,0 0,1 0,0 0,0 0,-1 0,0 0,0 0,0 0,0 0,0 0,0 0,0 0,0 0,0 0,0 0,0 0,0 0,0 0,0 0,0 0,0 0,0 0,0 0,0 0,0 0,0 0,1 0,0 0,0 0,-1 0,0 0,1 0,-1 0,1 0,-1 0,0 0,1 0,-1 0,1 0,-1 0,1 0,-1 0,0 0,0 0,0-1</inkml:trace>
</inkml:ink>
</file>

<file path=ppt/ink/ink6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322 714,'3'-1,"0"0,0 1,1 0,0 0,0-1,0 1,0 0,-1 0,1 0,-1 0,0 0,0 0,1 1,-1-1,0 1,1 0,0 0,0 1,0 0,0-1,-1-1,0 1,1 0,-1 0,0 0,0 0,1 1,-1-1,0 1,1-1,-1 1,0-1,0 2,0-1,-1 1,-2 0,0 0,0 1,0-1,0 1,-1 0,0-1,-1 1,1-1,-1 1,-1 0,1 0,0-1,-1 1,1-1,-1 0,1 0,0 0,-1 0,0-1,0 1,-1-1,-2 0,2 1,0-1,0 0,0 0,-1 0,1-1,1 0,0 0,0-1,-2 2,1-2,1 1,-1 0,0-1,1 1,0 0,0-1,-1 2,0-1,0-1,1 1,-1-1,0 1,0 0,0-1,0 0,0 0,0 0,1 0,0 0,-1 0,1 0,0 0,-1 0,0 0,0 0,1 0,-1 0,0-1,0-2,1 2,0-2,0 0,1 0,1 0,0 0,1 0,-1 0,1 0,0 0,0-1,0 0,0 1,0-1,0 0,0 1,0 0,1 0,0 0,1-1,0 1,0-1,-1 1,0 0,1 0,1 0,0 0,-1 0,1 1,0-1,3-1,-2 2,0 0,-1-1,1 0,0 1,0-1,0 0,-1 1,1-1,0 1,0-1,1 1,-1 0,0 0,0 1,-1-1,1 1,0 0,0 0,0 0,0 1,-1 0,2-1,0 1,-1 0,-1 0,1 0,0 0,-1 0,1 0,-1 0,1 0,-1 0,1 0,1 0,-1 0,0 0,-1 0,1 0,-1 0,0 0,1 1,-1-1,0 1,0-1,0 2,0-1</inkml:trace>
</inkml:ink>
</file>

<file path=ppt/ink/ink6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560 747,'-4'0,"1"0,0 1,0 0,0 0,0-1,0-3,0 2,1-2,-1 1,1-2,-1 1,1 0,1 0,0 0,1 0,0 0,0 0,0 0,0 0,0 0,1 0,0 0,0-1,2 1,-1 0,-1 0,1 0,0 0,1 0,-1 0,1 0,-1 0,1 1,0 2,0-1,0 0,1 1,-1 0,0 0,0 0,0 0,0 0,1 0,-1 1,0 0,0 2,-2 0,-1 1,0 2,0-2,0-1,0 1,0 0,-1 1,-1-1,1 0,-1 0,1-1,0 0,-1 0,2 0,-3-2,0 1,0 1,0-2,0 0,-1 1,1-1,0 1,-1-2,1 0,0 1,0-1,0 0</inkml:trace>
</inkml:ink>
</file>

<file path=ppt/ink/ink6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55:4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525 891,'1'3,"2"-1,0-2,0 0,0 0,0 0,0 0,0-1,0-1,0 0,0-1,-1 0,0-1,-1 0,-1 1,0 0,1-1,-1 1,0 0,0 0,1 0,-1 0,-3 2,0 1,0 0,0 0,0 0,0 0,0 0,0 0,0 1,0 0,1 2,1 0,0 0,1 0,0 0,0 0,0 0,0 0,0 0,0 0,1 0,2-1,0-2,0 0,0 0,0 0,0-1,0 0,0-2,0 1,0 0,-1-1,1 1,0 0,-1-1,1 1,-1-1,1 0,-2 0,-1 0,-1 0,-2 1,0 1,0 1,0-1,-1 1,1-1,0 0,0 1,-1 0,1 0,0 0,-1 0,1 0,0 0,0 0,0 1,0 0,0-1,2 3,0 0,-1 0,2 0,0 0,0 0,0 0,0 0,3 0,0-1</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717 481,'2'0</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721 478,'3'0,"0"0,0-1,0 1,0-1,0 0,0-1,0 2,0-1,0 1,0 0,0 0,0 0,0 0,0-1,0 1,0 0,0-1,0 0,0 0,0 1,0 0,0-1</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756 418,'0'3,"0"0,-1 0,0 0,1 0,0 0,0 0,0 0,0 0,0 0,0 0,0 0,0 0,0 0,0 0,0 0,0 0,-1 0,0 0,1 0,0 0,0 0,-1 0,0 0,1 0,0 0,0 0,0 0,0 0,0 0,0 0,0 0,0 0,0 0,0 0,0 0,0 0,-1 0,1 0,0 0,0 0,0 0,-1 0,1 0,0 0,0 0,0 0,0 0,0 0,0 0,0 0,0 0,0 0,0 0,0 0,-1 0,1 0,0 0,0 0,0 0,0 0,0 0</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755 482,'-3'0,"3"3,0 0,-1 0,1 0,0 0,-1 0,1 0,-1 0,1 0,-1 0,0 0,-2 0,2 0,0 0,0 0,-2 0,2 0,-2 0,1 0,-1-1,1 1,-1 0,0-1,0 0,0 1,0-1,0-1,0 1,0-1</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755 495,'3'0,"0"1,0 0,0 0,-1 2,1 0,-1 0,-1 0,2-1,0 0,0-2</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804 426,'0'3,"2"1,2 1,-3-2,1 0,0 0,0 1,0-1,0 0,0 1,0-1</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879 420,'0'3,"-2"0,-1-1,1 1,0 0,-1-1,2 1,-2-1,1 1,-1-2,0 2,0 0,0-2,0 1,0-1,-1 1,1-1,0 2,-1-2,0 0</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806 465,'3'0,"0"0,0 0,0 0,0 0,0 0,0 0,0 0,0 0,0 0,0 0,0 0,0 0,0 0,0 0,0 0,0 0,0 0,0 0,0 0,0 0,0 0</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840 417,'0'3,"0"0,0 1,0-1,0 0,0 0,0 0,0 0,1 1,-1-1,0 0,0 0,0 0,0 0,0 0,0 0,0 0,1 0,-1 0,1 0,-1 0,0 0,0 1,0-1,0 0,0 0,0 0,0 0,0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910 481,'3'0,"0"0,0 0,3 0,-1 0,-2 0,2 0,-1 0,1 0,-2 0,1 0,0 0,-1 0,1 0,0 0,0 0,-1 0,1 0,0 0,0 0,0 0,-1 0,0 0,0 0,0 0,0 0</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833 472,'-3'0,"0"1,1 2,0 0,1 0,-2-2,1 2,-1-1,0 0,2 1,-2-2,0 1,0 0,0 0,0-1,0 0,0 0</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853 470,'1'3,"1"0,0 0,0 1,1-1,0 0,0 0,-1 0,0 0,0 0,1-2,0 1,-2 1,2-1,0 0,0-1,0 0,0-1,0 0,0 0,0 0,0 1</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841 515,'0'3,"0"0,0 0,0 1,0-1,0 0,0 0,-1 0,0 0,-1 0,0 0,0 0,-1-2,0 1,0 0,0 0,0-1,1 2,5-1,0 0,0-1,0 1,0-1,0 1,-2 1,2-2,0 1,0-1,0 1,0-1,0 1,0 1,0-3,-1 3,1-2,0 2,0-2</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865 534,'-3'3,"1"0,0 0,1 0,0 0,-2-2,2 2,0 0,-1 0,-1 0,1 0,-1-1,0 1,0-1,0 0,0 0,0-1,0 0,0 0,0 1,0 0,0-1,0 0,0 0,0 0,0 0,0 0,0-1,0 2</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776 539,'3'0,"0"-1,0 0,0 1,0-1,0 1,0 0,0 0,0 0,0 0,0 0,0 0,0 0,0 0,0 0,0 0,0 0,0 0,0 0,0 0,0 0,0 0,0 0,0 0,0 0,0 1,0-1,0 0,0 0,0 0,0 0,0 0,0 0,0 0,0 0,0 0,0 0,0 0,0 1,0-1,0 0,0 0,0 1,0 0</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64 405,'3'0,"0"0,0 0,0 0,0 1,0-1,0 0,0 0,0 0,0 0,0 0,0 0,0 0,0 0,0 0,0 0,0 0,0 1,0-1,1 0,0 0,0 0,-1 0,1 0,-1 0,0 0,0 0,0 0,0 0,1 1,-1-1,0 0,0 0,0 0,0 0,0 0</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707 401,'3'0,"0"-1,0 1,0 0,0 0,0 0,0 0,0 0,0 0,0 0,0 0,1 0,0 0,0 0,-1 0,0 0,0-1,0 1,0 0,0 0,0-1,0 1,1-1,-1 1,0 0,0-1,0 1</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68 518,'3'0,"1"0,-1 0,0 0,0 0,0 0,0 0,0 0,0 0,0 0,0 0,0 0,0 0,0 0,0 0,0 0,0 0,0 0,0 0,0 0,0 0,0 0,0 0,0 0,0 0,0 0,0 0,0 0,0 0,0 0,0 0,0 0,0 0,0 0,0 0</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460 516,'3'0,"0"0,1 0,0 0,0 0,-1 0,0 0,1 0,0 0,-1 0,1 0,0 0,2 1,-1-1,0 0,-1 0,1 1,0-1,-2 0,0 0,0 0,3 0,-1 0,-2 0,2 0,-2 0,0 0,1 0,1 1,0-1,-2 0,0 0,1 0,1 0,-2 1,2-1,-1 1,0-1,0 1,0-1,0 0,-1 0,0 1,0-1,1 0,0 0,0 0,0 0,0 0,-1 0,1 0,-1 0,1 0,0 0,0 0,0 0,0 0,-1 0,1 0,0 0,0 0,0 0,0 0,-1 0,1 0,-1 0,1 0,0 0,0 0,0 0,0 0,1 0,-2 0,1 0,0 0,-1 0,4 0,-3 0,0 0,0 0,-1 0,0 0,0 0,0 0,0 0,0 0,0 0,0 0,0 0</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902 471,'0'3,"0"0,0 0,0 0,-1 0,1 0,3-5,-2-1,0 0,-1 0,1 0,-1 0,0 0,3 2,0-1,0 2,0 0,0 0,-2 3,-1 0,0 0,0 0,0 0,0 0,0 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1544 490,'3'0,"0"0,0 0,0 0,1 0,-1-1,1 1,0-1,1 1,-2 0,0 0,2-1,-2 1,2 0,-1 0,1 0,-1-1,1 1,1 0,-2 0,1 0,-1 0,1-1,-1 1,2 0,-1 0,-1-1,-1 1,1 0,-1 0,0 0</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931 487,'2'0</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74 635,'3'0,"0"0,0-1,0 1,0 0,0-1,0 1,0 0,0 0,0 0,0 0,0 0,0 0,0 0,0 0,0 0,0 0,0 0,0 0,1 0,-1 0,1 0,0 0,1 0,-2 0,0 0,0 0,0 0,0 0,0 0,1 1</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527 640,'3'0,"0"0,0 0,1 1,-1-1,0 0,0 0,0 0,1 0,-1 0,0 0,0 0,0 0,2 0,-2 0,0 1,0-1,0 0,0 0,0 0,0 1,0-1,0 0,0 0,1 0,-1 0,0 1,0-1,1 1,-1-1,1 0,-1 1,1-1,-1 0,0 0,1 0,-1 0,1 0,-1 0,1 0,-1 0,0 0,0 0,1 0,-1 1,1-1,-1 0,0 0,1 1,-1-1,0 0,0 1,0-1,0 0,0 0,0 0,1 0,-1 0,1 0,-1 0,0 0,0 0,0 0</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80 749,'3'0,"0"0,0 0,0 0,0 0,0 0,0 1,0-1,0 1,0-1,0 0,0 0,0 0,1 0,-1 0,0 0,0 0,0 0,0 0,0 0,0 0,0 0,1 1,-1-1,0 0,0 1,0 0,0-1,0 0</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90 740,'-3'1,"2"2,-2-2,0 1,1 1,-1-2,6-1,1 0,-1 0,0 0,0 0,0 0,-6-1,0 0,0 0,2-2,4 2,0 1,0 2</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1198 738,'2'0</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51 603,'-3'0,"0"2,0 0,0 0,0 0,0-1,0 1,1 1,-1-2,0 1,0 0,0 0,0 0,1 1,2 0,1 0,0 1,0-1,2 0,-1 0,-1 0,1 0,0 0,1 0,-2 0,1 0,0 0,0 0,0 0,1-1,-1 1,0 0,1 0,-3 0,1 0,0 0,1 0,0 0,1-1</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79 866,'3'0,"0"0,0 0,0 1,0-1,0 0,0 0,0 0,0 0,0 0,0 0,0 1,0-1,0 0,0 0,0 0,0 0,0 0,0 0,0 0,0 0,0 0,0 0,0 0,0 0,0 0,0 0,0 0,0 0,0 1,0-1,0 0</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80 862,'3'0,"0"0,1 0,-1 0,0 0,0 0,0 0,1 0,0 0,-1 0,0 0,0 0,0 0,0 0,0 0,0 0,0 0,0-1,0 1,1-1,-1 0,1 1,0-1,-1 0,1 1,-1 0,0-1</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84 866,'3'0,"0"-1,1 0,0 1,0 0,0-1,0 1,0-1,-1 1,1 0,-1 0,0 0,0 0,0 0,0 0,0 0,1 0,0 0,0 0,-1 0,0 0,0 0,0 0,0 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259 982,'3'0,"1"0,-1 0,0 1,1-1,0 0,0 1,0-1,1 1,-1-1,-1 0,1 1,-1-1,0 0,0 1,0-1,0 0,0 0,0 0,0 0,0 0,0 0,0 0,0 0,0 0,0 0,0 0,0-1,0 0,0 0,-5-2,-1 3,0-1,0 0,0 0,0 0,-1 1,1-1,-1 1,1-1,-1 1,1 0,-1 0,0-1,0 1,1 0,0 0,0 0,-1-1,1 1,0 0,-1 0,1 0,0 0,0 0,0 0,-1 0,1 0,0 0,0 0,0 0,0 0,0 0,0 0,0 0,-1 0,1 0,0 0,0 0</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81 347,'3'0,"0"0,0 0,0 0,0 0,0 0,1 0,0 0,-1 0,0 0,0 0,0 0,0 0,0 0,0 0,0 0,0 0,0 1,0-1,0 1,1-1,-1 1,1-1,-1 0,1 1,-1-1,0 1,0-1,0 1,0 0,0-1,0 1,0-1,0 1,0 0,1-1,-1 0,1 1,-1-1,1 0,-1 1,0-1,0 0,0 0,1 0,-1 1,0-1,0 0,1 1,-1-1,1 0,-1 0,0 0,1 1,-1-1,0 0,0 0,0 1,0-1,0 0,0 0,0 0,0 1,0-1,0 0,0 0,0 0,0 0,0 0,1 0,-1 0,0 0,0 0,0 0,0-2</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86 340,'-3'-1,"0"0,0 0,0 0,0 1,0 0</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126 333,'3'0,"0"0,0 0,1 0,-1 0,0 0,1 0,-1 0,0-1,0 1,0 0,0 0,0-1,0 1,0 0,0 0,0 0</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202 336,'4'0,"-1"0,1 0,0 0,0 0,-1 0,0 0,0 0,0 0,0 0,0 1,0-1,0 0,0 0,0 0,0 0,0 0,0 0,0 0,0 0,0 0,0 1,0-1,0 0,0 0,0 0,0 0</inkml:trace>
</inkml:ink>
</file>

<file path=ppt/ink/ink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65 343,'3'-1,"0"-1,0 2,0 0,0 0,0 0,0-1</inkml:trace>
</inkml:ink>
</file>

<file path=ppt/ink/ink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186 456,'0'3,"1"0,2-1,0 0,0-2,0 0,0-2,0 0,0-1,-3 0,3 6,-2 0,0 0,0 0,-1 0,1 0,2-2,0-3,-2-1,2 0,-1 0,0 0,1 0,0 1,0 2,-2 3,1 0,1-3,0 0,0 0,0-1,0-1,0 1,-2 4,0 0,-1 0,1 0,2-3,0-2,1 0,-1 0,0 0,-1-1</inkml:trace>
</inkml:ink>
</file>

<file path=ppt/ink/ink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286 458,'2'3,"1"-2,0 0,0-3,-2-1,1-1,0 1,-1 0</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338 455,'-3'1,"0"0,0 0,0 1,0-1,0 0,0 0,1 2,2 0,3-3,0 2,0-2,0 0,0 0,0 0,0 0,0 0,0 0,0 0,0 0,-3-3,-2 0,2 0,-1 0,0 0,0 0</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286 462,'0'-3,"0"0,0 0</inkml:trace>
</inkml:ink>
</file>

<file path=ppt/ink/ink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1T16:04:1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1386 444,'3'0,"0"0,0-1,0 0,0 1,0 0,1 0,-1 0,1 0,0-1,0 1,0-2,-1 2,1 0,1-1,-1 1,1 0,-2 0,0 0,0 0,0 0,1 0,-1 0,0 0,0 0,2 0,-1 0,1 0,-1 0,-1 0,1 0,0 0,0 0,0-1,-1 1,0 0,1 0,1 0,-1 0,-1 0,1 0,0-1,0 1,-1 0,0 0,0 0,0 0,0 0,0 0,0 0,0 0,0 0,1 0,-1 0,0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11CAB67-52AF-4E2E-B5D3-A92BEB3A0E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F57E1E-F7D9-441F-A9D2-54E0CAC386B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11CAB67-52AF-4E2E-B5D3-A92BEB3A0E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F57E1E-F7D9-441F-A9D2-54E0CAC386B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11CAB67-52AF-4E2E-B5D3-A92BEB3A0E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F57E1E-F7D9-441F-A9D2-54E0CAC386B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11CAB67-52AF-4E2E-B5D3-A92BEB3A0E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F57E1E-F7D9-441F-A9D2-54E0CAC386B5}"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11CAB67-52AF-4E2E-B5D3-A92BEB3A0E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F57E1E-F7D9-441F-A9D2-54E0CAC386B5}"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11CAB67-52AF-4E2E-B5D3-A92BEB3A0E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F57E1E-F7D9-441F-A9D2-54E0CAC386B5}"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11CAB67-52AF-4E2E-B5D3-A92BEB3A0E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F57E1E-F7D9-441F-A9D2-54E0CAC386B5}"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11CAB67-52AF-4E2E-B5D3-A92BEB3A0E6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FF57E1E-F7D9-441F-A9D2-54E0CAC386B5}"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11CAB67-52AF-4E2E-B5D3-A92BEB3A0E6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FF57E1E-F7D9-441F-A9D2-54E0CAC386B5}"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11CAB67-52AF-4E2E-B5D3-A92BEB3A0E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FF57E1E-F7D9-441F-A9D2-54E0CAC386B5}"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11CAB67-52AF-4E2E-B5D3-A92BEB3A0E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F57E1E-F7D9-441F-A9D2-54E0CAC386B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11CAB67-52AF-4E2E-B5D3-A92BEB3A0E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F57E1E-F7D9-441F-A9D2-54E0CAC386B5}"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11CAB67-52AF-4E2E-B5D3-A92BEB3A0E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F57E1E-F7D9-441F-A9D2-54E0CAC386B5}"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11CAB67-52AF-4E2E-B5D3-A92BEB3A0E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F57E1E-F7D9-441F-A9D2-54E0CAC386B5}"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11CAB67-52AF-4E2E-B5D3-A92BEB3A0E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F57E1E-F7D9-441F-A9D2-54E0CAC386B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11CAB67-52AF-4E2E-B5D3-A92BEB3A0E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F57E1E-F7D9-441F-A9D2-54E0CAC386B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11CAB67-52AF-4E2E-B5D3-A92BEB3A0E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F57E1E-F7D9-441F-A9D2-54E0CAC386B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11CAB67-52AF-4E2E-B5D3-A92BEB3A0E6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FF57E1E-F7D9-441F-A9D2-54E0CAC386B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11CAB67-52AF-4E2E-B5D3-A92BEB3A0E6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FF57E1E-F7D9-441F-A9D2-54E0CAC386B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11CAB67-52AF-4E2E-B5D3-A92BEB3A0E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FF57E1E-F7D9-441F-A9D2-54E0CAC386B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11CAB67-52AF-4E2E-B5D3-A92BEB3A0E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F57E1E-F7D9-441F-A9D2-54E0CAC386B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11CAB67-52AF-4E2E-B5D3-A92BEB3A0E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F57E1E-F7D9-441F-A9D2-54E0CAC386B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1CAB67-52AF-4E2E-B5D3-A92BEB3A0E6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F57E1E-F7D9-441F-A9D2-54E0CAC386B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1CAB67-52AF-4E2E-B5D3-A92BEB3A0E6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F57E1E-F7D9-441F-A9D2-54E0CAC386B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customXml" Target="../ink/ink3.xml"/><Relationship Id="rId4" Type="http://schemas.openxmlformats.org/officeDocument/2006/relationships/image" Target="../media/image3.png"/><Relationship Id="rId3" Type="http://schemas.openxmlformats.org/officeDocument/2006/relationships/customXml" Target="../ink/ink2.xml"/><Relationship Id="rId2" Type="http://schemas.openxmlformats.org/officeDocument/2006/relationships/image" Target="../media/image2.png"/><Relationship Id="rId1" Type="http://schemas.openxmlformats.org/officeDocument/2006/relationships/customXml" Target="../ink/ink1.xml"/></Relationships>
</file>

<file path=ppt/slides/_rels/slide10.xml.rels><?xml version="1.0" encoding="UTF-8" standalone="yes"?>
<Relationships xmlns="http://schemas.openxmlformats.org/package/2006/relationships"><Relationship Id="rId9" Type="http://schemas.openxmlformats.org/officeDocument/2006/relationships/image" Target="../media/image171.png"/><Relationship Id="rId8" Type="http://schemas.openxmlformats.org/officeDocument/2006/relationships/customXml" Target="../ink/ink171.xml"/><Relationship Id="rId76" Type="http://schemas.openxmlformats.org/officeDocument/2006/relationships/slideLayout" Target="../slideLayouts/slideLayout18.xml"/><Relationship Id="rId75" Type="http://schemas.openxmlformats.org/officeDocument/2006/relationships/image" Target="../media/image204.png"/><Relationship Id="rId74" Type="http://schemas.openxmlformats.org/officeDocument/2006/relationships/customXml" Target="../ink/ink204.xml"/><Relationship Id="rId73" Type="http://schemas.openxmlformats.org/officeDocument/2006/relationships/image" Target="../media/image203.png"/><Relationship Id="rId72" Type="http://schemas.openxmlformats.org/officeDocument/2006/relationships/customXml" Target="../ink/ink203.xml"/><Relationship Id="rId71" Type="http://schemas.openxmlformats.org/officeDocument/2006/relationships/image" Target="../media/image202.png"/><Relationship Id="rId70" Type="http://schemas.openxmlformats.org/officeDocument/2006/relationships/customXml" Target="../ink/ink202.xml"/><Relationship Id="rId7" Type="http://schemas.openxmlformats.org/officeDocument/2006/relationships/image" Target="../media/image170.png"/><Relationship Id="rId69" Type="http://schemas.openxmlformats.org/officeDocument/2006/relationships/image" Target="../media/image201.png"/><Relationship Id="rId68" Type="http://schemas.openxmlformats.org/officeDocument/2006/relationships/customXml" Target="../ink/ink201.xml"/><Relationship Id="rId67" Type="http://schemas.openxmlformats.org/officeDocument/2006/relationships/image" Target="../media/image200.png"/><Relationship Id="rId66" Type="http://schemas.openxmlformats.org/officeDocument/2006/relationships/customXml" Target="../ink/ink200.xml"/><Relationship Id="rId65" Type="http://schemas.openxmlformats.org/officeDocument/2006/relationships/image" Target="../media/image199.png"/><Relationship Id="rId64" Type="http://schemas.openxmlformats.org/officeDocument/2006/relationships/customXml" Target="../ink/ink199.xml"/><Relationship Id="rId63" Type="http://schemas.openxmlformats.org/officeDocument/2006/relationships/image" Target="../media/image198.png"/><Relationship Id="rId62" Type="http://schemas.openxmlformats.org/officeDocument/2006/relationships/customXml" Target="../ink/ink198.xml"/><Relationship Id="rId61" Type="http://schemas.openxmlformats.org/officeDocument/2006/relationships/image" Target="../media/image197.png"/><Relationship Id="rId60" Type="http://schemas.openxmlformats.org/officeDocument/2006/relationships/customXml" Target="../ink/ink197.xml"/><Relationship Id="rId6" Type="http://schemas.openxmlformats.org/officeDocument/2006/relationships/customXml" Target="../ink/ink170.xml"/><Relationship Id="rId59" Type="http://schemas.openxmlformats.org/officeDocument/2006/relationships/image" Target="../media/image196.png"/><Relationship Id="rId58" Type="http://schemas.openxmlformats.org/officeDocument/2006/relationships/customXml" Target="../ink/ink196.xml"/><Relationship Id="rId57" Type="http://schemas.openxmlformats.org/officeDocument/2006/relationships/image" Target="../media/image195.png"/><Relationship Id="rId56" Type="http://schemas.openxmlformats.org/officeDocument/2006/relationships/customXml" Target="../ink/ink195.xml"/><Relationship Id="rId55" Type="http://schemas.openxmlformats.org/officeDocument/2006/relationships/image" Target="../media/image194.png"/><Relationship Id="rId54" Type="http://schemas.openxmlformats.org/officeDocument/2006/relationships/customXml" Target="../ink/ink194.xml"/><Relationship Id="rId53" Type="http://schemas.openxmlformats.org/officeDocument/2006/relationships/image" Target="../media/image193.png"/><Relationship Id="rId52" Type="http://schemas.openxmlformats.org/officeDocument/2006/relationships/customXml" Target="../ink/ink193.xml"/><Relationship Id="rId51" Type="http://schemas.openxmlformats.org/officeDocument/2006/relationships/image" Target="../media/image192.png"/><Relationship Id="rId50" Type="http://schemas.openxmlformats.org/officeDocument/2006/relationships/customXml" Target="../ink/ink192.xml"/><Relationship Id="rId5" Type="http://schemas.openxmlformats.org/officeDocument/2006/relationships/image" Target="../media/image169.png"/><Relationship Id="rId49" Type="http://schemas.openxmlformats.org/officeDocument/2006/relationships/image" Target="../media/image191.png"/><Relationship Id="rId48" Type="http://schemas.openxmlformats.org/officeDocument/2006/relationships/customXml" Target="../ink/ink191.xml"/><Relationship Id="rId47" Type="http://schemas.openxmlformats.org/officeDocument/2006/relationships/image" Target="../media/image190.png"/><Relationship Id="rId46" Type="http://schemas.openxmlformats.org/officeDocument/2006/relationships/customXml" Target="../ink/ink190.xml"/><Relationship Id="rId45" Type="http://schemas.openxmlformats.org/officeDocument/2006/relationships/image" Target="../media/image189.png"/><Relationship Id="rId44" Type="http://schemas.openxmlformats.org/officeDocument/2006/relationships/customXml" Target="../ink/ink189.xml"/><Relationship Id="rId43" Type="http://schemas.openxmlformats.org/officeDocument/2006/relationships/image" Target="../media/image188.png"/><Relationship Id="rId42" Type="http://schemas.openxmlformats.org/officeDocument/2006/relationships/customXml" Target="../ink/ink188.xml"/><Relationship Id="rId41" Type="http://schemas.openxmlformats.org/officeDocument/2006/relationships/image" Target="../media/image187.png"/><Relationship Id="rId40" Type="http://schemas.openxmlformats.org/officeDocument/2006/relationships/customXml" Target="../ink/ink187.xml"/><Relationship Id="rId4" Type="http://schemas.openxmlformats.org/officeDocument/2006/relationships/customXml" Target="../ink/ink169.xml"/><Relationship Id="rId39" Type="http://schemas.openxmlformats.org/officeDocument/2006/relationships/image" Target="../media/image186.png"/><Relationship Id="rId38" Type="http://schemas.openxmlformats.org/officeDocument/2006/relationships/customXml" Target="../ink/ink186.xml"/><Relationship Id="rId37" Type="http://schemas.openxmlformats.org/officeDocument/2006/relationships/image" Target="../media/image185.png"/><Relationship Id="rId36" Type="http://schemas.openxmlformats.org/officeDocument/2006/relationships/customXml" Target="../ink/ink185.xml"/><Relationship Id="rId35" Type="http://schemas.openxmlformats.org/officeDocument/2006/relationships/image" Target="../media/image184.png"/><Relationship Id="rId34" Type="http://schemas.openxmlformats.org/officeDocument/2006/relationships/customXml" Target="../ink/ink184.xml"/><Relationship Id="rId33" Type="http://schemas.openxmlformats.org/officeDocument/2006/relationships/image" Target="../media/image183.png"/><Relationship Id="rId32" Type="http://schemas.openxmlformats.org/officeDocument/2006/relationships/customXml" Target="../ink/ink183.xml"/><Relationship Id="rId31" Type="http://schemas.openxmlformats.org/officeDocument/2006/relationships/image" Target="../media/image182.png"/><Relationship Id="rId30" Type="http://schemas.openxmlformats.org/officeDocument/2006/relationships/customXml" Target="../ink/ink182.xml"/><Relationship Id="rId3" Type="http://schemas.openxmlformats.org/officeDocument/2006/relationships/image" Target="../media/image168.png"/><Relationship Id="rId29" Type="http://schemas.openxmlformats.org/officeDocument/2006/relationships/image" Target="../media/image181.png"/><Relationship Id="rId28" Type="http://schemas.openxmlformats.org/officeDocument/2006/relationships/customXml" Target="../ink/ink181.xml"/><Relationship Id="rId27" Type="http://schemas.openxmlformats.org/officeDocument/2006/relationships/image" Target="../media/image180.png"/><Relationship Id="rId26" Type="http://schemas.openxmlformats.org/officeDocument/2006/relationships/customXml" Target="../ink/ink180.xml"/><Relationship Id="rId25" Type="http://schemas.openxmlformats.org/officeDocument/2006/relationships/image" Target="../media/image179.png"/><Relationship Id="rId24" Type="http://schemas.openxmlformats.org/officeDocument/2006/relationships/customXml" Target="../ink/ink179.xml"/><Relationship Id="rId23" Type="http://schemas.openxmlformats.org/officeDocument/2006/relationships/image" Target="../media/image178.png"/><Relationship Id="rId22" Type="http://schemas.openxmlformats.org/officeDocument/2006/relationships/customXml" Target="../ink/ink178.xml"/><Relationship Id="rId21" Type="http://schemas.openxmlformats.org/officeDocument/2006/relationships/image" Target="../media/image177.png"/><Relationship Id="rId20" Type="http://schemas.openxmlformats.org/officeDocument/2006/relationships/customXml" Target="../ink/ink177.xml"/><Relationship Id="rId2" Type="http://schemas.openxmlformats.org/officeDocument/2006/relationships/customXml" Target="../ink/ink168.xml"/><Relationship Id="rId19" Type="http://schemas.openxmlformats.org/officeDocument/2006/relationships/image" Target="../media/image176.png"/><Relationship Id="rId18" Type="http://schemas.openxmlformats.org/officeDocument/2006/relationships/customXml" Target="../ink/ink176.xml"/><Relationship Id="rId17" Type="http://schemas.openxmlformats.org/officeDocument/2006/relationships/image" Target="../media/image175.png"/><Relationship Id="rId16" Type="http://schemas.openxmlformats.org/officeDocument/2006/relationships/customXml" Target="../ink/ink175.xml"/><Relationship Id="rId15" Type="http://schemas.openxmlformats.org/officeDocument/2006/relationships/image" Target="../media/image174.png"/><Relationship Id="rId14" Type="http://schemas.openxmlformats.org/officeDocument/2006/relationships/customXml" Target="../ink/ink174.xml"/><Relationship Id="rId13" Type="http://schemas.openxmlformats.org/officeDocument/2006/relationships/image" Target="../media/image173.png"/><Relationship Id="rId12" Type="http://schemas.openxmlformats.org/officeDocument/2006/relationships/customXml" Target="../ink/ink173.xml"/><Relationship Id="rId11" Type="http://schemas.openxmlformats.org/officeDocument/2006/relationships/image" Target="../media/image172.png"/><Relationship Id="rId10" Type="http://schemas.openxmlformats.org/officeDocument/2006/relationships/customXml" Target="../ink/ink172.xml"/><Relationship Id="rId1" Type="http://schemas.openxmlformats.org/officeDocument/2006/relationships/image" Target="../media/image125.GIF"/></Relationships>
</file>

<file path=ppt/slides/_rels/slide11.xml.rels><?xml version="1.0" encoding="UTF-8" standalone="yes"?>
<Relationships xmlns="http://schemas.openxmlformats.org/package/2006/relationships"><Relationship Id="rId9" Type="http://schemas.openxmlformats.org/officeDocument/2006/relationships/image" Target="../media/image209.png"/><Relationship Id="rId8" Type="http://schemas.openxmlformats.org/officeDocument/2006/relationships/customXml" Target="../ink/ink208.xml"/><Relationship Id="rId76" Type="http://schemas.openxmlformats.org/officeDocument/2006/relationships/slideLayout" Target="../slideLayouts/slideLayout18.xml"/><Relationship Id="rId75" Type="http://schemas.openxmlformats.org/officeDocument/2006/relationships/image" Target="../media/image242.png"/><Relationship Id="rId74" Type="http://schemas.openxmlformats.org/officeDocument/2006/relationships/customXml" Target="../ink/ink241.xml"/><Relationship Id="rId73" Type="http://schemas.openxmlformats.org/officeDocument/2006/relationships/image" Target="../media/image241.png"/><Relationship Id="rId72" Type="http://schemas.openxmlformats.org/officeDocument/2006/relationships/customXml" Target="../ink/ink240.xml"/><Relationship Id="rId71" Type="http://schemas.openxmlformats.org/officeDocument/2006/relationships/image" Target="../media/image240.png"/><Relationship Id="rId70" Type="http://schemas.openxmlformats.org/officeDocument/2006/relationships/customXml" Target="../ink/ink239.xml"/><Relationship Id="rId7" Type="http://schemas.openxmlformats.org/officeDocument/2006/relationships/image" Target="../media/image208.png"/><Relationship Id="rId69" Type="http://schemas.openxmlformats.org/officeDocument/2006/relationships/image" Target="../media/image239.png"/><Relationship Id="rId68" Type="http://schemas.openxmlformats.org/officeDocument/2006/relationships/customXml" Target="../ink/ink238.xml"/><Relationship Id="rId67" Type="http://schemas.openxmlformats.org/officeDocument/2006/relationships/image" Target="../media/image238.png"/><Relationship Id="rId66" Type="http://schemas.openxmlformats.org/officeDocument/2006/relationships/customXml" Target="../ink/ink237.xml"/><Relationship Id="rId65" Type="http://schemas.openxmlformats.org/officeDocument/2006/relationships/image" Target="../media/image237.png"/><Relationship Id="rId64" Type="http://schemas.openxmlformats.org/officeDocument/2006/relationships/customXml" Target="../ink/ink236.xml"/><Relationship Id="rId63" Type="http://schemas.openxmlformats.org/officeDocument/2006/relationships/image" Target="../media/image236.png"/><Relationship Id="rId62" Type="http://schemas.openxmlformats.org/officeDocument/2006/relationships/customXml" Target="../ink/ink235.xml"/><Relationship Id="rId61" Type="http://schemas.openxmlformats.org/officeDocument/2006/relationships/image" Target="../media/image235.png"/><Relationship Id="rId60" Type="http://schemas.openxmlformats.org/officeDocument/2006/relationships/customXml" Target="../ink/ink234.xml"/><Relationship Id="rId6" Type="http://schemas.openxmlformats.org/officeDocument/2006/relationships/customXml" Target="../ink/ink207.xml"/><Relationship Id="rId59" Type="http://schemas.openxmlformats.org/officeDocument/2006/relationships/image" Target="../media/image234.png"/><Relationship Id="rId58" Type="http://schemas.openxmlformats.org/officeDocument/2006/relationships/customXml" Target="../ink/ink233.xml"/><Relationship Id="rId57" Type="http://schemas.openxmlformats.org/officeDocument/2006/relationships/image" Target="../media/image233.png"/><Relationship Id="rId56" Type="http://schemas.openxmlformats.org/officeDocument/2006/relationships/customXml" Target="../ink/ink232.xml"/><Relationship Id="rId55" Type="http://schemas.openxmlformats.org/officeDocument/2006/relationships/image" Target="../media/image232.png"/><Relationship Id="rId54" Type="http://schemas.openxmlformats.org/officeDocument/2006/relationships/customXml" Target="../ink/ink231.xml"/><Relationship Id="rId53" Type="http://schemas.openxmlformats.org/officeDocument/2006/relationships/image" Target="../media/image231.png"/><Relationship Id="rId52" Type="http://schemas.openxmlformats.org/officeDocument/2006/relationships/customXml" Target="../ink/ink230.xml"/><Relationship Id="rId51" Type="http://schemas.openxmlformats.org/officeDocument/2006/relationships/image" Target="../media/image230.png"/><Relationship Id="rId50" Type="http://schemas.openxmlformats.org/officeDocument/2006/relationships/customXml" Target="../ink/ink229.xml"/><Relationship Id="rId5" Type="http://schemas.openxmlformats.org/officeDocument/2006/relationships/image" Target="../media/image207.png"/><Relationship Id="rId49" Type="http://schemas.openxmlformats.org/officeDocument/2006/relationships/image" Target="../media/image229.png"/><Relationship Id="rId48" Type="http://schemas.openxmlformats.org/officeDocument/2006/relationships/customXml" Target="../ink/ink228.xml"/><Relationship Id="rId47" Type="http://schemas.openxmlformats.org/officeDocument/2006/relationships/image" Target="../media/image228.png"/><Relationship Id="rId46" Type="http://schemas.openxmlformats.org/officeDocument/2006/relationships/customXml" Target="../ink/ink227.xml"/><Relationship Id="rId45" Type="http://schemas.openxmlformats.org/officeDocument/2006/relationships/image" Target="../media/image227.png"/><Relationship Id="rId44" Type="http://schemas.openxmlformats.org/officeDocument/2006/relationships/customXml" Target="../ink/ink226.xml"/><Relationship Id="rId43" Type="http://schemas.openxmlformats.org/officeDocument/2006/relationships/image" Target="../media/image226.png"/><Relationship Id="rId42" Type="http://schemas.openxmlformats.org/officeDocument/2006/relationships/customXml" Target="../ink/ink225.xml"/><Relationship Id="rId41" Type="http://schemas.openxmlformats.org/officeDocument/2006/relationships/image" Target="../media/image225.png"/><Relationship Id="rId40" Type="http://schemas.openxmlformats.org/officeDocument/2006/relationships/customXml" Target="../ink/ink224.xml"/><Relationship Id="rId4" Type="http://schemas.openxmlformats.org/officeDocument/2006/relationships/customXml" Target="../ink/ink206.xml"/><Relationship Id="rId39" Type="http://schemas.openxmlformats.org/officeDocument/2006/relationships/image" Target="../media/image224.png"/><Relationship Id="rId38" Type="http://schemas.openxmlformats.org/officeDocument/2006/relationships/customXml" Target="../ink/ink223.xml"/><Relationship Id="rId37" Type="http://schemas.openxmlformats.org/officeDocument/2006/relationships/image" Target="../media/image223.png"/><Relationship Id="rId36" Type="http://schemas.openxmlformats.org/officeDocument/2006/relationships/customXml" Target="../ink/ink222.xml"/><Relationship Id="rId35" Type="http://schemas.openxmlformats.org/officeDocument/2006/relationships/image" Target="../media/image222.png"/><Relationship Id="rId34" Type="http://schemas.openxmlformats.org/officeDocument/2006/relationships/customXml" Target="../ink/ink221.xml"/><Relationship Id="rId33" Type="http://schemas.openxmlformats.org/officeDocument/2006/relationships/image" Target="../media/image221.png"/><Relationship Id="rId32" Type="http://schemas.openxmlformats.org/officeDocument/2006/relationships/customXml" Target="../ink/ink220.xml"/><Relationship Id="rId31" Type="http://schemas.openxmlformats.org/officeDocument/2006/relationships/image" Target="../media/image220.png"/><Relationship Id="rId30" Type="http://schemas.openxmlformats.org/officeDocument/2006/relationships/customXml" Target="../ink/ink219.xml"/><Relationship Id="rId3" Type="http://schemas.openxmlformats.org/officeDocument/2006/relationships/image" Target="../media/image206.png"/><Relationship Id="rId29" Type="http://schemas.openxmlformats.org/officeDocument/2006/relationships/image" Target="../media/image219.png"/><Relationship Id="rId28" Type="http://schemas.openxmlformats.org/officeDocument/2006/relationships/customXml" Target="../ink/ink218.xml"/><Relationship Id="rId27" Type="http://schemas.openxmlformats.org/officeDocument/2006/relationships/image" Target="../media/image218.png"/><Relationship Id="rId26" Type="http://schemas.openxmlformats.org/officeDocument/2006/relationships/customXml" Target="../ink/ink217.xml"/><Relationship Id="rId25" Type="http://schemas.openxmlformats.org/officeDocument/2006/relationships/image" Target="../media/image217.png"/><Relationship Id="rId24" Type="http://schemas.openxmlformats.org/officeDocument/2006/relationships/customXml" Target="../ink/ink216.xml"/><Relationship Id="rId23" Type="http://schemas.openxmlformats.org/officeDocument/2006/relationships/image" Target="../media/image216.png"/><Relationship Id="rId22" Type="http://schemas.openxmlformats.org/officeDocument/2006/relationships/customXml" Target="../ink/ink215.xml"/><Relationship Id="rId21" Type="http://schemas.openxmlformats.org/officeDocument/2006/relationships/image" Target="../media/image215.png"/><Relationship Id="rId20" Type="http://schemas.openxmlformats.org/officeDocument/2006/relationships/customXml" Target="../ink/ink214.xml"/><Relationship Id="rId2" Type="http://schemas.openxmlformats.org/officeDocument/2006/relationships/customXml" Target="../ink/ink205.xml"/><Relationship Id="rId19" Type="http://schemas.openxmlformats.org/officeDocument/2006/relationships/image" Target="../media/image214.png"/><Relationship Id="rId18" Type="http://schemas.openxmlformats.org/officeDocument/2006/relationships/customXml" Target="../ink/ink213.xml"/><Relationship Id="rId17" Type="http://schemas.openxmlformats.org/officeDocument/2006/relationships/image" Target="../media/image213.png"/><Relationship Id="rId16" Type="http://schemas.openxmlformats.org/officeDocument/2006/relationships/customXml" Target="../ink/ink212.xml"/><Relationship Id="rId15" Type="http://schemas.openxmlformats.org/officeDocument/2006/relationships/image" Target="../media/image212.png"/><Relationship Id="rId14" Type="http://schemas.openxmlformats.org/officeDocument/2006/relationships/customXml" Target="../ink/ink211.xml"/><Relationship Id="rId13" Type="http://schemas.openxmlformats.org/officeDocument/2006/relationships/image" Target="../media/image211.png"/><Relationship Id="rId12" Type="http://schemas.openxmlformats.org/officeDocument/2006/relationships/customXml" Target="../ink/ink210.xml"/><Relationship Id="rId11" Type="http://schemas.openxmlformats.org/officeDocument/2006/relationships/image" Target="../media/image210.png"/><Relationship Id="rId10" Type="http://schemas.openxmlformats.org/officeDocument/2006/relationships/customXml" Target="../ink/ink209.xml"/><Relationship Id="rId1" Type="http://schemas.openxmlformats.org/officeDocument/2006/relationships/image" Target="../media/image205.GIF"/></Relationships>
</file>

<file path=ppt/slides/_rels/slide12.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customXml" Target="../ink/ink245.xml"/><Relationship Id="rId70" Type="http://schemas.openxmlformats.org/officeDocument/2006/relationships/slideLayout" Target="../slideLayouts/slideLayout18.xml"/><Relationship Id="rId7" Type="http://schemas.openxmlformats.org/officeDocument/2006/relationships/image" Target="../media/image245.png"/><Relationship Id="rId69" Type="http://schemas.openxmlformats.org/officeDocument/2006/relationships/image" Target="../media/image274.png"/><Relationship Id="rId68" Type="http://schemas.openxmlformats.org/officeDocument/2006/relationships/customXml" Target="../ink/ink275.xml"/><Relationship Id="rId67" Type="http://schemas.openxmlformats.org/officeDocument/2006/relationships/image" Target="../media/image273.png"/><Relationship Id="rId66" Type="http://schemas.openxmlformats.org/officeDocument/2006/relationships/customXml" Target="../ink/ink274.xml"/><Relationship Id="rId65" Type="http://schemas.openxmlformats.org/officeDocument/2006/relationships/image" Target="../media/image272.png"/><Relationship Id="rId64" Type="http://schemas.openxmlformats.org/officeDocument/2006/relationships/customXml" Target="../ink/ink273.xml"/><Relationship Id="rId63" Type="http://schemas.openxmlformats.org/officeDocument/2006/relationships/image" Target="../media/image271.png"/><Relationship Id="rId62" Type="http://schemas.openxmlformats.org/officeDocument/2006/relationships/customXml" Target="../ink/ink272.xml"/><Relationship Id="rId61" Type="http://schemas.openxmlformats.org/officeDocument/2006/relationships/image" Target="../media/image270.png"/><Relationship Id="rId60" Type="http://schemas.openxmlformats.org/officeDocument/2006/relationships/customXml" Target="../ink/ink271.xml"/><Relationship Id="rId6" Type="http://schemas.openxmlformats.org/officeDocument/2006/relationships/customXml" Target="../ink/ink244.xml"/><Relationship Id="rId59" Type="http://schemas.openxmlformats.org/officeDocument/2006/relationships/image" Target="../media/image269.png"/><Relationship Id="rId58" Type="http://schemas.openxmlformats.org/officeDocument/2006/relationships/customXml" Target="../ink/ink270.xml"/><Relationship Id="rId57" Type="http://schemas.openxmlformats.org/officeDocument/2006/relationships/image" Target="../media/image268.png"/><Relationship Id="rId56" Type="http://schemas.openxmlformats.org/officeDocument/2006/relationships/customXml" Target="../ink/ink269.xml"/><Relationship Id="rId55" Type="http://schemas.openxmlformats.org/officeDocument/2006/relationships/image" Target="../media/image267.png"/><Relationship Id="rId54" Type="http://schemas.openxmlformats.org/officeDocument/2006/relationships/customXml" Target="../ink/ink268.xml"/><Relationship Id="rId53" Type="http://schemas.openxmlformats.org/officeDocument/2006/relationships/image" Target="../media/image266.png"/><Relationship Id="rId52" Type="http://schemas.openxmlformats.org/officeDocument/2006/relationships/customXml" Target="../ink/ink267.xml"/><Relationship Id="rId51" Type="http://schemas.openxmlformats.org/officeDocument/2006/relationships/image" Target="../media/image265.png"/><Relationship Id="rId50" Type="http://schemas.openxmlformats.org/officeDocument/2006/relationships/customXml" Target="../ink/ink266.xml"/><Relationship Id="rId5" Type="http://schemas.openxmlformats.org/officeDocument/2006/relationships/image" Target="../media/image244.png"/><Relationship Id="rId49" Type="http://schemas.openxmlformats.org/officeDocument/2006/relationships/image" Target="../media/image264.png"/><Relationship Id="rId48" Type="http://schemas.openxmlformats.org/officeDocument/2006/relationships/customXml" Target="../ink/ink265.xml"/><Relationship Id="rId47" Type="http://schemas.openxmlformats.org/officeDocument/2006/relationships/image" Target="../media/image263.png"/><Relationship Id="rId46" Type="http://schemas.openxmlformats.org/officeDocument/2006/relationships/customXml" Target="../ink/ink264.xml"/><Relationship Id="rId45" Type="http://schemas.openxmlformats.org/officeDocument/2006/relationships/image" Target="../media/image262.png"/><Relationship Id="rId44" Type="http://schemas.openxmlformats.org/officeDocument/2006/relationships/customXml" Target="../ink/ink263.xml"/><Relationship Id="rId43" Type="http://schemas.openxmlformats.org/officeDocument/2006/relationships/image" Target="../media/image261.png"/><Relationship Id="rId42" Type="http://schemas.openxmlformats.org/officeDocument/2006/relationships/customXml" Target="../ink/ink262.xml"/><Relationship Id="rId41" Type="http://schemas.openxmlformats.org/officeDocument/2006/relationships/image" Target="../media/image260.png"/><Relationship Id="rId40" Type="http://schemas.openxmlformats.org/officeDocument/2006/relationships/customXml" Target="../ink/ink261.xml"/><Relationship Id="rId4" Type="http://schemas.openxmlformats.org/officeDocument/2006/relationships/customXml" Target="../ink/ink243.xml"/><Relationship Id="rId39" Type="http://schemas.openxmlformats.org/officeDocument/2006/relationships/image" Target="../media/image259.png"/><Relationship Id="rId38" Type="http://schemas.openxmlformats.org/officeDocument/2006/relationships/customXml" Target="../ink/ink260.xml"/><Relationship Id="rId37" Type="http://schemas.openxmlformats.org/officeDocument/2006/relationships/image" Target="../media/image235.png"/><Relationship Id="rId36" Type="http://schemas.openxmlformats.org/officeDocument/2006/relationships/customXml" Target="../ink/ink259.xml"/><Relationship Id="rId35" Type="http://schemas.openxmlformats.org/officeDocument/2006/relationships/image" Target="../media/image258.png"/><Relationship Id="rId34" Type="http://schemas.openxmlformats.org/officeDocument/2006/relationships/customXml" Target="../ink/ink258.xml"/><Relationship Id="rId33" Type="http://schemas.openxmlformats.org/officeDocument/2006/relationships/image" Target="../media/image257.png"/><Relationship Id="rId32" Type="http://schemas.openxmlformats.org/officeDocument/2006/relationships/customXml" Target="../ink/ink257.xml"/><Relationship Id="rId31" Type="http://schemas.openxmlformats.org/officeDocument/2006/relationships/image" Target="../media/image256.png"/><Relationship Id="rId30" Type="http://schemas.openxmlformats.org/officeDocument/2006/relationships/customXml" Target="../ink/ink256.xml"/><Relationship Id="rId3" Type="http://schemas.openxmlformats.org/officeDocument/2006/relationships/image" Target="../media/image243.png"/><Relationship Id="rId29" Type="http://schemas.openxmlformats.org/officeDocument/2006/relationships/image" Target="../media/image255.png"/><Relationship Id="rId28" Type="http://schemas.openxmlformats.org/officeDocument/2006/relationships/customXml" Target="../ink/ink255.xml"/><Relationship Id="rId27" Type="http://schemas.openxmlformats.org/officeDocument/2006/relationships/image" Target="../media/image254.png"/><Relationship Id="rId26" Type="http://schemas.openxmlformats.org/officeDocument/2006/relationships/customXml" Target="../ink/ink254.xml"/><Relationship Id="rId25" Type="http://schemas.openxmlformats.org/officeDocument/2006/relationships/image" Target="../media/image253.png"/><Relationship Id="rId24" Type="http://schemas.openxmlformats.org/officeDocument/2006/relationships/customXml" Target="../ink/ink253.xml"/><Relationship Id="rId23" Type="http://schemas.openxmlformats.org/officeDocument/2006/relationships/image" Target="../media/image252.png"/><Relationship Id="rId22" Type="http://schemas.openxmlformats.org/officeDocument/2006/relationships/customXml" Target="../ink/ink252.xml"/><Relationship Id="rId21" Type="http://schemas.openxmlformats.org/officeDocument/2006/relationships/image" Target="../media/image251.png"/><Relationship Id="rId20" Type="http://schemas.openxmlformats.org/officeDocument/2006/relationships/customXml" Target="../ink/ink251.xml"/><Relationship Id="rId2" Type="http://schemas.openxmlformats.org/officeDocument/2006/relationships/customXml" Target="../ink/ink242.xml"/><Relationship Id="rId19" Type="http://schemas.openxmlformats.org/officeDocument/2006/relationships/image" Target="../media/image250.png"/><Relationship Id="rId18" Type="http://schemas.openxmlformats.org/officeDocument/2006/relationships/customXml" Target="../ink/ink250.xml"/><Relationship Id="rId17" Type="http://schemas.openxmlformats.org/officeDocument/2006/relationships/image" Target="../media/image249.png"/><Relationship Id="rId16" Type="http://schemas.openxmlformats.org/officeDocument/2006/relationships/customXml" Target="../ink/ink249.xml"/><Relationship Id="rId15" Type="http://schemas.openxmlformats.org/officeDocument/2006/relationships/image" Target="../media/image248.png"/><Relationship Id="rId14" Type="http://schemas.openxmlformats.org/officeDocument/2006/relationships/customXml" Target="../ink/ink248.xml"/><Relationship Id="rId13" Type="http://schemas.openxmlformats.org/officeDocument/2006/relationships/image" Target="../media/image247.png"/><Relationship Id="rId12" Type="http://schemas.openxmlformats.org/officeDocument/2006/relationships/customXml" Target="../ink/ink247.xml"/><Relationship Id="rId11" Type="http://schemas.openxmlformats.org/officeDocument/2006/relationships/image" Target="../media/image246.png"/><Relationship Id="rId10" Type="http://schemas.openxmlformats.org/officeDocument/2006/relationships/customXml" Target="../ink/ink246.xml"/><Relationship Id="rId1" Type="http://schemas.openxmlformats.org/officeDocument/2006/relationships/image" Target="../media/image205.GIF"/></Relationships>
</file>

<file path=ppt/slides/_rels/slide13.xml.rels><?xml version="1.0" encoding="UTF-8" standalone="yes"?>
<Relationships xmlns="http://schemas.openxmlformats.org/package/2006/relationships"><Relationship Id="rId99" Type="http://schemas.openxmlformats.org/officeDocument/2006/relationships/image" Target="../media/image322.png"/><Relationship Id="rId98" Type="http://schemas.openxmlformats.org/officeDocument/2006/relationships/customXml" Target="../ink/ink324.xml"/><Relationship Id="rId97" Type="http://schemas.openxmlformats.org/officeDocument/2006/relationships/image" Target="../media/image321.png"/><Relationship Id="rId96" Type="http://schemas.openxmlformats.org/officeDocument/2006/relationships/customXml" Target="../ink/ink323.xml"/><Relationship Id="rId95" Type="http://schemas.openxmlformats.org/officeDocument/2006/relationships/image" Target="../media/image320.png"/><Relationship Id="rId94" Type="http://schemas.openxmlformats.org/officeDocument/2006/relationships/customXml" Target="../ink/ink322.xml"/><Relationship Id="rId93" Type="http://schemas.openxmlformats.org/officeDocument/2006/relationships/image" Target="../media/image319.png"/><Relationship Id="rId92" Type="http://schemas.openxmlformats.org/officeDocument/2006/relationships/customXml" Target="../ink/ink321.xml"/><Relationship Id="rId91" Type="http://schemas.openxmlformats.org/officeDocument/2006/relationships/image" Target="../media/image318.png"/><Relationship Id="rId90" Type="http://schemas.openxmlformats.org/officeDocument/2006/relationships/customXml" Target="../ink/ink320.xml"/><Relationship Id="rId9" Type="http://schemas.openxmlformats.org/officeDocument/2006/relationships/image" Target="../media/image23.png"/><Relationship Id="rId89" Type="http://schemas.openxmlformats.org/officeDocument/2006/relationships/image" Target="../media/image317.png"/><Relationship Id="rId88" Type="http://schemas.openxmlformats.org/officeDocument/2006/relationships/customXml" Target="../ink/ink319.xml"/><Relationship Id="rId87" Type="http://schemas.openxmlformats.org/officeDocument/2006/relationships/image" Target="../media/image316.png"/><Relationship Id="rId86" Type="http://schemas.openxmlformats.org/officeDocument/2006/relationships/customXml" Target="../ink/ink318.xml"/><Relationship Id="rId85" Type="http://schemas.openxmlformats.org/officeDocument/2006/relationships/image" Target="../media/image315.png"/><Relationship Id="rId84" Type="http://schemas.openxmlformats.org/officeDocument/2006/relationships/customXml" Target="../ink/ink317.xml"/><Relationship Id="rId83" Type="http://schemas.openxmlformats.org/officeDocument/2006/relationships/image" Target="../media/image314.png"/><Relationship Id="rId82" Type="http://schemas.openxmlformats.org/officeDocument/2006/relationships/customXml" Target="../ink/ink316.xml"/><Relationship Id="rId81" Type="http://schemas.openxmlformats.org/officeDocument/2006/relationships/image" Target="../media/image313.png"/><Relationship Id="rId80" Type="http://schemas.openxmlformats.org/officeDocument/2006/relationships/customXml" Target="../ink/ink315.xml"/><Relationship Id="rId8" Type="http://schemas.openxmlformats.org/officeDocument/2006/relationships/customXml" Target="../ink/ink279.xml"/><Relationship Id="rId79" Type="http://schemas.openxmlformats.org/officeDocument/2006/relationships/image" Target="../media/image312.png"/><Relationship Id="rId78" Type="http://schemas.openxmlformats.org/officeDocument/2006/relationships/customXml" Target="../ink/ink314.xml"/><Relationship Id="rId77" Type="http://schemas.openxmlformats.org/officeDocument/2006/relationships/image" Target="../media/image311.png"/><Relationship Id="rId76" Type="http://schemas.openxmlformats.org/officeDocument/2006/relationships/customXml" Target="../ink/ink313.xml"/><Relationship Id="rId75" Type="http://schemas.openxmlformats.org/officeDocument/2006/relationships/image" Target="../media/image310.png"/><Relationship Id="rId74" Type="http://schemas.openxmlformats.org/officeDocument/2006/relationships/customXml" Target="../ink/ink312.xml"/><Relationship Id="rId73" Type="http://schemas.openxmlformats.org/officeDocument/2006/relationships/image" Target="../media/image309.png"/><Relationship Id="rId72" Type="http://schemas.openxmlformats.org/officeDocument/2006/relationships/customXml" Target="../ink/ink311.xml"/><Relationship Id="rId71" Type="http://schemas.openxmlformats.org/officeDocument/2006/relationships/image" Target="../media/image308.png"/><Relationship Id="rId70" Type="http://schemas.openxmlformats.org/officeDocument/2006/relationships/customXml" Target="../ink/ink310.xml"/><Relationship Id="rId7" Type="http://schemas.openxmlformats.org/officeDocument/2006/relationships/image" Target="../media/image278.png"/><Relationship Id="rId69" Type="http://schemas.openxmlformats.org/officeDocument/2006/relationships/image" Target="../media/image307.png"/><Relationship Id="rId68" Type="http://schemas.openxmlformats.org/officeDocument/2006/relationships/customXml" Target="../ink/ink309.xml"/><Relationship Id="rId67" Type="http://schemas.openxmlformats.org/officeDocument/2006/relationships/image" Target="../media/image306.png"/><Relationship Id="rId66" Type="http://schemas.openxmlformats.org/officeDocument/2006/relationships/customXml" Target="../ink/ink308.xml"/><Relationship Id="rId65" Type="http://schemas.openxmlformats.org/officeDocument/2006/relationships/image" Target="../media/image305.png"/><Relationship Id="rId64" Type="http://schemas.openxmlformats.org/officeDocument/2006/relationships/customXml" Target="../ink/ink307.xml"/><Relationship Id="rId63" Type="http://schemas.openxmlformats.org/officeDocument/2006/relationships/image" Target="../media/image304.png"/><Relationship Id="rId62" Type="http://schemas.openxmlformats.org/officeDocument/2006/relationships/customXml" Target="../ink/ink306.xml"/><Relationship Id="rId61" Type="http://schemas.openxmlformats.org/officeDocument/2006/relationships/image" Target="../media/image303.png"/><Relationship Id="rId60" Type="http://schemas.openxmlformats.org/officeDocument/2006/relationships/customXml" Target="../ink/ink305.xml"/><Relationship Id="rId6" Type="http://schemas.openxmlformats.org/officeDocument/2006/relationships/customXml" Target="../ink/ink278.xml"/><Relationship Id="rId59" Type="http://schemas.openxmlformats.org/officeDocument/2006/relationships/image" Target="../media/image39.png"/><Relationship Id="rId58" Type="http://schemas.openxmlformats.org/officeDocument/2006/relationships/customXml" Target="../ink/ink304.xml"/><Relationship Id="rId57" Type="http://schemas.openxmlformats.org/officeDocument/2006/relationships/image" Target="../media/image302.png"/><Relationship Id="rId56" Type="http://schemas.openxmlformats.org/officeDocument/2006/relationships/customXml" Target="../ink/ink303.xml"/><Relationship Id="rId55" Type="http://schemas.openxmlformats.org/officeDocument/2006/relationships/image" Target="../media/image301.png"/><Relationship Id="rId54" Type="http://schemas.openxmlformats.org/officeDocument/2006/relationships/customXml" Target="../ink/ink302.xml"/><Relationship Id="rId53" Type="http://schemas.openxmlformats.org/officeDocument/2006/relationships/image" Target="../media/image300.png"/><Relationship Id="rId52" Type="http://schemas.openxmlformats.org/officeDocument/2006/relationships/customXml" Target="../ink/ink301.xml"/><Relationship Id="rId51" Type="http://schemas.openxmlformats.org/officeDocument/2006/relationships/image" Target="../media/image299.png"/><Relationship Id="rId50" Type="http://schemas.openxmlformats.org/officeDocument/2006/relationships/customXml" Target="../ink/ink300.xml"/><Relationship Id="rId5" Type="http://schemas.openxmlformats.org/officeDocument/2006/relationships/image" Target="../media/image277.png"/><Relationship Id="rId49" Type="http://schemas.openxmlformats.org/officeDocument/2006/relationships/image" Target="../media/image298.png"/><Relationship Id="rId48" Type="http://schemas.openxmlformats.org/officeDocument/2006/relationships/customXml" Target="../ink/ink299.xml"/><Relationship Id="rId47" Type="http://schemas.openxmlformats.org/officeDocument/2006/relationships/image" Target="../media/image297.png"/><Relationship Id="rId46" Type="http://schemas.openxmlformats.org/officeDocument/2006/relationships/customXml" Target="../ink/ink298.xml"/><Relationship Id="rId45" Type="http://schemas.openxmlformats.org/officeDocument/2006/relationships/image" Target="../media/image296.png"/><Relationship Id="rId44" Type="http://schemas.openxmlformats.org/officeDocument/2006/relationships/customXml" Target="../ink/ink297.xml"/><Relationship Id="rId43" Type="http://schemas.openxmlformats.org/officeDocument/2006/relationships/image" Target="../media/image295.png"/><Relationship Id="rId42" Type="http://schemas.openxmlformats.org/officeDocument/2006/relationships/customXml" Target="../ink/ink296.xml"/><Relationship Id="rId41" Type="http://schemas.openxmlformats.org/officeDocument/2006/relationships/image" Target="../media/image294.png"/><Relationship Id="rId40" Type="http://schemas.openxmlformats.org/officeDocument/2006/relationships/customXml" Target="../ink/ink295.xml"/><Relationship Id="rId4" Type="http://schemas.openxmlformats.org/officeDocument/2006/relationships/customXml" Target="../ink/ink277.xml"/><Relationship Id="rId39" Type="http://schemas.openxmlformats.org/officeDocument/2006/relationships/image" Target="../media/image293.png"/><Relationship Id="rId38" Type="http://schemas.openxmlformats.org/officeDocument/2006/relationships/customXml" Target="../ink/ink294.xml"/><Relationship Id="rId37" Type="http://schemas.openxmlformats.org/officeDocument/2006/relationships/image" Target="../media/image292.png"/><Relationship Id="rId36" Type="http://schemas.openxmlformats.org/officeDocument/2006/relationships/customXml" Target="../ink/ink293.xml"/><Relationship Id="rId35" Type="http://schemas.openxmlformats.org/officeDocument/2006/relationships/image" Target="../media/image291.png"/><Relationship Id="rId34" Type="http://schemas.openxmlformats.org/officeDocument/2006/relationships/customXml" Target="../ink/ink292.xml"/><Relationship Id="rId33" Type="http://schemas.openxmlformats.org/officeDocument/2006/relationships/image" Target="../media/image290.png"/><Relationship Id="rId32" Type="http://schemas.openxmlformats.org/officeDocument/2006/relationships/customXml" Target="../ink/ink291.xml"/><Relationship Id="rId31" Type="http://schemas.openxmlformats.org/officeDocument/2006/relationships/image" Target="../media/image289.png"/><Relationship Id="rId30" Type="http://schemas.openxmlformats.org/officeDocument/2006/relationships/customXml" Target="../ink/ink290.xml"/><Relationship Id="rId3" Type="http://schemas.openxmlformats.org/officeDocument/2006/relationships/image" Target="../media/image276.png"/><Relationship Id="rId29" Type="http://schemas.openxmlformats.org/officeDocument/2006/relationships/image" Target="../media/image288.png"/><Relationship Id="rId28" Type="http://schemas.openxmlformats.org/officeDocument/2006/relationships/customXml" Target="../ink/ink289.xml"/><Relationship Id="rId27" Type="http://schemas.openxmlformats.org/officeDocument/2006/relationships/image" Target="../media/image287.png"/><Relationship Id="rId26" Type="http://schemas.openxmlformats.org/officeDocument/2006/relationships/customXml" Target="../ink/ink288.xml"/><Relationship Id="rId25" Type="http://schemas.openxmlformats.org/officeDocument/2006/relationships/image" Target="../media/image286.png"/><Relationship Id="rId24" Type="http://schemas.openxmlformats.org/officeDocument/2006/relationships/customXml" Target="../ink/ink287.xml"/><Relationship Id="rId23" Type="http://schemas.openxmlformats.org/officeDocument/2006/relationships/image" Target="../media/image285.png"/><Relationship Id="rId22" Type="http://schemas.openxmlformats.org/officeDocument/2006/relationships/customXml" Target="../ink/ink286.xml"/><Relationship Id="rId21" Type="http://schemas.openxmlformats.org/officeDocument/2006/relationships/image" Target="../media/image284.png"/><Relationship Id="rId20" Type="http://schemas.openxmlformats.org/officeDocument/2006/relationships/customXml" Target="../ink/ink285.xml"/><Relationship Id="rId2" Type="http://schemas.openxmlformats.org/officeDocument/2006/relationships/customXml" Target="../ink/ink276.xml"/><Relationship Id="rId19" Type="http://schemas.openxmlformats.org/officeDocument/2006/relationships/image" Target="../media/image283.png"/><Relationship Id="rId18" Type="http://schemas.openxmlformats.org/officeDocument/2006/relationships/customXml" Target="../ink/ink284.xml"/><Relationship Id="rId17" Type="http://schemas.openxmlformats.org/officeDocument/2006/relationships/image" Target="../media/image282.png"/><Relationship Id="rId16" Type="http://schemas.openxmlformats.org/officeDocument/2006/relationships/customXml" Target="../ink/ink283.xml"/><Relationship Id="rId15" Type="http://schemas.openxmlformats.org/officeDocument/2006/relationships/image" Target="../media/image281.png"/><Relationship Id="rId148" Type="http://schemas.openxmlformats.org/officeDocument/2006/relationships/slideLayout" Target="../slideLayouts/slideLayout18.xml"/><Relationship Id="rId147" Type="http://schemas.openxmlformats.org/officeDocument/2006/relationships/image" Target="../media/image346.png"/><Relationship Id="rId146" Type="http://schemas.openxmlformats.org/officeDocument/2006/relationships/customXml" Target="../ink/ink348.xml"/><Relationship Id="rId145" Type="http://schemas.openxmlformats.org/officeDocument/2006/relationships/image" Target="../media/image345.png"/><Relationship Id="rId144" Type="http://schemas.openxmlformats.org/officeDocument/2006/relationships/customXml" Target="../ink/ink347.xml"/><Relationship Id="rId143" Type="http://schemas.openxmlformats.org/officeDocument/2006/relationships/image" Target="../media/image344.png"/><Relationship Id="rId142" Type="http://schemas.openxmlformats.org/officeDocument/2006/relationships/customXml" Target="../ink/ink346.xml"/><Relationship Id="rId141" Type="http://schemas.openxmlformats.org/officeDocument/2006/relationships/image" Target="../media/image343.png"/><Relationship Id="rId140" Type="http://schemas.openxmlformats.org/officeDocument/2006/relationships/customXml" Target="../ink/ink345.xml"/><Relationship Id="rId14" Type="http://schemas.openxmlformats.org/officeDocument/2006/relationships/customXml" Target="../ink/ink282.xml"/><Relationship Id="rId139" Type="http://schemas.openxmlformats.org/officeDocument/2006/relationships/image" Target="../media/image342.png"/><Relationship Id="rId138" Type="http://schemas.openxmlformats.org/officeDocument/2006/relationships/customXml" Target="../ink/ink344.xml"/><Relationship Id="rId137" Type="http://schemas.openxmlformats.org/officeDocument/2006/relationships/image" Target="../media/image341.png"/><Relationship Id="rId136" Type="http://schemas.openxmlformats.org/officeDocument/2006/relationships/customXml" Target="../ink/ink343.xml"/><Relationship Id="rId135" Type="http://schemas.openxmlformats.org/officeDocument/2006/relationships/image" Target="../media/image340.png"/><Relationship Id="rId134" Type="http://schemas.openxmlformats.org/officeDocument/2006/relationships/customXml" Target="../ink/ink342.xml"/><Relationship Id="rId133" Type="http://schemas.openxmlformats.org/officeDocument/2006/relationships/image" Target="../media/image339.png"/><Relationship Id="rId132" Type="http://schemas.openxmlformats.org/officeDocument/2006/relationships/customXml" Target="../ink/ink341.xml"/><Relationship Id="rId131" Type="http://schemas.openxmlformats.org/officeDocument/2006/relationships/image" Target="../media/image338.png"/><Relationship Id="rId130" Type="http://schemas.openxmlformats.org/officeDocument/2006/relationships/customXml" Target="../ink/ink340.xml"/><Relationship Id="rId13" Type="http://schemas.openxmlformats.org/officeDocument/2006/relationships/image" Target="../media/image280.png"/><Relationship Id="rId129" Type="http://schemas.openxmlformats.org/officeDocument/2006/relationships/image" Target="../media/image337.png"/><Relationship Id="rId128" Type="http://schemas.openxmlformats.org/officeDocument/2006/relationships/customXml" Target="../ink/ink339.xml"/><Relationship Id="rId127" Type="http://schemas.openxmlformats.org/officeDocument/2006/relationships/image" Target="../media/image336.png"/><Relationship Id="rId126" Type="http://schemas.openxmlformats.org/officeDocument/2006/relationships/customXml" Target="../ink/ink338.xml"/><Relationship Id="rId125" Type="http://schemas.openxmlformats.org/officeDocument/2006/relationships/image" Target="../media/image335.png"/><Relationship Id="rId124" Type="http://schemas.openxmlformats.org/officeDocument/2006/relationships/customXml" Target="../ink/ink337.xml"/><Relationship Id="rId123" Type="http://schemas.openxmlformats.org/officeDocument/2006/relationships/image" Target="../media/image334.png"/><Relationship Id="rId122" Type="http://schemas.openxmlformats.org/officeDocument/2006/relationships/customXml" Target="../ink/ink336.xml"/><Relationship Id="rId121" Type="http://schemas.openxmlformats.org/officeDocument/2006/relationships/image" Target="../media/image333.png"/><Relationship Id="rId120" Type="http://schemas.openxmlformats.org/officeDocument/2006/relationships/customXml" Target="../ink/ink335.xml"/><Relationship Id="rId12" Type="http://schemas.openxmlformats.org/officeDocument/2006/relationships/customXml" Target="../ink/ink281.xml"/><Relationship Id="rId119" Type="http://schemas.openxmlformats.org/officeDocument/2006/relationships/image" Target="../media/image332.png"/><Relationship Id="rId118" Type="http://schemas.openxmlformats.org/officeDocument/2006/relationships/customXml" Target="../ink/ink334.xml"/><Relationship Id="rId117" Type="http://schemas.openxmlformats.org/officeDocument/2006/relationships/image" Target="../media/image331.png"/><Relationship Id="rId116" Type="http://schemas.openxmlformats.org/officeDocument/2006/relationships/customXml" Target="../ink/ink333.xml"/><Relationship Id="rId115" Type="http://schemas.openxmlformats.org/officeDocument/2006/relationships/image" Target="../media/image330.png"/><Relationship Id="rId114" Type="http://schemas.openxmlformats.org/officeDocument/2006/relationships/customXml" Target="../ink/ink332.xml"/><Relationship Id="rId113" Type="http://schemas.openxmlformats.org/officeDocument/2006/relationships/image" Target="../media/image329.png"/><Relationship Id="rId112" Type="http://schemas.openxmlformats.org/officeDocument/2006/relationships/customXml" Target="../ink/ink331.xml"/><Relationship Id="rId111" Type="http://schemas.openxmlformats.org/officeDocument/2006/relationships/image" Target="../media/image328.png"/><Relationship Id="rId110" Type="http://schemas.openxmlformats.org/officeDocument/2006/relationships/customXml" Target="../ink/ink330.xml"/><Relationship Id="rId11" Type="http://schemas.openxmlformats.org/officeDocument/2006/relationships/image" Target="../media/image279.png"/><Relationship Id="rId109" Type="http://schemas.openxmlformats.org/officeDocument/2006/relationships/image" Target="../media/image327.png"/><Relationship Id="rId108" Type="http://schemas.openxmlformats.org/officeDocument/2006/relationships/customXml" Target="../ink/ink329.xml"/><Relationship Id="rId107" Type="http://schemas.openxmlformats.org/officeDocument/2006/relationships/image" Target="../media/image326.png"/><Relationship Id="rId106" Type="http://schemas.openxmlformats.org/officeDocument/2006/relationships/customXml" Target="../ink/ink328.xml"/><Relationship Id="rId105" Type="http://schemas.openxmlformats.org/officeDocument/2006/relationships/image" Target="../media/image325.png"/><Relationship Id="rId104" Type="http://schemas.openxmlformats.org/officeDocument/2006/relationships/customXml" Target="../ink/ink327.xml"/><Relationship Id="rId103" Type="http://schemas.openxmlformats.org/officeDocument/2006/relationships/image" Target="../media/image324.png"/><Relationship Id="rId102" Type="http://schemas.openxmlformats.org/officeDocument/2006/relationships/customXml" Target="../ink/ink326.xml"/><Relationship Id="rId101" Type="http://schemas.openxmlformats.org/officeDocument/2006/relationships/image" Target="../media/image323.png"/><Relationship Id="rId100" Type="http://schemas.openxmlformats.org/officeDocument/2006/relationships/customXml" Target="../ink/ink325.xml"/><Relationship Id="rId10" Type="http://schemas.openxmlformats.org/officeDocument/2006/relationships/customXml" Target="../ink/ink280.xml"/><Relationship Id="rId1" Type="http://schemas.openxmlformats.org/officeDocument/2006/relationships/image" Target="../media/image275.GIF"/></Relationships>
</file>

<file path=ppt/slides/_rels/slide14.xml.rels><?xml version="1.0" encoding="UTF-8" standalone="yes"?>
<Relationships xmlns="http://schemas.openxmlformats.org/package/2006/relationships"><Relationship Id="rId99" Type="http://schemas.openxmlformats.org/officeDocument/2006/relationships/customXml" Target="../ink/ink397.xml"/><Relationship Id="rId98" Type="http://schemas.openxmlformats.org/officeDocument/2006/relationships/image" Target="../media/image395.png"/><Relationship Id="rId97" Type="http://schemas.openxmlformats.org/officeDocument/2006/relationships/customXml" Target="../ink/ink396.xml"/><Relationship Id="rId96" Type="http://schemas.openxmlformats.org/officeDocument/2006/relationships/image" Target="../media/image394.png"/><Relationship Id="rId95" Type="http://schemas.openxmlformats.org/officeDocument/2006/relationships/customXml" Target="../ink/ink395.xml"/><Relationship Id="rId94" Type="http://schemas.openxmlformats.org/officeDocument/2006/relationships/image" Target="../media/image393.png"/><Relationship Id="rId93" Type="http://schemas.openxmlformats.org/officeDocument/2006/relationships/customXml" Target="../ink/ink394.xml"/><Relationship Id="rId92" Type="http://schemas.openxmlformats.org/officeDocument/2006/relationships/image" Target="../media/image392.png"/><Relationship Id="rId91" Type="http://schemas.openxmlformats.org/officeDocument/2006/relationships/customXml" Target="../ink/ink393.xml"/><Relationship Id="rId90" Type="http://schemas.openxmlformats.org/officeDocument/2006/relationships/image" Target="../media/image391.png"/><Relationship Id="rId9" Type="http://schemas.openxmlformats.org/officeDocument/2006/relationships/customXml" Target="../ink/ink352.xml"/><Relationship Id="rId89" Type="http://schemas.openxmlformats.org/officeDocument/2006/relationships/customXml" Target="../ink/ink392.xml"/><Relationship Id="rId88" Type="http://schemas.openxmlformats.org/officeDocument/2006/relationships/image" Target="../media/image390.png"/><Relationship Id="rId87" Type="http://schemas.openxmlformats.org/officeDocument/2006/relationships/customXml" Target="../ink/ink391.xml"/><Relationship Id="rId86" Type="http://schemas.openxmlformats.org/officeDocument/2006/relationships/image" Target="../media/image389.png"/><Relationship Id="rId85" Type="http://schemas.openxmlformats.org/officeDocument/2006/relationships/customXml" Target="../ink/ink390.xml"/><Relationship Id="rId84" Type="http://schemas.openxmlformats.org/officeDocument/2006/relationships/image" Target="../media/image388.png"/><Relationship Id="rId83" Type="http://schemas.openxmlformats.org/officeDocument/2006/relationships/customXml" Target="../ink/ink389.xml"/><Relationship Id="rId82" Type="http://schemas.openxmlformats.org/officeDocument/2006/relationships/image" Target="../media/image387.png"/><Relationship Id="rId81" Type="http://schemas.openxmlformats.org/officeDocument/2006/relationships/customXml" Target="../ink/ink388.xml"/><Relationship Id="rId80" Type="http://schemas.openxmlformats.org/officeDocument/2006/relationships/image" Target="../media/image386.png"/><Relationship Id="rId8" Type="http://schemas.openxmlformats.org/officeDocument/2006/relationships/image" Target="../media/image351.png"/><Relationship Id="rId79" Type="http://schemas.openxmlformats.org/officeDocument/2006/relationships/customXml" Target="../ink/ink387.xml"/><Relationship Id="rId78" Type="http://schemas.openxmlformats.org/officeDocument/2006/relationships/image" Target="../media/image385.png"/><Relationship Id="rId77" Type="http://schemas.openxmlformats.org/officeDocument/2006/relationships/customXml" Target="../ink/ink386.xml"/><Relationship Id="rId76" Type="http://schemas.openxmlformats.org/officeDocument/2006/relationships/image" Target="../media/image384.png"/><Relationship Id="rId75" Type="http://schemas.openxmlformats.org/officeDocument/2006/relationships/customXml" Target="../ink/ink385.xml"/><Relationship Id="rId74" Type="http://schemas.openxmlformats.org/officeDocument/2006/relationships/image" Target="../media/image383.png"/><Relationship Id="rId73" Type="http://schemas.openxmlformats.org/officeDocument/2006/relationships/customXml" Target="../ink/ink384.xml"/><Relationship Id="rId72" Type="http://schemas.openxmlformats.org/officeDocument/2006/relationships/image" Target="../media/image382.png"/><Relationship Id="rId71" Type="http://schemas.openxmlformats.org/officeDocument/2006/relationships/customXml" Target="../ink/ink383.xml"/><Relationship Id="rId70" Type="http://schemas.openxmlformats.org/officeDocument/2006/relationships/image" Target="../media/image381.png"/><Relationship Id="rId7" Type="http://schemas.openxmlformats.org/officeDocument/2006/relationships/customXml" Target="../ink/ink351.xml"/><Relationship Id="rId69" Type="http://schemas.openxmlformats.org/officeDocument/2006/relationships/customXml" Target="../ink/ink382.xml"/><Relationship Id="rId68" Type="http://schemas.openxmlformats.org/officeDocument/2006/relationships/image" Target="../media/image380.png"/><Relationship Id="rId67" Type="http://schemas.openxmlformats.org/officeDocument/2006/relationships/customXml" Target="../ink/ink381.xml"/><Relationship Id="rId66" Type="http://schemas.openxmlformats.org/officeDocument/2006/relationships/image" Target="../media/image379.png"/><Relationship Id="rId65" Type="http://schemas.openxmlformats.org/officeDocument/2006/relationships/customXml" Target="../ink/ink380.xml"/><Relationship Id="rId64" Type="http://schemas.openxmlformats.org/officeDocument/2006/relationships/image" Target="../media/image378.png"/><Relationship Id="rId63" Type="http://schemas.openxmlformats.org/officeDocument/2006/relationships/customXml" Target="../ink/ink379.xml"/><Relationship Id="rId62" Type="http://schemas.openxmlformats.org/officeDocument/2006/relationships/image" Target="../media/image377.png"/><Relationship Id="rId61" Type="http://schemas.openxmlformats.org/officeDocument/2006/relationships/customXml" Target="../ink/ink378.xml"/><Relationship Id="rId60" Type="http://schemas.openxmlformats.org/officeDocument/2006/relationships/image" Target="../media/image376.png"/><Relationship Id="rId6" Type="http://schemas.openxmlformats.org/officeDocument/2006/relationships/image" Target="../media/image350.png"/><Relationship Id="rId59" Type="http://schemas.openxmlformats.org/officeDocument/2006/relationships/customXml" Target="../ink/ink377.xml"/><Relationship Id="rId58" Type="http://schemas.openxmlformats.org/officeDocument/2006/relationships/image" Target="../media/image375.png"/><Relationship Id="rId57" Type="http://schemas.openxmlformats.org/officeDocument/2006/relationships/customXml" Target="../ink/ink376.xml"/><Relationship Id="rId56" Type="http://schemas.openxmlformats.org/officeDocument/2006/relationships/image" Target="../media/image374.png"/><Relationship Id="rId55" Type="http://schemas.openxmlformats.org/officeDocument/2006/relationships/customXml" Target="../ink/ink375.xml"/><Relationship Id="rId54" Type="http://schemas.openxmlformats.org/officeDocument/2006/relationships/image" Target="../media/image373.png"/><Relationship Id="rId53" Type="http://schemas.openxmlformats.org/officeDocument/2006/relationships/customXml" Target="../ink/ink374.xml"/><Relationship Id="rId52" Type="http://schemas.openxmlformats.org/officeDocument/2006/relationships/image" Target="../media/image372.png"/><Relationship Id="rId51" Type="http://schemas.openxmlformats.org/officeDocument/2006/relationships/customXml" Target="../ink/ink373.xml"/><Relationship Id="rId50" Type="http://schemas.openxmlformats.org/officeDocument/2006/relationships/image" Target="../media/image371.png"/><Relationship Id="rId5" Type="http://schemas.openxmlformats.org/officeDocument/2006/relationships/customXml" Target="../ink/ink350.xml"/><Relationship Id="rId49" Type="http://schemas.openxmlformats.org/officeDocument/2006/relationships/customXml" Target="../ink/ink372.xml"/><Relationship Id="rId48" Type="http://schemas.openxmlformats.org/officeDocument/2006/relationships/image" Target="../media/image370.png"/><Relationship Id="rId47" Type="http://schemas.openxmlformats.org/officeDocument/2006/relationships/customXml" Target="../ink/ink371.xml"/><Relationship Id="rId46" Type="http://schemas.openxmlformats.org/officeDocument/2006/relationships/image" Target="../media/image369.png"/><Relationship Id="rId45" Type="http://schemas.openxmlformats.org/officeDocument/2006/relationships/customXml" Target="../ink/ink370.xml"/><Relationship Id="rId44" Type="http://schemas.openxmlformats.org/officeDocument/2006/relationships/image" Target="../media/image368.png"/><Relationship Id="rId43" Type="http://schemas.openxmlformats.org/officeDocument/2006/relationships/customXml" Target="../ink/ink369.xml"/><Relationship Id="rId42" Type="http://schemas.openxmlformats.org/officeDocument/2006/relationships/image" Target="../media/image367.png"/><Relationship Id="rId41" Type="http://schemas.openxmlformats.org/officeDocument/2006/relationships/customXml" Target="../ink/ink368.xml"/><Relationship Id="rId40" Type="http://schemas.openxmlformats.org/officeDocument/2006/relationships/image" Target="../media/image366.png"/><Relationship Id="rId4" Type="http://schemas.openxmlformats.org/officeDocument/2006/relationships/image" Target="../media/image349.png"/><Relationship Id="rId39" Type="http://schemas.openxmlformats.org/officeDocument/2006/relationships/customXml" Target="../ink/ink367.xml"/><Relationship Id="rId38" Type="http://schemas.openxmlformats.org/officeDocument/2006/relationships/image" Target="../media/image340.png"/><Relationship Id="rId37" Type="http://schemas.openxmlformats.org/officeDocument/2006/relationships/customXml" Target="../ink/ink366.xml"/><Relationship Id="rId36" Type="http://schemas.openxmlformats.org/officeDocument/2006/relationships/image" Target="../media/image365.png"/><Relationship Id="rId35" Type="http://schemas.openxmlformats.org/officeDocument/2006/relationships/customXml" Target="../ink/ink365.xml"/><Relationship Id="rId34" Type="http://schemas.openxmlformats.org/officeDocument/2006/relationships/image" Target="../media/image364.png"/><Relationship Id="rId33" Type="http://schemas.openxmlformats.org/officeDocument/2006/relationships/customXml" Target="../ink/ink364.xml"/><Relationship Id="rId32" Type="http://schemas.openxmlformats.org/officeDocument/2006/relationships/image" Target="../media/image363.png"/><Relationship Id="rId31" Type="http://schemas.openxmlformats.org/officeDocument/2006/relationships/customXml" Target="../ink/ink363.xml"/><Relationship Id="rId30" Type="http://schemas.openxmlformats.org/officeDocument/2006/relationships/image" Target="../media/image362.png"/><Relationship Id="rId3" Type="http://schemas.openxmlformats.org/officeDocument/2006/relationships/customXml" Target="../ink/ink349.xml"/><Relationship Id="rId29" Type="http://schemas.openxmlformats.org/officeDocument/2006/relationships/customXml" Target="../ink/ink362.xml"/><Relationship Id="rId28" Type="http://schemas.openxmlformats.org/officeDocument/2006/relationships/image" Target="../media/image361.png"/><Relationship Id="rId27" Type="http://schemas.openxmlformats.org/officeDocument/2006/relationships/customXml" Target="../ink/ink361.xml"/><Relationship Id="rId26" Type="http://schemas.openxmlformats.org/officeDocument/2006/relationships/image" Target="../media/image360.png"/><Relationship Id="rId25" Type="http://schemas.openxmlformats.org/officeDocument/2006/relationships/customXml" Target="../ink/ink360.xml"/><Relationship Id="rId24" Type="http://schemas.openxmlformats.org/officeDocument/2006/relationships/image" Target="../media/image359.png"/><Relationship Id="rId23" Type="http://schemas.openxmlformats.org/officeDocument/2006/relationships/customXml" Target="../ink/ink359.xml"/><Relationship Id="rId22" Type="http://schemas.openxmlformats.org/officeDocument/2006/relationships/image" Target="../media/image358.png"/><Relationship Id="rId21" Type="http://schemas.openxmlformats.org/officeDocument/2006/relationships/customXml" Target="../ink/ink358.xml"/><Relationship Id="rId20" Type="http://schemas.openxmlformats.org/officeDocument/2006/relationships/image" Target="../media/image357.png"/><Relationship Id="rId2" Type="http://schemas.openxmlformats.org/officeDocument/2006/relationships/image" Target="../media/image348.GIF"/><Relationship Id="rId19" Type="http://schemas.openxmlformats.org/officeDocument/2006/relationships/customXml" Target="../ink/ink357.xml"/><Relationship Id="rId18" Type="http://schemas.openxmlformats.org/officeDocument/2006/relationships/image" Target="../media/image356.png"/><Relationship Id="rId17" Type="http://schemas.openxmlformats.org/officeDocument/2006/relationships/customXml" Target="../ink/ink356.xml"/><Relationship Id="rId16" Type="http://schemas.openxmlformats.org/officeDocument/2006/relationships/image" Target="../media/image355.png"/><Relationship Id="rId15" Type="http://schemas.openxmlformats.org/officeDocument/2006/relationships/customXml" Target="../ink/ink355.xml"/><Relationship Id="rId14" Type="http://schemas.openxmlformats.org/officeDocument/2006/relationships/image" Target="../media/image354.png"/><Relationship Id="rId131" Type="http://schemas.openxmlformats.org/officeDocument/2006/relationships/slideLayout" Target="../slideLayouts/slideLayout7.xml"/><Relationship Id="rId130" Type="http://schemas.openxmlformats.org/officeDocument/2006/relationships/image" Target="../media/image410.png"/><Relationship Id="rId13" Type="http://schemas.openxmlformats.org/officeDocument/2006/relationships/customXml" Target="../ink/ink354.xml"/><Relationship Id="rId129" Type="http://schemas.openxmlformats.org/officeDocument/2006/relationships/customXml" Target="../ink/ink412.xml"/><Relationship Id="rId128" Type="http://schemas.openxmlformats.org/officeDocument/2006/relationships/image" Target="../media/image409.png"/><Relationship Id="rId127" Type="http://schemas.openxmlformats.org/officeDocument/2006/relationships/customXml" Target="../ink/ink411.xml"/><Relationship Id="rId126" Type="http://schemas.openxmlformats.org/officeDocument/2006/relationships/image" Target="../media/image408.png"/><Relationship Id="rId125" Type="http://schemas.openxmlformats.org/officeDocument/2006/relationships/customXml" Target="../ink/ink410.xml"/><Relationship Id="rId124" Type="http://schemas.openxmlformats.org/officeDocument/2006/relationships/image" Target="../media/image407.png"/><Relationship Id="rId123" Type="http://schemas.openxmlformats.org/officeDocument/2006/relationships/customXml" Target="../ink/ink409.xml"/><Relationship Id="rId122" Type="http://schemas.openxmlformats.org/officeDocument/2006/relationships/image" Target="../media/image406.png"/><Relationship Id="rId121" Type="http://schemas.openxmlformats.org/officeDocument/2006/relationships/customXml" Target="../ink/ink408.xml"/><Relationship Id="rId120" Type="http://schemas.openxmlformats.org/officeDocument/2006/relationships/image" Target="../media/image405.png"/><Relationship Id="rId12" Type="http://schemas.openxmlformats.org/officeDocument/2006/relationships/image" Target="../media/image353.png"/><Relationship Id="rId119" Type="http://schemas.openxmlformats.org/officeDocument/2006/relationships/customXml" Target="../ink/ink407.xml"/><Relationship Id="rId118" Type="http://schemas.openxmlformats.org/officeDocument/2006/relationships/image" Target="../media/image404.png"/><Relationship Id="rId117" Type="http://schemas.openxmlformats.org/officeDocument/2006/relationships/customXml" Target="../ink/ink406.xml"/><Relationship Id="rId116" Type="http://schemas.openxmlformats.org/officeDocument/2006/relationships/image" Target="../media/image403.png"/><Relationship Id="rId115" Type="http://schemas.openxmlformats.org/officeDocument/2006/relationships/customXml" Target="../ink/ink405.xml"/><Relationship Id="rId114" Type="http://schemas.openxmlformats.org/officeDocument/2006/relationships/image" Target="../media/image402.png"/><Relationship Id="rId113" Type="http://schemas.openxmlformats.org/officeDocument/2006/relationships/customXml" Target="../ink/ink404.xml"/><Relationship Id="rId112" Type="http://schemas.openxmlformats.org/officeDocument/2006/relationships/image" Target="../media/image401.png"/><Relationship Id="rId111" Type="http://schemas.openxmlformats.org/officeDocument/2006/relationships/customXml" Target="../ink/ink403.xml"/><Relationship Id="rId110" Type="http://schemas.openxmlformats.org/officeDocument/2006/relationships/image" Target="../media/image400.png"/><Relationship Id="rId11" Type="http://schemas.openxmlformats.org/officeDocument/2006/relationships/customXml" Target="../ink/ink353.xml"/><Relationship Id="rId109" Type="http://schemas.openxmlformats.org/officeDocument/2006/relationships/customXml" Target="../ink/ink402.xml"/><Relationship Id="rId108" Type="http://schemas.openxmlformats.org/officeDocument/2006/relationships/image" Target="../media/image164.png"/><Relationship Id="rId107" Type="http://schemas.openxmlformats.org/officeDocument/2006/relationships/customXml" Target="../ink/ink401.xml"/><Relationship Id="rId106" Type="http://schemas.openxmlformats.org/officeDocument/2006/relationships/image" Target="../media/image399.png"/><Relationship Id="rId105" Type="http://schemas.openxmlformats.org/officeDocument/2006/relationships/customXml" Target="../ink/ink400.xml"/><Relationship Id="rId104" Type="http://schemas.openxmlformats.org/officeDocument/2006/relationships/image" Target="../media/image398.png"/><Relationship Id="rId103" Type="http://schemas.openxmlformats.org/officeDocument/2006/relationships/customXml" Target="../ink/ink399.xml"/><Relationship Id="rId102" Type="http://schemas.openxmlformats.org/officeDocument/2006/relationships/image" Target="../media/image397.png"/><Relationship Id="rId101" Type="http://schemas.openxmlformats.org/officeDocument/2006/relationships/customXml" Target="../ink/ink398.xml"/><Relationship Id="rId100" Type="http://schemas.openxmlformats.org/officeDocument/2006/relationships/image" Target="../media/image396.png"/><Relationship Id="rId10" Type="http://schemas.openxmlformats.org/officeDocument/2006/relationships/image" Target="../media/image352.png"/><Relationship Id="rId1" Type="http://schemas.openxmlformats.org/officeDocument/2006/relationships/image" Target="../media/image347.GIF"/></Relationships>
</file>

<file path=ppt/slides/_rels/slide15.xml.rels><?xml version="1.0" encoding="UTF-8" standalone="yes"?>
<Relationships xmlns="http://schemas.openxmlformats.org/package/2006/relationships"><Relationship Id="rId9" Type="http://schemas.openxmlformats.org/officeDocument/2006/relationships/image" Target="../media/image415.png"/><Relationship Id="rId8" Type="http://schemas.openxmlformats.org/officeDocument/2006/relationships/customXml" Target="../ink/ink416.xml"/><Relationship Id="rId78" Type="http://schemas.openxmlformats.org/officeDocument/2006/relationships/slideLayout" Target="../slideLayouts/slideLayout7.xml"/><Relationship Id="rId77" Type="http://schemas.openxmlformats.org/officeDocument/2006/relationships/image" Target="../media/image448.png"/><Relationship Id="rId76" Type="http://schemas.openxmlformats.org/officeDocument/2006/relationships/customXml" Target="../ink/ink450.xml"/><Relationship Id="rId75" Type="http://schemas.openxmlformats.org/officeDocument/2006/relationships/image" Target="../media/image447.png"/><Relationship Id="rId74" Type="http://schemas.openxmlformats.org/officeDocument/2006/relationships/customXml" Target="../ink/ink449.xml"/><Relationship Id="rId73" Type="http://schemas.openxmlformats.org/officeDocument/2006/relationships/image" Target="../media/image446.png"/><Relationship Id="rId72" Type="http://schemas.openxmlformats.org/officeDocument/2006/relationships/customXml" Target="../ink/ink448.xml"/><Relationship Id="rId71" Type="http://schemas.openxmlformats.org/officeDocument/2006/relationships/image" Target="../media/image445.png"/><Relationship Id="rId70" Type="http://schemas.openxmlformats.org/officeDocument/2006/relationships/customXml" Target="../ink/ink447.xml"/><Relationship Id="rId7" Type="http://schemas.openxmlformats.org/officeDocument/2006/relationships/image" Target="../media/image414.png"/><Relationship Id="rId69" Type="http://schemas.openxmlformats.org/officeDocument/2006/relationships/image" Target="../media/image444.png"/><Relationship Id="rId68" Type="http://schemas.openxmlformats.org/officeDocument/2006/relationships/customXml" Target="../ink/ink446.xml"/><Relationship Id="rId67" Type="http://schemas.openxmlformats.org/officeDocument/2006/relationships/image" Target="../media/image443.png"/><Relationship Id="rId66" Type="http://schemas.openxmlformats.org/officeDocument/2006/relationships/customXml" Target="../ink/ink445.xml"/><Relationship Id="rId65" Type="http://schemas.openxmlformats.org/officeDocument/2006/relationships/image" Target="../media/image442.png"/><Relationship Id="rId64" Type="http://schemas.openxmlformats.org/officeDocument/2006/relationships/customXml" Target="../ink/ink444.xml"/><Relationship Id="rId63" Type="http://schemas.openxmlformats.org/officeDocument/2006/relationships/image" Target="../media/image441.png"/><Relationship Id="rId62" Type="http://schemas.openxmlformats.org/officeDocument/2006/relationships/customXml" Target="../ink/ink443.xml"/><Relationship Id="rId61" Type="http://schemas.openxmlformats.org/officeDocument/2006/relationships/image" Target="../media/image440.png"/><Relationship Id="rId60" Type="http://schemas.openxmlformats.org/officeDocument/2006/relationships/customXml" Target="../ink/ink442.xml"/><Relationship Id="rId6" Type="http://schemas.openxmlformats.org/officeDocument/2006/relationships/customXml" Target="../ink/ink415.xml"/><Relationship Id="rId59" Type="http://schemas.openxmlformats.org/officeDocument/2006/relationships/image" Target="../media/image439.png"/><Relationship Id="rId58" Type="http://schemas.openxmlformats.org/officeDocument/2006/relationships/customXml" Target="../ink/ink441.xml"/><Relationship Id="rId57" Type="http://schemas.openxmlformats.org/officeDocument/2006/relationships/image" Target="../media/image438.png"/><Relationship Id="rId56" Type="http://schemas.openxmlformats.org/officeDocument/2006/relationships/customXml" Target="../ink/ink440.xml"/><Relationship Id="rId55" Type="http://schemas.openxmlformats.org/officeDocument/2006/relationships/image" Target="../media/image437.png"/><Relationship Id="rId54" Type="http://schemas.openxmlformats.org/officeDocument/2006/relationships/customXml" Target="../ink/ink439.xml"/><Relationship Id="rId53" Type="http://schemas.openxmlformats.org/officeDocument/2006/relationships/image" Target="../media/image436.png"/><Relationship Id="rId52" Type="http://schemas.openxmlformats.org/officeDocument/2006/relationships/customXml" Target="../ink/ink438.xml"/><Relationship Id="rId51" Type="http://schemas.openxmlformats.org/officeDocument/2006/relationships/image" Target="../media/image435.png"/><Relationship Id="rId50" Type="http://schemas.openxmlformats.org/officeDocument/2006/relationships/customXml" Target="../ink/ink437.xml"/><Relationship Id="rId5" Type="http://schemas.openxmlformats.org/officeDocument/2006/relationships/image" Target="../media/image413.png"/><Relationship Id="rId49" Type="http://schemas.openxmlformats.org/officeDocument/2006/relationships/image" Target="../media/image434.png"/><Relationship Id="rId48" Type="http://schemas.openxmlformats.org/officeDocument/2006/relationships/customXml" Target="../ink/ink436.xml"/><Relationship Id="rId47" Type="http://schemas.openxmlformats.org/officeDocument/2006/relationships/image" Target="../media/image433.png"/><Relationship Id="rId46" Type="http://schemas.openxmlformats.org/officeDocument/2006/relationships/customXml" Target="../ink/ink435.xml"/><Relationship Id="rId45" Type="http://schemas.openxmlformats.org/officeDocument/2006/relationships/image" Target="../media/image432.png"/><Relationship Id="rId44" Type="http://schemas.openxmlformats.org/officeDocument/2006/relationships/customXml" Target="../ink/ink434.xml"/><Relationship Id="rId43" Type="http://schemas.openxmlformats.org/officeDocument/2006/relationships/image" Target="../media/image431.png"/><Relationship Id="rId42" Type="http://schemas.openxmlformats.org/officeDocument/2006/relationships/customXml" Target="../ink/ink433.xml"/><Relationship Id="rId41" Type="http://schemas.openxmlformats.org/officeDocument/2006/relationships/image" Target="../media/image430.png"/><Relationship Id="rId40" Type="http://schemas.openxmlformats.org/officeDocument/2006/relationships/customXml" Target="../ink/ink432.xml"/><Relationship Id="rId4" Type="http://schemas.openxmlformats.org/officeDocument/2006/relationships/customXml" Target="../ink/ink414.xml"/><Relationship Id="rId39" Type="http://schemas.openxmlformats.org/officeDocument/2006/relationships/image" Target="../media/image429.png"/><Relationship Id="rId38" Type="http://schemas.openxmlformats.org/officeDocument/2006/relationships/customXml" Target="../ink/ink431.xml"/><Relationship Id="rId37" Type="http://schemas.openxmlformats.org/officeDocument/2006/relationships/image" Target="../media/image428.png"/><Relationship Id="rId36" Type="http://schemas.openxmlformats.org/officeDocument/2006/relationships/customXml" Target="../ink/ink430.xml"/><Relationship Id="rId35" Type="http://schemas.openxmlformats.org/officeDocument/2006/relationships/image" Target="../media/image427.png"/><Relationship Id="rId34" Type="http://schemas.openxmlformats.org/officeDocument/2006/relationships/customXml" Target="../ink/ink429.xml"/><Relationship Id="rId33" Type="http://schemas.openxmlformats.org/officeDocument/2006/relationships/image" Target="../media/image426.png"/><Relationship Id="rId32" Type="http://schemas.openxmlformats.org/officeDocument/2006/relationships/customXml" Target="../ink/ink428.xml"/><Relationship Id="rId31" Type="http://schemas.openxmlformats.org/officeDocument/2006/relationships/image" Target="../media/image425.png"/><Relationship Id="rId30" Type="http://schemas.openxmlformats.org/officeDocument/2006/relationships/customXml" Target="../ink/ink427.xml"/><Relationship Id="rId3" Type="http://schemas.openxmlformats.org/officeDocument/2006/relationships/image" Target="../media/image412.png"/><Relationship Id="rId29" Type="http://schemas.openxmlformats.org/officeDocument/2006/relationships/image" Target="../media/image424.png"/><Relationship Id="rId28" Type="http://schemas.openxmlformats.org/officeDocument/2006/relationships/customXml" Target="../ink/ink426.xml"/><Relationship Id="rId27" Type="http://schemas.openxmlformats.org/officeDocument/2006/relationships/image" Target="../media/image423.png"/><Relationship Id="rId26" Type="http://schemas.openxmlformats.org/officeDocument/2006/relationships/customXml" Target="../ink/ink425.xml"/><Relationship Id="rId25" Type="http://schemas.openxmlformats.org/officeDocument/2006/relationships/image" Target="../media/image422.png"/><Relationship Id="rId24" Type="http://schemas.openxmlformats.org/officeDocument/2006/relationships/customXml" Target="../ink/ink424.xml"/><Relationship Id="rId23" Type="http://schemas.openxmlformats.org/officeDocument/2006/relationships/image" Target="../media/image421.png"/><Relationship Id="rId22" Type="http://schemas.openxmlformats.org/officeDocument/2006/relationships/customXml" Target="../ink/ink423.xml"/><Relationship Id="rId21" Type="http://schemas.openxmlformats.org/officeDocument/2006/relationships/image" Target="../media/image420.png"/><Relationship Id="rId20" Type="http://schemas.openxmlformats.org/officeDocument/2006/relationships/customXml" Target="../ink/ink422.xml"/><Relationship Id="rId2" Type="http://schemas.openxmlformats.org/officeDocument/2006/relationships/customXml" Target="../ink/ink413.xml"/><Relationship Id="rId19" Type="http://schemas.openxmlformats.org/officeDocument/2006/relationships/image" Target="../media/image419.png"/><Relationship Id="rId18" Type="http://schemas.openxmlformats.org/officeDocument/2006/relationships/customXml" Target="../ink/ink421.xml"/><Relationship Id="rId17" Type="http://schemas.openxmlformats.org/officeDocument/2006/relationships/image" Target="../media/image341.png"/><Relationship Id="rId16" Type="http://schemas.openxmlformats.org/officeDocument/2006/relationships/customXml" Target="../ink/ink420.xml"/><Relationship Id="rId15" Type="http://schemas.openxmlformats.org/officeDocument/2006/relationships/image" Target="../media/image418.png"/><Relationship Id="rId14" Type="http://schemas.openxmlformats.org/officeDocument/2006/relationships/customXml" Target="../ink/ink419.xml"/><Relationship Id="rId13" Type="http://schemas.openxmlformats.org/officeDocument/2006/relationships/image" Target="../media/image417.png"/><Relationship Id="rId12" Type="http://schemas.openxmlformats.org/officeDocument/2006/relationships/customXml" Target="../ink/ink418.xml"/><Relationship Id="rId11" Type="http://schemas.openxmlformats.org/officeDocument/2006/relationships/image" Target="../media/image416.png"/><Relationship Id="rId10" Type="http://schemas.openxmlformats.org/officeDocument/2006/relationships/customXml" Target="../ink/ink417.xml"/><Relationship Id="rId1" Type="http://schemas.openxmlformats.org/officeDocument/2006/relationships/image" Target="../media/image411.GIF"/></Relationships>
</file>

<file path=ppt/slides/_rels/slide16.xml.rels><?xml version="1.0" encoding="UTF-8" standalone="yes"?>
<Relationships xmlns="http://schemas.openxmlformats.org/package/2006/relationships"><Relationship Id="rId99" Type="http://schemas.openxmlformats.org/officeDocument/2006/relationships/customXml" Target="../ink/ink500.xml"/><Relationship Id="rId98" Type="http://schemas.openxmlformats.org/officeDocument/2006/relationships/image" Target="../media/image494.png"/><Relationship Id="rId97" Type="http://schemas.openxmlformats.org/officeDocument/2006/relationships/customXml" Target="../ink/ink499.xml"/><Relationship Id="rId96" Type="http://schemas.openxmlformats.org/officeDocument/2006/relationships/image" Target="../media/image493.png"/><Relationship Id="rId95" Type="http://schemas.openxmlformats.org/officeDocument/2006/relationships/customXml" Target="../ink/ink498.xml"/><Relationship Id="rId94" Type="http://schemas.openxmlformats.org/officeDocument/2006/relationships/image" Target="../media/image492.png"/><Relationship Id="rId93" Type="http://schemas.openxmlformats.org/officeDocument/2006/relationships/customXml" Target="../ink/ink497.xml"/><Relationship Id="rId92" Type="http://schemas.openxmlformats.org/officeDocument/2006/relationships/image" Target="../media/image491.png"/><Relationship Id="rId91" Type="http://schemas.openxmlformats.org/officeDocument/2006/relationships/customXml" Target="../ink/ink496.xml"/><Relationship Id="rId90" Type="http://schemas.openxmlformats.org/officeDocument/2006/relationships/image" Target="../media/image490.png"/><Relationship Id="rId9" Type="http://schemas.openxmlformats.org/officeDocument/2006/relationships/customXml" Target="../ink/ink455.xml"/><Relationship Id="rId89" Type="http://schemas.openxmlformats.org/officeDocument/2006/relationships/customXml" Target="../ink/ink495.xml"/><Relationship Id="rId88" Type="http://schemas.openxmlformats.org/officeDocument/2006/relationships/image" Target="../media/image489.png"/><Relationship Id="rId87" Type="http://schemas.openxmlformats.org/officeDocument/2006/relationships/customXml" Target="../ink/ink494.xml"/><Relationship Id="rId86" Type="http://schemas.openxmlformats.org/officeDocument/2006/relationships/image" Target="../media/image488.png"/><Relationship Id="rId85" Type="http://schemas.openxmlformats.org/officeDocument/2006/relationships/customXml" Target="../ink/ink493.xml"/><Relationship Id="rId84" Type="http://schemas.openxmlformats.org/officeDocument/2006/relationships/image" Target="../media/image487.png"/><Relationship Id="rId83" Type="http://schemas.openxmlformats.org/officeDocument/2006/relationships/customXml" Target="../ink/ink492.xml"/><Relationship Id="rId82" Type="http://schemas.openxmlformats.org/officeDocument/2006/relationships/image" Target="../media/image486.png"/><Relationship Id="rId81" Type="http://schemas.openxmlformats.org/officeDocument/2006/relationships/customXml" Target="../ink/ink491.xml"/><Relationship Id="rId80" Type="http://schemas.openxmlformats.org/officeDocument/2006/relationships/image" Target="../media/image485.png"/><Relationship Id="rId8" Type="http://schemas.openxmlformats.org/officeDocument/2006/relationships/image" Target="../media/image452.png"/><Relationship Id="rId79" Type="http://schemas.openxmlformats.org/officeDocument/2006/relationships/customXml" Target="../ink/ink490.xml"/><Relationship Id="rId78" Type="http://schemas.openxmlformats.org/officeDocument/2006/relationships/image" Target="../media/image484.png"/><Relationship Id="rId77" Type="http://schemas.openxmlformats.org/officeDocument/2006/relationships/customXml" Target="../ink/ink489.xml"/><Relationship Id="rId76" Type="http://schemas.openxmlformats.org/officeDocument/2006/relationships/image" Target="../media/image483.png"/><Relationship Id="rId75" Type="http://schemas.openxmlformats.org/officeDocument/2006/relationships/customXml" Target="../ink/ink488.xml"/><Relationship Id="rId74" Type="http://schemas.openxmlformats.org/officeDocument/2006/relationships/image" Target="../media/image482.png"/><Relationship Id="rId73" Type="http://schemas.openxmlformats.org/officeDocument/2006/relationships/customXml" Target="../ink/ink487.xml"/><Relationship Id="rId72" Type="http://schemas.openxmlformats.org/officeDocument/2006/relationships/image" Target="../media/image481.png"/><Relationship Id="rId71" Type="http://schemas.openxmlformats.org/officeDocument/2006/relationships/customXml" Target="../ink/ink486.xml"/><Relationship Id="rId70" Type="http://schemas.openxmlformats.org/officeDocument/2006/relationships/image" Target="../media/image480.png"/><Relationship Id="rId7" Type="http://schemas.openxmlformats.org/officeDocument/2006/relationships/customXml" Target="../ink/ink454.xml"/><Relationship Id="rId69" Type="http://schemas.openxmlformats.org/officeDocument/2006/relationships/customXml" Target="../ink/ink485.xml"/><Relationship Id="rId68" Type="http://schemas.openxmlformats.org/officeDocument/2006/relationships/image" Target="../media/image479.png"/><Relationship Id="rId67" Type="http://schemas.openxmlformats.org/officeDocument/2006/relationships/customXml" Target="../ink/ink484.xml"/><Relationship Id="rId66" Type="http://schemas.openxmlformats.org/officeDocument/2006/relationships/image" Target="../media/image478.png"/><Relationship Id="rId65" Type="http://schemas.openxmlformats.org/officeDocument/2006/relationships/customXml" Target="../ink/ink483.xml"/><Relationship Id="rId64" Type="http://schemas.openxmlformats.org/officeDocument/2006/relationships/image" Target="../media/image477.png"/><Relationship Id="rId63" Type="http://schemas.openxmlformats.org/officeDocument/2006/relationships/customXml" Target="../ink/ink482.xml"/><Relationship Id="rId62" Type="http://schemas.openxmlformats.org/officeDocument/2006/relationships/image" Target="../media/image476.png"/><Relationship Id="rId61" Type="http://schemas.openxmlformats.org/officeDocument/2006/relationships/customXml" Target="../ink/ink481.xml"/><Relationship Id="rId60" Type="http://schemas.openxmlformats.org/officeDocument/2006/relationships/image" Target="../media/image475.png"/><Relationship Id="rId6" Type="http://schemas.openxmlformats.org/officeDocument/2006/relationships/image" Target="../media/image451.png"/><Relationship Id="rId59" Type="http://schemas.openxmlformats.org/officeDocument/2006/relationships/customXml" Target="../ink/ink480.xml"/><Relationship Id="rId58" Type="http://schemas.openxmlformats.org/officeDocument/2006/relationships/image" Target="../media/image474.png"/><Relationship Id="rId57" Type="http://schemas.openxmlformats.org/officeDocument/2006/relationships/customXml" Target="../ink/ink479.xml"/><Relationship Id="rId56" Type="http://schemas.openxmlformats.org/officeDocument/2006/relationships/image" Target="../media/image473.png"/><Relationship Id="rId55" Type="http://schemas.openxmlformats.org/officeDocument/2006/relationships/customXml" Target="../ink/ink478.xml"/><Relationship Id="rId54" Type="http://schemas.openxmlformats.org/officeDocument/2006/relationships/image" Target="../media/image472.png"/><Relationship Id="rId53" Type="http://schemas.openxmlformats.org/officeDocument/2006/relationships/customXml" Target="../ink/ink477.xml"/><Relationship Id="rId52" Type="http://schemas.openxmlformats.org/officeDocument/2006/relationships/image" Target="../media/image471.png"/><Relationship Id="rId51" Type="http://schemas.openxmlformats.org/officeDocument/2006/relationships/customXml" Target="../ink/ink476.xml"/><Relationship Id="rId50" Type="http://schemas.openxmlformats.org/officeDocument/2006/relationships/image" Target="../media/image470.png"/><Relationship Id="rId5" Type="http://schemas.openxmlformats.org/officeDocument/2006/relationships/customXml" Target="../ink/ink453.xml"/><Relationship Id="rId49" Type="http://schemas.openxmlformats.org/officeDocument/2006/relationships/customXml" Target="../ink/ink475.xml"/><Relationship Id="rId48" Type="http://schemas.openxmlformats.org/officeDocument/2006/relationships/image" Target="../media/image469.png"/><Relationship Id="rId47" Type="http://schemas.openxmlformats.org/officeDocument/2006/relationships/customXml" Target="../ink/ink474.xml"/><Relationship Id="rId46" Type="http://schemas.openxmlformats.org/officeDocument/2006/relationships/image" Target="../media/image468.png"/><Relationship Id="rId45" Type="http://schemas.openxmlformats.org/officeDocument/2006/relationships/customXml" Target="../ink/ink473.xml"/><Relationship Id="rId44" Type="http://schemas.openxmlformats.org/officeDocument/2006/relationships/image" Target="../media/image467.png"/><Relationship Id="rId43" Type="http://schemas.openxmlformats.org/officeDocument/2006/relationships/customXml" Target="../ink/ink472.xml"/><Relationship Id="rId42" Type="http://schemas.openxmlformats.org/officeDocument/2006/relationships/image" Target="../media/image100.png"/><Relationship Id="rId41" Type="http://schemas.openxmlformats.org/officeDocument/2006/relationships/customXml" Target="../ink/ink471.xml"/><Relationship Id="rId40" Type="http://schemas.openxmlformats.org/officeDocument/2006/relationships/image" Target="../media/image466.png"/><Relationship Id="rId4" Type="http://schemas.openxmlformats.org/officeDocument/2006/relationships/image" Target="../media/image450.png"/><Relationship Id="rId39" Type="http://schemas.openxmlformats.org/officeDocument/2006/relationships/customXml" Target="../ink/ink470.xml"/><Relationship Id="rId38" Type="http://schemas.openxmlformats.org/officeDocument/2006/relationships/image" Target="../media/image39.png"/><Relationship Id="rId37" Type="http://schemas.openxmlformats.org/officeDocument/2006/relationships/customXml" Target="../ink/ink469.xml"/><Relationship Id="rId36" Type="http://schemas.openxmlformats.org/officeDocument/2006/relationships/image" Target="../media/image465.png"/><Relationship Id="rId35" Type="http://schemas.openxmlformats.org/officeDocument/2006/relationships/customXml" Target="../ink/ink468.xml"/><Relationship Id="rId34" Type="http://schemas.openxmlformats.org/officeDocument/2006/relationships/image" Target="../media/image464.png"/><Relationship Id="rId33" Type="http://schemas.openxmlformats.org/officeDocument/2006/relationships/customXml" Target="../ink/ink467.xml"/><Relationship Id="rId32" Type="http://schemas.openxmlformats.org/officeDocument/2006/relationships/image" Target="../media/image463.png"/><Relationship Id="rId31" Type="http://schemas.openxmlformats.org/officeDocument/2006/relationships/customXml" Target="../ink/ink466.xml"/><Relationship Id="rId30" Type="http://schemas.openxmlformats.org/officeDocument/2006/relationships/image" Target="../media/image462.png"/><Relationship Id="rId3" Type="http://schemas.openxmlformats.org/officeDocument/2006/relationships/customXml" Target="../ink/ink452.xml"/><Relationship Id="rId29" Type="http://schemas.openxmlformats.org/officeDocument/2006/relationships/customXml" Target="../ink/ink465.xml"/><Relationship Id="rId28" Type="http://schemas.openxmlformats.org/officeDocument/2006/relationships/image" Target="../media/image461.png"/><Relationship Id="rId27" Type="http://schemas.openxmlformats.org/officeDocument/2006/relationships/customXml" Target="../ink/ink464.xml"/><Relationship Id="rId26" Type="http://schemas.openxmlformats.org/officeDocument/2006/relationships/image" Target="../media/image341.png"/><Relationship Id="rId25" Type="http://schemas.openxmlformats.org/officeDocument/2006/relationships/customXml" Target="../ink/ink463.xml"/><Relationship Id="rId24" Type="http://schemas.openxmlformats.org/officeDocument/2006/relationships/image" Target="../media/image460.png"/><Relationship Id="rId23" Type="http://schemas.openxmlformats.org/officeDocument/2006/relationships/customXml" Target="../ink/ink462.xml"/><Relationship Id="rId22" Type="http://schemas.openxmlformats.org/officeDocument/2006/relationships/image" Target="../media/image459.png"/><Relationship Id="rId21" Type="http://schemas.openxmlformats.org/officeDocument/2006/relationships/customXml" Target="../ink/ink461.xml"/><Relationship Id="rId20" Type="http://schemas.openxmlformats.org/officeDocument/2006/relationships/image" Target="../media/image458.png"/><Relationship Id="rId2" Type="http://schemas.openxmlformats.org/officeDocument/2006/relationships/image" Target="../media/image449.png"/><Relationship Id="rId19" Type="http://schemas.openxmlformats.org/officeDocument/2006/relationships/customXml" Target="../ink/ink460.xml"/><Relationship Id="rId18" Type="http://schemas.openxmlformats.org/officeDocument/2006/relationships/image" Target="../media/image457.png"/><Relationship Id="rId17" Type="http://schemas.openxmlformats.org/officeDocument/2006/relationships/customXml" Target="../ink/ink459.xml"/><Relationship Id="rId16" Type="http://schemas.openxmlformats.org/officeDocument/2006/relationships/image" Target="../media/image456.png"/><Relationship Id="rId15" Type="http://schemas.openxmlformats.org/officeDocument/2006/relationships/customXml" Target="../ink/ink458.xml"/><Relationship Id="rId14" Type="http://schemas.openxmlformats.org/officeDocument/2006/relationships/image" Target="../media/image455.png"/><Relationship Id="rId13" Type="http://schemas.openxmlformats.org/officeDocument/2006/relationships/customXml" Target="../ink/ink457.xml"/><Relationship Id="rId12" Type="http://schemas.openxmlformats.org/officeDocument/2006/relationships/image" Target="../media/image454.png"/><Relationship Id="rId11" Type="http://schemas.openxmlformats.org/officeDocument/2006/relationships/customXml" Target="../ink/ink456.xml"/><Relationship Id="rId103" Type="http://schemas.openxmlformats.org/officeDocument/2006/relationships/slideLayout" Target="../slideLayouts/slideLayout7.xml"/><Relationship Id="rId102" Type="http://schemas.openxmlformats.org/officeDocument/2006/relationships/image" Target="../media/image496.png"/><Relationship Id="rId101" Type="http://schemas.openxmlformats.org/officeDocument/2006/relationships/customXml" Target="../ink/ink501.xml"/><Relationship Id="rId100" Type="http://schemas.openxmlformats.org/officeDocument/2006/relationships/image" Target="../media/image495.png"/><Relationship Id="rId10" Type="http://schemas.openxmlformats.org/officeDocument/2006/relationships/image" Target="../media/image453.png"/><Relationship Id="rId1" Type="http://schemas.openxmlformats.org/officeDocument/2006/relationships/customXml" Target="../ink/ink451.xml"/></Relationships>
</file>

<file path=ppt/slides/_rels/slide17.xml.rels><?xml version="1.0" encoding="UTF-8" standalone="yes"?>
<Relationships xmlns="http://schemas.openxmlformats.org/package/2006/relationships"><Relationship Id="rId9" Type="http://schemas.openxmlformats.org/officeDocument/2006/relationships/customXml" Target="../ink/ink502.xml"/><Relationship Id="rId8" Type="http://schemas.openxmlformats.org/officeDocument/2006/relationships/image" Target="../media/image504.GIF"/><Relationship Id="rId7" Type="http://schemas.openxmlformats.org/officeDocument/2006/relationships/image" Target="../media/image503.GIF"/><Relationship Id="rId6" Type="http://schemas.openxmlformats.org/officeDocument/2006/relationships/image" Target="../media/image502.GIF"/><Relationship Id="rId5" Type="http://schemas.openxmlformats.org/officeDocument/2006/relationships/image" Target="../media/image501.GIF"/><Relationship Id="rId4" Type="http://schemas.openxmlformats.org/officeDocument/2006/relationships/image" Target="../media/image500.GIF"/><Relationship Id="rId3" Type="http://schemas.openxmlformats.org/officeDocument/2006/relationships/image" Target="../media/image499.GIF"/><Relationship Id="rId27" Type="http://schemas.openxmlformats.org/officeDocument/2006/relationships/slideLayout" Target="../slideLayouts/slideLayout7.xml"/><Relationship Id="rId26" Type="http://schemas.openxmlformats.org/officeDocument/2006/relationships/image" Target="../media/image39.png"/><Relationship Id="rId25" Type="http://schemas.openxmlformats.org/officeDocument/2006/relationships/customXml" Target="../ink/ink510.xml"/><Relationship Id="rId24" Type="http://schemas.openxmlformats.org/officeDocument/2006/relationships/image" Target="../media/image512.png"/><Relationship Id="rId23" Type="http://schemas.openxmlformats.org/officeDocument/2006/relationships/customXml" Target="../ink/ink509.xml"/><Relationship Id="rId22" Type="http://schemas.openxmlformats.org/officeDocument/2006/relationships/image" Target="../media/image511.png"/><Relationship Id="rId21" Type="http://schemas.openxmlformats.org/officeDocument/2006/relationships/customXml" Target="../ink/ink508.xml"/><Relationship Id="rId20" Type="http://schemas.openxmlformats.org/officeDocument/2006/relationships/image" Target="../media/image510.png"/><Relationship Id="rId2" Type="http://schemas.openxmlformats.org/officeDocument/2006/relationships/image" Target="../media/image498.GIF"/><Relationship Id="rId19" Type="http://schemas.openxmlformats.org/officeDocument/2006/relationships/customXml" Target="../ink/ink507.xml"/><Relationship Id="rId18" Type="http://schemas.openxmlformats.org/officeDocument/2006/relationships/image" Target="../media/image509.png"/><Relationship Id="rId17" Type="http://schemas.openxmlformats.org/officeDocument/2006/relationships/customXml" Target="../ink/ink506.xml"/><Relationship Id="rId16" Type="http://schemas.openxmlformats.org/officeDocument/2006/relationships/image" Target="../media/image508.png"/><Relationship Id="rId15" Type="http://schemas.openxmlformats.org/officeDocument/2006/relationships/customXml" Target="../ink/ink505.xml"/><Relationship Id="rId14" Type="http://schemas.openxmlformats.org/officeDocument/2006/relationships/image" Target="../media/image507.png"/><Relationship Id="rId13" Type="http://schemas.openxmlformats.org/officeDocument/2006/relationships/customXml" Target="../ink/ink504.xml"/><Relationship Id="rId12" Type="http://schemas.openxmlformats.org/officeDocument/2006/relationships/image" Target="../media/image506.png"/><Relationship Id="rId11" Type="http://schemas.openxmlformats.org/officeDocument/2006/relationships/customXml" Target="../ink/ink503.xml"/><Relationship Id="rId10" Type="http://schemas.openxmlformats.org/officeDocument/2006/relationships/image" Target="../media/image505.png"/><Relationship Id="rId1" Type="http://schemas.openxmlformats.org/officeDocument/2006/relationships/image" Target="../media/image497.GIF"/></Relationships>
</file>

<file path=ppt/slides/_rels/slide18.xml.rels><?xml version="1.0" encoding="UTF-8" standalone="yes"?>
<Relationships xmlns="http://schemas.openxmlformats.org/package/2006/relationships"><Relationship Id="rId9" Type="http://schemas.openxmlformats.org/officeDocument/2006/relationships/image" Target="../media/image519.png"/><Relationship Id="rId8" Type="http://schemas.openxmlformats.org/officeDocument/2006/relationships/customXml" Target="../ink/ink512.xml"/><Relationship Id="rId7" Type="http://schemas.openxmlformats.org/officeDocument/2006/relationships/image" Target="../media/image518.png"/><Relationship Id="rId6" Type="http://schemas.openxmlformats.org/officeDocument/2006/relationships/customXml" Target="../ink/ink511.xml"/><Relationship Id="rId5" Type="http://schemas.openxmlformats.org/officeDocument/2006/relationships/image" Target="../media/image517.GIF"/><Relationship Id="rId4" Type="http://schemas.openxmlformats.org/officeDocument/2006/relationships/image" Target="../media/image516.GIF"/><Relationship Id="rId3" Type="http://schemas.openxmlformats.org/officeDocument/2006/relationships/image" Target="../media/image515.GIF"/><Relationship Id="rId28" Type="http://schemas.openxmlformats.org/officeDocument/2006/relationships/slideLayout" Target="../slideLayouts/slideLayout7.xml"/><Relationship Id="rId27" Type="http://schemas.openxmlformats.org/officeDocument/2006/relationships/image" Target="../media/image528.png"/><Relationship Id="rId26" Type="http://schemas.openxmlformats.org/officeDocument/2006/relationships/customXml" Target="../ink/ink521.xml"/><Relationship Id="rId25" Type="http://schemas.openxmlformats.org/officeDocument/2006/relationships/image" Target="../media/image527.png"/><Relationship Id="rId24" Type="http://schemas.openxmlformats.org/officeDocument/2006/relationships/customXml" Target="../ink/ink520.xml"/><Relationship Id="rId23" Type="http://schemas.openxmlformats.org/officeDocument/2006/relationships/image" Target="../media/image526.png"/><Relationship Id="rId22" Type="http://schemas.openxmlformats.org/officeDocument/2006/relationships/customXml" Target="../ink/ink519.xml"/><Relationship Id="rId21" Type="http://schemas.openxmlformats.org/officeDocument/2006/relationships/image" Target="../media/image525.png"/><Relationship Id="rId20" Type="http://schemas.openxmlformats.org/officeDocument/2006/relationships/customXml" Target="../ink/ink518.xml"/><Relationship Id="rId2" Type="http://schemas.openxmlformats.org/officeDocument/2006/relationships/image" Target="../media/image514.GIF"/><Relationship Id="rId19" Type="http://schemas.openxmlformats.org/officeDocument/2006/relationships/image" Target="../media/image524.png"/><Relationship Id="rId18" Type="http://schemas.openxmlformats.org/officeDocument/2006/relationships/customXml" Target="../ink/ink517.xml"/><Relationship Id="rId17" Type="http://schemas.openxmlformats.org/officeDocument/2006/relationships/image" Target="../media/image523.png"/><Relationship Id="rId16" Type="http://schemas.openxmlformats.org/officeDocument/2006/relationships/customXml" Target="../ink/ink516.xml"/><Relationship Id="rId15" Type="http://schemas.openxmlformats.org/officeDocument/2006/relationships/image" Target="../media/image522.png"/><Relationship Id="rId14" Type="http://schemas.openxmlformats.org/officeDocument/2006/relationships/customXml" Target="../ink/ink515.xml"/><Relationship Id="rId13" Type="http://schemas.openxmlformats.org/officeDocument/2006/relationships/image" Target="../media/image521.png"/><Relationship Id="rId12" Type="http://schemas.openxmlformats.org/officeDocument/2006/relationships/customXml" Target="../ink/ink514.xml"/><Relationship Id="rId11" Type="http://schemas.openxmlformats.org/officeDocument/2006/relationships/image" Target="../media/image520.png"/><Relationship Id="rId10" Type="http://schemas.openxmlformats.org/officeDocument/2006/relationships/customXml" Target="../ink/ink513.xml"/><Relationship Id="rId1" Type="http://schemas.openxmlformats.org/officeDocument/2006/relationships/image" Target="../media/image513.GIF"/></Relationships>
</file>

<file path=ppt/slides/_rels/slide19.xml.rels><?xml version="1.0" encoding="UTF-8" standalone="yes"?>
<Relationships xmlns="http://schemas.openxmlformats.org/package/2006/relationships"><Relationship Id="rId9" Type="http://schemas.openxmlformats.org/officeDocument/2006/relationships/customXml" Target="../ink/ink525.xml"/><Relationship Id="rId8" Type="http://schemas.openxmlformats.org/officeDocument/2006/relationships/image" Target="../media/image532.png"/><Relationship Id="rId7" Type="http://schemas.openxmlformats.org/officeDocument/2006/relationships/customXml" Target="../ink/ink524.xml"/><Relationship Id="rId69" Type="http://schemas.openxmlformats.org/officeDocument/2006/relationships/slideLayout" Target="../slideLayouts/slideLayout7.xml"/><Relationship Id="rId68" Type="http://schemas.openxmlformats.org/officeDocument/2006/relationships/image" Target="../media/image562.png"/><Relationship Id="rId67" Type="http://schemas.openxmlformats.org/officeDocument/2006/relationships/customXml" Target="../ink/ink554.xml"/><Relationship Id="rId66" Type="http://schemas.openxmlformats.org/officeDocument/2006/relationships/image" Target="../media/image561.png"/><Relationship Id="rId65" Type="http://schemas.openxmlformats.org/officeDocument/2006/relationships/customXml" Target="../ink/ink553.xml"/><Relationship Id="rId64" Type="http://schemas.openxmlformats.org/officeDocument/2006/relationships/image" Target="../media/image560.png"/><Relationship Id="rId63" Type="http://schemas.openxmlformats.org/officeDocument/2006/relationships/customXml" Target="../ink/ink552.xml"/><Relationship Id="rId62" Type="http://schemas.openxmlformats.org/officeDocument/2006/relationships/image" Target="../media/image559.png"/><Relationship Id="rId61" Type="http://schemas.openxmlformats.org/officeDocument/2006/relationships/customXml" Target="../ink/ink551.xml"/><Relationship Id="rId60" Type="http://schemas.openxmlformats.org/officeDocument/2006/relationships/image" Target="../media/image558.png"/><Relationship Id="rId6" Type="http://schemas.openxmlformats.org/officeDocument/2006/relationships/customXml" Target="../ink/ink523.xml"/><Relationship Id="rId59" Type="http://schemas.openxmlformats.org/officeDocument/2006/relationships/customXml" Target="../ink/ink550.xml"/><Relationship Id="rId58" Type="http://schemas.openxmlformats.org/officeDocument/2006/relationships/image" Target="../media/image557.png"/><Relationship Id="rId57" Type="http://schemas.openxmlformats.org/officeDocument/2006/relationships/customXml" Target="../ink/ink549.xml"/><Relationship Id="rId56" Type="http://schemas.openxmlformats.org/officeDocument/2006/relationships/image" Target="../media/image556.png"/><Relationship Id="rId55" Type="http://schemas.openxmlformats.org/officeDocument/2006/relationships/customXml" Target="../ink/ink548.xml"/><Relationship Id="rId54" Type="http://schemas.openxmlformats.org/officeDocument/2006/relationships/image" Target="../media/image555.png"/><Relationship Id="rId53" Type="http://schemas.openxmlformats.org/officeDocument/2006/relationships/customXml" Target="../ink/ink547.xml"/><Relationship Id="rId52" Type="http://schemas.openxmlformats.org/officeDocument/2006/relationships/image" Target="../media/image554.png"/><Relationship Id="rId51" Type="http://schemas.openxmlformats.org/officeDocument/2006/relationships/customXml" Target="../ink/ink546.xml"/><Relationship Id="rId50" Type="http://schemas.openxmlformats.org/officeDocument/2006/relationships/image" Target="../media/image553.png"/><Relationship Id="rId5" Type="http://schemas.openxmlformats.org/officeDocument/2006/relationships/image" Target="../media/image39.png"/><Relationship Id="rId49" Type="http://schemas.openxmlformats.org/officeDocument/2006/relationships/customXml" Target="../ink/ink545.xml"/><Relationship Id="rId48" Type="http://schemas.openxmlformats.org/officeDocument/2006/relationships/image" Target="../media/image552.png"/><Relationship Id="rId47" Type="http://schemas.openxmlformats.org/officeDocument/2006/relationships/customXml" Target="../ink/ink544.xml"/><Relationship Id="rId46" Type="http://schemas.openxmlformats.org/officeDocument/2006/relationships/image" Target="../media/image551.png"/><Relationship Id="rId45" Type="http://schemas.openxmlformats.org/officeDocument/2006/relationships/customXml" Target="../ink/ink543.xml"/><Relationship Id="rId44" Type="http://schemas.openxmlformats.org/officeDocument/2006/relationships/image" Target="../media/image550.png"/><Relationship Id="rId43" Type="http://schemas.openxmlformats.org/officeDocument/2006/relationships/customXml" Target="../ink/ink542.xml"/><Relationship Id="rId42" Type="http://schemas.openxmlformats.org/officeDocument/2006/relationships/image" Target="../media/image549.png"/><Relationship Id="rId41" Type="http://schemas.openxmlformats.org/officeDocument/2006/relationships/customXml" Target="../ink/ink541.xml"/><Relationship Id="rId40" Type="http://schemas.openxmlformats.org/officeDocument/2006/relationships/image" Target="../media/image548.png"/><Relationship Id="rId4" Type="http://schemas.openxmlformats.org/officeDocument/2006/relationships/customXml" Target="../ink/ink522.xml"/><Relationship Id="rId39" Type="http://schemas.openxmlformats.org/officeDocument/2006/relationships/customXml" Target="../ink/ink540.xml"/><Relationship Id="rId38" Type="http://schemas.openxmlformats.org/officeDocument/2006/relationships/image" Target="../media/image547.png"/><Relationship Id="rId37" Type="http://schemas.openxmlformats.org/officeDocument/2006/relationships/customXml" Target="../ink/ink539.xml"/><Relationship Id="rId36" Type="http://schemas.openxmlformats.org/officeDocument/2006/relationships/image" Target="../media/image546.png"/><Relationship Id="rId35" Type="http://schemas.openxmlformats.org/officeDocument/2006/relationships/customXml" Target="../ink/ink538.xml"/><Relationship Id="rId34" Type="http://schemas.openxmlformats.org/officeDocument/2006/relationships/image" Target="../media/image545.png"/><Relationship Id="rId33" Type="http://schemas.openxmlformats.org/officeDocument/2006/relationships/customXml" Target="../ink/ink537.xml"/><Relationship Id="rId32" Type="http://schemas.openxmlformats.org/officeDocument/2006/relationships/image" Target="../media/image544.png"/><Relationship Id="rId31" Type="http://schemas.openxmlformats.org/officeDocument/2006/relationships/customXml" Target="../ink/ink536.xml"/><Relationship Id="rId30" Type="http://schemas.openxmlformats.org/officeDocument/2006/relationships/image" Target="../media/image543.png"/><Relationship Id="rId3" Type="http://schemas.openxmlformats.org/officeDocument/2006/relationships/image" Target="../media/image531.jpeg"/><Relationship Id="rId29" Type="http://schemas.openxmlformats.org/officeDocument/2006/relationships/customXml" Target="../ink/ink535.xml"/><Relationship Id="rId28" Type="http://schemas.openxmlformats.org/officeDocument/2006/relationships/image" Target="../media/image542.png"/><Relationship Id="rId27" Type="http://schemas.openxmlformats.org/officeDocument/2006/relationships/customXml" Target="../ink/ink534.xml"/><Relationship Id="rId26" Type="http://schemas.openxmlformats.org/officeDocument/2006/relationships/image" Target="../media/image541.png"/><Relationship Id="rId25" Type="http://schemas.openxmlformats.org/officeDocument/2006/relationships/customXml" Target="../ink/ink533.xml"/><Relationship Id="rId24" Type="http://schemas.openxmlformats.org/officeDocument/2006/relationships/image" Target="../media/image540.png"/><Relationship Id="rId23" Type="http://schemas.openxmlformats.org/officeDocument/2006/relationships/customXml" Target="../ink/ink532.xml"/><Relationship Id="rId22" Type="http://schemas.openxmlformats.org/officeDocument/2006/relationships/image" Target="../media/image539.png"/><Relationship Id="rId21" Type="http://schemas.openxmlformats.org/officeDocument/2006/relationships/customXml" Target="../ink/ink531.xml"/><Relationship Id="rId20" Type="http://schemas.openxmlformats.org/officeDocument/2006/relationships/image" Target="../media/image538.png"/><Relationship Id="rId2" Type="http://schemas.openxmlformats.org/officeDocument/2006/relationships/image" Target="../media/image530.jpeg"/><Relationship Id="rId19" Type="http://schemas.openxmlformats.org/officeDocument/2006/relationships/customXml" Target="../ink/ink530.xml"/><Relationship Id="rId18" Type="http://schemas.openxmlformats.org/officeDocument/2006/relationships/image" Target="../media/image537.png"/><Relationship Id="rId17" Type="http://schemas.openxmlformats.org/officeDocument/2006/relationships/customXml" Target="../ink/ink529.xml"/><Relationship Id="rId16" Type="http://schemas.openxmlformats.org/officeDocument/2006/relationships/image" Target="../media/image536.png"/><Relationship Id="rId15" Type="http://schemas.openxmlformats.org/officeDocument/2006/relationships/customXml" Target="../ink/ink528.xml"/><Relationship Id="rId14" Type="http://schemas.openxmlformats.org/officeDocument/2006/relationships/image" Target="../media/image535.png"/><Relationship Id="rId13" Type="http://schemas.openxmlformats.org/officeDocument/2006/relationships/customXml" Target="../ink/ink527.xml"/><Relationship Id="rId12" Type="http://schemas.openxmlformats.org/officeDocument/2006/relationships/image" Target="../media/image534.png"/><Relationship Id="rId11" Type="http://schemas.openxmlformats.org/officeDocument/2006/relationships/customXml" Target="../ink/ink526.xml"/><Relationship Id="rId10" Type="http://schemas.openxmlformats.org/officeDocument/2006/relationships/image" Target="../media/image533.png"/><Relationship Id="rId1" Type="http://schemas.openxmlformats.org/officeDocument/2006/relationships/image" Target="../media/image529.wmf"/></Relationships>
</file>

<file path=ppt/slides/_rels/slide2.xml.rels><?xml version="1.0" encoding="UTF-8" standalone="yes"?>
<Relationships xmlns="http://schemas.openxmlformats.org/package/2006/relationships"><Relationship Id="rId9" Type="http://schemas.openxmlformats.org/officeDocument/2006/relationships/customXml" Target="../ink/ink5.xml"/><Relationship Id="rId8" Type="http://schemas.openxmlformats.org/officeDocument/2006/relationships/image" Target="../media/image11.png"/><Relationship Id="rId7" Type="http://schemas.openxmlformats.org/officeDocument/2006/relationships/customXml" Target="../ink/ink4.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9" Type="http://schemas.openxmlformats.org/officeDocument/2006/relationships/slideLayout" Target="../slideLayouts/slideLayout7.xml"/><Relationship Id="rId28" Type="http://schemas.openxmlformats.org/officeDocument/2006/relationships/image" Target="../media/image21.png"/><Relationship Id="rId27" Type="http://schemas.openxmlformats.org/officeDocument/2006/relationships/customXml" Target="../ink/ink14.xml"/><Relationship Id="rId26" Type="http://schemas.openxmlformats.org/officeDocument/2006/relationships/image" Target="../media/image20.png"/><Relationship Id="rId25" Type="http://schemas.openxmlformats.org/officeDocument/2006/relationships/customXml" Target="../ink/ink13.xml"/><Relationship Id="rId24" Type="http://schemas.openxmlformats.org/officeDocument/2006/relationships/image" Target="../media/image19.png"/><Relationship Id="rId23" Type="http://schemas.openxmlformats.org/officeDocument/2006/relationships/customXml" Target="../ink/ink12.xml"/><Relationship Id="rId22" Type="http://schemas.openxmlformats.org/officeDocument/2006/relationships/image" Target="../media/image18.png"/><Relationship Id="rId21" Type="http://schemas.openxmlformats.org/officeDocument/2006/relationships/customXml" Target="../ink/ink11.xml"/><Relationship Id="rId20" Type="http://schemas.openxmlformats.org/officeDocument/2006/relationships/image" Target="../media/image17.png"/><Relationship Id="rId2" Type="http://schemas.openxmlformats.org/officeDocument/2006/relationships/image" Target="../media/image6.png"/><Relationship Id="rId19" Type="http://schemas.openxmlformats.org/officeDocument/2006/relationships/customXml" Target="../ink/ink10.xml"/><Relationship Id="rId18" Type="http://schemas.openxmlformats.org/officeDocument/2006/relationships/image" Target="../media/image16.png"/><Relationship Id="rId17" Type="http://schemas.openxmlformats.org/officeDocument/2006/relationships/customXml" Target="../ink/ink9.xml"/><Relationship Id="rId16" Type="http://schemas.openxmlformats.org/officeDocument/2006/relationships/image" Target="../media/image15.png"/><Relationship Id="rId15" Type="http://schemas.openxmlformats.org/officeDocument/2006/relationships/customXml" Target="../ink/ink8.xml"/><Relationship Id="rId14" Type="http://schemas.openxmlformats.org/officeDocument/2006/relationships/image" Target="../media/image14.png"/><Relationship Id="rId13" Type="http://schemas.openxmlformats.org/officeDocument/2006/relationships/customXml" Target="../ink/ink7.xml"/><Relationship Id="rId12" Type="http://schemas.openxmlformats.org/officeDocument/2006/relationships/image" Target="../media/image13.png"/><Relationship Id="rId11" Type="http://schemas.openxmlformats.org/officeDocument/2006/relationships/customXml" Target="../ink/ink6.xml"/><Relationship Id="rId10" Type="http://schemas.openxmlformats.org/officeDocument/2006/relationships/image" Target="../media/image12.png"/><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9" Type="http://schemas.openxmlformats.org/officeDocument/2006/relationships/customXml" Target="../ink/ink557.xml"/><Relationship Id="rId8" Type="http://schemas.openxmlformats.org/officeDocument/2006/relationships/image" Target="../media/image566.png"/><Relationship Id="rId7" Type="http://schemas.openxmlformats.org/officeDocument/2006/relationships/customXml" Target="../ink/ink556.xml"/><Relationship Id="rId6" Type="http://schemas.openxmlformats.org/officeDocument/2006/relationships/image" Target="../media/image565.png"/><Relationship Id="rId5" Type="http://schemas.openxmlformats.org/officeDocument/2006/relationships/customXml" Target="../ink/ink555.xml"/><Relationship Id="rId4" Type="http://schemas.openxmlformats.org/officeDocument/2006/relationships/image" Target="../media/image564.png"/><Relationship Id="rId3" Type="http://schemas.openxmlformats.org/officeDocument/2006/relationships/image" Target="../media/image563.jpeg"/><Relationship Id="rId21" Type="http://schemas.openxmlformats.org/officeDocument/2006/relationships/slideLayout" Target="../slideLayouts/slideLayout7.xml"/><Relationship Id="rId20" Type="http://schemas.openxmlformats.org/officeDocument/2006/relationships/image" Target="../media/image572.png"/><Relationship Id="rId2" Type="http://schemas.openxmlformats.org/officeDocument/2006/relationships/image" Target="../media/image531.jpeg"/><Relationship Id="rId19" Type="http://schemas.openxmlformats.org/officeDocument/2006/relationships/customXml" Target="../ink/ink562.xml"/><Relationship Id="rId18" Type="http://schemas.openxmlformats.org/officeDocument/2006/relationships/image" Target="../media/image571.png"/><Relationship Id="rId17" Type="http://schemas.openxmlformats.org/officeDocument/2006/relationships/customXml" Target="../ink/ink561.xml"/><Relationship Id="rId16" Type="http://schemas.openxmlformats.org/officeDocument/2006/relationships/image" Target="../media/image570.png"/><Relationship Id="rId15" Type="http://schemas.openxmlformats.org/officeDocument/2006/relationships/customXml" Target="../ink/ink560.xml"/><Relationship Id="rId14" Type="http://schemas.openxmlformats.org/officeDocument/2006/relationships/image" Target="../media/image569.png"/><Relationship Id="rId13" Type="http://schemas.openxmlformats.org/officeDocument/2006/relationships/customXml" Target="../ink/ink559.xml"/><Relationship Id="rId12" Type="http://schemas.openxmlformats.org/officeDocument/2006/relationships/image" Target="../media/image568.png"/><Relationship Id="rId11" Type="http://schemas.openxmlformats.org/officeDocument/2006/relationships/customXml" Target="../ink/ink558.xml"/><Relationship Id="rId10" Type="http://schemas.openxmlformats.org/officeDocument/2006/relationships/image" Target="../media/image567.png"/><Relationship Id="rId1" Type="http://schemas.openxmlformats.org/officeDocument/2006/relationships/image" Target="../media/image529.wmf"/></Relationships>
</file>

<file path=ppt/slides/_rels/slide21.xml.rels><?xml version="1.0" encoding="UTF-8" standalone="yes"?>
<Relationships xmlns="http://schemas.openxmlformats.org/package/2006/relationships"><Relationship Id="rId9" Type="http://schemas.openxmlformats.org/officeDocument/2006/relationships/image" Target="../media/image576.png"/><Relationship Id="rId8" Type="http://schemas.openxmlformats.org/officeDocument/2006/relationships/customXml" Target="../ink/ink566.xml"/><Relationship Id="rId7" Type="http://schemas.openxmlformats.org/officeDocument/2006/relationships/image" Target="../media/image575.png"/><Relationship Id="rId6" Type="http://schemas.openxmlformats.org/officeDocument/2006/relationships/customXml" Target="../ink/ink565.xml"/><Relationship Id="rId5" Type="http://schemas.openxmlformats.org/officeDocument/2006/relationships/image" Target="../media/image574.png"/><Relationship Id="rId4" Type="http://schemas.openxmlformats.org/officeDocument/2006/relationships/customXml" Target="../ink/ink564.xml"/><Relationship Id="rId36" Type="http://schemas.openxmlformats.org/officeDocument/2006/relationships/slideLayout" Target="../slideLayouts/slideLayout7.xml"/><Relationship Id="rId35" Type="http://schemas.openxmlformats.org/officeDocument/2006/relationships/image" Target="../media/image589.png"/><Relationship Id="rId34" Type="http://schemas.openxmlformats.org/officeDocument/2006/relationships/customXml" Target="../ink/ink579.xml"/><Relationship Id="rId33" Type="http://schemas.openxmlformats.org/officeDocument/2006/relationships/image" Target="../media/image588.png"/><Relationship Id="rId32" Type="http://schemas.openxmlformats.org/officeDocument/2006/relationships/customXml" Target="../ink/ink578.xml"/><Relationship Id="rId31" Type="http://schemas.openxmlformats.org/officeDocument/2006/relationships/image" Target="../media/image587.png"/><Relationship Id="rId30" Type="http://schemas.openxmlformats.org/officeDocument/2006/relationships/customXml" Target="../ink/ink577.xml"/><Relationship Id="rId3" Type="http://schemas.openxmlformats.org/officeDocument/2006/relationships/image" Target="../media/image573.png"/><Relationship Id="rId29" Type="http://schemas.openxmlformats.org/officeDocument/2006/relationships/image" Target="../media/image586.png"/><Relationship Id="rId28" Type="http://schemas.openxmlformats.org/officeDocument/2006/relationships/customXml" Target="../ink/ink576.xml"/><Relationship Id="rId27" Type="http://schemas.openxmlformats.org/officeDocument/2006/relationships/image" Target="../media/image585.png"/><Relationship Id="rId26" Type="http://schemas.openxmlformats.org/officeDocument/2006/relationships/customXml" Target="../ink/ink575.xml"/><Relationship Id="rId25" Type="http://schemas.openxmlformats.org/officeDocument/2006/relationships/image" Target="../media/image584.png"/><Relationship Id="rId24" Type="http://schemas.openxmlformats.org/officeDocument/2006/relationships/customXml" Target="../ink/ink574.xml"/><Relationship Id="rId23" Type="http://schemas.openxmlformats.org/officeDocument/2006/relationships/image" Target="../media/image583.png"/><Relationship Id="rId22" Type="http://schemas.openxmlformats.org/officeDocument/2006/relationships/customXml" Target="../ink/ink573.xml"/><Relationship Id="rId21" Type="http://schemas.openxmlformats.org/officeDocument/2006/relationships/image" Target="../media/image582.png"/><Relationship Id="rId20" Type="http://schemas.openxmlformats.org/officeDocument/2006/relationships/customXml" Target="../ink/ink572.xml"/><Relationship Id="rId2" Type="http://schemas.openxmlformats.org/officeDocument/2006/relationships/customXml" Target="../ink/ink563.xml"/><Relationship Id="rId19" Type="http://schemas.openxmlformats.org/officeDocument/2006/relationships/image" Target="../media/image581.png"/><Relationship Id="rId18" Type="http://schemas.openxmlformats.org/officeDocument/2006/relationships/customXml" Target="../ink/ink571.xml"/><Relationship Id="rId17" Type="http://schemas.openxmlformats.org/officeDocument/2006/relationships/image" Target="../media/image580.png"/><Relationship Id="rId16" Type="http://schemas.openxmlformats.org/officeDocument/2006/relationships/customXml" Target="../ink/ink570.xml"/><Relationship Id="rId15" Type="http://schemas.openxmlformats.org/officeDocument/2006/relationships/image" Target="../media/image579.png"/><Relationship Id="rId14" Type="http://schemas.openxmlformats.org/officeDocument/2006/relationships/customXml" Target="../ink/ink569.xml"/><Relationship Id="rId13" Type="http://schemas.openxmlformats.org/officeDocument/2006/relationships/image" Target="../media/image578.png"/><Relationship Id="rId12" Type="http://schemas.openxmlformats.org/officeDocument/2006/relationships/customXml" Target="../ink/ink568.xml"/><Relationship Id="rId11" Type="http://schemas.openxmlformats.org/officeDocument/2006/relationships/image" Target="../media/image577.png"/><Relationship Id="rId10" Type="http://schemas.openxmlformats.org/officeDocument/2006/relationships/customXml" Target="../ink/ink567.xml"/><Relationship Id="rId1" Type="http://schemas.openxmlformats.org/officeDocument/2006/relationships/tags" Target="../tags/tag1.xml"/></Relationships>
</file>

<file path=ppt/slides/_rels/slide22.xml.rels><?xml version="1.0" encoding="UTF-8" standalone="yes"?>
<Relationships xmlns="http://schemas.openxmlformats.org/package/2006/relationships"><Relationship Id="rId9" Type="http://schemas.openxmlformats.org/officeDocument/2006/relationships/image" Target="../media/image594.png"/><Relationship Id="rId8" Type="http://schemas.openxmlformats.org/officeDocument/2006/relationships/customXml" Target="../ink/ink583.xml"/><Relationship Id="rId7" Type="http://schemas.openxmlformats.org/officeDocument/2006/relationships/image" Target="../media/image593.png"/><Relationship Id="rId6" Type="http://schemas.openxmlformats.org/officeDocument/2006/relationships/customXml" Target="../ink/ink582.xml"/><Relationship Id="rId5" Type="http://schemas.openxmlformats.org/officeDocument/2006/relationships/image" Target="../media/image592.png"/><Relationship Id="rId48" Type="http://schemas.openxmlformats.org/officeDocument/2006/relationships/slideLayout" Target="../slideLayouts/slideLayout7.xml"/><Relationship Id="rId47" Type="http://schemas.openxmlformats.org/officeDocument/2006/relationships/image" Target="../media/image612.png"/><Relationship Id="rId46" Type="http://schemas.openxmlformats.org/officeDocument/2006/relationships/customXml" Target="../ink/ink602.xml"/><Relationship Id="rId45" Type="http://schemas.openxmlformats.org/officeDocument/2006/relationships/image" Target="../media/image611.png"/><Relationship Id="rId44" Type="http://schemas.openxmlformats.org/officeDocument/2006/relationships/customXml" Target="../ink/ink601.xml"/><Relationship Id="rId43" Type="http://schemas.openxmlformats.org/officeDocument/2006/relationships/image" Target="../media/image610.png"/><Relationship Id="rId42" Type="http://schemas.openxmlformats.org/officeDocument/2006/relationships/customXml" Target="../ink/ink600.xml"/><Relationship Id="rId41" Type="http://schemas.openxmlformats.org/officeDocument/2006/relationships/image" Target="../media/image609.png"/><Relationship Id="rId40" Type="http://schemas.openxmlformats.org/officeDocument/2006/relationships/customXml" Target="../ink/ink599.xml"/><Relationship Id="rId4" Type="http://schemas.openxmlformats.org/officeDocument/2006/relationships/customXml" Target="../ink/ink581.xml"/><Relationship Id="rId39" Type="http://schemas.openxmlformats.org/officeDocument/2006/relationships/image" Target="../media/image608.png"/><Relationship Id="rId38" Type="http://schemas.openxmlformats.org/officeDocument/2006/relationships/customXml" Target="../ink/ink598.xml"/><Relationship Id="rId37" Type="http://schemas.openxmlformats.org/officeDocument/2006/relationships/image" Target="../media/image607.png"/><Relationship Id="rId36" Type="http://schemas.openxmlformats.org/officeDocument/2006/relationships/customXml" Target="../ink/ink597.xml"/><Relationship Id="rId35" Type="http://schemas.openxmlformats.org/officeDocument/2006/relationships/image" Target="../media/image606.png"/><Relationship Id="rId34" Type="http://schemas.openxmlformats.org/officeDocument/2006/relationships/customXml" Target="../ink/ink596.xml"/><Relationship Id="rId33" Type="http://schemas.openxmlformats.org/officeDocument/2006/relationships/image" Target="../media/image605.png"/><Relationship Id="rId32" Type="http://schemas.openxmlformats.org/officeDocument/2006/relationships/customXml" Target="../ink/ink595.xml"/><Relationship Id="rId31" Type="http://schemas.openxmlformats.org/officeDocument/2006/relationships/image" Target="../media/image604.png"/><Relationship Id="rId30" Type="http://schemas.openxmlformats.org/officeDocument/2006/relationships/customXml" Target="../ink/ink594.xml"/><Relationship Id="rId3" Type="http://schemas.openxmlformats.org/officeDocument/2006/relationships/image" Target="../media/image591.png"/><Relationship Id="rId29" Type="http://schemas.openxmlformats.org/officeDocument/2006/relationships/image" Target="../media/image603.png"/><Relationship Id="rId28" Type="http://schemas.openxmlformats.org/officeDocument/2006/relationships/customXml" Target="../ink/ink593.xml"/><Relationship Id="rId27" Type="http://schemas.openxmlformats.org/officeDocument/2006/relationships/image" Target="../media/image602.png"/><Relationship Id="rId26" Type="http://schemas.openxmlformats.org/officeDocument/2006/relationships/customXml" Target="../ink/ink592.xml"/><Relationship Id="rId25" Type="http://schemas.openxmlformats.org/officeDocument/2006/relationships/image" Target="../media/image601.png"/><Relationship Id="rId24" Type="http://schemas.openxmlformats.org/officeDocument/2006/relationships/customXml" Target="../ink/ink591.xml"/><Relationship Id="rId23" Type="http://schemas.openxmlformats.org/officeDocument/2006/relationships/image" Target="../media/image600.png"/><Relationship Id="rId22" Type="http://schemas.openxmlformats.org/officeDocument/2006/relationships/customXml" Target="../ink/ink590.xml"/><Relationship Id="rId21" Type="http://schemas.openxmlformats.org/officeDocument/2006/relationships/image" Target="../media/image599.png"/><Relationship Id="rId20" Type="http://schemas.openxmlformats.org/officeDocument/2006/relationships/customXml" Target="../ink/ink589.xml"/><Relationship Id="rId2" Type="http://schemas.openxmlformats.org/officeDocument/2006/relationships/customXml" Target="../ink/ink580.xml"/><Relationship Id="rId19" Type="http://schemas.openxmlformats.org/officeDocument/2006/relationships/image" Target="../media/image598.png"/><Relationship Id="rId18" Type="http://schemas.openxmlformats.org/officeDocument/2006/relationships/customXml" Target="../ink/ink588.xml"/><Relationship Id="rId17" Type="http://schemas.openxmlformats.org/officeDocument/2006/relationships/image" Target="../media/image343.png"/><Relationship Id="rId16" Type="http://schemas.openxmlformats.org/officeDocument/2006/relationships/customXml" Target="../ink/ink587.xml"/><Relationship Id="rId15" Type="http://schemas.openxmlformats.org/officeDocument/2006/relationships/image" Target="../media/image597.png"/><Relationship Id="rId14" Type="http://schemas.openxmlformats.org/officeDocument/2006/relationships/customXml" Target="../ink/ink586.xml"/><Relationship Id="rId13" Type="http://schemas.openxmlformats.org/officeDocument/2006/relationships/image" Target="../media/image596.png"/><Relationship Id="rId12" Type="http://schemas.openxmlformats.org/officeDocument/2006/relationships/customXml" Target="../ink/ink585.xml"/><Relationship Id="rId11" Type="http://schemas.openxmlformats.org/officeDocument/2006/relationships/image" Target="../media/image595.png"/><Relationship Id="rId10" Type="http://schemas.openxmlformats.org/officeDocument/2006/relationships/customXml" Target="../ink/ink584.xml"/><Relationship Id="rId1" Type="http://schemas.openxmlformats.org/officeDocument/2006/relationships/image" Target="../media/image590.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14.png"/><Relationship Id="rId2" Type="http://schemas.openxmlformats.org/officeDocument/2006/relationships/image" Target="../media/image613.png"/><Relationship Id="rId1" Type="http://schemas.openxmlformats.org/officeDocument/2006/relationships/tags" Target="../tags/tag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15.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16.jpeg"/><Relationship Id="rId2" Type="http://schemas.openxmlformats.org/officeDocument/2006/relationships/image" Target="../media/image564.png"/><Relationship Id="rId1" Type="http://schemas.openxmlformats.org/officeDocument/2006/relationships/image" Target="../media/image531.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9" Type="http://schemas.openxmlformats.org/officeDocument/2006/relationships/customXml" Target="../ink/ink19.xml"/><Relationship Id="rId8" Type="http://schemas.openxmlformats.org/officeDocument/2006/relationships/image" Target="../media/image25.png"/><Relationship Id="rId7" Type="http://schemas.openxmlformats.org/officeDocument/2006/relationships/customXml" Target="../ink/ink18.xml"/><Relationship Id="rId6" Type="http://schemas.openxmlformats.org/officeDocument/2006/relationships/image" Target="../media/image24.png"/><Relationship Id="rId5" Type="http://schemas.openxmlformats.org/officeDocument/2006/relationships/customXml" Target="../ink/ink17.xml"/><Relationship Id="rId4" Type="http://schemas.openxmlformats.org/officeDocument/2006/relationships/image" Target="../media/image23.png"/><Relationship Id="rId3" Type="http://schemas.openxmlformats.org/officeDocument/2006/relationships/customXml" Target="../ink/ink16.xml"/><Relationship Id="rId2" Type="http://schemas.openxmlformats.org/officeDocument/2006/relationships/image" Target="../media/image22.png"/><Relationship Id="rId17" Type="http://schemas.openxmlformats.org/officeDocument/2006/relationships/slideLayout" Target="../slideLayouts/slideLayout7.xml"/><Relationship Id="rId16" Type="http://schemas.openxmlformats.org/officeDocument/2006/relationships/image" Target="../media/image29.png"/><Relationship Id="rId15" Type="http://schemas.openxmlformats.org/officeDocument/2006/relationships/customXml" Target="../ink/ink22.xml"/><Relationship Id="rId14" Type="http://schemas.openxmlformats.org/officeDocument/2006/relationships/image" Target="../media/image28.png"/><Relationship Id="rId13" Type="http://schemas.openxmlformats.org/officeDocument/2006/relationships/customXml" Target="../ink/ink21.xml"/><Relationship Id="rId12" Type="http://schemas.openxmlformats.org/officeDocument/2006/relationships/image" Target="../media/image27.png"/><Relationship Id="rId11" Type="http://schemas.openxmlformats.org/officeDocument/2006/relationships/customXml" Target="../ink/ink20.xml"/><Relationship Id="rId10" Type="http://schemas.openxmlformats.org/officeDocument/2006/relationships/image" Target="../media/image26.png"/><Relationship Id="rId1" Type="http://schemas.openxmlformats.org/officeDocument/2006/relationships/customXml" Target="../ink/ink15.xml"/></Relationships>
</file>

<file path=ppt/slides/_rels/slide4.xml.rels><?xml version="1.0" encoding="UTF-8" standalone="yes"?>
<Relationships xmlns="http://schemas.openxmlformats.org/package/2006/relationships"><Relationship Id="rId9" Type="http://schemas.openxmlformats.org/officeDocument/2006/relationships/customXml" Target="../ink/ink27.xml"/><Relationship Id="rId8" Type="http://schemas.openxmlformats.org/officeDocument/2006/relationships/image" Target="../media/image33.png"/><Relationship Id="rId7" Type="http://schemas.openxmlformats.org/officeDocument/2006/relationships/customXml" Target="../ink/ink26.xml"/><Relationship Id="rId6" Type="http://schemas.openxmlformats.org/officeDocument/2006/relationships/image" Target="../media/image32.png"/><Relationship Id="rId50" Type="http://schemas.openxmlformats.org/officeDocument/2006/relationships/slideLayout" Target="../slideLayouts/slideLayout7.xml"/><Relationship Id="rId5" Type="http://schemas.openxmlformats.org/officeDocument/2006/relationships/customXml" Target="../ink/ink25.xml"/><Relationship Id="rId49" Type="http://schemas.openxmlformats.org/officeDocument/2006/relationships/image" Target="../media/image53.png"/><Relationship Id="rId48" Type="http://schemas.openxmlformats.org/officeDocument/2006/relationships/customXml" Target="../ink/ink47.xml"/><Relationship Id="rId47" Type="http://schemas.openxmlformats.org/officeDocument/2006/relationships/customXml" Target="../ink/ink46.xml"/><Relationship Id="rId46" Type="http://schemas.openxmlformats.org/officeDocument/2006/relationships/image" Target="../media/image52.png"/><Relationship Id="rId45" Type="http://schemas.openxmlformats.org/officeDocument/2006/relationships/customXml" Target="../ink/ink45.xml"/><Relationship Id="rId44" Type="http://schemas.openxmlformats.org/officeDocument/2006/relationships/image" Target="../media/image51.png"/><Relationship Id="rId43" Type="http://schemas.openxmlformats.org/officeDocument/2006/relationships/customXml" Target="../ink/ink44.xml"/><Relationship Id="rId42" Type="http://schemas.openxmlformats.org/officeDocument/2006/relationships/image" Target="../media/image50.png"/><Relationship Id="rId41" Type="http://schemas.openxmlformats.org/officeDocument/2006/relationships/customXml" Target="../ink/ink43.xml"/><Relationship Id="rId40" Type="http://schemas.openxmlformats.org/officeDocument/2006/relationships/image" Target="../media/image49.png"/><Relationship Id="rId4" Type="http://schemas.openxmlformats.org/officeDocument/2006/relationships/image" Target="../media/image31.png"/><Relationship Id="rId39" Type="http://schemas.openxmlformats.org/officeDocument/2006/relationships/customXml" Target="../ink/ink42.xml"/><Relationship Id="rId38" Type="http://schemas.openxmlformats.org/officeDocument/2006/relationships/image" Target="../media/image48.png"/><Relationship Id="rId37" Type="http://schemas.openxmlformats.org/officeDocument/2006/relationships/customXml" Target="../ink/ink41.xml"/><Relationship Id="rId36" Type="http://schemas.openxmlformats.org/officeDocument/2006/relationships/image" Target="../media/image47.png"/><Relationship Id="rId35" Type="http://schemas.openxmlformats.org/officeDocument/2006/relationships/customXml" Target="../ink/ink40.xml"/><Relationship Id="rId34" Type="http://schemas.openxmlformats.org/officeDocument/2006/relationships/image" Target="../media/image46.png"/><Relationship Id="rId33" Type="http://schemas.openxmlformats.org/officeDocument/2006/relationships/customXml" Target="../ink/ink39.xml"/><Relationship Id="rId32" Type="http://schemas.openxmlformats.org/officeDocument/2006/relationships/image" Target="../media/image45.png"/><Relationship Id="rId31" Type="http://schemas.openxmlformats.org/officeDocument/2006/relationships/customXml" Target="../ink/ink38.xml"/><Relationship Id="rId30" Type="http://schemas.openxmlformats.org/officeDocument/2006/relationships/image" Target="../media/image44.png"/><Relationship Id="rId3" Type="http://schemas.openxmlformats.org/officeDocument/2006/relationships/customXml" Target="../ink/ink24.xml"/><Relationship Id="rId29" Type="http://schemas.openxmlformats.org/officeDocument/2006/relationships/customXml" Target="../ink/ink37.xml"/><Relationship Id="rId28" Type="http://schemas.openxmlformats.org/officeDocument/2006/relationships/image" Target="../media/image43.png"/><Relationship Id="rId27" Type="http://schemas.openxmlformats.org/officeDocument/2006/relationships/customXml" Target="../ink/ink36.xml"/><Relationship Id="rId26" Type="http://schemas.openxmlformats.org/officeDocument/2006/relationships/image" Target="../media/image42.png"/><Relationship Id="rId25" Type="http://schemas.openxmlformats.org/officeDocument/2006/relationships/customXml" Target="../ink/ink35.xml"/><Relationship Id="rId24" Type="http://schemas.openxmlformats.org/officeDocument/2006/relationships/image" Target="../media/image41.png"/><Relationship Id="rId23" Type="http://schemas.openxmlformats.org/officeDocument/2006/relationships/customXml" Target="../ink/ink34.xml"/><Relationship Id="rId22" Type="http://schemas.openxmlformats.org/officeDocument/2006/relationships/image" Target="../media/image40.png"/><Relationship Id="rId21" Type="http://schemas.openxmlformats.org/officeDocument/2006/relationships/customXml" Target="../ink/ink33.xml"/><Relationship Id="rId20" Type="http://schemas.openxmlformats.org/officeDocument/2006/relationships/image" Target="../media/image39.png"/><Relationship Id="rId2" Type="http://schemas.openxmlformats.org/officeDocument/2006/relationships/image" Target="../media/image30.png"/><Relationship Id="rId19" Type="http://schemas.openxmlformats.org/officeDocument/2006/relationships/customXml" Target="../ink/ink32.xml"/><Relationship Id="rId18" Type="http://schemas.openxmlformats.org/officeDocument/2006/relationships/image" Target="../media/image38.png"/><Relationship Id="rId17" Type="http://schemas.openxmlformats.org/officeDocument/2006/relationships/customXml" Target="../ink/ink31.xml"/><Relationship Id="rId16" Type="http://schemas.openxmlformats.org/officeDocument/2006/relationships/image" Target="../media/image37.png"/><Relationship Id="rId15" Type="http://schemas.openxmlformats.org/officeDocument/2006/relationships/customXml" Target="../ink/ink30.xml"/><Relationship Id="rId14" Type="http://schemas.openxmlformats.org/officeDocument/2006/relationships/image" Target="../media/image36.png"/><Relationship Id="rId13" Type="http://schemas.openxmlformats.org/officeDocument/2006/relationships/customXml" Target="../ink/ink29.xml"/><Relationship Id="rId12" Type="http://schemas.openxmlformats.org/officeDocument/2006/relationships/image" Target="../media/image35.png"/><Relationship Id="rId11" Type="http://schemas.openxmlformats.org/officeDocument/2006/relationships/customXml" Target="../ink/ink28.xml"/><Relationship Id="rId10" Type="http://schemas.openxmlformats.org/officeDocument/2006/relationships/image" Target="../media/image34.png"/><Relationship Id="rId1" Type="http://schemas.openxmlformats.org/officeDocument/2006/relationships/customXml" Target="../ink/ink23.xml"/></Relationships>
</file>

<file path=ppt/slides/_rels/slide5.xml.rels><?xml version="1.0" encoding="UTF-8" standalone="yes"?>
<Relationships xmlns="http://schemas.openxmlformats.org/package/2006/relationships"><Relationship Id="rId9" Type="http://schemas.openxmlformats.org/officeDocument/2006/relationships/image" Target="../media/image57.png"/><Relationship Id="rId8" Type="http://schemas.openxmlformats.org/officeDocument/2006/relationships/customXml" Target="../ink/ink51.xml"/><Relationship Id="rId7" Type="http://schemas.openxmlformats.org/officeDocument/2006/relationships/image" Target="../media/image56.png"/><Relationship Id="rId6" Type="http://schemas.openxmlformats.org/officeDocument/2006/relationships/customXml" Target="../ink/ink50.xml"/><Relationship Id="rId54" Type="http://schemas.openxmlformats.org/officeDocument/2006/relationships/slideLayout" Target="../slideLayouts/slideLayout7.xml"/><Relationship Id="rId53" Type="http://schemas.openxmlformats.org/officeDocument/2006/relationships/image" Target="../media/image78.png"/><Relationship Id="rId52" Type="http://schemas.openxmlformats.org/officeDocument/2006/relationships/customXml" Target="../ink/ink74.xml"/><Relationship Id="rId51" Type="http://schemas.openxmlformats.org/officeDocument/2006/relationships/image" Target="../media/image77.png"/><Relationship Id="rId50" Type="http://schemas.openxmlformats.org/officeDocument/2006/relationships/customXml" Target="../ink/ink73.xml"/><Relationship Id="rId5" Type="http://schemas.openxmlformats.org/officeDocument/2006/relationships/image" Target="../media/image39.png"/><Relationship Id="rId49" Type="http://schemas.openxmlformats.org/officeDocument/2006/relationships/image" Target="../media/image76.png"/><Relationship Id="rId48" Type="http://schemas.openxmlformats.org/officeDocument/2006/relationships/customXml" Target="../ink/ink72.xml"/><Relationship Id="rId47" Type="http://schemas.openxmlformats.org/officeDocument/2006/relationships/image" Target="../media/image75.png"/><Relationship Id="rId46" Type="http://schemas.openxmlformats.org/officeDocument/2006/relationships/customXml" Target="../ink/ink71.xml"/><Relationship Id="rId45" Type="http://schemas.openxmlformats.org/officeDocument/2006/relationships/image" Target="../media/image74.png"/><Relationship Id="rId44" Type="http://schemas.openxmlformats.org/officeDocument/2006/relationships/customXml" Target="../ink/ink70.xml"/><Relationship Id="rId43" Type="http://schemas.openxmlformats.org/officeDocument/2006/relationships/image" Target="../media/image73.png"/><Relationship Id="rId42" Type="http://schemas.openxmlformats.org/officeDocument/2006/relationships/customXml" Target="../ink/ink69.xml"/><Relationship Id="rId41" Type="http://schemas.openxmlformats.org/officeDocument/2006/relationships/image" Target="../media/image72.png"/><Relationship Id="rId40" Type="http://schemas.openxmlformats.org/officeDocument/2006/relationships/customXml" Target="../ink/ink68.xml"/><Relationship Id="rId4" Type="http://schemas.openxmlformats.org/officeDocument/2006/relationships/customXml" Target="../ink/ink49.xml"/><Relationship Id="rId39" Type="http://schemas.openxmlformats.org/officeDocument/2006/relationships/image" Target="../media/image71.png"/><Relationship Id="rId38" Type="http://schemas.openxmlformats.org/officeDocument/2006/relationships/customXml" Target="../ink/ink67.xml"/><Relationship Id="rId37" Type="http://schemas.openxmlformats.org/officeDocument/2006/relationships/image" Target="../media/image70.png"/><Relationship Id="rId36" Type="http://schemas.openxmlformats.org/officeDocument/2006/relationships/customXml" Target="../ink/ink66.xml"/><Relationship Id="rId35" Type="http://schemas.openxmlformats.org/officeDocument/2006/relationships/image" Target="../media/image69.png"/><Relationship Id="rId34" Type="http://schemas.openxmlformats.org/officeDocument/2006/relationships/customXml" Target="../ink/ink65.xml"/><Relationship Id="rId33" Type="http://schemas.openxmlformats.org/officeDocument/2006/relationships/image" Target="../media/image68.png"/><Relationship Id="rId32" Type="http://schemas.openxmlformats.org/officeDocument/2006/relationships/customXml" Target="../ink/ink64.xml"/><Relationship Id="rId31" Type="http://schemas.openxmlformats.org/officeDocument/2006/relationships/image" Target="../media/image67.png"/><Relationship Id="rId30" Type="http://schemas.openxmlformats.org/officeDocument/2006/relationships/customXml" Target="../ink/ink63.xml"/><Relationship Id="rId3" Type="http://schemas.openxmlformats.org/officeDocument/2006/relationships/image" Target="../media/image55.png"/><Relationship Id="rId29" Type="http://schemas.openxmlformats.org/officeDocument/2006/relationships/image" Target="../media/image66.png"/><Relationship Id="rId28" Type="http://schemas.openxmlformats.org/officeDocument/2006/relationships/customXml" Target="../ink/ink62.xml"/><Relationship Id="rId27" Type="http://schemas.openxmlformats.org/officeDocument/2006/relationships/customXml" Target="../ink/ink61.xml"/><Relationship Id="rId26" Type="http://schemas.openxmlformats.org/officeDocument/2006/relationships/image" Target="../media/image65.png"/><Relationship Id="rId25" Type="http://schemas.openxmlformats.org/officeDocument/2006/relationships/customXml" Target="../ink/ink60.xml"/><Relationship Id="rId24" Type="http://schemas.openxmlformats.org/officeDocument/2006/relationships/image" Target="../media/image64.png"/><Relationship Id="rId23" Type="http://schemas.openxmlformats.org/officeDocument/2006/relationships/customXml" Target="../ink/ink59.xml"/><Relationship Id="rId22" Type="http://schemas.openxmlformats.org/officeDocument/2006/relationships/image" Target="../media/image63.png"/><Relationship Id="rId21" Type="http://schemas.openxmlformats.org/officeDocument/2006/relationships/customXml" Target="../ink/ink58.xml"/><Relationship Id="rId20" Type="http://schemas.openxmlformats.org/officeDocument/2006/relationships/image" Target="../media/image62.png"/><Relationship Id="rId2" Type="http://schemas.openxmlformats.org/officeDocument/2006/relationships/customXml" Target="../ink/ink48.xml"/><Relationship Id="rId19" Type="http://schemas.openxmlformats.org/officeDocument/2006/relationships/customXml" Target="../ink/ink57.xml"/><Relationship Id="rId18" Type="http://schemas.openxmlformats.org/officeDocument/2006/relationships/image" Target="../media/image61.png"/><Relationship Id="rId17" Type="http://schemas.openxmlformats.org/officeDocument/2006/relationships/customXml" Target="../ink/ink56.xml"/><Relationship Id="rId16" Type="http://schemas.openxmlformats.org/officeDocument/2006/relationships/image" Target="../media/image60.png"/><Relationship Id="rId15" Type="http://schemas.openxmlformats.org/officeDocument/2006/relationships/customXml" Target="../ink/ink55.xml"/><Relationship Id="rId14" Type="http://schemas.openxmlformats.org/officeDocument/2006/relationships/image" Target="../media/image59.png"/><Relationship Id="rId13" Type="http://schemas.openxmlformats.org/officeDocument/2006/relationships/customXml" Target="../ink/ink54.xml"/><Relationship Id="rId12" Type="http://schemas.openxmlformats.org/officeDocument/2006/relationships/customXml" Target="../ink/ink53.xml"/><Relationship Id="rId11" Type="http://schemas.openxmlformats.org/officeDocument/2006/relationships/image" Target="../media/image58.png"/><Relationship Id="rId10" Type="http://schemas.openxmlformats.org/officeDocument/2006/relationships/customXml" Target="../ink/ink52.xml"/><Relationship Id="rId1" Type="http://schemas.openxmlformats.org/officeDocument/2006/relationships/image" Target="../media/image54.GIF"/></Relationships>
</file>

<file path=ppt/slides/_rels/slide6.xml.rels><?xml version="1.0" encoding="UTF-8" standalone="yes"?>
<Relationships xmlns="http://schemas.openxmlformats.org/package/2006/relationships"><Relationship Id="rId9" Type="http://schemas.openxmlformats.org/officeDocument/2006/relationships/image" Target="../media/image82.png"/><Relationship Id="rId8" Type="http://schemas.openxmlformats.org/officeDocument/2006/relationships/customXml" Target="../ink/ink78.xml"/><Relationship Id="rId7" Type="http://schemas.openxmlformats.org/officeDocument/2006/relationships/image" Target="../media/image81.png"/><Relationship Id="rId6" Type="http://schemas.openxmlformats.org/officeDocument/2006/relationships/customXml" Target="../ink/ink77.xml"/><Relationship Id="rId5" Type="http://schemas.openxmlformats.org/officeDocument/2006/relationships/image" Target="../media/image80.png"/><Relationship Id="rId4" Type="http://schemas.openxmlformats.org/officeDocument/2006/relationships/customXml" Target="../ink/ink76.xml"/><Relationship Id="rId31" Type="http://schemas.openxmlformats.org/officeDocument/2006/relationships/slideLayout" Target="../slideLayouts/slideLayout18.xml"/><Relationship Id="rId30" Type="http://schemas.openxmlformats.org/officeDocument/2006/relationships/image" Target="../media/image91.png"/><Relationship Id="rId3" Type="http://schemas.openxmlformats.org/officeDocument/2006/relationships/image" Target="../media/image79.png"/><Relationship Id="rId29" Type="http://schemas.openxmlformats.org/officeDocument/2006/relationships/customXml" Target="../ink/ink89.xml"/><Relationship Id="rId28" Type="http://schemas.openxmlformats.org/officeDocument/2006/relationships/image" Target="../media/image90.png"/><Relationship Id="rId27" Type="http://schemas.openxmlformats.org/officeDocument/2006/relationships/customXml" Target="../ink/ink88.xml"/><Relationship Id="rId26" Type="http://schemas.openxmlformats.org/officeDocument/2006/relationships/image" Target="../media/image89.png"/><Relationship Id="rId25" Type="http://schemas.openxmlformats.org/officeDocument/2006/relationships/customXml" Target="../ink/ink87.xml"/><Relationship Id="rId24" Type="http://schemas.openxmlformats.org/officeDocument/2006/relationships/image" Target="../media/image88.png"/><Relationship Id="rId23" Type="http://schemas.openxmlformats.org/officeDocument/2006/relationships/customXml" Target="../ink/ink86.xml"/><Relationship Id="rId22" Type="http://schemas.openxmlformats.org/officeDocument/2006/relationships/customXml" Target="../ink/ink85.xml"/><Relationship Id="rId21" Type="http://schemas.openxmlformats.org/officeDocument/2006/relationships/image" Target="../media/image87.png"/><Relationship Id="rId20" Type="http://schemas.openxmlformats.org/officeDocument/2006/relationships/customXml" Target="../ink/ink84.xml"/><Relationship Id="rId2" Type="http://schemas.openxmlformats.org/officeDocument/2006/relationships/customXml" Target="../ink/ink75.xml"/><Relationship Id="rId19" Type="http://schemas.openxmlformats.org/officeDocument/2006/relationships/image" Target="../media/image86.png"/><Relationship Id="rId18" Type="http://schemas.openxmlformats.org/officeDocument/2006/relationships/customXml" Target="../ink/ink83.xml"/><Relationship Id="rId17" Type="http://schemas.openxmlformats.org/officeDocument/2006/relationships/image" Target="../media/image85.png"/><Relationship Id="rId16" Type="http://schemas.openxmlformats.org/officeDocument/2006/relationships/customXml" Target="../ink/ink82.xml"/><Relationship Id="rId15" Type="http://schemas.openxmlformats.org/officeDocument/2006/relationships/image" Target="../media/image84.png"/><Relationship Id="rId14" Type="http://schemas.openxmlformats.org/officeDocument/2006/relationships/customXml" Target="../ink/ink81.xml"/><Relationship Id="rId13" Type="http://schemas.openxmlformats.org/officeDocument/2006/relationships/image" Target="../media/image39.png"/><Relationship Id="rId12" Type="http://schemas.openxmlformats.org/officeDocument/2006/relationships/customXml" Target="../ink/ink80.xml"/><Relationship Id="rId11" Type="http://schemas.openxmlformats.org/officeDocument/2006/relationships/image" Target="../media/image83.png"/><Relationship Id="rId10" Type="http://schemas.openxmlformats.org/officeDocument/2006/relationships/customXml" Target="../ink/ink79.xml"/><Relationship Id="rId1" Type="http://schemas.openxmlformats.org/officeDocument/2006/relationships/image" Target="../media/image54.GIF"/></Relationships>
</file>

<file path=ppt/slides/_rels/slide7.xml.rels><?xml version="1.0" encoding="UTF-8" standalone="yes"?>
<Relationships xmlns="http://schemas.openxmlformats.org/package/2006/relationships"><Relationship Id="rId9" Type="http://schemas.openxmlformats.org/officeDocument/2006/relationships/customXml" Target="../ink/ink94.xml"/><Relationship Id="rId8" Type="http://schemas.openxmlformats.org/officeDocument/2006/relationships/image" Target="../media/image95.png"/><Relationship Id="rId7" Type="http://schemas.openxmlformats.org/officeDocument/2006/relationships/customXml" Target="../ink/ink93.xml"/><Relationship Id="rId6" Type="http://schemas.openxmlformats.org/officeDocument/2006/relationships/image" Target="../media/image94.png"/><Relationship Id="rId5" Type="http://schemas.openxmlformats.org/officeDocument/2006/relationships/customXml" Target="../ink/ink92.xml"/><Relationship Id="rId4" Type="http://schemas.openxmlformats.org/officeDocument/2006/relationships/image" Target="../media/image93.png"/><Relationship Id="rId3" Type="http://schemas.openxmlformats.org/officeDocument/2006/relationships/customXml" Target="../ink/ink91.xml"/><Relationship Id="rId25" Type="http://schemas.openxmlformats.org/officeDocument/2006/relationships/slideLayout" Target="../slideLayouts/slideLayout18.xml"/><Relationship Id="rId24" Type="http://schemas.openxmlformats.org/officeDocument/2006/relationships/image" Target="../media/image103.png"/><Relationship Id="rId23" Type="http://schemas.openxmlformats.org/officeDocument/2006/relationships/customXml" Target="../ink/ink101.xml"/><Relationship Id="rId22" Type="http://schemas.openxmlformats.org/officeDocument/2006/relationships/image" Target="../media/image102.png"/><Relationship Id="rId21" Type="http://schemas.openxmlformats.org/officeDocument/2006/relationships/customXml" Target="../ink/ink100.xml"/><Relationship Id="rId20" Type="http://schemas.openxmlformats.org/officeDocument/2006/relationships/image" Target="../media/image101.png"/><Relationship Id="rId2" Type="http://schemas.openxmlformats.org/officeDocument/2006/relationships/image" Target="../media/image92.png"/><Relationship Id="rId19" Type="http://schemas.openxmlformats.org/officeDocument/2006/relationships/customXml" Target="../ink/ink99.xml"/><Relationship Id="rId18" Type="http://schemas.openxmlformats.org/officeDocument/2006/relationships/image" Target="../media/image100.png"/><Relationship Id="rId17" Type="http://schemas.openxmlformats.org/officeDocument/2006/relationships/customXml" Target="../ink/ink98.xml"/><Relationship Id="rId16" Type="http://schemas.openxmlformats.org/officeDocument/2006/relationships/image" Target="../media/image99.png"/><Relationship Id="rId15" Type="http://schemas.openxmlformats.org/officeDocument/2006/relationships/customXml" Target="../ink/ink97.xml"/><Relationship Id="rId14" Type="http://schemas.openxmlformats.org/officeDocument/2006/relationships/image" Target="../media/image98.png"/><Relationship Id="rId13" Type="http://schemas.openxmlformats.org/officeDocument/2006/relationships/customXml" Target="../ink/ink96.xml"/><Relationship Id="rId12" Type="http://schemas.openxmlformats.org/officeDocument/2006/relationships/image" Target="../media/image97.png"/><Relationship Id="rId11" Type="http://schemas.openxmlformats.org/officeDocument/2006/relationships/customXml" Target="../ink/ink95.xml"/><Relationship Id="rId10" Type="http://schemas.openxmlformats.org/officeDocument/2006/relationships/image" Target="../media/image96.png"/><Relationship Id="rId1" Type="http://schemas.openxmlformats.org/officeDocument/2006/relationships/customXml" Target="../ink/ink90.xml"/></Relationships>
</file>

<file path=ppt/slides/_rels/slide8.xml.rels><?xml version="1.0" encoding="UTF-8" standalone="yes"?>
<Relationships xmlns="http://schemas.openxmlformats.org/package/2006/relationships"><Relationship Id="rId9" Type="http://schemas.openxmlformats.org/officeDocument/2006/relationships/image" Target="../media/image108.png"/><Relationship Id="rId8" Type="http://schemas.openxmlformats.org/officeDocument/2006/relationships/customXml" Target="../ink/ink105.xml"/><Relationship Id="rId7" Type="http://schemas.openxmlformats.org/officeDocument/2006/relationships/image" Target="../media/image107.png"/><Relationship Id="rId6" Type="http://schemas.openxmlformats.org/officeDocument/2006/relationships/customXml" Target="../ink/ink104.xml"/><Relationship Id="rId5" Type="http://schemas.openxmlformats.org/officeDocument/2006/relationships/image" Target="../media/image106.png"/><Relationship Id="rId44" Type="http://schemas.openxmlformats.org/officeDocument/2006/relationships/slideLayout" Target="../slideLayouts/slideLayout18.xml"/><Relationship Id="rId43" Type="http://schemas.openxmlformats.org/officeDocument/2006/relationships/image" Target="../media/image124.png"/><Relationship Id="rId42" Type="http://schemas.openxmlformats.org/officeDocument/2006/relationships/customXml" Target="../ink/ink122.xml"/><Relationship Id="rId41" Type="http://schemas.openxmlformats.org/officeDocument/2006/relationships/image" Target="../media/image123.png"/><Relationship Id="rId40" Type="http://schemas.openxmlformats.org/officeDocument/2006/relationships/customXml" Target="../ink/ink121.xml"/><Relationship Id="rId4" Type="http://schemas.openxmlformats.org/officeDocument/2006/relationships/customXml" Target="../ink/ink103.xml"/><Relationship Id="rId39" Type="http://schemas.openxmlformats.org/officeDocument/2006/relationships/image" Target="../media/image122.png"/><Relationship Id="rId38" Type="http://schemas.openxmlformats.org/officeDocument/2006/relationships/customXml" Target="../ink/ink120.xml"/><Relationship Id="rId37" Type="http://schemas.openxmlformats.org/officeDocument/2006/relationships/image" Target="../media/image121.png"/><Relationship Id="rId36" Type="http://schemas.openxmlformats.org/officeDocument/2006/relationships/customXml" Target="../ink/ink119.xml"/><Relationship Id="rId35" Type="http://schemas.openxmlformats.org/officeDocument/2006/relationships/image" Target="../media/image120.png"/><Relationship Id="rId34" Type="http://schemas.openxmlformats.org/officeDocument/2006/relationships/customXml" Target="../ink/ink118.xml"/><Relationship Id="rId33" Type="http://schemas.openxmlformats.org/officeDocument/2006/relationships/image" Target="../media/image119.png"/><Relationship Id="rId32" Type="http://schemas.openxmlformats.org/officeDocument/2006/relationships/customXml" Target="../ink/ink117.xml"/><Relationship Id="rId31" Type="http://schemas.openxmlformats.org/officeDocument/2006/relationships/image" Target="../media/image118.png"/><Relationship Id="rId30" Type="http://schemas.openxmlformats.org/officeDocument/2006/relationships/customXml" Target="../ink/ink116.xml"/><Relationship Id="rId3" Type="http://schemas.openxmlformats.org/officeDocument/2006/relationships/image" Target="../media/image105.png"/><Relationship Id="rId29" Type="http://schemas.openxmlformats.org/officeDocument/2006/relationships/image" Target="../media/image117.png"/><Relationship Id="rId28" Type="http://schemas.openxmlformats.org/officeDocument/2006/relationships/customXml" Target="../ink/ink115.xml"/><Relationship Id="rId27" Type="http://schemas.openxmlformats.org/officeDocument/2006/relationships/image" Target="../media/image116.png"/><Relationship Id="rId26" Type="http://schemas.openxmlformats.org/officeDocument/2006/relationships/customXml" Target="../ink/ink114.xml"/><Relationship Id="rId25" Type="http://schemas.openxmlformats.org/officeDocument/2006/relationships/image" Target="../media/image115.png"/><Relationship Id="rId24" Type="http://schemas.openxmlformats.org/officeDocument/2006/relationships/customXml" Target="../ink/ink113.xml"/><Relationship Id="rId23" Type="http://schemas.openxmlformats.org/officeDocument/2006/relationships/image" Target="../media/image114.png"/><Relationship Id="rId22" Type="http://schemas.openxmlformats.org/officeDocument/2006/relationships/customXml" Target="../ink/ink112.xml"/><Relationship Id="rId21" Type="http://schemas.openxmlformats.org/officeDocument/2006/relationships/image" Target="../media/image113.png"/><Relationship Id="rId20" Type="http://schemas.openxmlformats.org/officeDocument/2006/relationships/customXml" Target="../ink/ink111.xml"/><Relationship Id="rId2" Type="http://schemas.openxmlformats.org/officeDocument/2006/relationships/customXml" Target="../ink/ink102.xml"/><Relationship Id="rId19" Type="http://schemas.openxmlformats.org/officeDocument/2006/relationships/image" Target="../media/image39.png"/><Relationship Id="rId18" Type="http://schemas.openxmlformats.org/officeDocument/2006/relationships/customXml" Target="../ink/ink110.xml"/><Relationship Id="rId17" Type="http://schemas.openxmlformats.org/officeDocument/2006/relationships/image" Target="../media/image112.png"/><Relationship Id="rId16" Type="http://schemas.openxmlformats.org/officeDocument/2006/relationships/customXml" Target="../ink/ink109.xml"/><Relationship Id="rId15" Type="http://schemas.openxmlformats.org/officeDocument/2006/relationships/image" Target="../media/image111.png"/><Relationship Id="rId14" Type="http://schemas.openxmlformats.org/officeDocument/2006/relationships/customXml" Target="../ink/ink108.xml"/><Relationship Id="rId13" Type="http://schemas.openxmlformats.org/officeDocument/2006/relationships/image" Target="../media/image110.png"/><Relationship Id="rId12" Type="http://schemas.openxmlformats.org/officeDocument/2006/relationships/customXml" Target="../ink/ink107.xml"/><Relationship Id="rId11" Type="http://schemas.openxmlformats.org/officeDocument/2006/relationships/image" Target="../media/image109.png"/><Relationship Id="rId10" Type="http://schemas.openxmlformats.org/officeDocument/2006/relationships/customXml" Target="../ink/ink106.xml"/><Relationship Id="rId1" Type="http://schemas.openxmlformats.org/officeDocument/2006/relationships/image" Target="../media/image104.GIF"/></Relationships>
</file>

<file path=ppt/slides/_rels/slide9.xml.rels><?xml version="1.0" encoding="UTF-8" standalone="yes"?>
<Relationships xmlns="http://schemas.openxmlformats.org/package/2006/relationships"><Relationship Id="rId90" Type="http://schemas.openxmlformats.org/officeDocument/2006/relationships/slideLayout" Target="../slideLayouts/slideLayout18.xml"/><Relationship Id="rId9" Type="http://schemas.openxmlformats.org/officeDocument/2006/relationships/image" Target="../media/image129.png"/><Relationship Id="rId89" Type="http://schemas.openxmlformats.org/officeDocument/2006/relationships/image" Target="../media/image167.png"/><Relationship Id="rId88" Type="http://schemas.openxmlformats.org/officeDocument/2006/relationships/customXml" Target="../ink/ink167.xml"/><Relationship Id="rId87" Type="http://schemas.openxmlformats.org/officeDocument/2006/relationships/image" Target="../media/image166.png"/><Relationship Id="rId86" Type="http://schemas.openxmlformats.org/officeDocument/2006/relationships/customXml" Target="../ink/ink166.xml"/><Relationship Id="rId85" Type="http://schemas.openxmlformats.org/officeDocument/2006/relationships/image" Target="../media/image165.png"/><Relationship Id="rId84" Type="http://schemas.openxmlformats.org/officeDocument/2006/relationships/customXml" Target="../ink/ink165.xml"/><Relationship Id="rId83" Type="http://schemas.openxmlformats.org/officeDocument/2006/relationships/image" Target="../media/image164.png"/><Relationship Id="rId82" Type="http://schemas.openxmlformats.org/officeDocument/2006/relationships/customXml" Target="../ink/ink164.xml"/><Relationship Id="rId81" Type="http://schemas.openxmlformats.org/officeDocument/2006/relationships/customXml" Target="../ink/ink163.xml"/><Relationship Id="rId80" Type="http://schemas.openxmlformats.org/officeDocument/2006/relationships/image" Target="../media/image163.png"/><Relationship Id="rId8" Type="http://schemas.openxmlformats.org/officeDocument/2006/relationships/customXml" Target="../ink/ink126.xml"/><Relationship Id="rId79" Type="http://schemas.openxmlformats.org/officeDocument/2006/relationships/customXml" Target="../ink/ink162.xml"/><Relationship Id="rId78" Type="http://schemas.openxmlformats.org/officeDocument/2006/relationships/image" Target="../media/image162.png"/><Relationship Id="rId77" Type="http://schemas.openxmlformats.org/officeDocument/2006/relationships/customXml" Target="../ink/ink161.xml"/><Relationship Id="rId76" Type="http://schemas.openxmlformats.org/officeDocument/2006/relationships/customXml" Target="../ink/ink160.xml"/><Relationship Id="rId75" Type="http://schemas.openxmlformats.org/officeDocument/2006/relationships/image" Target="../media/image39.png"/><Relationship Id="rId74" Type="http://schemas.openxmlformats.org/officeDocument/2006/relationships/customXml" Target="../ink/ink159.xml"/><Relationship Id="rId73" Type="http://schemas.openxmlformats.org/officeDocument/2006/relationships/image" Target="../media/image161.png"/><Relationship Id="rId72" Type="http://schemas.openxmlformats.org/officeDocument/2006/relationships/customXml" Target="../ink/ink158.xml"/><Relationship Id="rId71" Type="http://schemas.openxmlformats.org/officeDocument/2006/relationships/image" Target="../media/image160.png"/><Relationship Id="rId70" Type="http://schemas.openxmlformats.org/officeDocument/2006/relationships/customXml" Target="../ink/ink157.xml"/><Relationship Id="rId7" Type="http://schemas.openxmlformats.org/officeDocument/2006/relationships/image" Target="../media/image128.png"/><Relationship Id="rId69" Type="http://schemas.openxmlformats.org/officeDocument/2006/relationships/image" Target="../media/image159.png"/><Relationship Id="rId68" Type="http://schemas.openxmlformats.org/officeDocument/2006/relationships/customXml" Target="../ink/ink156.xml"/><Relationship Id="rId67" Type="http://schemas.openxmlformats.org/officeDocument/2006/relationships/image" Target="../media/image158.png"/><Relationship Id="rId66" Type="http://schemas.openxmlformats.org/officeDocument/2006/relationships/customXml" Target="../ink/ink155.xml"/><Relationship Id="rId65" Type="http://schemas.openxmlformats.org/officeDocument/2006/relationships/image" Target="../media/image157.png"/><Relationship Id="rId64" Type="http://schemas.openxmlformats.org/officeDocument/2006/relationships/customXml" Target="../ink/ink154.xml"/><Relationship Id="rId63" Type="http://schemas.openxmlformats.org/officeDocument/2006/relationships/image" Target="../media/image156.png"/><Relationship Id="rId62" Type="http://schemas.openxmlformats.org/officeDocument/2006/relationships/customXml" Target="../ink/ink153.xml"/><Relationship Id="rId61" Type="http://schemas.openxmlformats.org/officeDocument/2006/relationships/image" Target="../media/image155.png"/><Relationship Id="rId60" Type="http://schemas.openxmlformats.org/officeDocument/2006/relationships/customXml" Target="../ink/ink152.xml"/><Relationship Id="rId6" Type="http://schemas.openxmlformats.org/officeDocument/2006/relationships/customXml" Target="../ink/ink125.xml"/><Relationship Id="rId59" Type="http://schemas.openxmlformats.org/officeDocument/2006/relationships/image" Target="../media/image154.png"/><Relationship Id="rId58" Type="http://schemas.openxmlformats.org/officeDocument/2006/relationships/customXml" Target="../ink/ink151.xml"/><Relationship Id="rId57" Type="http://schemas.openxmlformats.org/officeDocument/2006/relationships/image" Target="../media/image153.png"/><Relationship Id="rId56" Type="http://schemas.openxmlformats.org/officeDocument/2006/relationships/customXml" Target="../ink/ink150.xml"/><Relationship Id="rId55" Type="http://schemas.openxmlformats.org/officeDocument/2006/relationships/image" Target="../media/image152.png"/><Relationship Id="rId54" Type="http://schemas.openxmlformats.org/officeDocument/2006/relationships/customXml" Target="../ink/ink149.xml"/><Relationship Id="rId53" Type="http://schemas.openxmlformats.org/officeDocument/2006/relationships/image" Target="../media/image151.png"/><Relationship Id="rId52" Type="http://schemas.openxmlformats.org/officeDocument/2006/relationships/customXml" Target="../ink/ink148.xml"/><Relationship Id="rId51" Type="http://schemas.openxmlformats.org/officeDocument/2006/relationships/image" Target="../media/image150.png"/><Relationship Id="rId50" Type="http://schemas.openxmlformats.org/officeDocument/2006/relationships/customXml" Target="../ink/ink147.xml"/><Relationship Id="rId5" Type="http://schemas.openxmlformats.org/officeDocument/2006/relationships/image" Target="../media/image127.png"/><Relationship Id="rId49" Type="http://schemas.openxmlformats.org/officeDocument/2006/relationships/image" Target="../media/image149.png"/><Relationship Id="rId48" Type="http://schemas.openxmlformats.org/officeDocument/2006/relationships/customXml" Target="../ink/ink146.xml"/><Relationship Id="rId47" Type="http://schemas.openxmlformats.org/officeDocument/2006/relationships/image" Target="../media/image148.png"/><Relationship Id="rId46" Type="http://schemas.openxmlformats.org/officeDocument/2006/relationships/customXml" Target="../ink/ink145.xml"/><Relationship Id="rId45" Type="http://schemas.openxmlformats.org/officeDocument/2006/relationships/image" Target="../media/image147.png"/><Relationship Id="rId44" Type="http://schemas.openxmlformats.org/officeDocument/2006/relationships/customXml" Target="../ink/ink144.xml"/><Relationship Id="rId43" Type="http://schemas.openxmlformats.org/officeDocument/2006/relationships/image" Target="../media/image146.png"/><Relationship Id="rId42" Type="http://schemas.openxmlformats.org/officeDocument/2006/relationships/customXml" Target="../ink/ink143.xml"/><Relationship Id="rId41" Type="http://schemas.openxmlformats.org/officeDocument/2006/relationships/image" Target="../media/image145.png"/><Relationship Id="rId40" Type="http://schemas.openxmlformats.org/officeDocument/2006/relationships/customXml" Target="../ink/ink142.xml"/><Relationship Id="rId4" Type="http://schemas.openxmlformats.org/officeDocument/2006/relationships/customXml" Target="../ink/ink124.xml"/><Relationship Id="rId39" Type="http://schemas.openxmlformats.org/officeDocument/2006/relationships/image" Target="../media/image144.png"/><Relationship Id="rId38" Type="http://schemas.openxmlformats.org/officeDocument/2006/relationships/customXml" Target="../ink/ink141.xml"/><Relationship Id="rId37" Type="http://schemas.openxmlformats.org/officeDocument/2006/relationships/image" Target="../media/image143.png"/><Relationship Id="rId36" Type="http://schemas.openxmlformats.org/officeDocument/2006/relationships/customXml" Target="../ink/ink140.xml"/><Relationship Id="rId35" Type="http://schemas.openxmlformats.org/officeDocument/2006/relationships/image" Target="../media/image142.png"/><Relationship Id="rId34" Type="http://schemas.openxmlformats.org/officeDocument/2006/relationships/customXml" Target="../ink/ink139.xml"/><Relationship Id="rId33" Type="http://schemas.openxmlformats.org/officeDocument/2006/relationships/image" Target="../media/image141.png"/><Relationship Id="rId32" Type="http://schemas.openxmlformats.org/officeDocument/2006/relationships/customXml" Target="../ink/ink138.xml"/><Relationship Id="rId31" Type="http://schemas.openxmlformats.org/officeDocument/2006/relationships/image" Target="../media/image140.png"/><Relationship Id="rId30" Type="http://schemas.openxmlformats.org/officeDocument/2006/relationships/customXml" Target="../ink/ink137.xml"/><Relationship Id="rId3" Type="http://schemas.openxmlformats.org/officeDocument/2006/relationships/image" Target="../media/image126.png"/><Relationship Id="rId29" Type="http://schemas.openxmlformats.org/officeDocument/2006/relationships/image" Target="../media/image139.png"/><Relationship Id="rId28" Type="http://schemas.openxmlformats.org/officeDocument/2006/relationships/customXml" Target="../ink/ink136.xml"/><Relationship Id="rId27" Type="http://schemas.openxmlformats.org/officeDocument/2006/relationships/image" Target="../media/image138.png"/><Relationship Id="rId26" Type="http://schemas.openxmlformats.org/officeDocument/2006/relationships/customXml" Target="../ink/ink135.xml"/><Relationship Id="rId25" Type="http://schemas.openxmlformats.org/officeDocument/2006/relationships/image" Target="../media/image137.png"/><Relationship Id="rId24" Type="http://schemas.openxmlformats.org/officeDocument/2006/relationships/customXml" Target="../ink/ink134.xml"/><Relationship Id="rId23" Type="http://schemas.openxmlformats.org/officeDocument/2006/relationships/image" Target="../media/image136.png"/><Relationship Id="rId22" Type="http://schemas.openxmlformats.org/officeDocument/2006/relationships/customXml" Target="../ink/ink133.xml"/><Relationship Id="rId21" Type="http://schemas.openxmlformats.org/officeDocument/2006/relationships/image" Target="../media/image135.png"/><Relationship Id="rId20" Type="http://schemas.openxmlformats.org/officeDocument/2006/relationships/customXml" Target="../ink/ink132.xml"/><Relationship Id="rId2" Type="http://schemas.openxmlformats.org/officeDocument/2006/relationships/customXml" Target="../ink/ink123.xml"/><Relationship Id="rId19" Type="http://schemas.openxmlformats.org/officeDocument/2006/relationships/image" Target="../media/image134.png"/><Relationship Id="rId18" Type="http://schemas.openxmlformats.org/officeDocument/2006/relationships/customXml" Target="../ink/ink131.xml"/><Relationship Id="rId17" Type="http://schemas.openxmlformats.org/officeDocument/2006/relationships/image" Target="../media/image133.png"/><Relationship Id="rId16" Type="http://schemas.openxmlformats.org/officeDocument/2006/relationships/customXml" Target="../ink/ink130.xml"/><Relationship Id="rId15" Type="http://schemas.openxmlformats.org/officeDocument/2006/relationships/image" Target="../media/image132.png"/><Relationship Id="rId14" Type="http://schemas.openxmlformats.org/officeDocument/2006/relationships/customXml" Target="../ink/ink129.xml"/><Relationship Id="rId13" Type="http://schemas.openxmlformats.org/officeDocument/2006/relationships/image" Target="../media/image131.png"/><Relationship Id="rId12" Type="http://schemas.openxmlformats.org/officeDocument/2006/relationships/customXml" Target="../ink/ink128.xml"/><Relationship Id="rId11" Type="http://schemas.openxmlformats.org/officeDocument/2006/relationships/image" Target="../media/image130.png"/><Relationship Id="rId10" Type="http://schemas.openxmlformats.org/officeDocument/2006/relationships/customXml" Target="../ink/ink127.xml"/><Relationship Id="rId1" Type="http://schemas.openxmlformats.org/officeDocument/2006/relationships/image" Target="../media/image125.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046730" y="1325563"/>
            <a:ext cx="5761038"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lgn="ctr">
              <a:spcBef>
                <a:spcPct val="50000"/>
              </a:spcBef>
            </a:pPr>
            <a:r>
              <a:rPr lang="zh-CN" altLang="en-US" sz="8000" b="1" dirty="0">
                <a:latin typeface="楷体" panose="02010609060101010101" pitchFamily="49" charset="-122"/>
                <a:ea typeface="楷体" panose="02010609060101010101" pitchFamily="49" charset="-122"/>
              </a:rPr>
              <a:t>第七课</a:t>
            </a:r>
            <a:endParaRPr lang="zh-CN" altLang="en-US" sz="8000" b="1" dirty="0">
              <a:latin typeface="楷体" panose="02010609060101010101" pitchFamily="49" charset="-122"/>
              <a:ea typeface="楷体" panose="02010609060101010101" pitchFamily="49" charset="-122"/>
            </a:endParaRPr>
          </a:p>
        </p:txBody>
      </p:sp>
      <p:grpSp>
        <p:nvGrpSpPr>
          <p:cNvPr id="11" name="组合 10"/>
          <p:cNvGrpSpPr/>
          <p:nvPr/>
        </p:nvGrpSpPr>
        <p:grpSpPr>
          <a:xfrm>
            <a:off x="1652905" y="3253105"/>
            <a:ext cx="8886825" cy="1464945"/>
            <a:chOff x="-120" y="5175"/>
            <a:chExt cx="13995" cy="2307"/>
          </a:xfrm>
        </p:grpSpPr>
        <p:sp>
          <p:nvSpPr>
            <p:cNvPr id="3" name="Text Box 2"/>
            <p:cNvSpPr txBox="1">
              <a:spLocks noChangeArrowheads="1"/>
            </p:cNvSpPr>
            <p:nvPr/>
          </p:nvSpPr>
          <p:spPr bwMode="auto">
            <a:xfrm>
              <a:off x="-120" y="5400"/>
              <a:ext cx="13995" cy="2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lgn="ctr">
                <a:spcBef>
                  <a:spcPct val="50000"/>
                </a:spcBef>
              </a:pPr>
              <a:r>
                <a:rPr lang="zh-CN" altLang="en-US" sz="8000" b="1" dirty="0">
                  <a:latin typeface="楷体" panose="02010609060101010101" pitchFamily="49" charset="-122"/>
                  <a:ea typeface="楷体" panose="02010609060101010101" pitchFamily="49" charset="-122"/>
                </a:rPr>
                <a:t>请问，银行在哪儿</a:t>
              </a:r>
              <a:endParaRPr lang="zh-CN" altLang="en-US" sz="8000" b="1" dirty="0">
                <a:latin typeface="楷体" panose="02010609060101010101" pitchFamily="49" charset="-122"/>
                <a:ea typeface="楷体" panose="02010609060101010101" pitchFamily="49" charset="-122"/>
              </a:endParaRPr>
            </a:p>
          </p:txBody>
        </p:sp>
        <p:sp>
          <p:nvSpPr>
            <p:cNvPr id="5" name="文本框 4"/>
            <p:cNvSpPr txBox="1"/>
            <p:nvPr/>
          </p:nvSpPr>
          <p:spPr>
            <a:xfrm>
              <a:off x="5867" y="5175"/>
              <a:ext cx="1275" cy="582"/>
            </a:xfrm>
            <a:prstGeom prst="rect">
              <a:avLst/>
            </a:prstGeom>
            <a:noFill/>
          </p:spPr>
          <p:txBody>
            <a:bodyPr wrap="square" rtlCol="0">
              <a:spAutoFit/>
            </a:bodyPr>
            <a:lstStyle/>
            <a:p>
              <a:r>
                <a:rPr lang="en-US" altLang="zh-CN" dirty="0" err="1"/>
                <a:t>yín</a:t>
              </a:r>
              <a:r>
                <a:rPr lang="en-US" altLang="zh-CN" dirty="0"/>
                <a:t> </a:t>
              </a:r>
              <a:endParaRPr lang="zh-CN" altLang="en-US" dirty="0"/>
            </a:p>
          </p:txBody>
        </p:sp>
        <p:sp>
          <p:nvSpPr>
            <p:cNvPr id="6" name="文本框 5"/>
            <p:cNvSpPr txBox="1"/>
            <p:nvPr/>
          </p:nvSpPr>
          <p:spPr>
            <a:xfrm>
              <a:off x="7101" y="5175"/>
              <a:ext cx="1275" cy="582"/>
            </a:xfrm>
            <a:prstGeom prst="rect">
              <a:avLst/>
            </a:prstGeom>
            <a:noFill/>
          </p:spPr>
          <p:txBody>
            <a:bodyPr wrap="square" rtlCol="0">
              <a:spAutoFit/>
            </a:bodyPr>
            <a:lstStyle/>
            <a:p>
              <a:r>
                <a:rPr lang="en-US" altLang="zh-CN" dirty="0" err="1"/>
                <a:t>háng</a:t>
              </a:r>
              <a:r>
                <a:rPr lang="en-US" altLang="zh-CN" dirty="0"/>
                <a:t> </a:t>
              </a:r>
              <a:endParaRPr lang="zh-CN" altLang="en-US" dirty="0"/>
            </a:p>
          </p:txBody>
        </p:sp>
        <p:sp>
          <p:nvSpPr>
            <p:cNvPr id="7" name="文本框 6"/>
            <p:cNvSpPr txBox="1"/>
            <p:nvPr/>
          </p:nvSpPr>
          <p:spPr>
            <a:xfrm>
              <a:off x="9014" y="5175"/>
              <a:ext cx="1275" cy="582"/>
            </a:xfrm>
            <a:prstGeom prst="rect">
              <a:avLst/>
            </a:prstGeom>
            <a:noFill/>
          </p:spPr>
          <p:txBody>
            <a:bodyPr wrap="square" rtlCol="0">
              <a:spAutoFit/>
            </a:bodyPr>
            <a:lstStyle/>
            <a:p>
              <a:r>
                <a:rPr lang="en-US" altLang="zh-CN" dirty="0" err="1"/>
                <a:t>zài</a:t>
              </a:r>
              <a:r>
                <a:rPr lang="en-US" altLang="zh-CN" dirty="0"/>
                <a:t> </a:t>
              </a:r>
              <a:endParaRPr lang="zh-CN" altLang="en-US" dirty="0"/>
            </a:p>
          </p:txBody>
        </p:sp>
        <p:sp>
          <p:nvSpPr>
            <p:cNvPr id="8" name="文本框 7"/>
            <p:cNvSpPr txBox="1"/>
            <p:nvPr/>
          </p:nvSpPr>
          <p:spPr>
            <a:xfrm>
              <a:off x="11277" y="5175"/>
              <a:ext cx="1275" cy="582"/>
            </a:xfrm>
            <a:prstGeom prst="rect">
              <a:avLst/>
            </a:prstGeom>
            <a:noFill/>
          </p:spPr>
          <p:txBody>
            <a:bodyPr wrap="square" rtlCol="0">
              <a:spAutoFit/>
            </a:bodyPr>
            <a:lstStyle/>
            <a:p>
              <a:r>
                <a:rPr lang="en-US" altLang="zh-CN" dirty="0" err="1"/>
                <a:t>nǎr</a:t>
              </a:r>
              <a:r>
                <a:rPr lang="en-US" altLang="zh-CN" dirty="0"/>
                <a:t> </a:t>
              </a:r>
              <a:endParaRPr lang="zh-CN" altLang="en-US" dirty="0"/>
            </a:p>
          </p:txBody>
        </p:sp>
        <p:sp>
          <p:nvSpPr>
            <p:cNvPr id="9" name="文本框 8"/>
            <p:cNvSpPr txBox="1"/>
            <p:nvPr/>
          </p:nvSpPr>
          <p:spPr>
            <a:xfrm>
              <a:off x="12161" y="5175"/>
              <a:ext cx="1275" cy="582"/>
            </a:xfrm>
            <a:prstGeom prst="rect">
              <a:avLst/>
            </a:prstGeom>
            <a:noFill/>
          </p:spPr>
          <p:txBody>
            <a:bodyPr wrap="square" rtlCol="0">
              <a:spAutoFit/>
            </a:bodyPr>
            <a:lstStyle/>
            <a:p>
              <a:r>
                <a:rPr lang="en-US" altLang="zh-CN" dirty="0"/>
                <a:t> </a:t>
              </a:r>
              <a:endParaRPr lang="zh-CN" altLang="en-US" dirty="0"/>
            </a:p>
          </p:txBody>
        </p:sp>
      </p:grpSp>
      <mc:AlternateContent xmlns:mc="http://schemas.openxmlformats.org/markup-compatibility/2006" xmlns:p14="http://schemas.microsoft.com/office/powerpoint/2010/main">
        <mc:Choice Requires="p14">
          <p:contentPart r:id="rId1" p14:bwMode="auto">
            <p14:nvContentPartPr>
              <p14:cNvPr id="4" name="墨迹 3"/>
              <p14:cNvContentPartPr/>
              <p14:nvPr/>
            </p14:nvContentPartPr>
            <p14:xfrm>
              <a:off x="2432050" y="4616450"/>
              <a:ext cx="1435100" cy="25400"/>
            </p14:xfrm>
          </p:contentPart>
        </mc:Choice>
        <mc:Fallback xmlns="">
          <p:pic>
            <p:nvPicPr>
              <p:cNvPr id="4" name="墨迹 3"/>
            </p:nvPicPr>
            <p:blipFill>
              <a:blip r:embed="rId2"/>
            </p:blipFill>
            <p:spPr>
              <a:xfrm>
                <a:off x="2432050" y="4616450"/>
                <a:ext cx="1435100" cy="254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10" name="墨迹 9"/>
              <p14:cNvContentPartPr/>
              <p14:nvPr/>
            </p14:nvContentPartPr>
            <p14:xfrm>
              <a:off x="5473700" y="4559300"/>
              <a:ext cx="1619250" cy="88900"/>
            </p14:xfrm>
          </p:contentPart>
        </mc:Choice>
        <mc:Fallback xmlns="">
          <p:pic>
            <p:nvPicPr>
              <p:cNvPr id="10" name="墨迹 9"/>
            </p:nvPicPr>
            <p:blipFill>
              <a:blip r:embed="rId4"/>
            </p:blipFill>
            <p:spPr>
              <a:xfrm>
                <a:off x="5473700" y="4559300"/>
                <a:ext cx="1619250" cy="889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2" name="墨迹 11"/>
              <p14:cNvContentPartPr/>
              <p14:nvPr/>
            </p14:nvContentPartPr>
            <p14:xfrm>
              <a:off x="7467600" y="4584700"/>
              <a:ext cx="2286000" cy="298450"/>
            </p14:xfrm>
          </p:contentPart>
        </mc:Choice>
        <mc:Fallback xmlns="">
          <p:pic>
            <p:nvPicPr>
              <p:cNvPr id="12" name="墨迹 11"/>
            </p:nvPicPr>
            <p:blipFill>
              <a:blip r:embed="rId6"/>
            </p:blipFill>
            <p:spPr>
              <a:xfrm>
                <a:off x="7467600" y="4584700"/>
                <a:ext cx="2286000" cy="298450"/>
              </a:xfrm>
              <a:prstGeom prst="rect"/>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0201" y="375010"/>
            <a:ext cx="6093372" cy="584775"/>
          </a:xfrm>
          <a:prstGeom prst="rect">
            <a:avLst/>
          </a:prstGeom>
          <a:noFill/>
        </p:spPr>
        <p:txBody>
          <a:bodyPr wrap="square">
            <a:spAutoFit/>
          </a:bodyPr>
          <a:lstStyle/>
          <a:p>
            <a:r>
              <a:rPr lang="zh-CN" altLang="en-US" sz="3200" b="0" i="0" dirty="0">
                <a:solidFill>
                  <a:srgbClr val="3C3C3C"/>
                </a:solidFill>
                <a:effectLst/>
                <a:latin typeface="宋体" panose="02010600030101010101" pitchFamily="2" charset="-122"/>
                <a:ea typeface="宋体" panose="02010600030101010101" pitchFamily="2" charset="-122"/>
              </a:rPr>
              <a:t>号 </a:t>
            </a:r>
            <a:r>
              <a:rPr lang="en-US" altLang="zh-CN" sz="3200" b="0" i="0" dirty="0" err="1">
                <a:solidFill>
                  <a:srgbClr val="3C3C3C"/>
                </a:solidFill>
                <a:effectLst/>
                <a:latin typeface="宋体" panose="02010600030101010101" pitchFamily="2" charset="-122"/>
                <a:ea typeface="宋体" panose="02010600030101010101" pitchFamily="2" charset="-122"/>
              </a:rPr>
              <a:t>hào</a:t>
            </a:r>
            <a:r>
              <a:rPr lang="en-US" altLang="zh-CN" sz="3200" b="0" i="0" dirty="0">
                <a:solidFill>
                  <a:srgbClr val="3C3C3C"/>
                </a:solidFill>
                <a:effectLst/>
                <a:latin typeface="宋体" panose="02010600030101010101" pitchFamily="2" charset="-122"/>
                <a:ea typeface="宋体" panose="02010600030101010101" pitchFamily="2" charset="-122"/>
              </a:rPr>
              <a:t>  </a:t>
            </a:r>
            <a:r>
              <a:rPr lang="en-US" altLang="zh-CN" sz="3200" b="0" i="0" dirty="0" err="1">
                <a:solidFill>
                  <a:srgbClr val="000000"/>
                </a:solidFill>
                <a:effectLst/>
                <a:latin typeface="宋体" panose="02010600030101010101" pitchFamily="2" charset="-122"/>
                <a:ea typeface="宋体" panose="02010600030101010101" pitchFamily="2" charset="-122"/>
              </a:rPr>
              <a:t>háo</a:t>
            </a:r>
            <a:endParaRPr lang="zh-CN" altLang="en-US" sz="3200" dirty="0"/>
          </a:p>
        </p:txBody>
      </p:sp>
      <p:sp>
        <p:nvSpPr>
          <p:cNvPr id="6" name="文本框 5"/>
          <p:cNvSpPr txBox="1"/>
          <p:nvPr/>
        </p:nvSpPr>
        <p:spPr>
          <a:xfrm>
            <a:off x="111015" y="1421618"/>
            <a:ext cx="8411548" cy="1680460"/>
          </a:xfrm>
          <a:prstGeom prst="rect">
            <a:avLst/>
          </a:prstGeom>
          <a:noFill/>
        </p:spPr>
        <p:txBody>
          <a:bodyPr wrap="square">
            <a:spAutoFit/>
          </a:bodyPr>
          <a:lstStyle/>
          <a:p>
            <a:pPr>
              <a:lnSpc>
                <a:spcPct val="150000"/>
              </a:lnSpc>
            </a:pPr>
            <a:r>
              <a:rPr lang="zh-CN" altLang="en-US" sz="2400" b="0" i="0" dirty="0">
                <a:solidFill>
                  <a:srgbClr val="000000"/>
                </a:solidFill>
                <a:effectLst/>
                <a:latin typeface="Arial Rounded MT Bold" panose="020F0704030504030204" pitchFamily="34" charset="0"/>
                <a:ea typeface="宋体" panose="02010600030101010101" pitchFamily="2" charset="-122"/>
              </a:rPr>
              <a:t>号叫 </a:t>
            </a:r>
            <a:r>
              <a:rPr lang="en-US" altLang="zh-CN" sz="2400" b="0" i="0" dirty="0" err="1">
                <a:solidFill>
                  <a:srgbClr val="00B050"/>
                </a:solidFill>
                <a:effectLst/>
                <a:latin typeface="Arial Rounded MT Bold" panose="020F0704030504030204" pitchFamily="34" charset="0"/>
                <a:ea typeface="宋体" panose="02010600030101010101" pitchFamily="2" charset="-122"/>
              </a:rPr>
              <a:t>háo</a:t>
            </a:r>
            <a:r>
              <a:rPr lang="en-US" altLang="zh-CN" sz="2400" b="0" i="0" dirty="0">
                <a:solidFill>
                  <a:srgbClr val="00B050"/>
                </a:solidFill>
                <a:effectLst/>
                <a:latin typeface="Arial Rounded MT Bold" panose="020F0704030504030204" pitchFamily="34" charset="0"/>
                <a:ea typeface="宋体" panose="02010600030101010101" pitchFamily="2" charset="-122"/>
              </a:rPr>
              <a:t> </a:t>
            </a:r>
            <a:r>
              <a:rPr lang="en-US" altLang="zh-CN" sz="2400" b="0" i="0" dirty="0" err="1">
                <a:solidFill>
                  <a:srgbClr val="000000"/>
                </a:solidFill>
                <a:effectLst/>
                <a:latin typeface="Arial Rounded MT Bold" panose="020F0704030504030204" pitchFamily="34" charset="0"/>
                <a:ea typeface="宋体" panose="02010600030101010101" pitchFamily="2" charset="-122"/>
              </a:rPr>
              <a:t>jiào〖howl</a:t>
            </a:r>
            <a:r>
              <a:rPr lang="en-US" altLang="zh-CN" sz="2400" b="0" i="0" dirty="0">
                <a:solidFill>
                  <a:srgbClr val="000000"/>
                </a:solidFill>
                <a:effectLst/>
                <a:latin typeface="Arial Rounded MT Bold" panose="020F0704030504030204" pitchFamily="34" charset="0"/>
                <a:ea typeface="宋体" panose="02010600030101010101" pitchFamily="2" charset="-122"/>
              </a:rPr>
              <a:t>; yell〗</a:t>
            </a:r>
            <a:r>
              <a:rPr lang="zh-CN" altLang="en-US" sz="2400" b="0" i="0" dirty="0">
                <a:solidFill>
                  <a:srgbClr val="000000"/>
                </a:solidFill>
                <a:effectLst/>
                <a:latin typeface="Arial Rounded MT Bold" panose="020F0704030504030204" pitchFamily="34" charset="0"/>
                <a:ea typeface="宋体" panose="02010600030101010101" pitchFamily="2" charset="-122"/>
              </a:rPr>
              <a:t>对天号叫。</a:t>
            </a:r>
            <a:r>
              <a:rPr lang="en-US" altLang="zh-CN" sz="2400" b="0" i="0" dirty="0">
                <a:solidFill>
                  <a:srgbClr val="000000"/>
                </a:solidFill>
                <a:effectLst/>
                <a:latin typeface="Arial Rounded MT Bold" panose="020F0704030504030204" pitchFamily="34" charset="0"/>
                <a:ea typeface="宋体" panose="02010600030101010101" pitchFamily="2" charset="-122"/>
              </a:rPr>
              <a:t>Yelling at the sky</a:t>
            </a:r>
            <a:endParaRPr lang="en-US" altLang="zh-CN" sz="2400" b="0" i="0" dirty="0">
              <a:solidFill>
                <a:srgbClr val="000000"/>
              </a:solidFill>
              <a:effectLst/>
              <a:latin typeface="Arial Rounded MT Bold" panose="020F0704030504030204" pitchFamily="34" charset="0"/>
              <a:ea typeface="宋体" panose="02010600030101010101" pitchFamily="2" charset="-122"/>
            </a:endParaRPr>
          </a:p>
          <a:p>
            <a:pPr>
              <a:lnSpc>
                <a:spcPct val="150000"/>
              </a:lnSpc>
            </a:pPr>
            <a:endParaRPr lang="en-US" altLang="zh-CN" sz="2400" b="0" i="0" dirty="0">
              <a:solidFill>
                <a:srgbClr val="000000"/>
              </a:solidFill>
              <a:effectLst/>
              <a:latin typeface="Arial Rounded MT Bold" panose="020F0704030504030204" pitchFamily="34" charset="0"/>
              <a:ea typeface="宋体" panose="02010600030101010101" pitchFamily="2" charset="-122"/>
            </a:endParaRPr>
          </a:p>
          <a:p>
            <a:pPr>
              <a:lnSpc>
                <a:spcPct val="150000"/>
              </a:lnSpc>
            </a:pPr>
            <a:r>
              <a:rPr lang="zh-CN" altLang="en-US" sz="2400" b="0" i="0" dirty="0">
                <a:solidFill>
                  <a:srgbClr val="000000"/>
                </a:solidFill>
                <a:effectLst/>
                <a:latin typeface="Arial Rounded MT Bold" panose="020F0704030504030204" pitchFamily="34" charset="0"/>
                <a:ea typeface="宋体" panose="02010600030101010101" pitchFamily="2" charset="-122"/>
              </a:rPr>
              <a:t>号啕 </a:t>
            </a:r>
            <a:r>
              <a:rPr lang="en-US" altLang="zh-CN" sz="2400" b="0" i="0" dirty="0" err="1">
                <a:solidFill>
                  <a:srgbClr val="00B050"/>
                </a:solidFill>
                <a:effectLst/>
                <a:latin typeface="Arial Rounded MT Bold" panose="020F0704030504030204" pitchFamily="34" charset="0"/>
                <a:ea typeface="宋体" panose="02010600030101010101" pitchFamily="2" charset="-122"/>
              </a:rPr>
              <a:t>háo</a:t>
            </a:r>
            <a:r>
              <a:rPr lang="en-US" altLang="zh-CN" sz="2400" b="0" i="0" dirty="0" err="1">
                <a:solidFill>
                  <a:srgbClr val="000000"/>
                </a:solidFill>
                <a:effectLst/>
                <a:latin typeface="Arial Rounded MT Bold" panose="020F0704030504030204" pitchFamily="34" charset="0"/>
                <a:ea typeface="宋体" panose="02010600030101010101" pitchFamily="2" charset="-122"/>
              </a:rPr>
              <a:t>táo〖cry</a:t>
            </a:r>
            <a:r>
              <a:rPr lang="en-US" altLang="zh-CN" sz="2400" b="0" i="0" dirty="0">
                <a:solidFill>
                  <a:srgbClr val="000000"/>
                </a:solidFill>
                <a:effectLst/>
                <a:latin typeface="Arial Rounded MT Bold" panose="020F0704030504030204" pitchFamily="34" charset="0"/>
                <a:ea typeface="宋体" panose="02010600030101010101" pitchFamily="2" charset="-122"/>
              </a:rPr>
              <a:t> loudly〗</a:t>
            </a:r>
            <a:r>
              <a:rPr lang="zh-CN" altLang="en-US" sz="2400" b="0" i="0" dirty="0">
                <a:solidFill>
                  <a:srgbClr val="000000"/>
                </a:solidFill>
                <a:effectLst/>
                <a:latin typeface="Arial Rounded MT Bold" panose="020F0704030504030204" pitchFamily="34" charset="0"/>
                <a:ea typeface="宋体" panose="02010600030101010101" pitchFamily="2" charset="-122"/>
              </a:rPr>
              <a:t>号啕大哭 </a:t>
            </a:r>
            <a:r>
              <a:rPr lang="en-US" altLang="zh-CN" sz="2400" b="0" i="0" dirty="0" err="1">
                <a:solidFill>
                  <a:srgbClr val="000000"/>
                </a:solidFill>
                <a:effectLst/>
                <a:latin typeface="Arial Rounded MT Bold" panose="020F0704030504030204" pitchFamily="34" charset="0"/>
                <a:ea typeface="宋体" panose="02010600030101010101" pitchFamily="2" charset="-122"/>
              </a:rPr>
              <a:t>Háotáodàkū</a:t>
            </a:r>
            <a:endParaRPr lang="en-US" altLang="zh-CN" sz="2400" b="0" i="0" dirty="0">
              <a:solidFill>
                <a:srgbClr val="000000"/>
              </a:solidFill>
              <a:effectLst/>
              <a:latin typeface="Arial Rounded MT Bold" panose="020F0704030504030204" pitchFamily="34" charset="0"/>
              <a:ea typeface="宋体" panose="02010600030101010101" pitchFamily="2" charset="-122"/>
            </a:endParaRPr>
          </a:p>
        </p:txBody>
      </p:sp>
      <p:pic>
        <p:nvPicPr>
          <p:cNvPr id="4098" name="Picture 2" descr="号的笔顺"/>
          <p:cNvPicPr>
            <a:picLocks noChangeAspect="1" noChangeArrowheads="1" noCrop="1"/>
          </p:cNvPicPr>
          <p:nvPr/>
        </p:nvPicPr>
        <p:blipFill>
          <a:blip r:embed="rId1"/>
          <a:srcRect/>
          <a:stretch>
            <a:fillRect/>
          </a:stretch>
        </p:blipFill>
        <p:spPr bwMode="auto">
          <a:xfrm>
            <a:off x="8634249" y="171450"/>
            <a:ext cx="3257550" cy="32575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1936750" y="901700"/>
              <a:ext cx="939800" cy="57150"/>
            </p14:xfrm>
          </p:contentPart>
        </mc:Choice>
        <mc:Fallback xmlns="">
          <p:pic>
            <p:nvPicPr>
              <p:cNvPr id="2" name="墨迹 1"/>
            </p:nvPicPr>
            <p:blipFill>
              <a:blip r:embed="rId3"/>
            </p:blipFill>
            <p:spPr>
              <a:xfrm>
                <a:off x="1936750" y="901700"/>
                <a:ext cx="939800" cy="5715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3" name="墨迹 2"/>
              <p14:cNvContentPartPr/>
              <p14:nvPr/>
            </p14:nvContentPartPr>
            <p14:xfrm>
              <a:off x="1771650" y="266700"/>
              <a:ext cx="958850" cy="692150"/>
            </p14:xfrm>
          </p:contentPart>
        </mc:Choice>
        <mc:Fallback xmlns="">
          <p:pic>
            <p:nvPicPr>
              <p:cNvPr id="3" name="墨迹 2"/>
            </p:nvPicPr>
            <p:blipFill>
              <a:blip r:embed="rId5"/>
            </p:blipFill>
            <p:spPr>
              <a:xfrm>
                <a:off x="1771650" y="266700"/>
                <a:ext cx="958850" cy="69215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5" name="墨迹 4"/>
              <p14:cNvContentPartPr/>
              <p14:nvPr/>
            </p14:nvContentPartPr>
            <p14:xfrm>
              <a:off x="234950" y="2019300"/>
              <a:ext cx="533400" cy="25400"/>
            </p14:xfrm>
          </p:contentPart>
        </mc:Choice>
        <mc:Fallback xmlns="">
          <p:pic>
            <p:nvPicPr>
              <p:cNvPr id="5" name="墨迹 4"/>
            </p:nvPicPr>
            <p:blipFill>
              <a:blip r:embed="rId7"/>
            </p:blipFill>
            <p:spPr>
              <a:xfrm>
                <a:off x="234950" y="2019300"/>
                <a:ext cx="533400" cy="2540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7" name="墨迹 6"/>
              <p14:cNvContentPartPr/>
              <p14:nvPr/>
            </p14:nvContentPartPr>
            <p14:xfrm>
              <a:off x="184150" y="1981200"/>
              <a:ext cx="685800" cy="88900"/>
            </p14:xfrm>
          </p:contentPart>
        </mc:Choice>
        <mc:Fallback xmlns="">
          <p:pic>
            <p:nvPicPr>
              <p:cNvPr id="7" name="墨迹 6"/>
            </p:nvPicPr>
            <p:blipFill>
              <a:blip r:embed="rId9"/>
            </p:blipFill>
            <p:spPr>
              <a:xfrm>
                <a:off x="184150" y="1981200"/>
                <a:ext cx="685800" cy="8890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8" name="墨迹 7"/>
              <p14:cNvContentPartPr/>
              <p14:nvPr/>
            </p14:nvContentPartPr>
            <p14:xfrm>
              <a:off x="3130550" y="2012950"/>
              <a:ext cx="368300" cy="360"/>
            </p14:xfrm>
          </p:contentPart>
        </mc:Choice>
        <mc:Fallback xmlns="">
          <p:pic>
            <p:nvPicPr>
              <p:cNvPr id="8" name="墨迹 7"/>
            </p:nvPicPr>
            <p:blipFill>
              <a:blip r:embed="rId11"/>
            </p:blipFill>
            <p:spPr>
              <a:xfrm>
                <a:off x="3130550" y="2012950"/>
                <a:ext cx="368300" cy="36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9" name="墨迹 8"/>
              <p14:cNvContentPartPr/>
              <p14:nvPr/>
            </p14:nvContentPartPr>
            <p14:xfrm>
              <a:off x="3155950" y="1981200"/>
              <a:ext cx="228600" cy="44450"/>
            </p14:xfrm>
          </p:contentPart>
        </mc:Choice>
        <mc:Fallback xmlns="">
          <p:pic>
            <p:nvPicPr>
              <p:cNvPr id="9" name="墨迹 8"/>
            </p:nvPicPr>
            <p:blipFill>
              <a:blip r:embed="rId13"/>
            </p:blipFill>
            <p:spPr>
              <a:xfrm>
                <a:off x="3155950" y="1981200"/>
                <a:ext cx="228600" cy="4445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0" name="墨迹 9"/>
              <p14:cNvContentPartPr/>
              <p14:nvPr/>
            </p14:nvContentPartPr>
            <p14:xfrm>
              <a:off x="3860800" y="2012950"/>
              <a:ext cx="1117600" cy="12700"/>
            </p14:xfrm>
          </p:contentPart>
        </mc:Choice>
        <mc:Fallback xmlns="">
          <p:pic>
            <p:nvPicPr>
              <p:cNvPr id="10" name="墨迹 9"/>
            </p:nvPicPr>
            <p:blipFill>
              <a:blip r:embed="rId15"/>
            </p:blipFill>
            <p:spPr>
              <a:xfrm>
                <a:off x="3860800" y="2012950"/>
                <a:ext cx="1117600" cy="1270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1" name="墨迹 10"/>
              <p14:cNvContentPartPr/>
              <p14:nvPr/>
            </p14:nvContentPartPr>
            <p14:xfrm>
              <a:off x="222250" y="3098800"/>
              <a:ext cx="514350" cy="12700"/>
            </p14:xfrm>
          </p:contentPart>
        </mc:Choice>
        <mc:Fallback xmlns="">
          <p:pic>
            <p:nvPicPr>
              <p:cNvPr id="11" name="墨迹 10"/>
            </p:nvPicPr>
            <p:blipFill>
              <a:blip r:embed="rId17"/>
            </p:blipFill>
            <p:spPr>
              <a:xfrm>
                <a:off x="222250" y="3098800"/>
                <a:ext cx="514350" cy="1270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2" name="墨迹 11"/>
              <p14:cNvContentPartPr/>
              <p14:nvPr/>
            </p14:nvContentPartPr>
            <p14:xfrm>
              <a:off x="241300" y="3124200"/>
              <a:ext cx="419100" cy="25400"/>
            </p14:xfrm>
          </p:contentPart>
        </mc:Choice>
        <mc:Fallback xmlns="">
          <p:pic>
            <p:nvPicPr>
              <p:cNvPr id="12" name="墨迹 11"/>
            </p:nvPicPr>
            <p:blipFill>
              <a:blip r:embed="rId19"/>
            </p:blipFill>
            <p:spPr>
              <a:xfrm>
                <a:off x="241300" y="3124200"/>
                <a:ext cx="419100" cy="2540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3" name="墨迹 12"/>
              <p14:cNvContentPartPr/>
              <p14:nvPr/>
            </p14:nvContentPartPr>
            <p14:xfrm>
              <a:off x="2228850" y="3073400"/>
              <a:ext cx="1111250" cy="57150"/>
            </p14:xfrm>
          </p:contentPart>
        </mc:Choice>
        <mc:Fallback xmlns="">
          <p:pic>
            <p:nvPicPr>
              <p:cNvPr id="13" name="墨迹 12"/>
            </p:nvPicPr>
            <p:blipFill>
              <a:blip r:embed="rId21"/>
            </p:blipFill>
            <p:spPr>
              <a:xfrm>
                <a:off x="2228850" y="3073400"/>
                <a:ext cx="1111250" cy="5715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4" name="墨迹 13"/>
              <p14:cNvContentPartPr/>
              <p14:nvPr/>
            </p14:nvContentPartPr>
            <p14:xfrm>
              <a:off x="3803650" y="3143250"/>
              <a:ext cx="1079500" cy="6350"/>
            </p14:xfrm>
          </p:contentPart>
        </mc:Choice>
        <mc:Fallback xmlns="">
          <p:pic>
            <p:nvPicPr>
              <p:cNvPr id="14" name="墨迹 13"/>
            </p:nvPicPr>
            <p:blipFill>
              <a:blip r:embed="rId23"/>
            </p:blipFill>
            <p:spPr>
              <a:xfrm>
                <a:off x="3803650" y="3143250"/>
                <a:ext cx="1079500" cy="635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5" name="墨迹 14"/>
              <p14:cNvContentPartPr/>
              <p14:nvPr/>
            </p14:nvContentPartPr>
            <p14:xfrm>
              <a:off x="3924300" y="3549650"/>
              <a:ext cx="330200" cy="12700"/>
            </p14:xfrm>
          </p:contentPart>
        </mc:Choice>
        <mc:Fallback xmlns="">
          <p:pic>
            <p:nvPicPr>
              <p:cNvPr id="15" name="墨迹 14"/>
            </p:nvPicPr>
            <p:blipFill>
              <a:blip r:embed="rId25"/>
            </p:blipFill>
            <p:spPr>
              <a:xfrm>
                <a:off x="3924300" y="3549650"/>
                <a:ext cx="330200" cy="1270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6" name="墨迹 15"/>
              <p14:cNvContentPartPr/>
              <p14:nvPr/>
            </p14:nvContentPartPr>
            <p14:xfrm>
              <a:off x="3943350" y="3587750"/>
              <a:ext cx="12700" cy="254000"/>
            </p14:xfrm>
          </p:contentPart>
        </mc:Choice>
        <mc:Fallback xmlns="">
          <p:pic>
            <p:nvPicPr>
              <p:cNvPr id="16" name="墨迹 15"/>
            </p:nvPicPr>
            <p:blipFill>
              <a:blip r:embed="rId27"/>
            </p:blipFill>
            <p:spPr>
              <a:xfrm>
                <a:off x="3943350" y="3587750"/>
                <a:ext cx="12700" cy="25400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7" name="墨迹 16"/>
              <p14:cNvContentPartPr/>
              <p14:nvPr/>
            </p14:nvContentPartPr>
            <p14:xfrm>
              <a:off x="3994150" y="3644900"/>
              <a:ext cx="146050" cy="127000"/>
            </p14:xfrm>
          </p:contentPart>
        </mc:Choice>
        <mc:Fallback xmlns="">
          <p:pic>
            <p:nvPicPr>
              <p:cNvPr id="17" name="墨迹 16"/>
            </p:nvPicPr>
            <p:blipFill>
              <a:blip r:embed="rId29"/>
            </p:blipFill>
            <p:spPr>
              <a:xfrm>
                <a:off x="3994150" y="3644900"/>
                <a:ext cx="146050" cy="12700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8" name="墨迹 17"/>
              <p14:cNvContentPartPr/>
              <p14:nvPr/>
            </p14:nvContentPartPr>
            <p14:xfrm>
              <a:off x="4102100" y="3403600"/>
              <a:ext cx="431800" cy="463550"/>
            </p14:xfrm>
          </p:contentPart>
        </mc:Choice>
        <mc:Fallback xmlns="">
          <p:pic>
            <p:nvPicPr>
              <p:cNvPr id="18" name="墨迹 17"/>
            </p:nvPicPr>
            <p:blipFill>
              <a:blip r:embed="rId31"/>
            </p:blipFill>
            <p:spPr>
              <a:xfrm>
                <a:off x="4102100" y="3403600"/>
                <a:ext cx="431800" cy="46355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19" name="墨迹 18"/>
              <p14:cNvContentPartPr/>
              <p14:nvPr/>
            </p14:nvContentPartPr>
            <p14:xfrm>
              <a:off x="4254500" y="3390900"/>
              <a:ext cx="95250" cy="76200"/>
            </p14:xfrm>
          </p:contentPart>
        </mc:Choice>
        <mc:Fallback xmlns="">
          <p:pic>
            <p:nvPicPr>
              <p:cNvPr id="19" name="墨迹 18"/>
            </p:nvPicPr>
            <p:blipFill>
              <a:blip r:embed="rId33"/>
            </p:blipFill>
            <p:spPr>
              <a:xfrm>
                <a:off x="4254500" y="3390900"/>
                <a:ext cx="95250" cy="7620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0" name="墨迹 19"/>
              <p14:cNvContentPartPr/>
              <p14:nvPr/>
            </p14:nvContentPartPr>
            <p14:xfrm>
              <a:off x="6076950" y="3028950"/>
              <a:ext cx="254000" cy="25400"/>
            </p14:xfrm>
          </p:contentPart>
        </mc:Choice>
        <mc:Fallback xmlns="">
          <p:pic>
            <p:nvPicPr>
              <p:cNvPr id="20" name="墨迹 19"/>
            </p:nvPicPr>
            <p:blipFill>
              <a:blip r:embed="rId35"/>
            </p:blipFill>
            <p:spPr>
              <a:xfrm>
                <a:off x="6076950" y="3028950"/>
                <a:ext cx="254000" cy="2540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1" name="墨迹 20"/>
              <p14:cNvContentPartPr/>
              <p14:nvPr/>
            </p14:nvContentPartPr>
            <p14:xfrm>
              <a:off x="6438900" y="3035300"/>
              <a:ext cx="228600" cy="63500"/>
            </p14:xfrm>
          </p:contentPart>
        </mc:Choice>
        <mc:Fallback xmlns="">
          <p:pic>
            <p:nvPicPr>
              <p:cNvPr id="21" name="墨迹 20"/>
            </p:nvPicPr>
            <p:blipFill>
              <a:blip r:embed="rId37"/>
            </p:blipFill>
            <p:spPr>
              <a:xfrm>
                <a:off x="6438900" y="3035300"/>
                <a:ext cx="228600" cy="6350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2" name="墨迹 21"/>
              <p14:cNvContentPartPr/>
              <p14:nvPr/>
            </p14:nvContentPartPr>
            <p14:xfrm>
              <a:off x="4267200" y="3581400"/>
              <a:ext cx="120650" cy="165100"/>
            </p14:xfrm>
          </p:contentPart>
        </mc:Choice>
        <mc:Fallback xmlns="">
          <p:pic>
            <p:nvPicPr>
              <p:cNvPr id="22" name="墨迹 21"/>
            </p:nvPicPr>
            <p:blipFill>
              <a:blip r:embed="rId39"/>
            </p:blipFill>
            <p:spPr>
              <a:xfrm>
                <a:off x="4267200" y="3581400"/>
                <a:ext cx="120650" cy="16510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3" name="墨迹 22"/>
              <p14:cNvContentPartPr/>
              <p14:nvPr/>
            </p14:nvContentPartPr>
            <p14:xfrm>
              <a:off x="4610100" y="3448050"/>
              <a:ext cx="82550" cy="12700"/>
            </p14:xfrm>
          </p:contentPart>
        </mc:Choice>
        <mc:Fallback xmlns="">
          <p:pic>
            <p:nvPicPr>
              <p:cNvPr id="23" name="墨迹 22"/>
            </p:nvPicPr>
            <p:blipFill>
              <a:blip r:embed="rId41"/>
            </p:blipFill>
            <p:spPr>
              <a:xfrm>
                <a:off x="4610100" y="3448050"/>
                <a:ext cx="82550" cy="1270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4" name="墨迹 23"/>
              <p14:cNvContentPartPr/>
              <p14:nvPr/>
            </p14:nvContentPartPr>
            <p14:xfrm>
              <a:off x="4622800" y="3524250"/>
              <a:ext cx="184150" cy="285750"/>
            </p14:xfrm>
          </p:contentPart>
        </mc:Choice>
        <mc:Fallback xmlns="">
          <p:pic>
            <p:nvPicPr>
              <p:cNvPr id="24" name="墨迹 23"/>
            </p:nvPicPr>
            <p:blipFill>
              <a:blip r:embed="rId43"/>
            </p:blipFill>
            <p:spPr>
              <a:xfrm>
                <a:off x="4622800" y="3524250"/>
                <a:ext cx="184150" cy="28575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5" name="墨迹 24"/>
              <p14:cNvContentPartPr/>
              <p14:nvPr/>
            </p14:nvContentPartPr>
            <p14:xfrm>
              <a:off x="4851400" y="3403600"/>
              <a:ext cx="165100" cy="6350"/>
            </p14:xfrm>
          </p:contentPart>
        </mc:Choice>
        <mc:Fallback xmlns="">
          <p:pic>
            <p:nvPicPr>
              <p:cNvPr id="25" name="墨迹 24"/>
            </p:nvPicPr>
            <p:blipFill>
              <a:blip r:embed="rId45"/>
            </p:blipFill>
            <p:spPr>
              <a:xfrm>
                <a:off x="4851400" y="3403600"/>
                <a:ext cx="165100" cy="635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6" name="墨迹 25"/>
              <p14:cNvContentPartPr/>
              <p14:nvPr/>
            </p14:nvContentPartPr>
            <p14:xfrm>
              <a:off x="4933950" y="3422650"/>
              <a:ext cx="6350" cy="184150"/>
            </p14:xfrm>
          </p:contentPart>
        </mc:Choice>
        <mc:Fallback xmlns="">
          <p:pic>
            <p:nvPicPr>
              <p:cNvPr id="26" name="墨迹 25"/>
            </p:nvPicPr>
            <p:blipFill>
              <a:blip r:embed="rId47"/>
            </p:blipFill>
            <p:spPr>
              <a:xfrm>
                <a:off x="4933950" y="3422650"/>
                <a:ext cx="6350" cy="18415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7" name="墨迹 26"/>
              <p14:cNvContentPartPr/>
              <p14:nvPr/>
            </p14:nvContentPartPr>
            <p14:xfrm>
              <a:off x="4870450" y="3517900"/>
              <a:ext cx="184150" cy="69850"/>
            </p14:xfrm>
          </p:contentPart>
        </mc:Choice>
        <mc:Fallback xmlns="">
          <p:pic>
            <p:nvPicPr>
              <p:cNvPr id="27" name="墨迹 26"/>
            </p:nvPicPr>
            <p:blipFill>
              <a:blip r:embed="rId49"/>
            </p:blipFill>
            <p:spPr>
              <a:xfrm>
                <a:off x="4870450" y="3517900"/>
                <a:ext cx="184150" cy="6985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28" name="墨迹 27"/>
              <p14:cNvContentPartPr/>
              <p14:nvPr/>
            </p14:nvContentPartPr>
            <p14:xfrm>
              <a:off x="4832350" y="3600450"/>
              <a:ext cx="387350" cy="19050"/>
            </p14:xfrm>
          </p:contentPart>
        </mc:Choice>
        <mc:Fallback xmlns="">
          <p:pic>
            <p:nvPicPr>
              <p:cNvPr id="28" name="墨迹 27"/>
            </p:nvPicPr>
            <p:blipFill>
              <a:blip r:embed="rId51"/>
            </p:blipFill>
            <p:spPr>
              <a:xfrm>
                <a:off x="4832350" y="3600450"/>
                <a:ext cx="387350" cy="19050"/>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29" name="墨迹 28"/>
              <p14:cNvContentPartPr/>
              <p14:nvPr/>
            </p14:nvContentPartPr>
            <p14:xfrm>
              <a:off x="5029200" y="3530600"/>
              <a:ext cx="19050" cy="57150"/>
            </p14:xfrm>
          </p:contentPart>
        </mc:Choice>
        <mc:Fallback xmlns="">
          <p:pic>
            <p:nvPicPr>
              <p:cNvPr id="29" name="墨迹 28"/>
            </p:nvPicPr>
            <p:blipFill>
              <a:blip r:embed="rId53"/>
            </p:blipFill>
            <p:spPr>
              <a:xfrm>
                <a:off x="5029200" y="3530600"/>
                <a:ext cx="19050" cy="57150"/>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30" name="墨迹 29"/>
              <p14:cNvContentPartPr/>
              <p14:nvPr/>
            </p14:nvContentPartPr>
            <p14:xfrm>
              <a:off x="4927600" y="3695700"/>
              <a:ext cx="6350" cy="152400"/>
            </p14:xfrm>
          </p:contentPart>
        </mc:Choice>
        <mc:Fallback xmlns="">
          <p:pic>
            <p:nvPicPr>
              <p:cNvPr id="30" name="墨迹 29"/>
            </p:nvPicPr>
            <p:blipFill>
              <a:blip r:embed="rId55"/>
            </p:blipFill>
            <p:spPr>
              <a:xfrm>
                <a:off x="4927600" y="3695700"/>
                <a:ext cx="6350" cy="15240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1" name="墨迹 30"/>
              <p14:cNvContentPartPr/>
              <p14:nvPr/>
            </p14:nvContentPartPr>
            <p14:xfrm>
              <a:off x="4946650" y="3670300"/>
              <a:ext cx="146050" cy="139700"/>
            </p14:xfrm>
          </p:contentPart>
        </mc:Choice>
        <mc:Fallback xmlns="">
          <p:pic>
            <p:nvPicPr>
              <p:cNvPr id="31" name="墨迹 30"/>
            </p:nvPicPr>
            <p:blipFill>
              <a:blip r:embed="rId57"/>
            </p:blipFill>
            <p:spPr>
              <a:xfrm>
                <a:off x="4946650" y="3670300"/>
                <a:ext cx="146050" cy="139700"/>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2" name="墨迹 31"/>
              <p14:cNvContentPartPr/>
              <p14:nvPr/>
            </p14:nvContentPartPr>
            <p14:xfrm>
              <a:off x="4953000" y="3803650"/>
              <a:ext cx="158750" cy="38100"/>
            </p14:xfrm>
          </p:contentPart>
        </mc:Choice>
        <mc:Fallback xmlns="">
          <p:pic>
            <p:nvPicPr>
              <p:cNvPr id="32" name="墨迹 31"/>
            </p:nvPicPr>
            <p:blipFill>
              <a:blip r:embed="rId59"/>
            </p:blipFill>
            <p:spPr>
              <a:xfrm>
                <a:off x="4953000" y="3803650"/>
                <a:ext cx="158750" cy="3810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3" name="墨迹 32"/>
              <p14:cNvContentPartPr/>
              <p14:nvPr/>
            </p14:nvContentPartPr>
            <p14:xfrm>
              <a:off x="3581400" y="3371850"/>
              <a:ext cx="222250" cy="590550"/>
            </p14:xfrm>
          </p:contentPart>
        </mc:Choice>
        <mc:Fallback xmlns="">
          <p:pic>
            <p:nvPicPr>
              <p:cNvPr id="33" name="墨迹 32"/>
            </p:nvPicPr>
            <p:blipFill>
              <a:blip r:embed="rId61"/>
            </p:blipFill>
            <p:spPr>
              <a:xfrm>
                <a:off x="3581400" y="3371850"/>
                <a:ext cx="222250" cy="590550"/>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34" name="墨迹 33"/>
              <p14:cNvContentPartPr/>
              <p14:nvPr/>
            </p14:nvContentPartPr>
            <p14:xfrm>
              <a:off x="5207000" y="3289300"/>
              <a:ext cx="209550" cy="622300"/>
            </p14:xfrm>
          </p:contentPart>
        </mc:Choice>
        <mc:Fallback xmlns="">
          <p:pic>
            <p:nvPicPr>
              <p:cNvPr id="34" name="墨迹 33"/>
            </p:nvPicPr>
            <p:blipFill>
              <a:blip r:embed="rId63"/>
            </p:blipFill>
            <p:spPr>
              <a:xfrm>
                <a:off x="5207000" y="3289300"/>
                <a:ext cx="209550" cy="622300"/>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35" name="墨迹 34"/>
              <p14:cNvContentPartPr/>
              <p14:nvPr/>
            </p14:nvContentPartPr>
            <p14:xfrm>
              <a:off x="7550150" y="3810000"/>
              <a:ext cx="203200" cy="349250"/>
            </p14:xfrm>
          </p:contentPart>
        </mc:Choice>
        <mc:Fallback xmlns="">
          <p:pic>
            <p:nvPicPr>
              <p:cNvPr id="35" name="墨迹 34"/>
            </p:nvPicPr>
            <p:blipFill>
              <a:blip r:embed="rId65"/>
            </p:blipFill>
            <p:spPr>
              <a:xfrm>
                <a:off x="7550150" y="3810000"/>
                <a:ext cx="203200" cy="349250"/>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36" name="墨迹 35"/>
              <p14:cNvContentPartPr/>
              <p14:nvPr/>
            </p14:nvContentPartPr>
            <p14:xfrm>
              <a:off x="7588250" y="3810000"/>
              <a:ext cx="635000" cy="292100"/>
            </p14:xfrm>
          </p:contentPart>
        </mc:Choice>
        <mc:Fallback xmlns="">
          <p:pic>
            <p:nvPicPr>
              <p:cNvPr id="36" name="墨迹 35"/>
            </p:nvPicPr>
            <p:blipFill>
              <a:blip r:embed="rId67"/>
            </p:blipFill>
            <p:spPr>
              <a:xfrm>
                <a:off x="7588250" y="3810000"/>
                <a:ext cx="635000" cy="292100"/>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37" name="墨迹 36"/>
              <p14:cNvContentPartPr/>
              <p14:nvPr/>
            </p14:nvContentPartPr>
            <p14:xfrm>
              <a:off x="7740650" y="4070350"/>
              <a:ext cx="546100" cy="38100"/>
            </p14:xfrm>
          </p:contentPart>
        </mc:Choice>
        <mc:Fallback xmlns="">
          <p:pic>
            <p:nvPicPr>
              <p:cNvPr id="37" name="墨迹 36"/>
            </p:nvPicPr>
            <p:blipFill>
              <a:blip r:embed="rId69"/>
            </p:blipFill>
            <p:spPr>
              <a:xfrm>
                <a:off x="7740650" y="4070350"/>
                <a:ext cx="546100" cy="38100"/>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38" name="墨迹 37"/>
              <p14:cNvContentPartPr/>
              <p14:nvPr/>
            </p14:nvContentPartPr>
            <p14:xfrm>
              <a:off x="7340600" y="4362450"/>
              <a:ext cx="1257300" cy="50800"/>
            </p14:xfrm>
          </p:contentPart>
        </mc:Choice>
        <mc:Fallback xmlns="">
          <p:pic>
            <p:nvPicPr>
              <p:cNvPr id="38" name="墨迹 37"/>
            </p:nvPicPr>
            <p:blipFill>
              <a:blip r:embed="rId71"/>
            </p:blipFill>
            <p:spPr>
              <a:xfrm>
                <a:off x="7340600" y="4362450"/>
                <a:ext cx="1257300" cy="50800"/>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39" name="墨迹 38"/>
              <p14:cNvContentPartPr/>
              <p14:nvPr/>
            </p14:nvContentPartPr>
            <p14:xfrm>
              <a:off x="7734300" y="4400550"/>
              <a:ext cx="323850" cy="400050"/>
            </p14:xfrm>
          </p:contentPart>
        </mc:Choice>
        <mc:Fallback xmlns="">
          <p:pic>
            <p:nvPicPr>
              <p:cNvPr id="39" name="墨迹 38"/>
            </p:nvPicPr>
            <p:blipFill>
              <a:blip r:embed="rId73"/>
            </p:blipFill>
            <p:spPr>
              <a:xfrm>
                <a:off x="7734300" y="4400550"/>
                <a:ext cx="323850" cy="400050"/>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40" name="墨迹 39"/>
              <p14:cNvContentPartPr/>
              <p14:nvPr/>
            </p14:nvContentPartPr>
            <p14:xfrm>
              <a:off x="7797800" y="4419600"/>
              <a:ext cx="552450" cy="927100"/>
            </p14:xfrm>
          </p:contentPart>
        </mc:Choice>
        <mc:Fallback xmlns="">
          <p:pic>
            <p:nvPicPr>
              <p:cNvPr id="40" name="墨迹 39"/>
            </p:nvPicPr>
            <p:blipFill>
              <a:blip r:embed="rId75"/>
            </p:blipFill>
            <p:spPr>
              <a:xfrm>
                <a:off x="7797800" y="4419600"/>
                <a:ext cx="552450" cy="927100"/>
              </a:xfrm>
              <a:prstGeom prst="rect"/>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0201" y="375010"/>
            <a:ext cx="6093372" cy="584775"/>
          </a:xfrm>
          <a:prstGeom prst="rect">
            <a:avLst/>
          </a:prstGeom>
          <a:noFill/>
        </p:spPr>
        <p:txBody>
          <a:bodyPr wrap="square">
            <a:spAutoFit/>
          </a:bodyPr>
          <a:lstStyle/>
          <a:p>
            <a:r>
              <a:rPr lang="zh-CN" altLang="en-US" sz="3200" b="0" i="0" dirty="0">
                <a:solidFill>
                  <a:srgbClr val="3C3C3C"/>
                </a:solidFill>
                <a:effectLst/>
                <a:latin typeface="宋体" panose="02010600030101010101" pitchFamily="2" charset="-122"/>
                <a:ea typeface="宋体" panose="02010600030101010101" pitchFamily="2" charset="-122"/>
              </a:rPr>
              <a:t>那 </a:t>
            </a:r>
            <a:r>
              <a:rPr lang="en-US" altLang="zh-CN" sz="3200" b="0" i="0" dirty="0" err="1">
                <a:solidFill>
                  <a:srgbClr val="3C3C3C"/>
                </a:solidFill>
                <a:effectLst/>
                <a:latin typeface="宋体" panose="02010600030101010101" pitchFamily="2" charset="-122"/>
                <a:ea typeface="宋体" panose="02010600030101010101" pitchFamily="2" charset="-122"/>
              </a:rPr>
              <a:t>nà</a:t>
            </a:r>
            <a:endParaRPr lang="zh-CN" altLang="en-US" sz="3200" dirty="0"/>
          </a:p>
        </p:txBody>
      </p:sp>
      <p:sp>
        <p:nvSpPr>
          <p:cNvPr id="6" name="文本框 5"/>
          <p:cNvSpPr txBox="1"/>
          <p:nvPr/>
        </p:nvSpPr>
        <p:spPr>
          <a:xfrm>
            <a:off x="163519" y="1199676"/>
            <a:ext cx="11864962" cy="6115136"/>
          </a:xfrm>
          <a:prstGeom prst="rect">
            <a:avLst/>
          </a:prstGeom>
          <a:noFill/>
        </p:spPr>
        <p:txBody>
          <a:bodyPr wrap="square">
            <a:spAutoFit/>
          </a:bodyPr>
          <a:lstStyle/>
          <a:p>
            <a:pPr marL="457200" indent="-457200">
              <a:lnSpc>
                <a:spcPct val="150000"/>
              </a:lnSpc>
              <a:buAutoNum type="arabicPeriod"/>
            </a:pPr>
            <a:r>
              <a:rPr lang="zh-CN" altLang="en-US" sz="2400" dirty="0">
                <a:solidFill>
                  <a:srgbClr val="000000"/>
                </a:solidFill>
                <a:latin typeface="Arial Rounded MT Bold" panose="020F0704030504030204" pitchFamily="34" charset="0"/>
                <a:ea typeface="宋体" panose="02010600030101010101" pitchFamily="2" charset="-122"/>
              </a:rPr>
              <a:t>那个</a:t>
            </a:r>
            <a:r>
              <a:rPr lang="en-US" altLang="zh-CN" sz="2400" dirty="0" err="1">
                <a:solidFill>
                  <a:srgbClr val="000000"/>
                </a:solidFill>
                <a:latin typeface="Arial Rounded MT Bold" panose="020F0704030504030204" pitchFamily="34" charset="0"/>
                <a:ea typeface="宋体" panose="02010600030101010101" pitchFamily="2" charset="-122"/>
              </a:rPr>
              <a:t>nà</a:t>
            </a:r>
            <a:r>
              <a:rPr lang="en-US" altLang="zh-CN" sz="2400" dirty="0">
                <a:solidFill>
                  <a:srgbClr val="000000"/>
                </a:solidFill>
                <a:latin typeface="Arial Rounded MT Bold" panose="020F0704030504030204" pitchFamily="34" charset="0"/>
                <a:ea typeface="宋体" panose="02010600030101010101" pitchFamily="2" charset="-122"/>
              </a:rPr>
              <a:t> </a:t>
            </a:r>
            <a:r>
              <a:rPr lang="en-US" altLang="zh-CN" sz="2400" dirty="0" err="1">
                <a:solidFill>
                  <a:srgbClr val="000000"/>
                </a:solidFill>
                <a:latin typeface="Arial Rounded MT Bold" panose="020F0704030504030204" pitchFamily="34" charset="0"/>
                <a:ea typeface="宋体" panose="02010600030101010101" pitchFamily="2" charset="-122"/>
              </a:rPr>
              <a:t>ge〖that</a:t>
            </a:r>
            <a:r>
              <a:rPr lang="en-US" altLang="zh-CN" sz="2400" dirty="0">
                <a:solidFill>
                  <a:srgbClr val="000000"/>
                </a:solidFill>
                <a:latin typeface="Arial Rounded MT Bold" panose="020F0704030504030204" pitchFamily="34" charset="0"/>
                <a:ea typeface="宋体" panose="02010600030101010101" pitchFamily="2" charset="-122"/>
              </a:rPr>
              <a:t>〗</a:t>
            </a:r>
            <a:r>
              <a:rPr lang="zh-CN" altLang="en-US" sz="2400" dirty="0">
                <a:solidFill>
                  <a:srgbClr val="000000"/>
                </a:solidFill>
                <a:latin typeface="Arial Rounded MT Bold" panose="020F0704030504030204" pitchFamily="34" charset="0"/>
                <a:ea typeface="宋体" panose="02010600030101010101" pitchFamily="2" charset="-122"/>
              </a:rPr>
              <a:t>那一个</a:t>
            </a:r>
            <a:r>
              <a:rPr lang="en-US" altLang="zh-CN" sz="2400" dirty="0">
                <a:solidFill>
                  <a:srgbClr val="000000"/>
                </a:solidFill>
                <a:latin typeface="Arial Rounded MT Bold" panose="020F0704030504030204" pitchFamily="34" charset="0"/>
                <a:ea typeface="宋体" panose="02010600030101010101" pitchFamily="2" charset="-122"/>
              </a:rPr>
              <a:t>,</a:t>
            </a:r>
            <a:r>
              <a:rPr lang="zh-CN" altLang="en-US" sz="2400" dirty="0">
                <a:solidFill>
                  <a:srgbClr val="000000"/>
                </a:solidFill>
                <a:latin typeface="Arial Rounded MT Bold" panose="020F0704030504030204" pitchFamily="34" charset="0"/>
                <a:ea typeface="宋体" panose="02010600030101010101" pitchFamily="2" charset="-122"/>
              </a:rPr>
              <a:t>也指那种事物</a:t>
            </a:r>
            <a:endParaRPr lang="en-US" altLang="zh-CN" sz="2400" dirty="0">
              <a:solidFill>
                <a:srgbClr val="000000"/>
              </a:solidFill>
              <a:latin typeface="Arial Rounded MT Bold" panose="020F0704030504030204" pitchFamily="34" charset="0"/>
              <a:ea typeface="宋体" panose="02010600030101010101" pitchFamily="2" charset="-122"/>
            </a:endParaRPr>
          </a:p>
          <a:p>
            <a:pPr>
              <a:lnSpc>
                <a:spcPct val="150000"/>
              </a:lnSpc>
            </a:pPr>
            <a:r>
              <a:rPr lang="en-US" altLang="zh-CN" sz="2400" b="0" i="0" dirty="0">
                <a:solidFill>
                  <a:srgbClr val="000000"/>
                </a:solidFill>
                <a:effectLst/>
                <a:latin typeface="Arial Rounded MT Bold" panose="020F0704030504030204" pitchFamily="34" charset="0"/>
              </a:rPr>
              <a:t>      Refers to a people or thing that is far away</a:t>
            </a:r>
            <a:endParaRPr lang="zh-CN" altLang="en-US" sz="2400" dirty="0">
              <a:solidFill>
                <a:srgbClr val="000000"/>
              </a:solidFill>
              <a:latin typeface="Arial Rounded MT Bold" panose="020F0704030504030204" pitchFamily="34" charset="0"/>
              <a:ea typeface="宋体" panose="02010600030101010101" pitchFamily="2" charset="-122"/>
            </a:endParaRPr>
          </a:p>
          <a:p>
            <a:pPr>
              <a:lnSpc>
                <a:spcPct val="150000"/>
              </a:lnSpc>
            </a:pPr>
            <a:r>
              <a:rPr lang="en-US" altLang="zh-CN" sz="2400" dirty="0" err="1">
                <a:solidFill>
                  <a:srgbClr val="000000"/>
                </a:solidFill>
                <a:latin typeface="Arial Rounded MT Bold" panose="020F0704030504030204" pitchFamily="34" charset="0"/>
                <a:ea typeface="宋体" panose="02010600030101010101" pitchFamily="2" charset="-122"/>
              </a:rPr>
              <a:t>Eg</a:t>
            </a:r>
            <a:r>
              <a:rPr lang="en-US" altLang="zh-CN" sz="2400" dirty="0">
                <a:solidFill>
                  <a:srgbClr val="000000"/>
                </a:solidFill>
                <a:latin typeface="Arial Rounded MT Bold" panose="020F0704030504030204" pitchFamily="34" charset="0"/>
                <a:ea typeface="宋体" panose="02010600030101010101" pitchFamily="2" charset="-122"/>
              </a:rPr>
              <a:t>: </a:t>
            </a:r>
            <a:r>
              <a:rPr lang="en-US" altLang="zh-CN" sz="2400" dirty="0" err="1">
                <a:solidFill>
                  <a:srgbClr val="000000"/>
                </a:solidFill>
                <a:latin typeface="Arial Rounded MT Bold" panose="020F0704030504030204" pitchFamily="34" charset="0"/>
                <a:ea typeface="宋体" panose="02010600030101010101" pitchFamily="2" charset="-122"/>
              </a:rPr>
              <a:t>nàgè</a:t>
            </a:r>
            <a:r>
              <a:rPr lang="en-US" altLang="zh-CN" sz="2400" dirty="0">
                <a:solidFill>
                  <a:srgbClr val="000000"/>
                </a:solidFill>
                <a:latin typeface="Arial Rounded MT Bold" panose="020F0704030504030204" pitchFamily="34" charset="0"/>
                <a:ea typeface="宋体" panose="02010600030101010101" pitchFamily="2" charset="-122"/>
              </a:rPr>
              <a:t> </a:t>
            </a:r>
            <a:r>
              <a:rPr lang="en-US" altLang="zh-CN" sz="2400" dirty="0" err="1">
                <a:solidFill>
                  <a:srgbClr val="000000"/>
                </a:solidFill>
                <a:latin typeface="Arial Rounded MT Bold" panose="020F0704030504030204" pitchFamily="34" charset="0"/>
                <a:ea typeface="宋体" panose="02010600030101010101" pitchFamily="2" charset="-122"/>
              </a:rPr>
              <a:t>gōngyuán</a:t>
            </a:r>
            <a:r>
              <a:rPr lang="en-US" altLang="zh-CN" sz="2400" dirty="0">
                <a:solidFill>
                  <a:srgbClr val="000000"/>
                </a:solidFill>
                <a:latin typeface="Arial Rounded MT Bold" panose="020F0704030504030204" pitchFamily="34" charset="0"/>
                <a:ea typeface="宋体" panose="02010600030101010101" pitchFamily="2" charset="-122"/>
              </a:rPr>
              <a:t> de </a:t>
            </a:r>
            <a:r>
              <a:rPr lang="en-US" altLang="zh-CN" sz="2400" dirty="0" err="1">
                <a:solidFill>
                  <a:srgbClr val="000000"/>
                </a:solidFill>
                <a:latin typeface="Arial Rounded MT Bold" panose="020F0704030504030204" pitchFamily="34" charset="0"/>
                <a:ea typeface="宋体" panose="02010600030101010101" pitchFamily="2" charset="-122"/>
              </a:rPr>
              <a:t>huāmù</a:t>
            </a:r>
            <a:r>
              <a:rPr lang="en-US" altLang="zh-CN" sz="2400" dirty="0">
                <a:solidFill>
                  <a:srgbClr val="000000"/>
                </a:solidFill>
                <a:latin typeface="Arial Rounded MT Bold" panose="020F0704030504030204" pitchFamily="34" charset="0"/>
                <a:ea typeface="宋体" panose="02010600030101010101" pitchFamily="2" charset="-122"/>
              </a:rPr>
              <a:t> </a:t>
            </a:r>
            <a:r>
              <a:rPr lang="en-US" altLang="zh-CN" sz="2400" dirty="0" err="1">
                <a:solidFill>
                  <a:srgbClr val="000000"/>
                </a:solidFill>
                <a:latin typeface="Arial Rounded MT Bold" panose="020F0704030504030204" pitchFamily="34" charset="0"/>
                <a:ea typeface="宋体" panose="02010600030101010101" pitchFamily="2" charset="-122"/>
              </a:rPr>
              <a:t>hěn</a:t>
            </a:r>
            <a:r>
              <a:rPr lang="en-US" altLang="zh-CN" sz="2400" dirty="0">
                <a:solidFill>
                  <a:srgbClr val="000000"/>
                </a:solidFill>
                <a:latin typeface="Arial Rounded MT Bold" panose="020F0704030504030204" pitchFamily="34" charset="0"/>
                <a:ea typeface="宋体" panose="02010600030101010101" pitchFamily="2" charset="-122"/>
              </a:rPr>
              <a:t> </a:t>
            </a:r>
            <a:r>
              <a:rPr lang="en-US" altLang="zh-CN" sz="2400" dirty="0" err="1">
                <a:solidFill>
                  <a:srgbClr val="000000"/>
                </a:solidFill>
                <a:latin typeface="Arial Rounded MT Bold" panose="020F0704030504030204" pitchFamily="34" charset="0"/>
                <a:ea typeface="宋体" panose="02010600030101010101" pitchFamily="2" charset="-122"/>
              </a:rPr>
              <a:t>bùcuò</a:t>
            </a:r>
            <a:r>
              <a:rPr lang="en-US" altLang="zh-CN" sz="2400" dirty="0">
                <a:solidFill>
                  <a:srgbClr val="000000"/>
                </a:solidFill>
                <a:latin typeface="Arial Rounded MT Bold" panose="020F0704030504030204" pitchFamily="34" charset="0"/>
                <a:ea typeface="宋体" panose="02010600030101010101" pitchFamily="2" charset="-122"/>
              </a:rPr>
              <a:t>.</a:t>
            </a:r>
            <a:endParaRPr lang="en-US" altLang="zh-CN" sz="2400" dirty="0">
              <a:solidFill>
                <a:srgbClr val="000000"/>
              </a:solidFill>
              <a:latin typeface="Arial Rounded MT Bold" panose="020F0704030504030204" pitchFamily="34" charset="0"/>
              <a:ea typeface="宋体" panose="02010600030101010101" pitchFamily="2" charset="-122"/>
            </a:endParaRPr>
          </a:p>
          <a:p>
            <a:pPr>
              <a:lnSpc>
                <a:spcPct val="150000"/>
              </a:lnSpc>
            </a:pPr>
            <a:r>
              <a:rPr lang="zh-CN" altLang="en-US" sz="2400" dirty="0">
                <a:solidFill>
                  <a:srgbClr val="000000"/>
                </a:solidFill>
                <a:latin typeface="Arial Rounded MT Bold" panose="020F0704030504030204" pitchFamily="34" charset="0"/>
                <a:ea typeface="宋体" panose="02010600030101010101" pitchFamily="2" charset="-122"/>
              </a:rPr>
              <a:t>        那个公园的花木很不错。</a:t>
            </a:r>
            <a:endParaRPr lang="en-US" altLang="zh-CN" sz="2400" dirty="0">
              <a:solidFill>
                <a:srgbClr val="000000"/>
              </a:solidFill>
              <a:latin typeface="Arial Rounded MT Bold" panose="020F0704030504030204" pitchFamily="34" charset="0"/>
              <a:ea typeface="宋体" panose="02010600030101010101" pitchFamily="2" charset="-122"/>
            </a:endParaRPr>
          </a:p>
          <a:p>
            <a:pPr>
              <a:lnSpc>
                <a:spcPct val="150000"/>
              </a:lnSpc>
            </a:pPr>
            <a:r>
              <a:rPr lang="en-US" altLang="zh-CN" sz="2400" dirty="0">
                <a:solidFill>
                  <a:srgbClr val="000000"/>
                </a:solidFill>
                <a:latin typeface="Arial Rounded MT Bold" panose="020F0704030504030204" pitchFamily="34" charset="0"/>
                <a:ea typeface="宋体" panose="02010600030101010101" pitchFamily="2" charset="-122"/>
              </a:rPr>
              <a:t>        The flowers and trees in that park are very good.</a:t>
            </a:r>
            <a:endParaRPr lang="en-US" altLang="zh-CN" sz="2400" dirty="0">
              <a:solidFill>
                <a:srgbClr val="000000"/>
              </a:solidFill>
              <a:latin typeface="Arial Rounded MT Bold" panose="020F0704030504030204" pitchFamily="34" charset="0"/>
              <a:ea typeface="宋体" panose="02010600030101010101" pitchFamily="2" charset="-122"/>
            </a:endParaRPr>
          </a:p>
          <a:p>
            <a:pPr>
              <a:lnSpc>
                <a:spcPct val="150000"/>
              </a:lnSpc>
            </a:pPr>
            <a:r>
              <a:rPr lang="en-US" altLang="zh-CN" sz="2400" b="0" i="0" dirty="0">
                <a:solidFill>
                  <a:srgbClr val="000000"/>
                </a:solidFill>
                <a:effectLst/>
                <a:latin typeface="Arial Rounded MT Bold" panose="020F0704030504030204" pitchFamily="34" charset="0"/>
                <a:ea typeface="宋体" panose="02010600030101010101" pitchFamily="2" charset="-122"/>
              </a:rPr>
              <a:t>2. </a:t>
            </a:r>
            <a:r>
              <a:rPr lang="zh-CN" altLang="en-US" sz="2400" b="0" i="0" dirty="0">
                <a:solidFill>
                  <a:srgbClr val="000000"/>
                </a:solidFill>
                <a:effectLst/>
                <a:latin typeface="Arial Rounded MT Bold" panose="020F0704030504030204" pitchFamily="34" charset="0"/>
                <a:ea typeface="宋体" panose="02010600030101010101" pitchFamily="2" charset="-122"/>
              </a:rPr>
              <a:t>那些</a:t>
            </a:r>
            <a:r>
              <a:rPr lang="en-US" altLang="zh-CN" sz="2400" b="0" i="0" u="none" strike="noStrike" dirty="0" err="1">
                <a:solidFill>
                  <a:srgbClr val="008000"/>
                </a:solidFill>
                <a:effectLst/>
                <a:latin typeface="Arial Rounded MT Bold" panose="020F0704030504030204" pitchFamily="34" charset="0"/>
                <a:ea typeface="宋体" panose="02010600030101010101" pitchFamily="2" charset="-122"/>
              </a:rPr>
              <a:t>nà</a:t>
            </a:r>
            <a:r>
              <a:rPr lang="en-US" altLang="zh-CN" sz="2400" b="0" i="0" u="none" strike="noStrike" dirty="0">
                <a:solidFill>
                  <a:srgbClr val="008000"/>
                </a:solidFill>
                <a:effectLst/>
                <a:latin typeface="Arial Rounded MT Bold" panose="020F0704030504030204" pitchFamily="34" charset="0"/>
                <a:ea typeface="宋体" panose="02010600030101010101" pitchFamily="2" charset="-122"/>
              </a:rPr>
              <a:t> </a:t>
            </a:r>
            <a:r>
              <a:rPr lang="en-US" altLang="zh-CN" sz="2400" b="0" i="0" dirty="0" err="1">
                <a:solidFill>
                  <a:srgbClr val="000000"/>
                </a:solidFill>
                <a:effectLst/>
                <a:latin typeface="Arial Rounded MT Bold" panose="020F0704030504030204" pitchFamily="34" charset="0"/>
                <a:ea typeface="宋体" panose="02010600030101010101" pitchFamily="2" charset="-122"/>
              </a:rPr>
              <a:t>xiē〖those</a:t>
            </a:r>
            <a:r>
              <a:rPr lang="en-US" altLang="zh-CN" sz="2400" b="0" i="0" dirty="0">
                <a:solidFill>
                  <a:srgbClr val="000000"/>
                </a:solidFill>
                <a:effectLst/>
                <a:latin typeface="Arial Rounded MT Bold" panose="020F0704030504030204" pitchFamily="34" charset="0"/>
                <a:ea typeface="宋体" panose="02010600030101010101" pitchFamily="2" charset="-122"/>
              </a:rPr>
              <a:t>〗</a:t>
            </a:r>
            <a:br>
              <a:rPr lang="zh-CN" altLang="en-US" sz="2400" dirty="0">
                <a:latin typeface="Arial Rounded MT Bold" panose="020F0704030504030204" pitchFamily="34" charset="0"/>
              </a:rPr>
            </a:br>
            <a:r>
              <a:rPr lang="zh-CN" altLang="en-US" sz="2400" dirty="0">
                <a:latin typeface="Arial Rounded MT Bold" panose="020F0704030504030204" pitchFamily="34" charset="0"/>
              </a:rPr>
              <a:t>     </a:t>
            </a:r>
            <a:r>
              <a:rPr lang="en-US" altLang="zh-CN" sz="2400" b="0" i="0" dirty="0">
                <a:solidFill>
                  <a:srgbClr val="000000"/>
                </a:solidFill>
                <a:effectLst/>
                <a:latin typeface="Arial Rounded MT Bold" panose="020F0704030504030204" pitchFamily="34" charset="0"/>
              </a:rPr>
              <a:t>Refers to two or more people or things that are far away</a:t>
            </a:r>
            <a:br>
              <a:rPr lang="zh-CN" altLang="en-US" sz="2400" dirty="0">
                <a:latin typeface="Arial Rounded MT Bold" panose="020F0704030504030204" pitchFamily="34" charset="0"/>
              </a:rPr>
            </a:br>
            <a:r>
              <a:rPr lang="en-US" altLang="zh-CN" sz="2400" dirty="0" err="1">
                <a:latin typeface="Arial Rounded MT Bold" panose="020F0704030504030204" pitchFamily="34" charset="0"/>
              </a:rPr>
              <a:t>Eg:</a:t>
            </a:r>
            <a:r>
              <a:rPr lang="en-US" altLang="zh-CN" sz="2400" b="0" i="0" dirty="0" err="1">
                <a:solidFill>
                  <a:srgbClr val="000000"/>
                </a:solidFill>
                <a:effectLst/>
                <a:latin typeface="Arial Rounded MT Bold" panose="020F0704030504030204" pitchFamily="34" charset="0"/>
                <a:ea typeface="宋体" panose="02010600030101010101" pitchFamily="2" charset="-122"/>
              </a:rPr>
              <a:t>Wǒ</a:t>
            </a:r>
            <a:r>
              <a:rPr lang="en-US" altLang="zh-CN" sz="2400" b="0" i="0" dirty="0">
                <a:solidFill>
                  <a:srgbClr val="000000"/>
                </a:solidFill>
                <a:effectLst/>
                <a:latin typeface="Arial Rounded MT Bold" panose="020F0704030504030204" pitchFamily="34" charset="0"/>
                <a:ea typeface="宋体" panose="02010600030101010101" pitchFamily="2" charset="-122"/>
              </a:rPr>
              <a:t> </a:t>
            </a:r>
            <a:r>
              <a:rPr lang="en-US" altLang="zh-CN" sz="2400" b="0" i="0" dirty="0" err="1">
                <a:solidFill>
                  <a:srgbClr val="000000"/>
                </a:solidFill>
                <a:effectLst/>
                <a:latin typeface="Arial Rounded MT Bold" panose="020F0704030504030204" pitchFamily="34" charset="0"/>
                <a:ea typeface="宋体" panose="02010600030101010101" pitchFamily="2" charset="-122"/>
              </a:rPr>
              <a:t>rènshí</a:t>
            </a:r>
            <a:r>
              <a:rPr lang="en-US" altLang="zh-CN" sz="2400" b="0" i="0" dirty="0">
                <a:solidFill>
                  <a:srgbClr val="000000"/>
                </a:solidFill>
                <a:effectLst/>
                <a:latin typeface="Arial Rounded MT Bold" panose="020F0704030504030204" pitchFamily="34" charset="0"/>
                <a:ea typeface="宋体" panose="02010600030101010101" pitchFamily="2" charset="-122"/>
              </a:rPr>
              <a:t> </a:t>
            </a:r>
            <a:r>
              <a:rPr lang="en-US" altLang="zh-CN" sz="2400" b="0" i="0" dirty="0" err="1">
                <a:solidFill>
                  <a:srgbClr val="000000"/>
                </a:solidFill>
                <a:effectLst/>
                <a:latin typeface="Arial Rounded MT Bold" panose="020F0704030504030204" pitchFamily="34" charset="0"/>
                <a:ea typeface="宋体" panose="02010600030101010101" pitchFamily="2" charset="-122"/>
              </a:rPr>
              <a:t>cháguǎn</a:t>
            </a:r>
            <a:r>
              <a:rPr lang="en-US" altLang="zh-CN" sz="2400" b="0" i="0" dirty="0">
                <a:solidFill>
                  <a:srgbClr val="000000"/>
                </a:solidFill>
                <a:effectLst/>
                <a:latin typeface="Arial Rounded MT Bold" panose="020F0704030504030204" pitchFamily="34" charset="0"/>
                <a:ea typeface="宋体" panose="02010600030101010101" pitchFamily="2" charset="-122"/>
              </a:rPr>
              <a:t> </a:t>
            </a:r>
            <a:r>
              <a:rPr lang="en-US" altLang="zh-CN" sz="2400" b="0" i="0" dirty="0" err="1">
                <a:solidFill>
                  <a:srgbClr val="000000"/>
                </a:solidFill>
                <a:effectLst/>
                <a:latin typeface="Arial Rounded MT Bold" panose="020F0704030504030204" pitchFamily="34" charset="0"/>
                <a:ea typeface="宋体" panose="02010600030101010101" pitchFamily="2" charset="-122"/>
              </a:rPr>
              <a:t>lǐ</a:t>
            </a:r>
            <a:r>
              <a:rPr lang="en-US" altLang="zh-CN" sz="2400" b="0" i="0" dirty="0">
                <a:solidFill>
                  <a:srgbClr val="000000"/>
                </a:solidFill>
                <a:effectLst/>
                <a:latin typeface="Arial Rounded MT Bold" panose="020F0704030504030204" pitchFamily="34" charset="0"/>
                <a:ea typeface="宋体" panose="02010600030101010101" pitchFamily="2" charset="-122"/>
              </a:rPr>
              <a:t> </a:t>
            </a:r>
            <a:r>
              <a:rPr lang="en-US" altLang="zh-CN" sz="2400" b="0" i="0" dirty="0" err="1">
                <a:solidFill>
                  <a:srgbClr val="000000"/>
                </a:solidFill>
                <a:effectLst/>
                <a:latin typeface="Arial Rounded MT Bold" panose="020F0704030504030204" pitchFamily="34" charset="0"/>
                <a:ea typeface="宋体" panose="02010600030101010101" pitchFamily="2" charset="-122"/>
              </a:rPr>
              <a:t>nàxiē</a:t>
            </a:r>
            <a:r>
              <a:rPr lang="en-US" altLang="zh-CN" sz="2400" b="0" i="0" dirty="0">
                <a:solidFill>
                  <a:srgbClr val="000000"/>
                </a:solidFill>
                <a:effectLst/>
                <a:latin typeface="Arial Rounded MT Bold" panose="020F0704030504030204" pitchFamily="34" charset="0"/>
                <a:ea typeface="宋体" panose="02010600030101010101" pitchFamily="2" charset="-122"/>
              </a:rPr>
              <a:t> </a:t>
            </a:r>
            <a:r>
              <a:rPr lang="en-US" altLang="zh-CN" sz="2400" b="0" i="0" dirty="0" err="1">
                <a:solidFill>
                  <a:srgbClr val="000000"/>
                </a:solidFill>
                <a:effectLst/>
                <a:latin typeface="Arial Rounded MT Bold" panose="020F0704030504030204" pitchFamily="34" charset="0"/>
                <a:ea typeface="宋体" panose="02010600030101010101" pitchFamily="2" charset="-122"/>
              </a:rPr>
              <a:t>rén</a:t>
            </a:r>
            <a:r>
              <a:rPr lang="en-US" altLang="zh-CN" sz="2400" b="0" i="0" dirty="0">
                <a:solidFill>
                  <a:srgbClr val="000000"/>
                </a:solidFill>
                <a:effectLst/>
                <a:latin typeface="Arial Rounded MT Bold" panose="020F0704030504030204" pitchFamily="34" charset="0"/>
                <a:ea typeface="宋体" panose="02010600030101010101" pitchFamily="2" charset="-122"/>
              </a:rPr>
              <a:t>.</a:t>
            </a:r>
            <a:endParaRPr lang="en-US" altLang="zh-CN" sz="2400" b="0" i="0" dirty="0">
              <a:solidFill>
                <a:srgbClr val="000000"/>
              </a:solidFill>
              <a:effectLst/>
              <a:latin typeface="Arial Rounded MT Bold" panose="020F0704030504030204" pitchFamily="34" charset="0"/>
              <a:ea typeface="宋体" panose="02010600030101010101" pitchFamily="2" charset="-122"/>
            </a:endParaRPr>
          </a:p>
          <a:p>
            <a:pPr>
              <a:lnSpc>
                <a:spcPct val="150000"/>
              </a:lnSpc>
            </a:pPr>
            <a:r>
              <a:rPr lang="zh-CN" altLang="en-US" sz="2400" b="0" i="0" dirty="0">
                <a:solidFill>
                  <a:srgbClr val="000000"/>
                </a:solidFill>
                <a:effectLst/>
                <a:latin typeface="Arial Rounded MT Bold" panose="020F0704030504030204" pitchFamily="34" charset="0"/>
                <a:ea typeface="宋体" panose="02010600030101010101" pitchFamily="2" charset="-122"/>
              </a:rPr>
              <a:t>     我认识茶馆里那些</a:t>
            </a:r>
            <a:r>
              <a:rPr lang="zh-CN" altLang="en-US" sz="2400" dirty="0">
                <a:solidFill>
                  <a:srgbClr val="000000"/>
                </a:solidFill>
                <a:latin typeface="Arial Rounded MT Bold" panose="020F0704030504030204" pitchFamily="34" charset="0"/>
                <a:ea typeface="宋体" panose="02010600030101010101" pitchFamily="2" charset="-122"/>
              </a:rPr>
              <a:t>人。</a:t>
            </a:r>
            <a:r>
              <a:rPr lang="en-US" altLang="zh-CN" sz="2400" b="0" i="0" dirty="0">
                <a:solidFill>
                  <a:srgbClr val="000000"/>
                </a:solidFill>
                <a:effectLst/>
                <a:latin typeface="Arial Rounded MT Bold" panose="020F0704030504030204" pitchFamily="34" charset="0"/>
              </a:rPr>
              <a:t> </a:t>
            </a:r>
            <a:endParaRPr lang="en-US" altLang="zh-CN" sz="2400" b="0" i="0" dirty="0">
              <a:solidFill>
                <a:srgbClr val="000000"/>
              </a:solidFill>
              <a:effectLst/>
              <a:latin typeface="Arial Rounded MT Bold" panose="020F0704030504030204" pitchFamily="34" charset="0"/>
            </a:endParaRPr>
          </a:p>
          <a:p>
            <a:pPr>
              <a:lnSpc>
                <a:spcPct val="150000"/>
              </a:lnSpc>
            </a:pPr>
            <a:r>
              <a:rPr lang="en-US" altLang="zh-CN" sz="2400" b="0" i="0" dirty="0">
                <a:solidFill>
                  <a:srgbClr val="000000"/>
                </a:solidFill>
                <a:effectLst/>
                <a:latin typeface="Arial Rounded MT Bold" panose="020F0704030504030204" pitchFamily="34" charset="0"/>
              </a:rPr>
              <a:t>     I know those people in the teahouse. </a:t>
            </a:r>
            <a:endParaRPr lang="en-US" altLang="zh-CN" sz="2400" b="0" i="0" dirty="0">
              <a:solidFill>
                <a:srgbClr val="000000"/>
              </a:solidFill>
              <a:effectLst/>
              <a:latin typeface="Arial Rounded MT Bold" panose="020F0704030504030204" pitchFamily="34" charset="0"/>
            </a:endParaRPr>
          </a:p>
          <a:p>
            <a:pPr>
              <a:lnSpc>
                <a:spcPct val="150000"/>
              </a:lnSpc>
            </a:pPr>
            <a:endParaRPr lang="en-US" altLang="zh-CN" sz="2400" b="0" i="0" dirty="0">
              <a:solidFill>
                <a:srgbClr val="000000"/>
              </a:solidFill>
              <a:effectLst/>
              <a:latin typeface="Arial Rounded MT Bold" panose="020F0704030504030204" pitchFamily="34" charset="0"/>
              <a:ea typeface="宋体" panose="02010600030101010101" pitchFamily="2" charset="-122"/>
            </a:endParaRPr>
          </a:p>
        </p:txBody>
      </p:sp>
      <p:pic>
        <p:nvPicPr>
          <p:cNvPr id="6148" name="Picture 4" descr="那的笔顺"/>
          <p:cNvPicPr>
            <a:picLocks noChangeAspect="1" noChangeArrowheads="1" noCrop="1"/>
          </p:cNvPicPr>
          <p:nvPr/>
        </p:nvPicPr>
        <p:blipFill>
          <a:blip r:embed="rId1"/>
          <a:srcRect/>
          <a:stretch>
            <a:fillRect/>
          </a:stretch>
        </p:blipFill>
        <p:spPr bwMode="auto">
          <a:xfrm>
            <a:off x="9034299" y="97186"/>
            <a:ext cx="2857500" cy="28575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406400" y="908050"/>
              <a:ext cx="990600" cy="63500"/>
            </p14:xfrm>
          </p:contentPart>
        </mc:Choice>
        <mc:Fallback xmlns="">
          <p:pic>
            <p:nvPicPr>
              <p:cNvPr id="2" name="墨迹 1"/>
            </p:nvPicPr>
            <p:blipFill>
              <a:blip r:embed="rId3"/>
            </p:blipFill>
            <p:spPr>
              <a:xfrm>
                <a:off x="406400" y="908050"/>
                <a:ext cx="990600" cy="6350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3" name="墨迹 2"/>
              <p14:cNvContentPartPr/>
              <p14:nvPr/>
            </p14:nvContentPartPr>
            <p14:xfrm>
              <a:off x="666750" y="1790700"/>
              <a:ext cx="590550" cy="50800"/>
            </p14:xfrm>
          </p:contentPart>
        </mc:Choice>
        <mc:Fallback xmlns="">
          <p:pic>
            <p:nvPicPr>
              <p:cNvPr id="3" name="墨迹 2"/>
            </p:nvPicPr>
            <p:blipFill>
              <a:blip r:embed="rId5"/>
            </p:blipFill>
            <p:spPr>
              <a:xfrm>
                <a:off x="666750" y="1790700"/>
                <a:ext cx="590550" cy="5080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5" name="墨迹 4"/>
              <p14:cNvContentPartPr/>
              <p14:nvPr/>
            </p14:nvContentPartPr>
            <p14:xfrm>
              <a:off x="4635500" y="2330450"/>
              <a:ext cx="1803400" cy="38100"/>
            </p14:xfrm>
          </p:contentPart>
        </mc:Choice>
        <mc:Fallback xmlns="">
          <p:pic>
            <p:nvPicPr>
              <p:cNvPr id="5" name="墨迹 4"/>
            </p:nvPicPr>
            <p:blipFill>
              <a:blip r:embed="rId7"/>
            </p:blipFill>
            <p:spPr>
              <a:xfrm>
                <a:off x="4635500" y="2330450"/>
                <a:ext cx="1803400" cy="3810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7" name="墨迹 6"/>
              <p14:cNvContentPartPr/>
              <p14:nvPr/>
            </p14:nvContentPartPr>
            <p14:xfrm>
              <a:off x="2362200" y="1778000"/>
              <a:ext cx="603250" cy="12700"/>
            </p14:xfrm>
          </p:contentPart>
        </mc:Choice>
        <mc:Fallback xmlns="">
          <p:pic>
            <p:nvPicPr>
              <p:cNvPr id="7" name="墨迹 6"/>
            </p:nvPicPr>
            <p:blipFill>
              <a:blip r:embed="rId9"/>
            </p:blipFill>
            <p:spPr>
              <a:xfrm>
                <a:off x="2362200" y="1778000"/>
                <a:ext cx="603250" cy="1270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8" name="墨迹 7"/>
              <p14:cNvContentPartPr/>
              <p14:nvPr/>
            </p14:nvContentPartPr>
            <p14:xfrm>
              <a:off x="641350" y="1809750"/>
              <a:ext cx="622300" cy="19050"/>
            </p14:xfrm>
          </p:contentPart>
        </mc:Choice>
        <mc:Fallback xmlns="">
          <p:pic>
            <p:nvPicPr>
              <p:cNvPr id="8" name="墨迹 7"/>
            </p:nvPicPr>
            <p:blipFill>
              <a:blip r:embed="rId11"/>
            </p:blipFill>
            <p:spPr>
              <a:xfrm>
                <a:off x="641350" y="1809750"/>
                <a:ext cx="622300" cy="1905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9" name="墨迹 8"/>
              <p14:cNvContentPartPr/>
              <p14:nvPr/>
            </p14:nvContentPartPr>
            <p14:xfrm>
              <a:off x="3232150" y="1765300"/>
              <a:ext cx="762000" cy="19050"/>
            </p14:xfrm>
          </p:contentPart>
        </mc:Choice>
        <mc:Fallback xmlns="">
          <p:pic>
            <p:nvPicPr>
              <p:cNvPr id="9" name="墨迹 8"/>
            </p:nvPicPr>
            <p:blipFill>
              <a:blip r:embed="rId13"/>
            </p:blipFill>
            <p:spPr>
              <a:xfrm>
                <a:off x="3232150" y="1765300"/>
                <a:ext cx="762000" cy="1905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0" name="墨迹 9"/>
              <p14:cNvContentPartPr/>
              <p14:nvPr/>
            </p14:nvContentPartPr>
            <p14:xfrm>
              <a:off x="1079500" y="1168400"/>
              <a:ext cx="2444750" cy="285750"/>
            </p14:xfrm>
          </p:contentPart>
        </mc:Choice>
        <mc:Fallback xmlns="">
          <p:pic>
            <p:nvPicPr>
              <p:cNvPr id="10" name="墨迹 9"/>
            </p:nvPicPr>
            <p:blipFill>
              <a:blip r:embed="rId15"/>
            </p:blipFill>
            <p:spPr>
              <a:xfrm>
                <a:off x="1079500" y="1168400"/>
                <a:ext cx="2444750" cy="28575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1" name="墨迹 10"/>
              <p14:cNvContentPartPr/>
              <p14:nvPr/>
            </p14:nvContentPartPr>
            <p14:xfrm>
              <a:off x="977900" y="3441700"/>
              <a:ext cx="1111250" cy="50800"/>
            </p14:xfrm>
          </p:contentPart>
        </mc:Choice>
        <mc:Fallback xmlns="">
          <p:pic>
            <p:nvPicPr>
              <p:cNvPr id="11" name="墨迹 10"/>
            </p:nvPicPr>
            <p:blipFill>
              <a:blip r:embed="rId17"/>
            </p:blipFill>
            <p:spPr>
              <a:xfrm>
                <a:off x="977900" y="3441700"/>
                <a:ext cx="1111250" cy="5080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2" name="墨迹 11"/>
              <p14:cNvContentPartPr/>
              <p14:nvPr/>
            </p14:nvContentPartPr>
            <p14:xfrm>
              <a:off x="2552700" y="3390900"/>
              <a:ext cx="438150" cy="44450"/>
            </p14:xfrm>
          </p:contentPart>
        </mc:Choice>
        <mc:Fallback xmlns="">
          <p:pic>
            <p:nvPicPr>
              <p:cNvPr id="12" name="墨迹 11"/>
            </p:nvPicPr>
            <p:blipFill>
              <a:blip r:embed="rId19"/>
            </p:blipFill>
            <p:spPr>
              <a:xfrm>
                <a:off x="2552700" y="3390900"/>
                <a:ext cx="438150" cy="4445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3" name="墨迹 12"/>
              <p14:cNvContentPartPr/>
              <p14:nvPr/>
            </p14:nvContentPartPr>
            <p14:xfrm>
              <a:off x="3206750" y="3416300"/>
              <a:ext cx="793750" cy="25400"/>
            </p14:xfrm>
          </p:contentPart>
        </mc:Choice>
        <mc:Fallback xmlns="">
          <p:pic>
            <p:nvPicPr>
              <p:cNvPr id="13" name="墨迹 12"/>
            </p:nvPicPr>
            <p:blipFill>
              <a:blip r:embed="rId21"/>
            </p:blipFill>
            <p:spPr>
              <a:xfrm>
                <a:off x="3206750" y="3416300"/>
                <a:ext cx="793750" cy="2540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4" name="墨迹 13"/>
              <p14:cNvContentPartPr/>
              <p14:nvPr/>
            </p14:nvContentPartPr>
            <p14:xfrm>
              <a:off x="1619250" y="3397250"/>
              <a:ext cx="476250" cy="44450"/>
            </p14:xfrm>
          </p:contentPart>
        </mc:Choice>
        <mc:Fallback xmlns="">
          <p:pic>
            <p:nvPicPr>
              <p:cNvPr id="14" name="墨迹 13"/>
            </p:nvPicPr>
            <p:blipFill>
              <a:blip r:embed="rId23"/>
            </p:blipFill>
            <p:spPr>
              <a:xfrm>
                <a:off x="1619250" y="3397250"/>
                <a:ext cx="476250" cy="4445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5" name="墨迹 14"/>
              <p14:cNvContentPartPr/>
              <p14:nvPr/>
            </p14:nvContentPartPr>
            <p14:xfrm>
              <a:off x="2565400" y="3397250"/>
              <a:ext cx="400050" cy="6350"/>
            </p14:xfrm>
          </p:contentPart>
        </mc:Choice>
        <mc:Fallback xmlns="">
          <p:pic>
            <p:nvPicPr>
              <p:cNvPr id="15" name="墨迹 14"/>
            </p:nvPicPr>
            <p:blipFill>
              <a:blip r:embed="rId25"/>
            </p:blipFill>
            <p:spPr>
              <a:xfrm>
                <a:off x="2565400" y="3397250"/>
                <a:ext cx="400050" cy="635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6" name="墨迹 15"/>
              <p14:cNvContentPartPr/>
              <p14:nvPr/>
            </p14:nvContentPartPr>
            <p14:xfrm>
              <a:off x="3162300" y="3422650"/>
              <a:ext cx="844550" cy="19050"/>
            </p14:xfrm>
          </p:contentPart>
        </mc:Choice>
        <mc:Fallback xmlns="">
          <p:pic>
            <p:nvPicPr>
              <p:cNvPr id="16" name="墨迹 15"/>
            </p:nvPicPr>
            <p:blipFill>
              <a:blip r:embed="rId27"/>
            </p:blipFill>
            <p:spPr>
              <a:xfrm>
                <a:off x="3162300" y="3422650"/>
                <a:ext cx="844550" cy="1905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7" name="墨迹 16"/>
              <p14:cNvContentPartPr/>
              <p14:nvPr/>
            </p14:nvContentPartPr>
            <p14:xfrm>
              <a:off x="1054100" y="3384550"/>
              <a:ext cx="749300" cy="25400"/>
            </p14:xfrm>
          </p:contentPart>
        </mc:Choice>
        <mc:Fallback xmlns="">
          <p:pic>
            <p:nvPicPr>
              <p:cNvPr id="17" name="墨迹 16"/>
            </p:nvPicPr>
            <p:blipFill>
              <a:blip r:embed="rId29"/>
            </p:blipFill>
            <p:spPr>
              <a:xfrm>
                <a:off x="1054100" y="3384550"/>
                <a:ext cx="749300" cy="2540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8" name="墨迹 17"/>
              <p14:cNvContentPartPr/>
              <p14:nvPr/>
            </p14:nvContentPartPr>
            <p14:xfrm>
              <a:off x="4311650" y="3930650"/>
              <a:ext cx="1155700" cy="76200"/>
            </p14:xfrm>
          </p:contentPart>
        </mc:Choice>
        <mc:Fallback xmlns="">
          <p:pic>
            <p:nvPicPr>
              <p:cNvPr id="18" name="墨迹 17"/>
            </p:nvPicPr>
            <p:blipFill>
              <a:blip r:embed="rId31"/>
            </p:blipFill>
            <p:spPr>
              <a:xfrm>
                <a:off x="4311650" y="3930650"/>
                <a:ext cx="1155700" cy="7620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19" name="墨迹 18"/>
              <p14:cNvContentPartPr/>
              <p14:nvPr/>
            </p14:nvContentPartPr>
            <p14:xfrm>
              <a:off x="2508250" y="3409950"/>
              <a:ext cx="177800" cy="69850"/>
            </p14:xfrm>
          </p:contentPart>
        </mc:Choice>
        <mc:Fallback xmlns="">
          <p:pic>
            <p:nvPicPr>
              <p:cNvPr id="19" name="墨迹 18"/>
            </p:nvPicPr>
            <p:blipFill>
              <a:blip r:embed="rId33"/>
            </p:blipFill>
            <p:spPr>
              <a:xfrm>
                <a:off x="2508250" y="3409950"/>
                <a:ext cx="177800" cy="6985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0" name="墨迹 19"/>
              <p14:cNvContentPartPr/>
              <p14:nvPr/>
            </p14:nvContentPartPr>
            <p14:xfrm>
              <a:off x="2774950" y="3384550"/>
              <a:ext cx="222250" cy="76200"/>
            </p14:xfrm>
          </p:contentPart>
        </mc:Choice>
        <mc:Fallback xmlns="">
          <p:pic>
            <p:nvPicPr>
              <p:cNvPr id="20" name="墨迹 19"/>
            </p:nvPicPr>
            <p:blipFill>
              <a:blip r:embed="rId35"/>
            </p:blipFill>
            <p:spPr>
              <a:xfrm>
                <a:off x="2774950" y="3384550"/>
                <a:ext cx="222250" cy="7620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1" name="墨迹 20"/>
              <p14:cNvContentPartPr/>
              <p14:nvPr/>
            </p14:nvContentPartPr>
            <p14:xfrm>
              <a:off x="3028950" y="3206750"/>
              <a:ext cx="146050" cy="209550"/>
            </p14:xfrm>
          </p:contentPart>
        </mc:Choice>
        <mc:Fallback xmlns="">
          <p:pic>
            <p:nvPicPr>
              <p:cNvPr id="21" name="墨迹 20"/>
            </p:nvPicPr>
            <p:blipFill>
              <a:blip r:embed="rId37"/>
            </p:blipFill>
            <p:spPr>
              <a:xfrm>
                <a:off x="3028950" y="3206750"/>
                <a:ext cx="146050" cy="20955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2" name="墨迹 21"/>
              <p14:cNvContentPartPr/>
              <p14:nvPr/>
            </p14:nvContentPartPr>
            <p14:xfrm>
              <a:off x="3181350" y="2882900"/>
              <a:ext cx="190500" cy="69850"/>
            </p14:xfrm>
          </p:contentPart>
        </mc:Choice>
        <mc:Fallback xmlns="">
          <p:pic>
            <p:nvPicPr>
              <p:cNvPr id="22" name="墨迹 21"/>
            </p:nvPicPr>
            <p:blipFill>
              <a:blip r:embed="rId39"/>
            </p:blipFill>
            <p:spPr>
              <a:xfrm>
                <a:off x="3181350" y="2882900"/>
                <a:ext cx="190500" cy="6985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3" name="墨迹 22"/>
              <p14:cNvContentPartPr/>
              <p14:nvPr/>
            </p14:nvContentPartPr>
            <p14:xfrm>
              <a:off x="3086100" y="2908300"/>
              <a:ext cx="1054100" cy="546100"/>
            </p14:xfrm>
          </p:contentPart>
        </mc:Choice>
        <mc:Fallback xmlns="">
          <p:pic>
            <p:nvPicPr>
              <p:cNvPr id="23" name="墨迹 22"/>
            </p:nvPicPr>
            <p:blipFill>
              <a:blip r:embed="rId41"/>
            </p:blipFill>
            <p:spPr>
              <a:xfrm>
                <a:off x="3086100" y="2908300"/>
                <a:ext cx="1054100" cy="54610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4" name="墨迹 23"/>
              <p14:cNvContentPartPr/>
              <p14:nvPr/>
            </p14:nvContentPartPr>
            <p14:xfrm>
              <a:off x="6203950" y="4006850"/>
              <a:ext cx="1270000" cy="57150"/>
            </p14:xfrm>
          </p:contentPart>
        </mc:Choice>
        <mc:Fallback xmlns="">
          <p:pic>
            <p:nvPicPr>
              <p:cNvPr id="24" name="墨迹 23"/>
            </p:nvPicPr>
            <p:blipFill>
              <a:blip r:embed="rId43"/>
            </p:blipFill>
            <p:spPr>
              <a:xfrm>
                <a:off x="6203950" y="4006850"/>
                <a:ext cx="1270000" cy="5715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5" name="墨迹 24"/>
              <p14:cNvContentPartPr/>
              <p14:nvPr/>
            </p14:nvContentPartPr>
            <p14:xfrm>
              <a:off x="4146550" y="3200400"/>
              <a:ext cx="1949450" cy="393700"/>
            </p14:xfrm>
          </p:contentPart>
        </mc:Choice>
        <mc:Fallback xmlns="">
          <p:pic>
            <p:nvPicPr>
              <p:cNvPr id="25" name="墨迹 24"/>
            </p:nvPicPr>
            <p:blipFill>
              <a:blip r:embed="rId45"/>
            </p:blipFill>
            <p:spPr>
              <a:xfrm>
                <a:off x="4146550" y="3200400"/>
                <a:ext cx="1949450" cy="39370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6" name="墨迹 25"/>
              <p14:cNvContentPartPr/>
              <p14:nvPr/>
            </p14:nvContentPartPr>
            <p14:xfrm>
              <a:off x="5975350" y="3486150"/>
              <a:ext cx="209550" cy="171450"/>
            </p14:xfrm>
          </p:contentPart>
        </mc:Choice>
        <mc:Fallback xmlns="">
          <p:pic>
            <p:nvPicPr>
              <p:cNvPr id="26" name="墨迹 25"/>
            </p:nvPicPr>
            <p:blipFill>
              <a:blip r:embed="rId47"/>
            </p:blipFill>
            <p:spPr>
              <a:xfrm>
                <a:off x="5975350" y="3486150"/>
                <a:ext cx="209550" cy="17145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7" name="墨迹 26"/>
              <p14:cNvContentPartPr/>
              <p14:nvPr/>
            </p14:nvContentPartPr>
            <p14:xfrm>
              <a:off x="673100" y="1758950"/>
              <a:ext cx="552450" cy="76200"/>
            </p14:xfrm>
          </p:contentPart>
        </mc:Choice>
        <mc:Fallback xmlns="">
          <p:pic>
            <p:nvPicPr>
              <p:cNvPr id="27" name="墨迹 26"/>
            </p:nvPicPr>
            <p:blipFill>
              <a:blip r:embed="rId49"/>
            </p:blipFill>
            <p:spPr>
              <a:xfrm>
                <a:off x="673100" y="1758950"/>
                <a:ext cx="552450" cy="7620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28" name="墨迹 27"/>
              <p14:cNvContentPartPr/>
              <p14:nvPr/>
            </p14:nvContentPartPr>
            <p14:xfrm>
              <a:off x="577850" y="4546600"/>
              <a:ext cx="641350" cy="63500"/>
            </p14:xfrm>
          </p:contentPart>
        </mc:Choice>
        <mc:Fallback xmlns="">
          <p:pic>
            <p:nvPicPr>
              <p:cNvPr id="28" name="墨迹 27"/>
            </p:nvPicPr>
            <p:blipFill>
              <a:blip r:embed="rId51"/>
            </p:blipFill>
            <p:spPr>
              <a:xfrm>
                <a:off x="577850" y="4546600"/>
                <a:ext cx="641350" cy="63500"/>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29" name="墨迹 28"/>
              <p14:cNvContentPartPr/>
              <p14:nvPr/>
            </p14:nvContentPartPr>
            <p14:xfrm>
              <a:off x="596900" y="4514850"/>
              <a:ext cx="609600" cy="19050"/>
            </p14:xfrm>
          </p:contentPart>
        </mc:Choice>
        <mc:Fallback xmlns="">
          <p:pic>
            <p:nvPicPr>
              <p:cNvPr id="29" name="墨迹 28"/>
            </p:nvPicPr>
            <p:blipFill>
              <a:blip r:embed="rId53"/>
            </p:blipFill>
            <p:spPr>
              <a:xfrm>
                <a:off x="596900" y="4514850"/>
                <a:ext cx="609600" cy="19050"/>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30" name="墨迹 29"/>
              <p14:cNvContentPartPr/>
              <p14:nvPr/>
            </p14:nvContentPartPr>
            <p14:xfrm>
              <a:off x="1917700" y="4927600"/>
              <a:ext cx="2076450" cy="177800"/>
            </p14:xfrm>
          </p:contentPart>
        </mc:Choice>
        <mc:Fallback xmlns="">
          <p:pic>
            <p:nvPicPr>
              <p:cNvPr id="30" name="墨迹 29"/>
            </p:nvPicPr>
            <p:blipFill>
              <a:blip r:embed="rId55"/>
            </p:blipFill>
            <p:spPr>
              <a:xfrm>
                <a:off x="1917700" y="4927600"/>
                <a:ext cx="2076450" cy="17780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1" name="墨迹 30"/>
              <p14:cNvContentPartPr/>
              <p14:nvPr/>
            </p14:nvContentPartPr>
            <p14:xfrm>
              <a:off x="723900" y="6197600"/>
              <a:ext cx="171450" cy="12700"/>
            </p14:xfrm>
          </p:contentPart>
        </mc:Choice>
        <mc:Fallback xmlns="">
          <p:pic>
            <p:nvPicPr>
              <p:cNvPr id="31" name="墨迹 30"/>
            </p:nvPicPr>
            <p:blipFill>
              <a:blip r:embed="rId57"/>
            </p:blipFill>
            <p:spPr>
              <a:xfrm>
                <a:off x="723900" y="6197600"/>
                <a:ext cx="171450" cy="12700"/>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2" name="墨迹 31"/>
              <p14:cNvContentPartPr/>
              <p14:nvPr/>
            </p14:nvContentPartPr>
            <p14:xfrm>
              <a:off x="1060450" y="6159500"/>
              <a:ext cx="571500" cy="360"/>
            </p14:xfrm>
          </p:contentPart>
        </mc:Choice>
        <mc:Fallback xmlns="">
          <p:pic>
            <p:nvPicPr>
              <p:cNvPr id="32" name="墨迹 31"/>
            </p:nvPicPr>
            <p:blipFill>
              <a:blip r:embed="rId59"/>
            </p:blipFill>
            <p:spPr>
              <a:xfrm>
                <a:off x="1060450" y="6159500"/>
                <a:ext cx="571500" cy="36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3" name="墨迹 32"/>
              <p14:cNvContentPartPr/>
              <p14:nvPr/>
            </p14:nvContentPartPr>
            <p14:xfrm>
              <a:off x="1771650" y="6140450"/>
              <a:ext cx="628650" cy="360"/>
            </p14:xfrm>
          </p:contentPart>
        </mc:Choice>
        <mc:Fallback xmlns="">
          <p:pic>
            <p:nvPicPr>
              <p:cNvPr id="33" name="墨迹 32"/>
            </p:nvPicPr>
            <p:blipFill>
              <a:blip r:embed="rId61"/>
            </p:blipFill>
            <p:spPr>
              <a:xfrm>
                <a:off x="1771650" y="6140450"/>
                <a:ext cx="628650" cy="360"/>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34" name="墨迹 33"/>
              <p14:cNvContentPartPr/>
              <p14:nvPr/>
            </p14:nvContentPartPr>
            <p14:xfrm>
              <a:off x="2660650" y="6140450"/>
              <a:ext cx="800100" cy="360"/>
            </p14:xfrm>
          </p:contentPart>
        </mc:Choice>
        <mc:Fallback xmlns="">
          <p:pic>
            <p:nvPicPr>
              <p:cNvPr id="34" name="墨迹 33"/>
            </p:nvPicPr>
            <p:blipFill>
              <a:blip r:embed="rId63"/>
            </p:blipFill>
            <p:spPr>
              <a:xfrm>
                <a:off x="2660650" y="6140450"/>
                <a:ext cx="800100" cy="360"/>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35" name="墨迹 34"/>
              <p14:cNvContentPartPr/>
              <p14:nvPr/>
            </p14:nvContentPartPr>
            <p14:xfrm>
              <a:off x="2559050" y="6083300"/>
              <a:ext cx="730250" cy="19050"/>
            </p14:xfrm>
          </p:contentPart>
        </mc:Choice>
        <mc:Fallback xmlns="">
          <p:pic>
            <p:nvPicPr>
              <p:cNvPr id="35" name="墨迹 34"/>
            </p:nvPicPr>
            <p:blipFill>
              <a:blip r:embed="rId65"/>
            </p:blipFill>
            <p:spPr>
              <a:xfrm>
                <a:off x="2559050" y="6083300"/>
                <a:ext cx="730250" cy="19050"/>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36" name="墨迹 35"/>
              <p14:cNvContentPartPr/>
              <p14:nvPr/>
            </p14:nvContentPartPr>
            <p14:xfrm>
              <a:off x="1568450" y="6654800"/>
              <a:ext cx="1822450" cy="95250"/>
            </p14:xfrm>
          </p:contentPart>
        </mc:Choice>
        <mc:Fallback xmlns="">
          <p:pic>
            <p:nvPicPr>
              <p:cNvPr id="36" name="墨迹 35"/>
            </p:nvPicPr>
            <p:blipFill>
              <a:blip r:embed="rId67"/>
            </p:blipFill>
            <p:spPr>
              <a:xfrm>
                <a:off x="1568450" y="6654800"/>
                <a:ext cx="1822450" cy="95250"/>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37" name="墨迹 36"/>
              <p14:cNvContentPartPr/>
              <p14:nvPr/>
            </p14:nvContentPartPr>
            <p14:xfrm>
              <a:off x="3295650" y="6140450"/>
              <a:ext cx="107950" cy="190500"/>
            </p14:xfrm>
          </p:contentPart>
        </mc:Choice>
        <mc:Fallback xmlns="">
          <p:pic>
            <p:nvPicPr>
              <p:cNvPr id="37" name="墨迹 36"/>
            </p:nvPicPr>
            <p:blipFill>
              <a:blip r:embed="rId69"/>
            </p:blipFill>
            <p:spPr>
              <a:xfrm>
                <a:off x="3295650" y="6140450"/>
                <a:ext cx="107950" cy="190500"/>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38" name="墨迹 37"/>
              <p14:cNvContentPartPr/>
              <p14:nvPr/>
            </p14:nvContentPartPr>
            <p14:xfrm>
              <a:off x="3263900" y="6261100"/>
              <a:ext cx="222250" cy="114300"/>
            </p14:xfrm>
          </p:contentPart>
        </mc:Choice>
        <mc:Fallback xmlns="">
          <p:pic>
            <p:nvPicPr>
              <p:cNvPr id="38" name="墨迹 37"/>
            </p:nvPicPr>
            <p:blipFill>
              <a:blip r:embed="rId71"/>
            </p:blipFill>
            <p:spPr>
              <a:xfrm>
                <a:off x="3263900" y="6261100"/>
                <a:ext cx="222250" cy="114300"/>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39" name="墨迹 38"/>
              <p14:cNvContentPartPr/>
              <p14:nvPr/>
            </p14:nvContentPartPr>
            <p14:xfrm>
              <a:off x="1066800" y="6127750"/>
              <a:ext cx="114300" cy="209550"/>
            </p14:xfrm>
          </p:contentPart>
        </mc:Choice>
        <mc:Fallback xmlns="">
          <p:pic>
            <p:nvPicPr>
              <p:cNvPr id="39" name="墨迹 38"/>
            </p:nvPicPr>
            <p:blipFill>
              <a:blip r:embed="rId73"/>
            </p:blipFill>
            <p:spPr>
              <a:xfrm>
                <a:off x="1066800" y="6127750"/>
                <a:ext cx="114300" cy="209550"/>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40" name="墨迹 39"/>
              <p14:cNvContentPartPr/>
              <p14:nvPr/>
            </p14:nvContentPartPr>
            <p14:xfrm>
              <a:off x="1041400" y="6229350"/>
              <a:ext cx="203200" cy="152400"/>
            </p14:xfrm>
          </p:contentPart>
        </mc:Choice>
        <mc:Fallback xmlns="">
          <p:pic>
            <p:nvPicPr>
              <p:cNvPr id="40" name="墨迹 39"/>
            </p:nvPicPr>
            <p:blipFill>
              <a:blip r:embed="rId75"/>
            </p:blipFill>
            <p:spPr>
              <a:xfrm>
                <a:off x="1041400" y="6229350"/>
                <a:ext cx="203200" cy="152400"/>
              </a:xfrm>
              <a:prstGeom prst="rect"/>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0201" y="375010"/>
            <a:ext cx="6093372" cy="583565"/>
          </a:xfrm>
          <a:prstGeom prst="rect">
            <a:avLst/>
          </a:prstGeom>
          <a:noFill/>
        </p:spPr>
        <p:txBody>
          <a:bodyPr wrap="square">
            <a:spAutoFit/>
          </a:bodyPr>
          <a:lstStyle/>
          <a:p>
            <a:r>
              <a:rPr lang="zh-CN" altLang="en-US" sz="3200" b="0" i="0" dirty="0">
                <a:solidFill>
                  <a:srgbClr val="3C3C3C"/>
                </a:solidFill>
                <a:effectLst/>
                <a:latin typeface="宋体" panose="02010600030101010101" pitchFamily="2" charset="-122"/>
                <a:ea typeface="宋体" panose="02010600030101010101" pitchFamily="2" charset="-122"/>
              </a:rPr>
              <a:t>那 </a:t>
            </a:r>
            <a:r>
              <a:rPr lang="en-US" altLang="zh-CN" sz="3200" b="0" i="0" dirty="0" err="1">
                <a:solidFill>
                  <a:srgbClr val="3C3C3C"/>
                </a:solidFill>
                <a:effectLst/>
                <a:latin typeface="宋体" panose="02010600030101010101" pitchFamily="2" charset="-122"/>
                <a:ea typeface="宋体" panose="02010600030101010101" pitchFamily="2" charset="-122"/>
              </a:rPr>
              <a:t>nà</a:t>
            </a:r>
            <a:endParaRPr lang="zh-CN" altLang="en-US" sz="3200" dirty="0"/>
          </a:p>
        </p:txBody>
      </p:sp>
      <p:sp>
        <p:nvSpPr>
          <p:cNvPr id="6" name="文本框 5"/>
          <p:cNvSpPr txBox="1"/>
          <p:nvPr/>
        </p:nvSpPr>
        <p:spPr>
          <a:xfrm>
            <a:off x="163519" y="1221278"/>
            <a:ext cx="11864962" cy="5631180"/>
          </a:xfrm>
          <a:prstGeom prst="rect">
            <a:avLst/>
          </a:prstGeom>
          <a:noFill/>
        </p:spPr>
        <p:txBody>
          <a:bodyPr wrap="square">
            <a:spAutoFit/>
          </a:bodyPr>
          <a:lstStyle/>
          <a:p>
            <a:pPr>
              <a:lnSpc>
                <a:spcPct val="150000"/>
              </a:lnSpc>
            </a:pPr>
            <a:r>
              <a:rPr lang="en-US" altLang="zh-CN" sz="2400" dirty="0">
                <a:solidFill>
                  <a:srgbClr val="000000"/>
                </a:solidFill>
                <a:latin typeface="Arial Rounded MT Bold" panose="020F0704030504030204" pitchFamily="34" charset="0"/>
                <a:ea typeface="宋体" panose="02010600030101010101" pitchFamily="2" charset="-122"/>
              </a:rPr>
              <a:t>3.</a:t>
            </a:r>
            <a:r>
              <a:rPr lang="zh-CN" altLang="en-US" sz="2400" b="0" i="0" dirty="0">
                <a:solidFill>
                  <a:srgbClr val="000000"/>
                </a:solidFill>
                <a:effectLst/>
                <a:latin typeface="Arial Rounded MT Bold" panose="020F0704030504030204" pitchFamily="34" charset="0"/>
                <a:ea typeface="宋体" panose="02010600030101010101" pitchFamily="2" charset="-122"/>
              </a:rPr>
              <a:t>那里，那儿</a:t>
            </a:r>
            <a:r>
              <a:rPr lang="en-US" altLang="zh-CN" sz="2400" b="0" i="0" u="none" strike="noStrike" dirty="0" err="1">
                <a:solidFill>
                  <a:srgbClr val="008000"/>
                </a:solidFill>
                <a:effectLst/>
                <a:latin typeface="Arial Rounded MT Bold" panose="020F0704030504030204" pitchFamily="34" charset="0"/>
                <a:ea typeface="宋体" panose="02010600030101010101" pitchFamily="2" charset="-122"/>
              </a:rPr>
              <a:t>nà</a:t>
            </a:r>
            <a:r>
              <a:rPr lang="en-US" altLang="zh-CN" sz="2400" b="0" i="0" u="none" strike="noStrike" dirty="0">
                <a:solidFill>
                  <a:srgbClr val="008000"/>
                </a:solidFill>
                <a:effectLst/>
                <a:latin typeface="Arial Rounded MT Bold" panose="020F0704030504030204" pitchFamily="34" charset="0"/>
                <a:ea typeface="宋体" panose="02010600030101010101" pitchFamily="2" charset="-122"/>
              </a:rPr>
              <a:t> </a:t>
            </a:r>
            <a:r>
              <a:rPr lang="en-US" altLang="zh-CN" sz="2400" b="0" i="0" dirty="0">
                <a:solidFill>
                  <a:srgbClr val="000000"/>
                </a:solidFill>
                <a:effectLst/>
                <a:latin typeface="Arial Rounded MT Bold" panose="020F0704030504030204" pitchFamily="34" charset="0"/>
                <a:ea typeface="宋体" panose="02010600030101010101" pitchFamily="2" charset="-122"/>
              </a:rPr>
              <a:t>li, </a:t>
            </a:r>
            <a:r>
              <a:rPr lang="en-US" altLang="zh-CN" sz="2400" b="0" i="0" u="none" strike="noStrike" dirty="0" err="1">
                <a:solidFill>
                  <a:srgbClr val="008000"/>
                </a:solidFill>
                <a:effectLst/>
                <a:latin typeface="Arial Rounded MT Bold" panose="020F0704030504030204" pitchFamily="34" charset="0"/>
                <a:ea typeface="宋体" panose="02010600030101010101" pitchFamily="2" charset="-122"/>
              </a:rPr>
              <a:t>nà</a:t>
            </a:r>
            <a:r>
              <a:rPr lang="en-US" altLang="zh-CN" sz="2400" b="0" i="0" dirty="0" err="1">
                <a:solidFill>
                  <a:srgbClr val="000000"/>
                </a:solidFill>
                <a:effectLst/>
                <a:latin typeface="Arial Rounded MT Bold" panose="020F0704030504030204" pitchFamily="34" charset="0"/>
                <a:ea typeface="宋体" panose="02010600030101010101" pitchFamily="2" charset="-122"/>
              </a:rPr>
              <a:t>r〖at</a:t>
            </a:r>
            <a:r>
              <a:rPr lang="en-US" altLang="zh-CN" sz="2400" b="0" i="0" dirty="0">
                <a:solidFill>
                  <a:srgbClr val="000000"/>
                </a:solidFill>
                <a:effectLst/>
                <a:latin typeface="Arial Rounded MT Bold" panose="020F0704030504030204" pitchFamily="34" charset="0"/>
                <a:ea typeface="宋体" panose="02010600030101010101" pitchFamily="2" charset="-122"/>
              </a:rPr>
              <a:t> that place〗</a:t>
            </a:r>
            <a:br>
              <a:rPr lang="zh-CN" altLang="en-US" sz="2400" dirty="0">
                <a:latin typeface="Arial Rounded MT Bold" panose="020F0704030504030204" pitchFamily="34" charset="0"/>
              </a:rPr>
            </a:br>
            <a:r>
              <a:rPr lang="en-US" altLang="zh-CN" sz="2400" b="0" i="0" dirty="0">
                <a:solidFill>
                  <a:srgbClr val="000000"/>
                </a:solidFill>
                <a:effectLst/>
                <a:latin typeface="Arial Rounded MT Bold" panose="020F0704030504030204" pitchFamily="34" charset="0"/>
              </a:rPr>
              <a:t>Refers to a certain place (such as a house, etc.), which </a:t>
            </a:r>
            <a:endParaRPr lang="en-US" altLang="zh-CN" sz="2400" b="0" i="0" dirty="0">
              <a:solidFill>
                <a:srgbClr val="000000"/>
              </a:solidFill>
              <a:effectLst/>
              <a:latin typeface="Arial Rounded MT Bold" panose="020F0704030504030204" pitchFamily="34" charset="0"/>
            </a:endParaRPr>
          </a:p>
          <a:p>
            <a:pPr>
              <a:lnSpc>
                <a:spcPct val="150000"/>
              </a:lnSpc>
            </a:pPr>
            <a:r>
              <a:rPr lang="en-US" altLang="zh-CN" sz="2400" dirty="0">
                <a:solidFill>
                  <a:srgbClr val="000000"/>
                </a:solidFill>
                <a:latin typeface="Arial Rounded MT Bold" panose="020F0704030504030204" pitchFamily="34" charset="0"/>
              </a:rPr>
              <a:t>generally must be restricted by nouns or pronouns before it.</a:t>
            </a:r>
            <a:br>
              <a:rPr lang="zh-CN" altLang="en-US" sz="2400" dirty="0">
                <a:solidFill>
                  <a:srgbClr val="000000"/>
                </a:solidFill>
                <a:latin typeface="Arial Rounded MT Bold" panose="020F0704030504030204" pitchFamily="34" charset="0"/>
              </a:rPr>
            </a:br>
            <a:r>
              <a:rPr lang="en-US" altLang="zh-CN" sz="2400" dirty="0" err="1">
                <a:solidFill>
                  <a:srgbClr val="000000"/>
                </a:solidFill>
                <a:latin typeface="Arial Rounded MT Bold" panose="020F0704030504030204" pitchFamily="34" charset="0"/>
              </a:rPr>
              <a:t>Eg</a:t>
            </a:r>
            <a:r>
              <a:rPr lang="en-US" altLang="zh-CN" sz="2400" dirty="0">
                <a:solidFill>
                  <a:srgbClr val="000000"/>
                </a:solidFill>
                <a:latin typeface="Arial Rounded MT Bold" panose="020F0704030504030204" pitchFamily="34" charset="0"/>
              </a:rPr>
              <a:t>: </a:t>
            </a:r>
            <a:r>
              <a:rPr lang="en-US" altLang="zh-CN" sz="2400" dirty="0" err="1">
                <a:solidFill>
                  <a:srgbClr val="000000"/>
                </a:solidFill>
                <a:latin typeface="Arial Rounded MT Bold" panose="020F0704030504030204" pitchFamily="34" charset="0"/>
              </a:rPr>
              <a:t>Xiǎomíng</a:t>
            </a:r>
            <a:r>
              <a:rPr lang="en-US" altLang="zh-CN" sz="2400" dirty="0">
                <a:solidFill>
                  <a:srgbClr val="000000"/>
                </a:solidFill>
                <a:latin typeface="Arial Rounded MT Bold" panose="020F0704030504030204" pitchFamily="34" charset="0"/>
              </a:rPr>
              <a:t> </a:t>
            </a:r>
            <a:r>
              <a:rPr lang="en-US" altLang="zh-CN" sz="2400" dirty="0" err="1">
                <a:solidFill>
                  <a:srgbClr val="000000"/>
                </a:solidFill>
                <a:latin typeface="Arial Rounded MT Bold" panose="020F0704030504030204" pitchFamily="34" charset="0"/>
              </a:rPr>
              <a:t>yāoqǐng</a:t>
            </a:r>
            <a:r>
              <a:rPr lang="en-US" altLang="zh-CN" sz="2400" dirty="0">
                <a:solidFill>
                  <a:srgbClr val="000000"/>
                </a:solidFill>
                <a:latin typeface="Arial Rounded MT Bold" panose="020F0704030504030204" pitchFamily="34" charset="0"/>
              </a:rPr>
              <a:t> </a:t>
            </a:r>
            <a:r>
              <a:rPr lang="en-US" altLang="zh-CN" sz="2400" dirty="0" err="1">
                <a:solidFill>
                  <a:srgbClr val="000000"/>
                </a:solidFill>
                <a:latin typeface="Arial Rounded MT Bold" panose="020F0704030504030204" pitchFamily="34" charset="0"/>
              </a:rPr>
              <a:t>wǒmen</a:t>
            </a:r>
            <a:r>
              <a:rPr lang="en-US" altLang="zh-CN" sz="2400" dirty="0">
                <a:solidFill>
                  <a:srgbClr val="000000"/>
                </a:solidFill>
                <a:latin typeface="Arial Rounded MT Bold" panose="020F0704030504030204" pitchFamily="34" charset="0"/>
              </a:rPr>
              <a:t> </a:t>
            </a:r>
            <a:r>
              <a:rPr lang="en-US" altLang="zh-CN" sz="2400" dirty="0" err="1">
                <a:solidFill>
                  <a:srgbClr val="000000"/>
                </a:solidFill>
                <a:latin typeface="Arial Rounded MT Bold" panose="020F0704030504030204" pitchFamily="34" charset="0"/>
              </a:rPr>
              <a:t>wǎnshàng</a:t>
            </a:r>
            <a:r>
              <a:rPr lang="en-US" altLang="zh-CN" sz="2400" dirty="0">
                <a:solidFill>
                  <a:srgbClr val="000000"/>
                </a:solidFill>
                <a:latin typeface="Arial Rounded MT Bold" panose="020F0704030504030204" pitchFamily="34" charset="0"/>
              </a:rPr>
              <a:t> </a:t>
            </a:r>
            <a:r>
              <a:rPr lang="en-US" altLang="zh-CN" sz="2400" dirty="0" err="1">
                <a:solidFill>
                  <a:srgbClr val="000000"/>
                </a:solidFill>
                <a:latin typeface="Arial Rounded MT Bold" panose="020F0704030504030204" pitchFamily="34" charset="0"/>
              </a:rPr>
              <a:t>dào</a:t>
            </a:r>
            <a:r>
              <a:rPr lang="en-US" altLang="zh-CN" sz="2400" dirty="0">
                <a:solidFill>
                  <a:srgbClr val="000000"/>
                </a:solidFill>
                <a:latin typeface="Arial Rounded MT Bold" panose="020F0704030504030204" pitchFamily="34" charset="0"/>
              </a:rPr>
              <a:t> </a:t>
            </a:r>
            <a:r>
              <a:rPr lang="en-US" altLang="zh-CN" sz="2400" dirty="0" err="1">
                <a:solidFill>
                  <a:srgbClr val="000000"/>
                </a:solidFill>
                <a:latin typeface="Arial Rounded MT Bold" panose="020F0704030504030204" pitchFamily="34" charset="0"/>
              </a:rPr>
              <a:t>tā</a:t>
            </a:r>
            <a:r>
              <a:rPr lang="en-US" altLang="zh-CN" sz="2400" dirty="0">
                <a:solidFill>
                  <a:srgbClr val="000000"/>
                </a:solidFill>
                <a:latin typeface="Arial Rounded MT Bold" panose="020F0704030504030204" pitchFamily="34" charset="0"/>
              </a:rPr>
              <a:t> </a:t>
            </a:r>
            <a:r>
              <a:rPr lang="en-US" altLang="zh-CN" sz="2400" dirty="0" err="1">
                <a:solidFill>
                  <a:srgbClr val="000000"/>
                </a:solidFill>
                <a:latin typeface="Arial Rounded MT Bold" panose="020F0704030504030204" pitchFamily="34" charset="0"/>
              </a:rPr>
              <a:t>nàlǐ</a:t>
            </a:r>
            <a:r>
              <a:rPr lang="en-US" altLang="zh-CN" sz="2400" dirty="0">
                <a:solidFill>
                  <a:srgbClr val="000000"/>
                </a:solidFill>
                <a:latin typeface="Arial Rounded MT Bold" panose="020F0704030504030204" pitchFamily="34" charset="0"/>
              </a:rPr>
              <a:t> </a:t>
            </a:r>
            <a:r>
              <a:rPr lang="en-US" altLang="zh-CN" sz="2400" dirty="0" err="1">
                <a:solidFill>
                  <a:srgbClr val="000000"/>
                </a:solidFill>
                <a:latin typeface="Arial Rounded MT Bold" panose="020F0704030504030204" pitchFamily="34" charset="0"/>
              </a:rPr>
              <a:t>qù</a:t>
            </a:r>
            <a:r>
              <a:rPr lang="en-US" altLang="zh-CN" sz="2400" dirty="0">
                <a:solidFill>
                  <a:srgbClr val="000000"/>
                </a:solidFill>
                <a:latin typeface="Arial Rounded MT Bold" panose="020F0704030504030204" pitchFamily="34" charset="0"/>
              </a:rPr>
              <a:t>.</a:t>
            </a:r>
            <a:endParaRPr lang="en-US" altLang="zh-CN" sz="2400" dirty="0">
              <a:solidFill>
                <a:srgbClr val="000000"/>
              </a:solidFill>
              <a:latin typeface="Arial Rounded MT Bold" panose="020F0704030504030204" pitchFamily="34" charset="0"/>
            </a:endParaRPr>
          </a:p>
          <a:p>
            <a:pPr>
              <a:lnSpc>
                <a:spcPct val="150000"/>
              </a:lnSpc>
            </a:pPr>
            <a:r>
              <a:rPr lang="zh-CN" altLang="en-US" sz="2400" dirty="0">
                <a:solidFill>
                  <a:srgbClr val="000000"/>
                </a:solidFill>
                <a:latin typeface="Arial Rounded MT Bold" panose="020F0704030504030204" pitchFamily="34" charset="0"/>
              </a:rPr>
              <a:t>小明邀请我们晚上到他那里去</a:t>
            </a:r>
            <a:r>
              <a:rPr lang="en-US" altLang="zh-CN" sz="2400" b="0" i="0" dirty="0">
                <a:solidFill>
                  <a:srgbClr val="000000"/>
                </a:solidFill>
                <a:effectLst/>
                <a:latin typeface="Arial Rounded MT Bold" panose="020F0704030504030204" pitchFamily="34" charset="0"/>
                <a:ea typeface="宋体" panose="02010600030101010101" pitchFamily="2" charset="-122"/>
              </a:rPr>
              <a:t>.</a:t>
            </a:r>
            <a:r>
              <a:rPr lang="en-US" altLang="zh-CN" sz="2400" b="0" i="0" dirty="0">
                <a:solidFill>
                  <a:srgbClr val="000000"/>
                </a:solidFill>
                <a:effectLst/>
                <a:latin typeface="Arial Rounded MT Bold" panose="020F0704030504030204" pitchFamily="34" charset="0"/>
              </a:rPr>
              <a:t> </a:t>
            </a:r>
            <a:endParaRPr lang="en-US" altLang="zh-CN" sz="2400" b="0" i="0" dirty="0">
              <a:solidFill>
                <a:srgbClr val="000000"/>
              </a:solidFill>
              <a:effectLst/>
              <a:latin typeface="Arial Rounded MT Bold" panose="020F0704030504030204" pitchFamily="34" charset="0"/>
            </a:endParaRPr>
          </a:p>
          <a:p>
            <a:pPr>
              <a:lnSpc>
                <a:spcPct val="150000"/>
              </a:lnSpc>
            </a:pPr>
            <a:r>
              <a:rPr lang="en-US" altLang="zh-CN" sz="2400" b="0" i="0" dirty="0">
                <a:solidFill>
                  <a:srgbClr val="000000"/>
                </a:solidFill>
                <a:effectLst/>
                <a:latin typeface="Arial Rounded MT Bold" panose="020F0704030504030204" pitchFamily="34" charset="0"/>
              </a:rPr>
              <a:t>Xiao Ming invited us to him at night. </a:t>
            </a:r>
            <a:endParaRPr lang="en-US" altLang="zh-CN" sz="2400" b="0" i="0" dirty="0">
              <a:solidFill>
                <a:srgbClr val="000000"/>
              </a:solidFill>
              <a:effectLst/>
              <a:latin typeface="Arial Rounded MT Bold" panose="020F0704030504030204" pitchFamily="34" charset="0"/>
            </a:endParaRPr>
          </a:p>
          <a:p>
            <a:pPr>
              <a:lnSpc>
                <a:spcPct val="150000"/>
              </a:lnSpc>
            </a:pPr>
            <a:r>
              <a:rPr lang="en-US" altLang="zh-CN" sz="2400" dirty="0">
                <a:solidFill>
                  <a:srgbClr val="000000"/>
                </a:solidFill>
                <a:latin typeface="Arial Rounded MT Bold" panose="020F0704030504030204" pitchFamily="34" charset="0"/>
                <a:ea typeface="宋体" panose="02010600030101010101" pitchFamily="2" charset="-122"/>
              </a:rPr>
              <a:t>4.</a:t>
            </a:r>
            <a:r>
              <a:rPr lang="zh-CN" altLang="en-US" sz="2400" b="0" i="0" dirty="0">
                <a:solidFill>
                  <a:srgbClr val="000000"/>
                </a:solidFill>
                <a:effectLst/>
                <a:latin typeface="Arial Rounded MT Bold" panose="020F0704030504030204" pitchFamily="34" charset="0"/>
                <a:ea typeface="宋体" panose="02010600030101010101" pitchFamily="2" charset="-122"/>
              </a:rPr>
              <a:t>那么</a:t>
            </a:r>
            <a:r>
              <a:rPr lang="en-US" altLang="zh-CN" sz="2400" b="0" i="0" u="none" strike="noStrike" dirty="0" err="1">
                <a:solidFill>
                  <a:srgbClr val="008000"/>
                </a:solidFill>
                <a:effectLst/>
                <a:latin typeface="Arial Rounded MT Bold" panose="020F0704030504030204" pitchFamily="34" charset="0"/>
                <a:ea typeface="宋体" panose="02010600030101010101" pitchFamily="2" charset="-122"/>
              </a:rPr>
              <a:t>nà</a:t>
            </a:r>
            <a:r>
              <a:rPr lang="en-US" altLang="zh-CN" sz="2400" b="0" i="0" u="none" strike="noStrike" dirty="0">
                <a:solidFill>
                  <a:srgbClr val="008000"/>
                </a:solidFill>
                <a:effectLst/>
                <a:latin typeface="Arial Rounded MT Bold" panose="020F0704030504030204" pitchFamily="34" charset="0"/>
                <a:ea typeface="宋体" panose="02010600030101010101" pitchFamily="2" charset="-122"/>
              </a:rPr>
              <a:t> </a:t>
            </a:r>
            <a:r>
              <a:rPr lang="en-US" altLang="zh-CN" sz="2400" b="0" i="0" dirty="0" err="1">
                <a:solidFill>
                  <a:srgbClr val="000000"/>
                </a:solidFill>
                <a:effectLst/>
                <a:latin typeface="Arial Rounded MT Bold" panose="020F0704030504030204" pitchFamily="34" charset="0"/>
                <a:ea typeface="宋体" panose="02010600030101010101" pitchFamily="2" charset="-122"/>
              </a:rPr>
              <a:t>me〖then</a:t>
            </a:r>
            <a:r>
              <a:rPr lang="en-US" altLang="zh-CN" sz="2400" b="0" i="0" dirty="0">
                <a:solidFill>
                  <a:srgbClr val="000000"/>
                </a:solidFill>
                <a:effectLst/>
                <a:latin typeface="Arial Rounded MT Bold" panose="020F0704030504030204" pitchFamily="34" charset="0"/>
                <a:ea typeface="宋体" panose="02010600030101010101" pitchFamily="2" charset="-122"/>
              </a:rPr>
              <a:t>〗</a:t>
            </a:r>
            <a:r>
              <a:rPr lang="en-US" altLang="zh-CN" sz="2400" b="0" i="0" dirty="0">
                <a:solidFill>
                  <a:srgbClr val="000000"/>
                </a:solidFill>
                <a:effectLst/>
                <a:latin typeface="Arial Rounded MT Bold" panose="020F0704030504030204" pitchFamily="34" charset="0"/>
              </a:rPr>
              <a:t> </a:t>
            </a:r>
            <a:endParaRPr lang="en-US" altLang="zh-CN" sz="2400" b="0" i="0" dirty="0">
              <a:solidFill>
                <a:srgbClr val="000000"/>
              </a:solidFill>
              <a:effectLst/>
              <a:latin typeface="Arial Rounded MT Bold" panose="020F0704030504030204" pitchFamily="34" charset="0"/>
            </a:endParaRPr>
          </a:p>
          <a:p>
            <a:pPr>
              <a:lnSpc>
                <a:spcPct val="150000"/>
              </a:lnSpc>
            </a:pPr>
            <a:r>
              <a:rPr lang="en-US" altLang="zh-CN" sz="2400" b="0" i="0" dirty="0">
                <a:solidFill>
                  <a:srgbClr val="000000"/>
                </a:solidFill>
                <a:effectLst/>
                <a:latin typeface="Arial Rounded MT Bold" panose="020F0704030504030204" pitchFamily="34" charset="0"/>
              </a:rPr>
              <a:t>means to follow the meaning of the above and lead to the expected result</a:t>
            </a:r>
            <a:br>
              <a:rPr lang="zh-CN" altLang="en-US" sz="2400" dirty="0">
                <a:latin typeface="Arial Rounded MT Bold" panose="020F0704030504030204" pitchFamily="34" charset="0"/>
              </a:rPr>
            </a:br>
            <a:r>
              <a:rPr lang="en-US" altLang="zh-CN" sz="2400" dirty="0" err="1">
                <a:latin typeface="Arial Rounded MT Bold" panose="020F0704030504030204" pitchFamily="34" charset="0"/>
              </a:rPr>
              <a:t>eg:tā</a:t>
            </a:r>
            <a:r>
              <a:rPr lang="en-US" altLang="zh-CN" sz="2400" dirty="0">
                <a:latin typeface="Arial Rounded MT Bold" panose="020F0704030504030204" pitchFamily="34" charset="0"/>
              </a:rPr>
              <a:t> </a:t>
            </a:r>
            <a:r>
              <a:rPr lang="en-US" altLang="zh-CN" sz="2400" dirty="0" err="1">
                <a:latin typeface="Arial Rounded MT Bold" panose="020F0704030504030204" pitchFamily="34" charset="0"/>
              </a:rPr>
              <a:t>jìrán</a:t>
            </a:r>
            <a:r>
              <a:rPr lang="en-US" altLang="zh-CN" sz="2400" dirty="0">
                <a:latin typeface="Arial Rounded MT Bold" panose="020F0704030504030204" pitchFamily="34" charset="0"/>
              </a:rPr>
              <a:t> </a:t>
            </a:r>
            <a:r>
              <a:rPr lang="en-US" altLang="zh-CN" sz="2400" dirty="0" err="1">
                <a:latin typeface="Arial Rounded MT Bold" panose="020F0704030504030204" pitchFamily="34" charset="0"/>
              </a:rPr>
              <a:t>bù</a:t>
            </a:r>
            <a:r>
              <a:rPr lang="en-US" altLang="zh-CN" sz="2400" dirty="0">
                <a:latin typeface="Arial Rounded MT Bold" panose="020F0704030504030204" pitchFamily="34" charset="0"/>
              </a:rPr>
              <a:t> </a:t>
            </a:r>
            <a:r>
              <a:rPr lang="en-US" altLang="zh-CN" sz="2400" dirty="0" err="1">
                <a:latin typeface="Arial Rounded MT Bold" panose="020F0704030504030204" pitchFamily="34" charset="0"/>
              </a:rPr>
              <a:t>láile</a:t>
            </a:r>
            <a:r>
              <a:rPr lang="en-US" altLang="zh-CN" sz="2400" dirty="0">
                <a:latin typeface="Arial Rounded MT Bold" panose="020F0704030504030204" pitchFamily="34" charset="0"/>
              </a:rPr>
              <a:t>, </a:t>
            </a:r>
            <a:r>
              <a:rPr lang="en-US" altLang="zh-CN" sz="2400" dirty="0" err="1">
                <a:latin typeface="Arial Rounded MT Bold" panose="020F0704030504030204" pitchFamily="34" charset="0"/>
              </a:rPr>
              <a:t>nàme</a:t>
            </a:r>
            <a:r>
              <a:rPr lang="en-US" altLang="zh-CN" sz="2400" dirty="0">
                <a:latin typeface="Arial Rounded MT Bold" panose="020F0704030504030204" pitchFamily="34" charset="0"/>
              </a:rPr>
              <a:t> </a:t>
            </a:r>
            <a:r>
              <a:rPr lang="en-US" altLang="zh-CN" sz="2400" dirty="0" err="1">
                <a:latin typeface="Arial Rounded MT Bold" panose="020F0704030504030204" pitchFamily="34" charset="0"/>
              </a:rPr>
              <a:t>wǒ</a:t>
            </a:r>
            <a:r>
              <a:rPr lang="en-US" altLang="zh-CN" sz="2400" dirty="0">
                <a:latin typeface="Arial Rounded MT Bold" panose="020F0704030504030204" pitchFamily="34" charset="0"/>
              </a:rPr>
              <a:t> </a:t>
            </a:r>
            <a:r>
              <a:rPr lang="en-US" altLang="zh-CN" sz="2400" dirty="0" err="1">
                <a:latin typeface="Arial Rounded MT Bold" panose="020F0704030504030204" pitchFamily="34" charset="0"/>
              </a:rPr>
              <a:t>yě</a:t>
            </a:r>
            <a:r>
              <a:rPr lang="en-US" altLang="zh-CN" sz="2400" dirty="0">
                <a:latin typeface="Arial Rounded MT Bold" panose="020F0704030504030204" pitchFamily="34" charset="0"/>
              </a:rPr>
              <a:t> </a:t>
            </a:r>
            <a:r>
              <a:rPr lang="en-US" altLang="zh-CN" sz="2400" dirty="0" err="1">
                <a:latin typeface="Arial Rounded MT Bold" panose="020F0704030504030204" pitchFamily="34" charset="0"/>
              </a:rPr>
              <a:t>huíqùle</a:t>
            </a:r>
            <a:endParaRPr lang="en-US" altLang="zh-CN" sz="2400" dirty="0">
              <a:latin typeface="Arial Rounded MT Bold" panose="020F0704030504030204" pitchFamily="34" charset="0"/>
            </a:endParaRPr>
          </a:p>
          <a:p>
            <a:pPr>
              <a:lnSpc>
                <a:spcPct val="150000"/>
              </a:lnSpc>
            </a:pPr>
            <a:r>
              <a:rPr lang="zh-CN" altLang="en-US" sz="2400" b="0" i="0" dirty="0">
                <a:solidFill>
                  <a:srgbClr val="000000"/>
                </a:solidFill>
                <a:effectLst/>
                <a:latin typeface="Arial Rounded MT Bold" panose="020F0704030504030204" pitchFamily="34" charset="0"/>
                <a:ea typeface="宋体" panose="02010600030101010101" pitchFamily="2" charset="-122"/>
              </a:rPr>
              <a:t>他既然不来了</a:t>
            </a:r>
            <a:r>
              <a:rPr lang="en-US" altLang="zh-CN" sz="2400" b="0" i="0" dirty="0">
                <a:solidFill>
                  <a:srgbClr val="000000"/>
                </a:solidFill>
                <a:effectLst/>
                <a:latin typeface="Arial Rounded MT Bold" panose="020F0704030504030204" pitchFamily="34" charset="0"/>
                <a:ea typeface="宋体" panose="02010600030101010101" pitchFamily="2" charset="-122"/>
              </a:rPr>
              <a:t>,</a:t>
            </a:r>
            <a:r>
              <a:rPr lang="zh-CN" altLang="en-US" sz="2400" b="0" i="0" dirty="0">
                <a:solidFill>
                  <a:srgbClr val="000000"/>
                </a:solidFill>
                <a:effectLst/>
                <a:latin typeface="Arial Rounded MT Bold" panose="020F0704030504030204" pitchFamily="34" charset="0"/>
                <a:ea typeface="宋体" panose="02010600030101010101" pitchFamily="2" charset="-122"/>
              </a:rPr>
              <a:t>那么我也回去了。</a:t>
            </a:r>
            <a:r>
              <a:rPr lang="en-US" altLang="zh-CN" sz="2400" b="0" i="0" dirty="0">
                <a:solidFill>
                  <a:srgbClr val="000000"/>
                </a:solidFill>
                <a:effectLst/>
                <a:latin typeface="Arial Rounded MT Bold" panose="020F0704030504030204" pitchFamily="34" charset="0"/>
              </a:rPr>
              <a:t> Since he is not coming, then I will go back too .</a:t>
            </a:r>
            <a:endParaRPr lang="en-US" altLang="zh-CN" sz="2400" b="0" i="0" dirty="0">
              <a:solidFill>
                <a:srgbClr val="000000"/>
              </a:solidFill>
              <a:effectLst/>
              <a:latin typeface="Arial Rounded MT Bold" panose="020F0704030504030204" pitchFamily="34" charset="0"/>
            </a:endParaRPr>
          </a:p>
        </p:txBody>
      </p:sp>
      <p:pic>
        <p:nvPicPr>
          <p:cNvPr id="6148" name="Picture 4" descr="那的笔顺"/>
          <p:cNvPicPr>
            <a:picLocks noChangeAspect="1" noChangeArrowheads="1" noCrop="1"/>
          </p:cNvPicPr>
          <p:nvPr/>
        </p:nvPicPr>
        <p:blipFill>
          <a:blip r:embed="rId1"/>
          <a:srcRect/>
          <a:stretch>
            <a:fillRect/>
          </a:stretch>
        </p:blipFill>
        <p:spPr bwMode="auto">
          <a:xfrm>
            <a:off x="9170670" y="100965"/>
            <a:ext cx="2857500" cy="28575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558800" y="1797050"/>
              <a:ext cx="1403350" cy="44450"/>
            </p14:xfrm>
          </p:contentPart>
        </mc:Choice>
        <mc:Fallback xmlns="">
          <p:pic>
            <p:nvPicPr>
              <p:cNvPr id="2" name="墨迹 1"/>
            </p:nvPicPr>
            <p:blipFill>
              <a:blip r:embed="rId3"/>
            </p:blipFill>
            <p:spPr>
              <a:xfrm>
                <a:off x="558800" y="1797050"/>
                <a:ext cx="1403350" cy="4445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3" name="墨迹 2"/>
              <p14:cNvContentPartPr/>
              <p14:nvPr/>
            </p14:nvContentPartPr>
            <p14:xfrm>
              <a:off x="1562100" y="2393950"/>
              <a:ext cx="2012950" cy="82550"/>
            </p14:xfrm>
          </p:contentPart>
        </mc:Choice>
        <mc:Fallback xmlns="">
          <p:pic>
            <p:nvPicPr>
              <p:cNvPr id="3" name="墨迹 2"/>
            </p:nvPicPr>
            <p:blipFill>
              <a:blip r:embed="rId5"/>
            </p:blipFill>
            <p:spPr>
              <a:xfrm>
                <a:off x="1562100" y="2393950"/>
                <a:ext cx="2012950" cy="8255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5" name="墨迹 4"/>
              <p14:cNvContentPartPr/>
              <p14:nvPr/>
            </p14:nvContentPartPr>
            <p14:xfrm>
              <a:off x="3365500" y="3937000"/>
              <a:ext cx="571500" cy="120650"/>
            </p14:xfrm>
          </p:contentPart>
        </mc:Choice>
        <mc:Fallback xmlns="">
          <p:pic>
            <p:nvPicPr>
              <p:cNvPr id="5" name="墨迹 4"/>
            </p:nvPicPr>
            <p:blipFill>
              <a:blip r:embed="rId7"/>
            </p:blipFill>
            <p:spPr>
              <a:xfrm>
                <a:off x="3365500" y="3937000"/>
                <a:ext cx="571500" cy="12065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7" name="墨迹 6"/>
              <p14:cNvContentPartPr/>
              <p14:nvPr/>
            </p14:nvContentPartPr>
            <p14:xfrm>
              <a:off x="336550" y="4006850"/>
              <a:ext cx="400050" cy="360"/>
            </p14:xfrm>
          </p:contentPart>
        </mc:Choice>
        <mc:Fallback xmlns="">
          <p:pic>
            <p:nvPicPr>
              <p:cNvPr id="7" name="墨迹 6"/>
            </p:nvPicPr>
            <p:blipFill>
              <a:blip r:embed="rId9"/>
            </p:blipFill>
            <p:spPr>
              <a:xfrm>
                <a:off x="336550" y="4006850"/>
                <a:ext cx="400050" cy="36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8" name="墨迹 7"/>
              <p14:cNvContentPartPr/>
              <p14:nvPr/>
            </p14:nvContentPartPr>
            <p14:xfrm>
              <a:off x="215900" y="4533900"/>
              <a:ext cx="1200150" cy="63500"/>
            </p14:xfrm>
          </p:contentPart>
        </mc:Choice>
        <mc:Fallback xmlns="">
          <p:pic>
            <p:nvPicPr>
              <p:cNvPr id="8" name="墨迹 7"/>
            </p:nvPicPr>
            <p:blipFill>
              <a:blip r:embed="rId11"/>
            </p:blipFill>
            <p:spPr>
              <a:xfrm>
                <a:off x="215900" y="4533900"/>
                <a:ext cx="1200150" cy="6350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9" name="墨迹 8"/>
              <p14:cNvContentPartPr/>
              <p14:nvPr/>
            </p14:nvContentPartPr>
            <p14:xfrm>
              <a:off x="927100" y="4000500"/>
              <a:ext cx="520700" cy="63500"/>
            </p14:xfrm>
          </p:contentPart>
        </mc:Choice>
        <mc:Fallback xmlns="">
          <p:pic>
            <p:nvPicPr>
              <p:cNvPr id="9" name="墨迹 8"/>
            </p:nvPicPr>
            <p:blipFill>
              <a:blip r:embed="rId13"/>
            </p:blipFill>
            <p:spPr>
              <a:xfrm>
                <a:off x="927100" y="4000500"/>
                <a:ext cx="520700" cy="6350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0" name="墨迹 9"/>
              <p14:cNvContentPartPr/>
              <p14:nvPr/>
            </p14:nvContentPartPr>
            <p14:xfrm>
              <a:off x="1847850" y="4546600"/>
              <a:ext cx="641350" cy="31750"/>
            </p14:xfrm>
          </p:contentPart>
        </mc:Choice>
        <mc:Fallback xmlns="">
          <p:pic>
            <p:nvPicPr>
              <p:cNvPr id="10" name="墨迹 9"/>
            </p:nvPicPr>
            <p:blipFill>
              <a:blip r:embed="rId15"/>
            </p:blipFill>
            <p:spPr>
              <a:xfrm>
                <a:off x="1847850" y="4546600"/>
                <a:ext cx="641350" cy="3175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1" name="墨迹 10"/>
              <p14:cNvContentPartPr/>
              <p14:nvPr/>
            </p14:nvContentPartPr>
            <p14:xfrm>
              <a:off x="1790700" y="4514850"/>
              <a:ext cx="476250" cy="25400"/>
            </p14:xfrm>
          </p:contentPart>
        </mc:Choice>
        <mc:Fallback xmlns="">
          <p:pic>
            <p:nvPicPr>
              <p:cNvPr id="11" name="墨迹 10"/>
            </p:nvPicPr>
            <p:blipFill>
              <a:blip r:embed="rId17"/>
            </p:blipFill>
            <p:spPr>
              <a:xfrm>
                <a:off x="1790700" y="4514850"/>
                <a:ext cx="476250" cy="2540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2" name="墨迹 11"/>
              <p14:cNvContentPartPr/>
              <p14:nvPr/>
            </p14:nvContentPartPr>
            <p14:xfrm>
              <a:off x="1568450" y="4044950"/>
              <a:ext cx="565150" cy="360"/>
            </p14:xfrm>
          </p:contentPart>
        </mc:Choice>
        <mc:Fallback xmlns="">
          <p:pic>
            <p:nvPicPr>
              <p:cNvPr id="12" name="墨迹 11"/>
            </p:nvPicPr>
            <p:blipFill>
              <a:blip r:embed="rId19"/>
            </p:blipFill>
            <p:spPr>
              <a:xfrm>
                <a:off x="1568450" y="4044950"/>
                <a:ext cx="565150" cy="36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3" name="墨迹 12"/>
              <p14:cNvContentPartPr/>
              <p14:nvPr/>
            </p14:nvContentPartPr>
            <p14:xfrm>
              <a:off x="2654300" y="4514850"/>
              <a:ext cx="266700" cy="25400"/>
            </p14:xfrm>
          </p:contentPart>
        </mc:Choice>
        <mc:Fallback xmlns="">
          <p:pic>
            <p:nvPicPr>
              <p:cNvPr id="13" name="墨迹 12"/>
            </p:nvPicPr>
            <p:blipFill>
              <a:blip r:embed="rId21"/>
            </p:blipFill>
            <p:spPr>
              <a:xfrm>
                <a:off x="2654300" y="4514850"/>
                <a:ext cx="266700" cy="2540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4" name="墨迹 13"/>
              <p14:cNvContentPartPr/>
              <p14:nvPr/>
            </p14:nvContentPartPr>
            <p14:xfrm>
              <a:off x="2216150" y="3994150"/>
              <a:ext cx="438150" cy="6350"/>
            </p14:xfrm>
          </p:contentPart>
        </mc:Choice>
        <mc:Fallback xmlns="">
          <p:pic>
            <p:nvPicPr>
              <p:cNvPr id="14" name="墨迹 13"/>
            </p:nvPicPr>
            <p:blipFill>
              <a:blip r:embed="rId23"/>
            </p:blipFill>
            <p:spPr>
              <a:xfrm>
                <a:off x="2216150" y="3994150"/>
                <a:ext cx="438150" cy="635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5" name="墨迹 14"/>
              <p14:cNvContentPartPr/>
              <p14:nvPr/>
            </p14:nvContentPartPr>
            <p14:xfrm>
              <a:off x="4019550" y="4527550"/>
              <a:ext cx="920750" cy="360"/>
            </p14:xfrm>
          </p:contentPart>
        </mc:Choice>
        <mc:Fallback xmlns="">
          <p:pic>
            <p:nvPicPr>
              <p:cNvPr id="15" name="墨迹 14"/>
            </p:nvPicPr>
            <p:blipFill>
              <a:blip r:embed="rId25"/>
            </p:blipFill>
            <p:spPr>
              <a:xfrm>
                <a:off x="4019550" y="4527550"/>
                <a:ext cx="920750" cy="36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6" name="墨迹 15"/>
              <p14:cNvContentPartPr/>
              <p14:nvPr/>
            </p14:nvContentPartPr>
            <p14:xfrm>
              <a:off x="3219450" y="3517900"/>
              <a:ext cx="844550" cy="533400"/>
            </p14:xfrm>
          </p:contentPart>
        </mc:Choice>
        <mc:Fallback xmlns="">
          <p:pic>
            <p:nvPicPr>
              <p:cNvPr id="16" name="墨迹 15"/>
            </p:nvPicPr>
            <p:blipFill>
              <a:blip r:embed="rId27"/>
            </p:blipFill>
            <p:spPr>
              <a:xfrm>
                <a:off x="3219450" y="3517900"/>
                <a:ext cx="844550" cy="53340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7" name="墨迹 16"/>
              <p14:cNvContentPartPr/>
              <p14:nvPr/>
            </p14:nvContentPartPr>
            <p14:xfrm>
              <a:off x="527050" y="5067300"/>
              <a:ext cx="552450" cy="76200"/>
            </p14:xfrm>
          </p:contentPart>
        </mc:Choice>
        <mc:Fallback xmlns="">
          <p:pic>
            <p:nvPicPr>
              <p:cNvPr id="17" name="墨迹 16"/>
            </p:nvPicPr>
            <p:blipFill>
              <a:blip r:embed="rId29"/>
            </p:blipFill>
            <p:spPr>
              <a:xfrm>
                <a:off x="527050" y="5067300"/>
                <a:ext cx="552450" cy="7620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8" name="墨迹 17"/>
              <p14:cNvContentPartPr/>
              <p14:nvPr/>
            </p14:nvContentPartPr>
            <p14:xfrm>
              <a:off x="520700" y="5060950"/>
              <a:ext cx="482600" cy="12700"/>
            </p14:xfrm>
          </p:contentPart>
        </mc:Choice>
        <mc:Fallback xmlns="">
          <p:pic>
            <p:nvPicPr>
              <p:cNvPr id="18" name="墨迹 17"/>
            </p:nvPicPr>
            <p:blipFill>
              <a:blip r:embed="rId31"/>
            </p:blipFill>
            <p:spPr>
              <a:xfrm>
                <a:off x="520700" y="5060950"/>
                <a:ext cx="482600" cy="1270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19" name="墨迹 18"/>
              <p14:cNvContentPartPr/>
              <p14:nvPr/>
            </p14:nvContentPartPr>
            <p14:xfrm>
              <a:off x="520700" y="5080000"/>
              <a:ext cx="514350" cy="19050"/>
            </p14:xfrm>
          </p:contentPart>
        </mc:Choice>
        <mc:Fallback xmlns="">
          <p:pic>
            <p:nvPicPr>
              <p:cNvPr id="19" name="墨迹 18"/>
            </p:nvPicPr>
            <p:blipFill>
              <a:blip r:embed="rId33"/>
            </p:blipFill>
            <p:spPr>
              <a:xfrm>
                <a:off x="520700" y="5080000"/>
                <a:ext cx="514350" cy="1905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0" name="墨迹 19"/>
              <p14:cNvContentPartPr/>
              <p14:nvPr/>
            </p14:nvContentPartPr>
            <p14:xfrm>
              <a:off x="2260600" y="5035550"/>
              <a:ext cx="584200" cy="12700"/>
            </p14:xfrm>
          </p:contentPart>
        </mc:Choice>
        <mc:Fallback xmlns="">
          <p:pic>
            <p:nvPicPr>
              <p:cNvPr id="20" name="墨迹 19"/>
            </p:nvPicPr>
            <p:blipFill>
              <a:blip r:embed="rId35"/>
            </p:blipFill>
            <p:spPr>
              <a:xfrm>
                <a:off x="2260600" y="5035550"/>
                <a:ext cx="584200" cy="1270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1" name="墨迹 20"/>
              <p14:cNvContentPartPr/>
              <p14:nvPr/>
            </p14:nvContentPartPr>
            <p14:xfrm>
              <a:off x="2298700" y="5105400"/>
              <a:ext cx="628650" cy="360"/>
            </p14:xfrm>
          </p:contentPart>
        </mc:Choice>
        <mc:Fallback xmlns="">
          <p:pic>
            <p:nvPicPr>
              <p:cNvPr id="21" name="墨迹 20"/>
            </p:nvPicPr>
            <p:blipFill>
              <a:blip r:embed="rId37"/>
            </p:blipFill>
            <p:spPr>
              <a:xfrm>
                <a:off x="2298700" y="5105400"/>
                <a:ext cx="628650" cy="36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2" name="墨迹 21"/>
              <p14:cNvContentPartPr/>
              <p14:nvPr/>
            </p14:nvContentPartPr>
            <p14:xfrm>
              <a:off x="5505450" y="6731000"/>
              <a:ext cx="273050" cy="25400"/>
            </p14:xfrm>
          </p:contentPart>
        </mc:Choice>
        <mc:Fallback xmlns="">
          <p:pic>
            <p:nvPicPr>
              <p:cNvPr id="22" name="墨迹 21"/>
            </p:nvPicPr>
            <p:blipFill>
              <a:blip r:embed="rId39"/>
            </p:blipFill>
            <p:spPr>
              <a:xfrm>
                <a:off x="5505450" y="6731000"/>
                <a:ext cx="273050" cy="2540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3" name="墨迹 22"/>
              <p14:cNvContentPartPr/>
              <p14:nvPr/>
            </p14:nvContentPartPr>
            <p14:xfrm>
              <a:off x="6356350" y="6699250"/>
              <a:ext cx="1270000" cy="6350"/>
            </p14:xfrm>
          </p:contentPart>
        </mc:Choice>
        <mc:Fallback xmlns="">
          <p:pic>
            <p:nvPicPr>
              <p:cNvPr id="23" name="墨迹 22"/>
            </p:nvPicPr>
            <p:blipFill>
              <a:blip r:embed="rId41"/>
            </p:blipFill>
            <p:spPr>
              <a:xfrm>
                <a:off x="6356350" y="6699250"/>
                <a:ext cx="1270000" cy="635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4" name="墨迹 23"/>
              <p14:cNvContentPartPr/>
              <p14:nvPr/>
            </p14:nvContentPartPr>
            <p14:xfrm>
              <a:off x="4730750" y="6692900"/>
              <a:ext cx="692150" cy="12700"/>
            </p14:xfrm>
          </p:contentPart>
        </mc:Choice>
        <mc:Fallback xmlns="">
          <p:pic>
            <p:nvPicPr>
              <p:cNvPr id="24" name="墨迹 23"/>
            </p:nvPicPr>
            <p:blipFill>
              <a:blip r:embed="rId43"/>
            </p:blipFill>
            <p:spPr>
              <a:xfrm>
                <a:off x="4730750" y="6692900"/>
                <a:ext cx="692150" cy="1270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5" name="墨迹 24"/>
              <p14:cNvContentPartPr/>
              <p14:nvPr/>
            </p14:nvContentPartPr>
            <p14:xfrm>
              <a:off x="7893050" y="6343650"/>
              <a:ext cx="704850" cy="387350"/>
            </p14:xfrm>
          </p:contentPart>
        </mc:Choice>
        <mc:Fallback xmlns="">
          <p:pic>
            <p:nvPicPr>
              <p:cNvPr id="25" name="墨迹 24"/>
            </p:nvPicPr>
            <p:blipFill>
              <a:blip r:embed="rId45"/>
            </p:blipFill>
            <p:spPr>
              <a:xfrm>
                <a:off x="7893050" y="6343650"/>
                <a:ext cx="704850" cy="38735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6" name="墨迹 25"/>
              <p14:cNvContentPartPr/>
              <p14:nvPr/>
            </p14:nvContentPartPr>
            <p14:xfrm>
              <a:off x="10515600" y="6661150"/>
              <a:ext cx="304800" cy="50800"/>
            </p14:xfrm>
          </p:contentPart>
        </mc:Choice>
        <mc:Fallback xmlns="">
          <p:pic>
            <p:nvPicPr>
              <p:cNvPr id="26" name="墨迹 25"/>
            </p:nvPicPr>
            <p:blipFill>
              <a:blip r:embed="rId47"/>
            </p:blipFill>
            <p:spPr>
              <a:xfrm>
                <a:off x="10515600" y="6661150"/>
                <a:ext cx="304800" cy="5080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7" name="墨迹 26"/>
              <p14:cNvContentPartPr/>
              <p14:nvPr/>
            </p14:nvContentPartPr>
            <p14:xfrm>
              <a:off x="2990850" y="6273800"/>
              <a:ext cx="476250" cy="438150"/>
            </p14:xfrm>
          </p:contentPart>
        </mc:Choice>
        <mc:Fallback xmlns="">
          <p:pic>
            <p:nvPicPr>
              <p:cNvPr id="27" name="墨迹 26"/>
            </p:nvPicPr>
            <p:blipFill>
              <a:blip r:embed="rId49"/>
            </p:blipFill>
            <p:spPr>
              <a:xfrm>
                <a:off x="2990850" y="6273800"/>
                <a:ext cx="476250" cy="43815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28" name="墨迹 27"/>
              <p14:cNvContentPartPr/>
              <p14:nvPr/>
            </p14:nvContentPartPr>
            <p14:xfrm>
              <a:off x="9378950" y="6661150"/>
              <a:ext cx="1028700" cy="88900"/>
            </p14:xfrm>
          </p:contentPart>
        </mc:Choice>
        <mc:Fallback xmlns="">
          <p:pic>
            <p:nvPicPr>
              <p:cNvPr id="28" name="墨迹 27"/>
            </p:nvPicPr>
            <p:blipFill>
              <a:blip r:embed="rId51"/>
            </p:blipFill>
            <p:spPr>
              <a:xfrm>
                <a:off x="9378950" y="6661150"/>
                <a:ext cx="1028700" cy="88900"/>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29" name="墨迹 28"/>
              <p14:cNvContentPartPr/>
              <p14:nvPr/>
            </p14:nvContentPartPr>
            <p14:xfrm>
              <a:off x="3486150" y="6699250"/>
              <a:ext cx="482600" cy="6350"/>
            </p14:xfrm>
          </p:contentPart>
        </mc:Choice>
        <mc:Fallback xmlns="">
          <p:pic>
            <p:nvPicPr>
              <p:cNvPr id="29" name="墨迹 28"/>
            </p:nvPicPr>
            <p:blipFill>
              <a:blip r:embed="rId53"/>
            </p:blipFill>
            <p:spPr>
              <a:xfrm>
                <a:off x="3486150" y="6699250"/>
                <a:ext cx="482600" cy="6350"/>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30" name="墨迹 29"/>
              <p14:cNvContentPartPr/>
              <p14:nvPr/>
            </p14:nvContentPartPr>
            <p14:xfrm>
              <a:off x="9728200" y="2451100"/>
              <a:ext cx="546100" cy="31750"/>
            </p14:xfrm>
          </p:contentPart>
        </mc:Choice>
        <mc:Fallback xmlns="">
          <p:pic>
            <p:nvPicPr>
              <p:cNvPr id="30" name="墨迹 29"/>
            </p:nvPicPr>
            <p:blipFill>
              <a:blip r:embed="rId55"/>
            </p:blipFill>
            <p:spPr>
              <a:xfrm>
                <a:off x="9728200" y="2451100"/>
                <a:ext cx="546100" cy="3175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1" name="墨迹 30"/>
              <p14:cNvContentPartPr/>
              <p14:nvPr/>
            </p14:nvContentPartPr>
            <p14:xfrm>
              <a:off x="10750550" y="2374900"/>
              <a:ext cx="844550" cy="12700"/>
            </p14:xfrm>
          </p:contentPart>
        </mc:Choice>
        <mc:Fallback xmlns="">
          <p:pic>
            <p:nvPicPr>
              <p:cNvPr id="31" name="墨迹 30"/>
            </p:nvPicPr>
            <p:blipFill>
              <a:blip r:embed="rId57"/>
            </p:blipFill>
            <p:spPr>
              <a:xfrm>
                <a:off x="10750550" y="2374900"/>
                <a:ext cx="844550" cy="12700"/>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2" name="墨迹 31"/>
              <p14:cNvContentPartPr/>
              <p14:nvPr/>
            </p14:nvContentPartPr>
            <p14:xfrm>
              <a:off x="8204200" y="3556000"/>
              <a:ext cx="482600" cy="933450"/>
            </p14:xfrm>
          </p:contentPart>
        </mc:Choice>
        <mc:Fallback xmlns="">
          <p:pic>
            <p:nvPicPr>
              <p:cNvPr id="32" name="墨迹 31"/>
            </p:nvPicPr>
            <p:blipFill>
              <a:blip r:embed="rId59"/>
            </p:blipFill>
            <p:spPr>
              <a:xfrm>
                <a:off x="8204200" y="3556000"/>
                <a:ext cx="482600" cy="93345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3" name="墨迹 32"/>
              <p14:cNvContentPartPr/>
              <p14:nvPr/>
            </p14:nvContentPartPr>
            <p14:xfrm>
              <a:off x="8128000" y="3822700"/>
              <a:ext cx="323850" cy="6350"/>
            </p14:xfrm>
          </p:contentPart>
        </mc:Choice>
        <mc:Fallback xmlns="">
          <p:pic>
            <p:nvPicPr>
              <p:cNvPr id="33" name="墨迹 32"/>
            </p:nvPicPr>
            <p:blipFill>
              <a:blip r:embed="rId61"/>
            </p:blipFill>
            <p:spPr>
              <a:xfrm>
                <a:off x="8128000" y="3822700"/>
                <a:ext cx="323850" cy="6350"/>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34" name="墨迹 33"/>
              <p14:cNvContentPartPr/>
              <p14:nvPr/>
            </p14:nvContentPartPr>
            <p14:xfrm>
              <a:off x="8045450" y="4006850"/>
              <a:ext cx="463550" cy="57150"/>
            </p14:xfrm>
          </p:contentPart>
        </mc:Choice>
        <mc:Fallback xmlns="">
          <p:pic>
            <p:nvPicPr>
              <p:cNvPr id="34" name="墨迹 33"/>
            </p:nvPicPr>
            <p:blipFill>
              <a:blip r:embed="rId63"/>
            </p:blipFill>
            <p:spPr>
              <a:xfrm>
                <a:off x="8045450" y="4006850"/>
                <a:ext cx="463550" cy="57150"/>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35" name="墨迹 34"/>
              <p14:cNvContentPartPr/>
              <p14:nvPr/>
            </p14:nvContentPartPr>
            <p14:xfrm>
              <a:off x="8102600" y="3632200"/>
              <a:ext cx="234950" cy="946150"/>
            </p14:xfrm>
          </p:contentPart>
        </mc:Choice>
        <mc:Fallback xmlns="">
          <p:pic>
            <p:nvPicPr>
              <p:cNvPr id="35" name="墨迹 34"/>
            </p:nvPicPr>
            <p:blipFill>
              <a:blip r:embed="rId65"/>
            </p:blipFill>
            <p:spPr>
              <a:xfrm>
                <a:off x="8102600" y="3632200"/>
                <a:ext cx="234950" cy="946150"/>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36" name="墨迹 35"/>
              <p14:cNvContentPartPr/>
              <p14:nvPr/>
            </p14:nvContentPartPr>
            <p14:xfrm>
              <a:off x="8858250" y="3689350"/>
              <a:ext cx="349250" cy="508000"/>
            </p14:xfrm>
          </p:contentPart>
        </mc:Choice>
        <mc:Fallback xmlns="">
          <p:pic>
            <p:nvPicPr>
              <p:cNvPr id="36" name="墨迹 35"/>
            </p:nvPicPr>
            <p:blipFill>
              <a:blip r:embed="rId67"/>
            </p:blipFill>
            <p:spPr>
              <a:xfrm>
                <a:off x="8858250" y="3689350"/>
                <a:ext cx="349250" cy="508000"/>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37" name="墨迹 36"/>
              <p14:cNvContentPartPr/>
              <p14:nvPr/>
            </p14:nvContentPartPr>
            <p14:xfrm>
              <a:off x="8890000" y="3702050"/>
              <a:ext cx="50800" cy="1123950"/>
            </p14:xfrm>
          </p:contentPart>
        </mc:Choice>
        <mc:Fallback xmlns="">
          <p:pic>
            <p:nvPicPr>
              <p:cNvPr id="37" name="墨迹 36"/>
            </p:nvPicPr>
            <p:blipFill>
              <a:blip r:embed="rId69"/>
            </p:blipFill>
            <p:spPr>
              <a:xfrm>
                <a:off x="8890000" y="3702050"/>
                <a:ext cx="50800" cy="1123950"/>
              </a:xfrm>
              <a:prstGeom prst="rect"/>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哪的笔顺"/>
          <p:cNvPicPr>
            <a:picLocks noChangeAspect="1" noChangeArrowheads="1" noCrop="1"/>
          </p:cNvPicPr>
          <p:nvPr/>
        </p:nvPicPr>
        <p:blipFill>
          <a:blip r:embed="rId1"/>
          <a:srcRect/>
          <a:stretch>
            <a:fillRect/>
          </a:stretch>
        </p:blipFill>
        <p:spPr bwMode="auto">
          <a:xfrm>
            <a:off x="9140190" y="0"/>
            <a:ext cx="3051810" cy="305181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300201" y="375010"/>
            <a:ext cx="6093372" cy="584775"/>
          </a:xfrm>
          <a:prstGeom prst="rect">
            <a:avLst/>
          </a:prstGeom>
          <a:noFill/>
        </p:spPr>
        <p:txBody>
          <a:bodyPr wrap="square">
            <a:spAutoFit/>
          </a:bodyPr>
          <a:lstStyle/>
          <a:p>
            <a:r>
              <a:rPr lang="zh-CN" altLang="en-US" sz="3200" b="0" i="0" dirty="0">
                <a:solidFill>
                  <a:srgbClr val="000000"/>
                </a:solidFill>
                <a:effectLst/>
                <a:latin typeface="宋体" panose="02010600030101010101" pitchFamily="2" charset="-122"/>
                <a:ea typeface="宋体" panose="02010600030101010101" pitchFamily="2" charset="-122"/>
              </a:rPr>
              <a:t>哪  </a:t>
            </a:r>
            <a:r>
              <a:rPr lang="en-US" altLang="zh-CN" sz="3200" b="0" i="0" u="none" strike="noStrike" dirty="0" err="1">
                <a:solidFill>
                  <a:srgbClr val="008000"/>
                </a:solidFill>
                <a:effectLst/>
                <a:latin typeface="宋体" panose="02010600030101010101" pitchFamily="2" charset="-122"/>
                <a:ea typeface="宋体" panose="02010600030101010101" pitchFamily="2" charset="-122"/>
              </a:rPr>
              <a:t>nǎ</a:t>
            </a:r>
            <a:endParaRPr lang="zh-CN" altLang="en-US" sz="3200" dirty="0"/>
          </a:p>
        </p:txBody>
      </p:sp>
      <p:sp>
        <p:nvSpPr>
          <p:cNvPr id="6" name="文本框 5"/>
          <p:cNvSpPr txBox="1"/>
          <p:nvPr/>
        </p:nvSpPr>
        <p:spPr>
          <a:xfrm>
            <a:off x="300044" y="2214406"/>
            <a:ext cx="11864962" cy="3415030"/>
          </a:xfrm>
          <a:prstGeom prst="rect">
            <a:avLst/>
          </a:prstGeom>
          <a:noFill/>
        </p:spPr>
        <p:txBody>
          <a:bodyPr wrap="square">
            <a:spAutoFit/>
          </a:bodyPr>
          <a:lstStyle/>
          <a:p>
            <a:pPr>
              <a:lnSpc>
                <a:spcPct val="150000"/>
              </a:lnSpc>
            </a:pPr>
            <a:r>
              <a:rPr lang="zh-CN" altLang="en-US" sz="2400" b="1" i="0" dirty="0">
                <a:solidFill>
                  <a:srgbClr val="000000"/>
                </a:solidFill>
                <a:effectLst/>
                <a:latin typeface="Arial Rounded MT Bold" panose="020F0704030504030204" pitchFamily="34" charset="0"/>
                <a:ea typeface="宋体" panose="02010600030101010101" pitchFamily="2" charset="-122"/>
              </a:rPr>
              <a:t>哪儿</a:t>
            </a:r>
            <a:r>
              <a:rPr lang="en-US" altLang="zh-CN" sz="2400" b="1" i="0" dirty="0">
                <a:solidFill>
                  <a:srgbClr val="000000"/>
                </a:solidFill>
                <a:effectLst/>
                <a:latin typeface="Arial Rounded MT Bold" panose="020F0704030504030204" pitchFamily="34" charset="0"/>
                <a:ea typeface="宋体" panose="02010600030101010101" pitchFamily="2" charset="-122"/>
              </a:rPr>
              <a:t> </a:t>
            </a:r>
            <a:r>
              <a:rPr lang="en-US" altLang="zh-CN" sz="2400" b="0" i="0" u="none" strike="noStrike" dirty="0" err="1">
                <a:solidFill>
                  <a:srgbClr val="008000"/>
                </a:solidFill>
                <a:effectLst/>
                <a:latin typeface="Arial Rounded MT Bold" panose="020F0704030504030204" pitchFamily="34" charset="0"/>
                <a:ea typeface="宋体" panose="02010600030101010101" pitchFamily="2" charset="-122"/>
              </a:rPr>
              <a:t>nǎ</a:t>
            </a:r>
            <a:r>
              <a:rPr lang="en-US" altLang="zh-CN" sz="2400" b="0" i="0" dirty="0" err="1">
                <a:solidFill>
                  <a:srgbClr val="000000"/>
                </a:solidFill>
                <a:effectLst/>
                <a:latin typeface="Arial Rounded MT Bold" panose="020F0704030504030204" pitchFamily="34" charset="0"/>
                <a:ea typeface="宋体" panose="02010600030101010101" pitchFamily="2" charset="-122"/>
              </a:rPr>
              <a:t>r〖where</a:t>
            </a:r>
            <a:r>
              <a:rPr lang="en-US" altLang="zh-CN" sz="2400" b="0" i="0" dirty="0">
                <a:solidFill>
                  <a:srgbClr val="000000"/>
                </a:solidFill>
                <a:effectLst/>
                <a:latin typeface="Arial Rounded MT Bold" panose="020F0704030504030204" pitchFamily="34" charset="0"/>
                <a:ea typeface="宋体" panose="02010600030101010101" pitchFamily="2" charset="-122"/>
              </a:rPr>
              <a:t>〗 e.g. </a:t>
            </a:r>
            <a:r>
              <a:rPr lang="zh-CN" altLang="en-US" sz="2400" b="0" i="0" dirty="0">
                <a:solidFill>
                  <a:srgbClr val="000000"/>
                </a:solidFill>
                <a:effectLst/>
                <a:latin typeface="Arial Rounded MT Bold" panose="020F0704030504030204" pitchFamily="34" charset="0"/>
                <a:ea typeface="宋体" panose="02010600030101010101" pitchFamily="2" charset="-122"/>
              </a:rPr>
              <a:t>超市在哪儿？</a:t>
            </a:r>
            <a:r>
              <a:rPr lang="en-US" altLang="zh-CN" sz="2400" b="0" i="0" dirty="0">
                <a:solidFill>
                  <a:srgbClr val="000000"/>
                </a:solidFill>
                <a:effectLst/>
                <a:latin typeface="Arial Rounded MT Bold" panose="020F0704030504030204" pitchFamily="34" charset="0"/>
                <a:ea typeface="宋体" panose="02010600030101010101" pitchFamily="2" charset="-122"/>
              </a:rPr>
              <a:t>Where is the supermarket?</a:t>
            </a:r>
            <a:endParaRPr lang="en-US" altLang="zh-CN" sz="2400" b="0" i="0" dirty="0">
              <a:solidFill>
                <a:srgbClr val="000000"/>
              </a:solidFill>
              <a:effectLst/>
              <a:latin typeface="Arial Rounded MT Bold" panose="020F0704030504030204" pitchFamily="34" charset="0"/>
              <a:ea typeface="宋体" panose="02010600030101010101" pitchFamily="2" charset="-122"/>
            </a:endParaRPr>
          </a:p>
          <a:p>
            <a:pPr>
              <a:lnSpc>
                <a:spcPct val="150000"/>
              </a:lnSpc>
            </a:pPr>
            <a:r>
              <a:rPr lang="en-US" altLang="zh-CN" sz="2400" b="0" i="0" dirty="0">
                <a:solidFill>
                  <a:srgbClr val="000000"/>
                </a:solidFill>
                <a:effectLst/>
                <a:latin typeface="Arial Rounded MT Bold" panose="020F0704030504030204" pitchFamily="34" charset="0"/>
                <a:ea typeface="宋体" panose="02010600030101010101" pitchFamily="2" charset="-122"/>
              </a:rPr>
              <a:t>                                      </a:t>
            </a:r>
            <a:r>
              <a:rPr lang="zh-CN" altLang="en-US" sz="2400" b="0" i="0" dirty="0">
                <a:solidFill>
                  <a:srgbClr val="000000"/>
                </a:solidFill>
                <a:effectLst/>
                <a:latin typeface="Arial Rounded MT Bold" panose="020F0704030504030204" pitchFamily="34" charset="0"/>
                <a:ea typeface="宋体" panose="02010600030101010101" pitchFamily="2" charset="-122"/>
              </a:rPr>
              <a:t>你去哪儿？</a:t>
            </a:r>
            <a:r>
              <a:rPr lang="en-US" altLang="zh-CN" sz="2400" b="0" i="0" dirty="0">
                <a:solidFill>
                  <a:srgbClr val="000000"/>
                </a:solidFill>
                <a:effectLst/>
                <a:latin typeface="Arial Rounded MT Bold" panose="020F0704030504030204" pitchFamily="34" charset="0"/>
                <a:ea typeface="宋体" panose="02010600030101010101" pitchFamily="2" charset="-122"/>
              </a:rPr>
              <a:t>Where do you go?</a:t>
            </a:r>
            <a:endParaRPr lang="en-US" altLang="zh-CN" sz="2400" b="0" i="0" dirty="0">
              <a:solidFill>
                <a:srgbClr val="000000"/>
              </a:solidFill>
              <a:effectLst/>
              <a:latin typeface="Arial Rounded MT Bold" panose="020F0704030504030204" pitchFamily="34" charset="0"/>
              <a:ea typeface="宋体" panose="02010600030101010101" pitchFamily="2" charset="-122"/>
            </a:endParaRPr>
          </a:p>
          <a:p>
            <a:pPr>
              <a:lnSpc>
                <a:spcPct val="150000"/>
              </a:lnSpc>
            </a:pPr>
            <a:r>
              <a:rPr lang="zh-CN" altLang="en-US" sz="2400" b="1" i="0" dirty="0">
                <a:solidFill>
                  <a:srgbClr val="000000"/>
                </a:solidFill>
                <a:effectLst/>
                <a:latin typeface="Arial Rounded MT Bold" panose="020F0704030504030204" pitchFamily="34" charset="0"/>
                <a:ea typeface="宋体" panose="02010600030101010101" pitchFamily="2" charset="-122"/>
              </a:rPr>
              <a:t>哪个</a:t>
            </a:r>
            <a:r>
              <a:rPr lang="en-US" altLang="zh-CN" sz="2400" b="1" i="0" dirty="0">
                <a:solidFill>
                  <a:srgbClr val="000000"/>
                </a:solidFill>
                <a:effectLst/>
                <a:latin typeface="Arial Rounded MT Bold" panose="020F0704030504030204" pitchFamily="34" charset="0"/>
                <a:ea typeface="宋体" panose="02010600030101010101" pitchFamily="2" charset="-122"/>
              </a:rPr>
              <a:t> </a:t>
            </a:r>
            <a:r>
              <a:rPr lang="en-US" altLang="zh-CN" sz="2400" b="0" i="0" u="none" strike="noStrike" dirty="0" err="1">
                <a:solidFill>
                  <a:srgbClr val="008000"/>
                </a:solidFill>
                <a:effectLst/>
                <a:latin typeface="Arial Rounded MT Bold" panose="020F0704030504030204" pitchFamily="34" charset="0"/>
                <a:ea typeface="宋体" panose="02010600030101010101" pitchFamily="2" charset="-122"/>
              </a:rPr>
              <a:t>nǎ</a:t>
            </a:r>
            <a:r>
              <a:rPr lang="en-US" altLang="zh-CN" sz="2400" b="0" i="0" dirty="0" err="1">
                <a:solidFill>
                  <a:srgbClr val="000000"/>
                </a:solidFill>
                <a:effectLst/>
                <a:latin typeface="Arial Rounded MT Bold" panose="020F0704030504030204" pitchFamily="34" charset="0"/>
                <a:ea typeface="宋体" panose="02010600030101010101" pitchFamily="2" charset="-122"/>
              </a:rPr>
              <a:t>ge〖what;which</a:t>
            </a:r>
            <a:r>
              <a:rPr lang="en-US" altLang="zh-CN" sz="2400" b="0" i="0" dirty="0">
                <a:solidFill>
                  <a:srgbClr val="000000"/>
                </a:solidFill>
                <a:effectLst/>
                <a:latin typeface="Arial Rounded MT Bold" panose="020F0704030504030204" pitchFamily="34" charset="0"/>
                <a:ea typeface="宋体" panose="02010600030101010101" pitchFamily="2" charset="-122"/>
              </a:rPr>
              <a:t>〗∶</a:t>
            </a:r>
            <a:r>
              <a:rPr lang="zh-CN" altLang="en-US" sz="2400" b="0" i="0" dirty="0">
                <a:solidFill>
                  <a:srgbClr val="000000"/>
                </a:solidFill>
                <a:effectLst/>
                <a:latin typeface="Arial Rounded MT Bold" panose="020F0704030504030204" pitchFamily="34" charset="0"/>
                <a:ea typeface="宋体" panose="02010600030101010101" pitchFamily="2" charset="-122"/>
              </a:rPr>
              <a:t>所指事物中的哪一个</a:t>
            </a:r>
            <a:endParaRPr lang="en-US" altLang="zh-CN" sz="2400" dirty="0">
              <a:latin typeface="Arial Rounded MT Bold" panose="020F0704030504030204" pitchFamily="34" charset="0"/>
            </a:endParaRPr>
          </a:p>
          <a:p>
            <a:pPr>
              <a:lnSpc>
                <a:spcPct val="150000"/>
              </a:lnSpc>
            </a:pPr>
            <a:r>
              <a:rPr lang="zh-CN" altLang="en-US" sz="2400" b="0" i="0" dirty="0">
                <a:solidFill>
                  <a:srgbClr val="000000"/>
                </a:solidFill>
                <a:effectLst/>
                <a:latin typeface="Arial Rounded MT Bold" panose="020F0704030504030204" pitchFamily="34" charset="0"/>
                <a:ea typeface="宋体" panose="02010600030101010101" pitchFamily="2" charset="-122"/>
              </a:rPr>
              <a:t>                你们是哪个班的</a:t>
            </a:r>
            <a:r>
              <a:rPr lang="en-US" altLang="zh-CN" sz="2400" b="0" i="0" dirty="0">
                <a:solidFill>
                  <a:srgbClr val="000000"/>
                </a:solidFill>
                <a:effectLst/>
                <a:latin typeface="Arial Rounded MT Bold" panose="020F0704030504030204" pitchFamily="34" charset="0"/>
                <a:ea typeface="宋体" panose="02010600030101010101" pitchFamily="2" charset="-122"/>
              </a:rPr>
              <a:t>?</a:t>
            </a:r>
            <a:r>
              <a:rPr lang="en-US" altLang="zh-CN" sz="2400" b="0" i="0" dirty="0">
                <a:solidFill>
                  <a:srgbClr val="000000"/>
                </a:solidFill>
                <a:effectLst/>
                <a:latin typeface="Arial Rounded MT Bold" panose="020F0704030504030204" pitchFamily="34" charset="0"/>
              </a:rPr>
              <a:t> </a:t>
            </a:r>
            <a:r>
              <a:rPr lang="en-US" altLang="zh-CN" sz="2400" dirty="0" err="1">
                <a:latin typeface="Arial Rounded MT Bold" panose="020F0704030504030204" pitchFamily="34" charset="0"/>
                <a:sym typeface="+mn-ea"/>
              </a:rPr>
              <a:t>Nǐmen</a:t>
            </a:r>
            <a:r>
              <a:rPr lang="en-US" altLang="zh-CN" sz="2400" dirty="0">
                <a:latin typeface="Arial Rounded MT Bold" panose="020F0704030504030204" pitchFamily="34" charset="0"/>
                <a:sym typeface="+mn-ea"/>
              </a:rPr>
              <a:t> </a:t>
            </a:r>
            <a:r>
              <a:rPr lang="en-US" altLang="zh-CN" sz="2400" dirty="0" err="1">
                <a:latin typeface="Arial Rounded MT Bold" panose="020F0704030504030204" pitchFamily="34" charset="0"/>
                <a:sym typeface="+mn-ea"/>
              </a:rPr>
              <a:t>shì</a:t>
            </a:r>
            <a:r>
              <a:rPr lang="en-US" altLang="zh-CN" sz="2400" dirty="0">
                <a:latin typeface="Arial Rounded MT Bold" panose="020F0704030504030204" pitchFamily="34" charset="0"/>
                <a:sym typeface="+mn-ea"/>
              </a:rPr>
              <a:t> </a:t>
            </a:r>
            <a:r>
              <a:rPr lang="en-US" altLang="zh-CN" sz="2400" dirty="0" err="1">
                <a:latin typeface="Arial Rounded MT Bold" panose="020F0704030504030204" pitchFamily="34" charset="0"/>
                <a:sym typeface="+mn-ea"/>
              </a:rPr>
              <a:t>nǎge</a:t>
            </a:r>
            <a:r>
              <a:rPr lang="en-US" altLang="zh-CN" sz="2400" dirty="0">
                <a:latin typeface="Arial Rounded MT Bold" panose="020F0704030504030204" pitchFamily="34" charset="0"/>
                <a:sym typeface="+mn-ea"/>
              </a:rPr>
              <a:t> </a:t>
            </a:r>
            <a:r>
              <a:rPr lang="en-US" altLang="zh-CN" sz="2400" dirty="0" err="1">
                <a:latin typeface="Arial Rounded MT Bold" panose="020F0704030504030204" pitchFamily="34" charset="0"/>
                <a:sym typeface="+mn-ea"/>
              </a:rPr>
              <a:t>bān</a:t>
            </a:r>
            <a:r>
              <a:rPr lang="en-US" altLang="zh-CN" sz="2400" dirty="0">
                <a:latin typeface="Arial Rounded MT Bold" panose="020F0704030504030204" pitchFamily="34" charset="0"/>
                <a:sym typeface="+mn-ea"/>
              </a:rPr>
              <a:t> de?</a:t>
            </a:r>
            <a:r>
              <a:rPr lang="en-US" altLang="zh-CN" sz="2400" b="0" i="0" dirty="0">
                <a:solidFill>
                  <a:srgbClr val="000000"/>
                </a:solidFill>
                <a:effectLst/>
                <a:latin typeface="Arial Rounded MT Bold" panose="020F0704030504030204" pitchFamily="34" charset="0"/>
              </a:rPr>
              <a:t>Which class are you in? </a:t>
            </a:r>
            <a:br>
              <a:rPr lang="zh-CN" altLang="en-US" sz="2400" dirty="0">
                <a:latin typeface="Arial Rounded MT Bold" panose="020F0704030504030204" pitchFamily="34" charset="0"/>
              </a:rPr>
            </a:br>
            <a:r>
              <a:rPr lang="zh-CN" altLang="en-US" sz="2400" dirty="0">
                <a:latin typeface="Arial Rounded MT Bold" panose="020F0704030504030204" pitchFamily="34" charset="0"/>
              </a:rPr>
              <a:t>               </a:t>
            </a:r>
            <a:r>
              <a:rPr lang="en-US" altLang="zh-CN" sz="2400" b="0" i="0" dirty="0">
                <a:solidFill>
                  <a:srgbClr val="000000"/>
                </a:solidFill>
                <a:effectLst/>
                <a:latin typeface="Arial Rounded MT Bold" panose="020F0704030504030204" pitchFamily="34" charset="0"/>
                <a:ea typeface="宋体" panose="02010600030101010101" pitchFamily="2" charset="-122"/>
              </a:rPr>
              <a:t>〖who〗∶</a:t>
            </a:r>
            <a:r>
              <a:rPr lang="zh-CN" altLang="en-US" sz="2400" b="0" i="0" dirty="0">
                <a:solidFill>
                  <a:srgbClr val="000000"/>
                </a:solidFill>
                <a:effectLst/>
                <a:latin typeface="Arial Rounded MT Bold" panose="020F0704030504030204" pitchFamily="34" charset="0"/>
                <a:ea typeface="宋体" panose="02010600030101010101" pitchFamily="2" charset="-122"/>
              </a:rPr>
              <a:t>哪个人</a:t>
            </a:r>
            <a:r>
              <a:rPr lang="en-US" altLang="zh-CN" sz="2400" b="0" i="0" dirty="0">
                <a:solidFill>
                  <a:srgbClr val="000000"/>
                </a:solidFill>
                <a:effectLst/>
                <a:latin typeface="Arial Rounded MT Bold" panose="020F0704030504030204" pitchFamily="34" charset="0"/>
                <a:ea typeface="宋体" panose="02010600030101010101" pitchFamily="2" charset="-122"/>
              </a:rPr>
              <a:t>;</a:t>
            </a:r>
            <a:r>
              <a:rPr lang="zh-CN" altLang="en-US" sz="2400" b="0" i="0" dirty="0">
                <a:solidFill>
                  <a:srgbClr val="000000"/>
                </a:solidFill>
                <a:effectLst/>
                <a:latin typeface="Arial Rounded MT Bold" panose="020F0704030504030204" pitchFamily="34" charset="0"/>
                <a:ea typeface="宋体" panose="02010600030101010101" pitchFamily="2" charset="-122"/>
              </a:rPr>
              <a:t>谁    </a:t>
            </a:r>
            <a:endParaRPr lang="zh-CN" altLang="en-US" sz="2400" b="0" i="0" dirty="0">
              <a:solidFill>
                <a:srgbClr val="000000"/>
              </a:solidFill>
              <a:effectLst/>
              <a:latin typeface="Arial Rounded MT Bold" panose="020F0704030504030204" pitchFamily="34" charset="0"/>
              <a:ea typeface="宋体" panose="02010600030101010101" pitchFamily="2" charset="-122"/>
            </a:endParaRPr>
          </a:p>
          <a:p>
            <a:pPr>
              <a:lnSpc>
                <a:spcPct val="150000"/>
              </a:lnSpc>
            </a:pPr>
            <a:r>
              <a:rPr lang="zh-CN" altLang="en-US" sz="2400" b="0" i="0" dirty="0">
                <a:solidFill>
                  <a:srgbClr val="000000"/>
                </a:solidFill>
                <a:effectLst/>
                <a:latin typeface="Arial Rounded MT Bold" panose="020F0704030504030204" pitchFamily="34" charset="0"/>
                <a:ea typeface="宋体" panose="02010600030101010101" pitchFamily="2" charset="-122"/>
              </a:rPr>
              <a:t>                 哪个人在打电话？</a:t>
            </a:r>
            <a:r>
              <a:rPr lang="en-US" altLang="zh-CN" sz="2400" dirty="0" err="1">
                <a:solidFill>
                  <a:srgbClr val="000000"/>
                </a:solidFill>
                <a:effectLst/>
                <a:latin typeface="Arial Rounded MT Bold" panose="020F0704030504030204" pitchFamily="34" charset="0"/>
                <a:ea typeface="宋体" panose="02010600030101010101" pitchFamily="2" charset="-122"/>
                <a:sym typeface="+mn-ea"/>
              </a:rPr>
              <a:t>Nǎge</a:t>
            </a:r>
            <a:r>
              <a:rPr lang="en-US" altLang="zh-CN" sz="2400" dirty="0">
                <a:solidFill>
                  <a:srgbClr val="000000"/>
                </a:solidFill>
                <a:effectLst/>
                <a:latin typeface="Arial Rounded MT Bold" panose="020F0704030504030204" pitchFamily="34" charset="0"/>
                <a:ea typeface="宋体" panose="02010600030101010101" pitchFamily="2" charset="-122"/>
                <a:sym typeface="+mn-ea"/>
              </a:rPr>
              <a:t> </a:t>
            </a:r>
            <a:r>
              <a:rPr lang="en-US" altLang="zh-CN" sz="2400" dirty="0" err="1">
                <a:solidFill>
                  <a:srgbClr val="000000"/>
                </a:solidFill>
                <a:effectLst/>
                <a:latin typeface="Arial Rounded MT Bold" panose="020F0704030504030204" pitchFamily="34" charset="0"/>
                <a:ea typeface="宋体" panose="02010600030101010101" pitchFamily="2" charset="-122"/>
                <a:sym typeface="+mn-ea"/>
              </a:rPr>
              <a:t>zài</a:t>
            </a:r>
            <a:r>
              <a:rPr lang="en-US" altLang="zh-CN" sz="2400" dirty="0">
                <a:solidFill>
                  <a:srgbClr val="000000"/>
                </a:solidFill>
                <a:effectLst/>
                <a:latin typeface="Arial Rounded MT Bold" panose="020F0704030504030204" pitchFamily="34" charset="0"/>
                <a:ea typeface="宋体" panose="02010600030101010101" pitchFamily="2" charset="-122"/>
                <a:sym typeface="+mn-ea"/>
              </a:rPr>
              <a:t> </a:t>
            </a:r>
            <a:r>
              <a:rPr lang="en-US" altLang="zh-CN" sz="2400" dirty="0" err="1">
                <a:solidFill>
                  <a:srgbClr val="000000"/>
                </a:solidFill>
                <a:effectLst/>
                <a:latin typeface="Arial Rounded MT Bold" panose="020F0704030504030204" pitchFamily="34" charset="0"/>
                <a:ea typeface="宋体" panose="02010600030101010101" pitchFamily="2" charset="-122"/>
                <a:sym typeface="+mn-ea"/>
              </a:rPr>
              <a:t>dǎ</a:t>
            </a:r>
            <a:r>
              <a:rPr lang="en-US" altLang="zh-CN" sz="2400" dirty="0">
                <a:solidFill>
                  <a:srgbClr val="000000"/>
                </a:solidFill>
                <a:effectLst/>
                <a:latin typeface="Arial Rounded MT Bold" panose="020F0704030504030204" pitchFamily="34" charset="0"/>
                <a:ea typeface="宋体" panose="02010600030101010101" pitchFamily="2" charset="-122"/>
                <a:sym typeface="+mn-ea"/>
              </a:rPr>
              <a:t> </a:t>
            </a:r>
            <a:r>
              <a:rPr lang="en-US" altLang="zh-CN" sz="2400" dirty="0" err="1">
                <a:solidFill>
                  <a:srgbClr val="000000"/>
                </a:solidFill>
                <a:effectLst/>
                <a:latin typeface="Arial Rounded MT Bold" panose="020F0704030504030204" pitchFamily="34" charset="0"/>
                <a:ea typeface="宋体" panose="02010600030101010101" pitchFamily="2" charset="-122"/>
                <a:sym typeface="+mn-ea"/>
              </a:rPr>
              <a:t>diànhuà</a:t>
            </a:r>
            <a:r>
              <a:rPr lang="en-US" altLang="zh-CN" sz="2400" dirty="0">
                <a:solidFill>
                  <a:srgbClr val="000000"/>
                </a:solidFill>
                <a:effectLst/>
                <a:latin typeface="Arial Rounded MT Bold" panose="020F0704030504030204" pitchFamily="34" charset="0"/>
                <a:ea typeface="宋体" panose="02010600030101010101" pitchFamily="2" charset="-122"/>
                <a:sym typeface="+mn-ea"/>
              </a:rPr>
              <a:t>?</a:t>
            </a:r>
            <a:r>
              <a:rPr lang="en-US" altLang="zh-CN" sz="2400" b="0" i="0" dirty="0">
                <a:solidFill>
                  <a:srgbClr val="000000"/>
                </a:solidFill>
                <a:effectLst/>
                <a:latin typeface="Arial Rounded MT Bold" panose="020F0704030504030204" pitchFamily="34" charset="0"/>
              </a:rPr>
              <a:t>Who is calling? </a:t>
            </a:r>
            <a:endParaRPr lang="en-US" altLang="zh-CN" sz="2400" b="0" i="0" dirty="0">
              <a:solidFill>
                <a:srgbClr val="000000"/>
              </a:solidFill>
              <a:effectLst/>
              <a:latin typeface="Arial Rounded MT Bold" panose="020F0704030504030204" pitchFamily="34" charset="0"/>
            </a:endParaRPr>
          </a:p>
        </p:txBody>
      </p:sp>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374650" y="946150"/>
              <a:ext cx="1257300" cy="101600"/>
            </p14:xfrm>
          </p:contentPart>
        </mc:Choice>
        <mc:Fallback xmlns="">
          <p:pic>
            <p:nvPicPr>
              <p:cNvPr id="2" name="墨迹 1"/>
            </p:nvPicPr>
            <p:blipFill>
              <a:blip r:embed="rId3"/>
            </p:blipFill>
            <p:spPr>
              <a:xfrm>
                <a:off x="374650" y="946150"/>
                <a:ext cx="1257300" cy="10160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3" name="墨迹 2"/>
              <p14:cNvContentPartPr/>
              <p14:nvPr/>
            </p14:nvContentPartPr>
            <p14:xfrm>
              <a:off x="1333500" y="895350"/>
              <a:ext cx="260350" cy="31750"/>
            </p14:xfrm>
          </p:contentPart>
        </mc:Choice>
        <mc:Fallback xmlns="">
          <p:pic>
            <p:nvPicPr>
              <p:cNvPr id="3" name="墨迹 2"/>
            </p:nvPicPr>
            <p:blipFill>
              <a:blip r:embed="rId5"/>
            </p:blipFill>
            <p:spPr>
              <a:xfrm>
                <a:off x="1333500" y="895350"/>
                <a:ext cx="260350" cy="3175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5" name="墨迹 4"/>
              <p14:cNvContentPartPr/>
              <p14:nvPr/>
            </p14:nvContentPartPr>
            <p14:xfrm>
              <a:off x="457200" y="2819400"/>
              <a:ext cx="444500" cy="360"/>
            </p14:xfrm>
          </p:contentPart>
        </mc:Choice>
        <mc:Fallback xmlns="">
          <p:pic>
            <p:nvPicPr>
              <p:cNvPr id="5" name="墨迹 4"/>
            </p:nvPicPr>
            <p:blipFill>
              <a:blip r:embed="rId7"/>
            </p:blipFill>
            <p:spPr>
              <a:xfrm>
                <a:off x="457200" y="2819400"/>
                <a:ext cx="444500" cy="36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7" name="墨迹 6"/>
              <p14:cNvContentPartPr/>
              <p14:nvPr/>
            </p14:nvContentPartPr>
            <p14:xfrm>
              <a:off x="1092200" y="2743200"/>
              <a:ext cx="400050" cy="360"/>
            </p14:xfrm>
          </p:contentPart>
        </mc:Choice>
        <mc:Fallback xmlns="">
          <p:pic>
            <p:nvPicPr>
              <p:cNvPr id="7" name="墨迹 6"/>
            </p:nvPicPr>
            <p:blipFill>
              <a:blip r:embed="rId9"/>
            </p:blipFill>
            <p:spPr>
              <a:xfrm>
                <a:off x="1092200" y="2743200"/>
                <a:ext cx="400050" cy="36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8" name="墨迹 7"/>
              <p14:cNvContentPartPr/>
              <p14:nvPr/>
            </p14:nvContentPartPr>
            <p14:xfrm>
              <a:off x="1104900" y="2724150"/>
              <a:ext cx="412750" cy="38100"/>
            </p14:xfrm>
          </p:contentPart>
        </mc:Choice>
        <mc:Fallback xmlns="">
          <p:pic>
            <p:nvPicPr>
              <p:cNvPr id="8" name="墨迹 7"/>
            </p:nvPicPr>
            <p:blipFill>
              <a:blip r:embed="rId11"/>
            </p:blipFill>
            <p:spPr>
              <a:xfrm>
                <a:off x="1104900" y="2724150"/>
                <a:ext cx="412750" cy="3810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9" name="墨迹 8"/>
              <p14:cNvContentPartPr/>
              <p14:nvPr/>
            </p14:nvContentPartPr>
            <p14:xfrm>
              <a:off x="450850" y="2768600"/>
              <a:ext cx="463550" cy="31750"/>
            </p14:xfrm>
          </p:contentPart>
        </mc:Choice>
        <mc:Fallback xmlns="">
          <p:pic>
            <p:nvPicPr>
              <p:cNvPr id="9" name="墨迹 8"/>
            </p:nvPicPr>
            <p:blipFill>
              <a:blip r:embed="rId13"/>
            </p:blipFill>
            <p:spPr>
              <a:xfrm>
                <a:off x="450850" y="2768600"/>
                <a:ext cx="463550" cy="3175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0" name="墨迹 9"/>
              <p14:cNvContentPartPr/>
              <p14:nvPr/>
            </p14:nvContentPartPr>
            <p14:xfrm>
              <a:off x="1670050" y="2698750"/>
              <a:ext cx="1060450" cy="107950"/>
            </p14:xfrm>
          </p:contentPart>
        </mc:Choice>
        <mc:Fallback xmlns="">
          <p:pic>
            <p:nvPicPr>
              <p:cNvPr id="10" name="墨迹 9"/>
            </p:nvPicPr>
            <p:blipFill>
              <a:blip r:embed="rId15"/>
            </p:blipFill>
            <p:spPr>
              <a:xfrm>
                <a:off x="1670050" y="2698750"/>
                <a:ext cx="1060450" cy="10795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1" name="墨迹 10"/>
              <p14:cNvContentPartPr/>
              <p14:nvPr/>
            </p14:nvContentPartPr>
            <p14:xfrm>
              <a:off x="3746500" y="2787650"/>
              <a:ext cx="1397000" cy="127000"/>
            </p14:xfrm>
          </p:contentPart>
        </mc:Choice>
        <mc:Fallback xmlns="">
          <p:pic>
            <p:nvPicPr>
              <p:cNvPr id="11" name="墨迹 10"/>
            </p:nvPicPr>
            <p:blipFill>
              <a:blip r:embed="rId17"/>
            </p:blipFill>
            <p:spPr>
              <a:xfrm>
                <a:off x="3746500" y="2787650"/>
                <a:ext cx="1397000" cy="12700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2" name="墨迹 11"/>
              <p14:cNvContentPartPr/>
              <p14:nvPr/>
            </p14:nvContentPartPr>
            <p14:xfrm>
              <a:off x="4025900" y="2813050"/>
              <a:ext cx="781050" cy="44450"/>
            </p14:xfrm>
          </p:contentPart>
        </mc:Choice>
        <mc:Fallback xmlns="">
          <p:pic>
            <p:nvPicPr>
              <p:cNvPr id="12" name="墨迹 11"/>
            </p:nvPicPr>
            <p:blipFill>
              <a:blip r:embed="rId19"/>
            </p:blipFill>
            <p:spPr>
              <a:xfrm>
                <a:off x="4025900" y="2813050"/>
                <a:ext cx="781050" cy="4445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3" name="墨迹 12"/>
              <p14:cNvContentPartPr/>
              <p14:nvPr/>
            </p14:nvContentPartPr>
            <p14:xfrm>
              <a:off x="3810000" y="2667000"/>
              <a:ext cx="412750" cy="120650"/>
            </p14:xfrm>
          </p:contentPart>
        </mc:Choice>
        <mc:Fallback xmlns="">
          <p:pic>
            <p:nvPicPr>
              <p:cNvPr id="13" name="墨迹 12"/>
            </p:nvPicPr>
            <p:blipFill>
              <a:blip r:embed="rId21"/>
            </p:blipFill>
            <p:spPr>
              <a:xfrm>
                <a:off x="3810000" y="2667000"/>
                <a:ext cx="412750" cy="12065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4" name="墨迹 13"/>
              <p14:cNvContentPartPr/>
              <p14:nvPr/>
            </p14:nvContentPartPr>
            <p14:xfrm>
              <a:off x="3594100" y="2362200"/>
              <a:ext cx="615950" cy="342900"/>
            </p14:xfrm>
          </p:contentPart>
        </mc:Choice>
        <mc:Fallback xmlns="">
          <p:pic>
            <p:nvPicPr>
              <p:cNvPr id="14" name="墨迹 13"/>
            </p:nvPicPr>
            <p:blipFill>
              <a:blip r:embed="rId23"/>
            </p:blipFill>
            <p:spPr>
              <a:xfrm>
                <a:off x="3594100" y="2362200"/>
                <a:ext cx="615950" cy="34290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5" name="墨迹 14"/>
              <p14:cNvContentPartPr/>
              <p14:nvPr/>
            </p14:nvContentPartPr>
            <p14:xfrm>
              <a:off x="4660900" y="2540000"/>
              <a:ext cx="666750" cy="361950"/>
            </p14:xfrm>
          </p:contentPart>
        </mc:Choice>
        <mc:Fallback xmlns="">
          <p:pic>
            <p:nvPicPr>
              <p:cNvPr id="15" name="墨迹 14"/>
            </p:nvPicPr>
            <p:blipFill>
              <a:blip r:embed="rId25"/>
            </p:blipFill>
            <p:spPr>
              <a:xfrm>
                <a:off x="4660900" y="2540000"/>
                <a:ext cx="666750" cy="36195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6" name="墨迹 15"/>
              <p14:cNvContentPartPr/>
              <p14:nvPr/>
            </p14:nvContentPartPr>
            <p14:xfrm>
              <a:off x="4476750" y="2330450"/>
              <a:ext cx="850900" cy="558800"/>
            </p14:xfrm>
          </p:contentPart>
        </mc:Choice>
        <mc:Fallback xmlns="">
          <p:pic>
            <p:nvPicPr>
              <p:cNvPr id="16" name="墨迹 15"/>
            </p:nvPicPr>
            <p:blipFill>
              <a:blip r:embed="rId27"/>
            </p:blipFill>
            <p:spPr>
              <a:xfrm>
                <a:off x="4476750" y="2330450"/>
                <a:ext cx="850900" cy="55880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7" name="墨迹 16"/>
              <p14:cNvContentPartPr/>
              <p14:nvPr/>
            </p14:nvContentPartPr>
            <p14:xfrm>
              <a:off x="5308600" y="2413000"/>
              <a:ext cx="25400" cy="234950"/>
            </p14:xfrm>
          </p:contentPart>
        </mc:Choice>
        <mc:Fallback xmlns="">
          <p:pic>
            <p:nvPicPr>
              <p:cNvPr id="17" name="墨迹 16"/>
            </p:nvPicPr>
            <p:blipFill>
              <a:blip r:embed="rId29"/>
            </p:blipFill>
            <p:spPr>
              <a:xfrm>
                <a:off x="5308600" y="2413000"/>
                <a:ext cx="25400" cy="23495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8" name="墨迹 17"/>
              <p14:cNvContentPartPr/>
              <p14:nvPr/>
            </p14:nvContentPartPr>
            <p14:xfrm>
              <a:off x="4241800" y="2438400"/>
              <a:ext cx="12700" cy="190500"/>
            </p14:xfrm>
          </p:contentPart>
        </mc:Choice>
        <mc:Fallback xmlns="">
          <p:pic>
            <p:nvPicPr>
              <p:cNvPr id="18" name="墨迹 17"/>
            </p:nvPicPr>
            <p:blipFill>
              <a:blip r:embed="rId31"/>
            </p:blipFill>
            <p:spPr>
              <a:xfrm>
                <a:off x="4241800" y="2438400"/>
                <a:ext cx="12700" cy="19050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19" name="墨迹 18"/>
              <p14:cNvContentPartPr/>
              <p14:nvPr/>
            </p14:nvContentPartPr>
            <p14:xfrm>
              <a:off x="4292600" y="3346450"/>
              <a:ext cx="584200" cy="12700"/>
            </p14:xfrm>
          </p:contentPart>
        </mc:Choice>
        <mc:Fallback xmlns="">
          <p:pic>
            <p:nvPicPr>
              <p:cNvPr id="19" name="墨迹 18"/>
            </p:nvPicPr>
            <p:blipFill>
              <a:blip r:embed="rId33"/>
            </p:blipFill>
            <p:spPr>
              <a:xfrm>
                <a:off x="4292600" y="3346450"/>
                <a:ext cx="584200" cy="1270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0" name="墨迹 19"/>
              <p14:cNvContentPartPr/>
              <p14:nvPr/>
            </p14:nvContentPartPr>
            <p14:xfrm>
              <a:off x="3867150" y="3282950"/>
              <a:ext cx="228600" cy="152400"/>
            </p14:xfrm>
          </p:contentPart>
        </mc:Choice>
        <mc:Fallback xmlns="">
          <p:pic>
            <p:nvPicPr>
              <p:cNvPr id="20" name="墨迹 19"/>
            </p:nvPicPr>
            <p:blipFill>
              <a:blip r:embed="rId35"/>
            </p:blipFill>
            <p:spPr>
              <a:xfrm>
                <a:off x="3867150" y="3282950"/>
                <a:ext cx="228600" cy="15240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1" name="墨迹 20"/>
              <p14:cNvContentPartPr/>
              <p14:nvPr/>
            </p14:nvContentPartPr>
            <p14:xfrm>
              <a:off x="400050" y="3886200"/>
              <a:ext cx="514350" cy="25400"/>
            </p14:xfrm>
          </p:contentPart>
        </mc:Choice>
        <mc:Fallback xmlns="">
          <p:pic>
            <p:nvPicPr>
              <p:cNvPr id="21" name="墨迹 20"/>
            </p:nvPicPr>
            <p:blipFill>
              <a:blip r:embed="rId37"/>
            </p:blipFill>
            <p:spPr>
              <a:xfrm>
                <a:off x="400050" y="3886200"/>
                <a:ext cx="514350" cy="2540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2" name="墨迹 21"/>
              <p14:cNvContentPartPr/>
              <p14:nvPr/>
            </p14:nvContentPartPr>
            <p14:xfrm>
              <a:off x="349250" y="3905250"/>
              <a:ext cx="571500" cy="44450"/>
            </p14:xfrm>
          </p:contentPart>
        </mc:Choice>
        <mc:Fallback xmlns="">
          <p:pic>
            <p:nvPicPr>
              <p:cNvPr id="22" name="墨迹 21"/>
            </p:nvPicPr>
            <p:blipFill>
              <a:blip r:embed="rId39"/>
            </p:blipFill>
            <p:spPr>
              <a:xfrm>
                <a:off x="349250" y="3905250"/>
                <a:ext cx="571500" cy="4445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3" name="墨迹 22"/>
              <p14:cNvContentPartPr/>
              <p14:nvPr/>
            </p14:nvContentPartPr>
            <p14:xfrm>
              <a:off x="2076450" y="3886200"/>
              <a:ext cx="1250950" cy="31750"/>
            </p14:xfrm>
          </p:contentPart>
        </mc:Choice>
        <mc:Fallback xmlns="">
          <p:pic>
            <p:nvPicPr>
              <p:cNvPr id="23" name="墨迹 22"/>
            </p:nvPicPr>
            <p:blipFill>
              <a:blip r:embed="rId41"/>
            </p:blipFill>
            <p:spPr>
              <a:xfrm>
                <a:off x="2076450" y="3886200"/>
                <a:ext cx="1250950" cy="3175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4" name="墨迹 23"/>
              <p14:cNvContentPartPr/>
              <p14:nvPr/>
            </p14:nvContentPartPr>
            <p14:xfrm>
              <a:off x="6076950" y="3873500"/>
              <a:ext cx="825500" cy="44450"/>
            </p14:xfrm>
          </p:contentPart>
        </mc:Choice>
        <mc:Fallback xmlns="">
          <p:pic>
            <p:nvPicPr>
              <p:cNvPr id="24" name="墨迹 23"/>
            </p:nvPicPr>
            <p:blipFill>
              <a:blip r:embed="rId43"/>
            </p:blipFill>
            <p:spPr>
              <a:xfrm>
                <a:off x="6076950" y="3873500"/>
                <a:ext cx="825500" cy="4445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5" name="墨迹 24"/>
              <p14:cNvContentPartPr/>
              <p14:nvPr/>
            </p14:nvContentPartPr>
            <p14:xfrm>
              <a:off x="1803400" y="4502150"/>
              <a:ext cx="457200" cy="19050"/>
            </p14:xfrm>
          </p:contentPart>
        </mc:Choice>
        <mc:Fallback xmlns="">
          <p:pic>
            <p:nvPicPr>
              <p:cNvPr id="25" name="墨迹 24"/>
            </p:nvPicPr>
            <p:blipFill>
              <a:blip r:embed="rId45"/>
            </p:blipFill>
            <p:spPr>
              <a:xfrm>
                <a:off x="1803400" y="4502150"/>
                <a:ext cx="457200" cy="1905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6" name="墨迹 25"/>
              <p14:cNvContentPartPr/>
              <p14:nvPr/>
            </p14:nvContentPartPr>
            <p14:xfrm>
              <a:off x="2374900" y="4343400"/>
              <a:ext cx="304800" cy="247650"/>
            </p14:xfrm>
          </p:contentPart>
        </mc:Choice>
        <mc:Fallback xmlns="">
          <p:pic>
            <p:nvPicPr>
              <p:cNvPr id="26" name="墨迹 25"/>
            </p:nvPicPr>
            <p:blipFill>
              <a:blip r:embed="rId47"/>
            </p:blipFill>
            <p:spPr>
              <a:xfrm>
                <a:off x="2374900" y="4343400"/>
                <a:ext cx="304800" cy="24765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7" name="墨迹 26"/>
              <p14:cNvContentPartPr/>
              <p14:nvPr/>
            </p14:nvContentPartPr>
            <p14:xfrm>
              <a:off x="2768600" y="4489450"/>
              <a:ext cx="698500" cy="6350"/>
            </p14:xfrm>
          </p:contentPart>
        </mc:Choice>
        <mc:Fallback xmlns="">
          <p:pic>
            <p:nvPicPr>
              <p:cNvPr id="27" name="墨迹 26"/>
            </p:nvPicPr>
            <p:blipFill>
              <a:blip r:embed="rId49"/>
            </p:blipFill>
            <p:spPr>
              <a:xfrm>
                <a:off x="2768600" y="4489450"/>
                <a:ext cx="698500" cy="635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28" name="墨迹 27"/>
              <p14:cNvContentPartPr/>
              <p14:nvPr/>
            </p14:nvContentPartPr>
            <p14:xfrm>
              <a:off x="7594600" y="4451350"/>
              <a:ext cx="1447800" cy="44450"/>
            </p14:xfrm>
          </p:contentPart>
        </mc:Choice>
        <mc:Fallback xmlns="">
          <p:pic>
            <p:nvPicPr>
              <p:cNvPr id="28" name="墨迹 27"/>
            </p:nvPicPr>
            <p:blipFill>
              <a:blip r:embed="rId51"/>
            </p:blipFill>
            <p:spPr>
              <a:xfrm>
                <a:off x="7594600" y="4451350"/>
                <a:ext cx="1447800" cy="44450"/>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29" name="墨迹 28"/>
              <p14:cNvContentPartPr/>
              <p14:nvPr/>
            </p14:nvContentPartPr>
            <p14:xfrm>
              <a:off x="7467600" y="4413250"/>
              <a:ext cx="1651000" cy="63500"/>
            </p14:xfrm>
          </p:contentPart>
        </mc:Choice>
        <mc:Fallback xmlns="">
          <p:pic>
            <p:nvPicPr>
              <p:cNvPr id="29" name="墨迹 28"/>
            </p:nvPicPr>
            <p:blipFill>
              <a:blip r:embed="rId53"/>
            </p:blipFill>
            <p:spPr>
              <a:xfrm>
                <a:off x="7467600" y="4413250"/>
                <a:ext cx="1651000" cy="63500"/>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30" name="墨迹 29"/>
              <p14:cNvContentPartPr/>
              <p14:nvPr/>
            </p14:nvContentPartPr>
            <p14:xfrm>
              <a:off x="9512300" y="4483100"/>
              <a:ext cx="1028700" cy="38100"/>
            </p14:xfrm>
          </p:contentPart>
        </mc:Choice>
        <mc:Fallback xmlns="">
          <p:pic>
            <p:nvPicPr>
              <p:cNvPr id="30" name="墨迹 29"/>
            </p:nvPicPr>
            <p:blipFill>
              <a:blip r:embed="rId55"/>
            </p:blipFill>
            <p:spPr>
              <a:xfrm>
                <a:off x="9512300" y="4483100"/>
                <a:ext cx="1028700" cy="3810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1" name="墨迹 30"/>
              <p14:cNvContentPartPr/>
              <p14:nvPr/>
            </p14:nvContentPartPr>
            <p14:xfrm>
              <a:off x="9315450" y="4470400"/>
              <a:ext cx="285750" cy="25400"/>
            </p14:xfrm>
          </p:contentPart>
        </mc:Choice>
        <mc:Fallback xmlns="">
          <p:pic>
            <p:nvPicPr>
              <p:cNvPr id="31" name="墨迹 30"/>
            </p:nvPicPr>
            <p:blipFill>
              <a:blip r:embed="rId57"/>
            </p:blipFill>
            <p:spPr>
              <a:xfrm>
                <a:off x="9315450" y="4470400"/>
                <a:ext cx="285750" cy="25400"/>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2" name="墨迹 31"/>
              <p14:cNvContentPartPr/>
              <p14:nvPr/>
            </p14:nvContentPartPr>
            <p14:xfrm>
              <a:off x="3206750" y="5029200"/>
              <a:ext cx="12700" cy="360"/>
            </p14:xfrm>
          </p:contentPart>
        </mc:Choice>
        <mc:Fallback xmlns="">
          <p:pic>
            <p:nvPicPr>
              <p:cNvPr id="32" name="墨迹 31"/>
            </p:nvPicPr>
            <p:blipFill>
              <a:blip r:embed="rId59"/>
            </p:blipFill>
            <p:spPr>
              <a:xfrm>
                <a:off x="3206750" y="5029200"/>
                <a:ext cx="12700" cy="36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3" name="墨迹 32"/>
              <p14:cNvContentPartPr/>
              <p14:nvPr/>
            </p14:nvContentPartPr>
            <p14:xfrm>
              <a:off x="1797050" y="4489450"/>
              <a:ext cx="349250" cy="6350"/>
            </p14:xfrm>
          </p:contentPart>
        </mc:Choice>
        <mc:Fallback xmlns="">
          <p:pic>
            <p:nvPicPr>
              <p:cNvPr id="33" name="墨迹 32"/>
            </p:nvPicPr>
            <p:blipFill>
              <a:blip r:embed="rId61"/>
            </p:blipFill>
            <p:spPr>
              <a:xfrm>
                <a:off x="1797050" y="4489450"/>
                <a:ext cx="349250" cy="6350"/>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34" name="墨迹 33"/>
              <p14:cNvContentPartPr/>
              <p14:nvPr/>
            </p14:nvContentPartPr>
            <p14:xfrm>
              <a:off x="342900" y="3898900"/>
              <a:ext cx="457200" cy="44450"/>
            </p14:xfrm>
          </p:contentPart>
        </mc:Choice>
        <mc:Fallback xmlns="">
          <p:pic>
            <p:nvPicPr>
              <p:cNvPr id="34" name="墨迹 33"/>
            </p:nvPicPr>
            <p:blipFill>
              <a:blip r:embed="rId63"/>
            </p:blipFill>
            <p:spPr>
              <a:xfrm>
                <a:off x="342900" y="3898900"/>
                <a:ext cx="457200" cy="44450"/>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35" name="墨迹 34"/>
              <p14:cNvContentPartPr/>
              <p14:nvPr/>
            </p14:nvContentPartPr>
            <p14:xfrm>
              <a:off x="1765300" y="5003800"/>
              <a:ext cx="812800" cy="44450"/>
            </p14:xfrm>
          </p:contentPart>
        </mc:Choice>
        <mc:Fallback xmlns="">
          <p:pic>
            <p:nvPicPr>
              <p:cNvPr id="35" name="墨迹 34"/>
            </p:nvPicPr>
            <p:blipFill>
              <a:blip r:embed="rId65"/>
            </p:blipFill>
            <p:spPr>
              <a:xfrm>
                <a:off x="1765300" y="5003800"/>
                <a:ext cx="812800" cy="44450"/>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36" name="墨迹 35"/>
              <p14:cNvContentPartPr/>
              <p14:nvPr/>
            </p14:nvContentPartPr>
            <p14:xfrm>
              <a:off x="3117850" y="4984750"/>
              <a:ext cx="831850" cy="44450"/>
            </p14:xfrm>
          </p:contentPart>
        </mc:Choice>
        <mc:Fallback xmlns="">
          <p:pic>
            <p:nvPicPr>
              <p:cNvPr id="36" name="墨迹 35"/>
            </p:nvPicPr>
            <p:blipFill>
              <a:blip r:embed="rId67"/>
            </p:blipFill>
            <p:spPr>
              <a:xfrm>
                <a:off x="3117850" y="4984750"/>
                <a:ext cx="831850" cy="44450"/>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37" name="墨迹 36"/>
              <p14:cNvContentPartPr/>
              <p14:nvPr/>
            </p14:nvContentPartPr>
            <p14:xfrm>
              <a:off x="3175000" y="5048250"/>
              <a:ext cx="762000" cy="19050"/>
            </p14:xfrm>
          </p:contentPart>
        </mc:Choice>
        <mc:Fallback xmlns="">
          <p:pic>
            <p:nvPicPr>
              <p:cNvPr id="37" name="墨迹 36"/>
            </p:nvPicPr>
            <p:blipFill>
              <a:blip r:embed="rId69"/>
            </p:blipFill>
            <p:spPr>
              <a:xfrm>
                <a:off x="3175000" y="5048250"/>
                <a:ext cx="762000" cy="19050"/>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38" name="墨迹 37"/>
              <p14:cNvContentPartPr/>
              <p14:nvPr/>
            </p14:nvContentPartPr>
            <p14:xfrm>
              <a:off x="3359150" y="5035550"/>
              <a:ext cx="558800" cy="19050"/>
            </p14:xfrm>
          </p:contentPart>
        </mc:Choice>
        <mc:Fallback xmlns="">
          <p:pic>
            <p:nvPicPr>
              <p:cNvPr id="38" name="墨迹 37"/>
            </p:nvPicPr>
            <p:blipFill>
              <a:blip r:embed="rId71"/>
            </p:blipFill>
            <p:spPr>
              <a:xfrm>
                <a:off x="3359150" y="5035550"/>
                <a:ext cx="558800" cy="19050"/>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39" name="墨迹 38"/>
              <p14:cNvContentPartPr/>
              <p14:nvPr/>
            </p14:nvContentPartPr>
            <p14:xfrm>
              <a:off x="4133850" y="4972050"/>
              <a:ext cx="279400" cy="63500"/>
            </p14:xfrm>
          </p:contentPart>
        </mc:Choice>
        <mc:Fallback xmlns="">
          <p:pic>
            <p:nvPicPr>
              <p:cNvPr id="39" name="墨迹 38"/>
            </p:nvPicPr>
            <p:blipFill>
              <a:blip r:embed="rId73"/>
            </p:blipFill>
            <p:spPr>
              <a:xfrm>
                <a:off x="4133850" y="4972050"/>
                <a:ext cx="279400" cy="63500"/>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40" name="墨迹 39"/>
              <p14:cNvContentPartPr/>
              <p14:nvPr/>
            </p14:nvContentPartPr>
            <p14:xfrm>
              <a:off x="1797050" y="5518150"/>
              <a:ext cx="819150" cy="63500"/>
            </p14:xfrm>
          </p:contentPart>
        </mc:Choice>
        <mc:Fallback xmlns="">
          <p:pic>
            <p:nvPicPr>
              <p:cNvPr id="40" name="墨迹 39"/>
            </p:nvPicPr>
            <p:blipFill>
              <a:blip r:embed="rId75"/>
            </p:blipFill>
            <p:spPr>
              <a:xfrm>
                <a:off x="1797050" y="5518150"/>
                <a:ext cx="819150" cy="63500"/>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41" name="墨迹 40"/>
              <p14:cNvContentPartPr/>
              <p14:nvPr/>
            </p14:nvContentPartPr>
            <p14:xfrm>
              <a:off x="3130550" y="5549900"/>
              <a:ext cx="863600" cy="19050"/>
            </p14:xfrm>
          </p:contentPart>
        </mc:Choice>
        <mc:Fallback xmlns="">
          <p:pic>
            <p:nvPicPr>
              <p:cNvPr id="41" name="墨迹 40"/>
            </p:nvPicPr>
            <p:blipFill>
              <a:blip r:embed="rId77"/>
            </p:blipFill>
            <p:spPr>
              <a:xfrm>
                <a:off x="3130550" y="5549900"/>
                <a:ext cx="863600" cy="19050"/>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42" name="墨迹 41"/>
              <p14:cNvContentPartPr/>
              <p14:nvPr/>
            </p14:nvContentPartPr>
            <p14:xfrm>
              <a:off x="2762250" y="5505450"/>
              <a:ext cx="203200" cy="241300"/>
            </p14:xfrm>
          </p:contentPart>
        </mc:Choice>
        <mc:Fallback xmlns="">
          <p:pic>
            <p:nvPicPr>
              <p:cNvPr id="42" name="墨迹 41"/>
            </p:nvPicPr>
            <p:blipFill>
              <a:blip r:embed="rId79"/>
            </p:blipFill>
            <p:spPr>
              <a:xfrm>
                <a:off x="2762250" y="5505450"/>
                <a:ext cx="203200" cy="241300"/>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43" name="墨迹 42"/>
              <p14:cNvContentPartPr/>
              <p14:nvPr/>
            </p14:nvContentPartPr>
            <p14:xfrm>
              <a:off x="8458200" y="5530850"/>
              <a:ext cx="711200" cy="57150"/>
            </p14:xfrm>
          </p:contentPart>
        </mc:Choice>
        <mc:Fallback xmlns="">
          <p:pic>
            <p:nvPicPr>
              <p:cNvPr id="43" name="墨迹 42"/>
            </p:nvPicPr>
            <p:blipFill>
              <a:blip r:embed="rId81"/>
            </p:blipFill>
            <p:spPr>
              <a:xfrm>
                <a:off x="8458200" y="5530850"/>
                <a:ext cx="711200" cy="57150"/>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44" name="墨迹 43"/>
              <p14:cNvContentPartPr/>
              <p14:nvPr/>
            </p14:nvContentPartPr>
            <p14:xfrm>
              <a:off x="7315200" y="5562600"/>
              <a:ext cx="514350" cy="360"/>
            </p14:xfrm>
          </p:contentPart>
        </mc:Choice>
        <mc:Fallback xmlns="">
          <p:pic>
            <p:nvPicPr>
              <p:cNvPr id="44" name="墨迹 43"/>
            </p:nvPicPr>
            <p:blipFill>
              <a:blip r:embed="rId83"/>
            </p:blipFill>
            <p:spPr>
              <a:xfrm>
                <a:off x="7315200" y="5562600"/>
                <a:ext cx="514350" cy="360"/>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45" name="墨迹 44"/>
              <p14:cNvContentPartPr/>
              <p14:nvPr/>
            </p14:nvContentPartPr>
            <p14:xfrm>
              <a:off x="1873250" y="5588000"/>
              <a:ext cx="762000" cy="19050"/>
            </p14:xfrm>
          </p:contentPart>
        </mc:Choice>
        <mc:Fallback xmlns="">
          <p:pic>
            <p:nvPicPr>
              <p:cNvPr id="45" name="墨迹 44"/>
            </p:nvPicPr>
            <p:blipFill>
              <a:blip r:embed="rId85"/>
            </p:blipFill>
            <p:spPr>
              <a:xfrm>
                <a:off x="1873250" y="5588000"/>
                <a:ext cx="762000" cy="19050"/>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46" name="墨迹 45"/>
              <p14:cNvContentPartPr/>
              <p14:nvPr/>
            </p14:nvContentPartPr>
            <p14:xfrm>
              <a:off x="3028950" y="5848350"/>
              <a:ext cx="38100" cy="19050"/>
            </p14:xfrm>
          </p:contentPart>
        </mc:Choice>
        <mc:Fallback xmlns="">
          <p:pic>
            <p:nvPicPr>
              <p:cNvPr id="46" name="墨迹 45"/>
            </p:nvPicPr>
            <p:blipFill>
              <a:blip r:embed="rId87"/>
            </p:blipFill>
            <p:spPr>
              <a:xfrm>
                <a:off x="3028950" y="5848350"/>
                <a:ext cx="38100" cy="19050"/>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47" name="墨迹 46"/>
              <p14:cNvContentPartPr/>
              <p14:nvPr/>
            </p14:nvContentPartPr>
            <p14:xfrm>
              <a:off x="2901950" y="5962650"/>
              <a:ext cx="190500" cy="279400"/>
            </p14:xfrm>
          </p:contentPart>
        </mc:Choice>
        <mc:Fallback xmlns="">
          <p:pic>
            <p:nvPicPr>
              <p:cNvPr id="47" name="墨迹 46"/>
            </p:nvPicPr>
            <p:blipFill>
              <a:blip r:embed="rId89"/>
            </p:blipFill>
            <p:spPr>
              <a:xfrm>
                <a:off x="2901950" y="5962650"/>
                <a:ext cx="190500" cy="279400"/>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48" name="墨迹 47"/>
              <p14:cNvContentPartPr/>
              <p14:nvPr/>
            </p14:nvContentPartPr>
            <p14:xfrm>
              <a:off x="3175000" y="5791200"/>
              <a:ext cx="360" cy="133350"/>
            </p14:xfrm>
          </p:contentPart>
        </mc:Choice>
        <mc:Fallback xmlns="">
          <p:pic>
            <p:nvPicPr>
              <p:cNvPr id="48" name="墨迹 47"/>
            </p:nvPicPr>
            <p:blipFill>
              <a:blip r:embed="rId91"/>
            </p:blipFill>
            <p:spPr>
              <a:xfrm>
                <a:off x="3175000" y="5791200"/>
                <a:ext cx="360" cy="133350"/>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49" name="墨迹 48"/>
              <p14:cNvContentPartPr/>
              <p14:nvPr/>
            </p14:nvContentPartPr>
            <p14:xfrm>
              <a:off x="3187700" y="5835650"/>
              <a:ext cx="107950" cy="76200"/>
            </p14:xfrm>
          </p:contentPart>
        </mc:Choice>
        <mc:Fallback xmlns="">
          <p:pic>
            <p:nvPicPr>
              <p:cNvPr id="49" name="墨迹 48"/>
            </p:nvPicPr>
            <p:blipFill>
              <a:blip r:embed="rId93"/>
            </p:blipFill>
            <p:spPr>
              <a:xfrm>
                <a:off x="3187700" y="5835650"/>
                <a:ext cx="107950" cy="76200"/>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50" name="墨迹 49"/>
              <p14:cNvContentPartPr/>
              <p14:nvPr/>
            </p14:nvContentPartPr>
            <p14:xfrm>
              <a:off x="3162300" y="5924550"/>
              <a:ext cx="360" cy="139700"/>
            </p14:xfrm>
          </p:contentPart>
        </mc:Choice>
        <mc:Fallback xmlns="">
          <p:pic>
            <p:nvPicPr>
              <p:cNvPr id="50" name="墨迹 49"/>
            </p:nvPicPr>
            <p:blipFill>
              <a:blip r:embed="rId95"/>
            </p:blipFill>
            <p:spPr>
              <a:xfrm>
                <a:off x="3162300" y="5924550"/>
                <a:ext cx="360" cy="139700"/>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51" name="墨迹 50"/>
              <p14:cNvContentPartPr/>
              <p14:nvPr/>
            </p14:nvContentPartPr>
            <p14:xfrm>
              <a:off x="3187700" y="5930900"/>
              <a:ext cx="234950" cy="127000"/>
            </p14:xfrm>
          </p:contentPart>
        </mc:Choice>
        <mc:Fallback xmlns="">
          <p:pic>
            <p:nvPicPr>
              <p:cNvPr id="51" name="墨迹 50"/>
            </p:nvPicPr>
            <p:blipFill>
              <a:blip r:embed="rId97"/>
            </p:blipFill>
            <p:spPr>
              <a:xfrm>
                <a:off x="3187700" y="5930900"/>
                <a:ext cx="234950" cy="127000"/>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52" name="墨迹 51"/>
              <p14:cNvContentPartPr/>
              <p14:nvPr/>
            </p14:nvContentPartPr>
            <p14:xfrm>
              <a:off x="3162300" y="6057900"/>
              <a:ext cx="273050" cy="6350"/>
            </p14:xfrm>
          </p:contentPart>
        </mc:Choice>
        <mc:Fallback xmlns="">
          <p:pic>
            <p:nvPicPr>
              <p:cNvPr id="52" name="墨迹 51"/>
            </p:nvPicPr>
            <p:blipFill>
              <a:blip r:embed="rId99"/>
            </p:blipFill>
            <p:spPr>
              <a:xfrm>
                <a:off x="3162300" y="6057900"/>
                <a:ext cx="273050" cy="6350"/>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53" name="墨迹 52"/>
              <p14:cNvContentPartPr/>
              <p14:nvPr/>
            </p14:nvContentPartPr>
            <p14:xfrm>
              <a:off x="3155950" y="6076950"/>
              <a:ext cx="127000" cy="171450"/>
            </p14:xfrm>
          </p:contentPart>
        </mc:Choice>
        <mc:Fallback xmlns="">
          <p:pic>
            <p:nvPicPr>
              <p:cNvPr id="53" name="墨迹 52"/>
            </p:nvPicPr>
            <p:blipFill>
              <a:blip r:embed="rId101"/>
            </p:blipFill>
            <p:spPr>
              <a:xfrm>
                <a:off x="3155950" y="6076950"/>
                <a:ext cx="127000" cy="171450"/>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54" name="墨迹 53"/>
              <p14:cNvContentPartPr/>
              <p14:nvPr/>
            </p14:nvContentPartPr>
            <p14:xfrm>
              <a:off x="3289300" y="6083300"/>
              <a:ext cx="254000" cy="196850"/>
            </p14:xfrm>
          </p:contentPart>
        </mc:Choice>
        <mc:Fallback xmlns="">
          <p:pic>
            <p:nvPicPr>
              <p:cNvPr id="54" name="墨迹 53"/>
            </p:nvPicPr>
            <p:blipFill>
              <a:blip r:embed="rId103"/>
            </p:blipFill>
            <p:spPr>
              <a:xfrm>
                <a:off x="3289300" y="6083300"/>
                <a:ext cx="254000" cy="196850"/>
              </a:xfrm>
              <a:prstGeom prst="rect"/>
            </p:spPr>
          </p:pic>
        </mc:Fallback>
      </mc:AlternateContent>
      <mc:AlternateContent xmlns:mc="http://schemas.openxmlformats.org/markup-compatibility/2006" xmlns:p14="http://schemas.microsoft.com/office/powerpoint/2010/main">
        <mc:Choice Requires="p14">
          <p:contentPart r:id="rId104" p14:bwMode="auto">
            <p14:nvContentPartPr>
              <p14:cNvPr id="55" name="墨迹 54"/>
              <p14:cNvContentPartPr/>
              <p14:nvPr/>
            </p14:nvContentPartPr>
            <p14:xfrm>
              <a:off x="3657600" y="5886450"/>
              <a:ext cx="120650" cy="50800"/>
            </p14:xfrm>
          </p:contentPart>
        </mc:Choice>
        <mc:Fallback xmlns="">
          <p:pic>
            <p:nvPicPr>
              <p:cNvPr id="55" name="墨迹 54"/>
            </p:nvPicPr>
            <p:blipFill>
              <a:blip r:embed="rId105"/>
            </p:blipFill>
            <p:spPr>
              <a:xfrm>
                <a:off x="3657600" y="5886450"/>
                <a:ext cx="120650" cy="50800"/>
              </a:xfrm>
              <a:prstGeom prst="rect"/>
            </p:spPr>
          </p:pic>
        </mc:Fallback>
      </mc:AlternateContent>
      <mc:AlternateContent xmlns:mc="http://schemas.openxmlformats.org/markup-compatibility/2006" xmlns:p14="http://schemas.microsoft.com/office/powerpoint/2010/main">
        <mc:Choice Requires="p14">
          <p:contentPart r:id="rId106" p14:bwMode="auto">
            <p14:nvContentPartPr>
              <p14:cNvPr id="56" name="墨迹 55"/>
              <p14:cNvContentPartPr/>
              <p14:nvPr/>
            </p14:nvContentPartPr>
            <p14:xfrm>
              <a:off x="3644900" y="6045200"/>
              <a:ext cx="120650" cy="203200"/>
            </p14:xfrm>
          </p:contentPart>
        </mc:Choice>
        <mc:Fallback xmlns="">
          <p:pic>
            <p:nvPicPr>
              <p:cNvPr id="56" name="墨迹 55"/>
            </p:nvPicPr>
            <p:blipFill>
              <a:blip r:embed="rId107"/>
            </p:blipFill>
            <p:spPr>
              <a:xfrm>
                <a:off x="3644900" y="6045200"/>
                <a:ext cx="120650" cy="203200"/>
              </a:xfrm>
              <a:prstGeom prst="rect"/>
            </p:spPr>
          </p:pic>
        </mc:Fallback>
      </mc:AlternateContent>
      <mc:AlternateContent xmlns:mc="http://schemas.openxmlformats.org/markup-compatibility/2006" xmlns:p14="http://schemas.microsoft.com/office/powerpoint/2010/main">
        <mc:Choice Requires="p14">
          <p:contentPart r:id="rId108" p14:bwMode="auto">
            <p14:nvContentPartPr>
              <p14:cNvPr id="57" name="墨迹 56"/>
              <p14:cNvContentPartPr/>
              <p14:nvPr/>
            </p14:nvContentPartPr>
            <p14:xfrm>
              <a:off x="3898900" y="5842000"/>
              <a:ext cx="171450" cy="360"/>
            </p14:xfrm>
          </p:contentPart>
        </mc:Choice>
        <mc:Fallback xmlns="">
          <p:pic>
            <p:nvPicPr>
              <p:cNvPr id="57" name="墨迹 56"/>
            </p:nvPicPr>
            <p:blipFill>
              <a:blip r:embed="rId109"/>
            </p:blipFill>
            <p:spPr>
              <a:xfrm>
                <a:off x="3898900" y="5842000"/>
                <a:ext cx="171450" cy="360"/>
              </a:xfrm>
              <a:prstGeom prst="rect"/>
            </p:spPr>
          </p:pic>
        </mc:Fallback>
      </mc:AlternateContent>
      <mc:AlternateContent xmlns:mc="http://schemas.openxmlformats.org/markup-compatibility/2006" xmlns:p14="http://schemas.microsoft.com/office/powerpoint/2010/main">
        <mc:Choice Requires="p14">
          <p:contentPart r:id="rId110" p14:bwMode="auto">
            <p14:nvContentPartPr>
              <p14:cNvPr id="58" name="墨迹 57"/>
              <p14:cNvContentPartPr/>
              <p14:nvPr/>
            </p14:nvContentPartPr>
            <p14:xfrm>
              <a:off x="3841750" y="5969000"/>
              <a:ext cx="368300" cy="25400"/>
            </p14:xfrm>
          </p:contentPart>
        </mc:Choice>
        <mc:Fallback xmlns="">
          <p:pic>
            <p:nvPicPr>
              <p:cNvPr id="58" name="墨迹 57"/>
            </p:nvPicPr>
            <p:blipFill>
              <a:blip r:embed="rId111"/>
            </p:blipFill>
            <p:spPr>
              <a:xfrm>
                <a:off x="3841750" y="5969000"/>
                <a:ext cx="368300" cy="25400"/>
              </a:xfrm>
              <a:prstGeom prst="rect"/>
            </p:spPr>
          </p:pic>
        </mc:Fallback>
      </mc:AlternateContent>
      <mc:AlternateContent xmlns:mc="http://schemas.openxmlformats.org/markup-compatibility/2006" xmlns:p14="http://schemas.microsoft.com/office/powerpoint/2010/main">
        <mc:Choice Requires="p14">
          <p:contentPart r:id="rId112" p14:bwMode="auto">
            <p14:nvContentPartPr>
              <p14:cNvPr id="59" name="墨迹 58"/>
              <p14:cNvContentPartPr/>
              <p14:nvPr/>
            </p14:nvContentPartPr>
            <p14:xfrm>
              <a:off x="3905250" y="5892800"/>
              <a:ext cx="38100" cy="393700"/>
            </p14:xfrm>
          </p:contentPart>
        </mc:Choice>
        <mc:Fallback xmlns="">
          <p:pic>
            <p:nvPicPr>
              <p:cNvPr id="59" name="墨迹 58"/>
            </p:nvPicPr>
            <p:blipFill>
              <a:blip r:embed="rId113"/>
            </p:blipFill>
            <p:spPr>
              <a:xfrm>
                <a:off x="3905250" y="5892800"/>
                <a:ext cx="38100" cy="393700"/>
              </a:xfrm>
              <a:prstGeom prst="rect"/>
            </p:spPr>
          </p:pic>
        </mc:Fallback>
      </mc:AlternateContent>
      <mc:AlternateContent xmlns:mc="http://schemas.openxmlformats.org/markup-compatibility/2006" xmlns:p14="http://schemas.microsoft.com/office/powerpoint/2010/main">
        <mc:Choice Requires="p14">
          <p:contentPart r:id="rId114" p14:bwMode="auto">
            <p14:nvContentPartPr>
              <p14:cNvPr id="60" name="墨迹 59"/>
              <p14:cNvContentPartPr/>
              <p14:nvPr/>
            </p14:nvContentPartPr>
            <p14:xfrm>
              <a:off x="3917950" y="6102350"/>
              <a:ext cx="184150" cy="158750"/>
            </p14:xfrm>
          </p:contentPart>
        </mc:Choice>
        <mc:Fallback xmlns="">
          <p:pic>
            <p:nvPicPr>
              <p:cNvPr id="60" name="墨迹 59"/>
            </p:nvPicPr>
            <p:blipFill>
              <a:blip r:embed="rId115"/>
            </p:blipFill>
            <p:spPr>
              <a:xfrm>
                <a:off x="3917950" y="6102350"/>
                <a:ext cx="184150" cy="158750"/>
              </a:xfrm>
              <a:prstGeom prst="rect"/>
            </p:spPr>
          </p:pic>
        </mc:Fallback>
      </mc:AlternateContent>
      <mc:AlternateContent xmlns:mc="http://schemas.openxmlformats.org/markup-compatibility/2006" xmlns:p14="http://schemas.microsoft.com/office/powerpoint/2010/main">
        <mc:Choice Requires="p14">
          <p:contentPart r:id="rId116" p14:bwMode="auto">
            <p14:nvContentPartPr>
              <p14:cNvPr id="61" name="墨迹 60"/>
              <p14:cNvContentPartPr/>
              <p14:nvPr/>
            </p14:nvContentPartPr>
            <p14:xfrm>
              <a:off x="3981450" y="6267450"/>
              <a:ext cx="133350" cy="25400"/>
            </p14:xfrm>
          </p:contentPart>
        </mc:Choice>
        <mc:Fallback xmlns="">
          <p:pic>
            <p:nvPicPr>
              <p:cNvPr id="61" name="墨迹 60"/>
            </p:nvPicPr>
            <p:blipFill>
              <a:blip r:embed="rId117"/>
            </p:blipFill>
            <p:spPr>
              <a:xfrm>
                <a:off x="3981450" y="6267450"/>
                <a:ext cx="133350" cy="25400"/>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62" name="墨迹 61"/>
              <p14:cNvContentPartPr/>
              <p14:nvPr/>
            </p14:nvContentPartPr>
            <p14:xfrm>
              <a:off x="9493250" y="1911350"/>
              <a:ext cx="342900" cy="12700"/>
            </p14:xfrm>
          </p:contentPart>
        </mc:Choice>
        <mc:Fallback xmlns="">
          <p:pic>
            <p:nvPicPr>
              <p:cNvPr id="62" name="墨迹 61"/>
            </p:nvPicPr>
            <p:blipFill>
              <a:blip r:embed="rId119"/>
            </p:blipFill>
            <p:spPr>
              <a:xfrm>
                <a:off x="9493250" y="1911350"/>
                <a:ext cx="342900" cy="12700"/>
              </a:xfrm>
              <a:prstGeom prst="rect"/>
            </p:spPr>
          </p:pic>
        </mc:Fallback>
      </mc:AlternateContent>
      <mc:AlternateContent xmlns:mc="http://schemas.openxmlformats.org/markup-compatibility/2006" xmlns:p14="http://schemas.microsoft.com/office/powerpoint/2010/main">
        <mc:Choice Requires="p14">
          <p:contentPart r:id="rId120" p14:bwMode="auto">
            <p14:nvContentPartPr>
              <p14:cNvPr id="63" name="墨迹 62"/>
              <p14:cNvContentPartPr/>
              <p14:nvPr/>
            </p14:nvContentPartPr>
            <p14:xfrm>
              <a:off x="10115550" y="2317750"/>
              <a:ext cx="539750" cy="19050"/>
            </p14:xfrm>
          </p:contentPart>
        </mc:Choice>
        <mc:Fallback xmlns="">
          <p:pic>
            <p:nvPicPr>
              <p:cNvPr id="63" name="墨迹 62"/>
            </p:nvPicPr>
            <p:blipFill>
              <a:blip r:embed="rId121"/>
            </p:blipFill>
            <p:spPr>
              <a:xfrm>
                <a:off x="10115550" y="2317750"/>
                <a:ext cx="539750" cy="19050"/>
              </a:xfrm>
              <a:prstGeom prst="rect"/>
            </p:spPr>
          </p:pic>
        </mc:Fallback>
      </mc:AlternateContent>
      <mc:AlternateContent xmlns:mc="http://schemas.openxmlformats.org/markup-compatibility/2006" xmlns:p14="http://schemas.microsoft.com/office/powerpoint/2010/main">
        <mc:Choice Requires="p14">
          <p:contentPart r:id="rId122" p14:bwMode="auto">
            <p14:nvContentPartPr>
              <p14:cNvPr id="64" name="墨迹 63"/>
              <p14:cNvContentPartPr/>
              <p14:nvPr/>
            </p14:nvContentPartPr>
            <p14:xfrm>
              <a:off x="11061700" y="2317750"/>
              <a:ext cx="679450" cy="19050"/>
            </p14:xfrm>
          </p:contentPart>
        </mc:Choice>
        <mc:Fallback xmlns="">
          <p:pic>
            <p:nvPicPr>
              <p:cNvPr id="64" name="墨迹 63"/>
            </p:nvPicPr>
            <p:blipFill>
              <a:blip r:embed="rId123"/>
            </p:blipFill>
            <p:spPr>
              <a:xfrm>
                <a:off x="11061700" y="2317750"/>
                <a:ext cx="679450" cy="19050"/>
              </a:xfrm>
              <a:prstGeom prst="rect"/>
            </p:spPr>
          </p:pic>
        </mc:Fallback>
      </mc:AlternateContent>
      <mc:AlternateContent xmlns:mc="http://schemas.openxmlformats.org/markup-compatibility/2006" xmlns:p14="http://schemas.microsoft.com/office/powerpoint/2010/main">
        <mc:Choice Requires="p14">
          <p:contentPart r:id="rId124" p14:bwMode="auto">
            <p14:nvContentPartPr>
              <p14:cNvPr id="65" name="墨迹 64"/>
              <p14:cNvContentPartPr/>
              <p14:nvPr/>
            </p14:nvContentPartPr>
            <p14:xfrm>
              <a:off x="4864100" y="863600"/>
              <a:ext cx="19050" cy="158750"/>
            </p14:xfrm>
          </p:contentPart>
        </mc:Choice>
        <mc:Fallback xmlns="">
          <p:pic>
            <p:nvPicPr>
              <p:cNvPr id="65" name="墨迹 64"/>
            </p:nvPicPr>
            <p:blipFill>
              <a:blip r:embed="rId125"/>
            </p:blipFill>
            <p:spPr>
              <a:xfrm>
                <a:off x="4864100" y="863600"/>
                <a:ext cx="19050" cy="158750"/>
              </a:xfrm>
              <a:prstGeom prst="rect"/>
            </p:spPr>
          </p:pic>
        </mc:Fallback>
      </mc:AlternateContent>
      <mc:AlternateContent xmlns:mc="http://schemas.openxmlformats.org/markup-compatibility/2006" xmlns:p14="http://schemas.microsoft.com/office/powerpoint/2010/main">
        <mc:Choice Requires="p14">
          <p:contentPart r:id="rId126" p14:bwMode="auto">
            <p14:nvContentPartPr>
              <p14:cNvPr id="66" name="墨迹 65"/>
              <p14:cNvContentPartPr/>
              <p14:nvPr/>
            </p14:nvContentPartPr>
            <p14:xfrm>
              <a:off x="4902200" y="787400"/>
              <a:ext cx="146050" cy="215900"/>
            </p14:xfrm>
          </p:contentPart>
        </mc:Choice>
        <mc:Fallback xmlns="">
          <p:pic>
            <p:nvPicPr>
              <p:cNvPr id="66" name="墨迹 65"/>
            </p:nvPicPr>
            <p:blipFill>
              <a:blip r:embed="rId127"/>
            </p:blipFill>
            <p:spPr>
              <a:xfrm>
                <a:off x="4902200" y="787400"/>
                <a:ext cx="146050" cy="215900"/>
              </a:xfrm>
              <a:prstGeom prst="rect"/>
            </p:spPr>
          </p:pic>
        </mc:Fallback>
      </mc:AlternateContent>
      <mc:AlternateContent xmlns:mc="http://schemas.openxmlformats.org/markup-compatibility/2006" xmlns:p14="http://schemas.microsoft.com/office/powerpoint/2010/main">
        <mc:Choice Requires="p14">
          <p:contentPart r:id="rId128" p14:bwMode="auto">
            <p14:nvContentPartPr>
              <p14:cNvPr id="67" name="墨迹 66"/>
              <p14:cNvContentPartPr/>
              <p14:nvPr/>
            </p14:nvContentPartPr>
            <p14:xfrm>
              <a:off x="4889500" y="1003300"/>
              <a:ext cx="209550" cy="12700"/>
            </p14:xfrm>
          </p:contentPart>
        </mc:Choice>
        <mc:Fallback xmlns="">
          <p:pic>
            <p:nvPicPr>
              <p:cNvPr id="67" name="墨迹 66"/>
            </p:nvPicPr>
            <p:blipFill>
              <a:blip r:embed="rId129"/>
            </p:blipFill>
            <p:spPr>
              <a:xfrm>
                <a:off x="4889500" y="1003300"/>
                <a:ext cx="209550" cy="12700"/>
              </a:xfrm>
              <a:prstGeom prst="rect"/>
            </p:spPr>
          </p:pic>
        </mc:Fallback>
      </mc:AlternateContent>
      <mc:AlternateContent xmlns:mc="http://schemas.openxmlformats.org/markup-compatibility/2006" xmlns:p14="http://schemas.microsoft.com/office/powerpoint/2010/main">
        <mc:Choice Requires="p14">
          <p:contentPart r:id="rId130" p14:bwMode="auto">
            <p14:nvContentPartPr>
              <p14:cNvPr id="68" name="墨迹 67"/>
              <p14:cNvContentPartPr/>
              <p14:nvPr/>
            </p14:nvContentPartPr>
            <p14:xfrm>
              <a:off x="4870450" y="781050"/>
              <a:ext cx="360" cy="101600"/>
            </p14:xfrm>
          </p:contentPart>
        </mc:Choice>
        <mc:Fallback xmlns="">
          <p:pic>
            <p:nvPicPr>
              <p:cNvPr id="68" name="墨迹 67"/>
            </p:nvPicPr>
            <p:blipFill>
              <a:blip r:embed="rId131"/>
            </p:blipFill>
            <p:spPr>
              <a:xfrm>
                <a:off x="4870450" y="781050"/>
                <a:ext cx="360" cy="101600"/>
              </a:xfrm>
              <a:prstGeom prst="rect"/>
            </p:spPr>
          </p:pic>
        </mc:Fallback>
      </mc:AlternateContent>
      <mc:AlternateContent xmlns:mc="http://schemas.openxmlformats.org/markup-compatibility/2006" xmlns:p14="http://schemas.microsoft.com/office/powerpoint/2010/main">
        <mc:Choice Requires="p14">
          <p:contentPart r:id="rId132" p14:bwMode="auto">
            <p14:nvContentPartPr>
              <p14:cNvPr id="69" name="墨迹 68"/>
              <p14:cNvContentPartPr/>
              <p14:nvPr/>
            </p14:nvContentPartPr>
            <p14:xfrm>
              <a:off x="5143500" y="622300"/>
              <a:ext cx="304800" cy="469900"/>
            </p14:xfrm>
          </p:contentPart>
        </mc:Choice>
        <mc:Fallback xmlns="">
          <p:pic>
            <p:nvPicPr>
              <p:cNvPr id="69" name="墨迹 68"/>
            </p:nvPicPr>
            <p:blipFill>
              <a:blip r:embed="rId133"/>
            </p:blipFill>
            <p:spPr>
              <a:xfrm>
                <a:off x="5143500" y="622300"/>
                <a:ext cx="304800" cy="469900"/>
              </a:xfrm>
              <a:prstGeom prst="rect"/>
            </p:spPr>
          </p:pic>
        </mc:Fallback>
      </mc:AlternateContent>
      <mc:AlternateContent xmlns:mc="http://schemas.openxmlformats.org/markup-compatibility/2006" xmlns:p14="http://schemas.microsoft.com/office/powerpoint/2010/main">
        <mc:Choice Requires="p14">
          <p:contentPart r:id="rId134" p14:bwMode="auto">
            <p14:nvContentPartPr>
              <p14:cNvPr id="70" name="墨迹 69"/>
              <p14:cNvContentPartPr/>
              <p14:nvPr/>
            </p14:nvContentPartPr>
            <p14:xfrm>
              <a:off x="5156200" y="774700"/>
              <a:ext cx="114300" cy="360"/>
            </p14:xfrm>
          </p:contentPart>
        </mc:Choice>
        <mc:Fallback xmlns="">
          <p:pic>
            <p:nvPicPr>
              <p:cNvPr id="70" name="墨迹 69"/>
            </p:nvPicPr>
            <p:blipFill>
              <a:blip r:embed="rId135"/>
            </p:blipFill>
            <p:spPr>
              <a:xfrm>
                <a:off x="5156200" y="774700"/>
                <a:ext cx="114300" cy="360"/>
              </a:xfrm>
              <a:prstGeom prst="rect"/>
            </p:spPr>
          </p:pic>
        </mc:Fallback>
      </mc:AlternateContent>
      <mc:AlternateContent xmlns:mc="http://schemas.openxmlformats.org/markup-compatibility/2006" xmlns:p14="http://schemas.microsoft.com/office/powerpoint/2010/main">
        <mc:Choice Requires="p14">
          <p:contentPart r:id="rId136" p14:bwMode="auto">
            <p14:nvContentPartPr>
              <p14:cNvPr id="71" name="墨迹 70"/>
              <p14:cNvContentPartPr/>
              <p14:nvPr/>
            </p14:nvContentPartPr>
            <p14:xfrm>
              <a:off x="5149850" y="863600"/>
              <a:ext cx="133350" cy="360"/>
            </p14:xfrm>
          </p:contentPart>
        </mc:Choice>
        <mc:Fallback xmlns="">
          <p:pic>
            <p:nvPicPr>
              <p:cNvPr id="71" name="墨迹 70"/>
            </p:nvPicPr>
            <p:blipFill>
              <a:blip r:embed="rId137"/>
            </p:blipFill>
            <p:spPr>
              <a:xfrm>
                <a:off x="5149850" y="863600"/>
                <a:ext cx="133350" cy="360"/>
              </a:xfrm>
              <a:prstGeom prst="rect"/>
            </p:spPr>
          </p:pic>
        </mc:Fallback>
      </mc:AlternateContent>
      <mc:AlternateContent xmlns:mc="http://schemas.openxmlformats.org/markup-compatibility/2006" xmlns:p14="http://schemas.microsoft.com/office/powerpoint/2010/main">
        <mc:Choice Requires="p14">
          <p:contentPart r:id="rId138" p14:bwMode="auto">
            <p14:nvContentPartPr>
              <p14:cNvPr id="72" name="墨迹 71"/>
              <p14:cNvContentPartPr/>
              <p14:nvPr/>
            </p14:nvContentPartPr>
            <p14:xfrm>
              <a:off x="5168900" y="673100"/>
              <a:ext cx="95250" cy="355600"/>
            </p14:xfrm>
          </p:contentPart>
        </mc:Choice>
        <mc:Fallback xmlns="">
          <p:pic>
            <p:nvPicPr>
              <p:cNvPr id="72" name="墨迹 71"/>
            </p:nvPicPr>
            <p:blipFill>
              <a:blip r:embed="rId139"/>
            </p:blipFill>
            <p:spPr>
              <a:xfrm>
                <a:off x="5168900" y="673100"/>
                <a:ext cx="95250" cy="355600"/>
              </a:xfrm>
              <a:prstGeom prst="rect"/>
            </p:spPr>
          </p:pic>
        </mc:Fallback>
      </mc:AlternateContent>
      <mc:AlternateContent xmlns:mc="http://schemas.openxmlformats.org/markup-compatibility/2006" xmlns:p14="http://schemas.microsoft.com/office/powerpoint/2010/main">
        <mc:Choice Requires="p14">
          <p:contentPart r:id="rId140" p14:bwMode="auto">
            <p14:nvContentPartPr>
              <p14:cNvPr id="73" name="墨迹 72"/>
              <p14:cNvContentPartPr/>
              <p14:nvPr/>
            </p14:nvContentPartPr>
            <p14:xfrm>
              <a:off x="5289550" y="857250"/>
              <a:ext cx="57150" cy="360"/>
            </p14:xfrm>
          </p:contentPart>
        </mc:Choice>
        <mc:Fallback xmlns="">
          <p:pic>
            <p:nvPicPr>
              <p:cNvPr id="73" name="墨迹 72"/>
            </p:nvPicPr>
            <p:blipFill>
              <a:blip r:embed="rId141"/>
            </p:blipFill>
            <p:spPr>
              <a:xfrm>
                <a:off x="5289550" y="857250"/>
                <a:ext cx="57150" cy="360"/>
              </a:xfrm>
              <a:prstGeom prst="rect"/>
            </p:spPr>
          </p:pic>
        </mc:Fallback>
      </mc:AlternateContent>
      <mc:AlternateContent xmlns:mc="http://schemas.openxmlformats.org/markup-compatibility/2006" xmlns:p14="http://schemas.microsoft.com/office/powerpoint/2010/main">
        <mc:Choice Requires="p14">
          <p:contentPart r:id="rId142" p14:bwMode="auto">
            <p14:nvContentPartPr>
              <p14:cNvPr id="74" name="墨迹 73"/>
              <p14:cNvContentPartPr/>
              <p14:nvPr/>
            </p14:nvContentPartPr>
            <p14:xfrm>
              <a:off x="5295900" y="749300"/>
              <a:ext cx="57150" cy="25400"/>
            </p14:xfrm>
          </p:contentPart>
        </mc:Choice>
        <mc:Fallback xmlns="">
          <p:pic>
            <p:nvPicPr>
              <p:cNvPr id="74" name="墨迹 73"/>
            </p:nvPicPr>
            <p:blipFill>
              <a:blip r:embed="rId143"/>
            </p:blipFill>
            <p:spPr>
              <a:xfrm>
                <a:off x="5295900" y="749300"/>
                <a:ext cx="57150" cy="25400"/>
              </a:xfrm>
              <a:prstGeom prst="rect"/>
            </p:spPr>
          </p:pic>
        </mc:Fallback>
      </mc:AlternateContent>
      <mc:AlternateContent xmlns:mc="http://schemas.openxmlformats.org/markup-compatibility/2006" xmlns:p14="http://schemas.microsoft.com/office/powerpoint/2010/main">
        <mc:Choice Requires="p14">
          <p:contentPart r:id="rId144" p14:bwMode="auto">
            <p14:nvContentPartPr>
              <p14:cNvPr id="75" name="墨迹 74"/>
              <p14:cNvContentPartPr/>
              <p14:nvPr/>
            </p14:nvContentPartPr>
            <p14:xfrm>
              <a:off x="5511800" y="666750"/>
              <a:ext cx="184150" cy="273050"/>
            </p14:xfrm>
          </p:contentPart>
        </mc:Choice>
        <mc:Fallback xmlns="">
          <p:pic>
            <p:nvPicPr>
              <p:cNvPr id="75" name="墨迹 74"/>
            </p:nvPicPr>
            <p:blipFill>
              <a:blip r:embed="rId145"/>
            </p:blipFill>
            <p:spPr>
              <a:xfrm>
                <a:off x="5511800" y="666750"/>
                <a:ext cx="184150" cy="273050"/>
              </a:xfrm>
              <a:prstGeom prst="rect"/>
            </p:spPr>
          </p:pic>
        </mc:Fallback>
      </mc:AlternateContent>
      <mc:AlternateContent xmlns:mc="http://schemas.openxmlformats.org/markup-compatibility/2006" xmlns:p14="http://schemas.microsoft.com/office/powerpoint/2010/main">
        <mc:Choice Requires="p14">
          <p:contentPart r:id="rId146" p14:bwMode="auto">
            <p14:nvContentPartPr>
              <p14:cNvPr id="76" name="墨迹 75"/>
              <p14:cNvContentPartPr/>
              <p14:nvPr/>
            </p14:nvContentPartPr>
            <p14:xfrm>
              <a:off x="5492750" y="755650"/>
              <a:ext cx="69850" cy="565150"/>
            </p14:xfrm>
          </p:contentPart>
        </mc:Choice>
        <mc:Fallback xmlns="">
          <p:pic>
            <p:nvPicPr>
              <p:cNvPr id="76" name="墨迹 75"/>
            </p:nvPicPr>
            <p:blipFill>
              <a:blip r:embed="rId147"/>
            </p:blipFill>
            <p:spPr>
              <a:xfrm>
                <a:off x="5492750" y="755650"/>
                <a:ext cx="69850" cy="565150"/>
              </a:xfrm>
              <a:prstGeom prst="rect"/>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627109" y="298078"/>
            <a:ext cx="17938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r>
              <a:rPr lang="zh-CN" altLang="en-US" sz="4500" b="1" dirty="0">
                <a:solidFill>
                  <a:schemeClr val="tx2"/>
                </a:solidFill>
                <a:latin typeface="楷体" panose="02010609060101010101" pitchFamily="49" charset="-122"/>
                <a:ea typeface="楷体" panose="02010609060101010101" pitchFamily="49" charset="-122"/>
              </a:rPr>
              <a:t>地方</a:t>
            </a:r>
            <a:endParaRPr lang="zh-CN" altLang="en-US" sz="4500" b="1" dirty="0">
              <a:solidFill>
                <a:schemeClr val="tx2"/>
              </a:solidFill>
              <a:latin typeface="楷体" panose="02010609060101010101" pitchFamily="49" charset="-122"/>
              <a:ea typeface="楷体" panose="02010609060101010101" pitchFamily="49" charset="-122"/>
            </a:endParaRPr>
          </a:p>
        </p:txBody>
      </p:sp>
      <p:sp>
        <p:nvSpPr>
          <p:cNvPr id="3" name="文本框 2"/>
          <p:cNvSpPr txBox="1"/>
          <p:nvPr/>
        </p:nvSpPr>
        <p:spPr>
          <a:xfrm>
            <a:off x="822744" y="418655"/>
            <a:ext cx="1140620" cy="369332"/>
          </a:xfrm>
          <a:prstGeom prst="rect">
            <a:avLst/>
          </a:prstGeom>
          <a:noFill/>
        </p:spPr>
        <p:txBody>
          <a:bodyPr wrap="square" rtlCol="0">
            <a:spAutoFit/>
          </a:bodyPr>
          <a:lstStyle/>
          <a:p>
            <a:r>
              <a:rPr lang="en-US" altLang="zh-CN" b="1" dirty="0" err="1"/>
              <a:t>dì</a:t>
            </a:r>
            <a:r>
              <a:rPr lang="en-US" altLang="zh-CN" b="1" dirty="0"/>
              <a:t>  fang</a:t>
            </a:r>
            <a:endParaRPr lang="en-US" altLang="zh-CN" b="1" dirty="0"/>
          </a:p>
        </p:txBody>
      </p:sp>
      <p:sp>
        <p:nvSpPr>
          <p:cNvPr id="4" name="矩形 3"/>
          <p:cNvSpPr/>
          <p:nvPr/>
        </p:nvSpPr>
        <p:spPr>
          <a:xfrm>
            <a:off x="203200" y="3136426"/>
            <a:ext cx="12192000" cy="2621102"/>
          </a:xfrm>
          <a:prstGeom prst="rect">
            <a:avLst/>
          </a:prstGeom>
        </p:spPr>
        <p:txBody>
          <a:bodyPr wrap="square">
            <a:spAutoFit/>
          </a:bodyPr>
          <a:lstStyle/>
          <a:p>
            <a:pPr marL="457200" indent="-457200">
              <a:lnSpc>
                <a:spcPts val="4000"/>
              </a:lnSpc>
              <a:buFont typeface="Arial" panose="020B0604020202020204" pitchFamily="34" charset="0"/>
              <a:buChar char="•"/>
            </a:pPr>
            <a:r>
              <a:rPr lang="en-US" altLang="zh-CN" sz="2800" dirty="0">
                <a:solidFill>
                  <a:srgbClr val="000000"/>
                </a:solidFill>
                <a:latin typeface="Arial Rounded MT Bold" panose="020F0704030504030204" pitchFamily="34" charset="0"/>
              </a:rPr>
              <a:t>    </a:t>
            </a:r>
            <a:r>
              <a:rPr lang="zh-CN" altLang="en-US" sz="2800" b="0" i="0" dirty="0">
                <a:solidFill>
                  <a:srgbClr val="000000"/>
                </a:solidFill>
                <a:effectLst/>
                <a:latin typeface="Arial Rounded MT Bold" panose="020F0704030504030204" pitchFamily="34" charset="0"/>
              </a:rPr>
              <a:t>你是什么</a:t>
            </a:r>
            <a:r>
              <a:rPr lang="zh-CN" altLang="en-US" sz="2800" b="1" i="0" dirty="0">
                <a:solidFill>
                  <a:srgbClr val="FF0000"/>
                </a:solidFill>
                <a:effectLst/>
                <a:latin typeface="Arial Rounded MT Bold" panose="020F0704030504030204" pitchFamily="34" charset="0"/>
              </a:rPr>
              <a:t>地方</a:t>
            </a:r>
            <a:r>
              <a:rPr lang="zh-CN" altLang="en-US" sz="2800" b="0" i="0" dirty="0">
                <a:solidFill>
                  <a:srgbClr val="000000"/>
                </a:solidFill>
                <a:effectLst/>
                <a:latin typeface="Arial Rounded MT Bold" panose="020F0704030504030204" pitchFamily="34" charset="0"/>
              </a:rPr>
              <a:t>的人</a:t>
            </a:r>
            <a:r>
              <a:rPr lang="en-US" altLang="zh-CN" sz="2800" b="0" i="0" dirty="0">
                <a:solidFill>
                  <a:srgbClr val="000000"/>
                </a:solidFill>
                <a:effectLst/>
                <a:latin typeface="Arial Rounded MT Bold" panose="020F0704030504030204" pitchFamily="34" charset="0"/>
              </a:rPr>
              <a:t>? Which area do you come from?</a:t>
            </a:r>
            <a:endParaRPr lang="en-US" altLang="zh-CN" sz="2800" b="0" i="0" dirty="0">
              <a:solidFill>
                <a:srgbClr val="000000"/>
              </a:solidFill>
              <a:effectLst/>
              <a:latin typeface="Arial Rounded MT Bold" panose="020F0704030504030204" pitchFamily="34" charset="0"/>
            </a:endParaRPr>
          </a:p>
          <a:p>
            <a:pPr marL="457200" indent="-457200">
              <a:lnSpc>
                <a:spcPts val="4000"/>
              </a:lnSpc>
              <a:buFont typeface="Arial" panose="020B0604020202020204" pitchFamily="34" charset="0"/>
              <a:buChar char="•"/>
            </a:pPr>
            <a:r>
              <a:rPr lang="zh-CN" altLang="en-US" sz="2800" b="0" i="0" dirty="0">
                <a:solidFill>
                  <a:srgbClr val="000000"/>
                </a:solidFill>
                <a:effectLst/>
                <a:latin typeface="Arial Rounded MT Bold" panose="020F0704030504030204" pitchFamily="34" charset="0"/>
              </a:rPr>
              <a:t>    教室里人都坐满了，没有</a:t>
            </a:r>
            <a:r>
              <a:rPr lang="zh-CN" altLang="en-US" sz="2800" b="1" i="0" dirty="0">
                <a:solidFill>
                  <a:srgbClr val="FF0000"/>
                </a:solidFill>
                <a:effectLst/>
                <a:latin typeface="Arial Rounded MT Bold" panose="020F0704030504030204" pitchFamily="34" charset="0"/>
              </a:rPr>
              <a:t>地方</a:t>
            </a:r>
            <a:r>
              <a:rPr lang="zh-CN" altLang="en-US" sz="2800" b="0" i="0" dirty="0">
                <a:solidFill>
                  <a:srgbClr val="000000"/>
                </a:solidFill>
                <a:effectLst/>
                <a:latin typeface="Arial Rounded MT Bold" panose="020F0704030504030204" pitchFamily="34" charset="0"/>
              </a:rPr>
              <a:t>了。</a:t>
            </a:r>
            <a:endParaRPr lang="en-US" altLang="zh-CN" sz="2800" b="0" i="0" dirty="0">
              <a:solidFill>
                <a:srgbClr val="000000"/>
              </a:solidFill>
              <a:effectLst/>
              <a:latin typeface="Arial Rounded MT Bold" panose="020F0704030504030204" pitchFamily="34" charset="0"/>
            </a:endParaRPr>
          </a:p>
          <a:p>
            <a:pPr>
              <a:lnSpc>
                <a:spcPts val="4000"/>
              </a:lnSpc>
            </a:pPr>
            <a:r>
              <a:rPr lang="en-US" altLang="zh-CN" sz="2800" dirty="0">
                <a:solidFill>
                  <a:srgbClr val="000000"/>
                </a:solidFill>
                <a:latin typeface="Arial Rounded MT Bold" panose="020F0704030504030204" pitchFamily="34" charset="0"/>
              </a:rPr>
              <a:t>         </a:t>
            </a:r>
            <a:r>
              <a:rPr lang="en-US" altLang="zh-CN" sz="2800" b="0" i="0" dirty="0">
                <a:solidFill>
                  <a:srgbClr val="000000"/>
                </a:solidFill>
                <a:effectLst/>
                <a:latin typeface="Arial Rounded MT Bold" panose="020F0704030504030204" pitchFamily="34" charset="0"/>
              </a:rPr>
              <a:t>The classroom is full of people and there is no place.</a:t>
            </a:r>
            <a:endParaRPr lang="en-US" altLang="zh-CN" sz="2800" b="0" i="0" dirty="0">
              <a:solidFill>
                <a:srgbClr val="000000"/>
              </a:solidFill>
              <a:effectLst/>
              <a:latin typeface="Arial Rounded MT Bold" panose="020F0704030504030204" pitchFamily="34" charset="0"/>
            </a:endParaRPr>
          </a:p>
          <a:p>
            <a:pPr marL="457200" indent="-457200">
              <a:lnSpc>
                <a:spcPts val="4000"/>
              </a:lnSpc>
              <a:buFont typeface="Arial" panose="020B0604020202020204" pitchFamily="34" charset="0"/>
              <a:buChar char="•"/>
            </a:pPr>
            <a:r>
              <a:rPr lang="zh-CN" altLang="en-US" sz="2800" b="0" i="0" dirty="0">
                <a:solidFill>
                  <a:srgbClr val="000000"/>
                </a:solidFill>
                <a:effectLst/>
                <a:latin typeface="Arial Rounded MT Bold" panose="020F0704030504030204" pitchFamily="34" charset="0"/>
              </a:rPr>
              <a:t>    我这个</a:t>
            </a:r>
            <a:r>
              <a:rPr lang="zh-CN" altLang="en-US" sz="2800" dirty="0">
                <a:solidFill>
                  <a:srgbClr val="000000"/>
                </a:solidFill>
                <a:latin typeface="Arial Rounded MT Bold" panose="020F0704030504030204" pitchFamily="34" charset="0"/>
              </a:rPr>
              <a:t>地方</a:t>
            </a:r>
            <a:r>
              <a:rPr lang="zh-CN" altLang="en-US" sz="2800" b="0" i="0" dirty="0">
                <a:solidFill>
                  <a:srgbClr val="000000"/>
                </a:solidFill>
                <a:effectLst/>
                <a:latin typeface="Arial Rounded MT Bold" panose="020F0704030504030204" pitchFamily="34" charset="0"/>
              </a:rPr>
              <a:t>有点疼。 </a:t>
            </a:r>
            <a:r>
              <a:rPr lang="en-US" altLang="zh-CN" sz="2800" b="0" i="0" dirty="0">
                <a:solidFill>
                  <a:srgbClr val="000000"/>
                </a:solidFill>
                <a:effectLst/>
                <a:latin typeface="Arial Rounded MT Bold" panose="020F0704030504030204" pitchFamily="34" charset="0"/>
              </a:rPr>
              <a:t>I have a little pain in this place</a:t>
            </a:r>
            <a:r>
              <a:rPr lang="en-US" altLang="zh-CN" sz="2800" dirty="0">
                <a:solidFill>
                  <a:srgbClr val="000000"/>
                </a:solidFill>
                <a:latin typeface="Arial Rounded MT Bold" panose="020F0704030504030204" pitchFamily="34" charset="0"/>
              </a:rPr>
              <a:t>.</a:t>
            </a:r>
            <a:endParaRPr lang="en-US" altLang="zh-CN" sz="2800" dirty="0">
              <a:solidFill>
                <a:srgbClr val="000000"/>
              </a:solidFill>
              <a:latin typeface="Arial Rounded MT Bold" panose="020F0704030504030204" pitchFamily="34" charset="0"/>
            </a:endParaRPr>
          </a:p>
          <a:p>
            <a:pPr marL="457200" indent="-457200">
              <a:lnSpc>
                <a:spcPts val="4000"/>
              </a:lnSpc>
              <a:buFont typeface="Arial" panose="020B0604020202020204" pitchFamily="34" charset="0"/>
              <a:buChar char="•"/>
            </a:pPr>
            <a:r>
              <a:rPr lang="en-US" altLang="zh-CN" sz="2800" b="0" i="0" dirty="0">
                <a:solidFill>
                  <a:srgbClr val="000000"/>
                </a:solidFill>
                <a:effectLst/>
                <a:latin typeface="Arial Rounded MT Bold" panose="020F0704030504030204" pitchFamily="34" charset="0"/>
              </a:rPr>
              <a:t>    </a:t>
            </a:r>
            <a:r>
              <a:rPr lang="zh-CN" altLang="en-US" sz="2800" b="0" i="0" dirty="0">
                <a:solidFill>
                  <a:srgbClr val="000000"/>
                </a:solidFill>
                <a:effectLst/>
                <a:latin typeface="Arial Rounded MT Bold" panose="020F0704030504030204" pitchFamily="34" charset="0"/>
              </a:rPr>
              <a:t>这是什么</a:t>
            </a:r>
            <a:r>
              <a:rPr lang="zh-CN" altLang="en-US" sz="2800" b="1" i="0" dirty="0">
                <a:solidFill>
                  <a:srgbClr val="FF0000"/>
                </a:solidFill>
                <a:effectLst/>
                <a:latin typeface="Arial Rounded MT Bold" panose="020F0704030504030204" pitchFamily="34" charset="0"/>
              </a:rPr>
              <a:t>地方</a:t>
            </a:r>
            <a:r>
              <a:rPr lang="zh-CN" altLang="en-US" sz="2800" b="0" i="0" dirty="0">
                <a:solidFill>
                  <a:srgbClr val="000000"/>
                </a:solidFill>
                <a:effectLst/>
                <a:latin typeface="Arial Rounded MT Bold" panose="020F0704030504030204" pitchFamily="34" charset="0"/>
              </a:rPr>
              <a:t>？</a:t>
            </a:r>
            <a:r>
              <a:rPr lang="en-US" altLang="zh-CN" sz="2800" dirty="0">
                <a:solidFill>
                  <a:srgbClr val="000000"/>
                </a:solidFill>
                <a:latin typeface="Arial Rounded MT Bold" panose="020F0704030504030204" pitchFamily="34" charset="0"/>
              </a:rPr>
              <a:t> What is this place? </a:t>
            </a:r>
            <a:endParaRPr lang="zh-CN" altLang="en-US" sz="2800" b="0" i="0" dirty="0">
              <a:solidFill>
                <a:srgbClr val="000000"/>
              </a:solidFill>
              <a:effectLst/>
              <a:latin typeface="Arial Rounded MT Bold" panose="020F0704030504030204" pitchFamily="34" charset="0"/>
            </a:endParaRPr>
          </a:p>
        </p:txBody>
      </p:sp>
      <p:sp>
        <p:nvSpPr>
          <p:cNvPr id="5" name="矩形 4"/>
          <p:cNvSpPr/>
          <p:nvPr/>
        </p:nvSpPr>
        <p:spPr>
          <a:xfrm>
            <a:off x="556531" y="1520766"/>
            <a:ext cx="3728906" cy="461665"/>
          </a:xfrm>
          <a:prstGeom prst="rect">
            <a:avLst/>
          </a:prstGeom>
        </p:spPr>
        <p:txBody>
          <a:bodyPr wrap="none">
            <a:spAutoFit/>
          </a:bodyPr>
          <a:lstStyle/>
          <a:p>
            <a:r>
              <a:rPr lang="en-US" altLang="zh-CN" sz="2400" b="0" i="0" dirty="0">
                <a:solidFill>
                  <a:srgbClr val="000000"/>
                </a:solidFill>
                <a:effectLst/>
                <a:latin typeface="Arial" panose="020B0604020202020204" pitchFamily="34" charset="0"/>
              </a:rPr>
              <a:t>space; region; area; place</a:t>
            </a:r>
            <a:endParaRPr lang="zh-CN" altLang="en-US" sz="2400" dirty="0"/>
          </a:p>
        </p:txBody>
      </p:sp>
      <p:pic>
        <p:nvPicPr>
          <p:cNvPr id="5124" name="Picture 4" descr="方的笔顺"/>
          <p:cNvPicPr>
            <a:picLocks noChangeAspect="1" noChangeArrowheads="1" noCrop="1"/>
          </p:cNvPicPr>
          <p:nvPr/>
        </p:nvPicPr>
        <p:blipFill>
          <a:blip r:embed="rId1"/>
          <a:srcRect/>
          <a:stretch>
            <a:fillRect/>
          </a:stretch>
        </p:blipFill>
        <p:spPr bwMode="auto">
          <a:xfrm>
            <a:off x="9334500" y="16359"/>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地的笔顺"/>
          <p:cNvPicPr>
            <a:picLocks noChangeAspect="1" noChangeArrowheads="1" noCrop="1"/>
          </p:cNvPicPr>
          <p:nvPr/>
        </p:nvPicPr>
        <p:blipFill>
          <a:blip r:embed="rId2"/>
          <a:srcRect/>
          <a:stretch>
            <a:fillRect/>
          </a:stretch>
        </p:blipFill>
        <p:spPr bwMode="auto">
          <a:xfrm>
            <a:off x="6490338" y="16358"/>
            <a:ext cx="2857500" cy="28575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r:id="rId3" p14:bwMode="auto">
            <p14:nvContentPartPr>
              <p14:cNvPr id="6" name="墨迹 5"/>
              <p14:cNvContentPartPr/>
              <p14:nvPr/>
            </p14:nvContentPartPr>
            <p14:xfrm>
              <a:off x="755650" y="1371600"/>
              <a:ext cx="1060450" cy="25400"/>
            </p14:xfrm>
          </p:contentPart>
        </mc:Choice>
        <mc:Fallback xmlns="">
          <p:pic>
            <p:nvPicPr>
              <p:cNvPr id="6" name="墨迹 5"/>
            </p:nvPicPr>
            <p:blipFill>
              <a:blip r:embed="rId4"/>
            </p:blipFill>
            <p:spPr>
              <a:xfrm>
                <a:off x="755650" y="1371600"/>
                <a:ext cx="1060450" cy="254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墨迹 6"/>
              <p14:cNvContentPartPr/>
              <p14:nvPr/>
            </p14:nvContentPartPr>
            <p14:xfrm>
              <a:off x="730250" y="2019300"/>
              <a:ext cx="3155950" cy="57150"/>
            </p14:xfrm>
          </p:contentPart>
        </mc:Choice>
        <mc:Fallback xmlns="">
          <p:pic>
            <p:nvPicPr>
              <p:cNvPr id="7" name="墨迹 6"/>
            </p:nvPicPr>
            <p:blipFill>
              <a:blip r:embed="rId6"/>
            </p:blipFill>
            <p:spPr>
              <a:xfrm>
                <a:off x="730250" y="2019300"/>
                <a:ext cx="3155950" cy="5715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8" name="墨迹 7"/>
              <p14:cNvContentPartPr/>
              <p14:nvPr/>
            </p14:nvContentPartPr>
            <p14:xfrm>
              <a:off x="1219200" y="3702050"/>
              <a:ext cx="190500" cy="12700"/>
            </p14:xfrm>
          </p:contentPart>
        </mc:Choice>
        <mc:Fallback xmlns="">
          <p:pic>
            <p:nvPicPr>
              <p:cNvPr id="8" name="墨迹 7"/>
            </p:nvPicPr>
            <p:blipFill>
              <a:blip r:embed="rId8"/>
            </p:blipFill>
            <p:spPr>
              <a:xfrm>
                <a:off x="1219200" y="3702050"/>
                <a:ext cx="190500" cy="127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0" name="墨迹 9"/>
              <p14:cNvContentPartPr/>
              <p14:nvPr/>
            </p14:nvContentPartPr>
            <p14:xfrm>
              <a:off x="1562100" y="3657600"/>
              <a:ext cx="254000" cy="31750"/>
            </p14:xfrm>
          </p:contentPart>
        </mc:Choice>
        <mc:Fallback xmlns="">
          <p:pic>
            <p:nvPicPr>
              <p:cNvPr id="10" name="墨迹 9"/>
            </p:nvPicPr>
            <p:blipFill>
              <a:blip r:embed="rId10"/>
            </p:blipFill>
            <p:spPr>
              <a:xfrm>
                <a:off x="1562100" y="3657600"/>
                <a:ext cx="254000" cy="3175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1" name="墨迹 10"/>
              <p14:cNvContentPartPr/>
              <p14:nvPr/>
            </p14:nvContentPartPr>
            <p14:xfrm>
              <a:off x="1987550" y="3663950"/>
              <a:ext cx="1028700" cy="57150"/>
            </p14:xfrm>
          </p:contentPart>
        </mc:Choice>
        <mc:Fallback xmlns="">
          <p:pic>
            <p:nvPicPr>
              <p:cNvPr id="11" name="墨迹 10"/>
            </p:nvPicPr>
            <p:blipFill>
              <a:blip r:embed="rId12"/>
            </p:blipFill>
            <p:spPr>
              <a:xfrm>
                <a:off x="1987550" y="3663950"/>
                <a:ext cx="1028700" cy="5715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2" name="墨迹 11"/>
              <p14:cNvContentPartPr/>
              <p14:nvPr/>
            </p14:nvContentPartPr>
            <p14:xfrm>
              <a:off x="4362450" y="3619500"/>
              <a:ext cx="1701800" cy="44450"/>
            </p14:xfrm>
          </p:contentPart>
        </mc:Choice>
        <mc:Fallback xmlns="">
          <p:pic>
            <p:nvPicPr>
              <p:cNvPr id="12" name="墨迹 11"/>
            </p:nvPicPr>
            <p:blipFill>
              <a:blip r:embed="rId14"/>
            </p:blipFill>
            <p:spPr>
              <a:xfrm>
                <a:off x="4362450" y="3619500"/>
                <a:ext cx="1701800" cy="4445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3" name="墨迹 12"/>
              <p14:cNvContentPartPr/>
              <p14:nvPr/>
            </p14:nvContentPartPr>
            <p14:xfrm>
              <a:off x="2946400" y="3740150"/>
              <a:ext cx="247650" cy="360"/>
            </p14:xfrm>
          </p:contentPart>
        </mc:Choice>
        <mc:Fallback xmlns="">
          <p:pic>
            <p:nvPicPr>
              <p:cNvPr id="13" name="墨迹 12"/>
            </p:nvPicPr>
            <p:blipFill>
              <a:blip r:embed="rId16"/>
            </p:blipFill>
            <p:spPr>
              <a:xfrm>
                <a:off x="2946400" y="3740150"/>
                <a:ext cx="247650" cy="36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4" name="墨迹 13"/>
              <p14:cNvContentPartPr/>
              <p14:nvPr/>
            </p14:nvContentPartPr>
            <p14:xfrm>
              <a:off x="3441700" y="3727450"/>
              <a:ext cx="482600" cy="360"/>
            </p14:xfrm>
          </p:contentPart>
        </mc:Choice>
        <mc:Fallback xmlns="">
          <p:pic>
            <p:nvPicPr>
              <p:cNvPr id="14" name="墨迹 13"/>
            </p:nvPicPr>
            <p:blipFill>
              <a:blip r:embed="rId18"/>
            </p:blipFill>
            <p:spPr>
              <a:xfrm>
                <a:off x="3441700" y="3727450"/>
                <a:ext cx="482600" cy="36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5" name="墨迹 14"/>
              <p14:cNvContentPartPr/>
              <p14:nvPr/>
            </p14:nvContentPartPr>
            <p14:xfrm>
              <a:off x="1479550" y="2540000"/>
              <a:ext cx="133350" cy="19050"/>
            </p14:xfrm>
          </p:contentPart>
        </mc:Choice>
        <mc:Fallback xmlns="">
          <p:pic>
            <p:nvPicPr>
              <p:cNvPr id="15" name="墨迹 14"/>
            </p:nvPicPr>
            <p:blipFill>
              <a:blip r:embed="rId20"/>
            </p:blipFill>
            <p:spPr>
              <a:xfrm>
                <a:off x="1479550" y="2540000"/>
                <a:ext cx="133350" cy="1905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6" name="墨迹 15"/>
              <p14:cNvContentPartPr/>
              <p14:nvPr/>
            </p14:nvContentPartPr>
            <p14:xfrm>
              <a:off x="1441450" y="2724150"/>
              <a:ext cx="482600" cy="6350"/>
            </p14:xfrm>
          </p:contentPart>
        </mc:Choice>
        <mc:Fallback xmlns="">
          <p:pic>
            <p:nvPicPr>
              <p:cNvPr id="16" name="墨迹 15"/>
            </p:nvPicPr>
            <p:blipFill>
              <a:blip r:embed="rId22"/>
            </p:blipFill>
            <p:spPr>
              <a:xfrm>
                <a:off x="1441450" y="2724150"/>
                <a:ext cx="482600" cy="635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7" name="墨迹 16"/>
              <p14:cNvContentPartPr/>
              <p14:nvPr/>
            </p14:nvContentPartPr>
            <p14:xfrm>
              <a:off x="1536700" y="2647950"/>
              <a:ext cx="114300" cy="361950"/>
            </p14:xfrm>
          </p:contentPart>
        </mc:Choice>
        <mc:Fallback xmlns="">
          <p:pic>
            <p:nvPicPr>
              <p:cNvPr id="17" name="墨迹 16"/>
            </p:nvPicPr>
            <p:blipFill>
              <a:blip r:embed="rId24"/>
            </p:blipFill>
            <p:spPr>
              <a:xfrm>
                <a:off x="1536700" y="2647950"/>
                <a:ext cx="114300" cy="36195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8" name="墨迹 17"/>
              <p14:cNvContentPartPr/>
              <p14:nvPr/>
            </p14:nvContentPartPr>
            <p14:xfrm>
              <a:off x="1524000" y="2863850"/>
              <a:ext cx="146050" cy="31750"/>
            </p14:xfrm>
          </p:contentPart>
        </mc:Choice>
        <mc:Fallback xmlns="">
          <p:pic>
            <p:nvPicPr>
              <p:cNvPr id="18" name="墨迹 17"/>
            </p:nvPicPr>
            <p:blipFill>
              <a:blip r:embed="rId26"/>
            </p:blipFill>
            <p:spPr>
              <a:xfrm>
                <a:off x="1524000" y="2863850"/>
                <a:ext cx="146050" cy="3175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9" name="墨迹 18"/>
              <p14:cNvContentPartPr/>
              <p14:nvPr/>
            </p14:nvContentPartPr>
            <p14:xfrm>
              <a:off x="1670050" y="2501900"/>
              <a:ext cx="254000" cy="685800"/>
            </p14:xfrm>
          </p:contentPart>
        </mc:Choice>
        <mc:Fallback xmlns="">
          <p:pic>
            <p:nvPicPr>
              <p:cNvPr id="19" name="墨迹 18"/>
            </p:nvPicPr>
            <p:blipFill>
              <a:blip r:embed="rId28"/>
            </p:blipFill>
            <p:spPr>
              <a:xfrm>
                <a:off x="1670050" y="2501900"/>
                <a:ext cx="254000" cy="68580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0" name="墨迹 19"/>
              <p14:cNvContentPartPr/>
              <p14:nvPr/>
            </p14:nvContentPartPr>
            <p14:xfrm>
              <a:off x="1657350" y="2870200"/>
              <a:ext cx="266700" cy="76200"/>
            </p14:xfrm>
          </p:contentPart>
        </mc:Choice>
        <mc:Fallback xmlns="">
          <p:pic>
            <p:nvPicPr>
              <p:cNvPr id="20" name="墨迹 19"/>
            </p:nvPicPr>
            <p:blipFill>
              <a:blip r:embed="rId30"/>
            </p:blipFill>
            <p:spPr>
              <a:xfrm>
                <a:off x="1657350" y="2870200"/>
                <a:ext cx="266700" cy="7620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1" name="墨迹 20"/>
              <p14:cNvContentPartPr/>
              <p14:nvPr/>
            </p14:nvContentPartPr>
            <p14:xfrm>
              <a:off x="1854200" y="2546350"/>
              <a:ext cx="88900" cy="76200"/>
            </p14:xfrm>
          </p:contentPart>
        </mc:Choice>
        <mc:Fallback xmlns="">
          <p:pic>
            <p:nvPicPr>
              <p:cNvPr id="21" name="墨迹 20"/>
            </p:nvPicPr>
            <p:blipFill>
              <a:blip r:embed="rId32"/>
            </p:blipFill>
            <p:spPr>
              <a:xfrm>
                <a:off x="1854200" y="2546350"/>
                <a:ext cx="88900" cy="7620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2" name="墨迹 21"/>
              <p14:cNvContentPartPr/>
              <p14:nvPr/>
            </p14:nvContentPartPr>
            <p14:xfrm>
              <a:off x="2095500" y="2540000"/>
              <a:ext cx="12700" cy="241300"/>
            </p14:xfrm>
          </p:contentPart>
        </mc:Choice>
        <mc:Fallback xmlns="">
          <p:pic>
            <p:nvPicPr>
              <p:cNvPr id="22" name="墨迹 21"/>
            </p:nvPicPr>
            <p:blipFill>
              <a:blip r:embed="rId34"/>
            </p:blipFill>
            <p:spPr>
              <a:xfrm>
                <a:off x="2095500" y="2540000"/>
                <a:ext cx="12700" cy="24130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3" name="墨迹 22"/>
              <p14:cNvContentPartPr/>
              <p14:nvPr/>
            </p14:nvContentPartPr>
            <p14:xfrm>
              <a:off x="2133600" y="2565400"/>
              <a:ext cx="139700" cy="158750"/>
            </p14:xfrm>
          </p:contentPart>
        </mc:Choice>
        <mc:Fallback xmlns="">
          <p:pic>
            <p:nvPicPr>
              <p:cNvPr id="23" name="墨迹 22"/>
            </p:nvPicPr>
            <p:blipFill>
              <a:blip r:embed="rId36"/>
            </p:blipFill>
            <p:spPr>
              <a:xfrm>
                <a:off x="2133600" y="2565400"/>
                <a:ext cx="139700" cy="15875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4" name="墨迹 23"/>
              <p14:cNvContentPartPr/>
              <p14:nvPr/>
            </p14:nvContentPartPr>
            <p14:xfrm>
              <a:off x="2152650" y="2660650"/>
              <a:ext cx="114300" cy="360"/>
            </p14:xfrm>
          </p:contentPart>
        </mc:Choice>
        <mc:Fallback xmlns="">
          <p:pic>
            <p:nvPicPr>
              <p:cNvPr id="24" name="墨迹 23"/>
            </p:nvPicPr>
            <p:blipFill>
              <a:blip r:embed="rId38"/>
            </p:blipFill>
            <p:spPr>
              <a:xfrm>
                <a:off x="2152650" y="2660650"/>
                <a:ext cx="114300" cy="36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5" name="墨迹 24"/>
              <p14:cNvContentPartPr/>
              <p14:nvPr/>
            </p14:nvContentPartPr>
            <p14:xfrm>
              <a:off x="2108200" y="2743200"/>
              <a:ext cx="234950" cy="6350"/>
            </p14:xfrm>
          </p:contentPart>
        </mc:Choice>
        <mc:Fallback xmlns="">
          <p:pic>
            <p:nvPicPr>
              <p:cNvPr id="25" name="墨迹 24"/>
            </p:nvPicPr>
            <p:blipFill>
              <a:blip r:embed="rId40"/>
            </p:blipFill>
            <p:spPr>
              <a:xfrm>
                <a:off x="2108200" y="2743200"/>
                <a:ext cx="234950" cy="635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6" name="墨迹 25"/>
              <p14:cNvContentPartPr/>
              <p14:nvPr/>
            </p14:nvContentPartPr>
            <p14:xfrm>
              <a:off x="2051050" y="2825750"/>
              <a:ext cx="241300" cy="360"/>
            </p14:xfrm>
          </p:contentPart>
        </mc:Choice>
        <mc:Fallback xmlns="">
          <p:pic>
            <p:nvPicPr>
              <p:cNvPr id="26" name="墨迹 25"/>
            </p:nvPicPr>
            <p:blipFill>
              <a:blip r:embed="rId42"/>
            </p:blipFill>
            <p:spPr>
              <a:xfrm>
                <a:off x="2051050" y="2825750"/>
                <a:ext cx="241300" cy="36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7" name="墨迹 26"/>
              <p14:cNvContentPartPr/>
              <p14:nvPr/>
            </p14:nvContentPartPr>
            <p14:xfrm>
              <a:off x="2209800" y="2863850"/>
              <a:ext cx="360" cy="171450"/>
            </p14:xfrm>
          </p:contentPart>
        </mc:Choice>
        <mc:Fallback xmlns="">
          <p:pic>
            <p:nvPicPr>
              <p:cNvPr id="27" name="墨迹 26"/>
            </p:nvPicPr>
            <p:blipFill>
              <a:blip r:embed="rId44"/>
            </p:blipFill>
            <p:spPr>
              <a:xfrm>
                <a:off x="2209800" y="2863850"/>
                <a:ext cx="360" cy="17145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8" name="墨迹 27"/>
              <p14:cNvContentPartPr/>
              <p14:nvPr/>
            </p14:nvContentPartPr>
            <p14:xfrm>
              <a:off x="2228850" y="2959100"/>
              <a:ext cx="95250" cy="6350"/>
            </p14:xfrm>
          </p:contentPart>
        </mc:Choice>
        <mc:Fallback xmlns="">
          <p:pic>
            <p:nvPicPr>
              <p:cNvPr id="28" name="墨迹 27"/>
            </p:nvPicPr>
            <p:blipFill>
              <a:blip r:embed="rId46"/>
            </p:blipFill>
            <p:spPr>
              <a:xfrm>
                <a:off x="2228850" y="2959100"/>
                <a:ext cx="95250" cy="635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9" name="墨迹 28"/>
              <p14:cNvContentPartPr/>
              <p14:nvPr/>
            </p14:nvContentPartPr>
            <p14:xfrm>
              <a:off x="1987550" y="2889250"/>
              <a:ext cx="88900" cy="165100"/>
            </p14:xfrm>
          </p:contentPart>
        </mc:Choice>
        <mc:Fallback xmlns="">
          <p:pic>
            <p:nvPicPr>
              <p:cNvPr id="29" name="墨迹 28"/>
            </p:nvPicPr>
            <p:blipFill>
              <a:blip r:embed="rId48"/>
            </p:blipFill>
            <p:spPr>
              <a:xfrm>
                <a:off x="1987550" y="2889250"/>
                <a:ext cx="88900" cy="16510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30" name="墨迹 29"/>
              <p14:cNvContentPartPr/>
              <p14:nvPr/>
            </p14:nvContentPartPr>
            <p14:xfrm>
              <a:off x="2101850" y="2952750"/>
              <a:ext cx="342900" cy="101600"/>
            </p14:xfrm>
          </p:contentPart>
        </mc:Choice>
        <mc:Fallback xmlns="">
          <p:pic>
            <p:nvPicPr>
              <p:cNvPr id="30" name="墨迹 29"/>
            </p:nvPicPr>
            <p:blipFill>
              <a:blip r:embed="rId50"/>
            </p:blipFill>
            <p:spPr>
              <a:xfrm>
                <a:off x="2101850" y="2952750"/>
                <a:ext cx="342900" cy="10160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31" name="墨迹 30"/>
              <p14:cNvContentPartPr/>
              <p14:nvPr/>
            </p14:nvContentPartPr>
            <p14:xfrm>
              <a:off x="2559050" y="2762250"/>
              <a:ext cx="82550" cy="38100"/>
            </p14:xfrm>
          </p:contentPart>
        </mc:Choice>
        <mc:Fallback xmlns="">
          <p:pic>
            <p:nvPicPr>
              <p:cNvPr id="31" name="墨迹 30"/>
            </p:nvPicPr>
            <p:blipFill>
              <a:blip r:embed="rId52"/>
            </p:blipFill>
            <p:spPr>
              <a:xfrm>
                <a:off x="2559050" y="2762250"/>
                <a:ext cx="82550" cy="3810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2" name="墨迹 31"/>
              <p14:cNvContentPartPr/>
              <p14:nvPr/>
            </p14:nvContentPartPr>
            <p14:xfrm>
              <a:off x="2882900" y="2781300"/>
              <a:ext cx="101600" cy="101600"/>
            </p14:xfrm>
          </p:contentPart>
        </mc:Choice>
        <mc:Fallback xmlns="">
          <p:pic>
            <p:nvPicPr>
              <p:cNvPr id="32" name="墨迹 31"/>
            </p:nvPicPr>
            <p:blipFill>
              <a:blip r:embed="rId54"/>
            </p:blipFill>
            <p:spPr>
              <a:xfrm>
                <a:off x="2882900" y="2781300"/>
                <a:ext cx="101600" cy="10160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3" name="墨迹 32"/>
              <p14:cNvContentPartPr/>
              <p14:nvPr/>
            </p14:nvContentPartPr>
            <p14:xfrm>
              <a:off x="3225800" y="2806700"/>
              <a:ext cx="82550" cy="101600"/>
            </p14:xfrm>
          </p:contentPart>
        </mc:Choice>
        <mc:Fallback xmlns="">
          <p:pic>
            <p:nvPicPr>
              <p:cNvPr id="33" name="墨迹 32"/>
            </p:nvPicPr>
            <p:blipFill>
              <a:blip r:embed="rId56"/>
            </p:blipFill>
            <p:spPr>
              <a:xfrm>
                <a:off x="3225800" y="2806700"/>
                <a:ext cx="82550" cy="10160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4" name="墨迹 33"/>
              <p14:cNvContentPartPr/>
              <p14:nvPr/>
            </p14:nvContentPartPr>
            <p14:xfrm>
              <a:off x="5067300" y="4152900"/>
              <a:ext cx="596900" cy="76200"/>
            </p14:xfrm>
          </p:contentPart>
        </mc:Choice>
        <mc:Fallback xmlns="">
          <p:pic>
            <p:nvPicPr>
              <p:cNvPr id="34" name="墨迹 33"/>
            </p:nvPicPr>
            <p:blipFill>
              <a:blip r:embed="rId58"/>
            </p:blipFill>
            <p:spPr>
              <a:xfrm>
                <a:off x="5067300" y="4152900"/>
                <a:ext cx="596900" cy="7620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5" name="墨迹 34"/>
              <p14:cNvContentPartPr/>
              <p14:nvPr/>
            </p14:nvContentPartPr>
            <p14:xfrm>
              <a:off x="8547100" y="4673600"/>
              <a:ext cx="850900" cy="101600"/>
            </p14:xfrm>
          </p:contentPart>
        </mc:Choice>
        <mc:Fallback xmlns="">
          <p:pic>
            <p:nvPicPr>
              <p:cNvPr id="35" name="墨迹 34"/>
            </p:nvPicPr>
            <p:blipFill>
              <a:blip r:embed="rId60"/>
            </p:blipFill>
            <p:spPr>
              <a:xfrm>
                <a:off x="8547100" y="4673600"/>
                <a:ext cx="850900" cy="10160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6" name="墨迹 35"/>
              <p14:cNvContentPartPr/>
              <p14:nvPr/>
            </p14:nvContentPartPr>
            <p14:xfrm>
              <a:off x="1193800" y="4203700"/>
              <a:ext cx="2413000" cy="25400"/>
            </p14:xfrm>
          </p:contentPart>
        </mc:Choice>
        <mc:Fallback xmlns="">
          <p:pic>
            <p:nvPicPr>
              <p:cNvPr id="36" name="墨迹 35"/>
            </p:nvPicPr>
            <p:blipFill>
              <a:blip r:embed="rId62"/>
            </p:blipFill>
            <p:spPr>
              <a:xfrm>
                <a:off x="1193800" y="4203700"/>
                <a:ext cx="2413000" cy="2540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7" name="墨迹 36"/>
              <p14:cNvContentPartPr/>
              <p14:nvPr/>
            </p14:nvContentPartPr>
            <p14:xfrm>
              <a:off x="2178050" y="4705350"/>
              <a:ext cx="1117600" cy="50800"/>
            </p14:xfrm>
          </p:contentPart>
        </mc:Choice>
        <mc:Fallback xmlns="">
          <p:pic>
            <p:nvPicPr>
              <p:cNvPr id="37" name="墨迹 36"/>
            </p:nvPicPr>
            <p:blipFill>
              <a:blip r:embed="rId64"/>
            </p:blipFill>
            <p:spPr>
              <a:xfrm>
                <a:off x="2178050" y="4705350"/>
                <a:ext cx="1117600" cy="5080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8" name="墨迹 37"/>
              <p14:cNvContentPartPr/>
              <p14:nvPr/>
            </p14:nvContentPartPr>
            <p14:xfrm>
              <a:off x="3562350" y="4197350"/>
              <a:ext cx="488950" cy="139700"/>
            </p14:xfrm>
          </p:contentPart>
        </mc:Choice>
        <mc:Fallback xmlns="">
          <p:pic>
            <p:nvPicPr>
              <p:cNvPr id="38" name="墨迹 37"/>
            </p:nvPicPr>
            <p:blipFill>
              <a:blip r:embed="rId66"/>
            </p:blipFill>
            <p:spPr>
              <a:xfrm>
                <a:off x="3562350" y="4197350"/>
                <a:ext cx="488950" cy="13970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9" name="墨迹 38"/>
              <p14:cNvContentPartPr/>
              <p14:nvPr/>
            </p14:nvContentPartPr>
            <p14:xfrm>
              <a:off x="3924300" y="4286250"/>
              <a:ext cx="209550" cy="95250"/>
            </p14:xfrm>
          </p:contentPart>
        </mc:Choice>
        <mc:Fallback xmlns="">
          <p:pic>
            <p:nvPicPr>
              <p:cNvPr id="39" name="墨迹 38"/>
            </p:nvPicPr>
            <p:blipFill>
              <a:blip r:embed="rId68"/>
            </p:blipFill>
            <p:spPr>
              <a:xfrm>
                <a:off x="3924300" y="4286250"/>
                <a:ext cx="209550" cy="9525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40" name="墨迹 39"/>
              <p14:cNvContentPartPr/>
              <p14:nvPr/>
            </p14:nvContentPartPr>
            <p14:xfrm>
              <a:off x="4438650" y="4184650"/>
              <a:ext cx="374650" cy="127000"/>
            </p14:xfrm>
          </p:contentPart>
        </mc:Choice>
        <mc:Fallback xmlns="">
          <p:pic>
            <p:nvPicPr>
              <p:cNvPr id="40" name="墨迹 39"/>
            </p:nvPicPr>
            <p:blipFill>
              <a:blip r:embed="rId70"/>
            </p:blipFill>
            <p:spPr>
              <a:xfrm>
                <a:off x="4438650" y="4184650"/>
                <a:ext cx="374650" cy="12700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41" name="墨迹 40"/>
              <p14:cNvContentPartPr/>
              <p14:nvPr/>
            </p14:nvContentPartPr>
            <p14:xfrm>
              <a:off x="4845050" y="4222750"/>
              <a:ext cx="95250" cy="50800"/>
            </p14:xfrm>
          </p:contentPart>
        </mc:Choice>
        <mc:Fallback xmlns="">
          <p:pic>
            <p:nvPicPr>
              <p:cNvPr id="41" name="墨迹 40"/>
            </p:nvPicPr>
            <p:blipFill>
              <a:blip r:embed="rId72"/>
            </p:blipFill>
            <p:spPr>
              <a:xfrm>
                <a:off x="4845050" y="4222750"/>
                <a:ext cx="95250" cy="5080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42" name="墨迹 41"/>
              <p14:cNvContentPartPr/>
              <p14:nvPr/>
            </p14:nvContentPartPr>
            <p14:xfrm>
              <a:off x="8089900" y="4686300"/>
              <a:ext cx="171450" cy="95250"/>
            </p14:xfrm>
          </p:contentPart>
        </mc:Choice>
        <mc:Fallback xmlns="">
          <p:pic>
            <p:nvPicPr>
              <p:cNvPr id="42" name="墨迹 41"/>
            </p:nvPicPr>
            <p:blipFill>
              <a:blip r:embed="rId74"/>
            </p:blipFill>
            <p:spPr>
              <a:xfrm>
                <a:off x="8089900" y="4686300"/>
                <a:ext cx="171450" cy="9525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3" name="墨迹 42"/>
              <p14:cNvContentPartPr/>
              <p14:nvPr/>
            </p14:nvContentPartPr>
            <p14:xfrm>
              <a:off x="8299450" y="4711700"/>
              <a:ext cx="171450" cy="107950"/>
            </p14:xfrm>
          </p:contentPart>
        </mc:Choice>
        <mc:Fallback xmlns="">
          <p:pic>
            <p:nvPicPr>
              <p:cNvPr id="43" name="墨迹 42"/>
            </p:nvPicPr>
            <p:blipFill>
              <a:blip r:embed="rId76"/>
            </p:blipFill>
            <p:spPr>
              <a:xfrm>
                <a:off x="8299450" y="4711700"/>
                <a:ext cx="171450" cy="10795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4" name="墨迹 43"/>
              <p14:cNvContentPartPr/>
              <p14:nvPr/>
            </p14:nvContentPartPr>
            <p14:xfrm>
              <a:off x="6959600" y="4610100"/>
              <a:ext cx="920750" cy="158750"/>
            </p14:xfrm>
          </p:contentPart>
        </mc:Choice>
        <mc:Fallback xmlns="">
          <p:pic>
            <p:nvPicPr>
              <p:cNvPr id="44" name="墨迹 43"/>
            </p:nvPicPr>
            <p:blipFill>
              <a:blip r:embed="rId78"/>
            </p:blipFill>
            <p:spPr>
              <a:xfrm>
                <a:off x="6959600" y="4610100"/>
                <a:ext cx="920750" cy="15875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5" name="墨迹 44"/>
              <p14:cNvContentPartPr/>
              <p14:nvPr/>
            </p14:nvContentPartPr>
            <p14:xfrm>
              <a:off x="1136650" y="5181600"/>
              <a:ext cx="171450" cy="12700"/>
            </p14:xfrm>
          </p:contentPart>
        </mc:Choice>
        <mc:Fallback xmlns="">
          <p:pic>
            <p:nvPicPr>
              <p:cNvPr id="45" name="墨迹 44"/>
            </p:nvPicPr>
            <p:blipFill>
              <a:blip r:embed="rId80"/>
            </p:blipFill>
            <p:spPr>
              <a:xfrm>
                <a:off x="1136650" y="5181600"/>
                <a:ext cx="171450" cy="12700"/>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6" name="墨迹 45"/>
              <p14:cNvContentPartPr/>
              <p14:nvPr/>
            </p14:nvContentPartPr>
            <p14:xfrm>
              <a:off x="1606550" y="5200650"/>
              <a:ext cx="1231900" cy="31750"/>
            </p14:xfrm>
          </p:contentPart>
        </mc:Choice>
        <mc:Fallback xmlns="">
          <p:pic>
            <p:nvPicPr>
              <p:cNvPr id="46" name="墨迹 45"/>
            </p:nvPicPr>
            <p:blipFill>
              <a:blip r:embed="rId82"/>
            </p:blipFill>
            <p:spPr>
              <a:xfrm>
                <a:off x="1606550" y="5200650"/>
                <a:ext cx="1231900" cy="3175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7" name="墨迹 46"/>
              <p14:cNvContentPartPr/>
              <p14:nvPr/>
            </p14:nvContentPartPr>
            <p14:xfrm>
              <a:off x="3079750" y="5207000"/>
              <a:ext cx="19050" cy="360"/>
            </p14:xfrm>
          </p:contentPart>
        </mc:Choice>
        <mc:Fallback xmlns="">
          <p:pic>
            <p:nvPicPr>
              <p:cNvPr id="47" name="墨迹 46"/>
            </p:nvPicPr>
            <p:blipFill>
              <a:blip r:embed="rId84"/>
            </p:blipFill>
            <p:spPr>
              <a:xfrm>
                <a:off x="3079750" y="5207000"/>
                <a:ext cx="19050" cy="360"/>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48" name="墨迹 47"/>
              <p14:cNvContentPartPr/>
              <p14:nvPr/>
            </p14:nvContentPartPr>
            <p14:xfrm>
              <a:off x="3067050" y="5207000"/>
              <a:ext cx="508000" cy="360"/>
            </p14:xfrm>
          </p:contentPart>
        </mc:Choice>
        <mc:Fallback xmlns="">
          <p:pic>
            <p:nvPicPr>
              <p:cNvPr id="48" name="墨迹 47"/>
            </p:nvPicPr>
            <p:blipFill>
              <a:blip r:embed="rId86"/>
            </p:blipFill>
            <p:spPr>
              <a:xfrm>
                <a:off x="3067050" y="5207000"/>
                <a:ext cx="508000" cy="360"/>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49" name="墨迹 48"/>
              <p14:cNvContentPartPr/>
              <p14:nvPr/>
            </p14:nvContentPartPr>
            <p14:xfrm>
              <a:off x="5568950" y="5200650"/>
              <a:ext cx="869950" cy="19050"/>
            </p14:xfrm>
          </p:contentPart>
        </mc:Choice>
        <mc:Fallback xmlns="">
          <p:pic>
            <p:nvPicPr>
              <p:cNvPr id="49" name="墨迹 48"/>
            </p:nvPicPr>
            <p:blipFill>
              <a:blip r:embed="rId88"/>
            </p:blipFill>
            <p:spPr>
              <a:xfrm>
                <a:off x="5568950" y="5200650"/>
                <a:ext cx="869950" cy="19050"/>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50" name="墨迹 49"/>
              <p14:cNvContentPartPr/>
              <p14:nvPr/>
            </p14:nvContentPartPr>
            <p14:xfrm>
              <a:off x="3689350" y="5149850"/>
              <a:ext cx="304800" cy="6350"/>
            </p14:xfrm>
          </p:contentPart>
        </mc:Choice>
        <mc:Fallback xmlns="">
          <p:pic>
            <p:nvPicPr>
              <p:cNvPr id="50" name="墨迹 49"/>
            </p:nvPicPr>
            <p:blipFill>
              <a:blip r:embed="rId90"/>
            </p:blipFill>
            <p:spPr>
              <a:xfrm>
                <a:off x="3689350" y="5149850"/>
                <a:ext cx="304800" cy="635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51" name="墨迹 50"/>
              <p14:cNvContentPartPr/>
              <p14:nvPr/>
            </p14:nvContentPartPr>
            <p14:xfrm>
              <a:off x="6813550" y="5200650"/>
              <a:ext cx="323850" cy="6350"/>
            </p14:xfrm>
          </p:contentPart>
        </mc:Choice>
        <mc:Fallback xmlns="">
          <p:pic>
            <p:nvPicPr>
              <p:cNvPr id="51" name="墨迹 50"/>
            </p:nvPicPr>
            <p:blipFill>
              <a:blip r:embed="rId92"/>
            </p:blipFill>
            <p:spPr>
              <a:xfrm>
                <a:off x="6813550" y="5200650"/>
                <a:ext cx="323850" cy="635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52" name="墨迹 51"/>
              <p14:cNvContentPartPr/>
              <p14:nvPr/>
            </p14:nvContentPartPr>
            <p14:xfrm>
              <a:off x="7416800" y="5168900"/>
              <a:ext cx="1860550" cy="19050"/>
            </p14:xfrm>
          </p:contentPart>
        </mc:Choice>
        <mc:Fallback xmlns="">
          <p:pic>
            <p:nvPicPr>
              <p:cNvPr id="52" name="墨迹 51"/>
            </p:nvPicPr>
            <p:blipFill>
              <a:blip r:embed="rId94"/>
            </p:blipFill>
            <p:spPr>
              <a:xfrm>
                <a:off x="7416800" y="5168900"/>
                <a:ext cx="1860550" cy="19050"/>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53" name="墨迹 52"/>
              <p14:cNvContentPartPr/>
              <p14:nvPr/>
            </p14:nvContentPartPr>
            <p14:xfrm>
              <a:off x="1581150" y="5181600"/>
              <a:ext cx="1212850" cy="57150"/>
            </p14:xfrm>
          </p:contentPart>
        </mc:Choice>
        <mc:Fallback xmlns="">
          <p:pic>
            <p:nvPicPr>
              <p:cNvPr id="53" name="墨迹 52"/>
            </p:nvPicPr>
            <p:blipFill>
              <a:blip r:embed="rId96"/>
            </p:blipFill>
            <p:spPr>
              <a:xfrm>
                <a:off x="1581150" y="5181600"/>
                <a:ext cx="1212850" cy="57150"/>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54" name="墨迹 53"/>
              <p14:cNvContentPartPr/>
              <p14:nvPr/>
            </p14:nvContentPartPr>
            <p14:xfrm>
              <a:off x="1117600" y="5746750"/>
              <a:ext cx="679450" cy="44450"/>
            </p14:xfrm>
          </p:contentPart>
        </mc:Choice>
        <mc:Fallback xmlns="">
          <p:pic>
            <p:nvPicPr>
              <p:cNvPr id="54" name="墨迹 53"/>
            </p:nvPicPr>
            <p:blipFill>
              <a:blip r:embed="rId98"/>
            </p:blipFill>
            <p:spPr>
              <a:xfrm>
                <a:off x="1117600" y="5746750"/>
                <a:ext cx="679450" cy="44450"/>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55" name="墨迹 54"/>
              <p14:cNvContentPartPr/>
              <p14:nvPr/>
            </p14:nvContentPartPr>
            <p14:xfrm>
              <a:off x="1981200" y="5715000"/>
              <a:ext cx="431800" cy="12700"/>
            </p14:xfrm>
          </p:contentPart>
        </mc:Choice>
        <mc:Fallback xmlns="">
          <p:pic>
            <p:nvPicPr>
              <p:cNvPr id="55" name="墨迹 54"/>
            </p:nvPicPr>
            <p:blipFill>
              <a:blip r:embed="rId100"/>
            </p:blipFill>
            <p:spPr>
              <a:xfrm>
                <a:off x="1981200" y="5715000"/>
                <a:ext cx="431800" cy="12700"/>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56" name="墨迹 55"/>
              <p14:cNvContentPartPr/>
              <p14:nvPr/>
            </p14:nvContentPartPr>
            <p14:xfrm>
              <a:off x="2679700" y="5708650"/>
              <a:ext cx="609600" cy="6350"/>
            </p14:xfrm>
          </p:contentPart>
        </mc:Choice>
        <mc:Fallback xmlns="">
          <p:pic>
            <p:nvPicPr>
              <p:cNvPr id="56" name="墨迹 55"/>
            </p:nvPicPr>
            <p:blipFill>
              <a:blip r:embed="rId102"/>
            </p:blipFill>
            <p:spPr>
              <a:xfrm>
                <a:off x="2679700" y="5708650"/>
                <a:ext cx="609600" cy="6350"/>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57" name="墨迹 56"/>
              <p14:cNvContentPartPr/>
              <p14:nvPr/>
            </p14:nvContentPartPr>
            <p14:xfrm>
              <a:off x="1943100" y="5702300"/>
              <a:ext cx="622300" cy="50800"/>
            </p14:xfrm>
          </p:contentPart>
        </mc:Choice>
        <mc:Fallback xmlns="">
          <p:pic>
            <p:nvPicPr>
              <p:cNvPr id="57" name="墨迹 56"/>
            </p:nvPicPr>
            <p:blipFill>
              <a:blip r:embed="rId104"/>
            </p:blipFill>
            <p:spPr>
              <a:xfrm>
                <a:off x="1943100" y="5702300"/>
                <a:ext cx="622300" cy="50800"/>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58" name="墨迹 57"/>
              <p14:cNvContentPartPr/>
              <p14:nvPr/>
            </p14:nvContentPartPr>
            <p14:xfrm>
              <a:off x="4679950" y="5657850"/>
              <a:ext cx="895350" cy="19050"/>
            </p14:xfrm>
          </p:contentPart>
        </mc:Choice>
        <mc:Fallback xmlns="">
          <p:pic>
            <p:nvPicPr>
              <p:cNvPr id="58" name="墨迹 57"/>
            </p:nvPicPr>
            <p:blipFill>
              <a:blip r:embed="rId106"/>
            </p:blipFill>
            <p:spPr>
              <a:xfrm>
                <a:off x="4679950" y="5657850"/>
                <a:ext cx="895350" cy="19050"/>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59" name="墨迹 58"/>
              <p14:cNvContentPartPr/>
              <p14:nvPr/>
            </p14:nvContentPartPr>
            <p14:xfrm>
              <a:off x="3803650" y="5734050"/>
              <a:ext cx="577850" cy="360"/>
            </p14:xfrm>
          </p:contentPart>
        </mc:Choice>
        <mc:Fallback xmlns="">
          <p:pic>
            <p:nvPicPr>
              <p:cNvPr id="59" name="墨迹 58"/>
            </p:nvPicPr>
            <p:blipFill>
              <a:blip r:embed="rId108"/>
            </p:blipFill>
            <p:spPr>
              <a:xfrm>
                <a:off x="3803650" y="5734050"/>
                <a:ext cx="577850" cy="360"/>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60" name="墨迹 59"/>
              <p14:cNvContentPartPr/>
              <p14:nvPr/>
            </p14:nvContentPartPr>
            <p14:xfrm>
              <a:off x="5791200" y="5664200"/>
              <a:ext cx="857250" cy="19050"/>
            </p14:xfrm>
          </p:contentPart>
        </mc:Choice>
        <mc:Fallback xmlns="">
          <p:pic>
            <p:nvPicPr>
              <p:cNvPr id="60" name="墨迹 59"/>
            </p:nvPicPr>
            <p:blipFill>
              <a:blip r:embed="rId110"/>
            </p:blipFill>
            <p:spPr>
              <a:xfrm>
                <a:off x="5791200" y="5664200"/>
                <a:ext cx="857250" cy="19050"/>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61" name="墨迹 60"/>
              <p14:cNvContentPartPr/>
              <p14:nvPr/>
            </p14:nvContentPartPr>
            <p14:xfrm>
              <a:off x="4425950" y="2216150"/>
              <a:ext cx="228600" cy="31750"/>
            </p14:xfrm>
          </p:contentPart>
        </mc:Choice>
        <mc:Fallback xmlns="">
          <p:pic>
            <p:nvPicPr>
              <p:cNvPr id="61" name="墨迹 60"/>
            </p:nvPicPr>
            <p:blipFill>
              <a:blip r:embed="rId112"/>
            </p:blipFill>
            <p:spPr>
              <a:xfrm>
                <a:off x="4425950" y="2216150"/>
                <a:ext cx="228600" cy="31750"/>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62" name="墨迹 61"/>
              <p14:cNvContentPartPr/>
              <p14:nvPr/>
            </p14:nvContentPartPr>
            <p14:xfrm>
              <a:off x="4546600" y="2063750"/>
              <a:ext cx="360" cy="438150"/>
            </p14:xfrm>
          </p:contentPart>
        </mc:Choice>
        <mc:Fallback xmlns="">
          <p:pic>
            <p:nvPicPr>
              <p:cNvPr id="62" name="墨迹 61"/>
            </p:nvPicPr>
            <p:blipFill>
              <a:blip r:embed="rId114"/>
            </p:blipFill>
            <p:spPr>
              <a:xfrm>
                <a:off x="4546600" y="2063750"/>
                <a:ext cx="360" cy="438150"/>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63" name="墨迹 62"/>
              <p14:cNvContentPartPr/>
              <p14:nvPr/>
            </p14:nvContentPartPr>
            <p14:xfrm>
              <a:off x="4483100" y="2311400"/>
              <a:ext cx="298450" cy="260350"/>
            </p14:xfrm>
          </p:contentPart>
        </mc:Choice>
        <mc:Fallback xmlns="">
          <p:pic>
            <p:nvPicPr>
              <p:cNvPr id="63" name="墨迹 62"/>
            </p:nvPicPr>
            <p:blipFill>
              <a:blip r:embed="rId116"/>
            </p:blipFill>
            <p:spPr>
              <a:xfrm>
                <a:off x="4483100" y="2311400"/>
                <a:ext cx="298450" cy="260350"/>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64" name="墨迹 63"/>
              <p14:cNvContentPartPr/>
              <p14:nvPr/>
            </p14:nvContentPartPr>
            <p14:xfrm>
              <a:off x="4711700" y="2146300"/>
              <a:ext cx="431800" cy="361950"/>
            </p14:xfrm>
          </p:contentPart>
        </mc:Choice>
        <mc:Fallback xmlns="">
          <p:pic>
            <p:nvPicPr>
              <p:cNvPr id="64" name="墨迹 63"/>
            </p:nvPicPr>
            <p:blipFill>
              <a:blip r:embed="rId118"/>
            </p:blipFill>
            <p:spPr>
              <a:xfrm>
                <a:off x="4711700" y="2146300"/>
                <a:ext cx="431800" cy="361950"/>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65" name="墨迹 64"/>
              <p14:cNvContentPartPr/>
              <p14:nvPr/>
            </p14:nvContentPartPr>
            <p14:xfrm>
              <a:off x="5010150" y="2019300"/>
              <a:ext cx="360" cy="298450"/>
            </p14:xfrm>
          </p:contentPart>
        </mc:Choice>
        <mc:Fallback xmlns="">
          <p:pic>
            <p:nvPicPr>
              <p:cNvPr id="65" name="墨迹 64"/>
            </p:nvPicPr>
            <p:blipFill>
              <a:blip r:embed="rId120"/>
            </p:blipFill>
            <p:spPr>
              <a:xfrm>
                <a:off x="5010150" y="2019300"/>
                <a:ext cx="360" cy="298450"/>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66" name="墨迹 65"/>
              <p14:cNvContentPartPr/>
              <p14:nvPr/>
            </p14:nvContentPartPr>
            <p14:xfrm>
              <a:off x="4902200" y="2120900"/>
              <a:ext cx="476250" cy="508000"/>
            </p14:xfrm>
          </p:contentPart>
        </mc:Choice>
        <mc:Fallback xmlns="">
          <p:pic>
            <p:nvPicPr>
              <p:cNvPr id="66" name="墨迹 65"/>
            </p:nvPicPr>
            <p:blipFill>
              <a:blip r:embed="rId122"/>
            </p:blipFill>
            <p:spPr>
              <a:xfrm>
                <a:off x="4902200" y="2120900"/>
                <a:ext cx="476250" cy="508000"/>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67" name="墨迹 66"/>
              <p14:cNvContentPartPr/>
              <p14:nvPr/>
            </p14:nvContentPartPr>
            <p14:xfrm>
              <a:off x="5803900" y="1955800"/>
              <a:ext cx="38100" cy="95250"/>
            </p14:xfrm>
          </p:contentPart>
        </mc:Choice>
        <mc:Fallback xmlns="">
          <p:pic>
            <p:nvPicPr>
              <p:cNvPr id="67" name="墨迹 66"/>
            </p:nvPicPr>
            <p:blipFill>
              <a:blip r:embed="rId124"/>
            </p:blipFill>
            <p:spPr>
              <a:xfrm>
                <a:off x="5803900" y="1955800"/>
                <a:ext cx="38100" cy="95250"/>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68" name="墨迹 67"/>
              <p14:cNvContentPartPr/>
              <p14:nvPr/>
            </p14:nvContentPartPr>
            <p14:xfrm>
              <a:off x="5600700" y="2114550"/>
              <a:ext cx="527050" cy="6350"/>
            </p14:xfrm>
          </p:contentPart>
        </mc:Choice>
        <mc:Fallback xmlns="">
          <p:pic>
            <p:nvPicPr>
              <p:cNvPr id="68" name="墨迹 67"/>
            </p:nvPicPr>
            <p:blipFill>
              <a:blip r:embed="rId126"/>
            </p:blipFill>
            <p:spPr>
              <a:xfrm>
                <a:off x="5600700" y="2114550"/>
                <a:ext cx="527050" cy="6350"/>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69" name="墨迹 68"/>
              <p14:cNvContentPartPr/>
              <p14:nvPr/>
            </p14:nvContentPartPr>
            <p14:xfrm>
              <a:off x="5657850" y="2139950"/>
              <a:ext cx="203200" cy="317500"/>
            </p14:xfrm>
          </p:contentPart>
        </mc:Choice>
        <mc:Fallback xmlns="">
          <p:pic>
            <p:nvPicPr>
              <p:cNvPr id="69" name="墨迹 68"/>
            </p:nvPicPr>
            <p:blipFill>
              <a:blip r:embed="rId128"/>
            </p:blipFill>
            <p:spPr>
              <a:xfrm>
                <a:off x="5657850" y="2139950"/>
                <a:ext cx="203200" cy="317500"/>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70" name="墨迹 69"/>
              <p14:cNvContentPartPr/>
              <p14:nvPr/>
            </p14:nvContentPartPr>
            <p14:xfrm>
              <a:off x="5822950" y="2241550"/>
              <a:ext cx="184150" cy="406400"/>
            </p14:xfrm>
          </p:contentPart>
        </mc:Choice>
        <mc:Fallback xmlns="">
          <p:pic>
            <p:nvPicPr>
              <p:cNvPr id="70" name="墨迹 69"/>
            </p:nvPicPr>
            <p:blipFill>
              <a:blip r:embed="rId130"/>
            </p:blipFill>
            <p:spPr>
              <a:xfrm>
                <a:off x="5822950" y="2241550"/>
                <a:ext cx="184150" cy="406400"/>
              </a:xfrm>
              <a:prstGeom prst="rect"/>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98958" y="1523751"/>
            <a:ext cx="10294883" cy="4547270"/>
          </a:xfrm>
          <a:prstGeom prst="rect">
            <a:avLst/>
          </a:prstGeom>
        </p:spPr>
        <p:txBody>
          <a:bodyPr wrap="square">
            <a:spAutoFit/>
          </a:bodyPr>
          <a:lstStyle/>
          <a:p>
            <a:pPr marL="457200" indent="-457200">
              <a:lnSpc>
                <a:spcPct val="150000"/>
              </a:lnSpc>
              <a:buFont typeface="Arial" panose="020B0604020202020204" pitchFamily="34" charset="0"/>
              <a:buChar char="•"/>
            </a:pPr>
            <a:r>
              <a:rPr lang="zh-CN" altLang="en-US" sz="2800" b="0" i="0" dirty="0">
                <a:solidFill>
                  <a:srgbClr val="000000"/>
                </a:solidFill>
                <a:effectLst/>
                <a:latin typeface="Arial Rounded MT Bold" panose="020F0704030504030204" pitchFamily="34" charset="0"/>
                <a:ea typeface="宋体" panose="02010600030101010101" pitchFamily="2" charset="-122"/>
              </a:rPr>
              <a:t>座位</a:t>
            </a:r>
            <a:r>
              <a:rPr lang="en-US" altLang="zh-CN" sz="2800" b="0" i="0" u="none" strike="noStrike" dirty="0" err="1">
                <a:solidFill>
                  <a:srgbClr val="008000"/>
                </a:solidFill>
                <a:effectLst/>
                <a:latin typeface="Arial Rounded MT Bold" panose="020F0704030504030204" pitchFamily="34" charset="0"/>
                <a:ea typeface="宋体" panose="02010600030101010101" pitchFamily="2" charset="-122"/>
              </a:rPr>
              <a:t>zuò</a:t>
            </a:r>
            <a:r>
              <a:rPr lang="en-US" altLang="zh-CN" sz="2800" b="0" i="0" dirty="0" err="1">
                <a:solidFill>
                  <a:srgbClr val="000000"/>
                </a:solidFill>
                <a:effectLst/>
                <a:latin typeface="Arial Rounded MT Bold" panose="020F0704030504030204" pitchFamily="34" charset="0"/>
                <a:ea typeface="宋体" panose="02010600030101010101" pitchFamily="2" charset="-122"/>
              </a:rPr>
              <a:t>wèi〖seat;place</a:t>
            </a:r>
            <a:r>
              <a:rPr lang="en-US" altLang="zh-CN" sz="2800" b="0" i="0" dirty="0">
                <a:solidFill>
                  <a:srgbClr val="000000"/>
                </a:solidFill>
                <a:effectLst/>
                <a:latin typeface="Arial Rounded MT Bold" panose="020F0704030504030204" pitchFamily="34" charset="0"/>
                <a:ea typeface="宋体" panose="02010600030101010101" pitchFamily="2" charset="-122"/>
              </a:rPr>
              <a:t>〗</a:t>
            </a:r>
            <a:endParaRPr lang="en-US" altLang="zh-CN" sz="2800" b="0" i="0" dirty="0">
              <a:solidFill>
                <a:srgbClr val="000000"/>
              </a:solidFill>
              <a:effectLst/>
              <a:latin typeface="Arial Rounded MT Bold" panose="020F0704030504030204" pitchFamily="34" charset="0"/>
              <a:ea typeface="宋体" panose="02010600030101010101" pitchFamily="2" charset="-122"/>
            </a:endParaRPr>
          </a:p>
          <a:p>
            <a:pPr>
              <a:lnSpc>
                <a:spcPct val="150000"/>
              </a:lnSpc>
            </a:pPr>
            <a:r>
              <a:rPr lang="zh-CN" altLang="en-US" sz="2800" b="0" i="0" dirty="0">
                <a:solidFill>
                  <a:srgbClr val="000000"/>
                </a:solidFill>
                <a:effectLst/>
                <a:latin typeface="Arial Rounded MT Bold" panose="020F0704030504030204" pitchFamily="34" charset="0"/>
                <a:ea typeface="宋体" panose="02010600030101010101" pitchFamily="2" charset="-122"/>
              </a:rPr>
              <a:t>从座位上站起来。</a:t>
            </a:r>
            <a:r>
              <a:rPr lang="en-US" altLang="zh-CN" sz="2800" b="0" i="0" dirty="0">
                <a:solidFill>
                  <a:srgbClr val="000000"/>
                </a:solidFill>
                <a:effectLst/>
                <a:latin typeface="Arial Rounded MT Bold" panose="020F0704030504030204" pitchFamily="34" charset="0"/>
              </a:rPr>
              <a:t>Get up from your seat. </a:t>
            </a:r>
            <a:endParaRPr lang="en-US" altLang="zh-CN" sz="2800" b="0" i="0" dirty="0">
              <a:solidFill>
                <a:srgbClr val="000000"/>
              </a:solidFill>
              <a:effectLst/>
              <a:latin typeface="Arial Rounded MT Bold" panose="020F0704030504030204" pitchFamily="34" charset="0"/>
            </a:endParaRPr>
          </a:p>
          <a:p>
            <a:pPr>
              <a:lnSpc>
                <a:spcPct val="150000"/>
              </a:lnSpc>
            </a:pPr>
            <a:r>
              <a:rPr lang="zh-CN" altLang="en-US" sz="2800" dirty="0">
                <a:solidFill>
                  <a:srgbClr val="000000"/>
                </a:solidFill>
                <a:latin typeface="Arial Rounded MT Bold" panose="020F0704030504030204" pitchFamily="34" charset="0"/>
              </a:rPr>
              <a:t>坐在你的座位上。</a:t>
            </a:r>
            <a:r>
              <a:rPr lang="en-US" altLang="zh-CN" sz="2800" dirty="0">
                <a:solidFill>
                  <a:srgbClr val="000000"/>
                </a:solidFill>
                <a:latin typeface="Arial Rounded MT Bold" panose="020F0704030504030204" pitchFamily="34" charset="0"/>
              </a:rPr>
              <a:t>Sit down on your seat. </a:t>
            </a:r>
            <a:endParaRPr lang="en-US" altLang="zh-CN" sz="2800" dirty="0">
              <a:solidFill>
                <a:srgbClr val="000000"/>
              </a:solidFill>
              <a:latin typeface="Arial Rounded MT Bold" panose="020F0704030504030204" pitchFamily="34" charset="0"/>
              <a:ea typeface="宋体" panose="02010600030101010101" pitchFamily="2" charset="-122"/>
            </a:endParaRPr>
          </a:p>
          <a:p>
            <a:pPr marL="457200" indent="-457200">
              <a:lnSpc>
                <a:spcPct val="150000"/>
              </a:lnSpc>
              <a:buFont typeface="Arial" panose="020B0604020202020204" pitchFamily="34" charset="0"/>
              <a:buChar char="•"/>
            </a:pPr>
            <a:r>
              <a:rPr lang="en-US" altLang="zh-CN" sz="2800" dirty="0">
                <a:solidFill>
                  <a:srgbClr val="000000"/>
                </a:solidFill>
                <a:latin typeface="Arial Rounded MT Bold" panose="020F0704030504030204" pitchFamily="34" charset="0"/>
                <a:ea typeface="宋体" panose="02010600030101010101" pitchFamily="2" charset="-122"/>
              </a:rPr>
              <a:t>Classifier </a:t>
            </a:r>
            <a:r>
              <a:rPr lang="zh-CN" altLang="en-US" sz="2800" dirty="0">
                <a:solidFill>
                  <a:srgbClr val="000000"/>
                </a:solidFill>
                <a:latin typeface="Arial Rounded MT Bold" panose="020F0704030504030204" pitchFamily="34" charset="0"/>
                <a:ea typeface="宋体" panose="02010600030101010101" pitchFamily="2" charset="-122"/>
              </a:rPr>
              <a:t>量词，多用于较大或固定的物体（</a:t>
            </a:r>
            <a:r>
              <a:rPr lang="en-US" altLang="zh-CN" sz="2800" dirty="0">
                <a:solidFill>
                  <a:srgbClr val="000000"/>
                </a:solidFill>
                <a:latin typeface="Arial Rounded MT Bold" panose="020F0704030504030204" pitchFamily="34" charset="0"/>
                <a:ea typeface="宋体" panose="02010600030101010101" pitchFamily="2" charset="-122"/>
              </a:rPr>
              <a:t>Mostly used for larger or fixed objects</a:t>
            </a:r>
            <a:r>
              <a:rPr lang="zh-CN" altLang="en-US" sz="2800" dirty="0">
                <a:solidFill>
                  <a:srgbClr val="000000"/>
                </a:solidFill>
                <a:latin typeface="Arial Rounded MT Bold" panose="020F0704030504030204" pitchFamily="34" charset="0"/>
                <a:ea typeface="宋体" panose="02010600030101010101" pitchFamily="2" charset="-122"/>
              </a:rPr>
              <a:t>）</a:t>
            </a:r>
            <a:endParaRPr lang="en-US" altLang="zh-CN" sz="2800" dirty="0">
              <a:solidFill>
                <a:srgbClr val="000000"/>
              </a:solidFill>
              <a:latin typeface="Arial Rounded MT Bold" panose="020F0704030504030204" pitchFamily="34" charset="0"/>
              <a:ea typeface="宋体" panose="02010600030101010101" pitchFamily="2" charset="-122"/>
            </a:endParaRPr>
          </a:p>
          <a:p>
            <a:pPr>
              <a:lnSpc>
                <a:spcPct val="150000"/>
              </a:lnSpc>
            </a:pPr>
            <a:r>
              <a:rPr lang="zh-CN" altLang="en-US" sz="2800" b="0" i="0" dirty="0">
                <a:solidFill>
                  <a:srgbClr val="000000"/>
                </a:solidFill>
                <a:effectLst/>
                <a:latin typeface="Arial Rounded MT Bold" panose="020F0704030504030204" pitchFamily="34" charset="0"/>
              </a:rPr>
              <a:t>     一座山 </a:t>
            </a:r>
            <a:r>
              <a:rPr lang="en-US" altLang="zh-CN" sz="2800" b="0" i="0" dirty="0">
                <a:solidFill>
                  <a:srgbClr val="000000"/>
                </a:solidFill>
                <a:effectLst/>
                <a:latin typeface="Arial Rounded MT Bold" panose="020F0704030504030204" pitchFamily="34" charset="0"/>
              </a:rPr>
              <a:t>a mountain</a:t>
            </a:r>
            <a:endParaRPr lang="en-US" altLang="zh-CN" sz="2800" b="0" i="0" dirty="0">
              <a:solidFill>
                <a:srgbClr val="000000"/>
              </a:solidFill>
              <a:effectLst/>
              <a:latin typeface="Arial Rounded MT Bold" panose="020F0704030504030204" pitchFamily="34" charset="0"/>
            </a:endParaRPr>
          </a:p>
          <a:p>
            <a:pPr>
              <a:lnSpc>
                <a:spcPct val="150000"/>
              </a:lnSpc>
            </a:pPr>
            <a:r>
              <a:rPr lang="en-US" altLang="zh-CN" sz="2800" dirty="0">
                <a:solidFill>
                  <a:srgbClr val="000000"/>
                </a:solidFill>
                <a:latin typeface="Arial Rounded MT Bold" panose="020F0704030504030204" pitchFamily="34" charset="0"/>
              </a:rPr>
              <a:t>     </a:t>
            </a:r>
            <a:r>
              <a:rPr lang="zh-CN" altLang="en-US" sz="2800" b="0" i="0" dirty="0">
                <a:solidFill>
                  <a:srgbClr val="000000"/>
                </a:solidFill>
                <a:effectLst/>
                <a:latin typeface="Arial Rounded MT Bold" panose="020F0704030504030204" pitchFamily="34" charset="0"/>
              </a:rPr>
              <a:t>一座楼 </a:t>
            </a:r>
            <a:r>
              <a:rPr lang="en-US" altLang="zh-CN" sz="2800" b="0" i="0" dirty="0">
                <a:solidFill>
                  <a:srgbClr val="000000"/>
                </a:solidFill>
                <a:effectLst/>
                <a:latin typeface="Arial Rounded MT Bold" panose="020F0704030504030204" pitchFamily="34" charset="0"/>
              </a:rPr>
              <a:t>a building</a:t>
            </a:r>
            <a:endParaRPr lang="zh-CN" altLang="en-US" sz="2800" b="0" i="0" dirty="0">
              <a:solidFill>
                <a:srgbClr val="000000"/>
              </a:solidFill>
              <a:effectLst/>
              <a:latin typeface="Arial Rounded MT Bold" panose="020F0704030504030204" pitchFamily="34" charset="0"/>
            </a:endParaRPr>
          </a:p>
        </p:txBody>
      </p:sp>
      <p:sp>
        <p:nvSpPr>
          <p:cNvPr id="5" name="矩形 4"/>
          <p:cNvSpPr/>
          <p:nvPr/>
        </p:nvSpPr>
        <p:spPr>
          <a:xfrm>
            <a:off x="359938" y="680665"/>
            <a:ext cx="1305165" cy="584775"/>
          </a:xfrm>
          <a:prstGeom prst="rect">
            <a:avLst/>
          </a:prstGeom>
        </p:spPr>
        <p:txBody>
          <a:bodyPr wrap="none">
            <a:spAutoFit/>
          </a:bodyPr>
          <a:lstStyle/>
          <a:p>
            <a:r>
              <a:rPr lang="zh-CN" altLang="en-US" sz="3200" dirty="0">
                <a:latin typeface="Arial Rounded MT Bold" panose="020F0704030504030204" pitchFamily="34" charset="0"/>
              </a:rPr>
              <a:t>座</a:t>
            </a:r>
            <a:r>
              <a:rPr lang="en-US" altLang="zh-CN" sz="3200" dirty="0" err="1">
                <a:latin typeface="Arial Rounded MT Bold" panose="020F0704030504030204" pitchFamily="34" charset="0"/>
              </a:rPr>
              <a:t>zuò</a:t>
            </a:r>
            <a:endParaRPr lang="zh-CN" altLang="en-US" sz="3200" dirty="0">
              <a:latin typeface="Arial Rounded MT Bold" panose="020F0704030504030204" pitchFamily="34" charset="0"/>
            </a:endParaRPr>
          </a:p>
        </p:txBody>
      </p:sp>
      <p:pic>
        <p:nvPicPr>
          <p:cNvPr id="16386" name="Picture 2" descr="座的笔顺"/>
          <p:cNvPicPr>
            <a:picLocks noChangeAspect="1" noChangeArrowheads="1" noCrop="1"/>
          </p:cNvPicPr>
          <p:nvPr/>
        </p:nvPicPr>
        <p:blipFill>
          <a:blip r:embed="rId1"/>
          <a:srcRect/>
          <a:stretch>
            <a:fillRect/>
          </a:stretch>
        </p:blipFill>
        <p:spPr bwMode="auto">
          <a:xfrm>
            <a:off x="9058275" y="154305"/>
            <a:ext cx="2774315" cy="277431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1073150" y="2171700"/>
              <a:ext cx="1835150" cy="82550"/>
            </p14:xfrm>
          </p:contentPart>
        </mc:Choice>
        <mc:Fallback xmlns="">
          <p:pic>
            <p:nvPicPr>
              <p:cNvPr id="2" name="墨迹 1"/>
            </p:nvPicPr>
            <p:blipFill>
              <a:blip r:embed="rId3"/>
            </p:blipFill>
            <p:spPr>
              <a:xfrm>
                <a:off x="1073150" y="2171700"/>
                <a:ext cx="1835150" cy="8255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3" name="墨迹 2"/>
              <p14:cNvContentPartPr/>
              <p14:nvPr/>
            </p14:nvContentPartPr>
            <p14:xfrm>
              <a:off x="3308350" y="2184400"/>
              <a:ext cx="685800" cy="12700"/>
            </p14:xfrm>
          </p:contentPart>
        </mc:Choice>
        <mc:Fallback xmlns="">
          <p:pic>
            <p:nvPicPr>
              <p:cNvPr id="3" name="墨迹 2"/>
            </p:nvPicPr>
            <p:blipFill>
              <a:blip r:embed="rId5"/>
            </p:blipFill>
            <p:spPr>
              <a:xfrm>
                <a:off x="3308350" y="2184400"/>
                <a:ext cx="685800" cy="1270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6" name="墨迹 5"/>
              <p14:cNvContentPartPr/>
              <p14:nvPr/>
            </p14:nvContentPartPr>
            <p14:xfrm>
              <a:off x="4121150" y="2184400"/>
              <a:ext cx="914400" cy="12700"/>
            </p14:xfrm>
          </p:contentPart>
        </mc:Choice>
        <mc:Fallback xmlns="">
          <p:pic>
            <p:nvPicPr>
              <p:cNvPr id="6" name="墨迹 5"/>
            </p:nvPicPr>
            <p:blipFill>
              <a:blip r:embed="rId7"/>
            </p:blipFill>
            <p:spPr>
              <a:xfrm>
                <a:off x="4121150" y="2184400"/>
                <a:ext cx="914400" cy="1270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7" name="墨迹 6"/>
              <p14:cNvContentPartPr/>
              <p14:nvPr/>
            </p14:nvContentPartPr>
            <p14:xfrm>
              <a:off x="762000" y="2857500"/>
              <a:ext cx="177800" cy="360"/>
            </p14:xfrm>
          </p:contentPart>
        </mc:Choice>
        <mc:Fallback xmlns="">
          <p:pic>
            <p:nvPicPr>
              <p:cNvPr id="7" name="墨迹 6"/>
            </p:nvPicPr>
            <p:blipFill>
              <a:blip r:embed="rId9"/>
            </p:blipFill>
            <p:spPr>
              <a:xfrm>
                <a:off x="762000" y="2857500"/>
                <a:ext cx="177800" cy="36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8" name="墨迹 7"/>
              <p14:cNvContentPartPr/>
              <p14:nvPr/>
            </p14:nvContentPartPr>
            <p14:xfrm>
              <a:off x="1085850" y="2806700"/>
              <a:ext cx="596900" cy="63500"/>
            </p14:xfrm>
          </p:contentPart>
        </mc:Choice>
        <mc:Fallback xmlns="">
          <p:pic>
            <p:nvPicPr>
              <p:cNvPr id="8" name="墨迹 7"/>
            </p:nvPicPr>
            <p:blipFill>
              <a:blip r:embed="rId11"/>
            </p:blipFill>
            <p:spPr>
              <a:xfrm>
                <a:off x="1085850" y="2806700"/>
                <a:ext cx="596900" cy="6350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9" name="墨迹 8"/>
              <p14:cNvContentPartPr/>
              <p14:nvPr/>
            </p14:nvContentPartPr>
            <p14:xfrm>
              <a:off x="6432550" y="2813050"/>
              <a:ext cx="660400" cy="76200"/>
            </p14:xfrm>
          </p:contentPart>
        </mc:Choice>
        <mc:Fallback xmlns="">
          <p:pic>
            <p:nvPicPr>
              <p:cNvPr id="9" name="墨迹 8"/>
            </p:nvPicPr>
            <p:blipFill>
              <a:blip r:embed="rId13"/>
            </p:blipFill>
            <p:spPr>
              <a:xfrm>
                <a:off x="6432550" y="2813050"/>
                <a:ext cx="660400" cy="7620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0" name="墨迹 9"/>
              <p14:cNvContentPartPr/>
              <p14:nvPr/>
            </p14:nvContentPartPr>
            <p14:xfrm>
              <a:off x="1879600" y="2813050"/>
              <a:ext cx="158750" cy="6350"/>
            </p14:xfrm>
          </p:contentPart>
        </mc:Choice>
        <mc:Fallback xmlns="">
          <p:pic>
            <p:nvPicPr>
              <p:cNvPr id="10" name="墨迹 9"/>
            </p:nvPicPr>
            <p:blipFill>
              <a:blip r:embed="rId15"/>
            </p:blipFill>
            <p:spPr>
              <a:xfrm>
                <a:off x="1879600" y="2813050"/>
                <a:ext cx="158750" cy="635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1" name="墨迹 10"/>
              <p14:cNvContentPartPr/>
              <p14:nvPr/>
            </p14:nvContentPartPr>
            <p14:xfrm>
              <a:off x="742950" y="2844800"/>
              <a:ext cx="133350" cy="360"/>
            </p14:xfrm>
          </p:contentPart>
        </mc:Choice>
        <mc:Fallback xmlns="">
          <p:pic>
            <p:nvPicPr>
              <p:cNvPr id="11" name="墨迹 10"/>
            </p:nvPicPr>
            <p:blipFill>
              <a:blip r:embed="rId17"/>
            </p:blipFill>
            <p:spPr>
              <a:xfrm>
                <a:off x="742950" y="2844800"/>
                <a:ext cx="133350" cy="36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2" name="墨迹 11"/>
              <p14:cNvContentPartPr/>
              <p14:nvPr/>
            </p14:nvContentPartPr>
            <p14:xfrm>
              <a:off x="2178050" y="2825750"/>
              <a:ext cx="908050" cy="139700"/>
            </p14:xfrm>
          </p:contentPart>
        </mc:Choice>
        <mc:Fallback xmlns="">
          <p:pic>
            <p:nvPicPr>
              <p:cNvPr id="12" name="墨迹 11"/>
            </p:nvPicPr>
            <p:blipFill>
              <a:blip r:embed="rId19"/>
            </p:blipFill>
            <p:spPr>
              <a:xfrm>
                <a:off x="2178050" y="2825750"/>
                <a:ext cx="908050" cy="13970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3" name="墨迹 12"/>
              <p14:cNvContentPartPr/>
              <p14:nvPr/>
            </p14:nvContentPartPr>
            <p14:xfrm>
              <a:off x="781050" y="3454400"/>
              <a:ext cx="469900" cy="19050"/>
            </p14:xfrm>
          </p:contentPart>
        </mc:Choice>
        <mc:Fallback xmlns="">
          <p:pic>
            <p:nvPicPr>
              <p:cNvPr id="13" name="墨迹 12"/>
            </p:nvPicPr>
            <p:blipFill>
              <a:blip r:embed="rId21"/>
            </p:blipFill>
            <p:spPr>
              <a:xfrm>
                <a:off x="781050" y="3454400"/>
                <a:ext cx="469900" cy="1905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4" name="墨迹 13"/>
              <p14:cNvContentPartPr/>
              <p14:nvPr/>
            </p14:nvContentPartPr>
            <p14:xfrm>
              <a:off x="2165350" y="3454400"/>
              <a:ext cx="628650" cy="25400"/>
            </p14:xfrm>
          </p:contentPart>
        </mc:Choice>
        <mc:Fallback xmlns="">
          <p:pic>
            <p:nvPicPr>
              <p:cNvPr id="14" name="墨迹 13"/>
            </p:nvPicPr>
            <p:blipFill>
              <a:blip r:embed="rId23"/>
            </p:blipFill>
            <p:spPr>
              <a:xfrm>
                <a:off x="2165350" y="3454400"/>
                <a:ext cx="628650" cy="2540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5" name="墨迹 14"/>
              <p14:cNvContentPartPr/>
              <p14:nvPr/>
            </p14:nvContentPartPr>
            <p14:xfrm>
              <a:off x="1568450" y="3429000"/>
              <a:ext cx="463550" cy="57150"/>
            </p14:xfrm>
          </p:contentPart>
        </mc:Choice>
        <mc:Fallback xmlns="">
          <p:pic>
            <p:nvPicPr>
              <p:cNvPr id="15" name="墨迹 14"/>
            </p:nvPicPr>
            <p:blipFill>
              <a:blip r:embed="rId25"/>
            </p:blipFill>
            <p:spPr>
              <a:xfrm>
                <a:off x="1568450" y="3429000"/>
                <a:ext cx="463550" cy="5715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6" name="墨迹 15"/>
              <p14:cNvContentPartPr/>
              <p14:nvPr/>
            </p14:nvContentPartPr>
            <p14:xfrm>
              <a:off x="762000" y="3435350"/>
              <a:ext cx="635000" cy="38100"/>
            </p14:xfrm>
          </p:contentPart>
        </mc:Choice>
        <mc:Fallback xmlns="">
          <p:pic>
            <p:nvPicPr>
              <p:cNvPr id="16" name="墨迹 15"/>
            </p:nvPicPr>
            <p:blipFill>
              <a:blip r:embed="rId27"/>
            </p:blipFill>
            <p:spPr>
              <a:xfrm>
                <a:off x="762000" y="3435350"/>
                <a:ext cx="635000" cy="3810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7" name="墨迹 16"/>
              <p14:cNvContentPartPr/>
              <p14:nvPr/>
            </p14:nvContentPartPr>
            <p14:xfrm>
              <a:off x="1155700" y="4165600"/>
              <a:ext cx="2216150" cy="44450"/>
            </p14:xfrm>
          </p:contentPart>
        </mc:Choice>
        <mc:Fallback xmlns="">
          <p:pic>
            <p:nvPicPr>
              <p:cNvPr id="17" name="墨迹 16"/>
            </p:nvPicPr>
            <p:blipFill>
              <a:blip r:embed="rId29"/>
            </p:blipFill>
            <p:spPr>
              <a:xfrm>
                <a:off x="1155700" y="4165600"/>
                <a:ext cx="2216150" cy="4445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8" name="墨迹 17"/>
              <p14:cNvContentPartPr/>
              <p14:nvPr/>
            </p14:nvContentPartPr>
            <p14:xfrm>
              <a:off x="1028700" y="4064000"/>
              <a:ext cx="2197100" cy="50800"/>
            </p14:xfrm>
          </p:contentPart>
        </mc:Choice>
        <mc:Fallback xmlns="">
          <p:pic>
            <p:nvPicPr>
              <p:cNvPr id="18" name="墨迹 17"/>
            </p:nvPicPr>
            <p:blipFill>
              <a:blip r:embed="rId31"/>
            </p:blipFill>
            <p:spPr>
              <a:xfrm>
                <a:off x="1028700" y="4064000"/>
                <a:ext cx="2197100" cy="5080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19" name="墨迹 18"/>
              <p14:cNvContentPartPr/>
              <p14:nvPr/>
            </p14:nvContentPartPr>
            <p14:xfrm>
              <a:off x="4019550" y="4102100"/>
              <a:ext cx="3517900" cy="177800"/>
            </p14:xfrm>
          </p:contentPart>
        </mc:Choice>
        <mc:Fallback xmlns="">
          <p:pic>
            <p:nvPicPr>
              <p:cNvPr id="19" name="墨迹 18"/>
            </p:nvPicPr>
            <p:blipFill>
              <a:blip r:embed="rId33"/>
            </p:blipFill>
            <p:spPr>
              <a:xfrm>
                <a:off x="4019550" y="4102100"/>
                <a:ext cx="3517900" cy="17780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0" name="墨迹 19"/>
              <p14:cNvContentPartPr/>
              <p14:nvPr/>
            </p14:nvContentPartPr>
            <p14:xfrm>
              <a:off x="3492500" y="4641850"/>
              <a:ext cx="946150" cy="152400"/>
            </p14:xfrm>
          </p:contentPart>
        </mc:Choice>
        <mc:Fallback xmlns="">
          <p:pic>
            <p:nvPicPr>
              <p:cNvPr id="20" name="墨迹 19"/>
            </p:nvPicPr>
            <p:blipFill>
              <a:blip r:embed="rId35"/>
            </p:blipFill>
            <p:spPr>
              <a:xfrm>
                <a:off x="3492500" y="4641850"/>
                <a:ext cx="946150" cy="15240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1" name="墨迹 20"/>
              <p14:cNvContentPartPr/>
              <p14:nvPr/>
            </p14:nvContentPartPr>
            <p14:xfrm>
              <a:off x="1295400" y="5372100"/>
              <a:ext cx="844550" cy="57150"/>
            </p14:xfrm>
          </p:contentPart>
        </mc:Choice>
        <mc:Fallback xmlns="">
          <p:pic>
            <p:nvPicPr>
              <p:cNvPr id="21" name="墨迹 20"/>
            </p:nvPicPr>
            <p:blipFill>
              <a:blip r:embed="rId37"/>
            </p:blipFill>
            <p:spPr>
              <a:xfrm>
                <a:off x="1295400" y="5372100"/>
                <a:ext cx="844550" cy="5715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2" name="墨迹 21"/>
              <p14:cNvContentPartPr/>
              <p14:nvPr/>
            </p14:nvContentPartPr>
            <p14:xfrm>
              <a:off x="1282700" y="6045200"/>
              <a:ext cx="889000" cy="12700"/>
            </p14:xfrm>
          </p:contentPart>
        </mc:Choice>
        <mc:Fallback xmlns="">
          <p:pic>
            <p:nvPicPr>
              <p:cNvPr id="22" name="墨迹 21"/>
            </p:nvPicPr>
            <p:blipFill>
              <a:blip r:embed="rId39"/>
            </p:blipFill>
            <p:spPr>
              <a:xfrm>
                <a:off x="1282700" y="6045200"/>
                <a:ext cx="889000" cy="1270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3" name="墨迹 22"/>
              <p14:cNvContentPartPr/>
              <p14:nvPr/>
            </p14:nvContentPartPr>
            <p14:xfrm>
              <a:off x="2406650" y="6007100"/>
              <a:ext cx="1130300" cy="6350"/>
            </p14:xfrm>
          </p:contentPart>
        </mc:Choice>
        <mc:Fallback xmlns="">
          <p:pic>
            <p:nvPicPr>
              <p:cNvPr id="23" name="墨迹 22"/>
            </p:nvPicPr>
            <p:blipFill>
              <a:blip r:embed="rId41"/>
            </p:blipFill>
            <p:spPr>
              <a:xfrm>
                <a:off x="2406650" y="6007100"/>
                <a:ext cx="1130300" cy="635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4" name="墨迹 23"/>
              <p14:cNvContentPartPr/>
              <p14:nvPr/>
            </p14:nvContentPartPr>
            <p14:xfrm>
              <a:off x="1435100" y="5435600"/>
              <a:ext cx="711200" cy="12700"/>
            </p14:xfrm>
          </p:contentPart>
        </mc:Choice>
        <mc:Fallback xmlns="">
          <p:pic>
            <p:nvPicPr>
              <p:cNvPr id="24" name="墨迹 23"/>
            </p:nvPicPr>
            <p:blipFill>
              <a:blip r:embed="rId43"/>
            </p:blipFill>
            <p:spPr>
              <a:xfrm>
                <a:off x="1435100" y="5435600"/>
                <a:ext cx="711200" cy="1270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5" name="墨迹 24"/>
              <p14:cNvContentPartPr/>
              <p14:nvPr/>
            </p14:nvContentPartPr>
            <p14:xfrm>
              <a:off x="1238250" y="5981700"/>
              <a:ext cx="1003300" cy="12700"/>
            </p14:xfrm>
          </p:contentPart>
        </mc:Choice>
        <mc:Fallback xmlns="">
          <p:pic>
            <p:nvPicPr>
              <p:cNvPr id="25" name="墨迹 24"/>
            </p:nvPicPr>
            <p:blipFill>
              <a:blip r:embed="rId45"/>
            </p:blipFill>
            <p:spPr>
              <a:xfrm>
                <a:off x="1238250" y="5981700"/>
                <a:ext cx="1003300" cy="1270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6" name="墨迹 25"/>
              <p14:cNvContentPartPr/>
              <p14:nvPr/>
            </p14:nvContentPartPr>
            <p14:xfrm>
              <a:off x="5676900" y="5270500"/>
              <a:ext cx="260350" cy="360"/>
            </p14:xfrm>
          </p:contentPart>
        </mc:Choice>
        <mc:Fallback xmlns="">
          <p:pic>
            <p:nvPicPr>
              <p:cNvPr id="26" name="墨迹 25"/>
            </p:nvPicPr>
            <p:blipFill>
              <a:blip r:embed="rId47"/>
            </p:blipFill>
            <p:spPr>
              <a:xfrm>
                <a:off x="5676900" y="5270500"/>
                <a:ext cx="260350" cy="36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7" name="墨迹 26"/>
              <p14:cNvContentPartPr/>
              <p14:nvPr/>
            </p14:nvContentPartPr>
            <p14:xfrm>
              <a:off x="5619750" y="5041900"/>
              <a:ext cx="215900" cy="869950"/>
            </p14:xfrm>
          </p:contentPart>
        </mc:Choice>
        <mc:Fallback xmlns="">
          <p:pic>
            <p:nvPicPr>
              <p:cNvPr id="27" name="墨迹 26"/>
            </p:nvPicPr>
            <p:blipFill>
              <a:blip r:embed="rId49"/>
            </p:blipFill>
            <p:spPr>
              <a:xfrm>
                <a:off x="5619750" y="5041900"/>
                <a:ext cx="215900" cy="86995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28" name="墨迹 27"/>
              <p14:cNvContentPartPr/>
              <p14:nvPr/>
            </p14:nvContentPartPr>
            <p14:xfrm>
              <a:off x="5549900" y="5302250"/>
              <a:ext cx="196850" cy="127000"/>
            </p14:xfrm>
          </p:contentPart>
        </mc:Choice>
        <mc:Fallback xmlns="">
          <p:pic>
            <p:nvPicPr>
              <p:cNvPr id="28" name="墨迹 27"/>
            </p:nvPicPr>
            <p:blipFill>
              <a:blip r:embed="rId51"/>
            </p:blipFill>
            <p:spPr>
              <a:xfrm>
                <a:off x="5549900" y="5302250"/>
                <a:ext cx="196850" cy="127000"/>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29" name="墨迹 28"/>
              <p14:cNvContentPartPr/>
              <p14:nvPr/>
            </p14:nvContentPartPr>
            <p14:xfrm>
              <a:off x="5810250" y="5340350"/>
              <a:ext cx="44450" cy="120650"/>
            </p14:xfrm>
          </p:contentPart>
        </mc:Choice>
        <mc:Fallback xmlns="">
          <p:pic>
            <p:nvPicPr>
              <p:cNvPr id="29" name="墨迹 28"/>
            </p:nvPicPr>
            <p:blipFill>
              <a:blip r:embed="rId53"/>
            </p:blipFill>
            <p:spPr>
              <a:xfrm>
                <a:off x="5810250" y="5340350"/>
                <a:ext cx="44450" cy="120650"/>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30" name="墨迹 29"/>
              <p14:cNvContentPartPr/>
              <p14:nvPr/>
            </p14:nvContentPartPr>
            <p14:xfrm>
              <a:off x="5988050" y="5035550"/>
              <a:ext cx="260350" cy="69850"/>
            </p14:xfrm>
          </p:contentPart>
        </mc:Choice>
        <mc:Fallback xmlns="">
          <p:pic>
            <p:nvPicPr>
              <p:cNvPr id="30" name="墨迹 29"/>
            </p:nvPicPr>
            <p:blipFill>
              <a:blip r:embed="rId55"/>
            </p:blipFill>
            <p:spPr>
              <a:xfrm>
                <a:off x="5988050" y="5035550"/>
                <a:ext cx="260350" cy="6985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1" name="墨迹 30"/>
              <p14:cNvContentPartPr/>
              <p14:nvPr/>
            </p14:nvContentPartPr>
            <p14:xfrm>
              <a:off x="5911850" y="5276850"/>
              <a:ext cx="476250" cy="19050"/>
            </p14:xfrm>
          </p:contentPart>
        </mc:Choice>
        <mc:Fallback xmlns="">
          <p:pic>
            <p:nvPicPr>
              <p:cNvPr id="31" name="墨迹 30"/>
            </p:nvPicPr>
            <p:blipFill>
              <a:blip r:embed="rId57"/>
            </p:blipFill>
            <p:spPr>
              <a:xfrm>
                <a:off x="5911850" y="5276850"/>
                <a:ext cx="476250" cy="19050"/>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2" name="墨迹 31"/>
              <p14:cNvContentPartPr/>
              <p14:nvPr/>
            </p14:nvContentPartPr>
            <p14:xfrm>
              <a:off x="5892800" y="5187950"/>
              <a:ext cx="247650" cy="311150"/>
            </p14:xfrm>
          </p:contentPart>
        </mc:Choice>
        <mc:Fallback xmlns="">
          <p:pic>
            <p:nvPicPr>
              <p:cNvPr id="32" name="墨迹 31"/>
            </p:nvPicPr>
            <p:blipFill>
              <a:blip r:embed="rId59"/>
            </p:blipFill>
            <p:spPr>
              <a:xfrm>
                <a:off x="5892800" y="5187950"/>
                <a:ext cx="247650" cy="31115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3" name="墨迹 32"/>
              <p14:cNvContentPartPr/>
              <p14:nvPr/>
            </p14:nvContentPartPr>
            <p14:xfrm>
              <a:off x="6115050" y="5359400"/>
              <a:ext cx="330200" cy="127000"/>
            </p14:xfrm>
          </p:contentPart>
        </mc:Choice>
        <mc:Fallback xmlns="">
          <p:pic>
            <p:nvPicPr>
              <p:cNvPr id="33" name="墨迹 32"/>
            </p:nvPicPr>
            <p:blipFill>
              <a:blip r:embed="rId61"/>
            </p:blipFill>
            <p:spPr>
              <a:xfrm>
                <a:off x="6115050" y="5359400"/>
                <a:ext cx="330200" cy="127000"/>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34" name="墨迹 33"/>
              <p14:cNvContentPartPr/>
              <p14:nvPr/>
            </p14:nvContentPartPr>
            <p14:xfrm>
              <a:off x="6045200" y="5492750"/>
              <a:ext cx="12700" cy="279400"/>
            </p14:xfrm>
          </p:contentPart>
        </mc:Choice>
        <mc:Fallback xmlns="">
          <p:pic>
            <p:nvPicPr>
              <p:cNvPr id="34" name="墨迹 33"/>
            </p:nvPicPr>
            <p:blipFill>
              <a:blip r:embed="rId63"/>
            </p:blipFill>
            <p:spPr>
              <a:xfrm>
                <a:off x="6045200" y="5492750"/>
                <a:ext cx="12700" cy="279400"/>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35" name="墨迹 34"/>
              <p14:cNvContentPartPr/>
              <p14:nvPr/>
            </p14:nvContentPartPr>
            <p14:xfrm>
              <a:off x="6242050" y="5454650"/>
              <a:ext cx="25400" cy="330200"/>
            </p14:xfrm>
          </p:contentPart>
        </mc:Choice>
        <mc:Fallback xmlns="">
          <p:pic>
            <p:nvPicPr>
              <p:cNvPr id="35" name="墨迹 34"/>
            </p:nvPicPr>
            <p:blipFill>
              <a:blip r:embed="rId65"/>
            </p:blipFill>
            <p:spPr>
              <a:xfrm>
                <a:off x="6242050" y="5454650"/>
                <a:ext cx="25400" cy="330200"/>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36" name="墨迹 35"/>
              <p14:cNvContentPartPr/>
              <p14:nvPr/>
            </p14:nvContentPartPr>
            <p14:xfrm>
              <a:off x="6807200" y="5181600"/>
              <a:ext cx="184150" cy="527050"/>
            </p14:xfrm>
          </p:contentPart>
        </mc:Choice>
        <mc:Fallback xmlns="">
          <p:pic>
            <p:nvPicPr>
              <p:cNvPr id="36" name="墨迹 35"/>
            </p:nvPicPr>
            <p:blipFill>
              <a:blip r:embed="rId67"/>
            </p:blipFill>
            <p:spPr>
              <a:xfrm>
                <a:off x="6807200" y="5181600"/>
                <a:ext cx="184150" cy="527050"/>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37" name="墨迹 36"/>
              <p14:cNvContentPartPr/>
              <p14:nvPr/>
            </p14:nvContentPartPr>
            <p14:xfrm>
              <a:off x="7048500" y="5213350"/>
              <a:ext cx="6350" cy="158750"/>
            </p14:xfrm>
          </p:contentPart>
        </mc:Choice>
        <mc:Fallback xmlns="">
          <p:pic>
            <p:nvPicPr>
              <p:cNvPr id="37" name="墨迹 36"/>
            </p:nvPicPr>
            <p:blipFill>
              <a:blip r:embed="rId69"/>
            </p:blipFill>
            <p:spPr>
              <a:xfrm>
                <a:off x="7048500" y="5213350"/>
                <a:ext cx="6350" cy="158750"/>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38" name="墨迹 37"/>
              <p14:cNvContentPartPr/>
              <p14:nvPr/>
            </p14:nvContentPartPr>
            <p14:xfrm>
              <a:off x="7042150" y="5092700"/>
              <a:ext cx="76200" cy="50800"/>
            </p14:xfrm>
          </p:contentPart>
        </mc:Choice>
        <mc:Fallback xmlns="">
          <p:pic>
            <p:nvPicPr>
              <p:cNvPr id="38" name="墨迹 37"/>
            </p:nvPicPr>
            <p:blipFill>
              <a:blip r:embed="rId71"/>
            </p:blipFill>
            <p:spPr>
              <a:xfrm>
                <a:off x="7042150" y="5092700"/>
                <a:ext cx="76200" cy="50800"/>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39" name="墨迹 38"/>
              <p14:cNvContentPartPr/>
              <p14:nvPr/>
            </p14:nvContentPartPr>
            <p14:xfrm>
              <a:off x="7169150" y="5181600"/>
              <a:ext cx="203200" cy="184150"/>
            </p14:xfrm>
          </p:contentPart>
        </mc:Choice>
        <mc:Fallback xmlns="">
          <p:pic>
            <p:nvPicPr>
              <p:cNvPr id="39" name="墨迹 38"/>
            </p:nvPicPr>
            <p:blipFill>
              <a:blip r:embed="rId73"/>
            </p:blipFill>
            <p:spPr>
              <a:xfrm>
                <a:off x="7169150" y="5181600"/>
                <a:ext cx="203200" cy="184150"/>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40" name="墨迹 39"/>
              <p14:cNvContentPartPr/>
              <p14:nvPr/>
            </p14:nvContentPartPr>
            <p14:xfrm>
              <a:off x="7435850" y="5162550"/>
              <a:ext cx="139700" cy="190500"/>
            </p14:xfrm>
          </p:contentPart>
        </mc:Choice>
        <mc:Fallback xmlns="">
          <p:pic>
            <p:nvPicPr>
              <p:cNvPr id="40" name="墨迹 39"/>
            </p:nvPicPr>
            <p:blipFill>
              <a:blip r:embed="rId75"/>
            </p:blipFill>
            <p:spPr>
              <a:xfrm>
                <a:off x="7435850" y="5162550"/>
                <a:ext cx="139700" cy="190500"/>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41" name="墨迹 40"/>
              <p14:cNvContentPartPr/>
              <p14:nvPr/>
            </p14:nvContentPartPr>
            <p14:xfrm>
              <a:off x="7239000" y="5035550"/>
              <a:ext cx="120650" cy="69850"/>
            </p14:xfrm>
          </p:contentPart>
        </mc:Choice>
        <mc:Fallback xmlns="">
          <p:pic>
            <p:nvPicPr>
              <p:cNvPr id="41" name="墨迹 40"/>
            </p:nvPicPr>
            <p:blipFill>
              <a:blip r:embed="rId77"/>
            </p:blipFill>
            <p:spPr>
              <a:xfrm>
                <a:off x="7239000" y="5035550"/>
                <a:ext cx="120650" cy="69850"/>
              </a:xfrm>
              <a:prstGeom prst="rect"/>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2916238" y="1484313"/>
            <a:ext cx="2735262" cy="1876425"/>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algn="ctr">
              <a:lnSpc>
                <a:spcPct val="120000"/>
              </a:lnSpc>
              <a:spcBef>
                <a:spcPct val="50000"/>
              </a:spcBef>
              <a:defRPr/>
            </a:pPr>
            <a:r>
              <a:rPr lang="zh-CN" altLang="en-US" sz="4000" b="1" dirty="0">
                <a:ea typeface="华文楷体" panose="02010600040101010101" pitchFamily="2" charset="-122"/>
              </a:rPr>
              <a:t>客气</a:t>
            </a:r>
            <a:endParaRPr lang="zh-CN" altLang="en-US" sz="4000" b="1" dirty="0">
              <a:ea typeface="华文楷体" panose="02010600040101010101" pitchFamily="2" charset="-122"/>
            </a:endParaRPr>
          </a:p>
          <a:p>
            <a:pPr algn="ctr">
              <a:lnSpc>
                <a:spcPct val="120000"/>
              </a:lnSpc>
              <a:spcBef>
                <a:spcPct val="50000"/>
              </a:spcBef>
              <a:defRPr/>
            </a:pPr>
            <a:r>
              <a:rPr lang="zh-CN" altLang="en-US" sz="4000" b="1" dirty="0">
                <a:ea typeface="华文楷体" panose="02010600040101010101" pitchFamily="2" charset="-122"/>
              </a:rPr>
              <a:t>不客气</a:t>
            </a:r>
            <a:endParaRPr lang="zh-CN" altLang="en-US" sz="4000" b="1" dirty="0">
              <a:ea typeface="华文楷体" panose="02010600040101010101" pitchFamily="2" charset="-122"/>
            </a:endParaRPr>
          </a:p>
        </p:txBody>
      </p:sp>
      <p:sp>
        <p:nvSpPr>
          <p:cNvPr id="3" name="Text Box 4"/>
          <p:cNvSpPr txBox="1">
            <a:spLocks noChangeArrowheads="1"/>
          </p:cNvSpPr>
          <p:nvPr/>
        </p:nvSpPr>
        <p:spPr bwMode="auto">
          <a:xfrm>
            <a:off x="827088" y="3860800"/>
            <a:ext cx="2089150" cy="1160463"/>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a:spcBef>
                <a:spcPct val="50000"/>
              </a:spcBef>
              <a:defRPr/>
            </a:pPr>
            <a:r>
              <a:rPr lang="en-US" altLang="zh-CN" sz="2800" b="1">
                <a:solidFill>
                  <a:srgbClr val="006600"/>
                </a:solidFill>
                <a:latin typeface="华文楷体" panose="02010600040101010101" pitchFamily="2" charset="-122"/>
                <a:ea typeface="华文楷体" panose="02010600040101010101" pitchFamily="2" charset="-122"/>
              </a:rPr>
              <a:t>A</a:t>
            </a:r>
            <a:r>
              <a:rPr lang="zh-CN" altLang="en-US" sz="2800" b="1">
                <a:solidFill>
                  <a:srgbClr val="006600"/>
                </a:solidFill>
                <a:latin typeface="华文楷体" panose="02010600040101010101" pitchFamily="2" charset="-122"/>
                <a:ea typeface="华文楷体" panose="02010600040101010101" pitchFamily="2" charset="-122"/>
              </a:rPr>
              <a:t>：谢谢！</a:t>
            </a:r>
            <a:endParaRPr lang="zh-CN" altLang="en-US" sz="2800" b="1">
              <a:solidFill>
                <a:srgbClr val="006600"/>
              </a:solidFill>
              <a:latin typeface="华文楷体" panose="02010600040101010101" pitchFamily="2" charset="-122"/>
              <a:ea typeface="华文楷体" panose="02010600040101010101" pitchFamily="2" charset="-122"/>
            </a:endParaRPr>
          </a:p>
          <a:p>
            <a:pPr>
              <a:spcBef>
                <a:spcPct val="50000"/>
              </a:spcBef>
              <a:defRPr/>
            </a:pPr>
            <a:r>
              <a:rPr lang="en-US" altLang="zh-CN" sz="2800" b="1">
                <a:solidFill>
                  <a:srgbClr val="006600"/>
                </a:solidFill>
                <a:latin typeface="华文楷体" panose="02010600040101010101" pitchFamily="2" charset="-122"/>
                <a:ea typeface="华文楷体" panose="02010600040101010101" pitchFamily="2" charset="-122"/>
              </a:rPr>
              <a:t>B</a:t>
            </a:r>
            <a:r>
              <a:rPr lang="zh-CN" altLang="en-US" sz="2800" b="1">
                <a:solidFill>
                  <a:srgbClr val="006600"/>
                </a:solidFill>
                <a:latin typeface="华文楷体" panose="02010600040101010101" pitchFamily="2" charset="-122"/>
                <a:ea typeface="华文楷体" panose="02010600040101010101" pitchFamily="2" charset="-122"/>
              </a:rPr>
              <a:t>：</a:t>
            </a:r>
            <a:r>
              <a:rPr lang="zh-CN" altLang="en-US" sz="2800" b="1">
                <a:solidFill>
                  <a:srgbClr val="0000FF"/>
                </a:solidFill>
                <a:latin typeface="华文楷体" panose="02010600040101010101" pitchFamily="2" charset="-122"/>
                <a:ea typeface="华文楷体" panose="02010600040101010101" pitchFamily="2" charset="-122"/>
              </a:rPr>
              <a:t>不谢！</a:t>
            </a:r>
            <a:endParaRPr lang="zh-CN" altLang="en-US" sz="2800" b="1">
              <a:solidFill>
                <a:srgbClr val="0000FF"/>
              </a:solidFill>
              <a:latin typeface="华文楷体" panose="02010600040101010101" pitchFamily="2" charset="-122"/>
              <a:ea typeface="华文楷体" panose="02010600040101010101" pitchFamily="2" charset="-122"/>
            </a:endParaRPr>
          </a:p>
        </p:txBody>
      </p:sp>
      <p:sp>
        <p:nvSpPr>
          <p:cNvPr id="4" name="Text Box 5"/>
          <p:cNvSpPr txBox="1">
            <a:spLocks noChangeArrowheads="1"/>
          </p:cNvSpPr>
          <p:nvPr/>
        </p:nvSpPr>
        <p:spPr bwMode="auto">
          <a:xfrm>
            <a:off x="3419475" y="3860800"/>
            <a:ext cx="2387600" cy="1160463"/>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a:spcBef>
                <a:spcPct val="50000"/>
              </a:spcBef>
              <a:defRPr/>
            </a:pPr>
            <a:r>
              <a:rPr lang="en-US" altLang="zh-CN" sz="2800" b="1">
                <a:solidFill>
                  <a:srgbClr val="006600"/>
                </a:solidFill>
                <a:latin typeface="华文楷体" panose="02010600040101010101" pitchFamily="2" charset="-122"/>
                <a:ea typeface="华文楷体" panose="02010600040101010101" pitchFamily="2" charset="-122"/>
              </a:rPr>
              <a:t>A</a:t>
            </a:r>
            <a:r>
              <a:rPr lang="zh-CN" altLang="en-US" sz="2800" b="1">
                <a:solidFill>
                  <a:srgbClr val="006600"/>
                </a:solidFill>
                <a:latin typeface="华文楷体" panose="02010600040101010101" pitchFamily="2" charset="-122"/>
                <a:ea typeface="华文楷体" panose="02010600040101010101" pitchFamily="2" charset="-122"/>
              </a:rPr>
              <a:t>：谢谢！</a:t>
            </a:r>
            <a:endParaRPr lang="zh-CN" altLang="en-US" sz="2800" b="1">
              <a:solidFill>
                <a:srgbClr val="006600"/>
              </a:solidFill>
              <a:latin typeface="华文楷体" panose="02010600040101010101" pitchFamily="2" charset="-122"/>
              <a:ea typeface="华文楷体" panose="02010600040101010101" pitchFamily="2" charset="-122"/>
            </a:endParaRPr>
          </a:p>
          <a:p>
            <a:pPr>
              <a:spcBef>
                <a:spcPct val="50000"/>
              </a:spcBef>
              <a:defRPr/>
            </a:pPr>
            <a:r>
              <a:rPr lang="en-US" altLang="zh-CN" sz="2800" b="1">
                <a:solidFill>
                  <a:srgbClr val="006600"/>
                </a:solidFill>
                <a:latin typeface="华文楷体" panose="02010600040101010101" pitchFamily="2" charset="-122"/>
                <a:ea typeface="华文楷体" panose="02010600040101010101" pitchFamily="2" charset="-122"/>
              </a:rPr>
              <a:t>B</a:t>
            </a:r>
            <a:r>
              <a:rPr lang="zh-CN" altLang="en-US" sz="2800" b="1">
                <a:solidFill>
                  <a:srgbClr val="006600"/>
                </a:solidFill>
                <a:latin typeface="华文楷体" panose="02010600040101010101" pitchFamily="2" charset="-122"/>
                <a:ea typeface="华文楷体" panose="02010600040101010101" pitchFamily="2" charset="-122"/>
              </a:rPr>
              <a:t>：</a:t>
            </a:r>
            <a:r>
              <a:rPr lang="zh-CN" altLang="en-US" sz="2800" b="1">
                <a:solidFill>
                  <a:srgbClr val="0000FF"/>
                </a:solidFill>
                <a:latin typeface="华文楷体" panose="02010600040101010101" pitchFamily="2" charset="-122"/>
                <a:ea typeface="华文楷体" panose="02010600040101010101" pitchFamily="2" charset="-122"/>
              </a:rPr>
              <a:t>不用谢！</a:t>
            </a:r>
            <a:endParaRPr lang="zh-CN" altLang="en-US" sz="2800" b="1">
              <a:solidFill>
                <a:srgbClr val="0000FF"/>
              </a:solidFill>
              <a:latin typeface="华文楷体" panose="02010600040101010101" pitchFamily="2" charset="-122"/>
              <a:ea typeface="华文楷体" panose="02010600040101010101" pitchFamily="2" charset="-122"/>
            </a:endParaRPr>
          </a:p>
        </p:txBody>
      </p:sp>
      <p:sp>
        <p:nvSpPr>
          <p:cNvPr id="5" name="Text Box 6"/>
          <p:cNvSpPr txBox="1">
            <a:spLocks noChangeArrowheads="1"/>
          </p:cNvSpPr>
          <p:nvPr/>
        </p:nvSpPr>
        <p:spPr bwMode="auto">
          <a:xfrm>
            <a:off x="6216650" y="3860800"/>
            <a:ext cx="2387600" cy="1160463"/>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a:spcBef>
                <a:spcPct val="50000"/>
              </a:spcBef>
              <a:defRPr/>
            </a:pPr>
            <a:r>
              <a:rPr lang="en-US" altLang="zh-CN" sz="2800" b="1">
                <a:solidFill>
                  <a:srgbClr val="006600"/>
                </a:solidFill>
                <a:latin typeface="华文楷体" panose="02010600040101010101" pitchFamily="2" charset="-122"/>
                <a:ea typeface="华文楷体" panose="02010600040101010101" pitchFamily="2" charset="-122"/>
              </a:rPr>
              <a:t>A</a:t>
            </a:r>
            <a:r>
              <a:rPr lang="zh-CN" altLang="en-US" sz="2800" b="1">
                <a:solidFill>
                  <a:srgbClr val="006600"/>
                </a:solidFill>
                <a:latin typeface="华文楷体" panose="02010600040101010101" pitchFamily="2" charset="-122"/>
                <a:ea typeface="华文楷体" panose="02010600040101010101" pitchFamily="2" charset="-122"/>
              </a:rPr>
              <a:t>：谢谢！</a:t>
            </a:r>
            <a:endParaRPr lang="zh-CN" altLang="en-US" sz="2800" b="1">
              <a:solidFill>
                <a:srgbClr val="006600"/>
              </a:solidFill>
              <a:latin typeface="华文楷体" panose="02010600040101010101" pitchFamily="2" charset="-122"/>
              <a:ea typeface="华文楷体" panose="02010600040101010101" pitchFamily="2" charset="-122"/>
            </a:endParaRPr>
          </a:p>
          <a:p>
            <a:pPr>
              <a:spcBef>
                <a:spcPct val="50000"/>
              </a:spcBef>
              <a:defRPr/>
            </a:pPr>
            <a:r>
              <a:rPr lang="en-US" altLang="zh-CN" sz="2800" b="1">
                <a:solidFill>
                  <a:srgbClr val="006600"/>
                </a:solidFill>
                <a:latin typeface="华文楷体" panose="02010600040101010101" pitchFamily="2" charset="-122"/>
                <a:ea typeface="华文楷体" panose="02010600040101010101" pitchFamily="2" charset="-122"/>
              </a:rPr>
              <a:t>B</a:t>
            </a:r>
            <a:r>
              <a:rPr lang="zh-CN" altLang="en-US" sz="2800" b="1">
                <a:solidFill>
                  <a:srgbClr val="006600"/>
                </a:solidFill>
                <a:latin typeface="华文楷体" panose="02010600040101010101" pitchFamily="2" charset="-122"/>
                <a:ea typeface="华文楷体" panose="02010600040101010101" pitchFamily="2" charset="-122"/>
              </a:rPr>
              <a:t>：</a:t>
            </a:r>
            <a:r>
              <a:rPr lang="zh-CN" altLang="en-US" sz="2800" b="1">
                <a:solidFill>
                  <a:srgbClr val="0000FF"/>
                </a:solidFill>
                <a:latin typeface="华文楷体" panose="02010600040101010101" pitchFamily="2" charset="-122"/>
                <a:ea typeface="华文楷体" panose="02010600040101010101" pitchFamily="2" charset="-122"/>
              </a:rPr>
              <a:t>不客气！</a:t>
            </a:r>
            <a:endParaRPr lang="zh-CN" altLang="en-US" sz="2800" b="1">
              <a:solidFill>
                <a:srgbClr val="0000FF"/>
              </a:solidFill>
              <a:latin typeface="华文楷体" panose="02010600040101010101" pitchFamily="2" charset="-122"/>
              <a:ea typeface="华文楷体" panose="02010600040101010101" pitchFamily="2" charset="-122"/>
            </a:endParaRPr>
          </a:p>
        </p:txBody>
      </p:sp>
      <p:sp>
        <p:nvSpPr>
          <p:cNvPr id="6" name="Rectangle 7"/>
          <p:cNvSpPr>
            <a:spLocks noChangeArrowheads="1"/>
          </p:cNvSpPr>
          <p:nvPr/>
        </p:nvSpPr>
        <p:spPr bwMode="auto">
          <a:xfrm>
            <a:off x="611188" y="333375"/>
            <a:ext cx="17938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r>
              <a:rPr lang="zh-CN" altLang="en-US" sz="4500" b="1">
                <a:solidFill>
                  <a:schemeClr val="tx2"/>
                </a:solidFill>
                <a:latin typeface="楷体" panose="02010609060101010101" pitchFamily="49" charset="-122"/>
                <a:ea typeface="楷体" panose="02010609060101010101" pitchFamily="49" charset="-122"/>
              </a:rPr>
              <a:t>客气</a:t>
            </a:r>
            <a:endParaRPr lang="zh-CN" altLang="en-US" sz="4500" b="1">
              <a:solidFill>
                <a:schemeClr val="tx2"/>
              </a:solidFill>
              <a:latin typeface="楷体" panose="02010609060101010101" pitchFamily="49" charset="-122"/>
              <a:ea typeface="楷体" panose="02010609060101010101" pitchFamily="49" charset="-122"/>
            </a:endParaRPr>
          </a:p>
        </p:txBody>
      </p:sp>
      <p:sp>
        <p:nvSpPr>
          <p:cNvPr id="7" name="矩形 6"/>
          <p:cNvSpPr/>
          <p:nvPr/>
        </p:nvSpPr>
        <p:spPr>
          <a:xfrm>
            <a:off x="5807075" y="1733168"/>
            <a:ext cx="3262432" cy="369332"/>
          </a:xfrm>
          <a:prstGeom prst="rect">
            <a:avLst/>
          </a:prstGeom>
        </p:spPr>
        <p:txBody>
          <a:bodyPr wrap="none">
            <a:spAutoFit/>
          </a:bodyPr>
          <a:lstStyle/>
          <a:p>
            <a:r>
              <a:rPr lang="en-US" altLang="zh-CN" b="0" i="0" dirty="0">
                <a:solidFill>
                  <a:srgbClr val="000000"/>
                </a:solidFill>
                <a:effectLst/>
                <a:latin typeface="Arial" panose="020B0604020202020204" pitchFamily="34" charset="0"/>
              </a:rPr>
              <a:t>Very modest; courteous; polite</a:t>
            </a:r>
            <a:endParaRPr lang="zh-CN" altLang="en-US" dirty="0"/>
          </a:p>
        </p:txBody>
      </p:sp>
      <mc:AlternateContent xmlns:mc="http://schemas.openxmlformats.org/markup-compatibility/2006" xmlns:p14="http://schemas.microsoft.com/office/powerpoint/2010/main">
        <mc:Choice Requires="p14">
          <p:contentPart r:id="rId1" p14:bwMode="auto">
            <p14:nvContentPartPr>
              <p14:cNvPr id="8" name="墨迹 7"/>
              <p14:cNvContentPartPr/>
              <p14:nvPr/>
            </p14:nvContentPartPr>
            <p14:xfrm>
              <a:off x="3556000" y="3314700"/>
              <a:ext cx="1714500" cy="19050"/>
            </p14:xfrm>
          </p:contentPart>
        </mc:Choice>
        <mc:Fallback xmlns="">
          <p:pic>
            <p:nvPicPr>
              <p:cNvPr id="8" name="墨迹 7"/>
            </p:nvPicPr>
            <p:blipFill>
              <a:blip r:embed="rId2"/>
            </p:blipFill>
            <p:spPr>
              <a:xfrm>
                <a:off x="3556000" y="3314700"/>
                <a:ext cx="1714500" cy="1905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9" name="墨迹 8"/>
              <p14:cNvContentPartPr/>
              <p14:nvPr/>
            </p14:nvContentPartPr>
            <p14:xfrm>
              <a:off x="3575050" y="3232150"/>
              <a:ext cx="1549400" cy="44450"/>
            </p14:xfrm>
          </p:contentPart>
        </mc:Choice>
        <mc:Fallback xmlns="">
          <p:pic>
            <p:nvPicPr>
              <p:cNvPr id="9" name="墨迹 8"/>
            </p:nvPicPr>
            <p:blipFill>
              <a:blip r:embed="rId4"/>
            </p:blipFill>
            <p:spPr>
              <a:xfrm>
                <a:off x="3575050" y="3232150"/>
                <a:ext cx="1549400" cy="4445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0" name="墨迹 9"/>
              <p14:cNvContentPartPr/>
              <p14:nvPr/>
            </p14:nvContentPartPr>
            <p14:xfrm>
              <a:off x="3206750" y="1250950"/>
              <a:ext cx="2203450" cy="1143000"/>
            </p14:xfrm>
          </p:contentPart>
        </mc:Choice>
        <mc:Fallback xmlns="">
          <p:pic>
            <p:nvPicPr>
              <p:cNvPr id="10" name="墨迹 9"/>
            </p:nvPicPr>
            <p:blipFill>
              <a:blip r:embed="rId6"/>
            </p:blipFill>
            <p:spPr>
              <a:xfrm>
                <a:off x="3206750" y="1250950"/>
                <a:ext cx="2203450" cy="11430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1" name="墨迹 10"/>
              <p14:cNvContentPartPr/>
              <p14:nvPr/>
            </p14:nvContentPartPr>
            <p14:xfrm>
              <a:off x="8451850" y="2070100"/>
              <a:ext cx="615950" cy="19050"/>
            </p14:xfrm>
          </p:contentPart>
        </mc:Choice>
        <mc:Fallback xmlns="">
          <p:pic>
            <p:nvPicPr>
              <p:cNvPr id="11" name="墨迹 10"/>
            </p:nvPicPr>
            <p:blipFill>
              <a:blip r:embed="rId8"/>
            </p:blipFill>
            <p:spPr>
              <a:xfrm>
                <a:off x="8451850" y="2070100"/>
                <a:ext cx="615950" cy="190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2" name="墨迹 11"/>
              <p14:cNvContentPartPr/>
              <p14:nvPr/>
            </p14:nvContentPartPr>
            <p14:xfrm>
              <a:off x="6591300" y="2432050"/>
              <a:ext cx="171450" cy="133350"/>
            </p14:xfrm>
          </p:contentPart>
        </mc:Choice>
        <mc:Fallback xmlns="">
          <p:pic>
            <p:nvPicPr>
              <p:cNvPr id="12" name="墨迹 11"/>
            </p:nvPicPr>
            <p:blipFill>
              <a:blip r:embed="rId10"/>
            </p:blipFill>
            <p:spPr>
              <a:xfrm>
                <a:off x="6591300" y="2432050"/>
                <a:ext cx="171450" cy="13335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3" name="墨迹 12"/>
              <p14:cNvContentPartPr/>
              <p14:nvPr/>
            </p14:nvContentPartPr>
            <p14:xfrm>
              <a:off x="6661150" y="2546350"/>
              <a:ext cx="12700" cy="215900"/>
            </p14:xfrm>
          </p:contentPart>
        </mc:Choice>
        <mc:Fallback xmlns="">
          <p:pic>
            <p:nvPicPr>
              <p:cNvPr id="13" name="墨迹 12"/>
            </p:nvPicPr>
            <p:blipFill>
              <a:blip r:embed="rId12"/>
            </p:blipFill>
            <p:spPr>
              <a:xfrm>
                <a:off x="6661150" y="2546350"/>
                <a:ext cx="12700" cy="21590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4" name="墨迹 13"/>
              <p14:cNvContentPartPr/>
              <p14:nvPr/>
            </p14:nvContentPartPr>
            <p14:xfrm>
              <a:off x="6851650" y="2317750"/>
              <a:ext cx="6350" cy="209550"/>
            </p14:xfrm>
          </p:contentPart>
        </mc:Choice>
        <mc:Fallback xmlns="">
          <p:pic>
            <p:nvPicPr>
              <p:cNvPr id="14" name="墨迹 13"/>
            </p:nvPicPr>
            <p:blipFill>
              <a:blip r:embed="rId14"/>
            </p:blipFill>
            <p:spPr>
              <a:xfrm>
                <a:off x="6851650" y="2317750"/>
                <a:ext cx="6350" cy="20955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5" name="墨迹 14"/>
              <p14:cNvContentPartPr/>
              <p14:nvPr/>
            </p14:nvContentPartPr>
            <p14:xfrm>
              <a:off x="6883400" y="2451100"/>
              <a:ext cx="190500" cy="50800"/>
            </p14:xfrm>
          </p:contentPart>
        </mc:Choice>
        <mc:Fallback xmlns="">
          <p:pic>
            <p:nvPicPr>
              <p:cNvPr id="15" name="墨迹 14"/>
            </p:nvPicPr>
            <p:blipFill>
              <a:blip r:embed="rId16"/>
            </p:blipFill>
            <p:spPr>
              <a:xfrm>
                <a:off x="6883400" y="2451100"/>
                <a:ext cx="190500" cy="5080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6" name="墨迹 15"/>
              <p14:cNvContentPartPr/>
              <p14:nvPr/>
            </p14:nvContentPartPr>
            <p14:xfrm>
              <a:off x="6889750" y="2514600"/>
              <a:ext cx="69850" cy="222250"/>
            </p14:xfrm>
          </p:contentPart>
        </mc:Choice>
        <mc:Fallback xmlns="">
          <p:pic>
            <p:nvPicPr>
              <p:cNvPr id="16" name="墨迹 15"/>
            </p:nvPicPr>
            <p:blipFill>
              <a:blip r:embed="rId18"/>
            </p:blipFill>
            <p:spPr>
              <a:xfrm>
                <a:off x="6889750" y="2514600"/>
                <a:ext cx="69850" cy="22225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7" name="墨迹 16"/>
              <p14:cNvContentPartPr/>
              <p14:nvPr/>
            </p14:nvContentPartPr>
            <p14:xfrm>
              <a:off x="6832600" y="2616200"/>
              <a:ext cx="31750" cy="57150"/>
            </p14:xfrm>
          </p:contentPart>
        </mc:Choice>
        <mc:Fallback xmlns="">
          <p:pic>
            <p:nvPicPr>
              <p:cNvPr id="17" name="墨迹 16"/>
            </p:nvPicPr>
            <p:blipFill>
              <a:blip r:embed="rId20"/>
            </p:blipFill>
            <p:spPr>
              <a:xfrm>
                <a:off x="6832600" y="2616200"/>
                <a:ext cx="31750" cy="5715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8" name="墨迹 17"/>
              <p14:cNvContentPartPr/>
              <p14:nvPr/>
            </p14:nvContentPartPr>
            <p14:xfrm>
              <a:off x="5130800" y="920750"/>
              <a:ext cx="190500" cy="234950"/>
            </p14:xfrm>
          </p:contentPart>
        </mc:Choice>
        <mc:Fallback xmlns="">
          <p:pic>
            <p:nvPicPr>
              <p:cNvPr id="18" name="墨迹 17"/>
            </p:nvPicPr>
            <p:blipFill>
              <a:blip r:embed="rId22"/>
            </p:blipFill>
            <p:spPr>
              <a:xfrm>
                <a:off x="5130800" y="920750"/>
                <a:ext cx="190500" cy="23495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9" name="墨迹 18"/>
              <p14:cNvContentPartPr/>
              <p14:nvPr/>
            </p14:nvContentPartPr>
            <p14:xfrm>
              <a:off x="5308600" y="939800"/>
              <a:ext cx="69850" cy="215900"/>
            </p14:xfrm>
          </p:contentPart>
        </mc:Choice>
        <mc:Fallback xmlns="">
          <p:pic>
            <p:nvPicPr>
              <p:cNvPr id="19" name="墨迹 18"/>
            </p:nvPicPr>
            <p:blipFill>
              <a:blip r:embed="rId24"/>
            </p:blipFill>
            <p:spPr>
              <a:xfrm>
                <a:off x="5308600" y="939800"/>
                <a:ext cx="69850" cy="21590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0" name="墨迹 19"/>
              <p14:cNvContentPartPr/>
              <p14:nvPr/>
            </p14:nvContentPartPr>
            <p14:xfrm>
              <a:off x="5257800" y="1092200"/>
              <a:ext cx="133350" cy="360"/>
            </p14:xfrm>
          </p:contentPart>
        </mc:Choice>
        <mc:Fallback xmlns="">
          <p:pic>
            <p:nvPicPr>
              <p:cNvPr id="20" name="墨迹 19"/>
            </p:nvPicPr>
            <p:blipFill>
              <a:blip r:embed="rId26"/>
            </p:blipFill>
            <p:spPr>
              <a:xfrm>
                <a:off x="5257800" y="1092200"/>
                <a:ext cx="133350" cy="36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1" name="墨迹 20"/>
              <p14:cNvContentPartPr/>
              <p14:nvPr/>
            </p14:nvContentPartPr>
            <p14:xfrm>
              <a:off x="5448300" y="1003300"/>
              <a:ext cx="171450" cy="158750"/>
            </p14:xfrm>
          </p:contentPart>
        </mc:Choice>
        <mc:Fallback xmlns="">
          <p:pic>
            <p:nvPicPr>
              <p:cNvPr id="21" name="墨迹 20"/>
            </p:nvPicPr>
            <p:blipFill>
              <a:blip r:embed="rId28"/>
            </p:blipFill>
            <p:spPr>
              <a:xfrm>
                <a:off x="5448300" y="1003300"/>
                <a:ext cx="171450" cy="15875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2" name="墨迹 21"/>
              <p14:cNvContentPartPr/>
              <p14:nvPr/>
            </p14:nvContentPartPr>
            <p14:xfrm>
              <a:off x="5549900" y="933450"/>
              <a:ext cx="6350" cy="19050"/>
            </p14:xfrm>
          </p:contentPart>
        </mc:Choice>
        <mc:Fallback xmlns="">
          <p:pic>
            <p:nvPicPr>
              <p:cNvPr id="22" name="墨迹 21"/>
            </p:nvPicPr>
            <p:blipFill>
              <a:blip r:embed="rId30"/>
            </p:blipFill>
            <p:spPr>
              <a:xfrm>
                <a:off x="5549900" y="933450"/>
                <a:ext cx="6350" cy="1905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3" name="墨迹 22"/>
              <p14:cNvContentPartPr/>
              <p14:nvPr/>
            </p14:nvContentPartPr>
            <p14:xfrm>
              <a:off x="5537200" y="876300"/>
              <a:ext cx="50800" cy="336550"/>
            </p14:xfrm>
          </p:contentPart>
        </mc:Choice>
        <mc:Fallback xmlns="">
          <p:pic>
            <p:nvPicPr>
              <p:cNvPr id="23" name="墨迹 22"/>
            </p:nvPicPr>
            <p:blipFill>
              <a:blip r:embed="rId32"/>
            </p:blipFill>
            <p:spPr>
              <a:xfrm>
                <a:off x="5537200" y="876300"/>
                <a:ext cx="50800" cy="33655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4" name="墨迹 23"/>
              <p14:cNvContentPartPr/>
              <p14:nvPr/>
            </p14:nvContentPartPr>
            <p14:xfrm>
              <a:off x="5556250" y="1054100"/>
              <a:ext cx="158750" cy="298450"/>
            </p14:xfrm>
          </p:contentPart>
        </mc:Choice>
        <mc:Fallback xmlns="">
          <p:pic>
            <p:nvPicPr>
              <p:cNvPr id="24" name="墨迹 23"/>
            </p:nvPicPr>
            <p:blipFill>
              <a:blip r:embed="rId34"/>
            </p:blipFill>
            <p:spPr>
              <a:xfrm>
                <a:off x="5556250" y="1054100"/>
                <a:ext cx="158750" cy="29845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5" name="墨迹 24"/>
              <p14:cNvContentPartPr/>
              <p14:nvPr/>
            </p14:nvContentPartPr>
            <p14:xfrm>
              <a:off x="5715000" y="965200"/>
              <a:ext cx="57150" cy="12700"/>
            </p14:xfrm>
          </p:contentPart>
        </mc:Choice>
        <mc:Fallback xmlns="">
          <p:pic>
            <p:nvPicPr>
              <p:cNvPr id="25" name="墨迹 24"/>
            </p:nvPicPr>
            <p:blipFill>
              <a:blip r:embed="rId36"/>
            </p:blipFill>
            <p:spPr>
              <a:xfrm>
                <a:off x="5715000" y="965200"/>
                <a:ext cx="57150" cy="1270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6" name="墨迹 25"/>
              <p14:cNvContentPartPr/>
              <p14:nvPr/>
            </p14:nvContentPartPr>
            <p14:xfrm>
              <a:off x="5829300" y="1187450"/>
              <a:ext cx="12700" cy="360"/>
            </p14:xfrm>
          </p:contentPart>
        </mc:Choice>
        <mc:Fallback xmlns="">
          <p:pic>
            <p:nvPicPr>
              <p:cNvPr id="26" name="墨迹 25"/>
            </p:nvPicPr>
            <p:blipFill>
              <a:blip r:embed="rId38"/>
            </p:blipFill>
            <p:spPr>
              <a:xfrm>
                <a:off x="5829300" y="1187450"/>
                <a:ext cx="12700" cy="36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7" name="墨迹 26"/>
              <p14:cNvContentPartPr/>
              <p14:nvPr/>
            </p14:nvContentPartPr>
            <p14:xfrm>
              <a:off x="6991350" y="2552700"/>
              <a:ext cx="76200" cy="12700"/>
            </p14:xfrm>
          </p:contentPart>
        </mc:Choice>
        <mc:Fallback xmlns="">
          <p:pic>
            <p:nvPicPr>
              <p:cNvPr id="27" name="墨迹 26"/>
            </p:nvPicPr>
            <p:blipFill>
              <a:blip r:embed="rId40"/>
            </p:blipFill>
            <p:spPr>
              <a:xfrm>
                <a:off x="6991350" y="2552700"/>
                <a:ext cx="76200" cy="1270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8" name="墨迹 27"/>
              <p14:cNvContentPartPr/>
              <p14:nvPr/>
            </p14:nvContentPartPr>
            <p14:xfrm>
              <a:off x="6591300" y="2825750"/>
              <a:ext cx="360" cy="57150"/>
            </p14:xfrm>
          </p:contentPart>
        </mc:Choice>
        <mc:Fallback xmlns="">
          <p:pic>
            <p:nvPicPr>
              <p:cNvPr id="28" name="墨迹 27"/>
            </p:nvPicPr>
            <p:blipFill>
              <a:blip r:embed="rId42"/>
            </p:blipFill>
            <p:spPr>
              <a:xfrm>
                <a:off x="6591300" y="2825750"/>
                <a:ext cx="360" cy="5715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9" name="墨迹 28"/>
              <p14:cNvContentPartPr/>
              <p14:nvPr/>
            </p14:nvContentPartPr>
            <p14:xfrm>
              <a:off x="6718300" y="2819400"/>
              <a:ext cx="374650" cy="209550"/>
            </p14:xfrm>
          </p:contentPart>
        </mc:Choice>
        <mc:Fallback xmlns="">
          <p:pic>
            <p:nvPicPr>
              <p:cNvPr id="29" name="墨迹 28"/>
            </p:nvPicPr>
            <p:blipFill>
              <a:blip r:embed="rId44"/>
            </p:blipFill>
            <p:spPr>
              <a:xfrm>
                <a:off x="6718300" y="2819400"/>
                <a:ext cx="374650" cy="20955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30" name="墨迹 29"/>
              <p14:cNvContentPartPr/>
              <p14:nvPr/>
            </p14:nvContentPartPr>
            <p14:xfrm>
              <a:off x="6902450" y="2825750"/>
              <a:ext cx="50800" cy="44450"/>
            </p14:xfrm>
          </p:contentPart>
        </mc:Choice>
        <mc:Fallback xmlns="">
          <p:pic>
            <p:nvPicPr>
              <p:cNvPr id="30" name="墨迹 29"/>
            </p:nvPicPr>
            <p:blipFill>
              <a:blip r:embed="rId46"/>
            </p:blipFill>
            <p:spPr>
              <a:xfrm>
                <a:off x="6902450" y="2825750"/>
                <a:ext cx="50800" cy="4445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31" name="墨迹 30"/>
              <p14:cNvContentPartPr/>
              <p14:nvPr/>
            </p14:nvContentPartPr>
            <p14:xfrm>
              <a:off x="7092950" y="2787650"/>
              <a:ext cx="38100" cy="57150"/>
            </p14:xfrm>
          </p:contentPart>
        </mc:Choice>
        <mc:Fallback xmlns="">
          <p:pic>
            <p:nvPicPr>
              <p:cNvPr id="31" name="墨迹 30"/>
            </p:nvPicPr>
            <p:blipFill>
              <a:blip r:embed="rId48"/>
            </p:blipFill>
            <p:spPr>
              <a:xfrm>
                <a:off x="7092950" y="2787650"/>
                <a:ext cx="38100" cy="5715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32" name="墨迹 31"/>
              <p14:cNvContentPartPr/>
              <p14:nvPr/>
            </p14:nvContentPartPr>
            <p14:xfrm>
              <a:off x="7327900" y="2635250"/>
              <a:ext cx="419100" cy="19050"/>
            </p14:xfrm>
          </p:contentPart>
        </mc:Choice>
        <mc:Fallback xmlns="">
          <p:pic>
            <p:nvPicPr>
              <p:cNvPr id="32" name="墨迹 31"/>
            </p:nvPicPr>
            <p:blipFill>
              <a:blip r:embed="rId50"/>
            </p:blipFill>
            <p:spPr>
              <a:xfrm>
                <a:off x="7327900" y="2635250"/>
                <a:ext cx="419100" cy="1905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33" name="墨迹 32"/>
              <p14:cNvContentPartPr/>
              <p14:nvPr/>
            </p14:nvContentPartPr>
            <p14:xfrm>
              <a:off x="7359650" y="2546350"/>
              <a:ext cx="215900" cy="374650"/>
            </p14:xfrm>
          </p:contentPart>
        </mc:Choice>
        <mc:Fallback xmlns="">
          <p:pic>
            <p:nvPicPr>
              <p:cNvPr id="33" name="墨迹 32"/>
            </p:nvPicPr>
            <p:blipFill>
              <a:blip r:embed="rId52"/>
            </p:blipFill>
            <p:spPr>
              <a:xfrm>
                <a:off x="7359650" y="2546350"/>
                <a:ext cx="215900" cy="37465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4" name="墨迹 33"/>
              <p14:cNvContentPartPr/>
              <p14:nvPr/>
            </p14:nvContentPartPr>
            <p14:xfrm>
              <a:off x="7556500" y="2768600"/>
              <a:ext cx="120650" cy="184150"/>
            </p14:xfrm>
          </p:contentPart>
        </mc:Choice>
        <mc:Fallback xmlns="">
          <p:pic>
            <p:nvPicPr>
              <p:cNvPr id="34" name="墨迹 33"/>
            </p:nvPicPr>
            <p:blipFill>
              <a:blip r:embed="rId54"/>
            </p:blipFill>
            <p:spPr>
              <a:xfrm>
                <a:off x="7556500" y="2768600"/>
                <a:ext cx="120650" cy="18415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5" name="墨迹 34"/>
              <p14:cNvContentPartPr/>
              <p14:nvPr/>
            </p14:nvContentPartPr>
            <p14:xfrm>
              <a:off x="7473950" y="2857500"/>
              <a:ext cx="50800" cy="44450"/>
            </p14:xfrm>
          </p:contentPart>
        </mc:Choice>
        <mc:Fallback xmlns="">
          <p:pic>
            <p:nvPicPr>
              <p:cNvPr id="35" name="墨迹 34"/>
            </p:nvPicPr>
            <p:blipFill>
              <a:blip r:embed="rId56"/>
            </p:blipFill>
            <p:spPr>
              <a:xfrm>
                <a:off x="7473950" y="2857500"/>
                <a:ext cx="50800" cy="4445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6" name="墨迹 35"/>
              <p14:cNvContentPartPr/>
              <p14:nvPr/>
            </p14:nvContentPartPr>
            <p14:xfrm>
              <a:off x="7524750" y="2628900"/>
              <a:ext cx="76200" cy="165100"/>
            </p14:xfrm>
          </p:contentPart>
        </mc:Choice>
        <mc:Fallback xmlns="">
          <p:pic>
            <p:nvPicPr>
              <p:cNvPr id="36" name="墨迹 35"/>
            </p:nvPicPr>
            <p:blipFill>
              <a:blip r:embed="rId58"/>
            </p:blipFill>
            <p:spPr>
              <a:xfrm>
                <a:off x="7524750" y="2628900"/>
                <a:ext cx="76200" cy="16510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7" name="墨迹 36"/>
              <p14:cNvContentPartPr/>
              <p14:nvPr/>
            </p14:nvContentPartPr>
            <p14:xfrm>
              <a:off x="8121650" y="2432050"/>
              <a:ext cx="360" cy="88900"/>
            </p14:xfrm>
          </p:contentPart>
        </mc:Choice>
        <mc:Fallback xmlns="">
          <p:pic>
            <p:nvPicPr>
              <p:cNvPr id="37" name="墨迹 36"/>
            </p:nvPicPr>
            <p:blipFill>
              <a:blip r:embed="rId60"/>
            </p:blipFill>
            <p:spPr>
              <a:xfrm>
                <a:off x="8121650" y="2432050"/>
                <a:ext cx="360" cy="8890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8" name="墨迹 37"/>
              <p14:cNvContentPartPr/>
              <p14:nvPr/>
            </p14:nvContentPartPr>
            <p14:xfrm>
              <a:off x="7854950" y="2501900"/>
              <a:ext cx="6350" cy="95250"/>
            </p14:xfrm>
          </p:contentPart>
        </mc:Choice>
        <mc:Fallback xmlns="">
          <p:pic>
            <p:nvPicPr>
              <p:cNvPr id="38" name="墨迹 37"/>
            </p:nvPicPr>
            <p:blipFill>
              <a:blip r:embed="rId62"/>
            </p:blipFill>
            <p:spPr>
              <a:xfrm>
                <a:off x="7854950" y="2501900"/>
                <a:ext cx="6350" cy="9525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9" name="墨迹 38"/>
              <p14:cNvContentPartPr/>
              <p14:nvPr/>
            </p14:nvContentPartPr>
            <p14:xfrm>
              <a:off x="8115300" y="2540000"/>
              <a:ext cx="95250" cy="360"/>
            </p14:xfrm>
          </p:contentPart>
        </mc:Choice>
        <mc:Fallback xmlns="">
          <p:pic>
            <p:nvPicPr>
              <p:cNvPr id="39" name="墨迹 38"/>
            </p:nvPicPr>
            <p:blipFill>
              <a:blip r:embed="rId64"/>
            </p:blipFill>
            <p:spPr>
              <a:xfrm>
                <a:off x="8115300" y="2540000"/>
                <a:ext cx="95250" cy="36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40" name="墨迹 39"/>
              <p14:cNvContentPartPr/>
              <p14:nvPr/>
            </p14:nvContentPartPr>
            <p14:xfrm>
              <a:off x="7962900" y="2527300"/>
              <a:ext cx="304800" cy="101600"/>
            </p14:xfrm>
          </p:contentPart>
        </mc:Choice>
        <mc:Fallback xmlns="">
          <p:pic>
            <p:nvPicPr>
              <p:cNvPr id="40" name="墨迹 39"/>
            </p:nvPicPr>
            <p:blipFill>
              <a:blip r:embed="rId66"/>
            </p:blipFill>
            <p:spPr>
              <a:xfrm>
                <a:off x="7962900" y="2527300"/>
                <a:ext cx="304800" cy="10160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41" name="墨迹 40"/>
              <p14:cNvContentPartPr/>
              <p14:nvPr/>
            </p14:nvContentPartPr>
            <p14:xfrm>
              <a:off x="7740650" y="2609850"/>
              <a:ext cx="412750" cy="323850"/>
            </p14:xfrm>
          </p:contentPart>
        </mc:Choice>
        <mc:Fallback xmlns="">
          <p:pic>
            <p:nvPicPr>
              <p:cNvPr id="41" name="墨迹 40"/>
            </p:nvPicPr>
            <p:blipFill>
              <a:blip r:embed="rId68"/>
            </p:blipFill>
            <p:spPr>
              <a:xfrm>
                <a:off x="7740650" y="2609850"/>
                <a:ext cx="412750" cy="32385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42" name="墨迹 41"/>
              <p14:cNvContentPartPr/>
              <p14:nvPr/>
            </p14:nvContentPartPr>
            <p14:xfrm>
              <a:off x="7969250" y="2774950"/>
              <a:ext cx="241300" cy="120650"/>
            </p14:xfrm>
          </p:contentPart>
        </mc:Choice>
        <mc:Fallback xmlns="">
          <p:pic>
            <p:nvPicPr>
              <p:cNvPr id="42" name="墨迹 41"/>
            </p:nvPicPr>
            <p:blipFill>
              <a:blip r:embed="rId70"/>
            </p:blipFill>
            <p:spPr>
              <a:xfrm>
                <a:off x="7969250" y="2774950"/>
                <a:ext cx="241300" cy="12065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43" name="墨迹 42"/>
              <p14:cNvContentPartPr/>
              <p14:nvPr/>
            </p14:nvContentPartPr>
            <p14:xfrm>
              <a:off x="7975600" y="2863850"/>
              <a:ext cx="19050" cy="171450"/>
            </p14:xfrm>
          </p:contentPart>
        </mc:Choice>
        <mc:Fallback xmlns="">
          <p:pic>
            <p:nvPicPr>
              <p:cNvPr id="43" name="墨迹 42"/>
            </p:nvPicPr>
            <p:blipFill>
              <a:blip r:embed="rId72"/>
            </p:blipFill>
            <p:spPr>
              <a:xfrm>
                <a:off x="7975600" y="2863850"/>
                <a:ext cx="19050" cy="17145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44" name="墨迹 43"/>
              <p14:cNvContentPartPr/>
              <p14:nvPr/>
            </p14:nvContentPartPr>
            <p14:xfrm>
              <a:off x="7994650" y="2959100"/>
              <a:ext cx="165100" cy="95250"/>
            </p14:xfrm>
          </p:contentPart>
        </mc:Choice>
        <mc:Fallback xmlns="">
          <p:pic>
            <p:nvPicPr>
              <p:cNvPr id="44" name="墨迹 43"/>
            </p:nvPicPr>
            <p:blipFill>
              <a:blip r:embed="rId74"/>
            </p:blipFill>
            <p:spPr>
              <a:xfrm>
                <a:off x="7994650" y="2959100"/>
                <a:ext cx="165100" cy="9525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5" name="墨迹 44"/>
              <p14:cNvContentPartPr/>
              <p14:nvPr/>
            </p14:nvContentPartPr>
            <p14:xfrm>
              <a:off x="8013700" y="3054350"/>
              <a:ext cx="139700" cy="360"/>
            </p14:xfrm>
          </p:contentPart>
        </mc:Choice>
        <mc:Fallback xmlns="">
          <p:pic>
            <p:nvPicPr>
              <p:cNvPr id="45" name="墨迹 44"/>
            </p:nvPicPr>
            <p:blipFill>
              <a:blip r:embed="rId76"/>
            </p:blipFill>
            <p:spPr>
              <a:xfrm>
                <a:off x="8013700" y="3054350"/>
                <a:ext cx="139700" cy="36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6" name="墨迹 45"/>
              <p14:cNvContentPartPr/>
              <p14:nvPr/>
            </p14:nvContentPartPr>
            <p14:xfrm>
              <a:off x="8394700" y="2546350"/>
              <a:ext cx="82550" cy="209550"/>
            </p14:xfrm>
          </p:contentPart>
        </mc:Choice>
        <mc:Fallback xmlns="">
          <p:pic>
            <p:nvPicPr>
              <p:cNvPr id="46" name="墨迹 45"/>
            </p:nvPicPr>
            <p:blipFill>
              <a:blip r:embed="rId78"/>
            </p:blipFill>
            <p:spPr>
              <a:xfrm>
                <a:off x="8394700" y="2546350"/>
                <a:ext cx="82550" cy="20955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7" name="墨迹 46"/>
              <p14:cNvContentPartPr/>
              <p14:nvPr/>
            </p14:nvContentPartPr>
            <p14:xfrm>
              <a:off x="8528050" y="2628900"/>
              <a:ext cx="76200" cy="6350"/>
            </p14:xfrm>
          </p:contentPart>
        </mc:Choice>
        <mc:Fallback xmlns="">
          <p:pic>
            <p:nvPicPr>
              <p:cNvPr id="47" name="墨迹 46"/>
            </p:nvPicPr>
            <p:blipFill>
              <a:blip r:embed="rId80"/>
            </p:blipFill>
            <p:spPr>
              <a:xfrm>
                <a:off x="8528050" y="2628900"/>
                <a:ext cx="76200" cy="6350"/>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8" name="墨迹 47"/>
              <p14:cNvContentPartPr/>
              <p14:nvPr/>
            </p14:nvContentPartPr>
            <p14:xfrm>
              <a:off x="8439150" y="2724150"/>
              <a:ext cx="114300" cy="19050"/>
            </p14:xfrm>
          </p:contentPart>
        </mc:Choice>
        <mc:Fallback xmlns="">
          <p:pic>
            <p:nvPicPr>
              <p:cNvPr id="48" name="墨迹 47"/>
            </p:nvPicPr>
            <p:blipFill>
              <a:blip r:embed="rId82"/>
            </p:blipFill>
            <p:spPr>
              <a:xfrm>
                <a:off x="8439150" y="2724150"/>
                <a:ext cx="114300" cy="1905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9" name="墨迹 48"/>
              <p14:cNvContentPartPr/>
              <p14:nvPr/>
            </p14:nvContentPartPr>
            <p14:xfrm>
              <a:off x="8375650" y="2851150"/>
              <a:ext cx="374650" cy="260350"/>
            </p14:xfrm>
          </p:contentPart>
        </mc:Choice>
        <mc:Fallback xmlns="">
          <p:pic>
            <p:nvPicPr>
              <p:cNvPr id="49" name="墨迹 48"/>
            </p:nvPicPr>
            <p:blipFill>
              <a:blip r:embed="rId84"/>
            </p:blipFill>
            <p:spPr>
              <a:xfrm>
                <a:off x="8375650" y="2851150"/>
                <a:ext cx="374650" cy="260350"/>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50" name="墨迹 49"/>
              <p14:cNvContentPartPr/>
              <p14:nvPr/>
            </p14:nvContentPartPr>
            <p14:xfrm>
              <a:off x="8915400" y="2622550"/>
              <a:ext cx="171450" cy="361950"/>
            </p14:xfrm>
          </p:contentPart>
        </mc:Choice>
        <mc:Fallback xmlns="">
          <p:pic>
            <p:nvPicPr>
              <p:cNvPr id="50" name="墨迹 49"/>
            </p:nvPicPr>
            <p:blipFill>
              <a:blip r:embed="rId86"/>
            </p:blipFill>
            <p:spPr>
              <a:xfrm>
                <a:off x="8915400" y="2622550"/>
                <a:ext cx="171450" cy="361950"/>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51" name="墨迹 50"/>
              <p14:cNvContentPartPr/>
              <p14:nvPr/>
            </p14:nvContentPartPr>
            <p14:xfrm>
              <a:off x="9347200" y="2641600"/>
              <a:ext cx="25400" cy="190500"/>
            </p14:xfrm>
          </p:contentPart>
        </mc:Choice>
        <mc:Fallback xmlns="">
          <p:pic>
            <p:nvPicPr>
              <p:cNvPr id="51" name="墨迹 50"/>
            </p:nvPicPr>
            <p:blipFill>
              <a:blip r:embed="rId88"/>
            </p:blipFill>
            <p:spPr>
              <a:xfrm>
                <a:off x="9347200" y="2641600"/>
                <a:ext cx="25400" cy="190500"/>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52" name="墨迹 51"/>
              <p14:cNvContentPartPr/>
              <p14:nvPr/>
            </p14:nvContentPartPr>
            <p14:xfrm>
              <a:off x="9226550" y="2921000"/>
              <a:ext cx="114300" cy="38100"/>
            </p14:xfrm>
          </p:contentPart>
        </mc:Choice>
        <mc:Fallback xmlns="">
          <p:pic>
            <p:nvPicPr>
              <p:cNvPr id="52" name="墨迹 51"/>
            </p:nvPicPr>
            <p:blipFill>
              <a:blip r:embed="rId90"/>
            </p:blipFill>
            <p:spPr>
              <a:xfrm>
                <a:off x="9226550" y="2921000"/>
                <a:ext cx="114300" cy="3810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53" name="墨迹 52"/>
              <p14:cNvContentPartPr/>
              <p14:nvPr/>
            </p14:nvContentPartPr>
            <p14:xfrm>
              <a:off x="1778000" y="4394200"/>
              <a:ext cx="368300" cy="19050"/>
            </p14:xfrm>
          </p:contentPart>
        </mc:Choice>
        <mc:Fallback xmlns="">
          <p:pic>
            <p:nvPicPr>
              <p:cNvPr id="53" name="墨迹 52"/>
            </p:nvPicPr>
            <p:blipFill>
              <a:blip r:embed="rId92"/>
            </p:blipFill>
            <p:spPr>
              <a:xfrm>
                <a:off x="1778000" y="4394200"/>
                <a:ext cx="368300" cy="1905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54" name="墨迹 53"/>
              <p14:cNvContentPartPr/>
              <p14:nvPr/>
            </p14:nvContentPartPr>
            <p14:xfrm>
              <a:off x="4343400" y="4286250"/>
              <a:ext cx="444500" cy="6350"/>
            </p14:xfrm>
          </p:contentPart>
        </mc:Choice>
        <mc:Fallback xmlns="">
          <p:pic>
            <p:nvPicPr>
              <p:cNvPr id="54" name="墨迹 53"/>
            </p:nvPicPr>
            <p:blipFill>
              <a:blip r:embed="rId94"/>
            </p:blipFill>
            <p:spPr>
              <a:xfrm>
                <a:off x="4343400" y="4286250"/>
                <a:ext cx="444500" cy="6350"/>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55" name="墨迹 54"/>
              <p14:cNvContentPartPr/>
              <p14:nvPr/>
            </p14:nvContentPartPr>
            <p14:xfrm>
              <a:off x="7099300" y="4298950"/>
              <a:ext cx="584200" cy="38100"/>
            </p14:xfrm>
          </p:contentPart>
        </mc:Choice>
        <mc:Fallback xmlns="">
          <p:pic>
            <p:nvPicPr>
              <p:cNvPr id="55" name="墨迹 54"/>
            </p:nvPicPr>
            <p:blipFill>
              <a:blip r:embed="rId96"/>
            </p:blipFill>
            <p:spPr>
              <a:xfrm>
                <a:off x="7099300" y="4298950"/>
                <a:ext cx="584200" cy="38100"/>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56" name="墨迹 55"/>
              <p14:cNvContentPartPr/>
              <p14:nvPr/>
            </p14:nvContentPartPr>
            <p14:xfrm>
              <a:off x="1568450" y="5010150"/>
              <a:ext cx="679450" cy="31750"/>
            </p14:xfrm>
          </p:contentPart>
        </mc:Choice>
        <mc:Fallback xmlns="">
          <p:pic>
            <p:nvPicPr>
              <p:cNvPr id="56" name="墨迹 55"/>
            </p:nvPicPr>
            <p:blipFill>
              <a:blip r:embed="rId98"/>
            </p:blipFill>
            <p:spPr>
              <a:xfrm>
                <a:off x="1568450" y="5010150"/>
                <a:ext cx="679450" cy="31750"/>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57" name="墨迹 56"/>
              <p14:cNvContentPartPr/>
              <p14:nvPr/>
            </p14:nvContentPartPr>
            <p14:xfrm>
              <a:off x="4178300" y="4972050"/>
              <a:ext cx="730250" cy="12700"/>
            </p14:xfrm>
          </p:contentPart>
        </mc:Choice>
        <mc:Fallback xmlns="">
          <p:pic>
            <p:nvPicPr>
              <p:cNvPr id="57" name="墨迹 56"/>
            </p:nvPicPr>
            <p:blipFill>
              <a:blip r:embed="rId100"/>
            </p:blipFill>
            <p:spPr>
              <a:xfrm>
                <a:off x="4178300" y="4972050"/>
                <a:ext cx="730250" cy="12700"/>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58" name="墨迹 57"/>
              <p14:cNvContentPartPr/>
              <p14:nvPr/>
            </p14:nvContentPartPr>
            <p14:xfrm>
              <a:off x="6985000" y="4965700"/>
              <a:ext cx="863600" cy="6350"/>
            </p14:xfrm>
          </p:contentPart>
        </mc:Choice>
        <mc:Fallback xmlns="">
          <p:pic>
            <p:nvPicPr>
              <p:cNvPr id="58" name="墨迹 57"/>
            </p:nvPicPr>
            <p:blipFill>
              <a:blip r:embed="rId102"/>
            </p:blipFill>
            <p:spPr>
              <a:xfrm>
                <a:off x="6985000" y="4965700"/>
                <a:ext cx="863600" cy="6350"/>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fade">
                                      <p:cBhvr>
                                        <p:cTn id="7" dur="500"/>
                                        <p:tgtEl>
                                          <p:spTgt spid="2">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500"/>
                                        <p:tgtEl>
                                          <p:spTgt spid="2">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6"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arn(inHorizontal)">
                                      <p:cBhvr>
                                        <p:cTn id="18" dur="1000"/>
                                        <p:tgtEl>
                                          <p:spTgt spid="3"/>
                                        </p:tgtEl>
                                      </p:cBhvr>
                                    </p:animEffect>
                                  </p:childTnLst>
                                </p:cTn>
                              </p:par>
                              <p:par>
                                <p:cTn id="19" presetID="16" presetClass="entr" presetSubtype="26"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arn(inHorizontal)">
                                      <p:cBhvr>
                                        <p:cTn id="21" dur="1000"/>
                                        <p:tgtEl>
                                          <p:spTgt spid="4"/>
                                        </p:tgtEl>
                                      </p:cBhvr>
                                    </p:animEffect>
                                  </p:childTnLst>
                                </p:cTn>
                              </p:par>
                              <p:par>
                                <p:cTn id="22" presetID="16" presetClass="entr" presetSubtype="26"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arn(inHorizontal)">
                                      <p:cBhvr>
                                        <p:cTn id="2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uiExpand="1" build="p"/>
      <p:bldP spid="3" grpId="0" animBg="1"/>
      <p:bldP spid="4"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1"/>
          <a:srcRect/>
          <a:stretch>
            <a:fillRect/>
          </a:stretch>
        </p:blipFill>
        <p:spPr bwMode="auto">
          <a:xfrm>
            <a:off x="1084580" y="831215"/>
            <a:ext cx="2131060" cy="213106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p:cNvPicPr>
            <a:picLocks noChangeAspect="1" noChangeArrowheads="1"/>
          </p:cNvPicPr>
          <p:nvPr/>
        </p:nvPicPr>
        <p:blipFill>
          <a:blip r:embed="rId2"/>
          <a:srcRect/>
          <a:stretch>
            <a:fillRect/>
          </a:stretch>
        </p:blipFill>
        <p:spPr bwMode="auto">
          <a:xfrm>
            <a:off x="3215640" y="831215"/>
            <a:ext cx="2131060" cy="2131060"/>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p:cNvPicPr>
            <a:picLocks noChangeAspect="1" noChangeArrowheads="1"/>
          </p:cNvPicPr>
          <p:nvPr/>
        </p:nvPicPr>
        <p:blipFill>
          <a:blip r:embed="rId3"/>
          <a:srcRect/>
          <a:stretch>
            <a:fillRect/>
          </a:stretch>
        </p:blipFill>
        <p:spPr bwMode="auto">
          <a:xfrm>
            <a:off x="6991985" y="831215"/>
            <a:ext cx="2152015" cy="2152015"/>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8"/>
          <p:cNvPicPr>
            <a:picLocks noChangeAspect="1" noChangeArrowheads="1"/>
          </p:cNvPicPr>
          <p:nvPr/>
        </p:nvPicPr>
        <p:blipFill>
          <a:blip r:embed="rId4"/>
          <a:srcRect/>
          <a:stretch>
            <a:fillRect/>
          </a:stretch>
        </p:blipFill>
        <p:spPr bwMode="auto">
          <a:xfrm>
            <a:off x="9144000" y="831215"/>
            <a:ext cx="2152015" cy="2152015"/>
          </a:xfrm>
          <a:prstGeom prst="rect">
            <a:avLst/>
          </a:prstGeom>
          <a:noFill/>
          <a:extLst>
            <a:ext uri="{909E8E84-426E-40DD-AFC4-6F175D3DCCD1}">
              <a14:hiddenFill xmlns:a14="http://schemas.microsoft.com/office/drawing/2010/main">
                <a:solidFill>
                  <a:srgbClr val="FFFFFF"/>
                </a:solidFill>
              </a14:hiddenFill>
            </a:ext>
          </a:extLst>
        </p:spPr>
      </p:pic>
      <p:pic>
        <p:nvPicPr>
          <p:cNvPr id="13322" name="Picture 10"/>
          <p:cNvPicPr>
            <a:picLocks noChangeAspect="1" noChangeArrowheads="1"/>
          </p:cNvPicPr>
          <p:nvPr/>
        </p:nvPicPr>
        <p:blipFill>
          <a:blip r:embed="rId5"/>
          <a:srcRect/>
          <a:stretch>
            <a:fillRect/>
          </a:stretch>
        </p:blipFill>
        <p:spPr bwMode="auto">
          <a:xfrm>
            <a:off x="1085215" y="4219575"/>
            <a:ext cx="2130425" cy="2130425"/>
          </a:xfrm>
          <a:prstGeom prst="rect">
            <a:avLst/>
          </a:prstGeom>
          <a:noFill/>
          <a:extLst>
            <a:ext uri="{909E8E84-426E-40DD-AFC4-6F175D3DCCD1}">
              <a14:hiddenFill xmlns:a14="http://schemas.microsoft.com/office/drawing/2010/main">
                <a:solidFill>
                  <a:srgbClr val="FFFFFF"/>
                </a:solidFill>
              </a14:hiddenFill>
            </a:ext>
          </a:extLst>
        </p:spPr>
      </p:pic>
      <p:pic>
        <p:nvPicPr>
          <p:cNvPr id="13324" name="Picture 12"/>
          <p:cNvPicPr>
            <a:picLocks noChangeAspect="1" noChangeArrowheads="1"/>
          </p:cNvPicPr>
          <p:nvPr/>
        </p:nvPicPr>
        <p:blipFill>
          <a:blip r:embed="rId6"/>
          <a:srcRect/>
          <a:stretch>
            <a:fillRect/>
          </a:stretch>
        </p:blipFill>
        <p:spPr bwMode="auto">
          <a:xfrm>
            <a:off x="3215640" y="4219575"/>
            <a:ext cx="2130425" cy="2130425"/>
          </a:xfrm>
          <a:prstGeom prst="rect">
            <a:avLst/>
          </a:prstGeom>
          <a:noFill/>
          <a:extLst>
            <a:ext uri="{909E8E84-426E-40DD-AFC4-6F175D3DCCD1}">
              <a14:hiddenFill xmlns:a14="http://schemas.microsoft.com/office/drawing/2010/main">
                <a:solidFill>
                  <a:srgbClr val="FFFFFF"/>
                </a:solidFill>
              </a14:hiddenFill>
            </a:ext>
          </a:extLst>
        </p:spPr>
      </p:pic>
      <p:pic>
        <p:nvPicPr>
          <p:cNvPr id="13326" name="Picture 14"/>
          <p:cNvPicPr>
            <a:picLocks noChangeAspect="1" noChangeArrowheads="1"/>
          </p:cNvPicPr>
          <p:nvPr/>
        </p:nvPicPr>
        <p:blipFill>
          <a:blip r:embed="rId7"/>
          <a:srcRect/>
          <a:stretch>
            <a:fillRect/>
          </a:stretch>
        </p:blipFill>
        <p:spPr bwMode="auto">
          <a:xfrm>
            <a:off x="6991985" y="4219575"/>
            <a:ext cx="2152015" cy="2152015"/>
          </a:xfrm>
          <a:prstGeom prst="rect">
            <a:avLst/>
          </a:prstGeom>
          <a:noFill/>
          <a:extLst>
            <a:ext uri="{909E8E84-426E-40DD-AFC4-6F175D3DCCD1}">
              <a14:hiddenFill xmlns:a14="http://schemas.microsoft.com/office/drawing/2010/main">
                <a:solidFill>
                  <a:srgbClr val="FFFFFF"/>
                </a:solidFill>
              </a14:hiddenFill>
            </a:ext>
          </a:extLst>
        </p:spPr>
      </p:pic>
      <p:pic>
        <p:nvPicPr>
          <p:cNvPr id="13328" name="Picture 16"/>
          <p:cNvPicPr>
            <a:picLocks noChangeAspect="1" noChangeArrowheads="1"/>
          </p:cNvPicPr>
          <p:nvPr/>
        </p:nvPicPr>
        <p:blipFill>
          <a:blip r:embed="rId8"/>
          <a:srcRect/>
          <a:stretch>
            <a:fillRect/>
          </a:stretch>
        </p:blipFill>
        <p:spPr bwMode="auto">
          <a:xfrm>
            <a:off x="9144000" y="4219575"/>
            <a:ext cx="2152015" cy="215201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693702" y="347130"/>
            <a:ext cx="1043876" cy="369332"/>
          </a:xfrm>
          <a:prstGeom prst="rect">
            <a:avLst/>
          </a:prstGeom>
        </p:spPr>
        <p:txBody>
          <a:bodyPr wrap="none">
            <a:spAutoFit/>
          </a:bodyPr>
          <a:lstStyle/>
          <a:p>
            <a:r>
              <a:rPr lang="en-US" altLang="zh-CN" b="0" i="0" dirty="0" err="1">
                <a:solidFill>
                  <a:srgbClr val="000000"/>
                </a:solidFill>
                <a:effectLst/>
                <a:latin typeface="Arial" panose="020B0604020202020204" pitchFamily="34" charset="0"/>
              </a:rPr>
              <a:t>xué</a:t>
            </a:r>
            <a:r>
              <a:rPr lang="en-US" altLang="zh-CN" b="0" i="0" dirty="0">
                <a:solidFill>
                  <a:srgbClr val="000000"/>
                </a:solidFill>
                <a:effectLst/>
                <a:latin typeface="Arial" panose="020B0604020202020204" pitchFamily="34" charset="0"/>
              </a:rPr>
              <a:t> </a:t>
            </a:r>
            <a:r>
              <a:rPr lang="en-US" altLang="zh-CN" b="0" i="0" dirty="0" err="1">
                <a:solidFill>
                  <a:srgbClr val="000000"/>
                </a:solidFill>
                <a:effectLst/>
                <a:latin typeface="Arial" panose="020B0604020202020204" pitchFamily="34" charset="0"/>
              </a:rPr>
              <a:t>xiào</a:t>
            </a:r>
            <a:endParaRPr lang="en-US" altLang="zh-CN" b="1" i="0" dirty="0">
              <a:solidFill>
                <a:srgbClr val="000000"/>
              </a:solidFill>
              <a:effectLst/>
              <a:latin typeface="Arial" panose="020B0604020202020204" pitchFamily="34" charset="0"/>
            </a:endParaRPr>
          </a:p>
        </p:txBody>
      </p:sp>
      <p:sp>
        <p:nvSpPr>
          <p:cNvPr id="5" name="矩形 4"/>
          <p:cNvSpPr/>
          <p:nvPr/>
        </p:nvSpPr>
        <p:spPr>
          <a:xfrm>
            <a:off x="8615649" y="347130"/>
            <a:ext cx="1056700" cy="369332"/>
          </a:xfrm>
          <a:prstGeom prst="rect">
            <a:avLst/>
          </a:prstGeom>
        </p:spPr>
        <p:txBody>
          <a:bodyPr wrap="none">
            <a:spAutoFit/>
          </a:bodyPr>
          <a:lstStyle/>
          <a:p>
            <a:r>
              <a:rPr lang="en-US" altLang="zh-CN" b="0" i="0" dirty="0" err="1">
                <a:solidFill>
                  <a:srgbClr val="000000"/>
                </a:solidFill>
                <a:effectLst/>
                <a:latin typeface="Arial" panose="020B0604020202020204" pitchFamily="34" charset="0"/>
              </a:rPr>
              <a:t>shū</a:t>
            </a:r>
            <a:r>
              <a:rPr lang="en-US" altLang="zh-CN" b="0" i="0" dirty="0">
                <a:solidFill>
                  <a:srgbClr val="000000"/>
                </a:solidFill>
                <a:effectLst/>
                <a:latin typeface="Arial" panose="020B0604020202020204" pitchFamily="34" charset="0"/>
              </a:rPr>
              <a:t> </a:t>
            </a:r>
            <a:r>
              <a:rPr lang="en-US" altLang="zh-CN" b="0" i="0" dirty="0" err="1">
                <a:solidFill>
                  <a:srgbClr val="000000"/>
                </a:solidFill>
                <a:effectLst/>
                <a:latin typeface="Arial" panose="020B0604020202020204" pitchFamily="34" charset="0"/>
              </a:rPr>
              <a:t>diàn</a:t>
            </a:r>
            <a:endParaRPr lang="en-US" altLang="zh-CN" b="1" i="0" dirty="0">
              <a:solidFill>
                <a:srgbClr val="000000"/>
              </a:solidFill>
              <a:effectLst/>
              <a:latin typeface="Arial" panose="020B0604020202020204" pitchFamily="34" charset="0"/>
            </a:endParaRPr>
          </a:p>
        </p:txBody>
      </p:sp>
      <p:sp>
        <p:nvSpPr>
          <p:cNvPr id="6" name="矩形 5"/>
          <p:cNvSpPr/>
          <p:nvPr/>
        </p:nvSpPr>
        <p:spPr>
          <a:xfrm>
            <a:off x="2648819" y="3845329"/>
            <a:ext cx="1133644" cy="369332"/>
          </a:xfrm>
          <a:prstGeom prst="rect">
            <a:avLst/>
          </a:prstGeom>
        </p:spPr>
        <p:txBody>
          <a:bodyPr wrap="none">
            <a:spAutoFit/>
          </a:bodyPr>
          <a:lstStyle/>
          <a:p>
            <a:r>
              <a:rPr lang="en-US" altLang="zh-CN" b="0" i="0" dirty="0">
                <a:solidFill>
                  <a:srgbClr val="000000"/>
                </a:solidFill>
                <a:effectLst/>
                <a:latin typeface="Arial" panose="020B0604020202020204" pitchFamily="34" charset="0"/>
              </a:rPr>
              <a:t> </a:t>
            </a:r>
            <a:r>
              <a:rPr lang="en-US" altLang="zh-CN" b="0" i="0" dirty="0" err="1">
                <a:solidFill>
                  <a:srgbClr val="000000"/>
                </a:solidFill>
                <a:effectLst/>
                <a:latin typeface="Arial" panose="020B0604020202020204" pitchFamily="34" charset="0"/>
              </a:rPr>
              <a:t>yín</a:t>
            </a:r>
            <a:r>
              <a:rPr lang="en-US" altLang="zh-CN" b="0" i="0" dirty="0">
                <a:solidFill>
                  <a:srgbClr val="000000"/>
                </a:solidFill>
                <a:effectLst/>
                <a:latin typeface="Arial" panose="020B0604020202020204" pitchFamily="34" charset="0"/>
              </a:rPr>
              <a:t> </a:t>
            </a:r>
            <a:r>
              <a:rPr lang="en-US" altLang="zh-CN" b="0" i="0" dirty="0" err="1">
                <a:solidFill>
                  <a:srgbClr val="000000"/>
                </a:solidFill>
                <a:effectLst/>
                <a:latin typeface="Arial" panose="020B0604020202020204" pitchFamily="34" charset="0"/>
              </a:rPr>
              <a:t>háng</a:t>
            </a:r>
            <a:endParaRPr lang="en-US" altLang="zh-CN" b="1" i="0" dirty="0">
              <a:solidFill>
                <a:srgbClr val="000000"/>
              </a:solidFill>
              <a:effectLst/>
              <a:latin typeface="Arial" panose="020B0604020202020204" pitchFamily="34" charset="0"/>
            </a:endParaRPr>
          </a:p>
        </p:txBody>
      </p:sp>
      <p:sp>
        <p:nvSpPr>
          <p:cNvPr id="7" name="矩形 6"/>
          <p:cNvSpPr/>
          <p:nvPr/>
        </p:nvSpPr>
        <p:spPr>
          <a:xfrm>
            <a:off x="8678842" y="3845329"/>
            <a:ext cx="864339" cy="369332"/>
          </a:xfrm>
          <a:prstGeom prst="rect">
            <a:avLst/>
          </a:prstGeom>
        </p:spPr>
        <p:txBody>
          <a:bodyPr wrap="none">
            <a:spAutoFit/>
          </a:bodyPr>
          <a:lstStyle/>
          <a:p>
            <a:r>
              <a:rPr lang="en-US" altLang="zh-CN" b="0" i="0" dirty="0" err="1">
                <a:solidFill>
                  <a:srgbClr val="000000"/>
                </a:solidFill>
                <a:effectLst/>
                <a:latin typeface="Arial" panose="020B0604020202020204" pitchFamily="34" charset="0"/>
              </a:rPr>
              <a:t>sù</a:t>
            </a:r>
            <a:r>
              <a:rPr lang="en-US" altLang="zh-CN" b="0" i="0" dirty="0">
                <a:solidFill>
                  <a:srgbClr val="000000"/>
                </a:solidFill>
                <a:effectLst/>
                <a:latin typeface="Arial" panose="020B0604020202020204" pitchFamily="34" charset="0"/>
              </a:rPr>
              <a:t> </a:t>
            </a:r>
            <a:r>
              <a:rPr lang="en-US" altLang="zh-CN" b="0" i="0" dirty="0" err="1">
                <a:solidFill>
                  <a:srgbClr val="000000"/>
                </a:solidFill>
                <a:effectLst/>
                <a:latin typeface="Arial" panose="020B0604020202020204" pitchFamily="34" charset="0"/>
              </a:rPr>
              <a:t>shè</a:t>
            </a:r>
            <a:endParaRPr lang="en-US" altLang="zh-CN" b="1" i="0" dirty="0">
              <a:solidFill>
                <a:srgbClr val="000000"/>
              </a:solidFill>
              <a:effectLst/>
              <a:latin typeface="Arial" panose="020B0604020202020204" pitchFamily="34" charset="0"/>
            </a:endParaRPr>
          </a:p>
        </p:txBody>
      </p:sp>
      <p:sp>
        <p:nvSpPr>
          <p:cNvPr id="2" name="文本框 1"/>
          <p:cNvSpPr txBox="1"/>
          <p:nvPr/>
        </p:nvSpPr>
        <p:spPr>
          <a:xfrm>
            <a:off x="2774950" y="3077210"/>
            <a:ext cx="880745" cy="368300"/>
          </a:xfrm>
          <a:prstGeom prst="rect">
            <a:avLst/>
          </a:prstGeom>
          <a:noFill/>
        </p:spPr>
        <p:txBody>
          <a:bodyPr wrap="none" rtlCol="0" anchor="t">
            <a:spAutoFit/>
          </a:bodyPr>
          <a:lstStyle/>
          <a:p>
            <a:r>
              <a:rPr lang="en-US" altLang="zh-CN" dirty="0">
                <a:sym typeface="+mn-ea"/>
              </a:rPr>
              <a:t>school </a:t>
            </a:r>
            <a:endParaRPr lang="zh-CN" altLang="en-US"/>
          </a:p>
        </p:txBody>
      </p:sp>
      <p:sp>
        <p:nvSpPr>
          <p:cNvPr id="3" name="文本框 2"/>
          <p:cNvSpPr txBox="1"/>
          <p:nvPr/>
        </p:nvSpPr>
        <p:spPr>
          <a:xfrm>
            <a:off x="8605520" y="6376670"/>
            <a:ext cx="1076960" cy="368300"/>
          </a:xfrm>
          <a:prstGeom prst="rect">
            <a:avLst/>
          </a:prstGeom>
          <a:noFill/>
        </p:spPr>
        <p:txBody>
          <a:bodyPr wrap="none" rtlCol="0" anchor="t">
            <a:spAutoFit/>
          </a:bodyPr>
          <a:lstStyle/>
          <a:p>
            <a:r>
              <a:rPr lang="en-US" altLang="zh-CN" dirty="0" err="1">
                <a:sym typeface="+mn-ea"/>
              </a:rPr>
              <a:t>domitory</a:t>
            </a:r>
            <a:endParaRPr lang="zh-CN" altLang="en-US"/>
          </a:p>
        </p:txBody>
      </p:sp>
      <p:sp>
        <p:nvSpPr>
          <p:cNvPr id="8" name="文本框 7"/>
          <p:cNvSpPr txBox="1"/>
          <p:nvPr/>
        </p:nvSpPr>
        <p:spPr>
          <a:xfrm>
            <a:off x="2884170" y="6369685"/>
            <a:ext cx="661670" cy="368300"/>
          </a:xfrm>
          <a:prstGeom prst="rect">
            <a:avLst/>
          </a:prstGeom>
          <a:noFill/>
        </p:spPr>
        <p:txBody>
          <a:bodyPr wrap="none" rtlCol="0" anchor="t">
            <a:spAutoFit/>
          </a:bodyPr>
          <a:lstStyle/>
          <a:p>
            <a:r>
              <a:rPr lang="en-US" altLang="zh-CN" dirty="0" err="1">
                <a:sym typeface="+mn-ea"/>
              </a:rPr>
              <a:t>bank</a:t>
            </a:r>
            <a:endParaRPr lang="zh-CN" altLang="en-US"/>
          </a:p>
        </p:txBody>
      </p:sp>
      <p:sp>
        <p:nvSpPr>
          <p:cNvPr id="11" name="文本框 10"/>
          <p:cNvSpPr txBox="1"/>
          <p:nvPr/>
        </p:nvSpPr>
        <p:spPr>
          <a:xfrm>
            <a:off x="8529003" y="2983329"/>
            <a:ext cx="1727200" cy="369332"/>
          </a:xfrm>
          <a:prstGeom prst="rect">
            <a:avLst/>
          </a:prstGeom>
          <a:noFill/>
        </p:spPr>
        <p:txBody>
          <a:bodyPr wrap="square" rtlCol="0">
            <a:spAutoFit/>
          </a:bodyPr>
          <a:lstStyle/>
          <a:p>
            <a:r>
              <a:rPr lang="en-US" altLang="zh-CN" dirty="0"/>
              <a:t>Book store </a:t>
            </a:r>
            <a:endParaRPr lang="zh-CN" altLang="en-US" dirty="0"/>
          </a:p>
        </p:txBody>
      </p:sp>
      <mc:AlternateContent xmlns:mc="http://schemas.openxmlformats.org/markup-compatibility/2006" xmlns:p14="http://schemas.microsoft.com/office/powerpoint/2010/main">
        <mc:Choice Requires="p14">
          <p:contentPart r:id="rId9" p14:bwMode="auto">
            <p14:nvContentPartPr>
              <p14:cNvPr id="9" name="墨迹 8"/>
              <p14:cNvContentPartPr/>
              <p14:nvPr/>
            </p14:nvContentPartPr>
            <p14:xfrm>
              <a:off x="1587500" y="2889250"/>
              <a:ext cx="3467100" cy="88900"/>
            </p14:xfrm>
          </p:contentPart>
        </mc:Choice>
        <mc:Fallback xmlns="">
          <p:pic>
            <p:nvPicPr>
              <p:cNvPr id="9" name="墨迹 8"/>
            </p:nvPicPr>
            <p:blipFill>
              <a:blip r:embed="rId10"/>
            </p:blipFill>
            <p:spPr>
              <a:xfrm>
                <a:off x="1587500" y="2889250"/>
                <a:ext cx="3467100" cy="8890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0" name="墨迹 9"/>
              <p14:cNvContentPartPr/>
              <p14:nvPr/>
            </p14:nvContentPartPr>
            <p14:xfrm>
              <a:off x="2876550" y="3384550"/>
              <a:ext cx="730250" cy="31750"/>
            </p14:xfrm>
          </p:contentPart>
        </mc:Choice>
        <mc:Fallback xmlns="">
          <p:pic>
            <p:nvPicPr>
              <p:cNvPr id="10" name="墨迹 9"/>
            </p:nvPicPr>
            <p:blipFill>
              <a:blip r:embed="rId12"/>
            </p:blipFill>
            <p:spPr>
              <a:xfrm>
                <a:off x="2876550" y="3384550"/>
                <a:ext cx="730250" cy="3175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2" name="墨迹 11"/>
              <p14:cNvContentPartPr/>
              <p14:nvPr/>
            </p14:nvContentPartPr>
            <p14:xfrm>
              <a:off x="8578850" y="3295650"/>
              <a:ext cx="1390650" cy="165100"/>
            </p14:xfrm>
          </p:contentPart>
        </mc:Choice>
        <mc:Fallback xmlns="">
          <p:pic>
            <p:nvPicPr>
              <p:cNvPr id="12" name="墨迹 11"/>
            </p:nvPicPr>
            <p:blipFill>
              <a:blip r:embed="rId14"/>
            </p:blipFill>
            <p:spPr>
              <a:xfrm>
                <a:off x="8578850" y="3295650"/>
                <a:ext cx="1390650" cy="1651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3" name="墨迹 12"/>
              <p14:cNvContentPartPr/>
              <p14:nvPr/>
            </p14:nvContentPartPr>
            <p14:xfrm>
              <a:off x="2838450" y="4140200"/>
              <a:ext cx="203200" cy="25400"/>
            </p14:xfrm>
          </p:contentPart>
        </mc:Choice>
        <mc:Fallback xmlns="">
          <p:pic>
            <p:nvPicPr>
              <p:cNvPr id="13" name="墨迹 12"/>
            </p:nvPicPr>
            <p:blipFill>
              <a:blip r:embed="rId16"/>
            </p:blipFill>
            <p:spPr>
              <a:xfrm>
                <a:off x="2838450" y="4140200"/>
                <a:ext cx="203200" cy="2540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4" name="墨迹 13"/>
              <p14:cNvContentPartPr/>
              <p14:nvPr/>
            </p14:nvContentPartPr>
            <p14:xfrm>
              <a:off x="3244850" y="4140200"/>
              <a:ext cx="374650" cy="19050"/>
            </p14:xfrm>
          </p:contentPart>
        </mc:Choice>
        <mc:Fallback xmlns="">
          <p:pic>
            <p:nvPicPr>
              <p:cNvPr id="14" name="墨迹 13"/>
            </p:nvPicPr>
            <p:blipFill>
              <a:blip r:embed="rId18"/>
            </p:blipFill>
            <p:spPr>
              <a:xfrm>
                <a:off x="3244850" y="4140200"/>
                <a:ext cx="374650" cy="1905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5" name="墨迹 14"/>
              <p14:cNvContentPartPr/>
              <p14:nvPr/>
            </p14:nvContentPartPr>
            <p14:xfrm>
              <a:off x="2978150" y="6667500"/>
              <a:ext cx="552450" cy="360"/>
            </p14:xfrm>
          </p:contentPart>
        </mc:Choice>
        <mc:Fallback xmlns="">
          <p:pic>
            <p:nvPicPr>
              <p:cNvPr id="15" name="墨迹 14"/>
            </p:nvPicPr>
            <p:blipFill>
              <a:blip r:embed="rId20"/>
            </p:blipFill>
            <p:spPr>
              <a:xfrm>
                <a:off x="2978150" y="6667500"/>
                <a:ext cx="552450" cy="36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6" name="墨迹 15"/>
              <p14:cNvContentPartPr/>
              <p14:nvPr/>
            </p14:nvContentPartPr>
            <p14:xfrm>
              <a:off x="8807450" y="4146550"/>
              <a:ext cx="793750" cy="360"/>
            </p14:xfrm>
          </p:contentPart>
        </mc:Choice>
        <mc:Fallback xmlns="">
          <p:pic>
            <p:nvPicPr>
              <p:cNvPr id="16" name="墨迹 15"/>
            </p:nvPicPr>
            <p:blipFill>
              <a:blip r:embed="rId22"/>
            </p:blipFill>
            <p:spPr>
              <a:xfrm>
                <a:off x="8807450" y="4146550"/>
                <a:ext cx="793750" cy="36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7" name="墨迹 16"/>
              <p14:cNvContentPartPr/>
              <p14:nvPr/>
            </p14:nvContentPartPr>
            <p14:xfrm>
              <a:off x="8731250" y="6692900"/>
              <a:ext cx="977900" cy="19050"/>
            </p14:xfrm>
          </p:contentPart>
        </mc:Choice>
        <mc:Fallback xmlns="">
          <p:pic>
            <p:nvPicPr>
              <p:cNvPr id="17" name="墨迹 16"/>
            </p:nvPicPr>
            <p:blipFill>
              <a:blip r:embed="rId24"/>
            </p:blipFill>
            <p:spPr>
              <a:xfrm>
                <a:off x="8731250" y="6692900"/>
                <a:ext cx="977900" cy="1905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8" name="墨迹 17"/>
              <p14:cNvContentPartPr/>
              <p14:nvPr/>
            </p14:nvContentPartPr>
            <p14:xfrm>
              <a:off x="10769600" y="2914650"/>
              <a:ext cx="12700" cy="360"/>
            </p14:xfrm>
          </p:contentPart>
        </mc:Choice>
        <mc:Fallback xmlns="">
          <p:pic>
            <p:nvPicPr>
              <p:cNvPr id="18" name="墨迹 17"/>
            </p:nvPicPr>
            <p:blipFill>
              <a:blip r:embed="rId26"/>
            </p:blipFill>
            <p:spPr>
              <a:xfrm>
                <a:off x="10769600" y="2914650"/>
                <a:ext cx="12700" cy="360"/>
              </a:xfrm>
              <a:prstGeom prst="rect"/>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1"/>
          <a:srcRect/>
          <a:stretch>
            <a:fillRect/>
          </a:stretch>
        </p:blipFill>
        <p:spPr bwMode="auto">
          <a:xfrm>
            <a:off x="1104265" y="831215"/>
            <a:ext cx="2111375" cy="2111375"/>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p:cNvPicPr>
            <a:picLocks noChangeAspect="1" noChangeArrowheads="1"/>
          </p:cNvPicPr>
          <p:nvPr/>
        </p:nvPicPr>
        <p:blipFill>
          <a:blip r:embed="rId2"/>
          <a:srcRect/>
          <a:stretch>
            <a:fillRect/>
          </a:stretch>
        </p:blipFill>
        <p:spPr bwMode="auto">
          <a:xfrm>
            <a:off x="3215640" y="826770"/>
            <a:ext cx="2116455" cy="211645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p:cNvPicPr>
            <a:picLocks noChangeAspect="1" noChangeArrowheads="1"/>
          </p:cNvPicPr>
          <p:nvPr/>
        </p:nvPicPr>
        <p:blipFill>
          <a:blip r:embed="rId2"/>
          <a:srcRect/>
          <a:stretch>
            <a:fillRect/>
          </a:stretch>
        </p:blipFill>
        <p:spPr bwMode="auto">
          <a:xfrm>
            <a:off x="9144000" y="826770"/>
            <a:ext cx="2121535" cy="212153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p:cNvPicPr>
            <a:picLocks noChangeAspect="1" noChangeArrowheads="1"/>
          </p:cNvPicPr>
          <p:nvPr/>
        </p:nvPicPr>
        <p:blipFill>
          <a:blip r:embed="rId2"/>
          <a:srcRect/>
          <a:stretch>
            <a:fillRect/>
          </a:stretch>
        </p:blipFill>
        <p:spPr bwMode="auto">
          <a:xfrm>
            <a:off x="3215640" y="4214495"/>
            <a:ext cx="2120265" cy="212026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p:cNvPicPr>
            <a:picLocks noChangeAspect="1" noChangeArrowheads="1"/>
          </p:cNvPicPr>
          <p:nvPr/>
        </p:nvPicPr>
        <p:blipFill>
          <a:blip r:embed="rId2"/>
          <a:srcRect/>
          <a:stretch>
            <a:fillRect/>
          </a:stretch>
        </p:blipFill>
        <p:spPr bwMode="auto">
          <a:xfrm>
            <a:off x="9144000" y="4224020"/>
            <a:ext cx="2135505" cy="2135505"/>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p:cNvPicPr>
            <a:picLocks noChangeAspect="1" noChangeArrowheads="1"/>
          </p:cNvPicPr>
          <p:nvPr/>
        </p:nvPicPr>
        <p:blipFill>
          <a:blip r:embed="rId3"/>
          <a:srcRect/>
          <a:stretch>
            <a:fillRect/>
          </a:stretch>
        </p:blipFill>
        <p:spPr bwMode="auto">
          <a:xfrm>
            <a:off x="7022465" y="826770"/>
            <a:ext cx="2121535" cy="2121535"/>
          </a:xfrm>
          <a:prstGeom prst="rect">
            <a:avLst/>
          </a:prstGeom>
          <a:noFill/>
          <a:extLst>
            <a:ext uri="{909E8E84-426E-40DD-AFC4-6F175D3DCCD1}">
              <a14:hiddenFill xmlns:a14="http://schemas.microsoft.com/office/drawing/2010/main">
                <a:solidFill>
                  <a:srgbClr val="FFFFFF"/>
                </a:solidFill>
              </a14:hiddenFill>
            </a:ext>
          </a:extLst>
        </p:spPr>
      </p:pic>
      <p:pic>
        <p:nvPicPr>
          <p:cNvPr id="14344" name="Picture 8"/>
          <p:cNvPicPr>
            <a:picLocks noChangeAspect="1" noChangeArrowheads="1"/>
          </p:cNvPicPr>
          <p:nvPr/>
        </p:nvPicPr>
        <p:blipFill>
          <a:blip r:embed="rId4"/>
          <a:srcRect/>
          <a:stretch>
            <a:fillRect/>
          </a:stretch>
        </p:blipFill>
        <p:spPr bwMode="auto">
          <a:xfrm>
            <a:off x="1104265" y="4224020"/>
            <a:ext cx="2111375" cy="2111375"/>
          </a:xfrm>
          <a:prstGeom prst="rect">
            <a:avLst/>
          </a:prstGeom>
          <a:noFill/>
          <a:extLst>
            <a:ext uri="{909E8E84-426E-40DD-AFC4-6F175D3DCCD1}">
              <a14:hiddenFill xmlns:a14="http://schemas.microsoft.com/office/drawing/2010/main">
                <a:solidFill>
                  <a:srgbClr val="FFFFFF"/>
                </a:solidFill>
              </a14:hiddenFill>
            </a:ext>
          </a:extLst>
        </p:spPr>
      </p:pic>
      <p:pic>
        <p:nvPicPr>
          <p:cNvPr id="14346" name="Picture 10"/>
          <p:cNvPicPr>
            <a:picLocks noChangeAspect="1" noChangeArrowheads="1"/>
          </p:cNvPicPr>
          <p:nvPr/>
        </p:nvPicPr>
        <p:blipFill>
          <a:blip r:embed="rId5"/>
          <a:srcRect/>
          <a:stretch>
            <a:fillRect/>
          </a:stretch>
        </p:blipFill>
        <p:spPr bwMode="auto">
          <a:xfrm>
            <a:off x="7023100" y="4237990"/>
            <a:ext cx="2120900" cy="21209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2584698" y="301410"/>
            <a:ext cx="1261884" cy="369332"/>
          </a:xfrm>
          <a:prstGeom prst="rect">
            <a:avLst/>
          </a:prstGeom>
        </p:spPr>
        <p:txBody>
          <a:bodyPr wrap="none">
            <a:spAutoFit/>
          </a:bodyPr>
          <a:lstStyle/>
          <a:p>
            <a:r>
              <a:rPr lang="en-US" altLang="zh-CN" b="0" i="0" dirty="0" err="1">
                <a:solidFill>
                  <a:srgbClr val="000000"/>
                </a:solidFill>
                <a:effectLst/>
                <a:latin typeface="Arial" panose="020B0604020202020204" pitchFamily="34" charset="0"/>
              </a:rPr>
              <a:t>dōng</a:t>
            </a:r>
            <a:r>
              <a:rPr lang="en-US" altLang="zh-CN" b="0" i="0" dirty="0">
                <a:solidFill>
                  <a:srgbClr val="000000"/>
                </a:solidFill>
                <a:effectLst/>
                <a:latin typeface="Arial" panose="020B0604020202020204" pitchFamily="34" charset="0"/>
              </a:rPr>
              <a:t> </a:t>
            </a:r>
            <a:r>
              <a:rPr lang="en-US" altLang="zh-CN" b="0" i="0" dirty="0" err="1">
                <a:solidFill>
                  <a:srgbClr val="000000"/>
                </a:solidFill>
                <a:effectLst/>
                <a:latin typeface="Arial" panose="020B0604020202020204" pitchFamily="34" charset="0"/>
              </a:rPr>
              <a:t>bian</a:t>
            </a:r>
            <a:r>
              <a:rPr lang="en-US" altLang="zh-CN" b="0" i="0" dirty="0">
                <a:solidFill>
                  <a:srgbClr val="000000"/>
                </a:solidFill>
                <a:effectLst/>
                <a:latin typeface="Arial" panose="020B0604020202020204" pitchFamily="34" charset="0"/>
              </a:rPr>
              <a:t> </a:t>
            </a:r>
            <a:endParaRPr lang="en-US" altLang="zh-CN" b="1" i="0" dirty="0">
              <a:solidFill>
                <a:srgbClr val="000000"/>
              </a:solidFill>
              <a:effectLst/>
              <a:latin typeface="Arial" panose="020B0604020202020204" pitchFamily="34" charset="0"/>
            </a:endParaRPr>
          </a:p>
        </p:txBody>
      </p:sp>
      <p:sp>
        <p:nvSpPr>
          <p:cNvPr id="3" name="矩形 2"/>
          <p:cNvSpPr/>
          <p:nvPr/>
        </p:nvSpPr>
        <p:spPr>
          <a:xfrm>
            <a:off x="8678842" y="267758"/>
            <a:ext cx="864339" cy="369332"/>
          </a:xfrm>
          <a:prstGeom prst="rect">
            <a:avLst/>
          </a:prstGeom>
        </p:spPr>
        <p:txBody>
          <a:bodyPr wrap="none">
            <a:spAutoFit/>
          </a:bodyPr>
          <a:lstStyle/>
          <a:p>
            <a:r>
              <a:rPr lang="en-US" altLang="zh-CN" b="0" i="0" dirty="0" err="1">
                <a:solidFill>
                  <a:srgbClr val="000000"/>
                </a:solidFill>
                <a:effectLst/>
                <a:latin typeface="Arial" panose="020B0604020202020204" pitchFamily="34" charset="0"/>
              </a:rPr>
              <a:t>xī</a:t>
            </a:r>
            <a:r>
              <a:rPr lang="en-US" altLang="zh-CN" b="0" i="0" dirty="0">
                <a:solidFill>
                  <a:srgbClr val="000000"/>
                </a:solidFill>
                <a:effectLst/>
                <a:latin typeface="Arial" panose="020B0604020202020204" pitchFamily="34" charset="0"/>
              </a:rPr>
              <a:t> </a:t>
            </a:r>
            <a:r>
              <a:rPr lang="en-US" altLang="zh-CN" b="0" i="0" dirty="0" err="1">
                <a:solidFill>
                  <a:srgbClr val="000000"/>
                </a:solidFill>
                <a:effectLst/>
                <a:latin typeface="Arial" panose="020B0604020202020204" pitchFamily="34" charset="0"/>
              </a:rPr>
              <a:t>bian</a:t>
            </a:r>
            <a:endParaRPr lang="en-US" altLang="zh-CN" b="1" i="0" dirty="0">
              <a:solidFill>
                <a:srgbClr val="000000"/>
              </a:solidFill>
              <a:effectLst/>
              <a:latin typeface="Arial" panose="020B0604020202020204" pitchFamily="34" charset="0"/>
            </a:endParaRPr>
          </a:p>
        </p:txBody>
      </p:sp>
      <p:sp>
        <p:nvSpPr>
          <p:cNvPr id="8" name="矩形 7"/>
          <p:cNvSpPr/>
          <p:nvPr/>
        </p:nvSpPr>
        <p:spPr>
          <a:xfrm>
            <a:off x="2680878" y="3665476"/>
            <a:ext cx="1069524" cy="369332"/>
          </a:xfrm>
          <a:prstGeom prst="rect">
            <a:avLst/>
          </a:prstGeom>
        </p:spPr>
        <p:txBody>
          <a:bodyPr wrap="none">
            <a:spAutoFit/>
          </a:bodyPr>
          <a:lstStyle/>
          <a:p>
            <a:r>
              <a:rPr lang="en-US" altLang="zh-CN" b="0" i="0" dirty="0" err="1">
                <a:solidFill>
                  <a:srgbClr val="000000"/>
                </a:solidFill>
                <a:effectLst/>
                <a:latin typeface="Arial" panose="020B0604020202020204" pitchFamily="34" charset="0"/>
              </a:rPr>
              <a:t>nán</a:t>
            </a:r>
            <a:r>
              <a:rPr lang="en-US" altLang="zh-CN" b="0" i="0" dirty="0">
                <a:solidFill>
                  <a:srgbClr val="000000"/>
                </a:solidFill>
                <a:effectLst/>
                <a:latin typeface="Arial" panose="020B0604020202020204" pitchFamily="34" charset="0"/>
              </a:rPr>
              <a:t> </a:t>
            </a:r>
            <a:r>
              <a:rPr lang="en-US" altLang="zh-CN" b="0" i="0" dirty="0" err="1">
                <a:solidFill>
                  <a:srgbClr val="000000"/>
                </a:solidFill>
                <a:effectLst/>
                <a:latin typeface="Arial" panose="020B0604020202020204" pitchFamily="34" charset="0"/>
              </a:rPr>
              <a:t>bian</a:t>
            </a:r>
            <a:endParaRPr lang="en-US" altLang="zh-CN" b="1" i="0" dirty="0">
              <a:solidFill>
                <a:srgbClr val="000000"/>
              </a:solidFill>
              <a:effectLst/>
              <a:latin typeface="Arial" panose="020B0604020202020204" pitchFamily="34" charset="0"/>
            </a:endParaRPr>
          </a:p>
        </p:txBody>
      </p:sp>
      <p:sp>
        <p:nvSpPr>
          <p:cNvPr id="9" name="矩形 8"/>
          <p:cNvSpPr/>
          <p:nvPr/>
        </p:nvSpPr>
        <p:spPr>
          <a:xfrm>
            <a:off x="8678842" y="3644986"/>
            <a:ext cx="992579" cy="369332"/>
          </a:xfrm>
          <a:prstGeom prst="rect">
            <a:avLst/>
          </a:prstGeom>
        </p:spPr>
        <p:txBody>
          <a:bodyPr wrap="none">
            <a:spAutoFit/>
          </a:bodyPr>
          <a:lstStyle/>
          <a:p>
            <a:r>
              <a:rPr lang="en-US" altLang="zh-CN" b="0" i="0" dirty="0" err="1">
                <a:solidFill>
                  <a:srgbClr val="000000"/>
                </a:solidFill>
                <a:effectLst/>
                <a:latin typeface="Arial" panose="020B0604020202020204" pitchFamily="34" charset="0"/>
              </a:rPr>
              <a:t>běi</a:t>
            </a:r>
            <a:r>
              <a:rPr lang="en-US" altLang="zh-CN" b="0" i="0" dirty="0">
                <a:solidFill>
                  <a:srgbClr val="000000"/>
                </a:solidFill>
                <a:effectLst/>
                <a:latin typeface="Arial" panose="020B0604020202020204" pitchFamily="34" charset="0"/>
              </a:rPr>
              <a:t> </a:t>
            </a:r>
            <a:r>
              <a:rPr lang="en-US" altLang="zh-CN" b="0" i="0" dirty="0" err="1">
                <a:solidFill>
                  <a:srgbClr val="000000"/>
                </a:solidFill>
                <a:effectLst/>
                <a:latin typeface="Arial" panose="020B0604020202020204" pitchFamily="34" charset="0"/>
              </a:rPr>
              <a:t>bian</a:t>
            </a:r>
            <a:endParaRPr lang="en-US" altLang="zh-CN" b="1" i="0" dirty="0">
              <a:solidFill>
                <a:srgbClr val="000000"/>
              </a:solidFill>
              <a:effectLst/>
              <a:latin typeface="Arial" panose="020B0604020202020204" pitchFamily="34" charset="0"/>
            </a:endParaRPr>
          </a:p>
        </p:txBody>
      </p:sp>
      <p:sp>
        <p:nvSpPr>
          <p:cNvPr id="20" name="文本框 19"/>
          <p:cNvSpPr txBox="1"/>
          <p:nvPr/>
        </p:nvSpPr>
        <p:spPr>
          <a:xfrm>
            <a:off x="2502218" y="2943344"/>
            <a:ext cx="1727199" cy="369332"/>
          </a:xfrm>
          <a:prstGeom prst="rect">
            <a:avLst/>
          </a:prstGeom>
          <a:noFill/>
        </p:spPr>
        <p:txBody>
          <a:bodyPr wrap="square" rtlCol="0">
            <a:spAutoFit/>
          </a:bodyPr>
          <a:lstStyle/>
          <a:p>
            <a:r>
              <a:rPr lang="en-US" altLang="zh-CN" dirty="0"/>
              <a:t>eastern part</a:t>
            </a:r>
            <a:endParaRPr lang="zh-CN" altLang="en-US" dirty="0"/>
          </a:p>
        </p:txBody>
      </p:sp>
      <p:sp>
        <p:nvSpPr>
          <p:cNvPr id="21" name="文本框 20"/>
          <p:cNvSpPr txBox="1"/>
          <p:nvPr/>
        </p:nvSpPr>
        <p:spPr>
          <a:xfrm>
            <a:off x="8407718" y="2942689"/>
            <a:ext cx="1727199" cy="369332"/>
          </a:xfrm>
          <a:prstGeom prst="rect">
            <a:avLst/>
          </a:prstGeom>
          <a:noFill/>
        </p:spPr>
        <p:txBody>
          <a:bodyPr wrap="square" rtlCol="0">
            <a:spAutoFit/>
          </a:bodyPr>
          <a:lstStyle/>
          <a:p>
            <a:r>
              <a:rPr lang="en-US" altLang="zh-CN" dirty="0"/>
              <a:t>western part</a:t>
            </a:r>
            <a:endParaRPr lang="zh-CN" altLang="en-US" dirty="0"/>
          </a:p>
        </p:txBody>
      </p:sp>
      <p:sp>
        <p:nvSpPr>
          <p:cNvPr id="4" name="文本框 3"/>
          <p:cNvSpPr txBox="1"/>
          <p:nvPr/>
        </p:nvSpPr>
        <p:spPr>
          <a:xfrm>
            <a:off x="2440623" y="6335494"/>
            <a:ext cx="1727199" cy="368300"/>
          </a:xfrm>
          <a:prstGeom prst="rect">
            <a:avLst/>
          </a:prstGeom>
          <a:noFill/>
        </p:spPr>
        <p:txBody>
          <a:bodyPr wrap="square" rtlCol="0">
            <a:spAutoFit/>
          </a:bodyPr>
          <a:lstStyle/>
          <a:p>
            <a:r>
              <a:rPr lang="en-US" altLang="zh-CN" dirty="0"/>
              <a:t>southern part</a:t>
            </a:r>
            <a:endParaRPr lang="zh-CN" altLang="en-US" dirty="0"/>
          </a:p>
        </p:txBody>
      </p:sp>
      <p:sp>
        <p:nvSpPr>
          <p:cNvPr id="5" name="文本框 4"/>
          <p:cNvSpPr txBox="1"/>
          <p:nvPr/>
        </p:nvSpPr>
        <p:spPr>
          <a:xfrm>
            <a:off x="8407718" y="6359624"/>
            <a:ext cx="1727199" cy="368300"/>
          </a:xfrm>
          <a:prstGeom prst="rect">
            <a:avLst/>
          </a:prstGeom>
          <a:noFill/>
        </p:spPr>
        <p:txBody>
          <a:bodyPr wrap="square" rtlCol="0">
            <a:spAutoFit/>
          </a:bodyPr>
          <a:lstStyle/>
          <a:p>
            <a:r>
              <a:rPr lang="en-US" altLang="zh-CN" dirty="0"/>
              <a:t>northern part</a:t>
            </a:r>
            <a:endParaRPr lang="zh-CN" altLang="en-US" dirty="0"/>
          </a:p>
        </p:txBody>
      </p:sp>
      <p:sp>
        <p:nvSpPr>
          <p:cNvPr id="6" name="文本框 5"/>
          <p:cNvSpPr txBox="1"/>
          <p:nvPr/>
        </p:nvSpPr>
        <p:spPr>
          <a:xfrm>
            <a:off x="235585" y="187960"/>
            <a:ext cx="1827530" cy="460375"/>
          </a:xfrm>
          <a:prstGeom prst="rect">
            <a:avLst/>
          </a:prstGeom>
          <a:noFill/>
        </p:spPr>
        <p:txBody>
          <a:bodyPr wrap="none" rtlCol="0" anchor="t">
            <a:spAutoFit/>
          </a:bodyPr>
          <a:lstStyle/>
          <a:p>
            <a:r>
              <a:rPr lang="en-US" altLang="zh-CN" sz="2400" b="1" dirty="0">
                <a:solidFill>
                  <a:srgbClr val="FF0000"/>
                </a:solidFill>
                <a:highlight>
                  <a:srgbClr val="FFFF00"/>
                </a:highlight>
                <a:latin typeface="Times New Roman" panose="02020603050405020304" pitchFamily="18" charset="0"/>
                <a:cs typeface="Times New Roman" panose="02020603050405020304" pitchFamily="18" charset="0"/>
                <a:sym typeface="+mn-ea"/>
              </a:rPr>
              <a:t>direction NP</a:t>
            </a:r>
            <a:endParaRPr lang="en-US" altLang="zh-CN" sz="2400" b="1" dirty="0">
              <a:solidFill>
                <a:srgbClr val="FF0000"/>
              </a:solidFill>
              <a:highlight>
                <a:srgbClr val="FFFF00"/>
              </a:highlight>
              <a:latin typeface="Times New Roman" panose="02020603050405020304" pitchFamily="18" charset="0"/>
              <a:cs typeface="Times New Roman" panose="02020603050405020304" pitchFamily="18" charset="0"/>
              <a:sym typeface="+mn-ea"/>
            </a:endParaRPr>
          </a:p>
        </p:txBody>
      </p:sp>
      <mc:AlternateContent xmlns:mc="http://schemas.openxmlformats.org/markup-compatibility/2006" xmlns:p14="http://schemas.microsoft.com/office/powerpoint/2010/main">
        <mc:Choice Requires="p14">
          <p:contentPart r:id="rId6" p14:bwMode="auto">
            <p14:nvContentPartPr>
              <p14:cNvPr id="7" name="墨迹 6"/>
              <p14:cNvContentPartPr/>
              <p14:nvPr/>
            </p14:nvContentPartPr>
            <p14:xfrm>
              <a:off x="1797050" y="2781300"/>
              <a:ext cx="838200" cy="360"/>
            </p14:xfrm>
          </p:contentPart>
        </mc:Choice>
        <mc:Fallback xmlns="">
          <p:pic>
            <p:nvPicPr>
              <p:cNvPr id="7" name="墨迹 6"/>
            </p:nvPicPr>
            <p:blipFill>
              <a:blip r:embed="rId7"/>
            </p:blipFill>
            <p:spPr>
              <a:xfrm>
                <a:off x="1797050" y="2781300"/>
                <a:ext cx="838200" cy="36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0" name="墨迹 9"/>
              <p14:cNvContentPartPr/>
              <p14:nvPr/>
            </p14:nvContentPartPr>
            <p14:xfrm>
              <a:off x="2641600" y="3213100"/>
              <a:ext cx="298450" cy="6350"/>
            </p14:xfrm>
          </p:contentPart>
        </mc:Choice>
        <mc:Fallback xmlns="">
          <p:pic>
            <p:nvPicPr>
              <p:cNvPr id="10" name="墨迹 9"/>
            </p:nvPicPr>
            <p:blipFill>
              <a:blip r:embed="rId9"/>
            </p:blipFill>
            <p:spPr>
              <a:xfrm>
                <a:off x="2641600" y="3213100"/>
                <a:ext cx="298450" cy="635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1" name="墨迹 10"/>
              <p14:cNvContentPartPr/>
              <p14:nvPr/>
            </p14:nvContentPartPr>
            <p14:xfrm>
              <a:off x="1752600" y="2774950"/>
              <a:ext cx="831850" cy="63500"/>
            </p14:xfrm>
          </p:contentPart>
        </mc:Choice>
        <mc:Fallback xmlns="">
          <p:pic>
            <p:nvPicPr>
              <p:cNvPr id="11" name="墨迹 10"/>
            </p:nvPicPr>
            <p:blipFill>
              <a:blip r:embed="rId11"/>
            </p:blipFill>
            <p:spPr>
              <a:xfrm>
                <a:off x="1752600" y="2774950"/>
                <a:ext cx="831850" cy="6350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2" name="墨迹 11"/>
              <p14:cNvContentPartPr/>
              <p14:nvPr/>
            </p14:nvContentPartPr>
            <p14:xfrm>
              <a:off x="7543800" y="2901950"/>
              <a:ext cx="895350" cy="360"/>
            </p14:xfrm>
          </p:contentPart>
        </mc:Choice>
        <mc:Fallback xmlns="">
          <p:pic>
            <p:nvPicPr>
              <p:cNvPr id="12" name="墨迹 11"/>
            </p:nvPicPr>
            <p:blipFill>
              <a:blip r:embed="rId13"/>
            </p:blipFill>
            <p:spPr>
              <a:xfrm>
                <a:off x="7543800" y="2901950"/>
                <a:ext cx="895350" cy="36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3" name="墨迹 12"/>
              <p14:cNvContentPartPr/>
              <p14:nvPr/>
            </p14:nvContentPartPr>
            <p14:xfrm>
              <a:off x="8604250" y="3251200"/>
              <a:ext cx="304800" cy="31750"/>
            </p14:xfrm>
          </p:contentPart>
        </mc:Choice>
        <mc:Fallback xmlns="">
          <p:pic>
            <p:nvPicPr>
              <p:cNvPr id="13" name="墨迹 12"/>
            </p:nvPicPr>
            <p:blipFill>
              <a:blip r:embed="rId15"/>
            </p:blipFill>
            <p:spPr>
              <a:xfrm>
                <a:off x="8604250" y="3251200"/>
                <a:ext cx="304800" cy="3175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4" name="墨迹 13"/>
              <p14:cNvContentPartPr/>
              <p14:nvPr/>
            </p14:nvContentPartPr>
            <p14:xfrm>
              <a:off x="7670800" y="2730500"/>
              <a:ext cx="654050" cy="31750"/>
            </p14:xfrm>
          </p:contentPart>
        </mc:Choice>
        <mc:Fallback xmlns="">
          <p:pic>
            <p:nvPicPr>
              <p:cNvPr id="14" name="墨迹 13"/>
            </p:nvPicPr>
            <p:blipFill>
              <a:blip r:embed="rId17"/>
            </p:blipFill>
            <p:spPr>
              <a:xfrm>
                <a:off x="7670800" y="2730500"/>
                <a:ext cx="654050" cy="3175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5" name="墨迹 14"/>
              <p14:cNvContentPartPr/>
              <p14:nvPr/>
            </p14:nvContentPartPr>
            <p14:xfrm>
              <a:off x="1631950" y="6165850"/>
              <a:ext cx="1174750" cy="50800"/>
            </p14:xfrm>
          </p:contentPart>
        </mc:Choice>
        <mc:Fallback xmlns="">
          <p:pic>
            <p:nvPicPr>
              <p:cNvPr id="15" name="墨迹 14"/>
            </p:nvPicPr>
            <p:blipFill>
              <a:blip r:embed="rId19"/>
            </p:blipFill>
            <p:spPr>
              <a:xfrm>
                <a:off x="1631950" y="6165850"/>
                <a:ext cx="1174750" cy="5080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9" name="墨迹 18"/>
              <p14:cNvContentPartPr/>
              <p14:nvPr/>
            </p14:nvContentPartPr>
            <p14:xfrm>
              <a:off x="2501900" y="6559550"/>
              <a:ext cx="660400" cy="127000"/>
            </p14:xfrm>
          </p:contentPart>
        </mc:Choice>
        <mc:Fallback xmlns="">
          <p:pic>
            <p:nvPicPr>
              <p:cNvPr id="19" name="墨迹 18"/>
            </p:nvPicPr>
            <p:blipFill>
              <a:blip r:embed="rId21"/>
            </p:blipFill>
            <p:spPr>
              <a:xfrm>
                <a:off x="2501900" y="6559550"/>
                <a:ext cx="660400" cy="12700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2" name="墨迹 21"/>
              <p14:cNvContentPartPr/>
              <p14:nvPr/>
            </p14:nvContentPartPr>
            <p14:xfrm>
              <a:off x="7702550" y="6089650"/>
              <a:ext cx="1041400" cy="101600"/>
            </p14:xfrm>
          </p:contentPart>
        </mc:Choice>
        <mc:Fallback xmlns="">
          <p:pic>
            <p:nvPicPr>
              <p:cNvPr id="22" name="墨迹 21"/>
            </p:nvPicPr>
            <p:blipFill>
              <a:blip r:embed="rId23"/>
            </p:blipFill>
            <p:spPr>
              <a:xfrm>
                <a:off x="7702550" y="6089650"/>
                <a:ext cx="1041400" cy="10160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3" name="墨迹 22"/>
              <p14:cNvContentPartPr/>
              <p14:nvPr/>
            </p14:nvContentPartPr>
            <p14:xfrm>
              <a:off x="8515350" y="6654800"/>
              <a:ext cx="444500" cy="19050"/>
            </p14:xfrm>
          </p:contentPart>
        </mc:Choice>
        <mc:Fallback xmlns="">
          <p:pic>
            <p:nvPicPr>
              <p:cNvPr id="23" name="墨迹 22"/>
            </p:nvPicPr>
            <p:blipFill>
              <a:blip r:embed="rId25"/>
            </p:blipFill>
            <p:spPr>
              <a:xfrm>
                <a:off x="8515350" y="6654800"/>
                <a:ext cx="444500" cy="1905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4" name="墨迹 23"/>
              <p14:cNvContentPartPr/>
              <p14:nvPr/>
            </p14:nvContentPartPr>
            <p14:xfrm>
              <a:off x="2019300" y="2838450"/>
              <a:ext cx="196850" cy="50800"/>
            </p14:xfrm>
          </p:contentPart>
        </mc:Choice>
        <mc:Fallback xmlns="">
          <p:pic>
            <p:nvPicPr>
              <p:cNvPr id="24" name="墨迹 23"/>
            </p:nvPicPr>
            <p:blipFill>
              <a:blip r:embed="rId27"/>
            </p:blipFill>
            <p:spPr>
              <a:xfrm>
                <a:off x="2019300" y="2838450"/>
                <a:ext cx="196850" cy="50800"/>
              </a:xfrm>
              <a:prstGeom prst="rect"/>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4716462" y="1916113"/>
            <a:ext cx="7151485"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square">
            <a:spAutoFit/>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spcBef>
                <a:spcPct val="50000"/>
              </a:spcBef>
            </a:pPr>
            <a:r>
              <a:rPr lang="zh-CN" altLang="en-US" sz="4000" b="1" dirty="0">
                <a:ea typeface="华文楷体" panose="02010600040101010101" pitchFamily="2" charset="-122"/>
              </a:rPr>
              <a:t>银行</a:t>
            </a:r>
            <a:r>
              <a:rPr lang="zh-CN" altLang="en-US" sz="4000" b="1" dirty="0">
                <a:solidFill>
                  <a:srgbClr val="FF0000"/>
                </a:solidFill>
                <a:ea typeface="华文楷体" panose="02010600040101010101" pitchFamily="2" charset="-122"/>
              </a:rPr>
              <a:t>在</a:t>
            </a:r>
            <a:r>
              <a:rPr lang="zh-CN" altLang="en-US" sz="4000" b="1" dirty="0">
                <a:ea typeface="华文楷体" panose="02010600040101010101" pitchFamily="2" charset="-122"/>
              </a:rPr>
              <a:t>哪儿？</a:t>
            </a:r>
            <a:endParaRPr lang="en-US" altLang="zh-CN" sz="4000" b="1" dirty="0">
              <a:ea typeface="华文楷体" panose="02010600040101010101" pitchFamily="2" charset="-122"/>
            </a:endParaRPr>
          </a:p>
          <a:p>
            <a:pPr>
              <a:spcBef>
                <a:spcPct val="50000"/>
              </a:spcBef>
            </a:pPr>
            <a:r>
              <a:rPr lang="en-US" altLang="zh-CN" sz="4000" dirty="0">
                <a:latin typeface="Times New Roman" panose="02020603050405020304" pitchFamily="18" charset="0"/>
                <a:ea typeface="华文楷体" panose="02010600040101010101" pitchFamily="2" charset="-122"/>
                <a:cs typeface="Times New Roman" panose="02020603050405020304" pitchFamily="18" charset="0"/>
              </a:rPr>
              <a:t>Where is the bank?</a:t>
            </a:r>
            <a:endParaRPr lang="zh-CN" altLang="en-US" sz="4000" dirty="0">
              <a:latin typeface="Times New Roman" panose="02020603050405020304" pitchFamily="18" charset="0"/>
              <a:ea typeface="华文楷体" panose="02010600040101010101" pitchFamily="2" charset="-122"/>
              <a:cs typeface="Times New Roman" panose="02020603050405020304" pitchFamily="18" charset="0"/>
            </a:endParaRPr>
          </a:p>
          <a:p>
            <a:pPr>
              <a:spcBef>
                <a:spcPct val="50000"/>
              </a:spcBef>
            </a:pPr>
            <a:r>
              <a:rPr lang="zh-CN" altLang="en-US" sz="4000" b="1" dirty="0">
                <a:solidFill>
                  <a:srgbClr val="006600"/>
                </a:solidFill>
                <a:ea typeface="华文楷体" panose="02010600040101010101" pitchFamily="2" charset="-122"/>
              </a:rPr>
              <a:t>银行</a:t>
            </a:r>
            <a:r>
              <a:rPr lang="zh-CN" altLang="en-US" sz="4000" b="1" dirty="0">
                <a:solidFill>
                  <a:srgbClr val="FF0000"/>
                </a:solidFill>
                <a:ea typeface="华文楷体" panose="02010600040101010101" pitchFamily="2" charset="-122"/>
              </a:rPr>
              <a:t>在</a:t>
            </a:r>
            <a:r>
              <a:rPr lang="zh-CN" altLang="en-US" sz="4000" b="1" dirty="0">
                <a:solidFill>
                  <a:srgbClr val="0000FF"/>
                </a:solidFill>
                <a:ea typeface="华文楷体" panose="02010600040101010101" pitchFamily="2" charset="-122"/>
              </a:rPr>
              <a:t>东边</a:t>
            </a:r>
            <a:r>
              <a:rPr lang="zh-CN" altLang="en-US" sz="4000" b="1" dirty="0">
                <a:ea typeface="华文楷体" panose="02010600040101010101" pitchFamily="2" charset="-122"/>
              </a:rPr>
              <a:t>。</a:t>
            </a:r>
            <a:endParaRPr lang="en-US" altLang="zh-CN" sz="4000" b="1" dirty="0">
              <a:ea typeface="华文楷体" panose="02010600040101010101" pitchFamily="2" charset="-122"/>
            </a:endParaRPr>
          </a:p>
          <a:p>
            <a:pPr>
              <a:spcBef>
                <a:spcPct val="50000"/>
              </a:spcBef>
            </a:pPr>
            <a:r>
              <a:rPr lang="en-US" altLang="zh-CN" sz="4000" dirty="0">
                <a:latin typeface="Times New Roman" panose="02020603050405020304" pitchFamily="18" charset="0"/>
                <a:ea typeface="华文楷体" panose="02010600040101010101" pitchFamily="2" charset="-122"/>
                <a:cs typeface="Times New Roman" panose="02020603050405020304" pitchFamily="18" charset="0"/>
              </a:rPr>
              <a:t>The bank is in the eastern part.</a:t>
            </a:r>
            <a:endParaRPr lang="zh-CN" altLang="en-US" sz="40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Rectangle 16"/>
          <p:cNvSpPr>
            <a:spLocks noChangeArrowheads="1"/>
          </p:cNvSpPr>
          <p:nvPr/>
        </p:nvSpPr>
        <p:spPr bwMode="auto">
          <a:xfrm>
            <a:off x="971550" y="3011488"/>
            <a:ext cx="3240088" cy="2476500"/>
          </a:xfrm>
          <a:prstGeom prst="rect">
            <a:avLst/>
          </a:prstGeom>
          <a:noFill/>
          <a:ln w="9525" algn="ctr">
            <a:solidFill>
              <a:srgbClr val="5F5F5F"/>
            </a:solidFill>
            <a:miter lim="800000"/>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endParaRPr lang="zh-CN" altLang="en-US"/>
          </a:p>
        </p:txBody>
      </p:sp>
      <p:grpSp>
        <p:nvGrpSpPr>
          <p:cNvPr id="4" name="Group 39"/>
          <p:cNvGrpSpPr/>
          <p:nvPr/>
        </p:nvGrpSpPr>
        <p:grpSpPr bwMode="auto">
          <a:xfrm>
            <a:off x="1408113" y="2000250"/>
            <a:ext cx="398463" cy="852488"/>
            <a:chOff x="2402" y="2024"/>
            <a:chExt cx="251" cy="537"/>
          </a:xfrm>
        </p:grpSpPr>
        <p:grpSp>
          <p:nvGrpSpPr>
            <p:cNvPr id="5" name="Group 20"/>
            <p:cNvGrpSpPr/>
            <p:nvPr/>
          </p:nvGrpSpPr>
          <p:grpSpPr bwMode="auto">
            <a:xfrm>
              <a:off x="2402" y="2263"/>
              <a:ext cx="224" cy="298"/>
              <a:chOff x="7047" y="8148"/>
              <a:chExt cx="630" cy="780"/>
            </a:xfrm>
          </p:grpSpPr>
          <p:sp>
            <p:nvSpPr>
              <p:cNvPr id="7" name="Line 21"/>
              <p:cNvSpPr>
                <a:spLocks noChangeShapeType="1"/>
              </p:cNvSpPr>
              <p:nvPr/>
            </p:nvSpPr>
            <p:spPr bwMode="auto">
              <a:xfrm>
                <a:off x="7047" y="8538"/>
                <a:ext cx="630" cy="0"/>
              </a:xfrm>
              <a:prstGeom prst="line">
                <a:avLst/>
              </a:prstGeom>
              <a:noFill/>
              <a:ln w="9525">
                <a:solidFill>
                  <a:srgbClr val="5F5F5F"/>
                </a:solidFill>
                <a:round/>
              </a:ln>
              <a:extLst>
                <a:ext uri="{909E8E84-426E-40DD-AFC4-6F175D3DCCD1}">
                  <a14:hiddenFill xmlns:a14="http://schemas.microsoft.com/office/drawing/2010/main">
                    <a:noFill/>
                  </a14:hiddenFill>
                </a:ext>
              </a:extLst>
            </p:spPr>
            <p:txBody>
              <a:bodyPr/>
              <a:lstStyle/>
              <a:p>
                <a:endParaRPr lang="zh-CN" altLang="en-US"/>
              </a:p>
            </p:txBody>
          </p:sp>
          <p:sp>
            <p:nvSpPr>
              <p:cNvPr id="8" name="Line 22"/>
              <p:cNvSpPr>
                <a:spLocks noChangeShapeType="1"/>
              </p:cNvSpPr>
              <p:nvPr/>
            </p:nvSpPr>
            <p:spPr bwMode="auto">
              <a:xfrm>
                <a:off x="7362" y="8148"/>
                <a:ext cx="0" cy="780"/>
              </a:xfrm>
              <a:prstGeom prst="line">
                <a:avLst/>
              </a:prstGeom>
              <a:noFill/>
              <a:ln w="9525">
                <a:solidFill>
                  <a:srgbClr val="5F5F5F"/>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 name="Text Box 23"/>
            <p:cNvSpPr txBox="1">
              <a:spLocks noChangeArrowheads="1"/>
            </p:cNvSpPr>
            <p:nvPr/>
          </p:nvSpPr>
          <p:spPr bwMode="auto">
            <a:xfrm>
              <a:off x="2426" y="2024"/>
              <a:ext cx="22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0409" tIns="35204" rIns="70409" bIns="35204"/>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lgn="just"/>
              <a:r>
                <a:rPr lang="en-US" altLang="zh-CN" sz="2400" b="1">
                  <a:ea typeface="黑体" panose="02010609060101010101" pitchFamily="49" charset="-122"/>
                </a:rPr>
                <a:t>N</a:t>
              </a:r>
              <a:endParaRPr lang="en-US" altLang="zh-CN" sz="2400" b="1">
                <a:ea typeface="黑体" panose="02010609060101010101" pitchFamily="49" charset="-122"/>
              </a:endParaRPr>
            </a:p>
          </p:txBody>
        </p:sp>
      </p:grpSp>
      <p:sp>
        <p:nvSpPr>
          <p:cNvPr id="9" name="Text Box 9"/>
          <p:cNvSpPr txBox="1">
            <a:spLocks noChangeArrowheads="1"/>
          </p:cNvSpPr>
          <p:nvPr/>
        </p:nvSpPr>
        <p:spPr bwMode="auto">
          <a:xfrm>
            <a:off x="468313" y="476250"/>
            <a:ext cx="511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spcBef>
                <a:spcPct val="50000"/>
              </a:spcBef>
            </a:pPr>
            <a:r>
              <a:rPr lang="zh-CN" altLang="en-US" sz="2400" b="1">
                <a:solidFill>
                  <a:srgbClr val="0070C0"/>
                </a:solidFill>
                <a:latin typeface="宋体" panose="02010600030101010101" pitchFamily="2" charset="-122"/>
              </a:rPr>
              <a:t>语言点  </a:t>
            </a:r>
            <a:r>
              <a:rPr lang="en-US" altLang="zh-CN" sz="2000" b="1">
                <a:solidFill>
                  <a:srgbClr val="0070C0"/>
                </a:solidFill>
                <a:latin typeface="宋体" panose="02010600030101010101" pitchFamily="2" charset="-122"/>
              </a:rPr>
              <a:t>Language Points</a:t>
            </a:r>
            <a:endParaRPr lang="en-US" altLang="zh-CN" sz="2000" b="1">
              <a:solidFill>
                <a:srgbClr val="0070C0"/>
              </a:solidFill>
              <a:latin typeface="宋体" panose="02010600030101010101" pitchFamily="2" charset="-122"/>
            </a:endParaRPr>
          </a:p>
        </p:txBody>
      </p:sp>
      <p:pic>
        <p:nvPicPr>
          <p:cNvPr id="10" name="Picture 13" descr="bl00194_[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16238" y="3787775"/>
            <a:ext cx="43021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Line 15"/>
          <p:cNvSpPr>
            <a:spLocks noChangeShapeType="1"/>
          </p:cNvSpPr>
          <p:nvPr/>
        </p:nvSpPr>
        <p:spPr bwMode="auto">
          <a:xfrm>
            <a:off x="1781175" y="3011488"/>
            <a:ext cx="0" cy="2505075"/>
          </a:xfrm>
          <a:prstGeom prst="line">
            <a:avLst/>
          </a:prstGeom>
          <a:noFill/>
          <a:ln w="38100" cmpd="dbl">
            <a:solidFill>
              <a:srgbClr val="5F5F5F"/>
            </a:solidFill>
            <a:prstDash val="dash"/>
            <a:round/>
          </a:ln>
          <a:extLst>
            <a:ext uri="{909E8E84-426E-40DD-AFC4-6F175D3DCCD1}">
              <a14:hiddenFill xmlns:a14="http://schemas.microsoft.com/office/drawing/2010/main">
                <a:noFill/>
              </a14:hiddenFill>
            </a:ext>
          </a:extLst>
        </p:spPr>
        <p:txBody>
          <a:bodyPr/>
          <a:lstStyle/>
          <a:p>
            <a:endParaRPr lang="zh-CN" altLang="en-US"/>
          </a:p>
        </p:txBody>
      </p:sp>
      <p:pic>
        <p:nvPicPr>
          <p:cNvPr id="12" name="Picture 24" descr="男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4148138"/>
            <a:ext cx="330200" cy="96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Line 25"/>
          <p:cNvSpPr>
            <a:spLocks noChangeShapeType="1"/>
          </p:cNvSpPr>
          <p:nvPr/>
        </p:nvSpPr>
        <p:spPr bwMode="auto">
          <a:xfrm>
            <a:off x="1547813" y="5084763"/>
            <a:ext cx="1979612" cy="14287"/>
          </a:xfrm>
          <a:prstGeom prst="line">
            <a:avLst/>
          </a:prstGeom>
          <a:noFill/>
          <a:ln w="28575">
            <a:solidFill>
              <a:srgbClr val="006600"/>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pic>
        <p:nvPicPr>
          <p:cNvPr id="14" name="Picture 40" descr="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3140075"/>
            <a:ext cx="1295400" cy="563563"/>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pic>
      <p:sp>
        <p:nvSpPr>
          <p:cNvPr id="20" name="Text Box 26"/>
          <p:cNvSpPr txBox="1">
            <a:spLocks noChangeArrowheads="1"/>
          </p:cNvSpPr>
          <p:nvPr/>
        </p:nvSpPr>
        <p:spPr bwMode="auto">
          <a:xfrm>
            <a:off x="3455988" y="4927600"/>
            <a:ext cx="53975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r>
              <a:rPr lang="zh-CN" altLang="en-US" b="1" dirty="0">
                <a:solidFill>
                  <a:srgbClr val="990033"/>
                </a:solidFill>
                <a:latin typeface="Times New Roman" panose="02020603050405020304" pitchFamily="18" charset="0"/>
                <a:ea typeface="黑体" panose="02010609060101010101" pitchFamily="49" charset="-122"/>
              </a:rPr>
              <a:t>东</a:t>
            </a:r>
            <a:endParaRPr lang="zh-CN" altLang="en-US" sz="3200" b="1" dirty="0">
              <a:solidFill>
                <a:srgbClr val="990033"/>
              </a:solidFill>
              <a:ea typeface="黑体" panose="02010609060101010101" pitchFamily="49" charset="-122"/>
            </a:endParaRPr>
          </a:p>
        </p:txBody>
      </p:sp>
      <mc:AlternateContent xmlns:mc="http://schemas.openxmlformats.org/markup-compatibility/2006" xmlns:p14="http://schemas.microsoft.com/office/powerpoint/2010/main">
        <mc:Choice Requires="p14">
          <p:contentPart r:id="rId4" p14:bwMode="auto">
            <p14:nvContentPartPr>
              <p14:cNvPr id="15" name="墨迹 14"/>
              <p14:cNvContentPartPr/>
              <p14:nvPr/>
            </p14:nvContentPartPr>
            <p14:xfrm>
              <a:off x="7581900" y="4527550"/>
              <a:ext cx="12700" cy="360"/>
            </p14:xfrm>
          </p:contentPart>
        </mc:Choice>
        <mc:Fallback xmlns="">
          <p:pic>
            <p:nvPicPr>
              <p:cNvPr id="15" name="墨迹 14"/>
            </p:nvPicPr>
            <p:blipFill>
              <a:blip r:embed="rId5"/>
            </p:blipFill>
            <p:spPr>
              <a:xfrm>
                <a:off x="7581900" y="4527550"/>
                <a:ext cx="12700" cy="36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16" name="墨迹 15"/>
              <p14:cNvContentPartPr/>
              <p14:nvPr/>
            </p14:nvContentPartPr>
            <p14:xfrm>
              <a:off x="10166350" y="2870200"/>
              <a:ext cx="12700" cy="360"/>
            </p14:xfrm>
          </p:contentPart>
        </mc:Choice>
        <mc:Fallback xmlns="">
          <p:pic>
            <p:nvPicPr>
              <p:cNvPr id="16" name="墨迹 15"/>
            </p:nvPicPr>
            <p:blipFill>
              <a:blip r:embed="rId5"/>
            </p:blipFill>
            <p:spPr>
              <a:xfrm>
                <a:off x="10166350" y="2870200"/>
                <a:ext cx="12700" cy="36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7" name="墨迹 16"/>
              <p14:cNvContentPartPr/>
              <p14:nvPr/>
            </p14:nvContentPartPr>
            <p14:xfrm>
              <a:off x="4895850" y="2635250"/>
              <a:ext cx="628650" cy="19050"/>
            </p14:xfrm>
          </p:contentPart>
        </mc:Choice>
        <mc:Fallback xmlns="">
          <p:pic>
            <p:nvPicPr>
              <p:cNvPr id="17" name="墨迹 16"/>
            </p:nvPicPr>
            <p:blipFill>
              <a:blip r:embed="rId8"/>
            </p:blipFill>
            <p:spPr>
              <a:xfrm>
                <a:off x="4895850" y="2635250"/>
                <a:ext cx="628650" cy="190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8" name="墨迹 17"/>
              <p14:cNvContentPartPr/>
              <p14:nvPr/>
            </p14:nvContentPartPr>
            <p14:xfrm>
              <a:off x="5943600" y="2635250"/>
              <a:ext cx="311150" cy="6350"/>
            </p14:xfrm>
          </p:contentPart>
        </mc:Choice>
        <mc:Fallback xmlns="">
          <p:pic>
            <p:nvPicPr>
              <p:cNvPr id="18" name="墨迹 17"/>
            </p:nvPicPr>
            <p:blipFill>
              <a:blip r:embed="rId10"/>
            </p:blipFill>
            <p:spPr>
              <a:xfrm>
                <a:off x="5943600" y="2635250"/>
                <a:ext cx="311150" cy="635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9" name="墨迹 18"/>
              <p14:cNvContentPartPr/>
              <p14:nvPr/>
            </p14:nvContentPartPr>
            <p14:xfrm>
              <a:off x="6464300" y="2565400"/>
              <a:ext cx="908050" cy="19050"/>
            </p14:xfrm>
          </p:contentPart>
        </mc:Choice>
        <mc:Fallback xmlns="">
          <p:pic>
            <p:nvPicPr>
              <p:cNvPr id="19" name="墨迹 18"/>
            </p:nvPicPr>
            <p:blipFill>
              <a:blip r:embed="rId12"/>
            </p:blipFill>
            <p:spPr>
              <a:xfrm>
                <a:off x="6464300" y="2565400"/>
                <a:ext cx="908050" cy="1905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21" name="墨迹 20"/>
              <p14:cNvContentPartPr/>
              <p14:nvPr/>
            </p14:nvContentPartPr>
            <p14:xfrm>
              <a:off x="4940300" y="3517900"/>
              <a:ext cx="1085850" cy="12700"/>
            </p14:xfrm>
          </p:contentPart>
        </mc:Choice>
        <mc:Fallback xmlns="">
          <p:pic>
            <p:nvPicPr>
              <p:cNvPr id="21" name="墨迹 20"/>
            </p:nvPicPr>
            <p:blipFill>
              <a:blip r:embed="rId14"/>
            </p:blipFill>
            <p:spPr>
              <a:xfrm>
                <a:off x="4940300" y="3517900"/>
                <a:ext cx="1085850" cy="127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22" name="墨迹 21"/>
              <p14:cNvContentPartPr/>
              <p14:nvPr/>
            </p14:nvContentPartPr>
            <p14:xfrm>
              <a:off x="4946650" y="2603500"/>
              <a:ext cx="698500" cy="31750"/>
            </p14:xfrm>
          </p:contentPart>
        </mc:Choice>
        <mc:Fallback xmlns="">
          <p:pic>
            <p:nvPicPr>
              <p:cNvPr id="22" name="墨迹 21"/>
            </p:nvPicPr>
            <p:blipFill>
              <a:blip r:embed="rId16"/>
            </p:blipFill>
            <p:spPr>
              <a:xfrm>
                <a:off x="4946650" y="2603500"/>
                <a:ext cx="698500" cy="3175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23" name="墨迹 22"/>
              <p14:cNvContentPartPr/>
              <p14:nvPr/>
            </p14:nvContentPartPr>
            <p14:xfrm>
              <a:off x="7410450" y="3390900"/>
              <a:ext cx="1098550" cy="25400"/>
            </p14:xfrm>
          </p:contentPart>
        </mc:Choice>
        <mc:Fallback xmlns="">
          <p:pic>
            <p:nvPicPr>
              <p:cNvPr id="23" name="墨迹 22"/>
            </p:nvPicPr>
            <p:blipFill>
              <a:blip r:embed="rId18"/>
            </p:blipFill>
            <p:spPr>
              <a:xfrm>
                <a:off x="7410450" y="3390900"/>
                <a:ext cx="1098550" cy="2540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4" name="墨迹 23"/>
              <p14:cNvContentPartPr/>
              <p14:nvPr/>
            </p14:nvContentPartPr>
            <p14:xfrm>
              <a:off x="5835650" y="2540000"/>
              <a:ext cx="406400" cy="82550"/>
            </p14:xfrm>
          </p:contentPart>
        </mc:Choice>
        <mc:Fallback xmlns="">
          <p:pic>
            <p:nvPicPr>
              <p:cNvPr id="24" name="墨迹 23"/>
            </p:nvPicPr>
            <p:blipFill>
              <a:blip r:embed="rId20"/>
            </p:blipFill>
            <p:spPr>
              <a:xfrm>
                <a:off x="5835650" y="2540000"/>
                <a:ext cx="406400" cy="8255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5" name="墨迹 24"/>
              <p14:cNvContentPartPr/>
              <p14:nvPr/>
            </p14:nvContentPartPr>
            <p14:xfrm>
              <a:off x="5861050" y="2628900"/>
              <a:ext cx="406400" cy="19050"/>
            </p14:xfrm>
          </p:contentPart>
        </mc:Choice>
        <mc:Fallback xmlns="">
          <p:pic>
            <p:nvPicPr>
              <p:cNvPr id="25" name="墨迹 24"/>
            </p:nvPicPr>
            <p:blipFill>
              <a:blip r:embed="rId22"/>
            </p:blipFill>
            <p:spPr>
              <a:xfrm>
                <a:off x="5861050" y="2628900"/>
                <a:ext cx="406400" cy="1905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6" name="墨迹 25"/>
              <p14:cNvContentPartPr/>
              <p14:nvPr/>
            </p14:nvContentPartPr>
            <p14:xfrm>
              <a:off x="1085850" y="5124450"/>
              <a:ext cx="298450" cy="50800"/>
            </p14:xfrm>
          </p:contentPart>
        </mc:Choice>
        <mc:Fallback xmlns="">
          <p:pic>
            <p:nvPicPr>
              <p:cNvPr id="26" name="墨迹 25"/>
            </p:nvPicPr>
            <p:blipFill>
              <a:blip r:embed="rId24"/>
            </p:blipFill>
            <p:spPr>
              <a:xfrm>
                <a:off x="1085850" y="5124450"/>
                <a:ext cx="298450" cy="5080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7" name="墨迹 26"/>
              <p14:cNvContentPartPr/>
              <p14:nvPr/>
            </p14:nvContentPartPr>
            <p14:xfrm>
              <a:off x="2286000" y="2476500"/>
              <a:ext cx="44450" cy="311150"/>
            </p14:xfrm>
          </p:contentPart>
        </mc:Choice>
        <mc:Fallback xmlns="">
          <p:pic>
            <p:nvPicPr>
              <p:cNvPr id="27" name="墨迹 26"/>
            </p:nvPicPr>
            <p:blipFill>
              <a:blip r:embed="rId26"/>
            </p:blipFill>
            <p:spPr>
              <a:xfrm>
                <a:off x="2286000" y="2476500"/>
                <a:ext cx="44450" cy="31115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8" name="墨迹 27"/>
              <p14:cNvContentPartPr/>
              <p14:nvPr/>
            </p14:nvContentPartPr>
            <p14:xfrm>
              <a:off x="2070100" y="2590800"/>
              <a:ext cx="190500" cy="12700"/>
            </p14:xfrm>
          </p:contentPart>
        </mc:Choice>
        <mc:Fallback xmlns="">
          <p:pic>
            <p:nvPicPr>
              <p:cNvPr id="28" name="墨迹 27"/>
            </p:nvPicPr>
            <p:blipFill>
              <a:blip r:embed="rId28"/>
            </p:blipFill>
            <p:spPr>
              <a:xfrm>
                <a:off x="2070100" y="2590800"/>
                <a:ext cx="190500" cy="1270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9" name="墨迹 28"/>
              <p14:cNvContentPartPr/>
              <p14:nvPr/>
            </p14:nvContentPartPr>
            <p14:xfrm>
              <a:off x="2114550" y="2686050"/>
              <a:ext cx="107950" cy="6350"/>
            </p14:xfrm>
          </p:contentPart>
        </mc:Choice>
        <mc:Fallback xmlns="">
          <p:pic>
            <p:nvPicPr>
              <p:cNvPr id="29" name="墨迹 28"/>
            </p:nvPicPr>
            <p:blipFill>
              <a:blip r:embed="rId30"/>
            </p:blipFill>
            <p:spPr>
              <a:xfrm>
                <a:off x="2114550" y="2686050"/>
                <a:ext cx="107950" cy="635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0" name="墨迹 29"/>
              <p14:cNvContentPartPr/>
              <p14:nvPr/>
            </p14:nvContentPartPr>
            <p14:xfrm>
              <a:off x="2413000" y="2590800"/>
              <a:ext cx="152400" cy="31750"/>
            </p14:xfrm>
          </p:contentPart>
        </mc:Choice>
        <mc:Fallback xmlns="">
          <p:pic>
            <p:nvPicPr>
              <p:cNvPr id="30" name="墨迹 29"/>
            </p:nvPicPr>
            <p:blipFill>
              <a:blip r:embed="rId32"/>
            </p:blipFill>
            <p:spPr>
              <a:xfrm>
                <a:off x="2413000" y="2590800"/>
                <a:ext cx="152400" cy="3175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31" name="墨迹 30"/>
              <p14:cNvContentPartPr/>
              <p14:nvPr/>
            </p14:nvContentPartPr>
            <p14:xfrm>
              <a:off x="2413000" y="2540000"/>
              <a:ext cx="298450" cy="254000"/>
            </p14:xfrm>
          </p:contentPart>
        </mc:Choice>
        <mc:Fallback xmlns="">
          <p:pic>
            <p:nvPicPr>
              <p:cNvPr id="31" name="墨迹 30"/>
            </p:nvPicPr>
            <p:blipFill>
              <a:blip r:embed="rId34"/>
            </p:blipFill>
            <p:spPr>
              <a:xfrm>
                <a:off x="2413000" y="2540000"/>
                <a:ext cx="298450" cy="25400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32" name="墨迹 31"/>
              <p14:cNvContentPartPr/>
              <p14:nvPr/>
            </p14:nvContentPartPr>
            <p14:xfrm>
              <a:off x="4159250" y="4152900"/>
              <a:ext cx="241300" cy="31750"/>
            </p14:xfrm>
          </p:contentPart>
        </mc:Choice>
        <mc:Fallback xmlns="">
          <p:pic>
            <p:nvPicPr>
              <p:cNvPr id="32" name="墨迹 31"/>
            </p:nvPicPr>
            <p:blipFill>
              <a:blip r:embed="rId36"/>
            </p:blipFill>
            <p:spPr>
              <a:xfrm>
                <a:off x="4159250" y="4152900"/>
                <a:ext cx="241300" cy="3175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33" name="墨迹 32"/>
              <p14:cNvContentPartPr/>
              <p14:nvPr/>
            </p14:nvContentPartPr>
            <p14:xfrm>
              <a:off x="4070350" y="4121150"/>
              <a:ext cx="381000" cy="234950"/>
            </p14:xfrm>
          </p:contentPart>
        </mc:Choice>
        <mc:Fallback xmlns="">
          <p:pic>
            <p:nvPicPr>
              <p:cNvPr id="33" name="墨迹 32"/>
            </p:nvPicPr>
            <p:blipFill>
              <a:blip r:embed="rId38"/>
            </p:blipFill>
            <p:spPr>
              <a:xfrm>
                <a:off x="4070350" y="4121150"/>
                <a:ext cx="381000" cy="23495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34" name="墨迹 33"/>
              <p14:cNvContentPartPr/>
              <p14:nvPr/>
            </p14:nvContentPartPr>
            <p14:xfrm>
              <a:off x="4235450" y="4229100"/>
              <a:ext cx="107950" cy="393700"/>
            </p14:xfrm>
          </p:contentPart>
        </mc:Choice>
        <mc:Fallback xmlns="">
          <p:pic>
            <p:nvPicPr>
              <p:cNvPr id="34" name="墨迹 33"/>
            </p:nvPicPr>
            <p:blipFill>
              <a:blip r:embed="rId40"/>
            </p:blipFill>
            <p:spPr>
              <a:xfrm>
                <a:off x="4235450" y="4229100"/>
                <a:ext cx="107950" cy="39370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35" name="墨迹 34"/>
              <p14:cNvContentPartPr/>
              <p14:nvPr/>
            </p14:nvContentPartPr>
            <p14:xfrm>
              <a:off x="4140200" y="4476750"/>
              <a:ext cx="25400" cy="57150"/>
            </p14:xfrm>
          </p:contentPart>
        </mc:Choice>
        <mc:Fallback xmlns="">
          <p:pic>
            <p:nvPicPr>
              <p:cNvPr id="35" name="墨迹 34"/>
            </p:nvPicPr>
            <p:blipFill>
              <a:blip r:embed="rId42"/>
            </p:blipFill>
            <p:spPr>
              <a:xfrm>
                <a:off x="4140200" y="4476750"/>
                <a:ext cx="25400" cy="5715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36" name="墨迹 35"/>
              <p14:cNvContentPartPr/>
              <p14:nvPr/>
            </p14:nvContentPartPr>
            <p14:xfrm>
              <a:off x="4451350" y="4425950"/>
              <a:ext cx="95250" cy="107950"/>
            </p14:xfrm>
          </p:contentPart>
        </mc:Choice>
        <mc:Fallback xmlns="">
          <p:pic>
            <p:nvPicPr>
              <p:cNvPr id="36" name="墨迹 35"/>
            </p:nvPicPr>
            <p:blipFill>
              <a:blip r:embed="rId44"/>
            </p:blipFill>
            <p:spPr>
              <a:xfrm>
                <a:off x="4451350" y="4425950"/>
                <a:ext cx="95250" cy="10795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37" name="墨迹 36"/>
              <p14:cNvContentPartPr/>
              <p14:nvPr/>
            </p14:nvContentPartPr>
            <p14:xfrm>
              <a:off x="368300" y="4114800"/>
              <a:ext cx="400050" cy="12700"/>
            </p14:xfrm>
          </p:contentPart>
        </mc:Choice>
        <mc:Fallback xmlns="">
          <p:pic>
            <p:nvPicPr>
              <p:cNvPr id="37" name="墨迹 36"/>
            </p:nvPicPr>
            <p:blipFill>
              <a:blip r:embed="rId46"/>
            </p:blipFill>
            <p:spPr>
              <a:xfrm>
                <a:off x="368300" y="4114800"/>
                <a:ext cx="400050" cy="1270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38" name="墨迹 37"/>
              <p14:cNvContentPartPr/>
              <p14:nvPr/>
            </p14:nvContentPartPr>
            <p14:xfrm>
              <a:off x="349250" y="4298950"/>
              <a:ext cx="69850" cy="247650"/>
            </p14:xfrm>
          </p:contentPart>
        </mc:Choice>
        <mc:Fallback xmlns="">
          <p:pic>
            <p:nvPicPr>
              <p:cNvPr id="38" name="墨迹 37"/>
            </p:nvPicPr>
            <p:blipFill>
              <a:blip r:embed="rId48"/>
            </p:blipFill>
            <p:spPr>
              <a:xfrm>
                <a:off x="349250" y="4298950"/>
                <a:ext cx="69850" cy="24765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39" name="墨迹 38"/>
              <p14:cNvContentPartPr/>
              <p14:nvPr/>
            </p14:nvContentPartPr>
            <p14:xfrm>
              <a:off x="393700" y="4292600"/>
              <a:ext cx="438150" cy="209550"/>
            </p14:xfrm>
          </p:contentPart>
        </mc:Choice>
        <mc:Fallback xmlns="">
          <p:pic>
            <p:nvPicPr>
              <p:cNvPr id="39" name="墨迹 38"/>
            </p:nvPicPr>
            <p:blipFill>
              <a:blip r:embed="rId50"/>
            </p:blipFill>
            <p:spPr>
              <a:xfrm>
                <a:off x="393700" y="4292600"/>
                <a:ext cx="438150" cy="20955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40" name="墨迹 39"/>
              <p14:cNvContentPartPr/>
              <p14:nvPr/>
            </p14:nvContentPartPr>
            <p14:xfrm>
              <a:off x="527050" y="4235450"/>
              <a:ext cx="44450" cy="127000"/>
            </p14:xfrm>
          </p:contentPart>
        </mc:Choice>
        <mc:Fallback xmlns="">
          <p:pic>
            <p:nvPicPr>
              <p:cNvPr id="40" name="墨迹 39"/>
            </p:nvPicPr>
            <p:blipFill>
              <a:blip r:embed="rId52"/>
            </p:blipFill>
            <p:spPr>
              <a:xfrm>
                <a:off x="527050" y="4235450"/>
                <a:ext cx="44450" cy="12700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41" name="墨迹 40"/>
              <p14:cNvContentPartPr/>
              <p14:nvPr/>
            </p14:nvContentPartPr>
            <p14:xfrm>
              <a:off x="673100" y="4203700"/>
              <a:ext cx="95250" cy="177800"/>
            </p14:xfrm>
          </p:contentPart>
        </mc:Choice>
        <mc:Fallback xmlns="">
          <p:pic>
            <p:nvPicPr>
              <p:cNvPr id="41" name="墨迹 40"/>
            </p:nvPicPr>
            <p:blipFill>
              <a:blip r:embed="rId54"/>
            </p:blipFill>
            <p:spPr>
              <a:xfrm>
                <a:off x="673100" y="4203700"/>
                <a:ext cx="95250" cy="17780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42" name="墨迹 41"/>
              <p14:cNvContentPartPr/>
              <p14:nvPr/>
            </p14:nvContentPartPr>
            <p14:xfrm>
              <a:off x="463550" y="4464050"/>
              <a:ext cx="304800" cy="6350"/>
            </p14:xfrm>
          </p:contentPart>
        </mc:Choice>
        <mc:Fallback xmlns="">
          <p:pic>
            <p:nvPicPr>
              <p:cNvPr id="42" name="墨迹 41"/>
            </p:nvPicPr>
            <p:blipFill>
              <a:blip r:embed="rId56"/>
            </p:blipFill>
            <p:spPr>
              <a:xfrm>
                <a:off x="463550" y="4464050"/>
                <a:ext cx="304800" cy="635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43" name="墨迹 42"/>
              <p14:cNvContentPartPr/>
              <p14:nvPr/>
            </p14:nvContentPartPr>
            <p14:xfrm>
              <a:off x="4159250" y="4445000"/>
              <a:ext cx="50800" cy="76200"/>
            </p14:xfrm>
          </p:contentPart>
        </mc:Choice>
        <mc:Fallback xmlns="">
          <p:pic>
            <p:nvPicPr>
              <p:cNvPr id="43" name="墨迹 42"/>
            </p:nvPicPr>
            <p:blipFill>
              <a:blip r:embed="rId58"/>
            </p:blipFill>
            <p:spPr>
              <a:xfrm>
                <a:off x="4159250" y="4445000"/>
                <a:ext cx="50800" cy="7620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44" name="墨迹 43"/>
              <p14:cNvContentPartPr/>
              <p14:nvPr/>
            </p14:nvContentPartPr>
            <p14:xfrm>
              <a:off x="2800350" y="4381500"/>
              <a:ext cx="527050" cy="25400"/>
            </p14:xfrm>
          </p:contentPart>
        </mc:Choice>
        <mc:Fallback xmlns="">
          <p:pic>
            <p:nvPicPr>
              <p:cNvPr id="44" name="墨迹 43"/>
            </p:nvPicPr>
            <p:blipFill>
              <a:blip r:embed="rId60"/>
            </p:blipFill>
            <p:spPr>
              <a:xfrm>
                <a:off x="2800350" y="4381500"/>
                <a:ext cx="527050" cy="2540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45" name="墨迹 44"/>
              <p14:cNvContentPartPr/>
              <p14:nvPr/>
            </p14:nvContentPartPr>
            <p14:xfrm>
              <a:off x="8750300" y="5340350"/>
              <a:ext cx="2305050" cy="25400"/>
            </p14:xfrm>
          </p:contentPart>
        </mc:Choice>
        <mc:Fallback xmlns="">
          <p:pic>
            <p:nvPicPr>
              <p:cNvPr id="45" name="墨迹 44"/>
            </p:nvPicPr>
            <p:blipFill>
              <a:blip r:embed="rId62"/>
            </p:blipFill>
            <p:spPr>
              <a:xfrm>
                <a:off x="8750300" y="5340350"/>
                <a:ext cx="2305050" cy="2540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46" name="墨迹 45"/>
              <p14:cNvContentPartPr/>
              <p14:nvPr/>
            </p14:nvContentPartPr>
            <p14:xfrm>
              <a:off x="4984750" y="4349750"/>
              <a:ext cx="692150" cy="57150"/>
            </p14:xfrm>
          </p:contentPart>
        </mc:Choice>
        <mc:Fallback xmlns="">
          <p:pic>
            <p:nvPicPr>
              <p:cNvPr id="46" name="墨迹 45"/>
            </p:nvPicPr>
            <p:blipFill>
              <a:blip r:embed="rId64"/>
            </p:blipFill>
            <p:spPr>
              <a:xfrm>
                <a:off x="4984750" y="4349750"/>
                <a:ext cx="692150" cy="5715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47" name="墨迹 46"/>
              <p14:cNvContentPartPr/>
              <p14:nvPr/>
            </p14:nvContentPartPr>
            <p14:xfrm>
              <a:off x="5918200" y="4400550"/>
              <a:ext cx="425450" cy="31750"/>
            </p14:xfrm>
          </p:contentPart>
        </mc:Choice>
        <mc:Fallback xmlns="">
          <p:pic>
            <p:nvPicPr>
              <p:cNvPr id="47" name="墨迹 46"/>
            </p:nvPicPr>
            <p:blipFill>
              <a:blip r:embed="rId66"/>
            </p:blipFill>
            <p:spPr>
              <a:xfrm>
                <a:off x="5918200" y="4400550"/>
                <a:ext cx="425450" cy="3175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48" name="墨迹 47"/>
              <p14:cNvContentPartPr/>
              <p14:nvPr/>
            </p14:nvContentPartPr>
            <p14:xfrm>
              <a:off x="6426200" y="4419600"/>
              <a:ext cx="723900" cy="50800"/>
            </p14:xfrm>
          </p:contentPart>
        </mc:Choice>
        <mc:Fallback xmlns="">
          <p:pic>
            <p:nvPicPr>
              <p:cNvPr id="48" name="墨迹 47"/>
            </p:nvPicPr>
            <p:blipFill>
              <a:blip r:embed="rId68"/>
            </p:blipFill>
            <p:spPr>
              <a:xfrm>
                <a:off x="6426200" y="4419600"/>
                <a:ext cx="723900" cy="50800"/>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2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dissolve">
                                      <p:cBhvr>
                                        <p:cTn id="17"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610870" y="634041"/>
            <a:ext cx="2540001" cy="2540001"/>
          </a:xfrm>
          <a:prstGeom prst="rect">
            <a:avLst/>
          </a:prstGeom>
        </p:spPr>
      </p:pic>
      <p:pic>
        <p:nvPicPr>
          <p:cNvPr id="3" name="图片 2"/>
          <p:cNvPicPr>
            <a:picLocks noChangeAspect="1"/>
          </p:cNvPicPr>
          <p:nvPr/>
        </p:nvPicPr>
        <p:blipFill rotWithShape="1">
          <a:blip r:embed="rId2"/>
          <a:srcRect l="11743" r="10676"/>
          <a:stretch>
            <a:fillRect/>
          </a:stretch>
        </p:blipFill>
        <p:spPr>
          <a:xfrm>
            <a:off x="4518042" y="651755"/>
            <a:ext cx="2935271" cy="2522287"/>
          </a:xfrm>
          <a:prstGeom prst="rect">
            <a:avLst/>
          </a:prstGeom>
        </p:spPr>
      </p:pic>
      <p:pic>
        <p:nvPicPr>
          <p:cNvPr id="4" name="图片 3"/>
          <p:cNvPicPr>
            <a:picLocks noChangeAspect="1"/>
          </p:cNvPicPr>
          <p:nvPr/>
        </p:nvPicPr>
        <p:blipFill rotWithShape="1">
          <a:blip r:embed="rId3"/>
          <a:srcRect b="3545"/>
          <a:stretch>
            <a:fillRect/>
          </a:stretch>
        </p:blipFill>
        <p:spPr>
          <a:xfrm>
            <a:off x="8672830" y="651755"/>
            <a:ext cx="2594233" cy="2522287"/>
          </a:xfrm>
          <a:prstGeom prst="rect">
            <a:avLst/>
          </a:prstGeom>
        </p:spPr>
      </p:pic>
      <p:pic>
        <p:nvPicPr>
          <p:cNvPr id="5" name="图片 4"/>
          <p:cNvPicPr>
            <a:picLocks noChangeAspect="1"/>
          </p:cNvPicPr>
          <p:nvPr/>
        </p:nvPicPr>
        <p:blipFill>
          <a:blip r:embed="rId4"/>
          <a:stretch>
            <a:fillRect/>
          </a:stretch>
        </p:blipFill>
        <p:spPr>
          <a:xfrm>
            <a:off x="5034279" y="3850641"/>
            <a:ext cx="2419034" cy="2419034"/>
          </a:xfrm>
          <a:prstGeom prst="rect">
            <a:avLst/>
          </a:prstGeom>
        </p:spPr>
      </p:pic>
      <p:pic>
        <p:nvPicPr>
          <p:cNvPr id="7" name="图片 6"/>
          <p:cNvPicPr>
            <a:picLocks noChangeAspect="1"/>
          </p:cNvPicPr>
          <p:nvPr/>
        </p:nvPicPr>
        <p:blipFill>
          <a:blip r:embed="rId5"/>
          <a:stretch>
            <a:fillRect/>
          </a:stretch>
        </p:blipFill>
        <p:spPr>
          <a:xfrm>
            <a:off x="8586468" y="3850641"/>
            <a:ext cx="3595937" cy="2373318"/>
          </a:xfrm>
          <a:prstGeom prst="rect">
            <a:avLst/>
          </a:prstGeom>
        </p:spPr>
      </p:pic>
      <p:sp>
        <p:nvSpPr>
          <p:cNvPr id="8" name="文本框 7"/>
          <p:cNvSpPr txBox="1"/>
          <p:nvPr/>
        </p:nvSpPr>
        <p:spPr>
          <a:xfrm>
            <a:off x="183809" y="66980"/>
            <a:ext cx="3114716" cy="584775"/>
          </a:xfrm>
          <a:prstGeom prst="rect">
            <a:avLst/>
          </a:prstGeom>
          <a:noFill/>
        </p:spPr>
        <p:txBody>
          <a:bodyPr wrap="square">
            <a:spAutoFit/>
          </a:bodyPr>
          <a:lstStyle/>
          <a:p>
            <a:r>
              <a:rPr lang="zh-CN" altLang="en-US" sz="3200" b="1" dirty="0">
                <a:solidFill>
                  <a:srgbClr val="FF0000"/>
                </a:solidFill>
                <a:latin typeface="宋体" panose="02010600030101010101" pitchFamily="2" charset="-122"/>
                <a:ea typeface="宋体" panose="02010600030101010101" pitchFamily="2" charset="-122"/>
              </a:rPr>
              <a:t>现在几点？</a:t>
            </a:r>
            <a:endParaRPr lang="zh-CN" altLang="en-US" sz="3200" b="1" dirty="0">
              <a:solidFill>
                <a:srgbClr val="FF0000"/>
              </a:solidFill>
            </a:endParaRPr>
          </a:p>
        </p:txBody>
      </p:sp>
      <p:sp>
        <p:nvSpPr>
          <p:cNvPr id="9" name="文本框 8"/>
          <p:cNvSpPr txBox="1"/>
          <p:nvPr/>
        </p:nvSpPr>
        <p:spPr>
          <a:xfrm>
            <a:off x="610870" y="3068312"/>
            <a:ext cx="3114716" cy="584775"/>
          </a:xfrm>
          <a:prstGeom prst="rect">
            <a:avLst/>
          </a:prstGeom>
          <a:noFill/>
        </p:spPr>
        <p:txBody>
          <a:bodyPr wrap="square">
            <a:spAutoFit/>
          </a:bodyPr>
          <a:lstStyle/>
          <a:p>
            <a:r>
              <a:rPr lang="zh-CN" altLang="en-US" sz="3200" b="1" dirty="0">
                <a:solidFill>
                  <a:srgbClr val="FF0000"/>
                </a:solidFill>
                <a:latin typeface="宋体" panose="02010600030101010101" pitchFamily="2" charset="-122"/>
                <a:ea typeface="宋体" panose="02010600030101010101" pitchFamily="2" charset="-122"/>
              </a:rPr>
              <a:t>现在</a:t>
            </a:r>
            <a:r>
              <a:rPr lang="en-US" altLang="zh-CN" sz="3200" b="1" dirty="0">
                <a:solidFill>
                  <a:srgbClr val="FF0000"/>
                </a:solidFill>
                <a:latin typeface="宋体" panose="02010600030101010101" pitchFamily="2" charset="-122"/>
                <a:ea typeface="宋体" panose="02010600030101010101" pitchFamily="2" charset="-122"/>
              </a:rPr>
              <a:t>10</a:t>
            </a:r>
            <a:r>
              <a:rPr lang="zh-CN" altLang="en-US" sz="3200" b="1" dirty="0">
                <a:solidFill>
                  <a:srgbClr val="FF0000"/>
                </a:solidFill>
                <a:latin typeface="宋体" panose="02010600030101010101" pitchFamily="2" charset="-122"/>
                <a:ea typeface="宋体" panose="02010600030101010101" pitchFamily="2" charset="-122"/>
              </a:rPr>
              <a:t>点</a:t>
            </a:r>
            <a:r>
              <a:rPr lang="en-US" altLang="zh-CN" sz="3200" b="1" dirty="0">
                <a:solidFill>
                  <a:srgbClr val="FF0000"/>
                </a:solidFill>
                <a:latin typeface="宋体" panose="02010600030101010101" pitchFamily="2" charset="-122"/>
                <a:ea typeface="宋体" panose="02010600030101010101" pitchFamily="2" charset="-122"/>
              </a:rPr>
              <a:t>10</a:t>
            </a:r>
            <a:r>
              <a:rPr lang="zh-CN" altLang="en-US" sz="3200" b="1" dirty="0">
                <a:solidFill>
                  <a:srgbClr val="FF0000"/>
                </a:solidFill>
                <a:latin typeface="宋体" panose="02010600030101010101" pitchFamily="2" charset="-122"/>
                <a:ea typeface="宋体" panose="02010600030101010101" pitchFamily="2" charset="-122"/>
              </a:rPr>
              <a:t>分</a:t>
            </a:r>
            <a:endParaRPr lang="zh-CN" altLang="en-US" sz="3200" b="1" dirty="0">
              <a:solidFill>
                <a:srgbClr val="FF0000"/>
              </a:solidFill>
            </a:endParaRPr>
          </a:p>
        </p:txBody>
      </p:sp>
      <p:sp>
        <p:nvSpPr>
          <p:cNvPr id="10" name="文本框 9"/>
          <p:cNvSpPr txBox="1"/>
          <p:nvPr/>
        </p:nvSpPr>
        <p:spPr>
          <a:xfrm>
            <a:off x="610870" y="6206243"/>
            <a:ext cx="3114716" cy="584775"/>
          </a:xfrm>
          <a:prstGeom prst="rect">
            <a:avLst/>
          </a:prstGeom>
          <a:noFill/>
        </p:spPr>
        <p:txBody>
          <a:bodyPr wrap="square">
            <a:spAutoFit/>
          </a:bodyPr>
          <a:lstStyle/>
          <a:p>
            <a:r>
              <a:rPr lang="zh-CN" altLang="en-US" sz="3200" b="1" dirty="0">
                <a:solidFill>
                  <a:srgbClr val="FF0000"/>
                </a:solidFill>
                <a:latin typeface="宋体" panose="02010600030101010101" pitchFamily="2" charset="-122"/>
                <a:ea typeface="宋体" panose="02010600030101010101" pitchFamily="2" charset="-122"/>
              </a:rPr>
              <a:t>现在</a:t>
            </a:r>
            <a:r>
              <a:rPr lang="en-US" altLang="zh-CN" sz="3200" b="1" dirty="0">
                <a:solidFill>
                  <a:srgbClr val="FF0000"/>
                </a:solidFill>
                <a:latin typeface="宋体" panose="02010600030101010101" pitchFamily="2" charset="-122"/>
                <a:ea typeface="宋体" panose="02010600030101010101" pitchFamily="2" charset="-122"/>
              </a:rPr>
              <a:t>4</a:t>
            </a:r>
            <a:r>
              <a:rPr lang="zh-CN" altLang="en-US" sz="3200" b="1" dirty="0">
                <a:solidFill>
                  <a:srgbClr val="FF0000"/>
                </a:solidFill>
                <a:latin typeface="宋体" panose="02010600030101010101" pitchFamily="2" charset="-122"/>
                <a:ea typeface="宋体" panose="02010600030101010101" pitchFamily="2" charset="-122"/>
              </a:rPr>
              <a:t>点</a:t>
            </a:r>
            <a:r>
              <a:rPr lang="en-US" altLang="zh-CN" sz="3200" b="1" dirty="0">
                <a:solidFill>
                  <a:srgbClr val="FF0000"/>
                </a:solidFill>
                <a:latin typeface="宋体" panose="02010600030101010101" pitchFamily="2" charset="-122"/>
                <a:ea typeface="宋体" panose="02010600030101010101" pitchFamily="2" charset="-122"/>
              </a:rPr>
              <a:t>37</a:t>
            </a:r>
            <a:r>
              <a:rPr lang="zh-CN" altLang="en-US" sz="3200" b="1" dirty="0">
                <a:solidFill>
                  <a:srgbClr val="FF0000"/>
                </a:solidFill>
                <a:latin typeface="宋体" panose="02010600030101010101" pitchFamily="2" charset="-122"/>
                <a:ea typeface="宋体" panose="02010600030101010101" pitchFamily="2" charset="-122"/>
              </a:rPr>
              <a:t>分</a:t>
            </a:r>
            <a:endParaRPr lang="zh-CN" altLang="en-US" sz="3200" b="1" dirty="0">
              <a:solidFill>
                <a:srgbClr val="FF0000"/>
              </a:solidFill>
            </a:endParaRPr>
          </a:p>
        </p:txBody>
      </p:sp>
      <p:sp>
        <p:nvSpPr>
          <p:cNvPr id="11" name="文本框 10"/>
          <p:cNvSpPr txBox="1"/>
          <p:nvPr/>
        </p:nvSpPr>
        <p:spPr>
          <a:xfrm>
            <a:off x="4710177" y="3136612"/>
            <a:ext cx="3114716" cy="584775"/>
          </a:xfrm>
          <a:prstGeom prst="rect">
            <a:avLst/>
          </a:prstGeom>
          <a:noFill/>
        </p:spPr>
        <p:txBody>
          <a:bodyPr wrap="square">
            <a:spAutoFit/>
          </a:bodyPr>
          <a:lstStyle/>
          <a:p>
            <a:r>
              <a:rPr lang="zh-CN" altLang="en-US" sz="3200" b="1" dirty="0">
                <a:solidFill>
                  <a:srgbClr val="FF0000"/>
                </a:solidFill>
                <a:latin typeface="宋体" panose="02010600030101010101" pitchFamily="2" charset="-122"/>
                <a:ea typeface="宋体" panose="02010600030101010101" pitchFamily="2" charset="-122"/>
              </a:rPr>
              <a:t>现在</a:t>
            </a:r>
            <a:r>
              <a:rPr lang="en-US" altLang="zh-CN" sz="3200" b="1" dirty="0">
                <a:solidFill>
                  <a:srgbClr val="FF0000"/>
                </a:solidFill>
                <a:latin typeface="宋体" panose="02010600030101010101" pitchFamily="2" charset="-122"/>
                <a:ea typeface="宋体" panose="02010600030101010101" pitchFamily="2" charset="-122"/>
              </a:rPr>
              <a:t>11</a:t>
            </a:r>
            <a:r>
              <a:rPr lang="zh-CN" altLang="en-US" sz="3200" b="1" dirty="0">
                <a:solidFill>
                  <a:srgbClr val="FF0000"/>
                </a:solidFill>
                <a:latin typeface="宋体" panose="02010600030101010101" pitchFamily="2" charset="-122"/>
                <a:ea typeface="宋体" panose="02010600030101010101" pitchFamily="2" charset="-122"/>
              </a:rPr>
              <a:t>点</a:t>
            </a:r>
            <a:r>
              <a:rPr lang="en-US" altLang="zh-CN" sz="3200" b="1" dirty="0">
                <a:solidFill>
                  <a:srgbClr val="FF0000"/>
                </a:solidFill>
                <a:latin typeface="宋体" panose="02010600030101010101" pitchFamily="2" charset="-122"/>
                <a:ea typeface="宋体" panose="02010600030101010101" pitchFamily="2" charset="-122"/>
              </a:rPr>
              <a:t>10</a:t>
            </a:r>
            <a:r>
              <a:rPr lang="zh-CN" altLang="en-US" sz="3200" b="1" dirty="0">
                <a:solidFill>
                  <a:srgbClr val="FF0000"/>
                </a:solidFill>
                <a:latin typeface="宋体" panose="02010600030101010101" pitchFamily="2" charset="-122"/>
                <a:ea typeface="宋体" panose="02010600030101010101" pitchFamily="2" charset="-122"/>
              </a:rPr>
              <a:t>分</a:t>
            </a:r>
            <a:endParaRPr lang="zh-CN" altLang="en-US" sz="3200" b="1" dirty="0">
              <a:solidFill>
                <a:srgbClr val="FF0000"/>
              </a:solidFill>
            </a:endParaRPr>
          </a:p>
        </p:txBody>
      </p:sp>
      <p:sp>
        <p:nvSpPr>
          <p:cNvPr id="12" name="文本框 11"/>
          <p:cNvSpPr txBox="1"/>
          <p:nvPr/>
        </p:nvSpPr>
        <p:spPr>
          <a:xfrm>
            <a:off x="8809484" y="3204912"/>
            <a:ext cx="3114716" cy="584775"/>
          </a:xfrm>
          <a:prstGeom prst="rect">
            <a:avLst/>
          </a:prstGeom>
          <a:noFill/>
        </p:spPr>
        <p:txBody>
          <a:bodyPr wrap="square">
            <a:spAutoFit/>
          </a:bodyPr>
          <a:lstStyle/>
          <a:p>
            <a:r>
              <a:rPr lang="zh-CN" altLang="en-US" sz="3200" b="1" dirty="0">
                <a:solidFill>
                  <a:srgbClr val="FF0000"/>
                </a:solidFill>
                <a:latin typeface="宋体" panose="02010600030101010101" pitchFamily="2" charset="-122"/>
                <a:ea typeface="宋体" panose="02010600030101010101" pitchFamily="2" charset="-122"/>
              </a:rPr>
              <a:t>现在</a:t>
            </a:r>
            <a:r>
              <a:rPr lang="en-US" altLang="zh-CN" sz="3200" b="1" dirty="0">
                <a:solidFill>
                  <a:srgbClr val="FF0000"/>
                </a:solidFill>
                <a:latin typeface="宋体" panose="02010600030101010101" pitchFamily="2" charset="-122"/>
                <a:ea typeface="宋体" panose="02010600030101010101" pitchFamily="2" charset="-122"/>
              </a:rPr>
              <a:t>3</a:t>
            </a:r>
            <a:r>
              <a:rPr lang="zh-CN" altLang="en-US" sz="3200" b="1" dirty="0">
                <a:solidFill>
                  <a:srgbClr val="FF0000"/>
                </a:solidFill>
                <a:latin typeface="宋体" panose="02010600030101010101" pitchFamily="2" charset="-122"/>
                <a:ea typeface="宋体" panose="02010600030101010101" pitchFamily="2" charset="-122"/>
              </a:rPr>
              <a:t>点</a:t>
            </a:r>
            <a:endParaRPr lang="zh-CN" altLang="en-US" sz="3200" b="1" dirty="0">
              <a:solidFill>
                <a:srgbClr val="FF0000"/>
              </a:solidFill>
            </a:endParaRPr>
          </a:p>
        </p:txBody>
      </p:sp>
      <p:sp>
        <p:nvSpPr>
          <p:cNvPr id="13" name="文本框 12"/>
          <p:cNvSpPr txBox="1"/>
          <p:nvPr/>
        </p:nvSpPr>
        <p:spPr>
          <a:xfrm>
            <a:off x="5432639" y="6206244"/>
            <a:ext cx="3114716" cy="584775"/>
          </a:xfrm>
          <a:prstGeom prst="rect">
            <a:avLst/>
          </a:prstGeom>
          <a:noFill/>
        </p:spPr>
        <p:txBody>
          <a:bodyPr wrap="square">
            <a:spAutoFit/>
          </a:bodyPr>
          <a:lstStyle/>
          <a:p>
            <a:r>
              <a:rPr lang="zh-CN" altLang="en-US" sz="3200" b="1" dirty="0">
                <a:solidFill>
                  <a:srgbClr val="FF0000"/>
                </a:solidFill>
                <a:latin typeface="宋体" panose="02010600030101010101" pitchFamily="2" charset="-122"/>
                <a:ea typeface="宋体" panose="02010600030101010101" pitchFamily="2" charset="-122"/>
              </a:rPr>
              <a:t>现在</a:t>
            </a:r>
            <a:r>
              <a:rPr lang="en-US" altLang="zh-CN" sz="3200" b="1" dirty="0">
                <a:solidFill>
                  <a:srgbClr val="FF0000"/>
                </a:solidFill>
                <a:latin typeface="宋体" panose="02010600030101010101" pitchFamily="2" charset="-122"/>
                <a:ea typeface="宋体" panose="02010600030101010101" pitchFamily="2" charset="-122"/>
              </a:rPr>
              <a:t>5</a:t>
            </a:r>
            <a:r>
              <a:rPr lang="zh-CN" altLang="en-US" sz="3200" b="1" dirty="0">
                <a:solidFill>
                  <a:srgbClr val="FF0000"/>
                </a:solidFill>
                <a:latin typeface="宋体" panose="02010600030101010101" pitchFamily="2" charset="-122"/>
                <a:ea typeface="宋体" panose="02010600030101010101" pitchFamily="2" charset="-122"/>
              </a:rPr>
              <a:t>点</a:t>
            </a:r>
            <a:endParaRPr lang="zh-CN" altLang="en-US" sz="3200" b="1" dirty="0">
              <a:solidFill>
                <a:srgbClr val="FF0000"/>
              </a:solidFill>
            </a:endParaRPr>
          </a:p>
        </p:txBody>
      </p:sp>
      <p:sp>
        <p:nvSpPr>
          <p:cNvPr id="14" name="文本框 13"/>
          <p:cNvSpPr txBox="1"/>
          <p:nvPr/>
        </p:nvSpPr>
        <p:spPr>
          <a:xfrm>
            <a:off x="8842945" y="6206243"/>
            <a:ext cx="3114716" cy="584775"/>
          </a:xfrm>
          <a:prstGeom prst="rect">
            <a:avLst/>
          </a:prstGeom>
          <a:noFill/>
        </p:spPr>
        <p:txBody>
          <a:bodyPr wrap="square">
            <a:spAutoFit/>
          </a:bodyPr>
          <a:lstStyle/>
          <a:p>
            <a:r>
              <a:rPr lang="zh-CN" altLang="en-US" sz="3200" b="1" dirty="0">
                <a:solidFill>
                  <a:srgbClr val="FF0000"/>
                </a:solidFill>
                <a:latin typeface="宋体" panose="02010600030101010101" pitchFamily="2" charset="-122"/>
                <a:ea typeface="宋体" panose="02010600030101010101" pitchFamily="2" charset="-122"/>
              </a:rPr>
              <a:t>现在两点半</a:t>
            </a:r>
            <a:endParaRPr lang="zh-CN" altLang="en-US" sz="3200" b="1" dirty="0">
              <a:solidFill>
                <a:srgbClr val="FF0000"/>
              </a:solidFill>
            </a:endParaRPr>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3930" y="4013671"/>
            <a:ext cx="2419033" cy="220132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r:id="rId7" p14:bwMode="auto">
            <p14:nvContentPartPr>
              <p14:cNvPr id="6" name="墨迹 5"/>
              <p14:cNvContentPartPr/>
              <p14:nvPr/>
            </p14:nvContentPartPr>
            <p14:xfrm>
              <a:off x="1435100" y="3022600"/>
              <a:ext cx="831850" cy="6350"/>
            </p14:xfrm>
          </p:contentPart>
        </mc:Choice>
        <mc:Fallback xmlns="">
          <p:pic>
            <p:nvPicPr>
              <p:cNvPr id="6" name="墨迹 5"/>
            </p:nvPicPr>
            <p:blipFill>
              <a:blip r:embed="rId8"/>
            </p:blipFill>
            <p:spPr>
              <a:xfrm>
                <a:off x="1435100" y="3022600"/>
                <a:ext cx="831850" cy="63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5" name="墨迹 14"/>
              <p14:cNvContentPartPr/>
              <p14:nvPr/>
            </p14:nvContentPartPr>
            <p14:xfrm>
              <a:off x="1466850" y="3073400"/>
              <a:ext cx="869950" cy="360"/>
            </p14:xfrm>
          </p:contentPart>
        </mc:Choice>
        <mc:Fallback xmlns="">
          <p:pic>
            <p:nvPicPr>
              <p:cNvPr id="15" name="墨迹 14"/>
            </p:nvPicPr>
            <p:blipFill>
              <a:blip r:embed="rId10"/>
            </p:blipFill>
            <p:spPr>
              <a:xfrm>
                <a:off x="1466850" y="3073400"/>
                <a:ext cx="869950" cy="36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6" name="墨迹 15"/>
              <p14:cNvContentPartPr/>
              <p14:nvPr/>
            </p14:nvContentPartPr>
            <p14:xfrm>
              <a:off x="1409700" y="3035300"/>
              <a:ext cx="190500" cy="360"/>
            </p14:xfrm>
          </p:contentPart>
        </mc:Choice>
        <mc:Fallback xmlns="">
          <p:pic>
            <p:nvPicPr>
              <p:cNvPr id="16" name="墨迹 15"/>
            </p:nvPicPr>
            <p:blipFill>
              <a:blip r:embed="rId12"/>
            </p:blipFill>
            <p:spPr>
              <a:xfrm>
                <a:off x="1409700" y="3035300"/>
                <a:ext cx="190500" cy="36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7" name="墨迹 16"/>
              <p14:cNvContentPartPr/>
              <p14:nvPr/>
            </p14:nvContentPartPr>
            <p14:xfrm>
              <a:off x="5778500" y="3054350"/>
              <a:ext cx="615950" cy="360"/>
            </p14:xfrm>
          </p:contentPart>
        </mc:Choice>
        <mc:Fallback xmlns="">
          <p:pic>
            <p:nvPicPr>
              <p:cNvPr id="17" name="墨迹 16"/>
            </p:nvPicPr>
            <p:blipFill>
              <a:blip r:embed="rId14"/>
            </p:blipFill>
            <p:spPr>
              <a:xfrm>
                <a:off x="5778500" y="3054350"/>
                <a:ext cx="615950" cy="36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8" name="墨迹 17"/>
              <p14:cNvContentPartPr/>
              <p14:nvPr/>
            </p14:nvContentPartPr>
            <p14:xfrm>
              <a:off x="9804400" y="3073400"/>
              <a:ext cx="793750" cy="38100"/>
            </p14:xfrm>
          </p:contentPart>
        </mc:Choice>
        <mc:Fallback xmlns="">
          <p:pic>
            <p:nvPicPr>
              <p:cNvPr id="18" name="墨迹 17"/>
            </p:nvPicPr>
            <p:blipFill>
              <a:blip r:embed="rId16"/>
            </p:blipFill>
            <p:spPr>
              <a:xfrm>
                <a:off x="9804400" y="3073400"/>
                <a:ext cx="793750" cy="3810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9" name="墨迹 18"/>
              <p14:cNvContentPartPr/>
              <p14:nvPr/>
            </p14:nvContentPartPr>
            <p14:xfrm>
              <a:off x="1473200" y="6178550"/>
              <a:ext cx="800100" cy="88900"/>
            </p14:xfrm>
          </p:contentPart>
        </mc:Choice>
        <mc:Fallback xmlns="">
          <p:pic>
            <p:nvPicPr>
              <p:cNvPr id="19" name="墨迹 18"/>
            </p:nvPicPr>
            <p:blipFill>
              <a:blip r:embed="rId18"/>
            </p:blipFill>
            <p:spPr>
              <a:xfrm>
                <a:off x="1473200" y="6178550"/>
                <a:ext cx="800100" cy="8890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0" name="墨迹 19"/>
              <p14:cNvContentPartPr/>
              <p14:nvPr/>
            </p14:nvContentPartPr>
            <p14:xfrm>
              <a:off x="5803900" y="6172200"/>
              <a:ext cx="1111250" cy="38100"/>
            </p14:xfrm>
          </p:contentPart>
        </mc:Choice>
        <mc:Fallback xmlns="">
          <p:pic>
            <p:nvPicPr>
              <p:cNvPr id="20" name="墨迹 19"/>
            </p:nvPicPr>
            <p:blipFill>
              <a:blip r:embed="rId20"/>
            </p:blipFill>
            <p:spPr>
              <a:xfrm>
                <a:off x="5803900" y="6172200"/>
                <a:ext cx="1111250" cy="3810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1" name="墨迹 20"/>
              <p14:cNvContentPartPr/>
              <p14:nvPr/>
            </p14:nvContentPartPr>
            <p14:xfrm>
              <a:off x="9715500" y="6178550"/>
              <a:ext cx="736600" cy="44450"/>
            </p14:xfrm>
          </p:contentPart>
        </mc:Choice>
        <mc:Fallback xmlns="">
          <p:pic>
            <p:nvPicPr>
              <p:cNvPr id="21" name="墨迹 20"/>
            </p:nvPicPr>
            <p:blipFill>
              <a:blip r:embed="rId22"/>
            </p:blipFill>
            <p:spPr>
              <a:xfrm>
                <a:off x="9715500" y="6178550"/>
                <a:ext cx="736600" cy="4445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2" name="墨迹 21"/>
              <p14:cNvContentPartPr/>
              <p14:nvPr/>
            </p14:nvContentPartPr>
            <p14:xfrm>
              <a:off x="9582150" y="6108700"/>
              <a:ext cx="692150" cy="609600"/>
            </p14:xfrm>
          </p:contentPart>
        </mc:Choice>
        <mc:Fallback xmlns="">
          <p:pic>
            <p:nvPicPr>
              <p:cNvPr id="22" name="墨迹 21"/>
            </p:nvPicPr>
            <p:blipFill>
              <a:blip r:embed="rId24"/>
            </p:blipFill>
            <p:spPr>
              <a:xfrm>
                <a:off x="9582150" y="6108700"/>
                <a:ext cx="692150" cy="60960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3" name="墨迹 22"/>
              <p14:cNvContentPartPr/>
              <p14:nvPr/>
            </p14:nvContentPartPr>
            <p14:xfrm>
              <a:off x="9855200" y="4000500"/>
              <a:ext cx="342900" cy="381000"/>
            </p14:xfrm>
          </p:contentPart>
        </mc:Choice>
        <mc:Fallback xmlns="">
          <p:pic>
            <p:nvPicPr>
              <p:cNvPr id="23" name="墨迹 22"/>
            </p:nvPicPr>
            <p:blipFill>
              <a:blip r:embed="rId26"/>
            </p:blipFill>
            <p:spPr>
              <a:xfrm>
                <a:off x="9855200" y="4000500"/>
                <a:ext cx="342900" cy="38100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4" name="墨迹 23"/>
              <p14:cNvContentPartPr/>
              <p14:nvPr/>
            </p14:nvContentPartPr>
            <p14:xfrm>
              <a:off x="10445750" y="4337050"/>
              <a:ext cx="603250" cy="438150"/>
            </p14:xfrm>
          </p:contentPart>
        </mc:Choice>
        <mc:Fallback xmlns="">
          <p:pic>
            <p:nvPicPr>
              <p:cNvPr id="24" name="墨迹 23"/>
            </p:nvPicPr>
            <p:blipFill>
              <a:blip r:embed="rId28"/>
            </p:blipFill>
            <p:spPr>
              <a:xfrm>
                <a:off x="10445750" y="4337050"/>
                <a:ext cx="603250" cy="438150"/>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865672" y="2982864"/>
            <a:ext cx="8615209" cy="313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square">
            <a:spAutoFit/>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spcBef>
                <a:spcPct val="50000"/>
              </a:spcBef>
            </a:pPr>
            <a:r>
              <a:rPr lang="zh-CN" altLang="en-US" sz="3600" b="1" dirty="0">
                <a:ea typeface="华文楷体" panose="02010600040101010101" pitchFamily="2" charset="-122"/>
              </a:rPr>
              <a:t>银行</a:t>
            </a:r>
            <a:r>
              <a:rPr lang="zh-CN" altLang="en-US" sz="3600" b="1" dirty="0">
                <a:solidFill>
                  <a:srgbClr val="FF0000"/>
                </a:solidFill>
                <a:ea typeface="华文楷体" panose="02010600040101010101" pitchFamily="2" charset="-122"/>
              </a:rPr>
              <a:t>在</a:t>
            </a:r>
            <a:r>
              <a:rPr lang="zh-CN" altLang="en-US" sz="3600" b="1" dirty="0">
                <a:ea typeface="华文楷体" panose="02010600040101010101" pitchFamily="2" charset="-122"/>
              </a:rPr>
              <a:t>哪儿？</a:t>
            </a:r>
            <a:endParaRPr lang="en-US" altLang="zh-CN" sz="3600" b="1" dirty="0">
              <a:ea typeface="华文楷体" panose="02010600040101010101" pitchFamily="2" charset="-122"/>
            </a:endParaRPr>
          </a:p>
          <a:p>
            <a:pPr>
              <a:spcBef>
                <a:spcPct val="50000"/>
              </a:spcBef>
            </a:pP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Where is the bank?</a:t>
            </a:r>
            <a:endParaRPr lang="zh-CN" altLang="en-US" sz="3600" dirty="0">
              <a:latin typeface="Times New Roman" panose="02020603050405020304" pitchFamily="18" charset="0"/>
              <a:ea typeface="华文楷体" panose="02010600040101010101" pitchFamily="2" charset="-122"/>
              <a:cs typeface="Times New Roman" panose="02020603050405020304" pitchFamily="18" charset="0"/>
            </a:endParaRPr>
          </a:p>
          <a:p>
            <a:pPr>
              <a:spcBef>
                <a:spcPct val="50000"/>
              </a:spcBef>
            </a:pPr>
            <a:r>
              <a:rPr lang="zh-CN" altLang="en-US" sz="3600" b="1" dirty="0">
                <a:solidFill>
                  <a:srgbClr val="006600"/>
                </a:solidFill>
                <a:ea typeface="华文楷体" panose="02010600040101010101" pitchFamily="2" charset="-122"/>
              </a:rPr>
              <a:t>银行</a:t>
            </a:r>
            <a:r>
              <a:rPr lang="zh-CN" altLang="en-US" sz="3600" b="1" dirty="0">
                <a:solidFill>
                  <a:srgbClr val="FF0000"/>
                </a:solidFill>
                <a:ea typeface="华文楷体" panose="02010600040101010101" pitchFamily="2" charset="-122"/>
              </a:rPr>
              <a:t>在</a:t>
            </a:r>
            <a:r>
              <a:rPr lang="zh-CN" altLang="en-US" sz="3600" b="1" dirty="0">
                <a:solidFill>
                  <a:srgbClr val="006600"/>
                </a:solidFill>
                <a:ea typeface="华文楷体" panose="02010600040101010101" pitchFamily="2" charset="-122"/>
              </a:rPr>
              <a:t>书店</a:t>
            </a:r>
            <a:r>
              <a:rPr lang="en-US" altLang="zh-CN" sz="3600" b="1" dirty="0">
                <a:solidFill>
                  <a:srgbClr val="006600"/>
                </a:solidFill>
                <a:ea typeface="华文楷体" panose="02010600040101010101" pitchFamily="2" charset="-122"/>
              </a:rPr>
              <a:t>(</a:t>
            </a:r>
            <a:r>
              <a:rPr lang="zh-CN" altLang="en-US" sz="3600" b="1" dirty="0">
                <a:solidFill>
                  <a:srgbClr val="006600"/>
                </a:solidFill>
                <a:ea typeface="华文楷体" panose="02010600040101010101" pitchFamily="2" charset="-122"/>
              </a:rPr>
              <a:t>的</a:t>
            </a:r>
            <a:r>
              <a:rPr lang="en-US" altLang="zh-CN" sz="3600" b="1" dirty="0">
                <a:solidFill>
                  <a:srgbClr val="006600"/>
                </a:solidFill>
                <a:ea typeface="华文楷体" panose="02010600040101010101" pitchFamily="2" charset="-122"/>
              </a:rPr>
              <a:t>)</a:t>
            </a:r>
            <a:r>
              <a:rPr lang="zh-CN" altLang="en-US" sz="3600" b="1" dirty="0">
                <a:solidFill>
                  <a:srgbClr val="0000FF"/>
                </a:solidFill>
                <a:ea typeface="华文楷体" panose="02010600040101010101" pitchFamily="2" charset="-122"/>
              </a:rPr>
              <a:t>东边</a:t>
            </a:r>
            <a:r>
              <a:rPr lang="zh-CN" altLang="en-US" sz="3600" b="1" dirty="0">
                <a:ea typeface="华文楷体" panose="02010600040101010101" pitchFamily="2" charset="-122"/>
              </a:rPr>
              <a:t>。 </a:t>
            </a:r>
            <a:endParaRPr lang="en-US" altLang="zh-CN" sz="3600" b="1" dirty="0">
              <a:ea typeface="华文楷体" panose="02010600040101010101" pitchFamily="2" charset="-122"/>
            </a:endParaRPr>
          </a:p>
          <a:p>
            <a:pPr>
              <a:spcBef>
                <a:spcPct val="50000"/>
              </a:spcBef>
            </a:pP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rPr>
              <a:t>The bank is to the east of the bookstore.</a:t>
            </a:r>
            <a:endParaRPr lang="en-US" altLang="zh-CN" sz="3600" dirty="0">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3" name="Picture 4" descr="bl00194_[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04025" y="2925763"/>
            <a:ext cx="43021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8"/>
          <p:cNvGrpSpPr/>
          <p:nvPr/>
        </p:nvGrpSpPr>
        <p:grpSpPr bwMode="auto">
          <a:xfrm>
            <a:off x="7812088" y="1268413"/>
            <a:ext cx="360362" cy="852487"/>
            <a:chOff x="2399" y="2024"/>
            <a:chExt cx="227" cy="537"/>
          </a:xfrm>
        </p:grpSpPr>
        <p:grpSp>
          <p:nvGrpSpPr>
            <p:cNvPr id="5" name="Group 9"/>
            <p:cNvGrpSpPr/>
            <p:nvPr/>
          </p:nvGrpSpPr>
          <p:grpSpPr bwMode="auto">
            <a:xfrm>
              <a:off x="2402" y="2263"/>
              <a:ext cx="224" cy="298"/>
              <a:chOff x="7047" y="8148"/>
              <a:chExt cx="630" cy="780"/>
            </a:xfrm>
          </p:grpSpPr>
          <p:sp>
            <p:nvSpPr>
              <p:cNvPr id="7" name="Line 10"/>
              <p:cNvSpPr>
                <a:spLocks noChangeShapeType="1"/>
              </p:cNvSpPr>
              <p:nvPr/>
            </p:nvSpPr>
            <p:spPr bwMode="auto">
              <a:xfrm>
                <a:off x="7047" y="8538"/>
                <a:ext cx="630" cy="0"/>
              </a:xfrm>
              <a:prstGeom prst="line">
                <a:avLst/>
              </a:prstGeom>
              <a:noFill/>
              <a:ln w="9525">
                <a:solidFill>
                  <a:srgbClr val="5F5F5F"/>
                </a:solidFill>
                <a:round/>
              </a:ln>
              <a:extLst>
                <a:ext uri="{909E8E84-426E-40DD-AFC4-6F175D3DCCD1}">
                  <a14:hiddenFill xmlns:a14="http://schemas.microsoft.com/office/drawing/2010/main">
                    <a:noFill/>
                  </a14:hiddenFill>
                </a:ext>
              </a:extLst>
            </p:spPr>
            <p:txBody>
              <a:bodyPr/>
              <a:lstStyle/>
              <a:p>
                <a:endParaRPr lang="zh-CN" altLang="en-US"/>
              </a:p>
            </p:txBody>
          </p:sp>
          <p:sp>
            <p:nvSpPr>
              <p:cNvPr id="8" name="Line 11"/>
              <p:cNvSpPr>
                <a:spLocks noChangeShapeType="1"/>
              </p:cNvSpPr>
              <p:nvPr/>
            </p:nvSpPr>
            <p:spPr bwMode="auto">
              <a:xfrm>
                <a:off x="7362" y="8148"/>
                <a:ext cx="0" cy="780"/>
              </a:xfrm>
              <a:prstGeom prst="line">
                <a:avLst/>
              </a:prstGeom>
              <a:noFill/>
              <a:ln w="9525">
                <a:solidFill>
                  <a:srgbClr val="5F5F5F"/>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 name="Text Box 12"/>
            <p:cNvSpPr txBox="1">
              <a:spLocks noChangeArrowheads="1"/>
            </p:cNvSpPr>
            <p:nvPr/>
          </p:nvSpPr>
          <p:spPr bwMode="auto">
            <a:xfrm>
              <a:off x="2399" y="2024"/>
              <a:ext cx="22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0409" tIns="35204" rIns="70409" bIns="35204"/>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lgn="just"/>
              <a:r>
                <a:rPr lang="en-US" altLang="zh-CN" sz="2400" b="1">
                  <a:ea typeface="黑体" panose="02010609060101010101" pitchFamily="49" charset="-122"/>
                </a:rPr>
                <a:t>N</a:t>
              </a:r>
              <a:endParaRPr lang="en-US" altLang="zh-CN" sz="2400" b="1">
                <a:ea typeface="黑体" panose="02010609060101010101" pitchFamily="49" charset="-122"/>
              </a:endParaRPr>
            </a:p>
          </p:txBody>
        </p:sp>
      </p:grpSp>
      <p:sp>
        <p:nvSpPr>
          <p:cNvPr id="9" name="Line 14"/>
          <p:cNvSpPr>
            <a:spLocks noChangeShapeType="1"/>
          </p:cNvSpPr>
          <p:nvPr/>
        </p:nvSpPr>
        <p:spPr bwMode="auto">
          <a:xfrm>
            <a:off x="5507038" y="3790950"/>
            <a:ext cx="1512887" cy="0"/>
          </a:xfrm>
          <a:prstGeom prst="line">
            <a:avLst/>
          </a:prstGeom>
          <a:noFill/>
          <a:ln w="28575">
            <a:solidFill>
              <a:srgbClr val="0066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Text Box 15"/>
          <p:cNvSpPr txBox="1">
            <a:spLocks noChangeArrowheads="1"/>
          </p:cNvSpPr>
          <p:nvPr/>
        </p:nvSpPr>
        <p:spPr bwMode="auto">
          <a:xfrm>
            <a:off x="7019925" y="3573463"/>
            <a:ext cx="53975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r>
              <a:rPr lang="zh-CN" altLang="en-US" b="1">
                <a:solidFill>
                  <a:srgbClr val="990033"/>
                </a:solidFill>
                <a:latin typeface="Times New Roman" panose="02020603050405020304" pitchFamily="18" charset="0"/>
                <a:ea typeface="黑体" panose="02010609060101010101" pitchFamily="49" charset="-122"/>
              </a:rPr>
              <a:t>东</a:t>
            </a:r>
            <a:endParaRPr lang="zh-CN" altLang="en-US" sz="3200" b="1">
              <a:solidFill>
                <a:srgbClr val="990033"/>
              </a:solidFill>
              <a:ea typeface="黑体" panose="02010609060101010101" pitchFamily="49" charset="-122"/>
            </a:endParaRPr>
          </a:p>
        </p:txBody>
      </p:sp>
      <p:pic>
        <p:nvPicPr>
          <p:cNvPr id="11" name="Picture 16" descr="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25" y="2278063"/>
            <a:ext cx="1295400" cy="563562"/>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pic>
      <p:pic>
        <p:nvPicPr>
          <p:cNvPr id="12" name="Picture 17" descr="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6675" y="2995613"/>
            <a:ext cx="5794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8" descr="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538" y="2278063"/>
            <a:ext cx="1781175" cy="514350"/>
          </a:xfrm>
          <a:prstGeom prst="rect">
            <a:avLst/>
          </a:prstGeom>
          <a:noFill/>
          <a:ln w="9525">
            <a:solidFill>
              <a:srgbClr val="993366"/>
            </a:solidFill>
            <a:miter lim="800000"/>
            <a:headEnd/>
            <a:tailEnd/>
          </a:ln>
          <a:extLst>
            <a:ext uri="{909E8E84-426E-40DD-AFC4-6F175D3DCCD1}">
              <a14:hiddenFill xmlns:a14="http://schemas.microsoft.com/office/drawing/2010/main">
                <a:solidFill>
                  <a:srgbClr val="FFFFFF"/>
                </a:solidFill>
              </a14:hiddenFill>
            </a:ext>
          </a:extLst>
        </p:spPr>
      </p:pic>
      <p:sp>
        <p:nvSpPr>
          <p:cNvPr id="14" name="Text Box 9"/>
          <p:cNvSpPr txBox="1">
            <a:spLocks noChangeArrowheads="1"/>
          </p:cNvSpPr>
          <p:nvPr/>
        </p:nvSpPr>
        <p:spPr bwMode="auto">
          <a:xfrm>
            <a:off x="468313" y="476250"/>
            <a:ext cx="511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spcBef>
                <a:spcPct val="50000"/>
              </a:spcBef>
            </a:pPr>
            <a:r>
              <a:rPr lang="zh-CN" altLang="en-US" sz="2400" b="1" dirty="0">
                <a:solidFill>
                  <a:srgbClr val="0070C0"/>
                </a:solidFill>
                <a:latin typeface="宋体" panose="02010600030101010101" pitchFamily="2" charset="-122"/>
              </a:rPr>
              <a:t>语言点  </a:t>
            </a:r>
            <a:r>
              <a:rPr lang="en-US" altLang="zh-CN" sz="2000" b="1" dirty="0">
                <a:solidFill>
                  <a:srgbClr val="0070C0"/>
                </a:solidFill>
                <a:latin typeface="宋体" panose="02010600030101010101" pitchFamily="2" charset="-122"/>
              </a:rPr>
              <a:t>Language Points</a:t>
            </a:r>
            <a:endParaRPr lang="en-US" altLang="zh-CN" sz="2000" b="1" dirty="0">
              <a:solidFill>
                <a:srgbClr val="0070C0"/>
              </a:solidFill>
              <a:latin typeface="宋体" panose="02010600030101010101" pitchFamily="2" charset="-122"/>
            </a:endParaRPr>
          </a:p>
        </p:txBody>
      </p:sp>
      <mc:AlternateContent xmlns:mc="http://schemas.openxmlformats.org/markup-compatibility/2006" xmlns:p14="http://schemas.microsoft.com/office/powerpoint/2010/main">
        <mc:Choice Requires="p14">
          <p:contentPart r:id="rId5" p14:bwMode="auto">
            <p14:nvContentPartPr>
              <p14:cNvPr id="15" name="墨迹 14"/>
              <p14:cNvContentPartPr/>
              <p14:nvPr/>
            </p14:nvContentPartPr>
            <p14:xfrm>
              <a:off x="4921250" y="4184650"/>
              <a:ext cx="3911600" cy="114300"/>
            </p14:xfrm>
          </p:contentPart>
        </mc:Choice>
        <mc:Fallback xmlns="">
          <p:pic>
            <p:nvPicPr>
              <p:cNvPr id="15" name="墨迹 14"/>
            </p:nvPicPr>
            <p:blipFill>
              <a:blip r:embed="rId6"/>
            </p:blipFill>
            <p:spPr>
              <a:xfrm>
                <a:off x="4921250" y="4184650"/>
                <a:ext cx="3911600" cy="1143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6" name="墨迹 15"/>
              <p14:cNvContentPartPr/>
              <p14:nvPr/>
            </p14:nvContentPartPr>
            <p14:xfrm>
              <a:off x="1073150" y="5270500"/>
              <a:ext cx="647700" cy="38100"/>
            </p14:xfrm>
          </p:contentPart>
        </mc:Choice>
        <mc:Fallback xmlns="">
          <p:pic>
            <p:nvPicPr>
              <p:cNvPr id="16" name="墨迹 15"/>
            </p:nvPicPr>
            <p:blipFill>
              <a:blip r:embed="rId8"/>
            </p:blipFill>
            <p:spPr>
              <a:xfrm>
                <a:off x="1073150" y="5270500"/>
                <a:ext cx="647700" cy="381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7" name="墨迹 16"/>
              <p14:cNvContentPartPr/>
              <p14:nvPr/>
            </p14:nvContentPartPr>
            <p14:xfrm>
              <a:off x="6654800" y="2838450"/>
              <a:ext cx="666750" cy="774700"/>
            </p14:xfrm>
          </p:contentPart>
        </mc:Choice>
        <mc:Fallback xmlns="">
          <p:pic>
            <p:nvPicPr>
              <p:cNvPr id="17" name="墨迹 16"/>
            </p:nvPicPr>
            <p:blipFill>
              <a:blip r:embed="rId10"/>
            </p:blipFill>
            <p:spPr>
              <a:xfrm>
                <a:off x="6654800" y="2838450"/>
                <a:ext cx="666750" cy="77470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8" name="墨迹 17"/>
              <p14:cNvContentPartPr/>
              <p14:nvPr/>
            </p14:nvContentPartPr>
            <p14:xfrm>
              <a:off x="4965700" y="2819400"/>
              <a:ext cx="1104900" cy="793750"/>
            </p14:xfrm>
          </p:contentPart>
        </mc:Choice>
        <mc:Fallback xmlns="">
          <p:pic>
            <p:nvPicPr>
              <p:cNvPr id="18" name="墨迹 17"/>
            </p:nvPicPr>
            <p:blipFill>
              <a:blip r:embed="rId12"/>
            </p:blipFill>
            <p:spPr>
              <a:xfrm>
                <a:off x="4965700" y="2819400"/>
                <a:ext cx="1104900" cy="79375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9" name="墨迹 18"/>
              <p14:cNvContentPartPr/>
              <p14:nvPr/>
            </p14:nvContentPartPr>
            <p14:xfrm>
              <a:off x="2489200" y="5314950"/>
              <a:ext cx="1454150" cy="31750"/>
            </p14:xfrm>
          </p:contentPart>
        </mc:Choice>
        <mc:Fallback xmlns="">
          <p:pic>
            <p:nvPicPr>
              <p:cNvPr id="19" name="墨迹 18"/>
            </p:nvPicPr>
            <p:blipFill>
              <a:blip r:embed="rId14"/>
            </p:blipFill>
            <p:spPr>
              <a:xfrm>
                <a:off x="2489200" y="5314950"/>
                <a:ext cx="1454150" cy="3175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20" name="墨迹 19"/>
              <p14:cNvContentPartPr/>
              <p14:nvPr/>
            </p14:nvContentPartPr>
            <p14:xfrm>
              <a:off x="4210050" y="5213350"/>
              <a:ext cx="996950" cy="44450"/>
            </p14:xfrm>
          </p:contentPart>
        </mc:Choice>
        <mc:Fallback xmlns="">
          <p:pic>
            <p:nvPicPr>
              <p:cNvPr id="20" name="墨迹 19"/>
            </p:nvPicPr>
            <p:blipFill>
              <a:blip r:embed="rId16"/>
            </p:blipFill>
            <p:spPr>
              <a:xfrm>
                <a:off x="4210050" y="5213350"/>
                <a:ext cx="996950" cy="4445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21" name="墨迹 20"/>
              <p14:cNvContentPartPr/>
              <p14:nvPr/>
            </p14:nvContentPartPr>
            <p14:xfrm>
              <a:off x="2476500" y="5168900"/>
              <a:ext cx="1485900" cy="114300"/>
            </p14:xfrm>
          </p:contentPart>
        </mc:Choice>
        <mc:Fallback xmlns="">
          <p:pic>
            <p:nvPicPr>
              <p:cNvPr id="21" name="墨迹 20"/>
            </p:nvPicPr>
            <p:blipFill>
              <a:blip r:embed="rId18"/>
            </p:blipFill>
            <p:spPr>
              <a:xfrm>
                <a:off x="2476500" y="5168900"/>
                <a:ext cx="1485900" cy="11430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2" name="墨迹 21"/>
              <p14:cNvContentPartPr/>
              <p14:nvPr/>
            </p14:nvContentPartPr>
            <p14:xfrm>
              <a:off x="1016000" y="5334000"/>
              <a:ext cx="723900" cy="38100"/>
            </p14:xfrm>
          </p:contentPart>
        </mc:Choice>
        <mc:Fallback xmlns="">
          <p:pic>
            <p:nvPicPr>
              <p:cNvPr id="22" name="墨迹 21"/>
            </p:nvPicPr>
            <p:blipFill>
              <a:blip r:embed="rId20"/>
            </p:blipFill>
            <p:spPr>
              <a:xfrm>
                <a:off x="1016000" y="5334000"/>
                <a:ext cx="723900" cy="38100"/>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1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34"/>
          <p:cNvGraphicFramePr>
            <a:graphicFrameLocks noGrp="1"/>
          </p:cNvGraphicFramePr>
          <p:nvPr>
            <p:custDataLst>
              <p:tags r:id="rId1"/>
            </p:custDataLst>
          </p:nvPr>
        </p:nvGraphicFramePr>
        <p:xfrm>
          <a:off x="1412558" y="2658745"/>
          <a:ext cx="7488238" cy="3600450"/>
        </p:xfrm>
        <a:graphic>
          <a:graphicData uri="http://schemas.openxmlformats.org/drawingml/2006/table">
            <a:tbl>
              <a:tblPr/>
              <a:tblGrid>
                <a:gridCol w="2495550"/>
                <a:gridCol w="2497138"/>
                <a:gridCol w="2495550"/>
              </a:tblGrid>
              <a:tr h="1200150">
                <a:tc>
                  <a:txBody>
                    <a:bodyPr/>
                    <a:lstStyle/>
                    <a:p>
                      <a:pPr marL="0" marR="0" lvl="0" indent="0" algn="ctr" defTabSz="914400" rtl="0" eaLnBrk="1" fontAlgn="base" latinLnBrk="0" hangingPunct="1">
                        <a:lnSpc>
                          <a:spcPct val="14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Person/Thing</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4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Existing</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3600" b="0" i="0" u="none" strike="noStrike" cap="none" normalizeH="0" baseline="0" dirty="0">
                          <a:ln>
                            <a:noFill/>
                          </a:ln>
                          <a:solidFill>
                            <a:schemeClr val="tx1"/>
                          </a:solidFill>
                          <a:effectLst/>
                          <a:latin typeface="Tahoma" panose="020B0604030504040204" pitchFamily="34" charset="0"/>
                          <a:ea typeface="华文楷体" panose="02010600040101010101" pitchFamily="2" charset="-122"/>
                        </a:rPr>
                        <a:t>Located</a:t>
                      </a:r>
                      <a:r>
                        <a:rPr kumimoji="0" lang="zh-CN" altLang="en-US" sz="3600" b="0" i="0" u="none" strike="noStrike" cap="none" normalizeH="0" baseline="0" dirty="0">
                          <a:ln>
                            <a:noFill/>
                          </a:ln>
                          <a:solidFill>
                            <a:schemeClr val="tx1"/>
                          </a:solidFill>
                          <a:effectLst/>
                          <a:latin typeface="Tahoma" panose="020B0604030504040204" pitchFamily="34" charset="0"/>
                          <a:ea typeface="华文楷体" panose="02010600040101010101" pitchFamily="2" charset="-122"/>
                        </a:rPr>
                        <a:t> </a:t>
                      </a:r>
                      <a:r>
                        <a:rPr kumimoji="0" lang="en-US" altLang="zh-CN" sz="3600" b="0" i="0" u="none" strike="noStrike" cap="none" normalizeH="0" baseline="0" dirty="0">
                          <a:ln>
                            <a:noFill/>
                          </a:ln>
                          <a:solidFill>
                            <a:schemeClr val="tx1"/>
                          </a:solidFill>
                          <a:effectLst/>
                          <a:latin typeface="Tahoma" panose="020B0604030504040204" pitchFamily="34" charset="0"/>
                          <a:ea typeface="华文楷体" panose="02010600040101010101" pitchFamily="2" charset="-122"/>
                        </a:rPr>
                        <a:t>at</a:t>
                      </a:r>
                      <a:endParaRPr kumimoji="0" lang="zh-CN" altLang="en-US" sz="3600" b="0" i="0" u="none" strike="noStrike" cap="none" normalizeH="0" baseline="0" dirty="0">
                        <a:ln>
                          <a:noFill/>
                        </a:ln>
                        <a:solidFill>
                          <a:schemeClr val="tx1"/>
                        </a:solidFill>
                        <a:effectLst/>
                        <a:latin typeface="Tahoma" panose="020B0604030504040204" pitchFamily="34" charset="0"/>
                        <a:ea typeface="华文楷体"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alpha val="50000"/>
                      </a:srgbClr>
                    </a:solidFill>
                  </a:tcPr>
                </a:tc>
                <a:tc>
                  <a:txBody>
                    <a:bodyPr/>
                    <a:lstStyle/>
                    <a:p>
                      <a:pPr marL="0" marR="0" lvl="0" indent="0" algn="ctr" defTabSz="914400" rtl="0" eaLnBrk="1" fontAlgn="base" latinLnBrk="0" hangingPunct="1">
                        <a:lnSpc>
                          <a:spcPct val="14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Place/Direction NP</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001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36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银行</a:t>
                      </a:r>
                      <a:endParaRPr kumimoji="0" lang="zh-CN" altLang="en-US" sz="36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36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在</a:t>
                      </a:r>
                      <a:endParaRPr kumimoji="0" lang="zh-CN" altLang="en-US" sz="36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3600" b="0" i="0" u="none" strike="noStrike" cap="none" normalizeH="0" baseline="0">
                          <a:ln>
                            <a:noFill/>
                          </a:ln>
                          <a:solidFill>
                            <a:schemeClr val="tx1"/>
                          </a:solidFill>
                          <a:effectLst/>
                          <a:latin typeface="楷体" panose="02010609060101010101" pitchFamily="49" charset="-122"/>
                          <a:ea typeface="楷体" panose="02010609060101010101" pitchFamily="49" charset="-122"/>
                        </a:rPr>
                        <a:t>东边。</a:t>
                      </a:r>
                      <a:endParaRPr kumimoji="0" lang="zh-CN" altLang="en-US" sz="3600" b="0" i="0" u="none" strike="noStrike" cap="none" normalizeH="0" baseline="0">
                        <a:ln>
                          <a:noFill/>
                        </a:ln>
                        <a:solidFill>
                          <a:schemeClr val="tx1"/>
                        </a:solidFill>
                        <a:effectLst/>
                        <a:latin typeface="楷体" panose="02010609060101010101" pitchFamily="49" charset="-122"/>
                        <a:ea typeface="楷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001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3600" b="0" i="0" u="none" strike="noStrike" cap="none" normalizeH="0" baseline="0">
                          <a:ln>
                            <a:noFill/>
                          </a:ln>
                          <a:solidFill>
                            <a:schemeClr val="tx1"/>
                          </a:solidFill>
                          <a:effectLst/>
                          <a:latin typeface="楷体" panose="02010609060101010101" pitchFamily="49" charset="-122"/>
                          <a:ea typeface="楷体" panose="02010609060101010101" pitchFamily="49" charset="-122"/>
                        </a:rPr>
                        <a:t>银行</a:t>
                      </a:r>
                      <a:endParaRPr kumimoji="0" lang="zh-CN" altLang="en-US" sz="3600" b="0" i="0" u="none" strike="noStrike" cap="none" normalizeH="0" baseline="0">
                        <a:ln>
                          <a:noFill/>
                        </a:ln>
                        <a:solidFill>
                          <a:schemeClr val="tx1"/>
                        </a:solidFill>
                        <a:effectLst/>
                        <a:latin typeface="楷体" panose="02010609060101010101" pitchFamily="49" charset="-122"/>
                        <a:ea typeface="楷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36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在</a:t>
                      </a:r>
                      <a:endParaRPr kumimoji="0" lang="zh-CN" altLang="en-US" sz="36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0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36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书店（的）东边。</a:t>
                      </a:r>
                      <a:endParaRPr kumimoji="0" lang="zh-CN" altLang="en-US" sz="36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Text Box 9"/>
          <p:cNvSpPr txBox="1">
            <a:spLocks noChangeArrowheads="1"/>
          </p:cNvSpPr>
          <p:nvPr/>
        </p:nvSpPr>
        <p:spPr bwMode="auto">
          <a:xfrm>
            <a:off x="468313" y="476250"/>
            <a:ext cx="511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spcBef>
                <a:spcPct val="50000"/>
              </a:spcBef>
            </a:pPr>
            <a:r>
              <a:rPr lang="zh-CN" altLang="en-US" sz="2400" b="1" dirty="0">
                <a:solidFill>
                  <a:srgbClr val="0070C0"/>
                </a:solidFill>
                <a:latin typeface="宋体" panose="02010600030101010101" pitchFamily="2" charset="-122"/>
              </a:rPr>
              <a:t>语言点  </a:t>
            </a:r>
            <a:r>
              <a:rPr lang="en-US" altLang="zh-CN" sz="2000" b="1" dirty="0">
                <a:solidFill>
                  <a:srgbClr val="0070C0"/>
                </a:solidFill>
                <a:latin typeface="宋体" panose="02010600030101010101" pitchFamily="2" charset="-122"/>
              </a:rPr>
              <a:t>Language Points</a:t>
            </a:r>
            <a:endParaRPr lang="en-US" altLang="zh-CN" sz="2000" b="1" dirty="0">
              <a:solidFill>
                <a:srgbClr val="0070C0"/>
              </a:solidFill>
              <a:latin typeface="宋体" panose="02010600030101010101" pitchFamily="2" charset="-122"/>
            </a:endParaRPr>
          </a:p>
        </p:txBody>
      </p:sp>
      <p:sp>
        <p:nvSpPr>
          <p:cNvPr id="4" name="文本框 3"/>
          <p:cNvSpPr txBox="1"/>
          <p:nvPr/>
        </p:nvSpPr>
        <p:spPr>
          <a:xfrm>
            <a:off x="1252220" y="1404620"/>
            <a:ext cx="6147435" cy="583565"/>
          </a:xfrm>
          <a:prstGeom prst="rect">
            <a:avLst/>
          </a:prstGeom>
          <a:noFill/>
        </p:spPr>
        <p:txBody>
          <a:bodyPr wrap="none" rtlCol="0" anchor="t">
            <a:spAutoFit/>
          </a:bodyPr>
          <a:lstStyle/>
          <a:p>
            <a:r>
              <a:rPr lang="en-US" altLang="zh-CN"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sb./sth. </a:t>
            </a:r>
            <a:r>
              <a:rPr lang="en-US" altLang="zh-CN" sz="3200" b="1"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3200" b="1"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在</a:t>
            </a:r>
            <a:r>
              <a:rPr lang="en-US" altLang="zh-CN" sz="3200" b="1"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 + </a:t>
            </a:r>
            <a:r>
              <a:rPr lang="en-US" altLang="zh-CN"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place/direction NP</a:t>
            </a:r>
            <a:endParaRPr lang="en-US" altLang="zh-CN" sz="32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mc:AlternateContent xmlns:mc="http://schemas.openxmlformats.org/markup-compatibility/2006" xmlns:p14="http://schemas.microsoft.com/office/powerpoint/2010/main">
        <mc:Choice Requires="p14">
          <p:contentPart r:id="rId2" p14:bwMode="auto">
            <p14:nvContentPartPr>
              <p14:cNvPr id="5" name="墨迹 4"/>
              <p14:cNvContentPartPr/>
              <p14:nvPr/>
            </p14:nvContentPartPr>
            <p14:xfrm>
              <a:off x="1314450" y="1924050"/>
              <a:ext cx="1123950" cy="44450"/>
            </p14:xfrm>
          </p:contentPart>
        </mc:Choice>
        <mc:Fallback xmlns="">
          <p:pic>
            <p:nvPicPr>
              <p:cNvPr id="5" name="墨迹 4"/>
            </p:nvPicPr>
            <p:blipFill>
              <a:blip r:embed="rId3"/>
            </p:blipFill>
            <p:spPr>
              <a:xfrm>
                <a:off x="1314450" y="1924050"/>
                <a:ext cx="1123950" cy="4445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6" name="墨迹 5"/>
              <p14:cNvContentPartPr/>
              <p14:nvPr/>
            </p14:nvContentPartPr>
            <p14:xfrm>
              <a:off x="2908300" y="1377950"/>
              <a:ext cx="730250" cy="628650"/>
            </p14:xfrm>
          </p:contentPart>
        </mc:Choice>
        <mc:Fallback xmlns="">
          <p:pic>
            <p:nvPicPr>
              <p:cNvPr id="6" name="墨迹 5"/>
            </p:nvPicPr>
            <p:blipFill>
              <a:blip r:embed="rId5"/>
            </p:blipFill>
            <p:spPr>
              <a:xfrm>
                <a:off x="2908300" y="1377950"/>
                <a:ext cx="730250" cy="62865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7" name="墨迹 6"/>
              <p14:cNvContentPartPr/>
              <p14:nvPr/>
            </p14:nvContentPartPr>
            <p14:xfrm>
              <a:off x="4159250" y="2000250"/>
              <a:ext cx="3009900" cy="107950"/>
            </p14:xfrm>
          </p:contentPart>
        </mc:Choice>
        <mc:Fallback xmlns="">
          <p:pic>
            <p:nvPicPr>
              <p:cNvPr id="7" name="墨迹 6"/>
            </p:nvPicPr>
            <p:blipFill>
              <a:blip r:embed="rId7"/>
            </p:blipFill>
            <p:spPr>
              <a:xfrm>
                <a:off x="4159250" y="2000250"/>
                <a:ext cx="3009900" cy="10795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8" name="墨迹 7"/>
              <p14:cNvContentPartPr/>
              <p14:nvPr/>
            </p14:nvContentPartPr>
            <p14:xfrm>
              <a:off x="2254250" y="4476750"/>
              <a:ext cx="844550" cy="88900"/>
            </p14:xfrm>
          </p:contentPart>
        </mc:Choice>
        <mc:Fallback xmlns="">
          <p:pic>
            <p:nvPicPr>
              <p:cNvPr id="8" name="墨迹 7"/>
            </p:nvPicPr>
            <p:blipFill>
              <a:blip r:embed="rId9"/>
            </p:blipFill>
            <p:spPr>
              <a:xfrm>
                <a:off x="2254250" y="4476750"/>
                <a:ext cx="844550" cy="8890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9" name="墨迹 8"/>
              <p14:cNvContentPartPr/>
              <p14:nvPr/>
            </p14:nvContentPartPr>
            <p14:xfrm>
              <a:off x="2203450" y="4476750"/>
              <a:ext cx="990600" cy="38100"/>
            </p14:xfrm>
          </p:contentPart>
        </mc:Choice>
        <mc:Fallback xmlns="">
          <p:pic>
            <p:nvPicPr>
              <p:cNvPr id="9" name="墨迹 8"/>
            </p:nvPicPr>
            <p:blipFill>
              <a:blip r:embed="rId11"/>
            </p:blipFill>
            <p:spPr>
              <a:xfrm>
                <a:off x="2203450" y="4476750"/>
                <a:ext cx="990600" cy="3810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0" name="墨迹 9"/>
              <p14:cNvContentPartPr/>
              <p14:nvPr/>
            </p14:nvContentPartPr>
            <p14:xfrm>
              <a:off x="2736850" y="4425950"/>
              <a:ext cx="285750" cy="38100"/>
            </p14:xfrm>
          </p:contentPart>
        </mc:Choice>
        <mc:Fallback xmlns="">
          <p:pic>
            <p:nvPicPr>
              <p:cNvPr id="10" name="墨迹 9"/>
            </p:nvPicPr>
            <p:blipFill>
              <a:blip r:embed="rId13"/>
            </p:blipFill>
            <p:spPr>
              <a:xfrm>
                <a:off x="2736850" y="4425950"/>
                <a:ext cx="285750" cy="3810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1" name="墨迹 10"/>
              <p14:cNvContentPartPr/>
              <p14:nvPr/>
            </p14:nvContentPartPr>
            <p14:xfrm>
              <a:off x="2374900" y="4489450"/>
              <a:ext cx="539750" cy="19050"/>
            </p14:xfrm>
          </p:contentPart>
        </mc:Choice>
        <mc:Fallback xmlns="">
          <p:pic>
            <p:nvPicPr>
              <p:cNvPr id="11" name="墨迹 10"/>
            </p:nvPicPr>
            <p:blipFill>
              <a:blip r:embed="rId15"/>
            </p:blipFill>
            <p:spPr>
              <a:xfrm>
                <a:off x="2374900" y="4489450"/>
                <a:ext cx="539750" cy="1905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2" name="墨迹 11"/>
              <p14:cNvContentPartPr/>
              <p14:nvPr/>
            </p14:nvContentPartPr>
            <p14:xfrm>
              <a:off x="4756150" y="4419600"/>
              <a:ext cx="558800" cy="57150"/>
            </p14:xfrm>
          </p:contentPart>
        </mc:Choice>
        <mc:Fallback xmlns="">
          <p:pic>
            <p:nvPicPr>
              <p:cNvPr id="12" name="墨迹 11"/>
            </p:nvPicPr>
            <p:blipFill>
              <a:blip r:embed="rId17"/>
            </p:blipFill>
            <p:spPr>
              <a:xfrm>
                <a:off x="4756150" y="4419600"/>
                <a:ext cx="558800" cy="5715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3" name="墨迹 12"/>
              <p14:cNvContentPartPr/>
              <p14:nvPr/>
            </p14:nvContentPartPr>
            <p14:xfrm>
              <a:off x="6927850" y="4514850"/>
              <a:ext cx="1066800" cy="152400"/>
            </p14:xfrm>
          </p:contentPart>
        </mc:Choice>
        <mc:Fallback xmlns="">
          <p:pic>
            <p:nvPicPr>
              <p:cNvPr id="13" name="墨迹 12"/>
            </p:nvPicPr>
            <p:blipFill>
              <a:blip r:embed="rId19"/>
            </p:blipFill>
            <p:spPr>
              <a:xfrm>
                <a:off x="6927850" y="4514850"/>
                <a:ext cx="1066800" cy="15240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4" name="墨迹 13"/>
              <p14:cNvContentPartPr/>
              <p14:nvPr/>
            </p14:nvContentPartPr>
            <p14:xfrm>
              <a:off x="6940550" y="4572000"/>
              <a:ext cx="1066800" cy="63500"/>
            </p14:xfrm>
          </p:contentPart>
        </mc:Choice>
        <mc:Fallback xmlns="">
          <p:pic>
            <p:nvPicPr>
              <p:cNvPr id="14" name="墨迹 13"/>
            </p:nvPicPr>
            <p:blipFill>
              <a:blip r:embed="rId21"/>
            </p:blipFill>
            <p:spPr>
              <a:xfrm>
                <a:off x="6940550" y="4572000"/>
                <a:ext cx="1066800" cy="6350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5" name="墨迹 14"/>
              <p14:cNvContentPartPr/>
              <p14:nvPr/>
            </p14:nvContentPartPr>
            <p14:xfrm>
              <a:off x="6648450" y="5594350"/>
              <a:ext cx="1701800" cy="50800"/>
            </p14:xfrm>
          </p:contentPart>
        </mc:Choice>
        <mc:Fallback xmlns="">
          <p:pic>
            <p:nvPicPr>
              <p:cNvPr id="15" name="墨迹 14"/>
            </p:nvPicPr>
            <p:blipFill>
              <a:blip r:embed="rId23"/>
            </p:blipFill>
            <p:spPr>
              <a:xfrm>
                <a:off x="6648450" y="5594350"/>
                <a:ext cx="1701800" cy="5080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6" name="墨迹 15"/>
              <p14:cNvContentPartPr/>
              <p14:nvPr/>
            </p14:nvContentPartPr>
            <p14:xfrm>
              <a:off x="2355850" y="5613400"/>
              <a:ext cx="615950" cy="57150"/>
            </p14:xfrm>
          </p:contentPart>
        </mc:Choice>
        <mc:Fallback xmlns="">
          <p:pic>
            <p:nvPicPr>
              <p:cNvPr id="16" name="墨迹 15"/>
            </p:nvPicPr>
            <p:blipFill>
              <a:blip r:embed="rId25"/>
            </p:blipFill>
            <p:spPr>
              <a:xfrm>
                <a:off x="2355850" y="5613400"/>
                <a:ext cx="615950" cy="5715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7" name="墨迹 16"/>
              <p14:cNvContentPartPr/>
              <p14:nvPr/>
            </p14:nvContentPartPr>
            <p14:xfrm>
              <a:off x="4902200" y="5664200"/>
              <a:ext cx="469900" cy="19050"/>
            </p14:xfrm>
          </p:contentPart>
        </mc:Choice>
        <mc:Fallback xmlns="">
          <p:pic>
            <p:nvPicPr>
              <p:cNvPr id="17" name="墨迹 16"/>
            </p:nvPicPr>
            <p:blipFill>
              <a:blip r:embed="rId27"/>
            </p:blipFill>
            <p:spPr>
              <a:xfrm>
                <a:off x="4902200" y="5664200"/>
                <a:ext cx="469900" cy="1905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8" name="墨迹 17"/>
              <p14:cNvContentPartPr/>
              <p14:nvPr/>
            </p14:nvContentPartPr>
            <p14:xfrm>
              <a:off x="7073900" y="6159500"/>
              <a:ext cx="723900" cy="76200"/>
            </p14:xfrm>
          </p:contentPart>
        </mc:Choice>
        <mc:Fallback xmlns="">
          <p:pic>
            <p:nvPicPr>
              <p:cNvPr id="18" name="墨迹 17"/>
            </p:nvPicPr>
            <p:blipFill>
              <a:blip r:embed="rId29"/>
            </p:blipFill>
            <p:spPr>
              <a:xfrm>
                <a:off x="7073900" y="6159500"/>
                <a:ext cx="723900" cy="7620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9" name="墨迹 18"/>
              <p14:cNvContentPartPr/>
              <p14:nvPr/>
            </p14:nvContentPartPr>
            <p14:xfrm>
              <a:off x="7759700" y="5619750"/>
              <a:ext cx="723900" cy="31750"/>
            </p14:xfrm>
          </p:contentPart>
        </mc:Choice>
        <mc:Fallback xmlns="">
          <p:pic>
            <p:nvPicPr>
              <p:cNvPr id="19" name="墨迹 18"/>
            </p:nvPicPr>
            <p:blipFill>
              <a:blip r:embed="rId31"/>
            </p:blipFill>
            <p:spPr>
              <a:xfrm>
                <a:off x="7759700" y="5619750"/>
                <a:ext cx="723900" cy="3175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0" name="墨迹 19"/>
              <p14:cNvContentPartPr/>
              <p14:nvPr/>
            </p14:nvContentPartPr>
            <p14:xfrm>
              <a:off x="8267700" y="5575300"/>
              <a:ext cx="247650" cy="12700"/>
            </p14:xfrm>
          </p:contentPart>
        </mc:Choice>
        <mc:Fallback xmlns="">
          <p:pic>
            <p:nvPicPr>
              <p:cNvPr id="20" name="墨迹 19"/>
            </p:nvPicPr>
            <p:blipFill>
              <a:blip r:embed="rId33"/>
            </p:blipFill>
            <p:spPr>
              <a:xfrm>
                <a:off x="8267700" y="5575300"/>
                <a:ext cx="247650" cy="1270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1" name="墨迹 20"/>
              <p14:cNvContentPartPr/>
              <p14:nvPr/>
            </p14:nvContentPartPr>
            <p14:xfrm>
              <a:off x="7537450" y="4940300"/>
              <a:ext cx="1143000" cy="749300"/>
            </p14:xfrm>
          </p:contentPart>
        </mc:Choice>
        <mc:Fallback xmlns="">
          <p:pic>
            <p:nvPicPr>
              <p:cNvPr id="21" name="墨迹 20"/>
            </p:nvPicPr>
            <p:blipFill>
              <a:blip r:embed="rId35"/>
            </p:blipFill>
            <p:spPr>
              <a:xfrm>
                <a:off x="7537450" y="4940300"/>
                <a:ext cx="1143000" cy="749300"/>
              </a:xfrm>
              <a:prstGeom prst="rect"/>
            </p:spPr>
          </p:pic>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650241" y="785"/>
            <a:ext cx="10684742" cy="6857215"/>
          </a:xfrm>
          <a:prstGeom prst="rect">
            <a:avLst/>
          </a:prstGeom>
        </p:spPr>
      </p:pic>
      <p:sp>
        <p:nvSpPr>
          <p:cNvPr id="4" name="椭圆 3"/>
          <p:cNvSpPr/>
          <p:nvPr/>
        </p:nvSpPr>
        <p:spPr>
          <a:xfrm>
            <a:off x="3200400" y="2611120"/>
            <a:ext cx="182880" cy="1828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6096000" y="2611120"/>
            <a:ext cx="182880" cy="1828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9641840" y="3175000"/>
            <a:ext cx="182880" cy="1828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962640" y="1605280"/>
            <a:ext cx="372342" cy="30683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p14="http://schemas.microsoft.com/office/powerpoint/2010/main">
        <mc:Choice Requires="p14">
          <p:contentPart r:id="rId2" p14:bwMode="auto">
            <p14:nvContentPartPr>
              <p14:cNvPr id="3" name="墨迹 2"/>
              <p14:cNvContentPartPr/>
              <p14:nvPr/>
            </p14:nvContentPartPr>
            <p14:xfrm>
              <a:off x="1136650" y="3771900"/>
              <a:ext cx="2978150" cy="133350"/>
            </p14:xfrm>
          </p:contentPart>
        </mc:Choice>
        <mc:Fallback xmlns="">
          <p:pic>
            <p:nvPicPr>
              <p:cNvPr id="3" name="墨迹 2"/>
            </p:nvPicPr>
            <p:blipFill>
              <a:blip r:embed="rId3"/>
            </p:blipFill>
            <p:spPr>
              <a:xfrm>
                <a:off x="1136650" y="3771900"/>
                <a:ext cx="2978150" cy="13335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7" name="墨迹 6"/>
              <p14:cNvContentPartPr/>
              <p14:nvPr/>
            </p14:nvContentPartPr>
            <p14:xfrm>
              <a:off x="781050" y="2495550"/>
              <a:ext cx="266700" cy="44450"/>
            </p14:xfrm>
          </p:contentPart>
        </mc:Choice>
        <mc:Fallback xmlns="">
          <p:pic>
            <p:nvPicPr>
              <p:cNvPr id="7" name="墨迹 6"/>
            </p:nvPicPr>
            <p:blipFill>
              <a:blip r:embed="rId5"/>
            </p:blipFill>
            <p:spPr>
              <a:xfrm>
                <a:off x="781050" y="2495550"/>
                <a:ext cx="266700" cy="4445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9" name="墨迹 8"/>
              <p14:cNvContentPartPr/>
              <p14:nvPr/>
            </p14:nvContentPartPr>
            <p14:xfrm>
              <a:off x="749300" y="2673350"/>
              <a:ext cx="76200" cy="247650"/>
            </p14:xfrm>
          </p:contentPart>
        </mc:Choice>
        <mc:Fallback xmlns="">
          <p:pic>
            <p:nvPicPr>
              <p:cNvPr id="9" name="墨迹 8"/>
            </p:nvPicPr>
            <p:blipFill>
              <a:blip r:embed="rId7"/>
            </p:blipFill>
            <p:spPr>
              <a:xfrm>
                <a:off x="749300" y="2673350"/>
                <a:ext cx="76200" cy="24765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0" name="墨迹 9"/>
              <p14:cNvContentPartPr/>
              <p14:nvPr/>
            </p14:nvContentPartPr>
            <p14:xfrm>
              <a:off x="806450" y="2609850"/>
              <a:ext cx="374650" cy="304800"/>
            </p14:xfrm>
          </p:contentPart>
        </mc:Choice>
        <mc:Fallback xmlns="">
          <p:pic>
            <p:nvPicPr>
              <p:cNvPr id="10" name="墨迹 9"/>
            </p:nvPicPr>
            <p:blipFill>
              <a:blip r:embed="rId9"/>
            </p:blipFill>
            <p:spPr>
              <a:xfrm>
                <a:off x="806450" y="2609850"/>
                <a:ext cx="374650" cy="30480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1" name="墨迹 10"/>
              <p14:cNvContentPartPr/>
              <p14:nvPr/>
            </p14:nvContentPartPr>
            <p14:xfrm>
              <a:off x="908050" y="2584450"/>
              <a:ext cx="31750" cy="158750"/>
            </p14:xfrm>
          </p:contentPart>
        </mc:Choice>
        <mc:Fallback xmlns="">
          <p:pic>
            <p:nvPicPr>
              <p:cNvPr id="11" name="墨迹 10"/>
            </p:nvPicPr>
            <p:blipFill>
              <a:blip r:embed="rId11"/>
            </p:blipFill>
            <p:spPr>
              <a:xfrm>
                <a:off x="908050" y="2584450"/>
                <a:ext cx="31750" cy="15875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2" name="墨迹 11"/>
              <p14:cNvContentPartPr/>
              <p14:nvPr/>
            </p14:nvContentPartPr>
            <p14:xfrm>
              <a:off x="1016000" y="2578100"/>
              <a:ext cx="76200" cy="127000"/>
            </p14:xfrm>
          </p:contentPart>
        </mc:Choice>
        <mc:Fallback xmlns="">
          <p:pic>
            <p:nvPicPr>
              <p:cNvPr id="12" name="墨迹 11"/>
            </p:nvPicPr>
            <p:blipFill>
              <a:blip r:embed="rId13"/>
            </p:blipFill>
            <p:spPr>
              <a:xfrm>
                <a:off x="1016000" y="2578100"/>
                <a:ext cx="76200" cy="12700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3" name="墨迹 12"/>
              <p14:cNvContentPartPr/>
              <p14:nvPr/>
            </p14:nvContentPartPr>
            <p14:xfrm>
              <a:off x="901700" y="2819400"/>
              <a:ext cx="209550" cy="6350"/>
            </p14:xfrm>
          </p:contentPart>
        </mc:Choice>
        <mc:Fallback xmlns="">
          <p:pic>
            <p:nvPicPr>
              <p:cNvPr id="13" name="墨迹 12"/>
            </p:nvPicPr>
            <p:blipFill>
              <a:blip r:embed="rId15"/>
            </p:blipFill>
            <p:spPr>
              <a:xfrm>
                <a:off x="901700" y="2819400"/>
                <a:ext cx="209550" cy="635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4" name="墨迹 13"/>
              <p14:cNvContentPartPr/>
              <p14:nvPr/>
            </p14:nvContentPartPr>
            <p14:xfrm>
              <a:off x="869950" y="2844800"/>
              <a:ext cx="57150" cy="360"/>
            </p14:xfrm>
          </p:contentPart>
        </mc:Choice>
        <mc:Fallback xmlns="">
          <p:pic>
            <p:nvPicPr>
              <p:cNvPr id="14" name="墨迹 13"/>
            </p:nvPicPr>
            <p:blipFill>
              <a:blip r:embed="rId17"/>
            </p:blipFill>
            <p:spPr>
              <a:xfrm>
                <a:off x="869950" y="2844800"/>
                <a:ext cx="57150" cy="36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5" name="墨迹 14"/>
              <p14:cNvContentPartPr/>
              <p14:nvPr/>
            </p14:nvContentPartPr>
            <p14:xfrm>
              <a:off x="1911350" y="2794000"/>
              <a:ext cx="717550" cy="19050"/>
            </p14:xfrm>
          </p:contentPart>
        </mc:Choice>
        <mc:Fallback xmlns="">
          <p:pic>
            <p:nvPicPr>
              <p:cNvPr id="15" name="墨迹 14"/>
            </p:nvPicPr>
            <p:blipFill>
              <a:blip r:embed="rId19"/>
            </p:blipFill>
            <p:spPr>
              <a:xfrm>
                <a:off x="1911350" y="2794000"/>
                <a:ext cx="717550" cy="1905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6" name="墨迹 15"/>
              <p14:cNvContentPartPr/>
              <p14:nvPr/>
            </p14:nvContentPartPr>
            <p14:xfrm>
              <a:off x="5797550" y="3714750"/>
              <a:ext cx="1143000" cy="38100"/>
            </p14:xfrm>
          </p:contentPart>
        </mc:Choice>
        <mc:Fallback xmlns="">
          <p:pic>
            <p:nvPicPr>
              <p:cNvPr id="16" name="墨迹 15"/>
            </p:nvPicPr>
            <p:blipFill>
              <a:blip r:embed="rId21"/>
            </p:blipFill>
            <p:spPr>
              <a:xfrm>
                <a:off x="5797550" y="3714750"/>
                <a:ext cx="1143000" cy="3810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7" name="墨迹 16"/>
              <p14:cNvContentPartPr/>
              <p14:nvPr/>
            </p14:nvContentPartPr>
            <p14:xfrm>
              <a:off x="5842000" y="3676650"/>
              <a:ext cx="584200" cy="57150"/>
            </p14:xfrm>
          </p:contentPart>
        </mc:Choice>
        <mc:Fallback xmlns="">
          <p:pic>
            <p:nvPicPr>
              <p:cNvPr id="17" name="墨迹 16"/>
            </p:nvPicPr>
            <p:blipFill>
              <a:blip r:embed="rId23"/>
            </p:blipFill>
            <p:spPr>
              <a:xfrm>
                <a:off x="5842000" y="3676650"/>
                <a:ext cx="584200" cy="5715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8" name="墨迹 17"/>
              <p14:cNvContentPartPr/>
              <p14:nvPr/>
            </p14:nvContentPartPr>
            <p14:xfrm>
              <a:off x="6521450" y="3619500"/>
              <a:ext cx="323850" cy="44450"/>
            </p14:xfrm>
          </p:contentPart>
        </mc:Choice>
        <mc:Fallback xmlns="">
          <p:pic>
            <p:nvPicPr>
              <p:cNvPr id="18" name="墨迹 17"/>
            </p:nvPicPr>
            <p:blipFill>
              <a:blip r:embed="rId25"/>
            </p:blipFill>
            <p:spPr>
              <a:xfrm>
                <a:off x="6521450" y="3619500"/>
                <a:ext cx="323850" cy="4445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9" name="墨迹 18"/>
              <p14:cNvContentPartPr/>
              <p14:nvPr/>
            </p14:nvContentPartPr>
            <p14:xfrm>
              <a:off x="9042400" y="1765300"/>
              <a:ext cx="1352550" cy="704850"/>
            </p14:xfrm>
          </p:contentPart>
        </mc:Choice>
        <mc:Fallback xmlns="">
          <p:pic>
            <p:nvPicPr>
              <p:cNvPr id="19" name="墨迹 18"/>
            </p:nvPicPr>
            <p:blipFill>
              <a:blip r:embed="rId27"/>
            </p:blipFill>
            <p:spPr>
              <a:xfrm>
                <a:off x="9042400" y="1765300"/>
                <a:ext cx="1352550" cy="70485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20" name="墨迹 19"/>
              <p14:cNvContentPartPr/>
              <p14:nvPr/>
            </p14:nvContentPartPr>
            <p14:xfrm>
              <a:off x="9175750" y="3816350"/>
              <a:ext cx="1257300" cy="38100"/>
            </p14:xfrm>
          </p:contentPart>
        </mc:Choice>
        <mc:Fallback xmlns="">
          <p:pic>
            <p:nvPicPr>
              <p:cNvPr id="20" name="墨迹 19"/>
            </p:nvPicPr>
            <p:blipFill>
              <a:blip r:embed="rId29"/>
            </p:blipFill>
            <p:spPr>
              <a:xfrm>
                <a:off x="9175750" y="3816350"/>
                <a:ext cx="1257300" cy="3810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21" name="墨迹 20"/>
              <p14:cNvContentPartPr/>
              <p14:nvPr/>
            </p14:nvContentPartPr>
            <p14:xfrm>
              <a:off x="1555750" y="4559300"/>
              <a:ext cx="1193800" cy="647700"/>
            </p14:xfrm>
          </p:contentPart>
        </mc:Choice>
        <mc:Fallback xmlns="">
          <p:pic>
            <p:nvPicPr>
              <p:cNvPr id="21" name="墨迹 20"/>
            </p:nvPicPr>
            <p:blipFill>
              <a:blip r:embed="rId31"/>
            </p:blipFill>
            <p:spPr>
              <a:xfrm>
                <a:off x="1555750" y="4559300"/>
                <a:ext cx="1193800" cy="64770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2" name="墨迹 21"/>
              <p14:cNvContentPartPr/>
              <p14:nvPr/>
            </p14:nvContentPartPr>
            <p14:xfrm>
              <a:off x="1797050" y="6223000"/>
              <a:ext cx="1174750" cy="12700"/>
            </p14:xfrm>
          </p:contentPart>
        </mc:Choice>
        <mc:Fallback xmlns="">
          <p:pic>
            <p:nvPicPr>
              <p:cNvPr id="22" name="墨迹 21"/>
            </p:nvPicPr>
            <p:blipFill>
              <a:blip r:embed="rId33"/>
            </p:blipFill>
            <p:spPr>
              <a:xfrm>
                <a:off x="1797050" y="6223000"/>
                <a:ext cx="1174750" cy="1270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3" name="墨迹 22"/>
              <p14:cNvContentPartPr/>
              <p14:nvPr/>
            </p14:nvContentPartPr>
            <p14:xfrm>
              <a:off x="1130300" y="4413250"/>
              <a:ext cx="177800" cy="1917700"/>
            </p14:xfrm>
          </p:contentPart>
        </mc:Choice>
        <mc:Fallback xmlns="">
          <p:pic>
            <p:nvPicPr>
              <p:cNvPr id="23" name="墨迹 22"/>
            </p:nvPicPr>
            <p:blipFill>
              <a:blip r:embed="rId35"/>
            </p:blipFill>
            <p:spPr>
              <a:xfrm>
                <a:off x="1130300" y="4413250"/>
                <a:ext cx="177800" cy="191770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4" name="墨迹 23"/>
              <p14:cNvContentPartPr/>
              <p14:nvPr/>
            </p14:nvContentPartPr>
            <p14:xfrm>
              <a:off x="1060450" y="4330700"/>
              <a:ext cx="2698750" cy="2209800"/>
            </p14:xfrm>
          </p:contentPart>
        </mc:Choice>
        <mc:Fallback xmlns="">
          <p:pic>
            <p:nvPicPr>
              <p:cNvPr id="24" name="墨迹 23"/>
            </p:nvPicPr>
            <p:blipFill>
              <a:blip r:embed="rId37"/>
            </p:blipFill>
            <p:spPr>
              <a:xfrm>
                <a:off x="1060450" y="4330700"/>
                <a:ext cx="2698750" cy="220980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5" name="墨迹 24"/>
              <p14:cNvContentPartPr/>
              <p14:nvPr/>
            </p14:nvContentPartPr>
            <p14:xfrm>
              <a:off x="1524000" y="5016500"/>
              <a:ext cx="1200150" cy="184150"/>
            </p14:xfrm>
          </p:contentPart>
        </mc:Choice>
        <mc:Fallback xmlns="">
          <p:pic>
            <p:nvPicPr>
              <p:cNvPr id="25" name="墨迹 24"/>
            </p:nvPicPr>
            <p:blipFill>
              <a:blip r:embed="rId39"/>
            </p:blipFill>
            <p:spPr>
              <a:xfrm>
                <a:off x="1524000" y="5016500"/>
                <a:ext cx="1200150" cy="18415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6" name="墨迹 25"/>
              <p14:cNvContentPartPr/>
              <p14:nvPr/>
            </p14:nvContentPartPr>
            <p14:xfrm>
              <a:off x="1562100" y="4883150"/>
              <a:ext cx="381000" cy="247650"/>
            </p14:xfrm>
          </p:contentPart>
        </mc:Choice>
        <mc:Fallback xmlns="">
          <p:pic>
            <p:nvPicPr>
              <p:cNvPr id="26" name="墨迹 25"/>
            </p:nvPicPr>
            <p:blipFill>
              <a:blip r:embed="rId41"/>
            </p:blipFill>
            <p:spPr>
              <a:xfrm>
                <a:off x="1562100" y="4883150"/>
                <a:ext cx="381000" cy="24765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7" name="墨迹 26"/>
              <p14:cNvContentPartPr/>
              <p14:nvPr/>
            </p14:nvContentPartPr>
            <p14:xfrm>
              <a:off x="1498600" y="4438650"/>
              <a:ext cx="1320800" cy="908050"/>
            </p14:xfrm>
          </p:contentPart>
        </mc:Choice>
        <mc:Fallback xmlns="">
          <p:pic>
            <p:nvPicPr>
              <p:cNvPr id="27" name="墨迹 26"/>
            </p:nvPicPr>
            <p:blipFill>
              <a:blip r:embed="rId43"/>
            </p:blipFill>
            <p:spPr>
              <a:xfrm>
                <a:off x="1498600" y="4438650"/>
                <a:ext cx="1320800" cy="90805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8" name="墨迹 27"/>
              <p14:cNvContentPartPr/>
              <p14:nvPr/>
            </p14:nvContentPartPr>
            <p14:xfrm>
              <a:off x="3308350" y="4229100"/>
              <a:ext cx="431800" cy="533400"/>
            </p14:xfrm>
          </p:contentPart>
        </mc:Choice>
        <mc:Fallback xmlns="">
          <p:pic>
            <p:nvPicPr>
              <p:cNvPr id="28" name="墨迹 27"/>
            </p:nvPicPr>
            <p:blipFill>
              <a:blip r:embed="rId45"/>
            </p:blipFill>
            <p:spPr>
              <a:xfrm>
                <a:off x="3308350" y="4229100"/>
                <a:ext cx="431800" cy="53340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9" name="墨迹 28"/>
              <p14:cNvContentPartPr/>
              <p14:nvPr/>
            </p14:nvContentPartPr>
            <p14:xfrm>
              <a:off x="3282950" y="5372100"/>
              <a:ext cx="393700" cy="317500"/>
            </p14:xfrm>
          </p:contentPart>
        </mc:Choice>
        <mc:Fallback xmlns="">
          <p:pic>
            <p:nvPicPr>
              <p:cNvPr id="29" name="墨迹 28"/>
            </p:nvPicPr>
            <p:blipFill>
              <a:blip r:embed="rId47"/>
            </p:blipFill>
            <p:spPr>
              <a:xfrm>
                <a:off x="3282950" y="5372100"/>
                <a:ext cx="393700" cy="317500"/>
              </a:xfrm>
              <a:prstGeom prst="rect"/>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a:stretch>
            <a:fillRect/>
          </a:stretch>
        </p:blipFill>
        <p:spPr>
          <a:xfrm>
            <a:off x="1139825" y="2300605"/>
            <a:ext cx="9912350" cy="2890520"/>
          </a:xfrm>
          <a:prstGeom prst="rect">
            <a:avLst/>
          </a:prstGeom>
        </p:spPr>
      </p:pic>
      <p:pic>
        <p:nvPicPr>
          <p:cNvPr id="3" name="图片 2"/>
          <p:cNvPicPr>
            <a:picLocks noChangeAspect="1"/>
          </p:cNvPicPr>
          <p:nvPr/>
        </p:nvPicPr>
        <p:blipFill>
          <a:blip r:embed="rId3"/>
          <a:stretch>
            <a:fillRect/>
          </a:stretch>
        </p:blipFill>
        <p:spPr>
          <a:xfrm>
            <a:off x="10185400" y="479425"/>
            <a:ext cx="607695" cy="131889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rcRect l="3832" t="10774" r="3453" b="4328"/>
          <a:stretch>
            <a:fillRect/>
          </a:stretch>
        </p:blipFill>
        <p:spPr>
          <a:xfrm>
            <a:off x="584835" y="2237740"/>
            <a:ext cx="7572375" cy="3890645"/>
          </a:xfrm>
          <a:prstGeom prst="rect">
            <a:avLst/>
          </a:prstGeom>
        </p:spPr>
      </p:pic>
      <p:sp>
        <p:nvSpPr>
          <p:cNvPr id="3" name="文本框 2"/>
          <p:cNvSpPr txBox="1"/>
          <p:nvPr/>
        </p:nvSpPr>
        <p:spPr>
          <a:xfrm>
            <a:off x="856615" y="366395"/>
            <a:ext cx="10478770" cy="1568450"/>
          </a:xfrm>
          <a:prstGeom prst="rect">
            <a:avLst/>
          </a:prstGeom>
          <a:noFill/>
        </p:spPr>
        <p:txBody>
          <a:bodyPr wrap="square" rtlCol="0" anchor="t">
            <a:spAutoFit/>
          </a:bodyPr>
          <a:lstStyle/>
          <a:p>
            <a:pPr algn="l"/>
            <a:r>
              <a:rPr lang="en-US" altLang="zh-CN" sz="3200" dirty="0">
                <a:latin typeface="Times New Roman" panose="02020603050405020304" pitchFamily="18" charset="0"/>
                <a:ea typeface="楷体" panose="02010609060101010101" pitchFamily="49" charset="-122"/>
                <a:cs typeface="Times New Roman" panose="02020603050405020304" pitchFamily="18" charset="0"/>
                <a:sym typeface="+mn-ea"/>
              </a:rPr>
              <a:t>Read the short text and locate the correct place of the following places and mark them on the map.</a:t>
            </a:r>
            <a:endParaRPr lang="en-US" altLang="zh-CN" sz="3200" dirty="0">
              <a:latin typeface="Times New Roman" panose="02020603050405020304" pitchFamily="18" charset="0"/>
              <a:ea typeface="楷体" panose="02010609060101010101" pitchFamily="49" charset="-122"/>
              <a:cs typeface="Times New Roman" panose="02020603050405020304" pitchFamily="18" charset="0"/>
              <a:sym typeface="+mn-ea"/>
            </a:endParaRPr>
          </a:p>
          <a:p>
            <a:pPr algn="l"/>
            <a:r>
              <a:rPr lang="zh-CN" altLang="en-US" sz="3200" b="1"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书店</a:t>
            </a:r>
            <a:r>
              <a:rPr lang="en-US" altLang="zh-CN" sz="3200" b="1"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3200" b="1"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银行</a:t>
            </a:r>
            <a:r>
              <a:rPr lang="en-US" altLang="zh-CN" sz="3200" b="1"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 2</a:t>
            </a:r>
            <a:r>
              <a:rPr lang="zh-CN" altLang="en-US" sz="3200" b="1"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号楼</a:t>
            </a:r>
            <a:r>
              <a:rPr lang="en-US" altLang="zh-CN" sz="3200" b="1"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 6</a:t>
            </a:r>
            <a:r>
              <a:rPr lang="zh-CN" altLang="en-US" sz="3200" b="1"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号楼</a:t>
            </a:r>
            <a:endParaRPr lang="zh-CN" altLang="en-US" sz="3200" b="1"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endParaRPr>
          </a:p>
        </p:txBody>
      </p:sp>
      <p:sp>
        <p:nvSpPr>
          <p:cNvPr id="4" name="文本框 3"/>
          <p:cNvSpPr txBox="1"/>
          <p:nvPr/>
        </p:nvSpPr>
        <p:spPr>
          <a:xfrm>
            <a:off x="8375650" y="2136140"/>
            <a:ext cx="3575050" cy="2061210"/>
          </a:xfrm>
          <a:prstGeom prst="rect">
            <a:avLst/>
          </a:prstGeom>
          <a:noFill/>
        </p:spPr>
        <p:txBody>
          <a:bodyPr wrap="square" rtlCol="0" anchor="t">
            <a:spAutoFit/>
          </a:bodyPr>
          <a:lstStyle/>
          <a:p>
            <a:pPr algn="l"/>
            <a:r>
              <a:rPr lang="zh-CN" altLang="en-US" sz="3200" dirty="0">
                <a:latin typeface="楷体" panose="02010609060101010101" pitchFamily="49" charset="-122"/>
                <a:ea typeface="楷体" panose="02010609060101010101" pitchFamily="49" charset="-122"/>
                <a:cs typeface="楷体" panose="02010609060101010101" pitchFamily="49" charset="-122"/>
                <a:sym typeface="+mn-ea"/>
              </a:rPr>
              <a:t>书店在</a:t>
            </a:r>
            <a:r>
              <a:rPr lang="en-US" altLang="zh-CN" sz="3200" dirty="0">
                <a:latin typeface="楷体" panose="02010609060101010101" pitchFamily="49" charset="-122"/>
                <a:ea typeface="楷体" panose="02010609060101010101" pitchFamily="49" charset="-122"/>
                <a:cs typeface="楷体" panose="02010609060101010101" pitchFamily="49" charset="-122"/>
                <a:sym typeface="+mn-ea"/>
              </a:rPr>
              <a:t>7</a:t>
            </a:r>
            <a:r>
              <a:rPr lang="zh-CN" altLang="en-US" sz="3200" dirty="0">
                <a:latin typeface="楷体" panose="02010609060101010101" pitchFamily="49" charset="-122"/>
                <a:ea typeface="楷体" panose="02010609060101010101" pitchFamily="49" charset="-122"/>
                <a:cs typeface="楷体" panose="02010609060101010101" pitchFamily="49" charset="-122"/>
                <a:sym typeface="+mn-ea"/>
              </a:rPr>
              <a:t>号楼北边，银行在书店西边，</a:t>
            </a:r>
            <a:endParaRPr lang="zh-CN" altLang="en-US" sz="3200" dirty="0">
              <a:latin typeface="楷体" panose="02010609060101010101" pitchFamily="49" charset="-122"/>
              <a:ea typeface="楷体" panose="02010609060101010101" pitchFamily="49" charset="-122"/>
              <a:cs typeface="楷体" panose="02010609060101010101" pitchFamily="49" charset="-122"/>
              <a:sym typeface="+mn-ea"/>
            </a:endParaRPr>
          </a:p>
          <a:p>
            <a:pPr algn="l"/>
            <a:r>
              <a:rPr lang="en-US" altLang="zh-CN" sz="3200" dirty="0">
                <a:latin typeface="楷体" panose="02010609060101010101" pitchFamily="49" charset="-122"/>
                <a:ea typeface="楷体" panose="02010609060101010101" pitchFamily="49" charset="-122"/>
                <a:cs typeface="楷体" panose="02010609060101010101" pitchFamily="49" charset="-122"/>
                <a:sym typeface="+mn-ea"/>
              </a:rPr>
              <a:t>7</a:t>
            </a:r>
            <a:r>
              <a:rPr lang="zh-CN" altLang="en-US" sz="3200" dirty="0">
                <a:latin typeface="楷体" panose="02010609060101010101" pitchFamily="49" charset="-122"/>
                <a:ea typeface="楷体" panose="02010609060101010101" pitchFamily="49" charset="-122"/>
                <a:cs typeface="楷体" panose="02010609060101010101" pitchFamily="49" charset="-122"/>
                <a:sym typeface="+mn-ea"/>
              </a:rPr>
              <a:t>号楼在</a:t>
            </a:r>
            <a:r>
              <a:rPr lang="en-US" altLang="zh-CN" sz="3200" dirty="0">
                <a:latin typeface="楷体" panose="02010609060101010101" pitchFamily="49" charset="-122"/>
                <a:ea typeface="楷体" panose="02010609060101010101" pitchFamily="49" charset="-122"/>
                <a:cs typeface="楷体" panose="02010609060101010101" pitchFamily="49" charset="-122"/>
                <a:sym typeface="+mn-ea"/>
              </a:rPr>
              <a:t>6</a:t>
            </a:r>
            <a:r>
              <a:rPr lang="zh-CN" altLang="en-US" sz="3200" dirty="0">
                <a:latin typeface="楷体" panose="02010609060101010101" pitchFamily="49" charset="-122"/>
                <a:ea typeface="楷体" panose="02010609060101010101" pitchFamily="49" charset="-122"/>
                <a:cs typeface="楷体" panose="02010609060101010101" pitchFamily="49" charset="-122"/>
                <a:sym typeface="+mn-ea"/>
              </a:rPr>
              <a:t>号楼东边，</a:t>
            </a:r>
            <a:r>
              <a:rPr lang="en-US" altLang="zh-CN" sz="3200" dirty="0">
                <a:latin typeface="楷体" panose="02010609060101010101" pitchFamily="49" charset="-122"/>
                <a:ea typeface="楷体" panose="02010609060101010101" pitchFamily="49" charset="-122"/>
                <a:cs typeface="楷体" panose="02010609060101010101" pitchFamily="49" charset="-122"/>
                <a:sym typeface="+mn-ea"/>
              </a:rPr>
              <a:t>2</a:t>
            </a:r>
            <a:r>
              <a:rPr lang="zh-CN" altLang="en-US" sz="3200" dirty="0">
                <a:latin typeface="楷体" panose="02010609060101010101" pitchFamily="49" charset="-122"/>
                <a:ea typeface="楷体" panose="02010609060101010101" pitchFamily="49" charset="-122"/>
                <a:cs typeface="楷体" panose="02010609060101010101" pitchFamily="49" charset="-122"/>
                <a:sym typeface="+mn-ea"/>
              </a:rPr>
              <a:t>号楼在</a:t>
            </a:r>
            <a:r>
              <a:rPr lang="en-US" altLang="zh-CN" sz="3200" dirty="0">
                <a:latin typeface="楷体" panose="02010609060101010101" pitchFamily="49" charset="-122"/>
                <a:ea typeface="楷体" panose="02010609060101010101" pitchFamily="49" charset="-122"/>
                <a:cs typeface="楷体" panose="02010609060101010101" pitchFamily="49" charset="-122"/>
                <a:sym typeface="+mn-ea"/>
              </a:rPr>
              <a:t>1</a:t>
            </a:r>
            <a:r>
              <a:rPr lang="zh-CN" altLang="en-US" sz="3200" dirty="0">
                <a:latin typeface="楷体" panose="02010609060101010101" pitchFamily="49" charset="-122"/>
                <a:ea typeface="楷体" panose="02010609060101010101" pitchFamily="49" charset="-122"/>
                <a:cs typeface="楷体" panose="02010609060101010101" pitchFamily="49" charset="-122"/>
                <a:sym typeface="+mn-ea"/>
              </a:rPr>
              <a:t>号楼西边</a:t>
            </a:r>
            <a:r>
              <a:rPr lang="en-US" altLang="zh-CN" sz="3200" dirty="0">
                <a:latin typeface="楷体" panose="02010609060101010101" pitchFamily="49" charset="-122"/>
                <a:ea typeface="楷体" panose="02010609060101010101" pitchFamily="49" charset="-122"/>
                <a:cs typeface="楷体" panose="02010609060101010101" pitchFamily="49" charset="-122"/>
                <a:sym typeface="+mn-ea"/>
              </a:rPr>
              <a:t>.</a:t>
            </a:r>
            <a:endParaRPr lang="en-US" altLang="zh-CN" sz="3200" dirty="0">
              <a:latin typeface="楷体" panose="02010609060101010101" pitchFamily="49" charset="-122"/>
              <a:ea typeface="楷体" panose="02010609060101010101" pitchFamily="49" charset="-122"/>
              <a:cs typeface="楷体" panose="02010609060101010101" pitchFamily="49" charset="-122"/>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银行0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16688" y="2997200"/>
            <a:ext cx="1368425" cy="596900"/>
          </a:xfrm>
          <a:prstGeom prst="rect">
            <a:avLst/>
          </a:prstGeom>
          <a:noFill/>
          <a:ln w="9525"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pic>
      <p:sp>
        <p:nvSpPr>
          <p:cNvPr id="3" name="Rectangle 10"/>
          <p:cNvSpPr>
            <a:spLocks noChangeArrowheads="1"/>
          </p:cNvSpPr>
          <p:nvPr/>
        </p:nvSpPr>
        <p:spPr bwMode="auto">
          <a:xfrm>
            <a:off x="2266950" y="1268413"/>
            <a:ext cx="3168650" cy="2232025"/>
          </a:xfrm>
          <a:prstGeom prst="rect">
            <a:avLst/>
          </a:prstGeom>
          <a:noFill/>
          <a:ln w="9525" cap="rnd">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endParaRPr lang="zh-CN" altLang="en-US"/>
          </a:p>
        </p:txBody>
      </p:sp>
      <p:grpSp>
        <p:nvGrpSpPr>
          <p:cNvPr id="4" name="Group 11"/>
          <p:cNvGrpSpPr/>
          <p:nvPr/>
        </p:nvGrpSpPr>
        <p:grpSpPr bwMode="auto">
          <a:xfrm>
            <a:off x="2698750" y="1268413"/>
            <a:ext cx="215900" cy="2232025"/>
            <a:chOff x="3061" y="436"/>
            <a:chExt cx="136" cy="1406"/>
          </a:xfrm>
        </p:grpSpPr>
        <p:sp>
          <p:nvSpPr>
            <p:cNvPr id="5" name="Rectangle 12"/>
            <p:cNvSpPr>
              <a:spLocks noChangeArrowheads="1"/>
            </p:cNvSpPr>
            <p:nvPr/>
          </p:nvSpPr>
          <p:spPr bwMode="auto">
            <a:xfrm>
              <a:off x="3061" y="438"/>
              <a:ext cx="136" cy="1404"/>
            </a:xfrm>
            <a:prstGeom prst="rect">
              <a:avLst/>
            </a:prstGeom>
            <a:solidFill>
              <a:srgbClr val="FFFFFF"/>
            </a:solidFill>
            <a:ln w="9525" cap="rnd" algn="ctr">
              <a:solidFill>
                <a:srgbClr val="000000"/>
              </a:solidFill>
              <a:prstDash val="sysDot"/>
              <a:miter lim="800000"/>
            </a:ln>
          </p:spPr>
          <p:txBody>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endParaRPr lang="zh-CN" altLang="en-US"/>
            </a:p>
          </p:txBody>
        </p:sp>
        <p:sp>
          <p:nvSpPr>
            <p:cNvPr id="6" name="Line 13"/>
            <p:cNvSpPr>
              <a:spLocks noChangeShapeType="1"/>
            </p:cNvSpPr>
            <p:nvPr/>
          </p:nvSpPr>
          <p:spPr bwMode="auto">
            <a:xfrm>
              <a:off x="3123" y="436"/>
              <a:ext cx="0" cy="1404"/>
            </a:xfrm>
            <a:prstGeom prst="line">
              <a:avLst/>
            </a:prstGeom>
            <a:noFill/>
            <a:ln w="76200" cmpd="tri">
              <a:solidFill>
                <a:srgbClr val="000000"/>
              </a:solidFill>
              <a:prstDash val="sysDot"/>
              <a:round/>
            </a:ln>
            <a:extLst>
              <a:ext uri="{909E8E84-426E-40DD-AFC4-6F175D3DCCD1}">
                <a14:hiddenFill xmlns:a14="http://schemas.microsoft.com/office/drawing/2010/main">
                  <a:noFill/>
                </a14:hiddenFill>
              </a:ext>
            </a:extLst>
          </p:spPr>
          <p:txBody>
            <a:bodyPr/>
            <a:lstStyle/>
            <a:p>
              <a:endParaRPr lang="zh-CN" altLang="en-US"/>
            </a:p>
          </p:txBody>
        </p:sp>
      </p:grpSp>
      <p:pic>
        <p:nvPicPr>
          <p:cNvPr id="7" name="Picture 14" descr="银行0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54513" y="1989138"/>
            <a:ext cx="984250" cy="428625"/>
          </a:xfrm>
          <a:prstGeom prst="rect">
            <a:avLst/>
          </a:prstGeom>
          <a:noFill/>
          <a:ln w="9525"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pic>
      <p:grpSp>
        <p:nvGrpSpPr>
          <p:cNvPr id="8" name="Group 15"/>
          <p:cNvGrpSpPr/>
          <p:nvPr/>
        </p:nvGrpSpPr>
        <p:grpSpPr bwMode="auto">
          <a:xfrm>
            <a:off x="4672013" y="1225550"/>
            <a:ext cx="360362" cy="547688"/>
            <a:chOff x="4259" y="409"/>
            <a:chExt cx="227" cy="345"/>
          </a:xfrm>
        </p:grpSpPr>
        <p:grpSp>
          <p:nvGrpSpPr>
            <p:cNvPr id="9" name="Group 16"/>
            <p:cNvGrpSpPr/>
            <p:nvPr/>
          </p:nvGrpSpPr>
          <p:grpSpPr bwMode="auto">
            <a:xfrm>
              <a:off x="4312" y="589"/>
              <a:ext cx="145" cy="165"/>
              <a:chOff x="7047" y="8148"/>
              <a:chExt cx="630" cy="780"/>
            </a:xfrm>
          </p:grpSpPr>
          <p:sp>
            <p:nvSpPr>
              <p:cNvPr id="11" name="Line 17"/>
              <p:cNvSpPr>
                <a:spLocks noChangeShapeType="1"/>
              </p:cNvSpPr>
              <p:nvPr/>
            </p:nvSpPr>
            <p:spPr bwMode="auto">
              <a:xfrm>
                <a:off x="7047" y="8538"/>
                <a:ext cx="63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 name="Line 18"/>
              <p:cNvSpPr>
                <a:spLocks noChangeShapeType="1"/>
              </p:cNvSpPr>
              <p:nvPr/>
            </p:nvSpPr>
            <p:spPr bwMode="auto">
              <a:xfrm>
                <a:off x="7362" y="8148"/>
                <a:ext cx="0" cy="780"/>
              </a:xfrm>
              <a:prstGeom prst="line">
                <a:avLst/>
              </a:prstGeom>
              <a:noFill/>
              <a:ln w="9525">
                <a:solidFill>
                  <a:srgbClr val="000000"/>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 name="Text Box 19"/>
            <p:cNvSpPr txBox="1">
              <a:spLocks noChangeArrowheads="1"/>
            </p:cNvSpPr>
            <p:nvPr/>
          </p:nvSpPr>
          <p:spPr bwMode="auto">
            <a:xfrm>
              <a:off x="4259" y="409"/>
              <a:ext cx="227"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lgn="just"/>
              <a:r>
                <a:rPr lang="zh-CN" altLang="en-US" sz="1400">
                  <a:latin typeface="Times New Roman" panose="02020603050405020304" pitchFamily="18" charset="0"/>
                  <a:ea typeface="黑体" panose="02010609060101010101" pitchFamily="49" charset="-122"/>
                </a:rPr>
                <a:t>北</a:t>
              </a:r>
              <a:endParaRPr lang="zh-CN" altLang="en-US" sz="1400">
                <a:ea typeface="黑体" panose="02010609060101010101" pitchFamily="49" charset="-122"/>
              </a:endParaRPr>
            </a:p>
          </p:txBody>
        </p:sp>
      </p:grpSp>
      <p:grpSp>
        <p:nvGrpSpPr>
          <p:cNvPr id="13" name="Group 22"/>
          <p:cNvGrpSpPr/>
          <p:nvPr/>
        </p:nvGrpSpPr>
        <p:grpSpPr bwMode="auto">
          <a:xfrm>
            <a:off x="3089275" y="2017713"/>
            <a:ext cx="1008063" cy="371475"/>
            <a:chOff x="3787" y="1253"/>
            <a:chExt cx="1122" cy="324"/>
          </a:xfrm>
        </p:grpSpPr>
        <p:pic>
          <p:nvPicPr>
            <p:cNvPr id="14" name="Picture 23" descr="书店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7" y="1253"/>
              <a:ext cx="1122" cy="324"/>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sp>
          <p:nvSpPr>
            <p:cNvPr id="15" name="Rectangle 24"/>
            <p:cNvSpPr>
              <a:spLocks noChangeArrowheads="1"/>
            </p:cNvSpPr>
            <p:nvPr/>
          </p:nvSpPr>
          <p:spPr bwMode="auto">
            <a:xfrm>
              <a:off x="4767" y="1253"/>
              <a:ext cx="113" cy="227"/>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endParaRPr lang="zh-CN" altLang="en-US"/>
            </a:p>
          </p:txBody>
        </p:sp>
      </p:grpSp>
      <p:pic>
        <p:nvPicPr>
          <p:cNvPr id="16" name="Picture 25" descr="L07-01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4300" y="4078288"/>
            <a:ext cx="295275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AutoShape 8"/>
          <p:cNvSpPr>
            <a:spLocks noChangeArrowheads="1"/>
          </p:cNvSpPr>
          <p:nvPr/>
        </p:nvSpPr>
        <p:spPr bwMode="auto">
          <a:xfrm>
            <a:off x="1547813" y="981075"/>
            <a:ext cx="4465637" cy="2808288"/>
          </a:xfrm>
          <a:prstGeom prst="wedgeRoundRectCallout">
            <a:avLst>
              <a:gd name="adj1" fmla="val 20565"/>
              <a:gd name="adj2" fmla="val 75157"/>
              <a:gd name="adj3" fmla="val 16667"/>
            </a:avLst>
          </a:prstGeom>
          <a:noFill/>
          <a:ln w="9525" cap="rnd">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endParaRPr lang="zh-CN" altLang="zh-CN"/>
          </a:p>
        </p:txBody>
      </p:sp>
      <p:sp>
        <p:nvSpPr>
          <p:cNvPr id="18" name="AutoShape 4"/>
          <p:cNvSpPr>
            <a:spLocks noChangeArrowheads="1"/>
          </p:cNvSpPr>
          <p:nvPr/>
        </p:nvSpPr>
        <p:spPr bwMode="auto">
          <a:xfrm>
            <a:off x="6227763" y="2493963"/>
            <a:ext cx="2305050" cy="1584325"/>
          </a:xfrm>
          <a:prstGeom prst="wedgeEllipseCallout">
            <a:avLst>
              <a:gd name="adj1" fmla="val -51241"/>
              <a:gd name="adj2" fmla="val 69639"/>
            </a:avLst>
          </a:prstGeom>
          <a:noFill/>
          <a:ln w="9525" cap="rnd">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endParaRPr lang="zh-CN" altLang="zh-CN"/>
          </a:p>
        </p:txBody>
      </p:sp>
      <p:sp>
        <p:nvSpPr>
          <p:cNvPr id="19" name="Text Box 27"/>
          <p:cNvSpPr txBox="1">
            <a:spLocks noChangeArrowheads="1"/>
          </p:cNvSpPr>
          <p:nvPr/>
        </p:nvSpPr>
        <p:spPr bwMode="auto">
          <a:xfrm>
            <a:off x="7885113" y="2822575"/>
            <a:ext cx="6477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ot"/>
                <a:miter lim="800000"/>
                <a:headEnd/>
                <a:tailEnd/>
              </a14:hiddenLine>
            </a:ext>
          </a:extLst>
        </p:spPr>
        <p:txBody>
          <a:bodyPr>
            <a:spAutoFit/>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spcBef>
                <a:spcPct val="50000"/>
              </a:spcBef>
            </a:pPr>
            <a:r>
              <a:rPr lang="zh-CN" altLang="en-US" sz="4800" b="1">
                <a:solidFill>
                  <a:schemeClr val="hlink"/>
                </a:solidFill>
              </a:rPr>
              <a:t>？</a:t>
            </a:r>
            <a:endParaRPr lang="zh-CN" altLang="en-US" sz="4800" b="1">
              <a:solidFill>
                <a:schemeClr val="hlink"/>
              </a:solidFill>
            </a:endParaRPr>
          </a:p>
        </p:txBody>
      </p:sp>
      <p:sp>
        <p:nvSpPr>
          <p:cNvPr id="20" name="AutoShape 28"/>
          <p:cNvSpPr>
            <a:spLocks noChangeArrowheads="1"/>
          </p:cNvSpPr>
          <p:nvPr/>
        </p:nvSpPr>
        <p:spPr bwMode="auto">
          <a:xfrm>
            <a:off x="2339975" y="2492375"/>
            <a:ext cx="287338" cy="215900"/>
          </a:xfrm>
          <a:prstGeom prst="star5">
            <a:avLst/>
          </a:prstGeom>
          <a:solidFill>
            <a:schemeClr val="hlink"/>
          </a:solidFill>
          <a:ln w="19050" cap="rnd" algn="ctr">
            <a:solidFill>
              <a:schemeClr val="tx1"/>
            </a:solidFill>
            <a:prstDash val="sysDot"/>
            <a:miter lim="800000"/>
          </a:ln>
          <a:effectLst/>
        </p:spPr>
        <p:txBody>
          <a:bodyPr wrap="none" anchor="ctr"/>
          <a:lstStyle/>
          <a:p>
            <a:pPr>
              <a:defRPr/>
            </a:pPr>
            <a:endParaRPr lang="zh-CN" altLang="en-US"/>
          </a:p>
        </p:txBody>
      </p:sp>
      <p:sp>
        <p:nvSpPr>
          <p:cNvPr id="21" name="Text Box 12"/>
          <p:cNvSpPr txBox="1">
            <a:spLocks noChangeArrowheads="1"/>
          </p:cNvSpPr>
          <p:nvPr/>
        </p:nvSpPr>
        <p:spPr bwMode="auto">
          <a:xfrm>
            <a:off x="250825" y="436563"/>
            <a:ext cx="24495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spcBef>
                <a:spcPct val="50000"/>
              </a:spcBef>
            </a:pPr>
            <a:r>
              <a:rPr lang="zh-CN" altLang="en-US" sz="2000" b="1" dirty="0">
                <a:solidFill>
                  <a:srgbClr val="0070C0"/>
                </a:solidFill>
                <a:latin typeface="宋体" panose="02010600030101010101" pitchFamily="2" charset="-122"/>
              </a:rPr>
              <a:t>课文 </a:t>
            </a:r>
            <a:r>
              <a:rPr lang="en-US" altLang="zh-CN" sz="2000" b="1" dirty="0">
                <a:solidFill>
                  <a:srgbClr val="0070C0"/>
                </a:solidFill>
                <a:latin typeface="宋体" panose="02010600030101010101" pitchFamily="2" charset="-122"/>
              </a:rPr>
              <a:t>Texts</a:t>
            </a:r>
            <a:r>
              <a:rPr lang="zh-CN" altLang="en-US" sz="2000" b="1" dirty="0">
                <a:solidFill>
                  <a:srgbClr val="0070C0"/>
                </a:solidFill>
                <a:latin typeface="宋体" panose="02010600030101010101" pitchFamily="2" charset="-122"/>
              </a:rPr>
              <a:t>（一）</a:t>
            </a:r>
            <a:endParaRPr lang="zh-CN" altLang="en-US" sz="2000" b="1" dirty="0">
              <a:solidFill>
                <a:srgbClr val="0070C0"/>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7"/>
                                        </p:tgtEl>
                                      </p:cBhvr>
                                    </p:animEffect>
                                    <p:animScale>
                                      <p:cBhvr>
                                        <p:cTn id="12"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83515" y="964565"/>
            <a:ext cx="12007850" cy="4707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fontAlgn="auto">
              <a:lnSpc>
                <a:spcPts val="4500"/>
              </a:lnSpc>
              <a:spcBef>
                <a:spcPts val="0"/>
              </a:spcBef>
            </a:pPr>
            <a:r>
              <a:rPr lang="zh-CN" altLang="en-US" sz="3600" dirty="0">
                <a:latin typeface="楷体" panose="02010609060101010101" pitchFamily="49" charset="-122"/>
                <a:ea typeface="楷体" panose="02010609060101010101" pitchFamily="49" charset="-122"/>
                <a:cs typeface="楷体" panose="02010609060101010101" pitchFamily="49" charset="-122"/>
              </a:rPr>
              <a:t>路人：请问，银行在哪儿？</a:t>
            </a:r>
            <a:endParaRPr lang="zh-CN" altLang="en-US" sz="3600" dirty="0">
              <a:latin typeface="楷体" panose="02010609060101010101" pitchFamily="49" charset="-122"/>
              <a:ea typeface="楷体" panose="02010609060101010101" pitchFamily="49" charset="-122"/>
              <a:cs typeface="楷体" panose="02010609060101010101" pitchFamily="49" charset="-122"/>
            </a:endParaRPr>
          </a:p>
          <a:p>
            <a:pPr fontAlgn="auto">
              <a:lnSpc>
                <a:spcPts val="4500"/>
              </a:lnSpc>
              <a:spcBef>
                <a:spcPts val="0"/>
              </a:spcBef>
            </a:pPr>
            <a:r>
              <a:rPr lang="zh-CN" altLang="en-US" sz="3600" dirty="0">
                <a:latin typeface="楷体" panose="02010609060101010101" pitchFamily="49" charset="-122"/>
                <a:ea typeface="楷体" panose="02010609060101010101" pitchFamily="49" charset="-122"/>
                <a:cs typeface="楷体" panose="02010609060101010101" pitchFamily="49" charset="-122"/>
              </a:rPr>
              <a:t>林月：银行在东边。</a:t>
            </a:r>
            <a:endParaRPr lang="zh-CN" altLang="en-US" sz="3600" dirty="0">
              <a:latin typeface="楷体" panose="02010609060101010101" pitchFamily="49" charset="-122"/>
              <a:ea typeface="楷体" panose="02010609060101010101" pitchFamily="49" charset="-122"/>
              <a:cs typeface="楷体" panose="02010609060101010101" pitchFamily="49" charset="-122"/>
            </a:endParaRPr>
          </a:p>
          <a:p>
            <a:pPr fontAlgn="auto">
              <a:lnSpc>
                <a:spcPts val="4500"/>
              </a:lnSpc>
              <a:spcBef>
                <a:spcPts val="0"/>
              </a:spcBef>
            </a:pPr>
            <a:r>
              <a:rPr lang="zh-CN" altLang="en-US" sz="3600" dirty="0">
                <a:latin typeface="楷体" panose="02010609060101010101" pitchFamily="49" charset="-122"/>
                <a:ea typeface="楷体" panose="02010609060101010101" pitchFamily="49" charset="-122"/>
                <a:cs typeface="楷体" panose="02010609060101010101" pitchFamily="49" charset="-122"/>
              </a:rPr>
              <a:t>路人：这是什么地方？哪座楼是银行？ </a:t>
            </a:r>
            <a:r>
              <a:rPr lang="en-US" altLang="zh-CN" sz="3600" dirty="0">
                <a:latin typeface="楷体" panose="02010609060101010101" pitchFamily="49" charset="-122"/>
                <a:ea typeface="楷体" panose="02010609060101010101" pitchFamily="49" charset="-122"/>
                <a:cs typeface="楷体" panose="02010609060101010101" pitchFamily="49" charset="-122"/>
              </a:rPr>
              <a:t>    </a:t>
            </a:r>
            <a:endParaRPr lang="en-US" altLang="zh-CN" sz="3600" dirty="0">
              <a:latin typeface="楷体" panose="02010609060101010101" pitchFamily="49" charset="-122"/>
              <a:ea typeface="楷体" panose="02010609060101010101" pitchFamily="49" charset="-122"/>
              <a:cs typeface="楷体" panose="02010609060101010101" pitchFamily="49" charset="-122"/>
            </a:endParaRPr>
          </a:p>
          <a:p>
            <a:pPr fontAlgn="auto">
              <a:lnSpc>
                <a:spcPts val="4500"/>
              </a:lnSpc>
              <a:spcBef>
                <a:spcPts val="0"/>
              </a:spcBef>
            </a:pPr>
            <a:r>
              <a:rPr lang="en-US" altLang="zh-CN" sz="3600" dirty="0">
                <a:latin typeface="楷体" panose="02010609060101010101" pitchFamily="49" charset="-122"/>
                <a:ea typeface="楷体" panose="02010609060101010101" pitchFamily="49" charset="-122"/>
                <a:cs typeface="楷体" panose="02010609060101010101" pitchFamily="49" charset="-122"/>
              </a:rPr>
              <a:t>      </a:t>
            </a:r>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What is this place? Which building is the bank.</a:t>
            </a:r>
            <a:endParaRPr lang="zh-CN" altLang="en-US" sz="3600" dirty="0">
              <a:latin typeface="楷体" panose="02010609060101010101" pitchFamily="49" charset="-122"/>
              <a:ea typeface="楷体" panose="02010609060101010101" pitchFamily="49" charset="-122"/>
              <a:cs typeface="楷体" panose="02010609060101010101" pitchFamily="49" charset="-122"/>
            </a:endParaRPr>
          </a:p>
          <a:p>
            <a:pPr fontAlgn="auto">
              <a:lnSpc>
                <a:spcPts val="4500"/>
              </a:lnSpc>
              <a:spcBef>
                <a:spcPts val="0"/>
              </a:spcBef>
            </a:pPr>
            <a:r>
              <a:rPr lang="zh-CN" altLang="en-US" sz="3600" dirty="0">
                <a:latin typeface="楷体" panose="02010609060101010101" pitchFamily="49" charset="-122"/>
                <a:ea typeface="楷体" panose="02010609060101010101" pitchFamily="49" charset="-122"/>
                <a:cs typeface="楷体" panose="02010609060101010101" pitchFamily="49" charset="-122"/>
              </a:rPr>
              <a:t>林月：这是书店，</a:t>
            </a:r>
            <a:r>
              <a:rPr lang="zh-CN" altLang="en-US" sz="3600" b="1" dirty="0">
                <a:solidFill>
                  <a:srgbClr val="FF00FF"/>
                </a:solidFill>
                <a:latin typeface="楷体" panose="02010609060101010101" pitchFamily="49" charset="-122"/>
                <a:ea typeface="楷体" panose="02010609060101010101" pitchFamily="49" charset="-122"/>
                <a:cs typeface="楷体" panose="02010609060101010101" pitchFamily="49" charset="-122"/>
              </a:rPr>
              <a:t>东边的那座楼</a:t>
            </a:r>
            <a:r>
              <a:rPr lang="zh-CN" altLang="en-US" sz="3600" dirty="0">
                <a:latin typeface="楷体" panose="02010609060101010101" pitchFamily="49" charset="-122"/>
                <a:ea typeface="楷体" panose="02010609060101010101" pitchFamily="49" charset="-122"/>
                <a:cs typeface="楷体" panose="02010609060101010101" pitchFamily="49" charset="-122"/>
              </a:rPr>
              <a:t>是银行。</a:t>
            </a:r>
            <a:endParaRPr lang="zh-CN" altLang="en-US" sz="3600" dirty="0">
              <a:latin typeface="楷体" panose="02010609060101010101" pitchFamily="49" charset="-122"/>
              <a:ea typeface="楷体" panose="02010609060101010101" pitchFamily="49" charset="-122"/>
              <a:cs typeface="楷体" panose="02010609060101010101" pitchFamily="49" charset="-122"/>
            </a:endParaRPr>
          </a:p>
          <a:p>
            <a:pPr fontAlgn="auto">
              <a:lnSpc>
                <a:spcPts val="4500"/>
              </a:lnSpc>
              <a:spcBef>
                <a:spcPts val="0"/>
              </a:spcBef>
            </a:pPr>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This is the bookstore. The building to the East is the bank.</a:t>
            </a:r>
            <a:endParaRPr lang="zh-CN" altLang="en-US" sz="3600" dirty="0">
              <a:latin typeface="楷体" panose="02010609060101010101" pitchFamily="49" charset="-122"/>
              <a:ea typeface="楷体" panose="02010609060101010101" pitchFamily="49" charset="-122"/>
              <a:cs typeface="楷体" panose="02010609060101010101" pitchFamily="49" charset="-122"/>
            </a:endParaRPr>
          </a:p>
          <a:p>
            <a:pPr fontAlgn="auto">
              <a:lnSpc>
                <a:spcPts val="4500"/>
              </a:lnSpc>
              <a:spcBef>
                <a:spcPts val="0"/>
              </a:spcBef>
            </a:pPr>
            <a:r>
              <a:rPr lang="zh-CN" altLang="en-US" sz="3600" dirty="0">
                <a:latin typeface="楷体" panose="02010609060101010101" pitchFamily="49" charset="-122"/>
                <a:ea typeface="楷体" panose="02010609060101010101" pitchFamily="49" charset="-122"/>
                <a:cs typeface="楷体" panose="02010609060101010101" pitchFamily="49" charset="-122"/>
              </a:rPr>
              <a:t>路人：谢谢！</a:t>
            </a:r>
            <a:endParaRPr lang="zh-CN" altLang="en-US" sz="3600" dirty="0">
              <a:latin typeface="楷体" panose="02010609060101010101" pitchFamily="49" charset="-122"/>
              <a:ea typeface="楷体" panose="02010609060101010101" pitchFamily="49" charset="-122"/>
              <a:cs typeface="楷体" panose="02010609060101010101" pitchFamily="49" charset="-122"/>
            </a:endParaRPr>
          </a:p>
          <a:p>
            <a:pPr fontAlgn="auto">
              <a:lnSpc>
                <a:spcPts val="4500"/>
              </a:lnSpc>
              <a:spcBef>
                <a:spcPts val="0"/>
              </a:spcBef>
            </a:pPr>
            <a:r>
              <a:rPr lang="zh-CN" altLang="en-US" sz="3600" dirty="0">
                <a:latin typeface="楷体" panose="02010609060101010101" pitchFamily="49" charset="-122"/>
                <a:ea typeface="楷体" panose="02010609060101010101" pitchFamily="49" charset="-122"/>
                <a:cs typeface="楷体" panose="02010609060101010101" pitchFamily="49" charset="-122"/>
              </a:rPr>
              <a:t>林月：不客气！</a:t>
            </a:r>
            <a:endParaRPr lang="zh-CN" altLang="en-US" sz="3600" dirty="0">
              <a:latin typeface="楷体" panose="02010609060101010101" pitchFamily="49" charset="-122"/>
              <a:ea typeface="楷体" panose="02010609060101010101" pitchFamily="49" charset="-122"/>
              <a:cs typeface="楷体" panose="02010609060101010101" pitchFamily="49" charset="-122"/>
            </a:endParaRPr>
          </a:p>
        </p:txBody>
      </p:sp>
      <p:sp>
        <p:nvSpPr>
          <p:cNvPr id="3" name="Text Box 12"/>
          <p:cNvSpPr txBox="1">
            <a:spLocks noChangeArrowheads="1"/>
          </p:cNvSpPr>
          <p:nvPr/>
        </p:nvSpPr>
        <p:spPr bwMode="auto">
          <a:xfrm>
            <a:off x="183782" y="102369"/>
            <a:ext cx="1584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spcBef>
                <a:spcPct val="50000"/>
              </a:spcBef>
            </a:pPr>
            <a:r>
              <a:rPr lang="zh-CN" altLang="en-US" sz="2000" b="1" dirty="0">
                <a:solidFill>
                  <a:srgbClr val="0070C0"/>
                </a:solidFill>
                <a:latin typeface="宋体" panose="02010600030101010101" pitchFamily="2" charset="-122"/>
              </a:rPr>
              <a:t>朗读课文</a:t>
            </a:r>
            <a:endParaRPr lang="zh-CN" altLang="en-US" sz="2000" b="1" dirty="0">
              <a:solidFill>
                <a:srgbClr val="0070C0"/>
              </a:solidFill>
              <a:latin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358890" y="3040380"/>
            <a:ext cx="4246880" cy="583565"/>
          </a:xfrm>
          <a:prstGeom prst="rect">
            <a:avLst/>
          </a:prstGeom>
          <a:noFill/>
        </p:spPr>
        <p:txBody>
          <a:bodyPr wrap="none" rtlCol="0" anchor="t">
            <a:spAutoFit/>
          </a:bodyPr>
          <a:lstStyle/>
          <a:p>
            <a:r>
              <a:rPr lang="zh-CN" altLang="en-US" sz="3200" dirty="0">
                <a:latin typeface="楷体" panose="02010609060101010101" pitchFamily="49" charset="-122"/>
                <a:ea typeface="楷体" panose="02010609060101010101" pitchFamily="49" charset="-122"/>
                <a:cs typeface="楷体" panose="02010609060101010101" pitchFamily="49" charset="-122"/>
                <a:sym typeface="+mn-ea"/>
              </a:rPr>
              <a:t>银行是东边的那座楼。</a:t>
            </a:r>
            <a:endParaRPr lang="zh-CN" altLang="en-US" sz="3200" dirty="0">
              <a:latin typeface="楷体" panose="02010609060101010101" pitchFamily="49" charset="-122"/>
              <a:ea typeface="楷体" panose="02010609060101010101" pitchFamily="49" charset="-122"/>
              <a:cs typeface="楷体" panose="02010609060101010101" pitchFamily="49" charset="-122"/>
              <a:sym typeface="+mn-ea"/>
            </a:endParaRPr>
          </a:p>
        </p:txBody>
      </p:sp>
      <p:sp>
        <p:nvSpPr>
          <p:cNvPr id="3" name="文本框 2"/>
          <p:cNvSpPr txBox="1"/>
          <p:nvPr/>
        </p:nvSpPr>
        <p:spPr>
          <a:xfrm>
            <a:off x="1805305" y="3040380"/>
            <a:ext cx="4258310" cy="583565"/>
          </a:xfrm>
          <a:prstGeom prst="rect">
            <a:avLst/>
          </a:prstGeom>
          <a:noFill/>
        </p:spPr>
        <p:txBody>
          <a:bodyPr wrap="none" rtlCol="0" anchor="t">
            <a:spAutoFit/>
          </a:bodyPr>
          <a:lstStyle/>
          <a:p>
            <a:r>
              <a:rPr lang="zh-CN" altLang="en-US" sz="3200" b="1" dirty="0">
                <a:solidFill>
                  <a:srgbClr val="FF00FF"/>
                </a:solidFill>
                <a:latin typeface="楷体" panose="02010609060101010101" pitchFamily="49" charset="-122"/>
                <a:ea typeface="楷体" panose="02010609060101010101" pitchFamily="49" charset="-122"/>
                <a:cs typeface="楷体" panose="02010609060101010101" pitchFamily="49" charset="-122"/>
                <a:sym typeface="+mn-ea"/>
              </a:rPr>
              <a:t>东边的那座楼</a:t>
            </a:r>
            <a:r>
              <a:rPr lang="zh-CN" altLang="en-US" sz="3200" dirty="0">
                <a:latin typeface="楷体" panose="02010609060101010101" pitchFamily="49" charset="-122"/>
                <a:ea typeface="楷体" panose="02010609060101010101" pitchFamily="49" charset="-122"/>
                <a:cs typeface="楷体" panose="02010609060101010101" pitchFamily="49" charset="-122"/>
                <a:sym typeface="+mn-ea"/>
              </a:rPr>
              <a:t>是银行。</a:t>
            </a:r>
            <a:endParaRPr lang="zh-CN" altLang="en-US" sz="3200" dirty="0">
              <a:latin typeface="楷体" panose="02010609060101010101" pitchFamily="49" charset="-122"/>
              <a:ea typeface="楷体" panose="02010609060101010101" pitchFamily="49" charset="-122"/>
              <a:cs typeface="楷体" panose="02010609060101010101" pitchFamily="49" charset="-122"/>
              <a:sym typeface="+mn-ea"/>
            </a:endParaRPr>
          </a:p>
        </p:txBody>
      </p:sp>
      <p:sp>
        <p:nvSpPr>
          <p:cNvPr id="4" name="文本框 3"/>
          <p:cNvSpPr txBox="1"/>
          <p:nvPr/>
        </p:nvSpPr>
        <p:spPr>
          <a:xfrm>
            <a:off x="1805305" y="2309495"/>
            <a:ext cx="7498080" cy="583565"/>
          </a:xfrm>
          <a:prstGeom prst="rect">
            <a:avLst/>
          </a:prstGeom>
          <a:noFill/>
        </p:spPr>
        <p:txBody>
          <a:bodyPr wrap="none" rtlCol="0" anchor="t">
            <a:spAutoFit/>
          </a:bodyPr>
          <a:lstStyle/>
          <a:p>
            <a:r>
              <a:rPr lang="zh-CN" altLang="en-US" sz="3200" dirty="0">
                <a:latin typeface="楷体" panose="02010609060101010101" pitchFamily="49" charset="-122"/>
                <a:ea typeface="楷体" panose="02010609060101010101" pitchFamily="49" charset="-122"/>
                <a:cs typeface="楷体" panose="02010609060101010101" pitchFamily="49" charset="-122"/>
                <a:sym typeface="+mn-ea"/>
              </a:rPr>
              <a:t>哪座楼是银行？</a:t>
            </a:r>
            <a:r>
              <a:rPr lang="en-US" altLang="zh-CN" sz="3200" dirty="0">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3200" dirty="0">
                <a:latin typeface="楷体" panose="02010609060101010101" pitchFamily="49" charset="-122"/>
                <a:ea typeface="楷体" panose="02010609060101010101" pitchFamily="49" charset="-122"/>
                <a:cs typeface="楷体" panose="02010609060101010101" pitchFamily="49" charset="-122"/>
                <a:sym typeface="+mn-ea"/>
              </a:rPr>
              <a:t>银行是哪座楼？</a:t>
            </a:r>
            <a:endParaRPr lang="zh-CN" altLang="en-US" sz="3200" dirty="0">
              <a:latin typeface="楷体" panose="02010609060101010101" pitchFamily="49" charset="-122"/>
              <a:ea typeface="楷体" panose="02010609060101010101" pitchFamily="49" charset="-122"/>
              <a:cs typeface="楷体" panose="02010609060101010101" pitchFamily="49"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687830" y="1981260"/>
            <a:ext cx="8299450" cy="3046988"/>
          </a:xfrm>
          <a:prstGeom prst="rect">
            <a:avLst/>
          </a:prstGeom>
          <a:noFill/>
        </p:spPr>
        <p:txBody>
          <a:bodyPr wrap="square">
            <a:spAutoFit/>
          </a:bodyPr>
          <a:lstStyle/>
          <a:p>
            <a:r>
              <a:rPr lang="zh-CN" altLang="en-US" sz="3200" b="1" dirty="0">
                <a:latin typeface="宋体" panose="02010600030101010101" pitchFamily="2" charset="-122"/>
                <a:ea typeface="宋体" panose="02010600030101010101" pitchFamily="2" charset="-122"/>
              </a:rPr>
              <a:t>当“分”为</a:t>
            </a:r>
            <a:r>
              <a:rPr lang="en-US" altLang="zh-CN" sz="3200" b="1" dirty="0">
                <a:latin typeface="宋体" panose="02010600030101010101" pitchFamily="2" charset="-122"/>
                <a:ea typeface="宋体" panose="02010600030101010101" pitchFamily="2" charset="-122"/>
              </a:rPr>
              <a:t>0</a:t>
            </a:r>
            <a:r>
              <a:rPr lang="zh-CN" altLang="en-US" sz="3200" b="1" dirty="0">
                <a:latin typeface="宋体" panose="02010600030101010101" pitchFamily="2" charset="-122"/>
                <a:ea typeface="宋体" panose="02010600030101010101" pitchFamily="2" charset="-122"/>
              </a:rPr>
              <a:t>或</a:t>
            </a:r>
            <a:r>
              <a:rPr lang="en-US" altLang="zh-CN" sz="3200" b="1" dirty="0">
                <a:latin typeface="宋体" panose="02010600030101010101" pitchFamily="2" charset="-122"/>
                <a:ea typeface="宋体" panose="02010600030101010101" pitchFamily="2" charset="-122"/>
              </a:rPr>
              <a:t>30</a:t>
            </a:r>
            <a:r>
              <a:rPr lang="zh-CN" altLang="en-US" sz="3200" b="1" dirty="0">
                <a:latin typeface="宋体" panose="02010600030101010101" pitchFamily="2" charset="-122"/>
                <a:ea typeface="宋体" panose="02010600030101010101" pitchFamily="2" charset="-122"/>
              </a:rPr>
              <a:t>的时候，不说“分</a:t>
            </a:r>
            <a:r>
              <a:rPr lang="en-US" altLang="zh-CN" sz="3200" b="1" dirty="0">
                <a:latin typeface="宋体" panose="02010600030101010101" pitchFamily="2" charset="-122"/>
                <a:ea typeface="宋体" panose="02010600030101010101" pitchFamily="2" charset="-122"/>
              </a:rPr>
              <a:t>”   </a:t>
            </a:r>
            <a:endParaRPr lang="en-US" altLang="zh-CN" sz="3200" b="1" dirty="0">
              <a:latin typeface="宋体" panose="02010600030101010101" pitchFamily="2" charset="-122"/>
              <a:ea typeface="宋体" panose="02010600030101010101" pitchFamily="2" charset="-122"/>
            </a:endParaRPr>
          </a:p>
          <a:p>
            <a:r>
              <a:rPr lang="zh-CN" altLang="en-US" sz="3200" b="1" dirty="0">
                <a:latin typeface="宋体" panose="02010600030101010101" pitchFamily="2" charset="-122"/>
                <a:ea typeface="宋体" panose="02010600030101010101" pitchFamily="2" charset="-122"/>
              </a:rPr>
              <a:t>例：</a:t>
            </a:r>
            <a:r>
              <a:rPr lang="en-US" altLang="zh-CN" sz="3200" b="1" dirty="0">
                <a:latin typeface="宋体" panose="02010600030101010101" pitchFamily="2" charset="-122"/>
                <a:ea typeface="宋体" panose="02010600030101010101" pitchFamily="2" charset="-122"/>
              </a:rPr>
              <a:t>3:00</a:t>
            </a:r>
            <a:r>
              <a:rPr lang="zh-CN" altLang="en-US" sz="3200" b="1" dirty="0">
                <a:latin typeface="宋体" panose="02010600030101010101" pitchFamily="2" charset="-122"/>
                <a:ea typeface="宋体" panose="02010600030101010101" pitchFamily="2" charset="-122"/>
              </a:rPr>
              <a:t>（</a:t>
            </a:r>
            <a:r>
              <a:rPr lang="en-US" altLang="zh-CN" sz="3200" b="1" dirty="0">
                <a:latin typeface="宋体" panose="02010600030101010101" pitchFamily="2" charset="-122"/>
                <a:ea typeface="宋体" panose="02010600030101010101" pitchFamily="2" charset="-122"/>
              </a:rPr>
              <a:t>3</a:t>
            </a:r>
            <a:r>
              <a:rPr lang="zh-CN" altLang="en-US" sz="3200" b="1" dirty="0">
                <a:latin typeface="宋体" panose="02010600030101010101" pitchFamily="2" charset="-122"/>
                <a:ea typeface="宋体" panose="02010600030101010101" pitchFamily="2" charset="-122"/>
              </a:rPr>
              <a:t>点）   </a:t>
            </a:r>
            <a:endParaRPr lang="en-US" altLang="zh-CN" sz="3200" b="1" dirty="0">
              <a:latin typeface="宋体" panose="02010600030101010101" pitchFamily="2" charset="-122"/>
              <a:ea typeface="宋体" panose="02010600030101010101" pitchFamily="2" charset="-122"/>
            </a:endParaRPr>
          </a:p>
          <a:p>
            <a:r>
              <a:rPr lang="en-US" altLang="zh-CN" sz="3200" b="1" dirty="0">
                <a:latin typeface="宋体" panose="02010600030101010101" pitchFamily="2" charset="-122"/>
                <a:ea typeface="宋体" panose="02010600030101010101" pitchFamily="2" charset="-122"/>
              </a:rPr>
              <a:t>    3:30</a:t>
            </a:r>
            <a:r>
              <a:rPr lang="zh-CN" altLang="en-US" sz="3200" b="1" dirty="0">
                <a:latin typeface="宋体" panose="02010600030101010101" pitchFamily="2" charset="-122"/>
                <a:ea typeface="宋体" panose="02010600030101010101" pitchFamily="2" charset="-122"/>
              </a:rPr>
              <a:t>（</a:t>
            </a:r>
            <a:r>
              <a:rPr lang="en-US" altLang="zh-CN" sz="3200" b="1" dirty="0">
                <a:latin typeface="宋体" panose="02010600030101010101" pitchFamily="2" charset="-122"/>
                <a:ea typeface="宋体" panose="02010600030101010101" pitchFamily="2" charset="-122"/>
              </a:rPr>
              <a:t>3</a:t>
            </a:r>
            <a:r>
              <a:rPr lang="zh-CN" altLang="en-US" sz="3200" b="1" dirty="0">
                <a:latin typeface="宋体" panose="02010600030101010101" pitchFamily="2" charset="-122"/>
                <a:ea typeface="宋体" panose="02010600030101010101" pitchFamily="2" charset="-122"/>
              </a:rPr>
              <a:t>点半）</a:t>
            </a:r>
            <a:endParaRPr lang="en-US" altLang="zh-CN" sz="3200" b="1" dirty="0">
              <a:latin typeface="宋体" panose="02010600030101010101" pitchFamily="2" charset="-122"/>
              <a:ea typeface="宋体" panose="02010600030101010101" pitchFamily="2" charset="-122"/>
            </a:endParaRPr>
          </a:p>
          <a:p>
            <a:r>
              <a:rPr lang="en-US" altLang="zh-CN" sz="3200" b="1" dirty="0">
                <a:latin typeface="宋体" panose="02010600030101010101" pitchFamily="2" charset="-122"/>
                <a:ea typeface="宋体" panose="02010600030101010101" pitchFamily="2" charset="-122"/>
              </a:rPr>
              <a:t>    15:00</a:t>
            </a:r>
            <a:r>
              <a:rPr lang="zh-CN" altLang="en-US" sz="3200" b="1" dirty="0">
                <a:latin typeface="宋体" panose="02010600030101010101" pitchFamily="2" charset="-122"/>
                <a:ea typeface="宋体" panose="02010600030101010101" pitchFamily="2" charset="-122"/>
              </a:rPr>
              <a:t>（</a:t>
            </a:r>
            <a:r>
              <a:rPr lang="en-US" altLang="zh-CN" sz="3200" b="1" dirty="0">
                <a:latin typeface="宋体" panose="02010600030101010101" pitchFamily="2" charset="-122"/>
                <a:ea typeface="宋体" panose="02010600030101010101" pitchFamily="2" charset="-122"/>
              </a:rPr>
              <a:t>15</a:t>
            </a:r>
            <a:r>
              <a:rPr lang="zh-CN" altLang="en-US" sz="3200" b="1" dirty="0">
                <a:latin typeface="宋体" panose="02010600030101010101" pitchFamily="2" charset="-122"/>
                <a:ea typeface="宋体" panose="02010600030101010101" pitchFamily="2" charset="-122"/>
              </a:rPr>
              <a:t>点）   </a:t>
            </a:r>
            <a:endParaRPr lang="en-US" altLang="zh-CN" sz="3200" b="1" dirty="0">
              <a:latin typeface="宋体" panose="02010600030101010101" pitchFamily="2" charset="-122"/>
              <a:ea typeface="宋体" panose="02010600030101010101" pitchFamily="2" charset="-122"/>
            </a:endParaRPr>
          </a:p>
          <a:p>
            <a:r>
              <a:rPr lang="en-US" altLang="zh-CN" sz="3200" b="1" dirty="0">
                <a:latin typeface="宋体" panose="02010600030101010101" pitchFamily="2" charset="-122"/>
                <a:ea typeface="宋体" panose="02010600030101010101" pitchFamily="2" charset="-122"/>
              </a:rPr>
              <a:t>    15:30</a:t>
            </a:r>
            <a:r>
              <a:rPr lang="zh-CN" altLang="en-US" sz="3200" b="1" dirty="0">
                <a:latin typeface="宋体" panose="02010600030101010101" pitchFamily="2" charset="-122"/>
                <a:ea typeface="宋体" panose="02010600030101010101" pitchFamily="2" charset="-122"/>
              </a:rPr>
              <a:t>（</a:t>
            </a:r>
            <a:r>
              <a:rPr lang="en-US" altLang="zh-CN" sz="3200" b="1" dirty="0">
                <a:latin typeface="宋体" panose="02010600030101010101" pitchFamily="2" charset="-122"/>
                <a:ea typeface="宋体" panose="02010600030101010101" pitchFamily="2" charset="-122"/>
              </a:rPr>
              <a:t>15</a:t>
            </a:r>
            <a:r>
              <a:rPr lang="zh-CN" altLang="en-US" sz="3200" b="1" dirty="0">
                <a:latin typeface="宋体" panose="02010600030101010101" pitchFamily="2" charset="-122"/>
                <a:ea typeface="宋体" panose="02010600030101010101" pitchFamily="2" charset="-122"/>
              </a:rPr>
              <a:t>点半）</a:t>
            </a:r>
            <a:endParaRPr lang="en-US" altLang="zh-CN" sz="3200" b="1" dirty="0">
              <a:latin typeface="宋体" panose="02010600030101010101" pitchFamily="2" charset="-122"/>
              <a:ea typeface="宋体" panose="02010600030101010101" pitchFamily="2" charset="-122"/>
            </a:endParaRPr>
          </a:p>
          <a:p>
            <a:endParaRPr lang="en-US" altLang="zh-CN" sz="3200" b="1" dirty="0">
              <a:solidFill>
                <a:srgbClr val="FF0000"/>
              </a:solidFill>
              <a:latin typeface="宋体" panose="02010600030101010101" pitchFamily="2" charset="-122"/>
              <a:ea typeface="宋体" panose="02010600030101010101" pitchFamily="2" charset="-122"/>
            </a:endParaRPr>
          </a:p>
        </p:txBody>
      </p:sp>
      <p:sp>
        <p:nvSpPr>
          <p:cNvPr id="7" name="文本框 6"/>
          <p:cNvSpPr txBox="1"/>
          <p:nvPr/>
        </p:nvSpPr>
        <p:spPr>
          <a:xfrm>
            <a:off x="1159510" y="1396485"/>
            <a:ext cx="6096000" cy="584775"/>
          </a:xfrm>
          <a:prstGeom prst="rect">
            <a:avLst/>
          </a:prstGeom>
          <a:noFill/>
        </p:spPr>
        <p:txBody>
          <a:bodyPr wrap="square">
            <a:spAutoFit/>
          </a:bodyPr>
          <a:lstStyle/>
          <a:p>
            <a:pPr marL="457200" indent="-457200">
              <a:buFont typeface="Arial" panose="020B0604020202020204" pitchFamily="34" charset="0"/>
              <a:buChar char="•"/>
            </a:pPr>
            <a:r>
              <a:rPr kumimoji="0" lang="zh-CN" altLang="en-US" sz="32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注意：</a:t>
            </a:r>
            <a:endParaRPr lang="zh-CN" altLang="en-US" dirty="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3803650" y="2527300"/>
              <a:ext cx="1130300" cy="360"/>
            </p14:xfrm>
          </p:contentPart>
        </mc:Choice>
        <mc:Fallback xmlns="">
          <p:pic>
            <p:nvPicPr>
              <p:cNvPr id="2" name="墨迹 1"/>
            </p:nvPicPr>
            <p:blipFill>
              <a:blip r:embed="rId2"/>
            </p:blipFill>
            <p:spPr>
              <a:xfrm>
                <a:off x="3803650" y="2527300"/>
                <a:ext cx="1130300" cy="36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 name="墨迹 3"/>
              <p14:cNvContentPartPr/>
              <p14:nvPr/>
            </p14:nvContentPartPr>
            <p14:xfrm>
              <a:off x="7715250" y="2470150"/>
              <a:ext cx="400050" cy="360"/>
            </p14:xfrm>
          </p:contentPart>
        </mc:Choice>
        <mc:Fallback xmlns="">
          <p:pic>
            <p:nvPicPr>
              <p:cNvPr id="4" name="墨迹 3"/>
            </p:nvPicPr>
            <p:blipFill>
              <a:blip r:embed="rId4"/>
            </p:blipFill>
            <p:spPr>
              <a:xfrm>
                <a:off x="7715250" y="2470150"/>
                <a:ext cx="400050" cy="36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7753350" y="2501900"/>
              <a:ext cx="457200" cy="19050"/>
            </p14:xfrm>
          </p:contentPart>
        </mc:Choice>
        <mc:Fallback xmlns="">
          <p:pic>
            <p:nvPicPr>
              <p:cNvPr id="5" name="墨迹 4"/>
            </p:nvPicPr>
            <p:blipFill>
              <a:blip r:embed="rId6"/>
            </p:blipFill>
            <p:spPr>
              <a:xfrm>
                <a:off x="7753350" y="2501900"/>
                <a:ext cx="457200" cy="1905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6" name="墨迹 5"/>
              <p14:cNvContentPartPr/>
              <p14:nvPr/>
            </p14:nvContentPartPr>
            <p14:xfrm>
              <a:off x="2235200" y="2743200"/>
              <a:ext cx="342900" cy="438150"/>
            </p14:xfrm>
          </p:contentPart>
        </mc:Choice>
        <mc:Fallback xmlns="">
          <p:pic>
            <p:nvPicPr>
              <p:cNvPr id="6" name="墨迹 5"/>
            </p:nvPicPr>
            <p:blipFill>
              <a:blip r:embed="rId8"/>
            </p:blipFill>
            <p:spPr>
              <a:xfrm>
                <a:off x="2235200" y="2743200"/>
                <a:ext cx="342900" cy="4381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墨迹 7"/>
              <p14:cNvContentPartPr/>
              <p14:nvPr/>
            </p14:nvContentPartPr>
            <p14:xfrm>
              <a:off x="2139950" y="2781300"/>
              <a:ext cx="425450" cy="400050"/>
            </p14:xfrm>
          </p:contentPart>
        </mc:Choice>
        <mc:Fallback xmlns="">
          <p:pic>
            <p:nvPicPr>
              <p:cNvPr id="8" name="墨迹 7"/>
            </p:nvPicPr>
            <p:blipFill>
              <a:blip r:embed="rId10"/>
            </p:blipFill>
            <p:spPr>
              <a:xfrm>
                <a:off x="2139950" y="2781300"/>
                <a:ext cx="425450" cy="40005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9" name="墨迹 8"/>
              <p14:cNvContentPartPr/>
              <p14:nvPr/>
            </p14:nvContentPartPr>
            <p14:xfrm>
              <a:off x="2609850" y="3448050"/>
              <a:ext cx="806450" cy="6350"/>
            </p14:xfrm>
          </p:contentPart>
        </mc:Choice>
        <mc:Fallback xmlns="">
          <p:pic>
            <p:nvPicPr>
              <p:cNvPr id="9" name="墨迹 8"/>
            </p:nvPicPr>
            <p:blipFill>
              <a:blip r:embed="rId12"/>
            </p:blipFill>
            <p:spPr>
              <a:xfrm>
                <a:off x="2609850" y="3448050"/>
                <a:ext cx="806450" cy="635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0" name="墨迹 9"/>
              <p14:cNvContentPartPr/>
              <p14:nvPr/>
            </p14:nvContentPartPr>
            <p14:xfrm>
              <a:off x="2120900" y="3752850"/>
              <a:ext cx="628650" cy="558800"/>
            </p14:xfrm>
          </p:contentPart>
        </mc:Choice>
        <mc:Fallback xmlns="">
          <p:pic>
            <p:nvPicPr>
              <p:cNvPr id="10" name="墨迹 9"/>
            </p:nvPicPr>
            <p:blipFill>
              <a:blip r:embed="rId14"/>
            </p:blipFill>
            <p:spPr>
              <a:xfrm>
                <a:off x="2120900" y="3752850"/>
                <a:ext cx="628650" cy="5588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1" name="墨迹 10"/>
              <p14:cNvContentPartPr/>
              <p14:nvPr/>
            </p14:nvContentPartPr>
            <p14:xfrm>
              <a:off x="2851150" y="4521200"/>
              <a:ext cx="838200" cy="57150"/>
            </p14:xfrm>
          </p:contentPart>
        </mc:Choice>
        <mc:Fallback xmlns="">
          <p:pic>
            <p:nvPicPr>
              <p:cNvPr id="11" name="墨迹 10"/>
            </p:nvPicPr>
            <p:blipFill>
              <a:blip r:embed="rId16"/>
            </p:blipFill>
            <p:spPr>
              <a:xfrm>
                <a:off x="2851150" y="4521200"/>
                <a:ext cx="838200" cy="57150"/>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403350" y="765175"/>
            <a:ext cx="1223963" cy="579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lnSpc>
                <a:spcPct val="70000"/>
              </a:lnSpc>
              <a:spcBef>
                <a:spcPct val="50000"/>
              </a:spcBef>
            </a:pPr>
            <a:r>
              <a:rPr lang="zh-CN" altLang="en-US" sz="3600" dirty="0">
                <a:latin typeface="楷体" panose="02010609060101010101" pitchFamily="49" charset="-122"/>
                <a:ea typeface="楷体" panose="02010609060101010101" pitchFamily="49" charset="-122"/>
              </a:rPr>
              <a:t>地方</a:t>
            </a:r>
            <a:endParaRPr lang="zh-CN" altLang="en-US" sz="3600" dirty="0">
              <a:latin typeface="楷体" panose="02010609060101010101" pitchFamily="49" charset="-122"/>
              <a:ea typeface="楷体" panose="02010609060101010101" pitchFamily="49" charset="-122"/>
            </a:endParaRPr>
          </a:p>
          <a:p>
            <a:pPr>
              <a:lnSpc>
                <a:spcPct val="70000"/>
              </a:lnSpc>
              <a:spcBef>
                <a:spcPct val="50000"/>
              </a:spcBef>
            </a:pPr>
            <a:r>
              <a:rPr lang="zh-CN" altLang="en-US" sz="3600" dirty="0">
                <a:latin typeface="楷体" panose="02010609060101010101" pitchFamily="49" charset="-122"/>
                <a:ea typeface="楷体" panose="02010609060101010101" pitchFamily="49" charset="-122"/>
              </a:rPr>
              <a:t>学校</a:t>
            </a:r>
            <a:endParaRPr lang="zh-CN" altLang="en-US" sz="3600" dirty="0">
              <a:latin typeface="楷体" panose="02010609060101010101" pitchFamily="49" charset="-122"/>
              <a:ea typeface="楷体" panose="02010609060101010101" pitchFamily="49" charset="-122"/>
            </a:endParaRPr>
          </a:p>
          <a:p>
            <a:pPr>
              <a:lnSpc>
                <a:spcPct val="70000"/>
              </a:lnSpc>
              <a:spcBef>
                <a:spcPct val="50000"/>
              </a:spcBef>
            </a:pPr>
            <a:r>
              <a:rPr lang="zh-CN" altLang="en-US" sz="3600" dirty="0">
                <a:latin typeface="楷体" panose="02010609060101010101" pitchFamily="49" charset="-122"/>
                <a:ea typeface="楷体" panose="02010609060101010101" pitchFamily="49" charset="-122"/>
              </a:rPr>
              <a:t>书店</a:t>
            </a:r>
            <a:endParaRPr lang="zh-CN" altLang="en-US" sz="3600" dirty="0">
              <a:latin typeface="楷体" panose="02010609060101010101" pitchFamily="49" charset="-122"/>
              <a:ea typeface="楷体" panose="02010609060101010101" pitchFamily="49" charset="-122"/>
            </a:endParaRPr>
          </a:p>
          <a:p>
            <a:pPr>
              <a:lnSpc>
                <a:spcPct val="70000"/>
              </a:lnSpc>
              <a:spcBef>
                <a:spcPct val="50000"/>
              </a:spcBef>
            </a:pPr>
            <a:r>
              <a:rPr lang="zh-CN" altLang="en-US" sz="3600" dirty="0">
                <a:latin typeface="楷体" panose="02010609060101010101" pitchFamily="49" charset="-122"/>
                <a:ea typeface="楷体" panose="02010609060101010101" pitchFamily="49" charset="-122"/>
              </a:rPr>
              <a:t>银行</a:t>
            </a:r>
            <a:endParaRPr lang="zh-CN" altLang="en-US" sz="3600" dirty="0">
              <a:latin typeface="楷体" panose="02010609060101010101" pitchFamily="49" charset="-122"/>
              <a:ea typeface="楷体" panose="02010609060101010101" pitchFamily="49" charset="-122"/>
            </a:endParaRPr>
          </a:p>
          <a:p>
            <a:pPr>
              <a:lnSpc>
                <a:spcPct val="70000"/>
              </a:lnSpc>
              <a:spcBef>
                <a:spcPct val="50000"/>
              </a:spcBef>
            </a:pPr>
            <a:r>
              <a:rPr lang="zh-CN" altLang="en-US" sz="3600" dirty="0">
                <a:latin typeface="楷体" panose="02010609060101010101" pitchFamily="49" charset="-122"/>
                <a:ea typeface="楷体" panose="02010609060101010101" pitchFamily="49" charset="-122"/>
              </a:rPr>
              <a:t>宿舍</a:t>
            </a:r>
            <a:endParaRPr lang="zh-CN" altLang="en-US" sz="3600" dirty="0">
              <a:latin typeface="楷体" panose="02010609060101010101" pitchFamily="49" charset="-122"/>
              <a:ea typeface="楷体" panose="02010609060101010101" pitchFamily="49" charset="-122"/>
            </a:endParaRPr>
          </a:p>
          <a:p>
            <a:pPr>
              <a:lnSpc>
                <a:spcPct val="70000"/>
              </a:lnSpc>
              <a:spcBef>
                <a:spcPct val="50000"/>
              </a:spcBef>
            </a:pPr>
            <a:r>
              <a:rPr lang="zh-CN" altLang="en-US" sz="3600" dirty="0">
                <a:latin typeface="楷体" panose="02010609060101010101" pitchFamily="49" charset="-122"/>
                <a:ea typeface="楷体" panose="02010609060101010101" pitchFamily="49" charset="-122"/>
              </a:rPr>
              <a:t>楼</a:t>
            </a:r>
            <a:endParaRPr lang="zh-CN" altLang="en-US" sz="3600" dirty="0">
              <a:latin typeface="楷体" panose="02010609060101010101" pitchFamily="49" charset="-122"/>
              <a:ea typeface="楷体" panose="02010609060101010101" pitchFamily="49" charset="-122"/>
            </a:endParaRPr>
          </a:p>
          <a:p>
            <a:pPr>
              <a:lnSpc>
                <a:spcPct val="70000"/>
              </a:lnSpc>
              <a:spcBef>
                <a:spcPct val="50000"/>
              </a:spcBef>
            </a:pPr>
            <a:r>
              <a:rPr lang="zh-CN" altLang="en-US" sz="3600" dirty="0">
                <a:latin typeface="楷体" panose="02010609060101010101" pitchFamily="49" charset="-122"/>
                <a:ea typeface="楷体" panose="02010609060101010101" pitchFamily="49" charset="-122"/>
              </a:rPr>
              <a:t>那</a:t>
            </a:r>
            <a:endParaRPr lang="zh-CN" altLang="en-US" sz="3600" dirty="0">
              <a:latin typeface="楷体" panose="02010609060101010101" pitchFamily="49" charset="-122"/>
              <a:ea typeface="楷体" panose="02010609060101010101" pitchFamily="49" charset="-122"/>
            </a:endParaRPr>
          </a:p>
          <a:p>
            <a:pPr>
              <a:lnSpc>
                <a:spcPct val="70000"/>
              </a:lnSpc>
              <a:spcBef>
                <a:spcPct val="50000"/>
              </a:spcBef>
            </a:pPr>
            <a:r>
              <a:rPr lang="zh-CN" altLang="en-US" sz="3600" dirty="0">
                <a:latin typeface="楷体" panose="02010609060101010101" pitchFamily="49" charset="-122"/>
                <a:ea typeface="楷体" panose="02010609060101010101" pitchFamily="49" charset="-122"/>
              </a:rPr>
              <a:t>座</a:t>
            </a:r>
            <a:endParaRPr lang="zh-CN" altLang="en-US" sz="3600" dirty="0">
              <a:latin typeface="楷体" panose="02010609060101010101" pitchFamily="49" charset="-122"/>
              <a:ea typeface="楷体" panose="02010609060101010101" pitchFamily="49" charset="-122"/>
            </a:endParaRPr>
          </a:p>
          <a:p>
            <a:pPr>
              <a:lnSpc>
                <a:spcPct val="70000"/>
              </a:lnSpc>
              <a:spcBef>
                <a:spcPct val="50000"/>
              </a:spcBef>
            </a:pPr>
            <a:r>
              <a:rPr lang="zh-CN" altLang="en-US" sz="3600" dirty="0">
                <a:latin typeface="楷体" panose="02010609060101010101" pitchFamily="49" charset="-122"/>
                <a:ea typeface="楷体" panose="02010609060101010101" pitchFamily="49" charset="-122"/>
              </a:rPr>
              <a:t>号</a:t>
            </a:r>
            <a:endParaRPr lang="zh-CN" altLang="en-US" sz="3600" dirty="0">
              <a:latin typeface="楷体" panose="02010609060101010101" pitchFamily="49" charset="-122"/>
              <a:ea typeface="楷体" panose="02010609060101010101" pitchFamily="49" charset="-122"/>
            </a:endParaRPr>
          </a:p>
        </p:txBody>
      </p:sp>
      <p:sp>
        <p:nvSpPr>
          <p:cNvPr id="5" name="Text Box 3"/>
          <p:cNvSpPr txBox="1">
            <a:spLocks noChangeArrowheads="1"/>
          </p:cNvSpPr>
          <p:nvPr/>
        </p:nvSpPr>
        <p:spPr bwMode="auto">
          <a:xfrm>
            <a:off x="4140200" y="692150"/>
            <a:ext cx="792163" cy="6413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spAutoFit/>
          </a:bodyPr>
          <a:lstStyle/>
          <a:p>
            <a:pPr algn="ctr">
              <a:spcBef>
                <a:spcPct val="50000"/>
              </a:spcBef>
              <a:defRPr/>
            </a:pPr>
            <a:r>
              <a:rPr lang="zh-CN" altLang="en-US" sz="3600" dirty="0">
                <a:solidFill>
                  <a:srgbClr val="FF0000"/>
                </a:solidFill>
                <a:ea typeface="华文楷体" panose="02010600040101010101" pitchFamily="2" charset="-122"/>
              </a:rPr>
              <a:t>在</a:t>
            </a:r>
            <a:endParaRPr lang="zh-CN" altLang="en-US" sz="3600" dirty="0">
              <a:solidFill>
                <a:srgbClr val="FF0000"/>
              </a:solidFill>
              <a:effectLst>
                <a:outerShdw blurRad="38100" dist="38100" dir="2700000" algn="tl">
                  <a:srgbClr val="000000"/>
                </a:outerShdw>
              </a:effectLst>
              <a:ea typeface="华文楷体" panose="02010600040101010101" pitchFamily="2" charset="-122"/>
            </a:endParaRPr>
          </a:p>
        </p:txBody>
      </p:sp>
      <p:sp>
        <p:nvSpPr>
          <p:cNvPr id="6" name="Text Box 4"/>
          <p:cNvSpPr txBox="1">
            <a:spLocks noChangeArrowheads="1"/>
          </p:cNvSpPr>
          <p:nvPr/>
        </p:nvSpPr>
        <p:spPr bwMode="auto">
          <a:xfrm>
            <a:off x="6912769" y="611187"/>
            <a:ext cx="1223962"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lnSpc>
                <a:spcPct val="80000"/>
              </a:lnSpc>
              <a:spcBef>
                <a:spcPct val="50000"/>
              </a:spcBef>
            </a:pPr>
            <a:r>
              <a:rPr lang="zh-CN" altLang="en-US" sz="3600" dirty="0">
                <a:latin typeface="楷体" panose="02010609060101010101" pitchFamily="49" charset="-122"/>
                <a:ea typeface="楷体" panose="02010609060101010101" pitchFamily="49" charset="-122"/>
              </a:rPr>
              <a:t>哪儿</a:t>
            </a:r>
            <a:endParaRPr lang="zh-CN" altLang="en-US" sz="3600" dirty="0">
              <a:latin typeface="楷体" panose="02010609060101010101" pitchFamily="49" charset="-122"/>
              <a:ea typeface="楷体" panose="02010609060101010101" pitchFamily="49" charset="-122"/>
            </a:endParaRPr>
          </a:p>
          <a:p>
            <a:pPr>
              <a:lnSpc>
                <a:spcPct val="80000"/>
              </a:lnSpc>
              <a:spcBef>
                <a:spcPct val="50000"/>
              </a:spcBef>
            </a:pPr>
            <a:r>
              <a:rPr lang="zh-CN" altLang="en-US" sz="3600" dirty="0">
                <a:latin typeface="楷体" panose="02010609060101010101" pitchFamily="49" charset="-122"/>
                <a:ea typeface="楷体" panose="02010609060101010101" pitchFamily="49" charset="-122"/>
              </a:rPr>
              <a:t>东边</a:t>
            </a:r>
            <a:endParaRPr lang="zh-CN" altLang="en-US" sz="3600" dirty="0">
              <a:latin typeface="楷体" panose="02010609060101010101" pitchFamily="49" charset="-122"/>
              <a:ea typeface="楷体" panose="02010609060101010101" pitchFamily="49" charset="-122"/>
            </a:endParaRPr>
          </a:p>
          <a:p>
            <a:pPr>
              <a:lnSpc>
                <a:spcPct val="80000"/>
              </a:lnSpc>
              <a:spcBef>
                <a:spcPct val="50000"/>
              </a:spcBef>
            </a:pPr>
            <a:r>
              <a:rPr lang="zh-CN" altLang="en-US" sz="3600" dirty="0">
                <a:latin typeface="楷体" panose="02010609060101010101" pitchFamily="49" charset="-122"/>
                <a:ea typeface="楷体" panose="02010609060101010101" pitchFamily="49" charset="-122"/>
              </a:rPr>
              <a:t>西边</a:t>
            </a:r>
            <a:endParaRPr lang="zh-CN" altLang="en-US" sz="3600" dirty="0">
              <a:latin typeface="楷体" panose="02010609060101010101" pitchFamily="49" charset="-122"/>
              <a:ea typeface="楷体" panose="02010609060101010101" pitchFamily="49" charset="-122"/>
            </a:endParaRPr>
          </a:p>
          <a:p>
            <a:pPr>
              <a:lnSpc>
                <a:spcPct val="80000"/>
              </a:lnSpc>
              <a:spcBef>
                <a:spcPct val="50000"/>
              </a:spcBef>
            </a:pPr>
            <a:r>
              <a:rPr lang="zh-CN" altLang="en-US" sz="3600" dirty="0">
                <a:latin typeface="楷体" panose="02010609060101010101" pitchFamily="49" charset="-122"/>
                <a:ea typeface="楷体" panose="02010609060101010101" pitchFamily="49" charset="-122"/>
              </a:rPr>
              <a:t>南边</a:t>
            </a:r>
            <a:endParaRPr lang="zh-CN" altLang="en-US" sz="3600" dirty="0">
              <a:latin typeface="楷体" panose="02010609060101010101" pitchFamily="49" charset="-122"/>
              <a:ea typeface="楷体" panose="02010609060101010101" pitchFamily="49" charset="-122"/>
            </a:endParaRPr>
          </a:p>
          <a:p>
            <a:pPr>
              <a:lnSpc>
                <a:spcPct val="80000"/>
              </a:lnSpc>
              <a:spcBef>
                <a:spcPct val="50000"/>
              </a:spcBef>
            </a:pPr>
            <a:r>
              <a:rPr lang="zh-CN" altLang="en-US" sz="3600" dirty="0">
                <a:latin typeface="楷体" panose="02010609060101010101" pitchFamily="49" charset="-122"/>
                <a:ea typeface="楷体" panose="02010609060101010101" pitchFamily="49" charset="-122"/>
              </a:rPr>
              <a:t>北边</a:t>
            </a:r>
            <a:endParaRPr lang="zh-CN" altLang="en-US" sz="3600" dirty="0">
              <a:latin typeface="楷体" panose="02010609060101010101" pitchFamily="49" charset="-122"/>
              <a:ea typeface="楷体" panose="02010609060101010101" pitchFamily="49" charset="-122"/>
            </a:endParaRPr>
          </a:p>
          <a:p>
            <a:pPr>
              <a:lnSpc>
                <a:spcPct val="80000"/>
              </a:lnSpc>
              <a:spcBef>
                <a:spcPct val="50000"/>
              </a:spcBef>
            </a:pPr>
            <a:r>
              <a:rPr lang="zh-CN" altLang="en-US" sz="3600" dirty="0">
                <a:latin typeface="楷体" panose="02010609060101010101" pitchFamily="49" charset="-122"/>
                <a:ea typeface="楷体" panose="02010609060101010101" pitchFamily="49" charset="-122"/>
              </a:rPr>
              <a:t>前边</a:t>
            </a:r>
            <a:endParaRPr lang="zh-CN" altLang="en-US" sz="3600" dirty="0">
              <a:latin typeface="楷体" panose="02010609060101010101" pitchFamily="49" charset="-122"/>
              <a:ea typeface="楷体" panose="02010609060101010101" pitchFamily="49" charset="-122"/>
            </a:endParaRPr>
          </a:p>
          <a:p>
            <a:pPr>
              <a:lnSpc>
                <a:spcPct val="80000"/>
              </a:lnSpc>
              <a:spcBef>
                <a:spcPct val="50000"/>
              </a:spcBef>
            </a:pPr>
            <a:r>
              <a:rPr lang="zh-CN" altLang="en-US" sz="3600" dirty="0">
                <a:latin typeface="楷体" panose="02010609060101010101" pitchFamily="49" charset="-122"/>
                <a:ea typeface="楷体" panose="02010609060101010101" pitchFamily="49" charset="-122"/>
              </a:rPr>
              <a:t>后边</a:t>
            </a:r>
            <a:endParaRPr lang="zh-CN" altLang="en-US" sz="3600" dirty="0">
              <a:latin typeface="楷体" panose="02010609060101010101" pitchFamily="49" charset="-122"/>
              <a:ea typeface="楷体" panose="02010609060101010101" pitchFamily="49" charset="-122"/>
            </a:endParaRPr>
          </a:p>
        </p:txBody>
      </p:sp>
      <p:sp>
        <p:nvSpPr>
          <p:cNvPr id="8" name="Text Box 11"/>
          <p:cNvSpPr txBox="1">
            <a:spLocks noChangeArrowheads="1"/>
          </p:cNvSpPr>
          <p:nvPr/>
        </p:nvSpPr>
        <p:spPr bwMode="auto">
          <a:xfrm>
            <a:off x="0" y="260350"/>
            <a:ext cx="15478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000" b="1" dirty="0">
                <a:solidFill>
                  <a:srgbClr val="0070C0"/>
                </a:solidFill>
                <a:latin typeface="楷体_GB2312" pitchFamily="49" charset="-122"/>
                <a:ea typeface="楷体_GB2312" pitchFamily="49" charset="-122"/>
              </a:rPr>
              <a:t>生词</a:t>
            </a:r>
            <a:endParaRPr lang="zh-CN" altLang="en-US" sz="2000" b="1" dirty="0">
              <a:solidFill>
                <a:srgbClr val="0070C0"/>
              </a:solidFill>
              <a:latin typeface="楷体_GB2312" pitchFamily="49" charset="-122"/>
              <a:ea typeface="楷体_GB2312" pitchFamily="49" charset="-122"/>
            </a:endParaRPr>
          </a:p>
          <a:p>
            <a:pPr algn="ctr"/>
            <a:r>
              <a:rPr lang="en-US" altLang="zh-CN" sz="2000" b="1" dirty="0">
                <a:solidFill>
                  <a:srgbClr val="0070C0"/>
                </a:solidFill>
                <a:latin typeface="Times New Roman" panose="02020603050405020304" pitchFamily="18" charset="0"/>
                <a:ea typeface="楷体_GB2312" pitchFamily="49" charset="-122"/>
              </a:rPr>
              <a:t>New words</a:t>
            </a:r>
            <a:endParaRPr lang="en-US" altLang="zh-CN" sz="2000" b="1" dirty="0">
              <a:solidFill>
                <a:srgbClr val="0070C0"/>
              </a:solidFill>
              <a:latin typeface="Times New Roman" panose="02020603050405020304" pitchFamily="18" charset="0"/>
              <a:ea typeface="楷体_GB2312" pitchFamily="49" charset="-122"/>
            </a:endParaRPr>
          </a:p>
        </p:txBody>
      </p:sp>
      <p:sp>
        <p:nvSpPr>
          <p:cNvPr id="9" name="文本框 8"/>
          <p:cNvSpPr txBox="1"/>
          <p:nvPr/>
        </p:nvSpPr>
        <p:spPr>
          <a:xfrm>
            <a:off x="2627313" y="765175"/>
            <a:ext cx="1001712" cy="369332"/>
          </a:xfrm>
          <a:prstGeom prst="rect">
            <a:avLst/>
          </a:prstGeom>
          <a:noFill/>
        </p:spPr>
        <p:txBody>
          <a:bodyPr wrap="square" rtlCol="0">
            <a:spAutoFit/>
          </a:bodyPr>
          <a:lstStyle/>
          <a:p>
            <a:r>
              <a:rPr lang="en-US" altLang="zh-CN" dirty="0"/>
              <a:t>place</a:t>
            </a:r>
            <a:endParaRPr lang="zh-CN" altLang="en-US" dirty="0"/>
          </a:p>
        </p:txBody>
      </p:sp>
      <p:sp>
        <p:nvSpPr>
          <p:cNvPr id="10" name="文本框 9"/>
          <p:cNvSpPr txBox="1"/>
          <p:nvPr/>
        </p:nvSpPr>
        <p:spPr>
          <a:xfrm>
            <a:off x="2627311" y="1480601"/>
            <a:ext cx="1105694" cy="369332"/>
          </a:xfrm>
          <a:prstGeom prst="rect">
            <a:avLst/>
          </a:prstGeom>
          <a:noFill/>
        </p:spPr>
        <p:txBody>
          <a:bodyPr wrap="square" rtlCol="0">
            <a:spAutoFit/>
          </a:bodyPr>
          <a:lstStyle/>
          <a:p>
            <a:r>
              <a:rPr lang="en-US" altLang="zh-CN" dirty="0"/>
              <a:t>school </a:t>
            </a:r>
            <a:endParaRPr lang="zh-CN" altLang="en-US" dirty="0"/>
          </a:p>
        </p:txBody>
      </p:sp>
      <p:sp>
        <p:nvSpPr>
          <p:cNvPr id="11" name="文本框 10"/>
          <p:cNvSpPr txBox="1"/>
          <p:nvPr/>
        </p:nvSpPr>
        <p:spPr>
          <a:xfrm>
            <a:off x="2627313" y="2056864"/>
            <a:ext cx="1727200" cy="369332"/>
          </a:xfrm>
          <a:prstGeom prst="rect">
            <a:avLst/>
          </a:prstGeom>
          <a:noFill/>
        </p:spPr>
        <p:txBody>
          <a:bodyPr wrap="square" rtlCol="0">
            <a:spAutoFit/>
          </a:bodyPr>
          <a:lstStyle/>
          <a:p>
            <a:r>
              <a:rPr lang="en-US" altLang="zh-CN" dirty="0"/>
              <a:t>Book store </a:t>
            </a:r>
            <a:endParaRPr lang="zh-CN" altLang="en-US" dirty="0"/>
          </a:p>
        </p:txBody>
      </p:sp>
      <p:sp>
        <p:nvSpPr>
          <p:cNvPr id="12" name="文本框 11"/>
          <p:cNvSpPr txBox="1"/>
          <p:nvPr/>
        </p:nvSpPr>
        <p:spPr>
          <a:xfrm>
            <a:off x="2627313" y="2746355"/>
            <a:ext cx="809625" cy="369332"/>
          </a:xfrm>
          <a:prstGeom prst="rect">
            <a:avLst/>
          </a:prstGeom>
          <a:noFill/>
        </p:spPr>
        <p:txBody>
          <a:bodyPr wrap="square" rtlCol="0">
            <a:spAutoFit/>
          </a:bodyPr>
          <a:lstStyle/>
          <a:p>
            <a:r>
              <a:rPr lang="en-US" altLang="zh-CN" dirty="0"/>
              <a:t>bank </a:t>
            </a:r>
            <a:endParaRPr lang="zh-CN" altLang="en-US" dirty="0"/>
          </a:p>
        </p:txBody>
      </p:sp>
      <p:sp>
        <p:nvSpPr>
          <p:cNvPr id="13" name="文本框 12"/>
          <p:cNvSpPr txBox="1"/>
          <p:nvPr/>
        </p:nvSpPr>
        <p:spPr>
          <a:xfrm>
            <a:off x="2627312" y="3429000"/>
            <a:ext cx="1403351" cy="369332"/>
          </a:xfrm>
          <a:prstGeom prst="rect">
            <a:avLst/>
          </a:prstGeom>
          <a:noFill/>
        </p:spPr>
        <p:txBody>
          <a:bodyPr wrap="square" rtlCol="0">
            <a:spAutoFit/>
          </a:bodyPr>
          <a:lstStyle/>
          <a:p>
            <a:r>
              <a:rPr lang="en-US" altLang="zh-CN" dirty="0" err="1"/>
              <a:t>domitory</a:t>
            </a:r>
            <a:r>
              <a:rPr lang="en-US" altLang="zh-CN" dirty="0"/>
              <a:t> </a:t>
            </a:r>
            <a:endParaRPr lang="zh-CN" altLang="en-US" dirty="0"/>
          </a:p>
        </p:txBody>
      </p:sp>
      <p:sp>
        <p:nvSpPr>
          <p:cNvPr id="14" name="文本框 13"/>
          <p:cNvSpPr txBox="1"/>
          <p:nvPr/>
        </p:nvSpPr>
        <p:spPr>
          <a:xfrm>
            <a:off x="2627312" y="4005263"/>
            <a:ext cx="1847057" cy="369332"/>
          </a:xfrm>
          <a:prstGeom prst="rect">
            <a:avLst/>
          </a:prstGeom>
          <a:noFill/>
        </p:spPr>
        <p:txBody>
          <a:bodyPr wrap="square" rtlCol="0">
            <a:spAutoFit/>
          </a:bodyPr>
          <a:lstStyle/>
          <a:p>
            <a:r>
              <a:rPr lang="en-US" altLang="zh-CN"/>
              <a:t>storied building</a:t>
            </a:r>
            <a:endParaRPr lang="zh-CN" altLang="en-US" dirty="0"/>
          </a:p>
        </p:txBody>
      </p:sp>
      <p:sp>
        <p:nvSpPr>
          <p:cNvPr id="15" name="文本框 14"/>
          <p:cNvSpPr txBox="1"/>
          <p:nvPr/>
        </p:nvSpPr>
        <p:spPr>
          <a:xfrm>
            <a:off x="2627311" y="4720689"/>
            <a:ext cx="1432717" cy="368300"/>
          </a:xfrm>
          <a:prstGeom prst="rect">
            <a:avLst/>
          </a:prstGeom>
          <a:noFill/>
        </p:spPr>
        <p:txBody>
          <a:bodyPr wrap="square" rtlCol="0">
            <a:spAutoFit/>
          </a:bodyPr>
          <a:lstStyle/>
          <a:p>
            <a:r>
              <a:rPr lang="en-US" altLang="zh-CN" dirty="0"/>
              <a:t>there/that</a:t>
            </a:r>
            <a:endParaRPr lang="zh-CN" altLang="en-US" dirty="0"/>
          </a:p>
        </p:txBody>
      </p:sp>
      <p:sp>
        <p:nvSpPr>
          <p:cNvPr id="16" name="文本框 15"/>
          <p:cNvSpPr txBox="1"/>
          <p:nvPr/>
        </p:nvSpPr>
        <p:spPr>
          <a:xfrm>
            <a:off x="2627312" y="5377399"/>
            <a:ext cx="7135814" cy="369332"/>
          </a:xfrm>
          <a:prstGeom prst="rect">
            <a:avLst/>
          </a:prstGeom>
          <a:noFill/>
        </p:spPr>
        <p:txBody>
          <a:bodyPr wrap="square" rtlCol="0">
            <a:spAutoFit/>
          </a:bodyPr>
          <a:lstStyle/>
          <a:p>
            <a:r>
              <a:rPr lang="en-US" altLang="zh-CN" dirty="0"/>
              <a:t>classifier for buildings, mountains and similar immovable objects</a:t>
            </a:r>
            <a:endParaRPr lang="zh-CN" altLang="en-US" dirty="0"/>
          </a:p>
        </p:txBody>
      </p:sp>
      <p:sp>
        <p:nvSpPr>
          <p:cNvPr id="17" name="文本框 16"/>
          <p:cNvSpPr txBox="1"/>
          <p:nvPr/>
        </p:nvSpPr>
        <p:spPr>
          <a:xfrm>
            <a:off x="2627311" y="6061393"/>
            <a:ext cx="1727199" cy="369332"/>
          </a:xfrm>
          <a:prstGeom prst="rect">
            <a:avLst/>
          </a:prstGeom>
          <a:noFill/>
        </p:spPr>
        <p:txBody>
          <a:bodyPr wrap="square" rtlCol="0">
            <a:spAutoFit/>
          </a:bodyPr>
          <a:lstStyle/>
          <a:p>
            <a:r>
              <a:rPr lang="en-US" altLang="zh-CN" dirty="0"/>
              <a:t>ordinal number</a:t>
            </a:r>
            <a:endParaRPr lang="zh-CN" altLang="en-US" dirty="0"/>
          </a:p>
        </p:txBody>
      </p:sp>
      <p:sp>
        <p:nvSpPr>
          <p:cNvPr id="18" name="文本框 17"/>
          <p:cNvSpPr txBox="1"/>
          <p:nvPr/>
        </p:nvSpPr>
        <p:spPr>
          <a:xfrm>
            <a:off x="5023644" y="828159"/>
            <a:ext cx="1727199" cy="369332"/>
          </a:xfrm>
          <a:prstGeom prst="rect">
            <a:avLst/>
          </a:prstGeom>
          <a:noFill/>
        </p:spPr>
        <p:txBody>
          <a:bodyPr wrap="square" rtlCol="0">
            <a:spAutoFit/>
          </a:bodyPr>
          <a:lstStyle/>
          <a:p>
            <a:r>
              <a:rPr lang="en-US" altLang="zh-CN" dirty="0"/>
              <a:t>(located) at</a:t>
            </a:r>
            <a:endParaRPr lang="zh-CN" altLang="en-US" dirty="0"/>
          </a:p>
        </p:txBody>
      </p:sp>
      <p:sp>
        <p:nvSpPr>
          <p:cNvPr id="19" name="文本框 18"/>
          <p:cNvSpPr txBox="1"/>
          <p:nvPr/>
        </p:nvSpPr>
        <p:spPr>
          <a:xfrm>
            <a:off x="8228012" y="643493"/>
            <a:ext cx="1727199" cy="369332"/>
          </a:xfrm>
          <a:prstGeom prst="rect">
            <a:avLst/>
          </a:prstGeom>
          <a:noFill/>
        </p:spPr>
        <p:txBody>
          <a:bodyPr wrap="square" rtlCol="0">
            <a:spAutoFit/>
          </a:bodyPr>
          <a:lstStyle/>
          <a:p>
            <a:r>
              <a:rPr lang="en-US" altLang="zh-CN" dirty="0"/>
              <a:t>where</a:t>
            </a:r>
            <a:endParaRPr lang="zh-CN" altLang="en-US" dirty="0"/>
          </a:p>
        </p:txBody>
      </p:sp>
      <p:sp>
        <p:nvSpPr>
          <p:cNvPr id="20" name="文本框 19"/>
          <p:cNvSpPr txBox="1"/>
          <p:nvPr/>
        </p:nvSpPr>
        <p:spPr>
          <a:xfrm>
            <a:off x="8264843" y="1392039"/>
            <a:ext cx="1727199" cy="369332"/>
          </a:xfrm>
          <a:prstGeom prst="rect">
            <a:avLst/>
          </a:prstGeom>
          <a:noFill/>
        </p:spPr>
        <p:txBody>
          <a:bodyPr wrap="square" rtlCol="0">
            <a:spAutoFit/>
          </a:bodyPr>
          <a:lstStyle/>
          <a:p>
            <a:r>
              <a:rPr lang="en-US" altLang="zh-CN" dirty="0"/>
              <a:t>eastern part</a:t>
            </a:r>
            <a:endParaRPr lang="zh-CN" altLang="en-US" dirty="0"/>
          </a:p>
        </p:txBody>
      </p:sp>
      <p:sp>
        <p:nvSpPr>
          <p:cNvPr id="21" name="文本框 20"/>
          <p:cNvSpPr txBox="1"/>
          <p:nvPr/>
        </p:nvSpPr>
        <p:spPr>
          <a:xfrm>
            <a:off x="8247063" y="2056864"/>
            <a:ext cx="1727199" cy="369332"/>
          </a:xfrm>
          <a:prstGeom prst="rect">
            <a:avLst/>
          </a:prstGeom>
          <a:noFill/>
        </p:spPr>
        <p:txBody>
          <a:bodyPr wrap="square" rtlCol="0">
            <a:spAutoFit/>
          </a:bodyPr>
          <a:lstStyle/>
          <a:p>
            <a:r>
              <a:rPr lang="en-US" altLang="zh-CN" dirty="0"/>
              <a:t>western part</a:t>
            </a:r>
            <a:endParaRPr lang="zh-CN" altLang="en-US" dirty="0"/>
          </a:p>
        </p:txBody>
      </p:sp>
      <p:sp>
        <p:nvSpPr>
          <p:cNvPr id="22" name="文本框 21"/>
          <p:cNvSpPr txBox="1"/>
          <p:nvPr/>
        </p:nvSpPr>
        <p:spPr>
          <a:xfrm>
            <a:off x="8247063" y="2794020"/>
            <a:ext cx="1727199" cy="369332"/>
          </a:xfrm>
          <a:prstGeom prst="rect">
            <a:avLst/>
          </a:prstGeom>
          <a:noFill/>
        </p:spPr>
        <p:txBody>
          <a:bodyPr wrap="square" rtlCol="0">
            <a:spAutoFit/>
          </a:bodyPr>
          <a:lstStyle/>
          <a:p>
            <a:r>
              <a:rPr lang="en-US" altLang="zh-CN" dirty="0"/>
              <a:t>southern part</a:t>
            </a:r>
            <a:endParaRPr lang="zh-CN" altLang="en-US" dirty="0"/>
          </a:p>
        </p:txBody>
      </p:sp>
      <p:sp>
        <p:nvSpPr>
          <p:cNvPr id="23" name="文本框 22"/>
          <p:cNvSpPr txBox="1"/>
          <p:nvPr/>
        </p:nvSpPr>
        <p:spPr>
          <a:xfrm>
            <a:off x="8234363" y="3509983"/>
            <a:ext cx="2109787" cy="320216"/>
          </a:xfrm>
          <a:prstGeom prst="rect">
            <a:avLst/>
          </a:prstGeom>
          <a:noFill/>
        </p:spPr>
        <p:txBody>
          <a:bodyPr wrap="square" rtlCol="0">
            <a:spAutoFit/>
          </a:bodyPr>
          <a:lstStyle/>
          <a:p>
            <a:pPr>
              <a:lnSpc>
                <a:spcPct val="80000"/>
              </a:lnSpc>
              <a:spcBef>
                <a:spcPct val="50000"/>
              </a:spcBef>
            </a:pPr>
            <a:r>
              <a:rPr lang="en-US" altLang="zh-CN" dirty="0"/>
              <a:t>northern part</a:t>
            </a:r>
            <a:endParaRPr lang="zh-CN" altLang="en-US" dirty="0"/>
          </a:p>
        </p:txBody>
      </p:sp>
      <p:sp>
        <p:nvSpPr>
          <p:cNvPr id="24" name="文本框 23"/>
          <p:cNvSpPr txBox="1"/>
          <p:nvPr/>
        </p:nvSpPr>
        <p:spPr>
          <a:xfrm>
            <a:off x="8247062" y="4263302"/>
            <a:ext cx="1727199" cy="369332"/>
          </a:xfrm>
          <a:prstGeom prst="rect">
            <a:avLst/>
          </a:prstGeom>
          <a:noFill/>
        </p:spPr>
        <p:txBody>
          <a:bodyPr wrap="square" rtlCol="0">
            <a:spAutoFit/>
          </a:bodyPr>
          <a:lstStyle/>
          <a:p>
            <a:r>
              <a:rPr lang="en-US" altLang="zh-CN" dirty="0"/>
              <a:t>the front side</a:t>
            </a:r>
            <a:endParaRPr lang="zh-CN" altLang="en-US" dirty="0"/>
          </a:p>
        </p:txBody>
      </p:sp>
      <p:sp>
        <p:nvSpPr>
          <p:cNvPr id="25" name="文本框 24"/>
          <p:cNvSpPr txBox="1"/>
          <p:nvPr/>
        </p:nvSpPr>
        <p:spPr>
          <a:xfrm>
            <a:off x="8228011" y="4976606"/>
            <a:ext cx="1727199" cy="369332"/>
          </a:xfrm>
          <a:prstGeom prst="rect">
            <a:avLst/>
          </a:prstGeom>
          <a:noFill/>
        </p:spPr>
        <p:txBody>
          <a:bodyPr wrap="square" rtlCol="0">
            <a:spAutoFit/>
          </a:bodyPr>
          <a:lstStyle/>
          <a:p>
            <a:r>
              <a:rPr lang="en-US" altLang="zh-CN" dirty="0"/>
              <a:t>behind</a:t>
            </a:r>
            <a:endParaRPr lang="zh-CN" altLang="en-US" dirty="0"/>
          </a:p>
        </p:txBody>
      </p:sp>
      <p:sp>
        <p:nvSpPr>
          <p:cNvPr id="26" name="文本框 25"/>
          <p:cNvSpPr txBox="1"/>
          <p:nvPr/>
        </p:nvSpPr>
        <p:spPr>
          <a:xfrm>
            <a:off x="1586707" y="415474"/>
            <a:ext cx="1185069" cy="369332"/>
          </a:xfrm>
          <a:prstGeom prst="rect">
            <a:avLst/>
          </a:prstGeom>
          <a:noFill/>
        </p:spPr>
        <p:txBody>
          <a:bodyPr wrap="square" rtlCol="0">
            <a:spAutoFit/>
          </a:bodyPr>
          <a:lstStyle/>
          <a:p>
            <a:r>
              <a:rPr lang="en-US" altLang="zh-CN" dirty="0" err="1"/>
              <a:t>dì</a:t>
            </a:r>
            <a:r>
              <a:rPr lang="en-US" altLang="zh-CN" dirty="0"/>
              <a:t> fang</a:t>
            </a:r>
            <a:endParaRPr lang="en-US" altLang="zh-CN" b="1" dirty="0"/>
          </a:p>
        </p:txBody>
      </p:sp>
      <p:sp>
        <p:nvSpPr>
          <p:cNvPr id="27" name="文本框 26"/>
          <p:cNvSpPr txBox="1"/>
          <p:nvPr/>
        </p:nvSpPr>
        <p:spPr>
          <a:xfrm>
            <a:off x="1500983" y="1094234"/>
            <a:ext cx="1223962" cy="369332"/>
          </a:xfrm>
          <a:prstGeom prst="rect">
            <a:avLst/>
          </a:prstGeom>
          <a:noFill/>
        </p:spPr>
        <p:txBody>
          <a:bodyPr wrap="square" rtlCol="0">
            <a:spAutoFit/>
          </a:bodyPr>
          <a:lstStyle/>
          <a:p>
            <a:r>
              <a:rPr lang="en-US" altLang="zh-CN" dirty="0" err="1"/>
              <a:t>xué</a:t>
            </a:r>
            <a:r>
              <a:rPr lang="en-US" altLang="zh-CN" dirty="0"/>
              <a:t> </a:t>
            </a:r>
            <a:r>
              <a:rPr lang="en-US" altLang="zh-CN" dirty="0" err="1"/>
              <a:t>xiào</a:t>
            </a:r>
            <a:endParaRPr lang="en-US" altLang="zh-CN" b="1" dirty="0"/>
          </a:p>
        </p:txBody>
      </p:sp>
      <p:sp>
        <p:nvSpPr>
          <p:cNvPr id="28" name="文本框 27"/>
          <p:cNvSpPr txBox="1"/>
          <p:nvPr/>
        </p:nvSpPr>
        <p:spPr>
          <a:xfrm>
            <a:off x="1577975" y="1771481"/>
            <a:ext cx="1202532" cy="369332"/>
          </a:xfrm>
          <a:prstGeom prst="rect">
            <a:avLst/>
          </a:prstGeom>
          <a:noFill/>
        </p:spPr>
        <p:txBody>
          <a:bodyPr wrap="square" rtlCol="0">
            <a:spAutoFit/>
          </a:bodyPr>
          <a:lstStyle/>
          <a:p>
            <a:r>
              <a:rPr lang="en-US" altLang="zh-CN" dirty="0" err="1"/>
              <a:t>shū</a:t>
            </a:r>
            <a:r>
              <a:rPr lang="en-US" altLang="zh-CN" dirty="0"/>
              <a:t> </a:t>
            </a:r>
            <a:r>
              <a:rPr lang="en-US" altLang="zh-CN" dirty="0" err="1"/>
              <a:t>diàn</a:t>
            </a:r>
            <a:endParaRPr lang="en-US" altLang="zh-CN" b="1" dirty="0"/>
          </a:p>
        </p:txBody>
      </p:sp>
      <p:sp>
        <p:nvSpPr>
          <p:cNvPr id="29" name="文本框 28"/>
          <p:cNvSpPr txBox="1"/>
          <p:nvPr/>
        </p:nvSpPr>
        <p:spPr>
          <a:xfrm>
            <a:off x="1403350" y="2450241"/>
            <a:ext cx="1289050" cy="369332"/>
          </a:xfrm>
          <a:prstGeom prst="rect">
            <a:avLst/>
          </a:prstGeom>
          <a:noFill/>
        </p:spPr>
        <p:txBody>
          <a:bodyPr wrap="square" rtlCol="0">
            <a:spAutoFit/>
          </a:bodyPr>
          <a:lstStyle/>
          <a:p>
            <a:r>
              <a:rPr lang="en-US" altLang="zh-CN" dirty="0"/>
              <a:t> </a:t>
            </a:r>
            <a:r>
              <a:rPr lang="en-US" altLang="zh-CN" dirty="0" err="1"/>
              <a:t>yín</a:t>
            </a:r>
            <a:r>
              <a:rPr lang="en-US" altLang="zh-CN" dirty="0"/>
              <a:t> </a:t>
            </a:r>
            <a:r>
              <a:rPr lang="en-US" altLang="zh-CN" dirty="0" err="1"/>
              <a:t>háng</a:t>
            </a:r>
            <a:endParaRPr lang="en-US" altLang="zh-CN" b="1" dirty="0"/>
          </a:p>
        </p:txBody>
      </p:sp>
      <p:sp>
        <p:nvSpPr>
          <p:cNvPr id="30" name="文本框 29"/>
          <p:cNvSpPr txBox="1"/>
          <p:nvPr/>
        </p:nvSpPr>
        <p:spPr>
          <a:xfrm>
            <a:off x="1547813" y="3063170"/>
            <a:ext cx="1223962" cy="369332"/>
          </a:xfrm>
          <a:prstGeom prst="rect">
            <a:avLst/>
          </a:prstGeom>
          <a:noFill/>
        </p:spPr>
        <p:txBody>
          <a:bodyPr wrap="square" rtlCol="0">
            <a:spAutoFit/>
          </a:bodyPr>
          <a:lstStyle/>
          <a:p>
            <a:r>
              <a:rPr lang="en-US" altLang="zh-CN" dirty="0" err="1"/>
              <a:t>sù</a:t>
            </a:r>
            <a:r>
              <a:rPr lang="en-US" altLang="zh-CN" dirty="0"/>
              <a:t> </a:t>
            </a:r>
            <a:r>
              <a:rPr lang="en-US" altLang="zh-CN" dirty="0" err="1"/>
              <a:t>shè</a:t>
            </a:r>
            <a:endParaRPr lang="en-US" altLang="zh-CN" b="1" dirty="0"/>
          </a:p>
        </p:txBody>
      </p:sp>
      <p:sp>
        <p:nvSpPr>
          <p:cNvPr id="31" name="文本框 30"/>
          <p:cNvSpPr txBox="1"/>
          <p:nvPr/>
        </p:nvSpPr>
        <p:spPr>
          <a:xfrm>
            <a:off x="1506138" y="3729746"/>
            <a:ext cx="1140620" cy="369332"/>
          </a:xfrm>
          <a:prstGeom prst="rect">
            <a:avLst/>
          </a:prstGeom>
          <a:noFill/>
        </p:spPr>
        <p:txBody>
          <a:bodyPr wrap="square" rtlCol="0">
            <a:spAutoFit/>
          </a:bodyPr>
          <a:lstStyle/>
          <a:p>
            <a:r>
              <a:rPr lang="en-US" altLang="zh-CN" dirty="0" err="1"/>
              <a:t>lóu</a:t>
            </a:r>
            <a:endParaRPr lang="en-US" altLang="zh-CN" b="1" dirty="0"/>
          </a:p>
        </p:txBody>
      </p:sp>
      <p:sp>
        <p:nvSpPr>
          <p:cNvPr id="32" name="文本框 31"/>
          <p:cNvSpPr txBox="1"/>
          <p:nvPr/>
        </p:nvSpPr>
        <p:spPr>
          <a:xfrm>
            <a:off x="1529953" y="4419237"/>
            <a:ext cx="792163" cy="369332"/>
          </a:xfrm>
          <a:prstGeom prst="rect">
            <a:avLst/>
          </a:prstGeom>
          <a:noFill/>
        </p:spPr>
        <p:txBody>
          <a:bodyPr wrap="square" rtlCol="0">
            <a:spAutoFit/>
          </a:bodyPr>
          <a:lstStyle/>
          <a:p>
            <a:r>
              <a:rPr lang="en-US" altLang="zh-CN" dirty="0" err="1"/>
              <a:t>nà</a:t>
            </a:r>
            <a:endParaRPr lang="zh-CN" altLang="en-US" sz="1600" dirty="0"/>
          </a:p>
        </p:txBody>
      </p:sp>
      <p:sp>
        <p:nvSpPr>
          <p:cNvPr id="33" name="文本框 32"/>
          <p:cNvSpPr txBox="1"/>
          <p:nvPr/>
        </p:nvSpPr>
        <p:spPr>
          <a:xfrm>
            <a:off x="1484709" y="5066784"/>
            <a:ext cx="792163" cy="369332"/>
          </a:xfrm>
          <a:prstGeom prst="rect">
            <a:avLst/>
          </a:prstGeom>
          <a:noFill/>
        </p:spPr>
        <p:txBody>
          <a:bodyPr wrap="square" rtlCol="0">
            <a:spAutoFit/>
          </a:bodyPr>
          <a:lstStyle/>
          <a:p>
            <a:r>
              <a:rPr lang="en-US" altLang="zh-CN" dirty="0" err="1"/>
              <a:t>zuò</a:t>
            </a:r>
            <a:endParaRPr lang="zh-CN" altLang="en-US" sz="1600" dirty="0"/>
          </a:p>
        </p:txBody>
      </p:sp>
      <p:sp>
        <p:nvSpPr>
          <p:cNvPr id="34" name="文本框 33"/>
          <p:cNvSpPr txBox="1"/>
          <p:nvPr/>
        </p:nvSpPr>
        <p:spPr>
          <a:xfrm>
            <a:off x="1403350" y="5756275"/>
            <a:ext cx="792163" cy="369332"/>
          </a:xfrm>
          <a:prstGeom prst="rect">
            <a:avLst/>
          </a:prstGeom>
          <a:noFill/>
        </p:spPr>
        <p:txBody>
          <a:bodyPr wrap="square" rtlCol="0">
            <a:spAutoFit/>
          </a:bodyPr>
          <a:lstStyle/>
          <a:p>
            <a:r>
              <a:rPr lang="en-US" altLang="zh-CN" dirty="0"/>
              <a:t> </a:t>
            </a:r>
            <a:r>
              <a:rPr lang="en-US" altLang="zh-CN" dirty="0" err="1"/>
              <a:t>hào</a:t>
            </a:r>
            <a:endParaRPr lang="en-US" altLang="zh-CN" dirty="0"/>
          </a:p>
        </p:txBody>
      </p:sp>
      <p:sp>
        <p:nvSpPr>
          <p:cNvPr id="35" name="文本框 34"/>
          <p:cNvSpPr txBox="1"/>
          <p:nvPr/>
        </p:nvSpPr>
        <p:spPr>
          <a:xfrm>
            <a:off x="4260851" y="346056"/>
            <a:ext cx="792163" cy="369332"/>
          </a:xfrm>
          <a:prstGeom prst="rect">
            <a:avLst/>
          </a:prstGeom>
          <a:noFill/>
        </p:spPr>
        <p:txBody>
          <a:bodyPr wrap="square" rtlCol="0">
            <a:spAutoFit/>
          </a:bodyPr>
          <a:lstStyle/>
          <a:p>
            <a:r>
              <a:rPr lang="en-US" altLang="zh-CN" dirty="0"/>
              <a:t> </a:t>
            </a:r>
            <a:r>
              <a:rPr lang="en-US" altLang="zh-CN" dirty="0" err="1"/>
              <a:t>zài</a:t>
            </a:r>
            <a:endParaRPr lang="en-US" altLang="zh-CN" dirty="0"/>
          </a:p>
        </p:txBody>
      </p:sp>
      <p:grpSp>
        <p:nvGrpSpPr>
          <p:cNvPr id="49" name="组合 48"/>
          <p:cNvGrpSpPr/>
          <p:nvPr/>
        </p:nvGrpSpPr>
        <p:grpSpPr>
          <a:xfrm>
            <a:off x="6893560" y="5549265"/>
            <a:ext cx="1727200" cy="1253490"/>
            <a:chOff x="5840" y="6308"/>
            <a:chExt cx="2720" cy="1974"/>
          </a:xfrm>
        </p:grpSpPr>
        <p:sp>
          <p:nvSpPr>
            <p:cNvPr id="7" name="Text Box 5"/>
            <p:cNvSpPr txBox="1">
              <a:spLocks noChangeArrowheads="1"/>
            </p:cNvSpPr>
            <p:nvPr/>
          </p:nvSpPr>
          <p:spPr bwMode="auto">
            <a:xfrm>
              <a:off x="5840" y="6308"/>
              <a:ext cx="2720" cy="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lnSpc>
                  <a:spcPct val="80000"/>
                </a:lnSpc>
                <a:spcBef>
                  <a:spcPct val="50000"/>
                </a:spcBef>
              </a:pPr>
              <a:endParaRPr lang="en-US" altLang="zh-CN" sz="3600">
                <a:latin typeface="楷体" panose="02010609060101010101" pitchFamily="49" charset="-122"/>
                <a:ea typeface="楷体" panose="02010609060101010101" pitchFamily="49" charset="-122"/>
              </a:endParaRPr>
            </a:p>
            <a:p>
              <a:pPr>
                <a:lnSpc>
                  <a:spcPct val="80000"/>
                </a:lnSpc>
                <a:spcBef>
                  <a:spcPct val="50000"/>
                </a:spcBef>
              </a:pPr>
              <a:r>
                <a:rPr lang="zh-CN" altLang="en-US" sz="3600">
                  <a:latin typeface="楷体" panose="02010609060101010101" pitchFamily="49" charset="-122"/>
                  <a:ea typeface="楷体" panose="02010609060101010101" pitchFamily="49" charset="-122"/>
                </a:rPr>
                <a:t>不客气</a:t>
              </a:r>
              <a:endParaRPr lang="zh-CN" altLang="en-US" sz="3600">
                <a:latin typeface="楷体" panose="02010609060101010101" pitchFamily="49" charset="-122"/>
                <a:ea typeface="楷体" panose="02010609060101010101" pitchFamily="49" charset="-122"/>
              </a:endParaRPr>
            </a:p>
          </p:txBody>
        </p:sp>
        <p:sp>
          <p:nvSpPr>
            <p:cNvPr id="36" name="文本框 35"/>
            <p:cNvSpPr txBox="1"/>
            <p:nvPr/>
          </p:nvSpPr>
          <p:spPr>
            <a:xfrm>
              <a:off x="6069" y="7010"/>
              <a:ext cx="2256" cy="582"/>
            </a:xfrm>
            <a:prstGeom prst="rect">
              <a:avLst/>
            </a:prstGeom>
            <a:noFill/>
          </p:spPr>
          <p:txBody>
            <a:bodyPr wrap="square" rtlCol="0">
              <a:spAutoFit/>
            </a:bodyPr>
            <a:lstStyle/>
            <a:p>
              <a:r>
                <a:rPr lang="en-US" altLang="zh-CN" dirty="0" err="1"/>
                <a:t>bú</a:t>
              </a:r>
              <a:r>
                <a:rPr lang="en-US" altLang="zh-CN" dirty="0"/>
                <a:t> </a:t>
              </a:r>
              <a:r>
                <a:rPr lang="en-US" altLang="zh-CN" dirty="0" err="1"/>
                <a:t>kè</a:t>
              </a:r>
              <a:r>
                <a:rPr lang="en-US" altLang="zh-CN" dirty="0"/>
                <a:t> </a:t>
              </a:r>
              <a:r>
                <a:rPr lang="en-US" altLang="zh-CN" dirty="0" err="1"/>
                <a:t>qì</a:t>
              </a:r>
              <a:endParaRPr lang="en-US" altLang="zh-CN" b="1" dirty="0"/>
            </a:p>
          </p:txBody>
        </p:sp>
      </p:grpSp>
      <p:sp>
        <p:nvSpPr>
          <p:cNvPr id="37" name="文本框 36"/>
          <p:cNvSpPr txBox="1"/>
          <p:nvPr/>
        </p:nvSpPr>
        <p:spPr>
          <a:xfrm>
            <a:off x="6888561" y="340636"/>
            <a:ext cx="1727199" cy="369332"/>
          </a:xfrm>
          <a:prstGeom prst="rect">
            <a:avLst/>
          </a:prstGeom>
          <a:noFill/>
        </p:spPr>
        <p:txBody>
          <a:bodyPr wrap="square" rtlCol="0">
            <a:spAutoFit/>
          </a:bodyPr>
          <a:lstStyle/>
          <a:p>
            <a:r>
              <a:rPr lang="en-US" altLang="zh-CN" dirty="0" err="1"/>
              <a:t>Nǎr</a:t>
            </a:r>
            <a:r>
              <a:rPr lang="en-US" altLang="zh-CN" dirty="0"/>
              <a:t>=</a:t>
            </a:r>
            <a:r>
              <a:rPr lang="en-US" altLang="zh-CN" dirty="0" err="1"/>
              <a:t>nǎ</a:t>
            </a:r>
            <a:r>
              <a:rPr lang="en-US" altLang="zh-CN" dirty="0"/>
              <a:t> </a:t>
            </a:r>
            <a:r>
              <a:rPr lang="en-US" altLang="zh-CN" dirty="0" err="1"/>
              <a:t>er</a:t>
            </a:r>
            <a:endParaRPr lang="en-US" altLang="zh-CN" b="1" dirty="0"/>
          </a:p>
        </p:txBody>
      </p:sp>
      <p:sp>
        <p:nvSpPr>
          <p:cNvPr id="38" name="文本框 37"/>
          <p:cNvSpPr txBox="1"/>
          <p:nvPr/>
        </p:nvSpPr>
        <p:spPr>
          <a:xfrm>
            <a:off x="6912769" y="1028581"/>
            <a:ext cx="1433513" cy="369332"/>
          </a:xfrm>
          <a:prstGeom prst="rect">
            <a:avLst/>
          </a:prstGeom>
          <a:noFill/>
        </p:spPr>
        <p:txBody>
          <a:bodyPr wrap="square" rtlCol="0">
            <a:spAutoFit/>
          </a:bodyPr>
          <a:lstStyle/>
          <a:p>
            <a:r>
              <a:rPr lang="en-US" altLang="zh-CN" dirty="0" err="1"/>
              <a:t>dōng</a:t>
            </a:r>
            <a:r>
              <a:rPr lang="en-US" altLang="zh-CN" dirty="0"/>
              <a:t> </a:t>
            </a:r>
            <a:r>
              <a:rPr lang="en-US" altLang="zh-CN" dirty="0" err="1"/>
              <a:t>bian</a:t>
            </a:r>
            <a:endParaRPr lang="en-US" altLang="zh-CN" b="1" dirty="0"/>
          </a:p>
        </p:txBody>
      </p:sp>
      <p:sp>
        <p:nvSpPr>
          <p:cNvPr id="39" name="文本框 38"/>
          <p:cNvSpPr txBox="1"/>
          <p:nvPr/>
        </p:nvSpPr>
        <p:spPr>
          <a:xfrm>
            <a:off x="6974680" y="1770300"/>
            <a:ext cx="1371602" cy="369332"/>
          </a:xfrm>
          <a:prstGeom prst="rect">
            <a:avLst/>
          </a:prstGeom>
          <a:noFill/>
        </p:spPr>
        <p:txBody>
          <a:bodyPr wrap="square" rtlCol="0">
            <a:spAutoFit/>
          </a:bodyPr>
          <a:lstStyle/>
          <a:p>
            <a:r>
              <a:rPr lang="en-US" altLang="zh-CN" dirty="0" err="1"/>
              <a:t>xī</a:t>
            </a:r>
            <a:r>
              <a:rPr lang="en-US" altLang="zh-CN" dirty="0"/>
              <a:t> </a:t>
            </a:r>
            <a:r>
              <a:rPr lang="en-US" altLang="zh-CN" dirty="0" err="1"/>
              <a:t>bian</a:t>
            </a:r>
            <a:endParaRPr lang="en-US" altLang="zh-CN" b="1" dirty="0"/>
          </a:p>
        </p:txBody>
      </p:sp>
      <p:sp>
        <p:nvSpPr>
          <p:cNvPr id="40" name="文本框 39"/>
          <p:cNvSpPr txBox="1"/>
          <p:nvPr/>
        </p:nvSpPr>
        <p:spPr>
          <a:xfrm>
            <a:off x="6893718" y="2473060"/>
            <a:ext cx="1262064" cy="615553"/>
          </a:xfrm>
          <a:prstGeom prst="rect">
            <a:avLst/>
          </a:prstGeom>
          <a:noFill/>
        </p:spPr>
        <p:txBody>
          <a:bodyPr wrap="square" rtlCol="0">
            <a:spAutoFit/>
          </a:bodyPr>
          <a:lstStyle/>
          <a:p>
            <a:r>
              <a:rPr lang="en-US" altLang="zh-CN" dirty="0"/>
              <a:t> </a:t>
            </a:r>
            <a:r>
              <a:rPr lang="en-US" altLang="zh-CN" dirty="0" err="1"/>
              <a:t>nán</a:t>
            </a:r>
            <a:r>
              <a:rPr lang="en-US" altLang="zh-CN" dirty="0"/>
              <a:t> </a:t>
            </a:r>
            <a:r>
              <a:rPr lang="en-US" altLang="zh-CN" dirty="0" err="1"/>
              <a:t>bian</a:t>
            </a:r>
            <a:endParaRPr lang="en-US" altLang="zh-CN" b="1" dirty="0"/>
          </a:p>
          <a:p>
            <a:endParaRPr lang="zh-CN" altLang="en-US" sz="1600" dirty="0"/>
          </a:p>
        </p:txBody>
      </p:sp>
      <p:sp>
        <p:nvSpPr>
          <p:cNvPr id="41" name="文本框 40"/>
          <p:cNvSpPr txBox="1"/>
          <p:nvPr/>
        </p:nvSpPr>
        <p:spPr>
          <a:xfrm>
            <a:off x="6974679" y="3183441"/>
            <a:ext cx="1253332" cy="369332"/>
          </a:xfrm>
          <a:prstGeom prst="rect">
            <a:avLst/>
          </a:prstGeom>
          <a:noFill/>
        </p:spPr>
        <p:txBody>
          <a:bodyPr wrap="square" rtlCol="0">
            <a:spAutoFit/>
          </a:bodyPr>
          <a:lstStyle/>
          <a:p>
            <a:r>
              <a:rPr lang="en-US" altLang="zh-CN" dirty="0" err="1"/>
              <a:t>běi</a:t>
            </a:r>
            <a:r>
              <a:rPr lang="en-US" altLang="zh-CN" dirty="0"/>
              <a:t> </a:t>
            </a:r>
            <a:r>
              <a:rPr lang="en-US" altLang="zh-CN" dirty="0" err="1"/>
              <a:t>bian</a:t>
            </a:r>
            <a:endParaRPr lang="en-US" altLang="zh-CN" b="1" dirty="0"/>
          </a:p>
        </p:txBody>
      </p:sp>
      <p:sp>
        <p:nvSpPr>
          <p:cNvPr id="42" name="文本框 41"/>
          <p:cNvSpPr txBox="1"/>
          <p:nvPr/>
        </p:nvSpPr>
        <p:spPr>
          <a:xfrm>
            <a:off x="6958409" y="3864454"/>
            <a:ext cx="1223962" cy="369332"/>
          </a:xfrm>
          <a:prstGeom prst="rect">
            <a:avLst/>
          </a:prstGeom>
          <a:noFill/>
        </p:spPr>
        <p:txBody>
          <a:bodyPr wrap="square" rtlCol="0">
            <a:spAutoFit/>
          </a:bodyPr>
          <a:lstStyle/>
          <a:p>
            <a:r>
              <a:rPr lang="en-US" altLang="zh-CN" dirty="0" err="1"/>
              <a:t>qián</a:t>
            </a:r>
            <a:r>
              <a:rPr lang="en-US" altLang="zh-CN" dirty="0"/>
              <a:t> </a:t>
            </a:r>
            <a:r>
              <a:rPr lang="en-US" altLang="zh-CN" dirty="0" err="1"/>
              <a:t>bian</a:t>
            </a:r>
            <a:endParaRPr lang="en-US" altLang="zh-CN" b="1" dirty="0"/>
          </a:p>
        </p:txBody>
      </p:sp>
      <p:sp>
        <p:nvSpPr>
          <p:cNvPr id="43" name="文本框 42"/>
          <p:cNvSpPr txBox="1"/>
          <p:nvPr/>
        </p:nvSpPr>
        <p:spPr>
          <a:xfrm>
            <a:off x="6976863" y="4640295"/>
            <a:ext cx="1095774" cy="369332"/>
          </a:xfrm>
          <a:prstGeom prst="rect">
            <a:avLst/>
          </a:prstGeom>
          <a:noFill/>
        </p:spPr>
        <p:txBody>
          <a:bodyPr wrap="square" rtlCol="0">
            <a:spAutoFit/>
          </a:bodyPr>
          <a:lstStyle/>
          <a:p>
            <a:r>
              <a:rPr lang="en-US" altLang="zh-CN" dirty="0" err="1"/>
              <a:t>hòu</a:t>
            </a:r>
            <a:r>
              <a:rPr lang="en-US" altLang="zh-CN" dirty="0"/>
              <a:t> </a:t>
            </a:r>
            <a:r>
              <a:rPr lang="en-US" altLang="zh-CN" dirty="0" err="1"/>
              <a:t>bian</a:t>
            </a:r>
            <a:endParaRPr lang="en-US" altLang="zh-CN" b="1" dirty="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1562100" y="1123950"/>
              <a:ext cx="781050" cy="38100"/>
            </p14:xfrm>
          </p:contentPart>
        </mc:Choice>
        <mc:Fallback xmlns="">
          <p:pic>
            <p:nvPicPr>
              <p:cNvPr id="2" name="墨迹 1"/>
            </p:nvPicPr>
            <p:blipFill>
              <a:blip r:embed="rId2"/>
            </p:blipFill>
            <p:spPr>
              <a:xfrm>
                <a:off x="1562100" y="1123950"/>
                <a:ext cx="781050" cy="381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1606550" y="1803400"/>
              <a:ext cx="736600" cy="12700"/>
            </p14:xfrm>
          </p:contentPart>
        </mc:Choice>
        <mc:Fallback xmlns="">
          <p:pic>
            <p:nvPicPr>
              <p:cNvPr id="3" name="墨迹 2"/>
            </p:nvPicPr>
            <p:blipFill>
              <a:blip r:embed="rId4"/>
            </p:blipFill>
            <p:spPr>
              <a:xfrm>
                <a:off x="1606550" y="1803400"/>
                <a:ext cx="736600" cy="127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4" name="墨迹 43"/>
              <p14:cNvContentPartPr/>
              <p14:nvPr/>
            </p14:nvContentPartPr>
            <p14:xfrm>
              <a:off x="1600200" y="2444750"/>
              <a:ext cx="863600" cy="12700"/>
            </p14:xfrm>
          </p:contentPart>
        </mc:Choice>
        <mc:Fallback xmlns="">
          <p:pic>
            <p:nvPicPr>
              <p:cNvPr id="44" name="墨迹 43"/>
            </p:nvPicPr>
            <p:blipFill>
              <a:blip r:embed="rId6"/>
            </p:blipFill>
            <p:spPr>
              <a:xfrm>
                <a:off x="1600200" y="2444750"/>
                <a:ext cx="863600" cy="127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45" name="墨迹 44"/>
              <p14:cNvContentPartPr/>
              <p14:nvPr/>
            </p14:nvContentPartPr>
            <p14:xfrm>
              <a:off x="1644650" y="3111500"/>
              <a:ext cx="514350" cy="12700"/>
            </p14:xfrm>
          </p:contentPart>
        </mc:Choice>
        <mc:Fallback xmlns="">
          <p:pic>
            <p:nvPicPr>
              <p:cNvPr id="45" name="墨迹 44"/>
            </p:nvPicPr>
            <p:blipFill>
              <a:blip r:embed="rId8"/>
            </p:blipFill>
            <p:spPr>
              <a:xfrm>
                <a:off x="1644650" y="3111500"/>
                <a:ext cx="514350" cy="127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46" name="墨迹 45"/>
              <p14:cNvContentPartPr/>
              <p14:nvPr/>
            </p14:nvContentPartPr>
            <p14:xfrm>
              <a:off x="1727200" y="3778250"/>
              <a:ext cx="438150" cy="6350"/>
            </p14:xfrm>
          </p:contentPart>
        </mc:Choice>
        <mc:Fallback xmlns="">
          <p:pic>
            <p:nvPicPr>
              <p:cNvPr id="46" name="墨迹 45"/>
            </p:nvPicPr>
            <p:blipFill>
              <a:blip r:embed="rId10"/>
            </p:blipFill>
            <p:spPr>
              <a:xfrm>
                <a:off x="1727200" y="3778250"/>
                <a:ext cx="438150" cy="635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47" name="墨迹 46"/>
              <p14:cNvContentPartPr/>
              <p14:nvPr/>
            </p14:nvContentPartPr>
            <p14:xfrm>
              <a:off x="1619250" y="4457700"/>
              <a:ext cx="266700" cy="6350"/>
            </p14:xfrm>
          </p:contentPart>
        </mc:Choice>
        <mc:Fallback xmlns="">
          <p:pic>
            <p:nvPicPr>
              <p:cNvPr id="47" name="墨迹 46"/>
            </p:nvPicPr>
            <p:blipFill>
              <a:blip r:embed="rId12"/>
            </p:blipFill>
            <p:spPr>
              <a:xfrm>
                <a:off x="1619250" y="4457700"/>
                <a:ext cx="266700" cy="635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48" name="墨迹 47"/>
              <p14:cNvContentPartPr/>
              <p14:nvPr/>
            </p14:nvContentPartPr>
            <p14:xfrm>
              <a:off x="1631950" y="5086350"/>
              <a:ext cx="228600" cy="31750"/>
            </p14:xfrm>
          </p:contentPart>
        </mc:Choice>
        <mc:Fallback xmlns="">
          <p:pic>
            <p:nvPicPr>
              <p:cNvPr id="48" name="墨迹 47"/>
            </p:nvPicPr>
            <p:blipFill>
              <a:blip r:embed="rId14"/>
            </p:blipFill>
            <p:spPr>
              <a:xfrm>
                <a:off x="1631950" y="5086350"/>
                <a:ext cx="228600" cy="3175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50" name="墨迹 49"/>
              <p14:cNvContentPartPr/>
              <p14:nvPr/>
            </p14:nvContentPartPr>
            <p14:xfrm>
              <a:off x="1612900" y="5111750"/>
              <a:ext cx="228600" cy="25400"/>
            </p14:xfrm>
          </p:contentPart>
        </mc:Choice>
        <mc:Fallback xmlns="">
          <p:pic>
            <p:nvPicPr>
              <p:cNvPr id="50" name="墨迹 49"/>
            </p:nvPicPr>
            <p:blipFill>
              <a:blip r:embed="rId16"/>
            </p:blipFill>
            <p:spPr>
              <a:xfrm>
                <a:off x="1612900" y="5111750"/>
                <a:ext cx="228600" cy="2540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51" name="墨迹 50"/>
              <p14:cNvContentPartPr/>
              <p14:nvPr/>
            </p14:nvContentPartPr>
            <p14:xfrm>
              <a:off x="1581150" y="5791200"/>
              <a:ext cx="406400" cy="12700"/>
            </p14:xfrm>
          </p:contentPart>
        </mc:Choice>
        <mc:Fallback xmlns="">
          <p:pic>
            <p:nvPicPr>
              <p:cNvPr id="51" name="墨迹 50"/>
            </p:nvPicPr>
            <p:blipFill>
              <a:blip r:embed="rId18"/>
            </p:blipFill>
            <p:spPr>
              <a:xfrm>
                <a:off x="1581150" y="5791200"/>
                <a:ext cx="406400" cy="1270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52" name="墨迹 51"/>
              <p14:cNvContentPartPr/>
              <p14:nvPr/>
            </p14:nvContentPartPr>
            <p14:xfrm>
              <a:off x="1993900" y="6248400"/>
              <a:ext cx="12700" cy="360"/>
            </p14:xfrm>
          </p:contentPart>
        </mc:Choice>
        <mc:Fallback xmlns="">
          <p:pic>
            <p:nvPicPr>
              <p:cNvPr id="52" name="墨迹 51"/>
            </p:nvPicPr>
            <p:blipFill>
              <a:blip r:embed="rId20"/>
            </p:blipFill>
            <p:spPr>
              <a:xfrm>
                <a:off x="1993900" y="6248400"/>
                <a:ext cx="12700" cy="36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53" name="墨迹 52"/>
              <p14:cNvContentPartPr/>
              <p14:nvPr/>
            </p14:nvContentPartPr>
            <p14:xfrm>
              <a:off x="7162800" y="1016000"/>
              <a:ext cx="717550" cy="25400"/>
            </p14:xfrm>
          </p:contentPart>
        </mc:Choice>
        <mc:Fallback xmlns="">
          <p:pic>
            <p:nvPicPr>
              <p:cNvPr id="53" name="墨迹 52"/>
            </p:nvPicPr>
            <p:blipFill>
              <a:blip r:embed="rId22"/>
            </p:blipFill>
            <p:spPr>
              <a:xfrm>
                <a:off x="7162800" y="1016000"/>
                <a:ext cx="717550" cy="2540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54" name="墨迹 53"/>
              <p14:cNvContentPartPr/>
              <p14:nvPr/>
            </p14:nvContentPartPr>
            <p14:xfrm>
              <a:off x="7118350" y="1803400"/>
              <a:ext cx="781050" cy="19050"/>
            </p14:xfrm>
          </p:contentPart>
        </mc:Choice>
        <mc:Fallback xmlns="">
          <p:pic>
            <p:nvPicPr>
              <p:cNvPr id="54" name="墨迹 53"/>
            </p:nvPicPr>
            <p:blipFill>
              <a:blip r:embed="rId24"/>
            </p:blipFill>
            <p:spPr>
              <a:xfrm>
                <a:off x="7118350" y="1803400"/>
                <a:ext cx="781050" cy="1905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55" name="墨迹 54"/>
              <p14:cNvContentPartPr/>
              <p14:nvPr/>
            </p14:nvContentPartPr>
            <p14:xfrm>
              <a:off x="7207250" y="2463800"/>
              <a:ext cx="609600" cy="31750"/>
            </p14:xfrm>
          </p:contentPart>
        </mc:Choice>
        <mc:Fallback xmlns="">
          <p:pic>
            <p:nvPicPr>
              <p:cNvPr id="55" name="墨迹 54"/>
            </p:nvPicPr>
            <p:blipFill>
              <a:blip r:embed="rId26"/>
            </p:blipFill>
            <p:spPr>
              <a:xfrm>
                <a:off x="7207250" y="2463800"/>
                <a:ext cx="609600" cy="3175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56" name="墨迹 55"/>
              <p14:cNvContentPartPr/>
              <p14:nvPr/>
            </p14:nvContentPartPr>
            <p14:xfrm>
              <a:off x="7175500" y="3181350"/>
              <a:ext cx="584200" cy="31750"/>
            </p14:xfrm>
          </p:contentPart>
        </mc:Choice>
        <mc:Fallback xmlns="">
          <p:pic>
            <p:nvPicPr>
              <p:cNvPr id="56" name="墨迹 55"/>
            </p:nvPicPr>
            <p:blipFill>
              <a:blip r:embed="rId28"/>
            </p:blipFill>
            <p:spPr>
              <a:xfrm>
                <a:off x="7175500" y="3181350"/>
                <a:ext cx="584200" cy="3175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57" name="墨迹 56"/>
              <p14:cNvContentPartPr/>
              <p14:nvPr/>
            </p14:nvContentPartPr>
            <p14:xfrm>
              <a:off x="7334250" y="3905250"/>
              <a:ext cx="273050" cy="360"/>
            </p14:xfrm>
          </p:contentPart>
        </mc:Choice>
        <mc:Fallback xmlns="">
          <p:pic>
            <p:nvPicPr>
              <p:cNvPr id="57" name="墨迹 56"/>
            </p:nvPicPr>
            <p:blipFill>
              <a:blip r:embed="rId30"/>
            </p:blipFill>
            <p:spPr>
              <a:xfrm>
                <a:off x="7334250" y="3905250"/>
                <a:ext cx="273050" cy="36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58" name="墨迹 57"/>
              <p14:cNvContentPartPr/>
              <p14:nvPr/>
            </p14:nvContentPartPr>
            <p14:xfrm>
              <a:off x="7334250" y="4660900"/>
              <a:ext cx="323850" cy="25400"/>
            </p14:xfrm>
          </p:contentPart>
        </mc:Choice>
        <mc:Fallback xmlns="">
          <p:pic>
            <p:nvPicPr>
              <p:cNvPr id="58" name="墨迹 57"/>
            </p:nvPicPr>
            <p:blipFill>
              <a:blip r:embed="rId32"/>
            </p:blipFill>
            <p:spPr>
              <a:xfrm>
                <a:off x="7334250" y="4660900"/>
                <a:ext cx="323850" cy="2540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59" name="墨迹 58"/>
              <p14:cNvContentPartPr/>
              <p14:nvPr/>
            </p14:nvContentPartPr>
            <p14:xfrm>
              <a:off x="7200900" y="5346700"/>
              <a:ext cx="400050" cy="50800"/>
            </p14:xfrm>
          </p:contentPart>
        </mc:Choice>
        <mc:Fallback xmlns="">
          <p:pic>
            <p:nvPicPr>
              <p:cNvPr id="59" name="墨迹 58"/>
            </p:nvPicPr>
            <p:blipFill>
              <a:blip r:embed="rId34"/>
            </p:blipFill>
            <p:spPr>
              <a:xfrm>
                <a:off x="7200900" y="5346700"/>
                <a:ext cx="400050" cy="5080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60" name="墨迹 59"/>
              <p14:cNvContentPartPr/>
              <p14:nvPr/>
            </p14:nvContentPartPr>
            <p14:xfrm>
              <a:off x="7131050" y="6769100"/>
              <a:ext cx="1187450" cy="82550"/>
            </p14:xfrm>
          </p:contentPart>
        </mc:Choice>
        <mc:Fallback xmlns="">
          <p:pic>
            <p:nvPicPr>
              <p:cNvPr id="60" name="墨迹 59"/>
            </p:nvPicPr>
            <p:blipFill>
              <a:blip r:embed="rId36"/>
            </p:blipFill>
            <p:spPr>
              <a:xfrm>
                <a:off x="7131050" y="6769100"/>
                <a:ext cx="1187450" cy="8255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61" name="墨迹 60"/>
              <p14:cNvContentPartPr/>
              <p14:nvPr/>
            </p14:nvContentPartPr>
            <p14:xfrm>
              <a:off x="2038350" y="2457450"/>
              <a:ext cx="292100" cy="50800"/>
            </p14:xfrm>
          </p:contentPart>
        </mc:Choice>
        <mc:Fallback xmlns="">
          <p:pic>
            <p:nvPicPr>
              <p:cNvPr id="61" name="墨迹 60"/>
            </p:nvPicPr>
            <p:blipFill>
              <a:blip r:embed="rId38"/>
            </p:blipFill>
            <p:spPr>
              <a:xfrm>
                <a:off x="2038350" y="2457450"/>
                <a:ext cx="292100" cy="5080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62" name="墨迹 61"/>
              <p14:cNvContentPartPr/>
              <p14:nvPr/>
            </p14:nvContentPartPr>
            <p14:xfrm>
              <a:off x="2070100" y="2476500"/>
              <a:ext cx="292100" cy="12700"/>
            </p14:xfrm>
          </p:contentPart>
        </mc:Choice>
        <mc:Fallback xmlns="">
          <p:pic>
            <p:nvPicPr>
              <p:cNvPr id="62" name="墨迹 61"/>
            </p:nvPicPr>
            <p:blipFill>
              <a:blip r:embed="rId40"/>
            </p:blipFill>
            <p:spPr>
              <a:xfrm>
                <a:off x="2070100" y="2476500"/>
                <a:ext cx="292100" cy="1270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63" name="墨迹 62"/>
              <p14:cNvContentPartPr/>
              <p14:nvPr/>
            </p14:nvContentPartPr>
            <p14:xfrm>
              <a:off x="2051050" y="3752850"/>
              <a:ext cx="209550" cy="88900"/>
            </p14:xfrm>
          </p:contentPart>
        </mc:Choice>
        <mc:Fallback xmlns="">
          <p:pic>
            <p:nvPicPr>
              <p:cNvPr id="63" name="墨迹 62"/>
            </p:nvPicPr>
            <p:blipFill>
              <a:blip r:embed="rId42"/>
            </p:blipFill>
            <p:spPr>
              <a:xfrm>
                <a:off x="2051050" y="3752850"/>
                <a:ext cx="209550" cy="8890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64" name="墨迹 63"/>
              <p14:cNvContentPartPr/>
              <p14:nvPr/>
            </p14:nvContentPartPr>
            <p14:xfrm>
              <a:off x="1631950" y="5727700"/>
              <a:ext cx="387350" cy="50800"/>
            </p14:xfrm>
          </p:contentPart>
        </mc:Choice>
        <mc:Fallback xmlns="">
          <p:pic>
            <p:nvPicPr>
              <p:cNvPr id="64" name="墨迹 63"/>
            </p:nvPicPr>
            <p:blipFill>
              <a:blip r:embed="rId44"/>
            </p:blipFill>
            <p:spPr>
              <a:xfrm>
                <a:off x="1631950" y="5727700"/>
                <a:ext cx="387350" cy="5080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65" name="墨迹 64"/>
              <p14:cNvContentPartPr/>
              <p14:nvPr/>
            </p14:nvContentPartPr>
            <p14:xfrm>
              <a:off x="2006600" y="5588000"/>
              <a:ext cx="342900" cy="114300"/>
            </p14:xfrm>
          </p:contentPart>
        </mc:Choice>
        <mc:Fallback xmlns="">
          <p:pic>
            <p:nvPicPr>
              <p:cNvPr id="65" name="墨迹 64"/>
            </p:nvPicPr>
            <p:blipFill>
              <a:blip r:embed="rId46"/>
            </p:blipFill>
            <p:spPr>
              <a:xfrm>
                <a:off x="2006600" y="5588000"/>
                <a:ext cx="342900" cy="11430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66" name="墨迹 65"/>
              <p14:cNvContentPartPr/>
              <p14:nvPr/>
            </p14:nvContentPartPr>
            <p14:xfrm>
              <a:off x="1428750" y="5721350"/>
              <a:ext cx="12700" cy="360"/>
            </p14:xfrm>
          </p:contentPart>
        </mc:Choice>
        <mc:Fallback xmlns="">
          <p:pic>
            <p:nvPicPr>
              <p:cNvPr id="66" name="墨迹 65"/>
            </p:nvPicPr>
            <p:blipFill>
              <a:blip r:embed="rId20"/>
            </p:blipFill>
            <p:spPr>
              <a:xfrm>
                <a:off x="1428750" y="5721350"/>
                <a:ext cx="12700" cy="36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67" name="墨迹 66"/>
              <p14:cNvContentPartPr/>
              <p14:nvPr/>
            </p14:nvContentPartPr>
            <p14:xfrm>
              <a:off x="1447800" y="5772150"/>
              <a:ext cx="463550" cy="57150"/>
            </p14:xfrm>
          </p:contentPart>
        </mc:Choice>
        <mc:Fallback xmlns="">
          <p:pic>
            <p:nvPicPr>
              <p:cNvPr id="67" name="墨迹 66"/>
            </p:nvPicPr>
            <p:blipFill>
              <a:blip r:embed="rId49"/>
            </p:blipFill>
            <p:spPr>
              <a:xfrm>
                <a:off x="1447800" y="5772150"/>
                <a:ext cx="463550" cy="57150"/>
              </a:xfrm>
              <a:prstGeom prst="rect"/>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969836" y="1973748"/>
            <a:ext cx="2735262" cy="396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a:lnSpc>
                <a:spcPct val="120000"/>
              </a:lnSpc>
              <a:spcBef>
                <a:spcPct val="50000"/>
              </a:spcBef>
            </a:pPr>
            <a:r>
              <a:rPr lang="zh-CN" altLang="en-US" sz="4000" b="1" dirty="0">
                <a:latin typeface="楷体" panose="02010609060101010101" pitchFamily="49" charset="-122"/>
                <a:ea typeface="楷体" panose="02010609060101010101" pitchFamily="49" charset="-122"/>
              </a:rPr>
              <a:t>一</a:t>
            </a:r>
            <a:r>
              <a:rPr lang="zh-CN" altLang="en-US" sz="4000" b="1" dirty="0">
                <a:solidFill>
                  <a:srgbClr val="0000FF"/>
                </a:solidFill>
                <a:latin typeface="楷体" panose="02010609060101010101" pitchFamily="49" charset="-122"/>
                <a:ea typeface="楷体" panose="02010609060101010101" pitchFamily="49" charset="-122"/>
              </a:rPr>
              <a:t>座</a:t>
            </a:r>
            <a:r>
              <a:rPr lang="zh-CN" altLang="en-US" sz="4000" b="1" dirty="0">
                <a:latin typeface="楷体" panose="02010609060101010101" pitchFamily="49" charset="-122"/>
                <a:ea typeface="楷体" panose="02010609060101010101" pitchFamily="49" charset="-122"/>
              </a:rPr>
              <a:t>楼</a:t>
            </a:r>
            <a:endParaRPr lang="zh-CN" altLang="en-US" sz="4000" b="1" dirty="0">
              <a:latin typeface="楷体" panose="02010609060101010101" pitchFamily="49" charset="-122"/>
              <a:ea typeface="楷体" panose="02010609060101010101" pitchFamily="49" charset="-122"/>
            </a:endParaRPr>
          </a:p>
          <a:p>
            <a:pPr>
              <a:lnSpc>
                <a:spcPct val="120000"/>
              </a:lnSpc>
              <a:spcBef>
                <a:spcPct val="50000"/>
              </a:spcBef>
            </a:pPr>
            <a:r>
              <a:rPr lang="zh-CN" altLang="en-US" sz="4000" b="1" dirty="0">
                <a:latin typeface="楷体" panose="02010609060101010101" pitchFamily="49" charset="-122"/>
                <a:ea typeface="楷体" panose="02010609060101010101" pitchFamily="49" charset="-122"/>
              </a:rPr>
              <a:t>这</a:t>
            </a:r>
            <a:r>
              <a:rPr lang="zh-CN" altLang="en-US" sz="4000" b="1" dirty="0">
                <a:solidFill>
                  <a:srgbClr val="0000FF"/>
                </a:solidFill>
                <a:latin typeface="楷体" panose="02010609060101010101" pitchFamily="49" charset="-122"/>
                <a:ea typeface="楷体" panose="02010609060101010101" pitchFamily="49" charset="-122"/>
              </a:rPr>
              <a:t>座</a:t>
            </a:r>
            <a:r>
              <a:rPr lang="zh-CN" altLang="en-US" sz="4000" b="1" dirty="0">
                <a:latin typeface="楷体" panose="02010609060101010101" pitchFamily="49" charset="-122"/>
                <a:ea typeface="楷体" panose="02010609060101010101" pitchFamily="49" charset="-122"/>
              </a:rPr>
              <a:t>楼</a:t>
            </a:r>
            <a:endParaRPr lang="zh-CN" altLang="en-US" sz="4000" b="1" dirty="0">
              <a:latin typeface="楷体" panose="02010609060101010101" pitchFamily="49" charset="-122"/>
              <a:ea typeface="楷体" panose="02010609060101010101" pitchFamily="49" charset="-122"/>
            </a:endParaRPr>
          </a:p>
          <a:p>
            <a:pPr>
              <a:lnSpc>
                <a:spcPct val="120000"/>
              </a:lnSpc>
              <a:spcBef>
                <a:spcPct val="50000"/>
              </a:spcBef>
            </a:pPr>
            <a:r>
              <a:rPr lang="zh-CN" altLang="en-US" sz="4000" b="1" dirty="0">
                <a:latin typeface="楷体" panose="02010609060101010101" pitchFamily="49" charset="-122"/>
                <a:ea typeface="楷体" panose="02010609060101010101" pitchFamily="49" charset="-122"/>
              </a:rPr>
              <a:t>那</a:t>
            </a:r>
            <a:r>
              <a:rPr lang="zh-CN" altLang="en-US" sz="4000" b="1" dirty="0">
                <a:solidFill>
                  <a:srgbClr val="0000FF"/>
                </a:solidFill>
                <a:latin typeface="楷体" panose="02010609060101010101" pitchFamily="49" charset="-122"/>
                <a:ea typeface="楷体" panose="02010609060101010101" pitchFamily="49" charset="-122"/>
              </a:rPr>
              <a:t>座</a:t>
            </a:r>
            <a:r>
              <a:rPr lang="zh-CN" altLang="en-US" sz="4000" b="1" dirty="0">
                <a:latin typeface="楷体" panose="02010609060101010101" pitchFamily="49" charset="-122"/>
                <a:ea typeface="楷体" panose="02010609060101010101" pitchFamily="49" charset="-122"/>
              </a:rPr>
              <a:t>楼</a:t>
            </a:r>
            <a:endParaRPr lang="zh-CN" altLang="en-US" sz="4000" b="1" dirty="0">
              <a:latin typeface="楷体" panose="02010609060101010101" pitchFamily="49" charset="-122"/>
              <a:ea typeface="楷体" panose="02010609060101010101" pitchFamily="49" charset="-122"/>
            </a:endParaRPr>
          </a:p>
          <a:p>
            <a:pPr>
              <a:lnSpc>
                <a:spcPct val="120000"/>
              </a:lnSpc>
              <a:spcBef>
                <a:spcPct val="50000"/>
              </a:spcBef>
            </a:pPr>
            <a:r>
              <a:rPr lang="zh-CN" altLang="en-US" sz="4000" b="1" dirty="0">
                <a:solidFill>
                  <a:srgbClr val="FF0000"/>
                </a:solidFill>
                <a:latin typeface="楷体" panose="02010609060101010101" pitchFamily="49" charset="-122"/>
                <a:ea typeface="楷体" panose="02010609060101010101" pitchFamily="49" charset="-122"/>
              </a:rPr>
              <a:t>哪</a:t>
            </a:r>
            <a:r>
              <a:rPr lang="zh-CN" altLang="en-US" sz="4000" b="1" dirty="0">
                <a:solidFill>
                  <a:srgbClr val="0000FF"/>
                </a:solidFill>
                <a:latin typeface="楷体" panose="02010609060101010101" pitchFamily="49" charset="-122"/>
                <a:ea typeface="楷体" panose="02010609060101010101" pitchFamily="49" charset="-122"/>
              </a:rPr>
              <a:t>座</a:t>
            </a:r>
            <a:r>
              <a:rPr lang="zh-CN" altLang="en-US" sz="4000" b="1" dirty="0">
                <a:latin typeface="楷体" panose="02010609060101010101" pitchFamily="49" charset="-122"/>
                <a:ea typeface="楷体" panose="02010609060101010101" pitchFamily="49" charset="-122"/>
              </a:rPr>
              <a:t>楼？</a:t>
            </a:r>
            <a:endParaRPr lang="zh-CN" altLang="en-US" sz="4000" b="1" dirty="0">
              <a:latin typeface="楷体" panose="02010609060101010101" pitchFamily="49" charset="-122"/>
              <a:ea typeface="楷体" panose="02010609060101010101" pitchFamily="49" charset="-122"/>
            </a:endParaRPr>
          </a:p>
        </p:txBody>
      </p:sp>
      <p:sp>
        <p:nvSpPr>
          <p:cNvPr id="3" name="Rectangle 7"/>
          <p:cNvSpPr>
            <a:spLocks noChangeArrowheads="1"/>
          </p:cNvSpPr>
          <p:nvPr/>
        </p:nvSpPr>
        <p:spPr bwMode="auto">
          <a:xfrm>
            <a:off x="969836" y="331216"/>
            <a:ext cx="17938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r>
              <a:rPr lang="zh-CN" altLang="en-US" sz="4500" b="1" dirty="0">
                <a:solidFill>
                  <a:schemeClr val="tx2"/>
                </a:solidFill>
                <a:latin typeface="楷体" panose="02010609060101010101" pitchFamily="49" charset="-122"/>
                <a:ea typeface="楷体" panose="02010609060101010101" pitchFamily="49" charset="-122"/>
              </a:rPr>
              <a:t>楼</a:t>
            </a:r>
            <a:endParaRPr lang="zh-CN" altLang="en-US" sz="4500" b="1" dirty="0">
              <a:solidFill>
                <a:schemeClr val="tx2"/>
              </a:solidFill>
              <a:latin typeface="楷体" panose="02010609060101010101" pitchFamily="49" charset="-122"/>
              <a:ea typeface="楷体" panose="02010609060101010101" pitchFamily="49" charset="-122"/>
            </a:endParaRPr>
          </a:p>
        </p:txBody>
      </p:sp>
      <p:sp>
        <p:nvSpPr>
          <p:cNvPr id="5" name="文本框 4"/>
          <p:cNvSpPr txBox="1"/>
          <p:nvPr/>
        </p:nvSpPr>
        <p:spPr>
          <a:xfrm>
            <a:off x="1088469" y="479174"/>
            <a:ext cx="1140620" cy="369332"/>
          </a:xfrm>
          <a:prstGeom prst="rect">
            <a:avLst/>
          </a:prstGeom>
          <a:noFill/>
        </p:spPr>
        <p:txBody>
          <a:bodyPr wrap="square" rtlCol="0">
            <a:spAutoFit/>
          </a:bodyPr>
          <a:lstStyle/>
          <a:p>
            <a:r>
              <a:rPr lang="en-US" altLang="zh-CN" dirty="0" err="1"/>
              <a:t>lóu</a:t>
            </a:r>
            <a:endParaRPr lang="en-US" altLang="zh-CN" b="1" dirty="0"/>
          </a:p>
        </p:txBody>
      </p:sp>
      <p:sp>
        <p:nvSpPr>
          <p:cNvPr id="7" name="矩形 6"/>
          <p:cNvSpPr/>
          <p:nvPr/>
        </p:nvSpPr>
        <p:spPr>
          <a:xfrm>
            <a:off x="1120959" y="1789082"/>
            <a:ext cx="928459" cy="369332"/>
          </a:xfrm>
          <a:prstGeom prst="rect">
            <a:avLst/>
          </a:prstGeom>
        </p:spPr>
        <p:txBody>
          <a:bodyPr wrap="none">
            <a:spAutoFit/>
          </a:bodyPr>
          <a:lstStyle/>
          <a:p>
            <a:r>
              <a:rPr lang="en-US" altLang="zh-CN" dirty="0" err="1">
                <a:solidFill>
                  <a:srgbClr val="000000"/>
                </a:solidFill>
                <a:latin typeface="Arial" panose="020B0604020202020204" pitchFamily="34" charset="0"/>
              </a:rPr>
              <a:t>y</a:t>
            </a:r>
            <a:r>
              <a:rPr lang="en-US" altLang="zh-CN" b="0" i="0" dirty="0" err="1">
                <a:solidFill>
                  <a:srgbClr val="000000"/>
                </a:solidFill>
                <a:effectLst/>
                <a:latin typeface="Arial" panose="020B0604020202020204" pitchFamily="34" charset="0"/>
              </a:rPr>
              <a:t>í</a:t>
            </a:r>
            <a:r>
              <a:rPr lang="en-US" altLang="zh-CN" b="0" i="0" dirty="0">
                <a:solidFill>
                  <a:srgbClr val="000000"/>
                </a:solidFill>
                <a:effectLst/>
                <a:latin typeface="Arial" panose="020B0604020202020204" pitchFamily="34" charset="0"/>
              </a:rPr>
              <a:t>   </a:t>
            </a:r>
            <a:r>
              <a:rPr lang="en-US" altLang="zh-CN" b="0" i="0" dirty="0" err="1">
                <a:solidFill>
                  <a:srgbClr val="000000"/>
                </a:solidFill>
                <a:effectLst/>
                <a:latin typeface="Arial" panose="020B0604020202020204" pitchFamily="34" charset="0"/>
              </a:rPr>
              <a:t>zuò</a:t>
            </a:r>
            <a:endParaRPr lang="zh-CN" altLang="en-US" dirty="0"/>
          </a:p>
        </p:txBody>
      </p:sp>
      <p:sp>
        <p:nvSpPr>
          <p:cNvPr id="8" name="矩形 7"/>
          <p:cNvSpPr/>
          <p:nvPr/>
        </p:nvSpPr>
        <p:spPr>
          <a:xfrm>
            <a:off x="1059712" y="2794774"/>
            <a:ext cx="556563" cy="369332"/>
          </a:xfrm>
          <a:prstGeom prst="rect">
            <a:avLst/>
          </a:prstGeom>
        </p:spPr>
        <p:txBody>
          <a:bodyPr wrap="none">
            <a:spAutoFit/>
          </a:bodyPr>
          <a:lstStyle/>
          <a:p>
            <a:r>
              <a:rPr lang="en-US" altLang="zh-CN" b="0" i="0" dirty="0" err="1">
                <a:solidFill>
                  <a:srgbClr val="000000"/>
                </a:solidFill>
                <a:effectLst/>
                <a:latin typeface="Arial" panose="020B0604020202020204" pitchFamily="34" charset="0"/>
              </a:rPr>
              <a:t>zhè</a:t>
            </a:r>
            <a:endParaRPr lang="zh-CN" altLang="en-US" dirty="0"/>
          </a:p>
        </p:txBody>
      </p:sp>
      <p:sp>
        <p:nvSpPr>
          <p:cNvPr id="9" name="矩形 8"/>
          <p:cNvSpPr/>
          <p:nvPr/>
        </p:nvSpPr>
        <p:spPr>
          <a:xfrm>
            <a:off x="1117420" y="3847545"/>
            <a:ext cx="441146" cy="369332"/>
          </a:xfrm>
          <a:prstGeom prst="rect">
            <a:avLst/>
          </a:prstGeom>
        </p:spPr>
        <p:txBody>
          <a:bodyPr wrap="none">
            <a:spAutoFit/>
          </a:bodyPr>
          <a:lstStyle/>
          <a:p>
            <a:r>
              <a:rPr lang="en-US" altLang="zh-CN" b="0" i="0" dirty="0" err="1">
                <a:solidFill>
                  <a:srgbClr val="000000"/>
                </a:solidFill>
                <a:effectLst/>
                <a:latin typeface="Arial" panose="020B0604020202020204" pitchFamily="34" charset="0"/>
              </a:rPr>
              <a:t>nà</a:t>
            </a:r>
            <a:endParaRPr lang="zh-CN" altLang="en-US" dirty="0"/>
          </a:p>
        </p:txBody>
      </p:sp>
      <p:sp>
        <p:nvSpPr>
          <p:cNvPr id="10" name="矩形 9"/>
          <p:cNvSpPr/>
          <p:nvPr/>
        </p:nvSpPr>
        <p:spPr>
          <a:xfrm>
            <a:off x="1053299" y="4912348"/>
            <a:ext cx="505267" cy="369332"/>
          </a:xfrm>
          <a:prstGeom prst="rect">
            <a:avLst/>
          </a:prstGeom>
        </p:spPr>
        <p:txBody>
          <a:bodyPr wrap="none">
            <a:spAutoFit/>
          </a:bodyPr>
          <a:lstStyle/>
          <a:p>
            <a:r>
              <a:rPr lang="en-US" altLang="zh-CN" b="0" i="0" dirty="0">
                <a:solidFill>
                  <a:srgbClr val="000000"/>
                </a:solidFill>
                <a:effectLst/>
                <a:latin typeface="Arial" panose="020B0604020202020204" pitchFamily="34" charset="0"/>
              </a:rPr>
              <a:t> </a:t>
            </a:r>
            <a:r>
              <a:rPr lang="en-US" altLang="zh-CN" b="0" i="0" dirty="0" err="1">
                <a:solidFill>
                  <a:srgbClr val="000000"/>
                </a:solidFill>
                <a:effectLst/>
                <a:latin typeface="Arial" panose="020B0604020202020204" pitchFamily="34" charset="0"/>
              </a:rPr>
              <a:t>nǎ</a:t>
            </a:r>
            <a:endParaRPr lang="en-US" altLang="zh-CN" b="0" i="0" dirty="0">
              <a:solidFill>
                <a:srgbClr val="000000"/>
              </a:solidFill>
              <a:effectLst/>
              <a:latin typeface="Arial" panose="020B0604020202020204" pitchFamily="34" charset="0"/>
            </a:endParaRPr>
          </a:p>
        </p:txBody>
      </p:sp>
      <p:sp>
        <p:nvSpPr>
          <p:cNvPr id="13" name="矩形 12"/>
          <p:cNvSpPr/>
          <p:nvPr/>
        </p:nvSpPr>
        <p:spPr>
          <a:xfrm>
            <a:off x="2626182" y="2244840"/>
            <a:ext cx="1200970" cy="369332"/>
          </a:xfrm>
          <a:prstGeom prst="rect">
            <a:avLst/>
          </a:prstGeom>
        </p:spPr>
        <p:txBody>
          <a:bodyPr wrap="none">
            <a:spAutoFit/>
          </a:bodyPr>
          <a:lstStyle/>
          <a:p>
            <a:r>
              <a:rPr lang="zh-CN" altLang="en-US" dirty="0"/>
              <a:t>A building</a:t>
            </a:r>
            <a:endParaRPr lang="zh-CN" altLang="en-US" dirty="0"/>
          </a:p>
        </p:txBody>
      </p:sp>
      <p:sp>
        <p:nvSpPr>
          <p:cNvPr id="20" name="矩形 19"/>
          <p:cNvSpPr/>
          <p:nvPr/>
        </p:nvSpPr>
        <p:spPr>
          <a:xfrm>
            <a:off x="2630245" y="3208270"/>
            <a:ext cx="1399742" cy="369332"/>
          </a:xfrm>
          <a:prstGeom prst="rect">
            <a:avLst/>
          </a:prstGeom>
        </p:spPr>
        <p:txBody>
          <a:bodyPr wrap="none">
            <a:spAutoFit/>
          </a:bodyPr>
          <a:lstStyle/>
          <a:p>
            <a:r>
              <a:rPr lang="en-US" altLang="zh-CN" dirty="0"/>
              <a:t>this</a:t>
            </a:r>
            <a:r>
              <a:rPr lang="zh-CN" altLang="en-US" dirty="0"/>
              <a:t> building</a:t>
            </a:r>
            <a:endParaRPr lang="zh-CN" altLang="en-US" dirty="0"/>
          </a:p>
        </p:txBody>
      </p:sp>
      <p:sp>
        <p:nvSpPr>
          <p:cNvPr id="21" name="矩形 20"/>
          <p:cNvSpPr/>
          <p:nvPr/>
        </p:nvSpPr>
        <p:spPr>
          <a:xfrm>
            <a:off x="2617469" y="4253243"/>
            <a:ext cx="1443024" cy="369332"/>
          </a:xfrm>
          <a:prstGeom prst="rect">
            <a:avLst/>
          </a:prstGeom>
        </p:spPr>
        <p:txBody>
          <a:bodyPr wrap="none">
            <a:spAutoFit/>
          </a:bodyPr>
          <a:lstStyle/>
          <a:p>
            <a:r>
              <a:rPr lang="en-US" altLang="zh-CN" dirty="0"/>
              <a:t>that</a:t>
            </a:r>
            <a:r>
              <a:rPr lang="zh-CN" altLang="en-US" dirty="0"/>
              <a:t> building</a:t>
            </a:r>
            <a:endParaRPr lang="zh-CN" altLang="en-US" dirty="0"/>
          </a:p>
        </p:txBody>
      </p:sp>
      <p:sp>
        <p:nvSpPr>
          <p:cNvPr id="22" name="矩形 21"/>
          <p:cNvSpPr/>
          <p:nvPr/>
        </p:nvSpPr>
        <p:spPr>
          <a:xfrm>
            <a:off x="2945472" y="5298216"/>
            <a:ext cx="1624163" cy="369332"/>
          </a:xfrm>
          <a:prstGeom prst="rect">
            <a:avLst/>
          </a:prstGeom>
        </p:spPr>
        <p:txBody>
          <a:bodyPr wrap="none">
            <a:spAutoFit/>
          </a:bodyPr>
          <a:lstStyle/>
          <a:p>
            <a:r>
              <a:rPr lang="en-US" altLang="zh-CN" dirty="0"/>
              <a:t>which</a:t>
            </a:r>
            <a:r>
              <a:rPr lang="zh-CN" altLang="en-US" dirty="0"/>
              <a:t> building</a:t>
            </a:r>
            <a:endParaRPr lang="zh-CN" altLang="en-US" dirty="0"/>
          </a:p>
        </p:txBody>
      </p:sp>
      <p:pic>
        <p:nvPicPr>
          <p:cNvPr id="1026" name="Picture 2" descr="楼的笔顺"/>
          <p:cNvPicPr>
            <a:picLocks noChangeAspect="1" noChangeArrowheads="1" noCrop="1"/>
          </p:cNvPicPr>
          <p:nvPr/>
        </p:nvPicPr>
        <p:blipFill>
          <a:blip r:embed="rId1"/>
          <a:srcRect/>
          <a:stretch>
            <a:fillRect/>
          </a:stretch>
        </p:blipFill>
        <p:spPr bwMode="auto">
          <a:xfrm>
            <a:off x="8589010" y="203200"/>
            <a:ext cx="3302635" cy="330263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r:id="rId2" p14:bwMode="auto">
            <p14:nvContentPartPr>
              <p14:cNvPr id="4" name="墨迹 3"/>
              <p14:cNvContentPartPr/>
              <p14:nvPr/>
            </p14:nvContentPartPr>
            <p14:xfrm>
              <a:off x="1066800" y="1447800"/>
              <a:ext cx="558800" cy="25400"/>
            </p14:xfrm>
          </p:contentPart>
        </mc:Choice>
        <mc:Fallback xmlns="">
          <p:pic>
            <p:nvPicPr>
              <p:cNvPr id="4" name="墨迹 3"/>
            </p:nvPicPr>
            <p:blipFill>
              <a:blip r:embed="rId3"/>
            </p:blipFill>
            <p:spPr>
              <a:xfrm>
                <a:off x="1066800" y="1447800"/>
                <a:ext cx="558800" cy="2540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6" name="墨迹 5"/>
              <p14:cNvContentPartPr/>
              <p14:nvPr/>
            </p14:nvContentPartPr>
            <p14:xfrm>
              <a:off x="1117600" y="2717800"/>
              <a:ext cx="12700" cy="360"/>
            </p14:xfrm>
          </p:contentPart>
        </mc:Choice>
        <mc:Fallback xmlns="">
          <p:pic>
            <p:nvPicPr>
              <p:cNvPr id="6" name="墨迹 5"/>
            </p:nvPicPr>
            <p:blipFill>
              <a:blip r:embed="rId5"/>
            </p:blipFill>
            <p:spPr>
              <a:xfrm>
                <a:off x="1117600" y="2717800"/>
                <a:ext cx="12700" cy="36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11" name="墨迹 10"/>
              <p14:cNvContentPartPr/>
              <p14:nvPr/>
            </p14:nvContentPartPr>
            <p14:xfrm>
              <a:off x="984250" y="2667000"/>
              <a:ext cx="1568450" cy="57150"/>
            </p14:xfrm>
          </p:contentPart>
        </mc:Choice>
        <mc:Fallback xmlns="">
          <p:pic>
            <p:nvPicPr>
              <p:cNvPr id="11" name="墨迹 10"/>
            </p:nvPicPr>
            <p:blipFill>
              <a:blip r:embed="rId7"/>
            </p:blipFill>
            <p:spPr>
              <a:xfrm>
                <a:off x="984250" y="2667000"/>
                <a:ext cx="1568450" cy="5715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2" name="墨迹 11"/>
              <p14:cNvContentPartPr/>
              <p14:nvPr/>
            </p14:nvContentPartPr>
            <p14:xfrm>
              <a:off x="1073150" y="2673350"/>
              <a:ext cx="1352550" cy="63500"/>
            </p14:xfrm>
          </p:contentPart>
        </mc:Choice>
        <mc:Fallback xmlns="">
          <p:pic>
            <p:nvPicPr>
              <p:cNvPr id="12" name="墨迹 11"/>
            </p:nvPicPr>
            <p:blipFill>
              <a:blip r:embed="rId9"/>
            </p:blipFill>
            <p:spPr>
              <a:xfrm>
                <a:off x="1073150" y="2673350"/>
                <a:ext cx="1352550" cy="6350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4" name="墨迹 13"/>
              <p14:cNvContentPartPr/>
              <p14:nvPr/>
            </p14:nvContentPartPr>
            <p14:xfrm>
              <a:off x="2705100" y="2686050"/>
              <a:ext cx="1085850" cy="31750"/>
            </p14:xfrm>
          </p:contentPart>
        </mc:Choice>
        <mc:Fallback xmlns="">
          <p:pic>
            <p:nvPicPr>
              <p:cNvPr id="14" name="墨迹 13"/>
            </p:nvPicPr>
            <p:blipFill>
              <a:blip r:embed="rId11"/>
            </p:blipFill>
            <p:spPr>
              <a:xfrm>
                <a:off x="2705100" y="2686050"/>
                <a:ext cx="1085850" cy="3175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5" name="墨迹 14"/>
              <p14:cNvContentPartPr/>
              <p14:nvPr/>
            </p14:nvContentPartPr>
            <p14:xfrm>
              <a:off x="1117600" y="3721100"/>
              <a:ext cx="12700" cy="360"/>
            </p14:xfrm>
          </p:contentPart>
        </mc:Choice>
        <mc:Fallback xmlns="">
          <p:pic>
            <p:nvPicPr>
              <p:cNvPr id="15" name="墨迹 14"/>
            </p:nvPicPr>
            <p:blipFill>
              <a:blip r:embed="rId5"/>
            </p:blipFill>
            <p:spPr>
              <a:xfrm>
                <a:off x="1117600" y="3721100"/>
                <a:ext cx="12700" cy="36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6" name="墨迹 15"/>
              <p14:cNvContentPartPr/>
              <p14:nvPr/>
            </p14:nvContentPartPr>
            <p14:xfrm>
              <a:off x="1123950" y="3714750"/>
              <a:ext cx="1511300" cy="31750"/>
            </p14:xfrm>
          </p:contentPart>
        </mc:Choice>
        <mc:Fallback xmlns="">
          <p:pic>
            <p:nvPicPr>
              <p:cNvPr id="16" name="墨迹 15"/>
            </p:nvPicPr>
            <p:blipFill>
              <a:blip r:embed="rId14"/>
            </p:blipFill>
            <p:spPr>
              <a:xfrm>
                <a:off x="1123950" y="3714750"/>
                <a:ext cx="1511300" cy="3175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7" name="墨迹 16"/>
              <p14:cNvContentPartPr/>
              <p14:nvPr/>
            </p14:nvContentPartPr>
            <p14:xfrm>
              <a:off x="2762250" y="3486150"/>
              <a:ext cx="1225550" cy="69850"/>
            </p14:xfrm>
          </p:contentPart>
        </mc:Choice>
        <mc:Fallback xmlns="">
          <p:pic>
            <p:nvPicPr>
              <p:cNvPr id="17" name="墨迹 16"/>
            </p:nvPicPr>
            <p:blipFill>
              <a:blip r:embed="rId16"/>
            </p:blipFill>
            <p:spPr>
              <a:xfrm>
                <a:off x="2762250" y="3486150"/>
                <a:ext cx="1225550" cy="6985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8" name="墨迹 17"/>
              <p14:cNvContentPartPr/>
              <p14:nvPr/>
            </p14:nvContentPartPr>
            <p14:xfrm>
              <a:off x="1206500" y="4832350"/>
              <a:ext cx="1117600" cy="69850"/>
            </p14:xfrm>
          </p:contentPart>
        </mc:Choice>
        <mc:Fallback xmlns="">
          <p:pic>
            <p:nvPicPr>
              <p:cNvPr id="18" name="墨迹 17"/>
            </p:nvPicPr>
            <p:blipFill>
              <a:blip r:embed="rId18"/>
            </p:blipFill>
            <p:spPr>
              <a:xfrm>
                <a:off x="1206500" y="4832350"/>
                <a:ext cx="1117600" cy="6985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9" name="墨迹 18"/>
              <p14:cNvContentPartPr/>
              <p14:nvPr/>
            </p14:nvContentPartPr>
            <p14:xfrm>
              <a:off x="2876550" y="4591050"/>
              <a:ext cx="990600" cy="38100"/>
            </p14:xfrm>
          </p:contentPart>
        </mc:Choice>
        <mc:Fallback xmlns="">
          <p:pic>
            <p:nvPicPr>
              <p:cNvPr id="19" name="墨迹 18"/>
            </p:nvPicPr>
            <p:blipFill>
              <a:blip r:embed="rId20"/>
            </p:blipFill>
            <p:spPr>
              <a:xfrm>
                <a:off x="2876550" y="4591050"/>
                <a:ext cx="990600" cy="3810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3" name="墨迹 22"/>
              <p14:cNvContentPartPr/>
              <p14:nvPr/>
            </p14:nvContentPartPr>
            <p14:xfrm>
              <a:off x="1168400" y="5861050"/>
              <a:ext cx="1517650" cy="31750"/>
            </p14:xfrm>
          </p:contentPart>
        </mc:Choice>
        <mc:Fallback xmlns="">
          <p:pic>
            <p:nvPicPr>
              <p:cNvPr id="23" name="墨迹 22"/>
            </p:nvPicPr>
            <p:blipFill>
              <a:blip r:embed="rId22"/>
            </p:blipFill>
            <p:spPr>
              <a:xfrm>
                <a:off x="1168400" y="5861050"/>
                <a:ext cx="1517650" cy="3175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4" name="墨迹 23"/>
              <p14:cNvContentPartPr/>
              <p14:nvPr/>
            </p14:nvContentPartPr>
            <p14:xfrm>
              <a:off x="3067050" y="5734050"/>
              <a:ext cx="1390650" cy="95250"/>
            </p14:xfrm>
          </p:contentPart>
        </mc:Choice>
        <mc:Fallback xmlns="">
          <p:pic>
            <p:nvPicPr>
              <p:cNvPr id="24" name="墨迹 23"/>
            </p:nvPicPr>
            <p:blipFill>
              <a:blip r:embed="rId24"/>
            </p:blipFill>
            <p:spPr>
              <a:xfrm>
                <a:off x="3067050" y="5734050"/>
                <a:ext cx="1390650" cy="9525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5" name="墨迹 24"/>
              <p14:cNvContentPartPr/>
              <p14:nvPr/>
            </p14:nvContentPartPr>
            <p14:xfrm>
              <a:off x="1104900" y="5905500"/>
              <a:ext cx="1625600" cy="6350"/>
            </p14:xfrm>
          </p:contentPart>
        </mc:Choice>
        <mc:Fallback xmlns="">
          <p:pic>
            <p:nvPicPr>
              <p:cNvPr id="25" name="墨迹 24"/>
            </p:nvPicPr>
            <p:blipFill>
              <a:blip r:embed="rId26"/>
            </p:blipFill>
            <p:spPr>
              <a:xfrm>
                <a:off x="1104900" y="5905500"/>
                <a:ext cx="1625600" cy="635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6" name="墨迹 25"/>
              <p14:cNvContentPartPr/>
              <p14:nvPr/>
            </p14:nvContentPartPr>
            <p14:xfrm>
              <a:off x="4552950" y="3054350"/>
              <a:ext cx="12700" cy="360"/>
            </p14:xfrm>
          </p:contentPart>
        </mc:Choice>
        <mc:Fallback xmlns="">
          <p:pic>
            <p:nvPicPr>
              <p:cNvPr id="26" name="墨迹 25"/>
            </p:nvPicPr>
            <p:blipFill>
              <a:blip r:embed="rId5"/>
            </p:blipFill>
            <p:spPr>
              <a:xfrm>
                <a:off x="4552950" y="3054350"/>
                <a:ext cx="12700" cy="36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27" name="墨迹 26"/>
              <p14:cNvContentPartPr/>
              <p14:nvPr/>
            </p14:nvContentPartPr>
            <p14:xfrm>
              <a:off x="4578350" y="2965450"/>
              <a:ext cx="438150" cy="69850"/>
            </p14:xfrm>
          </p:contentPart>
        </mc:Choice>
        <mc:Fallback xmlns="">
          <p:pic>
            <p:nvPicPr>
              <p:cNvPr id="27" name="墨迹 26"/>
            </p:nvPicPr>
            <p:blipFill>
              <a:blip r:embed="rId29"/>
            </p:blipFill>
            <p:spPr>
              <a:xfrm>
                <a:off x="4578350" y="2965450"/>
                <a:ext cx="438150" cy="6985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28" name="墨迹 27"/>
              <p14:cNvContentPartPr/>
              <p14:nvPr/>
            </p14:nvContentPartPr>
            <p14:xfrm>
              <a:off x="4743450" y="2654300"/>
              <a:ext cx="57150" cy="1181100"/>
            </p14:xfrm>
          </p:contentPart>
        </mc:Choice>
        <mc:Fallback xmlns="">
          <p:pic>
            <p:nvPicPr>
              <p:cNvPr id="28" name="墨迹 27"/>
            </p:nvPicPr>
            <p:blipFill>
              <a:blip r:embed="rId31"/>
            </p:blipFill>
            <p:spPr>
              <a:xfrm>
                <a:off x="4743450" y="2654300"/>
                <a:ext cx="57150" cy="118110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9" name="墨迹 28"/>
              <p14:cNvContentPartPr/>
              <p14:nvPr/>
            </p14:nvContentPartPr>
            <p14:xfrm>
              <a:off x="4464050" y="3060700"/>
              <a:ext cx="330200" cy="495300"/>
            </p14:xfrm>
          </p:contentPart>
        </mc:Choice>
        <mc:Fallback xmlns="">
          <p:pic>
            <p:nvPicPr>
              <p:cNvPr id="29" name="墨迹 28"/>
            </p:nvPicPr>
            <p:blipFill>
              <a:blip r:embed="rId33"/>
            </p:blipFill>
            <p:spPr>
              <a:xfrm>
                <a:off x="4464050" y="3060700"/>
                <a:ext cx="330200" cy="49530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30" name="墨迹 29"/>
              <p14:cNvContentPartPr/>
              <p14:nvPr/>
            </p14:nvContentPartPr>
            <p14:xfrm>
              <a:off x="4794250" y="3143250"/>
              <a:ext cx="184150" cy="120650"/>
            </p14:xfrm>
          </p:contentPart>
        </mc:Choice>
        <mc:Fallback xmlns="">
          <p:pic>
            <p:nvPicPr>
              <p:cNvPr id="30" name="墨迹 29"/>
            </p:nvPicPr>
            <p:blipFill>
              <a:blip r:embed="rId35"/>
            </p:blipFill>
            <p:spPr>
              <a:xfrm>
                <a:off x="4794250" y="3143250"/>
                <a:ext cx="184150" cy="12065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31" name="墨迹 30"/>
              <p14:cNvContentPartPr/>
              <p14:nvPr/>
            </p14:nvContentPartPr>
            <p14:xfrm>
              <a:off x="5105400" y="2705100"/>
              <a:ext cx="133350" cy="241300"/>
            </p14:xfrm>
          </p:contentPart>
        </mc:Choice>
        <mc:Fallback xmlns="">
          <p:pic>
            <p:nvPicPr>
              <p:cNvPr id="31" name="墨迹 30"/>
            </p:nvPicPr>
            <p:blipFill>
              <a:blip r:embed="rId37"/>
            </p:blipFill>
            <p:spPr>
              <a:xfrm>
                <a:off x="5105400" y="2705100"/>
                <a:ext cx="133350" cy="24130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32" name="墨迹 31"/>
              <p14:cNvContentPartPr/>
              <p14:nvPr/>
            </p14:nvContentPartPr>
            <p14:xfrm>
              <a:off x="5238750" y="2667000"/>
              <a:ext cx="342900" cy="273050"/>
            </p14:xfrm>
          </p:contentPart>
        </mc:Choice>
        <mc:Fallback xmlns="">
          <p:pic>
            <p:nvPicPr>
              <p:cNvPr id="32" name="墨迹 31"/>
            </p:nvPicPr>
            <p:blipFill>
              <a:blip r:embed="rId39"/>
            </p:blipFill>
            <p:spPr>
              <a:xfrm>
                <a:off x="5238750" y="2667000"/>
                <a:ext cx="342900" cy="27305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33" name="墨迹 32"/>
              <p14:cNvContentPartPr/>
              <p14:nvPr/>
            </p14:nvContentPartPr>
            <p14:xfrm>
              <a:off x="5118100" y="2952750"/>
              <a:ext cx="419100" cy="360"/>
            </p14:xfrm>
          </p:contentPart>
        </mc:Choice>
        <mc:Fallback xmlns="">
          <p:pic>
            <p:nvPicPr>
              <p:cNvPr id="33" name="墨迹 32"/>
            </p:nvPicPr>
            <p:blipFill>
              <a:blip r:embed="rId41"/>
            </p:blipFill>
            <p:spPr>
              <a:xfrm>
                <a:off x="5118100" y="2952750"/>
                <a:ext cx="419100" cy="36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34" name="墨迹 33"/>
              <p14:cNvContentPartPr/>
              <p14:nvPr/>
            </p14:nvContentPartPr>
            <p14:xfrm>
              <a:off x="5334000" y="2647950"/>
              <a:ext cx="19050" cy="571500"/>
            </p14:xfrm>
          </p:contentPart>
        </mc:Choice>
        <mc:Fallback xmlns="">
          <p:pic>
            <p:nvPicPr>
              <p:cNvPr id="34" name="墨迹 33"/>
            </p:nvPicPr>
            <p:blipFill>
              <a:blip r:embed="rId43"/>
            </p:blipFill>
            <p:spPr>
              <a:xfrm>
                <a:off x="5334000" y="2647950"/>
                <a:ext cx="19050" cy="57150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35" name="墨迹 34"/>
              <p14:cNvContentPartPr/>
              <p14:nvPr/>
            </p14:nvContentPartPr>
            <p14:xfrm>
              <a:off x="5010150" y="2997200"/>
              <a:ext cx="279400" cy="196850"/>
            </p14:xfrm>
          </p:contentPart>
        </mc:Choice>
        <mc:Fallback xmlns="">
          <p:pic>
            <p:nvPicPr>
              <p:cNvPr id="35" name="墨迹 34"/>
            </p:nvPicPr>
            <p:blipFill>
              <a:blip r:embed="rId45"/>
            </p:blipFill>
            <p:spPr>
              <a:xfrm>
                <a:off x="5010150" y="2997200"/>
                <a:ext cx="279400" cy="19685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36" name="墨迹 35"/>
              <p14:cNvContentPartPr/>
              <p14:nvPr/>
            </p14:nvContentPartPr>
            <p14:xfrm>
              <a:off x="5416550" y="2984500"/>
              <a:ext cx="355600" cy="279400"/>
            </p14:xfrm>
          </p:contentPart>
        </mc:Choice>
        <mc:Fallback xmlns="">
          <p:pic>
            <p:nvPicPr>
              <p:cNvPr id="36" name="墨迹 35"/>
            </p:nvPicPr>
            <p:blipFill>
              <a:blip r:embed="rId47"/>
            </p:blipFill>
            <p:spPr>
              <a:xfrm>
                <a:off x="5416550" y="2984500"/>
                <a:ext cx="355600" cy="27940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37" name="墨迹 36"/>
              <p14:cNvContentPartPr/>
              <p14:nvPr/>
            </p14:nvContentPartPr>
            <p14:xfrm>
              <a:off x="5181600" y="3270250"/>
              <a:ext cx="342900" cy="514350"/>
            </p14:xfrm>
          </p:contentPart>
        </mc:Choice>
        <mc:Fallback xmlns="">
          <p:pic>
            <p:nvPicPr>
              <p:cNvPr id="37" name="墨迹 36"/>
            </p:nvPicPr>
            <p:blipFill>
              <a:blip r:embed="rId49"/>
            </p:blipFill>
            <p:spPr>
              <a:xfrm>
                <a:off x="5181600" y="3270250"/>
                <a:ext cx="342900" cy="51435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38" name="墨迹 37"/>
              <p14:cNvContentPartPr/>
              <p14:nvPr/>
            </p14:nvContentPartPr>
            <p14:xfrm>
              <a:off x="5016500" y="3390900"/>
              <a:ext cx="476250" cy="361950"/>
            </p14:xfrm>
          </p:contentPart>
        </mc:Choice>
        <mc:Fallback xmlns="">
          <p:pic>
            <p:nvPicPr>
              <p:cNvPr id="38" name="墨迹 37"/>
            </p:nvPicPr>
            <p:blipFill>
              <a:blip r:embed="rId51"/>
            </p:blipFill>
            <p:spPr>
              <a:xfrm>
                <a:off x="5016500" y="3390900"/>
                <a:ext cx="476250" cy="361950"/>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39" name="墨迹 38"/>
              <p14:cNvContentPartPr/>
              <p14:nvPr/>
            </p14:nvContentPartPr>
            <p14:xfrm>
              <a:off x="4927600" y="3403600"/>
              <a:ext cx="838200" cy="25400"/>
            </p14:xfrm>
          </p:contentPart>
        </mc:Choice>
        <mc:Fallback xmlns="">
          <p:pic>
            <p:nvPicPr>
              <p:cNvPr id="39" name="墨迹 38"/>
            </p:nvPicPr>
            <p:blipFill>
              <a:blip r:embed="rId53"/>
            </p:blipFill>
            <p:spPr>
              <a:xfrm>
                <a:off x="4927600" y="3403600"/>
                <a:ext cx="838200" cy="25400"/>
              </a:xfrm>
              <a:prstGeom prst="rect"/>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楼的笔顺"/>
          <p:cNvPicPr>
            <a:picLocks noChangeAspect="1" noChangeArrowheads="1" noCrop="1"/>
          </p:cNvPicPr>
          <p:nvPr/>
        </p:nvPicPr>
        <p:blipFill>
          <a:blip r:embed="rId1"/>
          <a:srcRect/>
          <a:stretch>
            <a:fillRect/>
          </a:stretch>
        </p:blipFill>
        <p:spPr bwMode="auto">
          <a:xfrm>
            <a:off x="8327254" y="202980"/>
            <a:ext cx="3564545" cy="356454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300201" y="375010"/>
            <a:ext cx="6093372" cy="583565"/>
          </a:xfrm>
          <a:prstGeom prst="rect">
            <a:avLst/>
          </a:prstGeom>
          <a:noFill/>
        </p:spPr>
        <p:txBody>
          <a:bodyPr wrap="square">
            <a:spAutoFit/>
          </a:bodyPr>
          <a:lstStyle/>
          <a:p>
            <a:r>
              <a:rPr lang="zh-CN" altLang="en-US" sz="3200" b="0" i="0" dirty="0">
                <a:solidFill>
                  <a:srgbClr val="3C3C3C"/>
                </a:solidFill>
                <a:effectLst/>
                <a:latin typeface="楷体" panose="02010609060101010101" pitchFamily="49" charset="-122"/>
                <a:ea typeface="楷体" panose="02010609060101010101" pitchFamily="49" charset="-122"/>
              </a:rPr>
              <a:t>楼</a:t>
            </a:r>
            <a:r>
              <a:rPr lang="zh-CN" altLang="en-US" sz="3200" b="0" i="0" dirty="0">
                <a:solidFill>
                  <a:srgbClr val="3C3C3C"/>
                </a:solidFill>
                <a:effectLst/>
                <a:latin typeface="宋体" panose="02010600030101010101" pitchFamily="2" charset="-122"/>
                <a:ea typeface="宋体" panose="02010600030101010101" pitchFamily="2" charset="-122"/>
              </a:rPr>
              <a:t> </a:t>
            </a:r>
            <a:r>
              <a:rPr lang="en-US" altLang="zh-CN" sz="3200" b="0" i="0" dirty="0" err="1">
                <a:solidFill>
                  <a:srgbClr val="3C3C3C"/>
                </a:solidFill>
                <a:effectLst/>
                <a:latin typeface="宋体" panose="02010600030101010101" pitchFamily="2" charset="-122"/>
                <a:ea typeface="宋体" panose="02010600030101010101" pitchFamily="2" charset="-122"/>
              </a:rPr>
              <a:t>lóu</a:t>
            </a:r>
            <a:r>
              <a:rPr lang="en-US" altLang="zh-CN" sz="3200" b="0" i="0" dirty="0">
                <a:solidFill>
                  <a:srgbClr val="3C3C3C"/>
                </a:solidFill>
                <a:effectLst/>
                <a:latin typeface="宋体" panose="02010600030101010101" pitchFamily="2" charset="-122"/>
                <a:ea typeface="宋体" panose="02010600030101010101" pitchFamily="2" charset="-122"/>
              </a:rPr>
              <a:t>   building</a:t>
            </a:r>
            <a:endParaRPr lang="zh-CN" altLang="en-US" sz="3200" dirty="0"/>
          </a:p>
        </p:txBody>
      </p:sp>
      <p:sp>
        <p:nvSpPr>
          <p:cNvPr id="6" name="文本框 5"/>
          <p:cNvSpPr txBox="1"/>
          <p:nvPr/>
        </p:nvSpPr>
        <p:spPr>
          <a:xfrm>
            <a:off x="300245" y="1813413"/>
            <a:ext cx="8740021" cy="3784600"/>
          </a:xfrm>
          <a:prstGeom prst="rect">
            <a:avLst/>
          </a:prstGeom>
          <a:noFill/>
        </p:spPr>
        <p:txBody>
          <a:bodyPr wrap="square">
            <a:spAutoFit/>
          </a:bodyPr>
          <a:lstStyle/>
          <a:p>
            <a:pPr>
              <a:lnSpc>
                <a:spcPct val="150000"/>
              </a:lnSpc>
            </a:pPr>
            <a:r>
              <a:rPr lang="zh-CN" altLang="en-US" sz="3200" b="0" i="0" dirty="0">
                <a:solidFill>
                  <a:srgbClr val="000000"/>
                </a:solidFill>
                <a:effectLst/>
                <a:latin typeface="Arial Rounded MT Bold" panose="020F0704030504030204" pitchFamily="34" charset="0"/>
                <a:ea typeface="宋体" panose="02010600030101010101" pitchFamily="2" charset="-122"/>
              </a:rPr>
              <a:t>楼层</a:t>
            </a:r>
            <a:r>
              <a:rPr lang="en-US" altLang="zh-CN" sz="3200" b="0" i="0" u="none" strike="noStrike" dirty="0" err="1">
                <a:solidFill>
                  <a:srgbClr val="008000"/>
                </a:solidFill>
                <a:effectLst/>
                <a:latin typeface="Arial Rounded MT Bold" panose="020F0704030504030204" pitchFamily="34" charset="0"/>
                <a:ea typeface="宋体" panose="02010600030101010101" pitchFamily="2" charset="-122"/>
              </a:rPr>
              <a:t>lóu</a:t>
            </a:r>
            <a:r>
              <a:rPr lang="en-US" altLang="zh-CN" sz="3200" b="0" i="0" dirty="0" err="1">
                <a:solidFill>
                  <a:srgbClr val="000000"/>
                </a:solidFill>
                <a:effectLst/>
                <a:latin typeface="Arial Rounded MT Bold" panose="020F0704030504030204" pitchFamily="34" charset="0"/>
                <a:ea typeface="宋体" panose="02010600030101010101" pitchFamily="2" charset="-122"/>
              </a:rPr>
              <a:t>céng〖storey</a:t>
            </a:r>
            <a:r>
              <a:rPr lang="en-US" altLang="zh-CN" sz="3200" b="0" i="0" dirty="0">
                <a:solidFill>
                  <a:srgbClr val="000000"/>
                </a:solidFill>
                <a:effectLst/>
                <a:latin typeface="Arial Rounded MT Bold" panose="020F0704030504030204" pitchFamily="34" charset="0"/>
                <a:ea typeface="宋体" panose="02010600030101010101" pitchFamily="2" charset="-122"/>
              </a:rPr>
              <a:t>; floor〗</a:t>
            </a:r>
            <a:endParaRPr lang="en-US" altLang="zh-CN" sz="3200" b="0" i="0" dirty="0">
              <a:solidFill>
                <a:srgbClr val="000000"/>
              </a:solidFill>
              <a:effectLst/>
              <a:latin typeface="Arial Rounded MT Bold" panose="020F0704030504030204" pitchFamily="34" charset="0"/>
              <a:ea typeface="宋体" panose="02010600030101010101" pitchFamily="2" charset="-122"/>
            </a:endParaRPr>
          </a:p>
          <a:p>
            <a:pPr>
              <a:lnSpc>
                <a:spcPct val="150000"/>
              </a:lnSpc>
            </a:pPr>
            <a:r>
              <a:rPr lang="zh-CN" altLang="en-US" sz="3200" b="0" i="0" dirty="0">
                <a:solidFill>
                  <a:srgbClr val="000000"/>
                </a:solidFill>
                <a:effectLst/>
                <a:latin typeface="Arial Rounded MT Bold" panose="020F0704030504030204" pitchFamily="34" charset="0"/>
                <a:ea typeface="宋体" panose="02010600030101010101" pitchFamily="2" charset="-122"/>
              </a:rPr>
              <a:t>楼道</a:t>
            </a:r>
            <a:r>
              <a:rPr lang="en-US" altLang="zh-CN" sz="3200" b="0" i="0" u="none" strike="noStrike" dirty="0" err="1">
                <a:solidFill>
                  <a:srgbClr val="008000"/>
                </a:solidFill>
                <a:effectLst/>
                <a:latin typeface="Arial Rounded MT Bold" panose="020F0704030504030204" pitchFamily="34" charset="0"/>
                <a:ea typeface="宋体" panose="02010600030101010101" pitchFamily="2" charset="-122"/>
              </a:rPr>
              <a:t>lóu</a:t>
            </a:r>
            <a:r>
              <a:rPr lang="en-US" altLang="zh-CN" sz="3200" b="0" i="0" dirty="0" err="1">
                <a:solidFill>
                  <a:srgbClr val="000000"/>
                </a:solidFill>
                <a:effectLst/>
                <a:latin typeface="Arial Rounded MT Bold" panose="020F0704030504030204" pitchFamily="34" charset="0"/>
                <a:ea typeface="宋体" panose="02010600030101010101" pitchFamily="2" charset="-122"/>
              </a:rPr>
              <a:t>dào〖passageway</a:t>
            </a:r>
            <a:r>
              <a:rPr lang="en-US" altLang="zh-CN" sz="3200" b="0" i="0" dirty="0">
                <a:solidFill>
                  <a:srgbClr val="000000"/>
                </a:solidFill>
                <a:effectLst/>
                <a:latin typeface="Arial Rounded MT Bold" panose="020F0704030504030204" pitchFamily="34" charset="0"/>
                <a:ea typeface="宋体" panose="02010600030101010101" pitchFamily="2" charset="-122"/>
              </a:rPr>
              <a:t>〗</a:t>
            </a:r>
            <a:endParaRPr lang="en-US" altLang="zh-CN" sz="3200" dirty="0">
              <a:solidFill>
                <a:srgbClr val="000000"/>
              </a:solidFill>
              <a:latin typeface="Arial Rounded MT Bold" panose="020F0704030504030204" pitchFamily="34" charset="0"/>
              <a:ea typeface="宋体" panose="02010600030101010101" pitchFamily="2" charset="-122"/>
            </a:endParaRPr>
          </a:p>
          <a:p>
            <a:pPr>
              <a:lnSpc>
                <a:spcPct val="150000"/>
              </a:lnSpc>
            </a:pPr>
            <a:r>
              <a:rPr lang="zh-CN" altLang="en-US" sz="3200" b="0" i="0" dirty="0">
                <a:solidFill>
                  <a:srgbClr val="000000"/>
                </a:solidFill>
                <a:effectLst/>
                <a:latin typeface="Arial Rounded MT Bold" panose="020F0704030504030204" pitchFamily="34" charset="0"/>
                <a:ea typeface="宋体" panose="02010600030101010101" pitchFamily="2" charset="-122"/>
              </a:rPr>
              <a:t>楼上</a:t>
            </a:r>
            <a:r>
              <a:rPr lang="en-US" altLang="zh-CN" sz="3200" b="0" i="0" u="none" strike="noStrike" dirty="0" err="1">
                <a:solidFill>
                  <a:srgbClr val="008000"/>
                </a:solidFill>
                <a:effectLst/>
                <a:latin typeface="Arial Rounded MT Bold" panose="020F0704030504030204" pitchFamily="34" charset="0"/>
                <a:ea typeface="宋体" panose="02010600030101010101" pitchFamily="2" charset="-122"/>
              </a:rPr>
              <a:t>lóu</a:t>
            </a:r>
            <a:r>
              <a:rPr lang="en-US" altLang="zh-CN" sz="3200" b="0" i="0" dirty="0" err="1">
                <a:solidFill>
                  <a:srgbClr val="000000"/>
                </a:solidFill>
                <a:effectLst/>
                <a:latin typeface="Arial Rounded MT Bold" panose="020F0704030504030204" pitchFamily="34" charset="0"/>
                <a:ea typeface="宋体" panose="02010600030101010101" pitchFamily="2" charset="-122"/>
              </a:rPr>
              <a:t>shàng〖upstairs</a:t>
            </a:r>
            <a:r>
              <a:rPr lang="en-US" altLang="zh-CN" sz="3200" b="0" i="0" dirty="0">
                <a:solidFill>
                  <a:srgbClr val="000000"/>
                </a:solidFill>
                <a:effectLst/>
                <a:latin typeface="Arial Rounded MT Bold" panose="020F0704030504030204" pitchFamily="34" charset="0"/>
                <a:ea typeface="宋体" panose="02010600030101010101" pitchFamily="2" charset="-122"/>
              </a:rPr>
              <a:t>〗 </a:t>
            </a:r>
            <a:endParaRPr lang="en-US" altLang="zh-CN" sz="3200" b="0" i="0" dirty="0">
              <a:solidFill>
                <a:srgbClr val="000000"/>
              </a:solidFill>
              <a:effectLst/>
              <a:latin typeface="Arial Rounded MT Bold" panose="020F0704030504030204" pitchFamily="34" charset="0"/>
              <a:ea typeface="宋体" panose="02010600030101010101" pitchFamily="2" charset="-122"/>
            </a:endParaRPr>
          </a:p>
          <a:p>
            <a:pPr>
              <a:lnSpc>
                <a:spcPct val="150000"/>
              </a:lnSpc>
            </a:pPr>
            <a:r>
              <a:rPr lang="zh-CN" altLang="en-US" sz="3200" b="0" i="0" dirty="0">
                <a:solidFill>
                  <a:srgbClr val="000000"/>
                </a:solidFill>
                <a:effectLst/>
                <a:latin typeface="Arial Rounded MT Bold" panose="020F0704030504030204" pitchFamily="34" charset="0"/>
                <a:ea typeface="宋体" panose="02010600030101010101" pitchFamily="2" charset="-122"/>
              </a:rPr>
              <a:t>上楼</a:t>
            </a:r>
            <a:r>
              <a:rPr lang="en-US" altLang="zh-CN" sz="3200" dirty="0" err="1">
                <a:solidFill>
                  <a:srgbClr val="000000"/>
                </a:solidFill>
                <a:effectLst/>
                <a:latin typeface="Arial Rounded MT Bold" panose="020F0704030504030204" pitchFamily="34" charset="0"/>
                <a:ea typeface="宋体" panose="02010600030101010101" pitchFamily="2" charset="-122"/>
                <a:sym typeface="+mn-ea"/>
              </a:rPr>
              <a:t>shàng</a:t>
            </a:r>
            <a:r>
              <a:rPr lang="en-US" altLang="zh-CN" sz="3200" dirty="0" err="1">
                <a:solidFill>
                  <a:srgbClr val="008000"/>
                </a:solidFill>
                <a:effectLst/>
                <a:latin typeface="Arial Rounded MT Bold" panose="020F0704030504030204" pitchFamily="34" charset="0"/>
                <a:ea typeface="宋体" panose="02010600030101010101" pitchFamily="2" charset="-122"/>
                <a:sym typeface="+mn-ea"/>
              </a:rPr>
              <a:t>lóu</a:t>
            </a:r>
            <a:r>
              <a:rPr lang="en-US" altLang="zh-CN" sz="3200" dirty="0" err="1">
                <a:solidFill>
                  <a:srgbClr val="000000"/>
                </a:solidFill>
                <a:effectLst/>
                <a:latin typeface="Arial Rounded MT Bold" panose="020F0704030504030204" pitchFamily="34" charset="0"/>
                <a:ea typeface="宋体" panose="02010600030101010101" pitchFamily="2" charset="-122"/>
                <a:sym typeface="+mn-ea"/>
              </a:rPr>
              <a:t>〖go</a:t>
            </a:r>
            <a:r>
              <a:rPr lang="en-US" altLang="zh-CN" sz="3200" dirty="0">
                <a:solidFill>
                  <a:srgbClr val="000000"/>
                </a:solidFill>
                <a:effectLst/>
                <a:latin typeface="Arial Rounded MT Bold" panose="020F0704030504030204" pitchFamily="34" charset="0"/>
                <a:ea typeface="宋体" panose="02010600030101010101" pitchFamily="2" charset="-122"/>
                <a:sym typeface="+mn-ea"/>
              </a:rPr>
              <a:t> upstairs〗 </a:t>
            </a:r>
            <a:endParaRPr lang="en-US" altLang="zh-CN" sz="3200" b="0" i="0" dirty="0">
              <a:solidFill>
                <a:srgbClr val="000000"/>
              </a:solidFill>
              <a:effectLst/>
              <a:latin typeface="Arial Rounded MT Bold" panose="020F0704030504030204" pitchFamily="34" charset="0"/>
              <a:ea typeface="宋体" panose="02010600030101010101" pitchFamily="2" charset="-122"/>
            </a:endParaRPr>
          </a:p>
          <a:p>
            <a:pPr>
              <a:lnSpc>
                <a:spcPct val="150000"/>
              </a:lnSpc>
            </a:pPr>
            <a:r>
              <a:rPr lang="zh-CN" altLang="en-US" sz="3200" b="0" i="0" dirty="0">
                <a:solidFill>
                  <a:srgbClr val="000000"/>
                </a:solidFill>
                <a:effectLst/>
                <a:latin typeface="Arial Rounded MT Bold" panose="020F0704030504030204" pitchFamily="34" charset="0"/>
                <a:ea typeface="宋体" panose="02010600030101010101" pitchFamily="2" charset="-122"/>
              </a:rPr>
              <a:t>楼梯</a:t>
            </a:r>
            <a:r>
              <a:rPr lang="en-US" altLang="zh-CN" sz="3200" b="0" i="0" u="none" strike="noStrike" dirty="0" err="1">
                <a:solidFill>
                  <a:srgbClr val="008000"/>
                </a:solidFill>
                <a:effectLst/>
                <a:latin typeface="Arial Rounded MT Bold" panose="020F0704030504030204" pitchFamily="34" charset="0"/>
                <a:ea typeface="宋体" panose="02010600030101010101" pitchFamily="2" charset="-122"/>
              </a:rPr>
              <a:t>lóu</a:t>
            </a:r>
            <a:r>
              <a:rPr lang="en-US" altLang="zh-CN" sz="3200" b="0" i="0" dirty="0" err="1">
                <a:solidFill>
                  <a:srgbClr val="000000"/>
                </a:solidFill>
                <a:effectLst/>
                <a:latin typeface="Arial Rounded MT Bold" panose="020F0704030504030204" pitchFamily="34" charset="0"/>
                <a:ea typeface="宋体" panose="02010600030101010101" pitchFamily="2" charset="-122"/>
              </a:rPr>
              <a:t>tī〖stair</a:t>
            </a:r>
            <a:r>
              <a:rPr lang="en-US" altLang="zh-CN" sz="3200" b="0" i="0" dirty="0">
                <a:solidFill>
                  <a:srgbClr val="000000"/>
                </a:solidFill>
                <a:effectLst/>
                <a:latin typeface="Arial Rounded MT Bold" panose="020F0704030504030204" pitchFamily="34" charset="0"/>
                <a:ea typeface="宋体" panose="02010600030101010101" pitchFamily="2" charset="-122"/>
              </a:rPr>
              <a:t>〗</a:t>
            </a:r>
            <a:endParaRPr lang="zh-CN" altLang="en-US" sz="3200" dirty="0">
              <a:latin typeface="Arial Rounded MT Bold" panose="020F0704030504030204" pitchFamily="34" charset="0"/>
            </a:endParaRPr>
          </a:p>
        </p:txBody>
      </p:sp>
      <p:sp>
        <p:nvSpPr>
          <p:cNvPr id="8" name="文本框 7"/>
          <p:cNvSpPr txBox="1"/>
          <p:nvPr/>
        </p:nvSpPr>
        <p:spPr>
          <a:xfrm>
            <a:off x="6323686" y="3429000"/>
            <a:ext cx="609600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FF0000"/>
                </a:solidFill>
                <a:effectLst/>
                <a:uLnTx/>
                <a:uFillTx/>
                <a:latin typeface="Arial Rounded MT Bold" panose="020F0704030504030204" pitchFamily="34" charset="0"/>
                <a:ea typeface="宋体" panose="02010600030101010101" pitchFamily="2" charset="-122"/>
                <a:cs typeface="+mn-cs"/>
              </a:rPr>
              <a:t>noun</a:t>
            </a:r>
            <a:endParaRPr kumimoji="0" lang="en-US" altLang="zh-CN" sz="3200" b="0" i="0" u="none" strike="noStrike" kern="1200" cap="none" spc="0" normalizeH="0" baseline="0" noProof="0" dirty="0">
              <a:ln>
                <a:noFill/>
              </a:ln>
              <a:solidFill>
                <a:srgbClr val="FF0000"/>
              </a:solidFill>
              <a:effectLst/>
              <a:uLnTx/>
              <a:uFillTx/>
              <a:latin typeface="Arial Rounded MT Bold" panose="020F0704030504030204" pitchFamily="34" charset="0"/>
              <a:ea typeface="宋体" panose="02010600030101010101" pitchFamily="2" charset="-122"/>
              <a:cs typeface="+mn-cs"/>
            </a:endParaRPr>
          </a:p>
        </p:txBody>
      </p:sp>
      <p:sp>
        <p:nvSpPr>
          <p:cNvPr id="12" name="文本框 11"/>
          <p:cNvSpPr txBox="1"/>
          <p:nvPr/>
        </p:nvSpPr>
        <p:spPr>
          <a:xfrm>
            <a:off x="6323686" y="4184595"/>
            <a:ext cx="609600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err="1">
                <a:ln>
                  <a:noFill/>
                </a:ln>
                <a:solidFill>
                  <a:srgbClr val="FF0000"/>
                </a:solidFill>
                <a:effectLst/>
                <a:uLnTx/>
                <a:uFillTx/>
                <a:latin typeface="Arial Rounded MT Bold" panose="020F0704030504030204" pitchFamily="34" charset="0"/>
                <a:ea typeface="宋体" panose="02010600030101010101" pitchFamily="2" charset="-122"/>
                <a:cs typeface="+mn-cs"/>
                <a:sym typeface="+mn-ea"/>
              </a:rPr>
              <a:t>verb+noun</a:t>
            </a:r>
            <a:endParaRPr kumimoji="0" lang="zh-CN" altLang="en-US" sz="1800" b="0" i="0" u="none" strike="noStrike" kern="1200" cap="none" spc="0" normalizeH="0" baseline="0" noProof="0" dirty="0">
              <a:ln>
                <a:noFill/>
              </a:ln>
              <a:solidFill>
                <a:srgbClr val="FF0000"/>
              </a:solidFill>
              <a:effectLst/>
              <a:uLnTx/>
              <a:uFillTx/>
              <a:latin typeface="等线" panose="02010600030101010101" charset="-122"/>
              <a:ea typeface="等线" panose="02010600030101010101" charset="-122"/>
              <a:cs typeface="+mn-cs"/>
            </a:endParaRPr>
          </a:p>
        </p:txBody>
      </p:sp>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406400" y="2571750"/>
              <a:ext cx="717550" cy="19050"/>
            </p14:xfrm>
          </p:contentPart>
        </mc:Choice>
        <mc:Fallback xmlns="">
          <p:pic>
            <p:nvPicPr>
              <p:cNvPr id="2" name="墨迹 1"/>
            </p:nvPicPr>
            <p:blipFill>
              <a:blip r:embed="rId3"/>
            </p:blipFill>
            <p:spPr>
              <a:xfrm>
                <a:off x="406400" y="2571750"/>
                <a:ext cx="717550" cy="1905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3" name="墨迹 2"/>
              <p14:cNvContentPartPr/>
              <p14:nvPr/>
            </p14:nvContentPartPr>
            <p14:xfrm>
              <a:off x="4489450" y="2514600"/>
              <a:ext cx="539750" cy="31750"/>
            </p14:xfrm>
          </p:contentPart>
        </mc:Choice>
        <mc:Fallback xmlns="">
          <p:pic>
            <p:nvPicPr>
              <p:cNvPr id="3" name="墨迹 2"/>
            </p:nvPicPr>
            <p:blipFill>
              <a:blip r:embed="rId5"/>
            </p:blipFill>
            <p:spPr>
              <a:xfrm>
                <a:off x="4489450" y="2514600"/>
                <a:ext cx="539750" cy="3175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5" name="墨迹 4"/>
              <p14:cNvContentPartPr/>
              <p14:nvPr/>
            </p14:nvContentPartPr>
            <p14:xfrm>
              <a:off x="431800" y="3289300"/>
              <a:ext cx="673100" cy="360"/>
            </p14:xfrm>
          </p:contentPart>
        </mc:Choice>
        <mc:Fallback xmlns="">
          <p:pic>
            <p:nvPicPr>
              <p:cNvPr id="5" name="墨迹 4"/>
            </p:nvPicPr>
            <p:blipFill>
              <a:blip r:embed="rId7"/>
            </p:blipFill>
            <p:spPr>
              <a:xfrm>
                <a:off x="431800" y="3289300"/>
                <a:ext cx="673100" cy="36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7" name="墨迹 6"/>
              <p14:cNvContentPartPr/>
              <p14:nvPr/>
            </p14:nvContentPartPr>
            <p14:xfrm>
              <a:off x="2921000" y="3276600"/>
              <a:ext cx="2165350" cy="44450"/>
            </p14:xfrm>
          </p:contentPart>
        </mc:Choice>
        <mc:Fallback xmlns="">
          <p:pic>
            <p:nvPicPr>
              <p:cNvPr id="7" name="墨迹 6"/>
            </p:nvPicPr>
            <p:blipFill>
              <a:blip r:embed="rId9"/>
            </p:blipFill>
            <p:spPr>
              <a:xfrm>
                <a:off x="2921000" y="3276600"/>
                <a:ext cx="2165350" cy="4445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9" name="墨迹 8"/>
              <p14:cNvContentPartPr/>
              <p14:nvPr/>
            </p14:nvContentPartPr>
            <p14:xfrm>
              <a:off x="5721350" y="2959100"/>
              <a:ext cx="139700" cy="146050"/>
            </p14:xfrm>
          </p:contentPart>
        </mc:Choice>
        <mc:Fallback xmlns="">
          <p:pic>
            <p:nvPicPr>
              <p:cNvPr id="9" name="墨迹 8"/>
            </p:nvPicPr>
            <p:blipFill>
              <a:blip r:embed="rId11"/>
            </p:blipFill>
            <p:spPr>
              <a:xfrm>
                <a:off x="5721350" y="2959100"/>
                <a:ext cx="139700" cy="14605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0" name="墨迹 9"/>
              <p14:cNvContentPartPr/>
              <p14:nvPr/>
            </p14:nvContentPartPr>
            <p14:xfrm>
              <a:off x="5911850" y="3092450"/>
              <a:ext cx="12700" cy="360"/>
            </p14:xfrm>
          </p:contentPart>
        </mc:Choice>
        <mc:Fallback xmlns="">
          <p:pic>
            <p:nvPicPr>
              <p:cNvPr id="10" name="墨迹 9"/>
            </p:nvPicPr>
            <p:blipFill>
              <a:blip r:embed="rId13"/>
            </p:blipFill>
            <p:spPr>
              <a:xfrm>
                <a:off x="5911850" y="3092450"/>
                <a:ext cx="12700" cy="36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1" name="墨迹 10"/>
              <p14:cNvContentPartPr/>
              <p14:nvPr/>
            </p14:nvContentPartPr>
            <p14:xfrm>
              <a:off x="469900" y="4019550"/>
              <a:ext cx="628650" cy="12700"/>
            </p14:xfrm>
          </p:contentPart>
        </mc:Choice>
        <mc:Fallback xmlns="">
          <p:pic>
            <p:nvPicPr>
              <p:cNvPr id="11" name="墨迹 10"/>
            </p:nvPicPr>
            <p:blipFill>
              <a:blip r:embed="rId15"/>
            </p:blipFill>
            <p:spPr>
              <a:xfrm>
                <a:off x="469900" y="4019550"/>
                <a:ext cx="628650" cy="1270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3" name="墨迹 12"/>
              <p14:cNvContentPartPr/>
              <p14:nvPr/>
            </p14:nvContentPartPr>
            <p14:xfrm>
              <a:off x="3346450" y="4064000"/>
              <a:ext cx="1301750" cy="57150"/>
            </p14:xfrm>
          </p:contentPart>
        </mc:Choice>
        <mc:Fallback xmlns="">
          <p:pic>
            <p:nvPicPr>
              <p:cNvPr id="13" name="墨迹 12"/>
            </p:nvPicPr>
            <p:blipFill>
              <a:blip r:embed="rId17"/>
            </p:blipFill>
            <p:spPr>
              <a:xfrm>
                <a:off x="3346450" y="4064000"/>
                <a:ext cx="1301750" cy="5715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4" name="墨迹 13"/>
              <p14:cNvContentPartPr/>
              <p14:nvPr/>
            </p14:nvContentPartPr>
            <p14:xfrm>
              <a:off x="508000" y="4756150"/>
              <a:ext cx="565150" cy="31750"/>
            </p14:xfrm>
          </p:contentPart>
        </mc:Choice>
        <mc:Fallback xmlns="">
          <p:pic>
            <p:nvPicPr>
              <p:cNvPr id="14" name="墨迹 13"/>
            </p:nvPicPr>
            <p:blipFill>
              <a:blip r:embed="rId19"/>
            </p:blipFill>
            <p:spPr>
              <a:xfrm>
                <a:off x="508000" y="4756150"/>
                <a:ext cx="565150" cy="3175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5" name="墨迹 14"/>
              <p14:cNvContentPartPr/>
              <p14:nvPr/>
            </p14:nvContentPartPr>
            <p14:xfrm>
              <a:off x="476250" y="4699000"/>
              <a:ext cx="120650" cy="69850"/>
            </p14:xfrm>
          </p:contentPart>
        </mc:Choice>
        <mc:Fallback xmlns="">
          <p:pic>
            <p:nvPicPr>
              <p:cNvPr id="15" name="墨迹 14"/>
            </p:nvPicPr>
            <p:blipFill>
              <a:blip r:embed="rId21"/>
            </p:blipFill>
            <p:spPr>
              <a:xfrm>
                <a:off x="476250" y="4699000"/>
                <a:ext cx="120650" cy="6985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6" name="墨迹 15"/>
              <p14:cNvContentPartPr/>
              <p14:nvPr/>
            </p14:nvContentPartPr>
            <p14:xfrm>
              <a:off x="7607300" y="4686300"/>
              <a:ext cx="12700" cy="360"/>
            </p14:xfrm>
          </p:contentPart>
        </mc:Choice>
        <mc:Fallback xmlns="">
          <p:pic>
            <p:nvPicPr>
              <p:cNvPr id="16" name="墨迹 15"/>
            </p:nvPicPr>
            <p:blipFill>
              <a:blip r:embed="rId13"/>
            </p:blipFill>
            <p:spPr>
              <a:xfrm>
                <a:off x="7607300" y="4686300"/>
                <a:ext cx="12700" cy="36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7" name="墨迹 16"/>
              <p14:cNvContentPartPr/>
              <p14:nvPr/>
            </p14:nvContentPartPr>
            <p14:xfrm>
              <a:off x="69850" y="3829050"/>
              <a:ext cx="279400" cy="635000"/>
            </p14:xfrm>
          </p:contentPart>
        </mc:Choice>
        <mc:Fallback xmlns="">
          <p:pic>
            <p:nvPicPr>
              <p:cNvPr id="17" name="墨迹 16"/>
            </p:nvPicPr>
            <p:blipFill>
              <a:blip r:embed="rId24"/>
            </p:blipFill>
            <p:spPr>
              <a:xfrm>
                <a:off x="69850" y="3829050"/>
                <a:ext cx="279400" cy="63500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8" name="墨迹 17"/>
              <p14:cNvContentPartPr/>
              <p14:nvPr/>
            </p14:nvContentPartPr>
            <p14:xfrm>
              <a:off x="501650" y="5499100"/>
              <a:ext cx="609600" cy="19050"/>
            </p14:xfrm>
          </p:contentPart>
        </mc:Choice>
        <mc:Fallback xmlns="">
          <p:pic>
            <p:nvPicPr>
              <p:cNvPr id="18" name="墨迹 17"/>
            </p:nvPicPr>
            <p:blipFill>
              <a:blip r:embed="rId26"/>
            </p:blipFill>
            <p:spPr>
              <a:xfrm>
                <a:off x="501650" y="5499100"/>
                <a:ext cx="609600" cy="1905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9" name="墨迹 18"/>
              <p14:cNvContentPartPr/>
              <p14:nvPr/>
            </p14:nvContentPartPr>
            <p14:xfrm>
              <a:off x="508000" y="5435600"/>
              <a:ext cx="558800" cy="38100"/>
            </p14:xfrm>
          </p:contentPart>
        </mc:Choice>
        <mc:Fallback xmlns="">
          <p:pic>
            <p:nvPicPr>
              <p:cNvPr id="19" name="墨迹 18"/>
            </p:nvPicPr>
            <p:blipFill>
              <a:blip r:embed="rId28"/>
            </p:blipFill>
            <p:spPr>
              <a:xfrm>
                <a:off x="508000" y="5435600"/>
                <a:ext cx="558800" cy="3810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0" name="墨迹 19"/>
              <p14:cNvContentPartPr/>
              <p14:nvPr/>
            </p14:nvContentPartPr>
            <p14:xfrm>
              <a:off x="533400" y="5473700"/>
              <a:ext cx="520700" cy="25400"/>
            </p14:xfrm>
          </p:contentPart>
        </mc:Choice>
        <mc:Fallback xmlns="">
          <p:pic>
            <p:nvPicPr>
              <p:cNvPr id="20" name="墨迹 19"/>
            </p:nvPicPr>
            <p:blipFill>
              <a:blip r:embed="rId30"/>
            </p:blipFill>
            <p:spPr>
              <a:xfrm>
                <a:off x="533400" y="5473700"/>
                <a:ext cx="520700" cy="25400"/>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0201" y="375010"/>
            <a:ext cx="6093372" cy="583565"/>
          </a:xfrm>
          <a:prstGeom prst="rect">
            <a:avLst/>
          </a:prstGeom>
          <a:noFill/>
        </p:spPr>
        <p:txBody>
          <a:bodyPr wrap="square">
            <a:spAutoFit/>
          </a:bodyPr>
          <a:lstStyle/>
          <a:p>
            <a:r>
              <a:rPr lang="zh-CN" altLang="en-US" sz="3200" b="0" i="0" dirty="0">
                <a:solidFill>
                  <a:srgbClr val="3C3C3C"/>
                </a:solidFill>
                <a:effectLst/>
                <a:latin typeface="楷体" panose="02010609060101010101" pitchFamily="49" charset="-122"/>
                <a:ea typeface="楷体" panose="02010609060101010101" pitchFamily="49" charset="-122"/>
              </a:rPr>
              <a:t>楼</a:t>
            </a:r>
            <a:r>
              <a:rPr lang="zh-CN" altLang="en-US" sz="3200" b="0" i="0" dirty="0">
                <a:solidFill>
                  <a:srgbClr val="3C3C3C"/>
                </a:solidFill>
                <a:effectLst/>
                <a:latin typeface="宋体" panose="02010600030101010101" pitchFamily="2" charset="-122"/>
                <a:ea typeface="宋体" panose="02010600030101010101" pitchFamily="2" charset="-122"/>
              </a:rPr>
              <a:t> </a:t>
            </a:r>
            <a:r>
              <a:rPr lang="en-US" altLang="zh-CN" sz="3200" b="0" i="0" dirty="0" err="1">
                <a:solidFill>
                  <a:srgbClr val="3C3C3C"/>
                </a:solidFill>
                <a:effectLst/>
                <a:latin typeface="宋体" panose="02010600030101010101" pitchFamily="2" charset="-122"/>
                <a:ea typeface="宋体" panose="02010600030101010101" pitchFamily="2" charset="-122"/>
              </a:rPr>
              <a:t>lóu</a:t>
            </a:r>
            <a:endParaRPr lang="zh-CN" altLang="en-US" sz="3200" dirty="0"/>
          </a:p>
        </p:txBody>
      </p:sp>
      <p:sp>
        <p:nvSpPr>
          <p:cNvPr id="6" name="文本框 5"/>
          <p:cNvSpPr txBox="1"/>
          <p:nvPr/>
        </p:nvSpPr>
        <p:spPr>
          <a:xfrm>
            <a:off x="205630" y="1421618"/>
            <a:ext cx="6282558" cy="3705438"/>
          </a:xfrm>
          <a:prstGeom prst="rect">
            <a:avLst/>
          </a:prstGeom>
          <a:noFill/>
        </p:spPr>
        <p:txBody>
          <a:bodyPr wrap="square">
            <a:spAutoFit/>
          </a:bodyPr>
          <a:lstStyle/>
          <a:p>
            <a:pPr>
              <a:lnSpc>
                <a:spcPct val="150000"/>
              </a:lnSpc>
            </a:pPr>
            <a:r>
              <a:rPr lang="zh-CN" altLang="en-US" sz="3200" b="0" i="0" dirty="0">
                <a:solidFill>
                  <a:srgbClr val="000000"/>
                </a:solidFill>
                <a:effectLst/>
                <a:latin typeface="Arial Rounded MT Bold" panose="020F0704030504030204" pitchFamily="34" charset="0"/>
                <a:ea typeface="宋体" panose="02010600030101010101" pitchFamily="2" charset="-122"/>
              </a:rPr>
              <a:t>你在哪里？</a:t>
            </a:r>
            <a:endParaRPr lang="en-US" altLang="zh-CN" sz="3200" b="0" i="0" dirty="0">
              <a:solidFill>
                <a:srgbClr val="000000"/>
              </a:solidFill>
              <a:effectLst/>
              <a:latin typeface="Arial Rounded MT Bold" panose="020F0704030504030204" pitchFamily="34" charset="0"/>
              <a:ea typeface="宋体" panose="02010600030101010101" pitchFamily="2" charset="-122"/>
            </a:endParaRPr>
          </a:p>
          <a:p>
            <a:pPr>
              <a:lnSpc>
                <a:spcPct val="150000"/>
              </a:lnSpc>
            </a:pPr>
            <a:r>
              <a:rPr lang="zh-CN" altLang="en-US" sz="3200" dirty="0">
                <a:solidFill>
                  <a:srgbClr val="000000"/>
                </a:solidFill>
                <a:latin typeface="Arial Rounded MT Bold" panose="020F0704030504030204" pitchFamily="34" charset="0"/>
                <a:ea typeface="宋体" panose="02010600030101010101" pitchFamily="2" charset="-122"/>
              </a:rPr>
              <a:t>我在楼上的教室里。</a:t>
            </a:r>
            <a:endParaRPr lang="en-US" altLang="zh-CN" sz="3200" dirty="0">
              <a:solidFill>
                <a:srgbClr val="000000"/>
              </a:solidFill>
              <a:latin typeface="Arial Rounded MT Bold" panose="020F0704030504030204" pitchFamily="34" charset="0"/>
              <a:ea typeface="宋体" panose="02010600030101010101" pitchFamily="2" charset="-122"/>
            </a:endParaRPr>
          </a:p>
          <a:p>
            <a:pPr>
              <a:lnSpc>
                <a:spcPct val="150000"/>
              </a:lnSpc>
            </a:pPr>
            <a:endParaRPr lang="en-US" altLang="zh-CN" sz="3200" dirty="0">
              <a:solidFill>
                <a:srgbClr val="000000"/>
              </a:solidFill>
              <a:latin typeface="Arial Rounded MT Bold" panose="020F0704030504030204" pitchFamily="34" charset="0"/>
              <a:ea typeface="宋体" panose="02010600030101010101" pitchFamily="2" charset="-122"/>
            </a:endParaRPr>
          </a:p>
          <a:p>
            <a:pPr>
              <a:lnSpc>
                <a:spcPct val="150000"/>
              </a:lnSpc>
            </a:pPr>
            <a:r>
              <a:rPr lang="en-US" altLang="zh-CN" sz="3200" dirty="0" err="1">
                <a:solidFill>
                  <a:srgbClr val="000000"/>
                </a:solidFill>
                <a:latin typeface="Arial Rounded MT Bold" panose="020F0704030504030204" pitchFamily="34" charset="0"/>
                <a:ea typeface="宋体" panose="02010600030101010101" pitchFamily="2" charset="-122"/>
              </a:rPr>
              <a:t>Nǐ</a:t>
            </a:r>
            <a:r>
              <a:rPr lang="en-US" altLang="zh-CN" sz="3200" dirty="0">
                <a:solidFill>
                  <a:srgbClr val="000000"/>
                </a:solidFill>
                <a:latin typeface="Arial Rounded MT Bold" panose="020F0704030504030204" pitchFamily="34" charset="0"/>
                <a:ea typeface="宋体" panose="02010600030101010101" pitchFamily="2" charset="-122"/>
              </a:rPr>
              <a:t> </a:t>
            </a:r>
            <a:r>
              <a:rPr lang="en-US" altLang="zh-CN" sz="3200" dirty="0" err="1">
                <a:solidFill>
                  <a:srgbClr val="000000"/>
                </a:solidFill>
                <a:latin typeface="Arial Rounded MT Bold" panose="020F0704030504030204" pitchFamily="34" charset="0"/>
                <a:ea typeface="宋体" panose="02010600030101010101" pitchFamily="2" charset="-122"/>
              </a:rPr>
              <a:t>zài</a:t>
            </a:r>
            <a:r>
              <a:rPr lang="en-US" altLang="zh-CN" sz="3200" dirty="0">
                <a:solidFill>
                  <a:srgbClr val="000000"/>
                </a:solidFill>
                <a:latin typeface="Arial Rounded MT Bold" panose="020F0704030504030204" pitchFamily="34" charset="0"/>
                <a:ea typeface="宋体" panose="02010600030101010101" pitchFamily="2" charset="-122"/>
              </a:rPr>
              <a:t> </a:t>
            </a:r>
            <a:r>
              <a:rPr lang="en-US" altLang="zh-CN" sz="3200" dirty="0" err="1">
                <a:solidFill>
                  <a:srgbClr val="000000"/>
                </a:solidFill>
                <a:latin typeface="Arial Rounded MT Bold" panose="020F0704030504030204" pitchFamily="34" charset="0"/>
                <a:ea typeface="宋体" panose="02010600030101010101" pitchFamily="2" charset="-122"/>
              </a:rPr>
              <a:t>nǎlǐ</a:t>
            </a:r>
            <a:r>
              <a:rPr lang="en-US" altLang="zh-CN" sz="3200" dirty="0">
                <a:solidFill>
                  <a:srgbClr val="000000"/>
                </a:solidFill>
                <a:latin typeface="Arial Rounded MT Bold" panose="020F0704030504030204" pitchFamily="34" charset="0"/>
                <a:ea typeface="宋体" panose="02010600030101010101" pitchFamily="2" charset="-122"/>
              </a:rPr>
              <a:t>? </a:t>
            </a:r>
            <a:endParaRPr lang="en-US" altLang="zh-CN" sz="3200" dirty="0">
              <a:solidFill>
                <a:srgbClr val="000000"/>
              </a:solidFill>
              <a:latin typeface="Arial Rounded MT Bold" panose="020F0704030504030204" pitchFamily="34" charset="0"/>
              <a:ea typeface="宋体" panose="02010600030101010101" pitchFamily="2" charset="-122"/>
            </a:endParaRPr>
          </a:p>
          <a:p>
            <a:pPr>
              <a:lnSpc>
                <a:spcPct val="150000"/>
              </a:lnSpc>
            </a:pPr>
            <a:r>
              <a:rPr lang="en-US" altLang="zh-CN" sz="3200" dirty="0" err="1">
                <a:solidFill>
                  <a:srgbClr val="000000"/>
                </a:solidFill>
                <a:latin typeface="Arial Rounded MT Bold" panose="020F0704030504030204" pitchFamily="34" charset="0"/>
                <a:ea typeface="宋体" panose="02010600030101010101" pitchFamily="2" charset="-122"/>
              </a:rPr>
              <a:t>Wǒ</a:t>
            </a:r>
            <a:r>
              <a:rPr lang="en-US" altLang="zh-CN" sz="3200" dirty="0">
                <a:solidFill>
                  <a:srgbClr val="000000"/>
                </a:solidFill>
                <a:latin typeface="Arial Rounded MT Bold" panose="020F0704030504030204" pitchFamily="34" charset="0"/>
                <a:ea typeface="宋体" panose="02010600030101010101" pitchFamily="2" charset="-122"/>
              </a:rPr>
              <a:t> </a:t>
            </a:r>
            <a:r>
              <a:rPr lang="en-US" altLang="zh-CN" sz="3200" dirty="0" err="1">
                <a:solidFill>
                  <a:srgbClr val="000000"/>
                </a:solidFill>
                <a:latin typeface="Arial Rounded MT Bold" panose="020F0704030504030204" pitchFamily="34" charset="0"/>
                <a:ea typeface="宋体" panose="02010600030101010101" pitchFamily="2" charset="-122"/>
              </a:rPr>
              <a:t>zài</a:t>
            </a:r>
            <a:r>
              <a:rPr lang="en-US" altLang="zh-CN" sz="3200" dirty="0">
                <a:solidFill>
                  <a:srgbClr val="000000"/>
                </a:solidFill>
                <a:latin typeface="Arial Rounded MT Bold" panose="020F0704030504030204" pitchFamily="34" charset="0"/>
                <a:ea typeface="宋体" panose="02010600030101010101" pitchFamily="2" charset="-122"/>
              </a:rPr>
              <a:t> </a:t>
            </a:r>
            <a:r>
              <a:rPr lang="en-US" altLang="zh-CN" sz="3200" dirty="0" err="1">
                <a:solidFill>
                  <a:srgbClr val="000000"/>
                </a:solidFill>
                <a:latin typeface="Arial Rounded MT Bold" panose="020F0704030504030204" pitchFamily="34" charset="0"/>
                <a:ea typeface="宋体" panose="02010600030101010101" pitchFamily="2" charset="-122"/>
              </a:rPr>
              <a:t>lóu</a:t>
            </a:r>
            <a:r>
              <a:rPr lang="en-US" altLang="zh-CN" sz="3200" dirty="0">
                <a:solidFill>
                  <a:srgbClr val="000000"/>
                </a:solidFill>
                <a:latin typeface="Arial Rounded MT Bold" panose="020F0704030504030204" pitchFamily="34" charset="0"/>
                <a:ea typeface="宋体" panose="02010600030101010101" pitchFamily="2" charset="-122"/>
              </a:rPr>
              <a:t> </a:t>
            </a:r>
            <a:r>
              <a:rPr lang="en-US" altLang="zh-CN" sz="3200" dirty="0" err="1">
                <a:solidFill>
                  <a:srgbClr val="000000"/>
                </a:solidFill>
                <a:latin typeface="Arial Rounded MT Bold" panose="020F0704030504030204" pitchFamily="34" charset="0"/>
                <a:ea typeface="宋体" panose="02010600030101010101" pitchFamily="2" charset="-122"/>
              </a:rPr>
              <a:t>shàng</a:t>
            </a:r>
            <a:r>
              <a:rPr lang="en-US" altLang="zh-CN" sz="3200" dirty="0">
                <a:solidFill>
                  <a:srgbClr val="000000"/>
                </a:solidFill>
                <a:latin typeface="Arial Rounded MT Bold" panose="020F0704030504030204" pitchFamily="34" charset="0"/>
                <a:ea typeface="宋体" panose="02010600030101010101" pitchFamily="2" charset="-122"/>
              </a:rPr>
              <a:t> de </a:t>
            </a:r>
            <a:r>
              <a:rPr lang="en-US" altLang="zh-CN" sz="3200" dirty="0" err="1">
                <a:solidFill>
                  <a:srgbClr val="000000"/>
                </a:solidFill>
                <a:latin typeface="Arial Rounded MT Bold" panose="020F0704030504030204" pitchFamily="34" charset="0"/>
                <a:ea typeface="宋体" panose="02010600030101010101" pitchFamily="2" charset="-122"/>
              </a:rPr>
              <a:t>jiàoshì</a:t>
            </a:r>
            <a:r>
              <a:rPr lang="en-US" altLang="zh-CN" sz="3200" dirty="0">
                <a:solidFill>
                  <a:srgbClr val="000000"/>
                </a:solidFill>
                <a:latin typeface="Arial Rounded MT Bold" panose="020F0704030504030204" pitchFamily="34" charset="0"/>
                <a:ea typeface="宋体" panose="02010600030101010101" pitchFamily="2" charset="-122"/>
              </a:rPr>
              <a:t> </a:t>
            </a:r>
            <a:r>
              <a:rPr lang="en-US" altLang="zh-CN" sz="3200" dirty="0" err="1">
                <a:solidFill>
                  <a:srgbClr val="000000"/>
                </a:solidFill>
                <a:latin typeface="Arial Rounded MT Bold" panose="020F0704030504030204" pitchFamily="34" charset="0"/>
                <a:ea typeface="宋体" panose="02010600030101010101" pitchFamily="2" charset="-122"/>
              </a:rPr>
              <a:t>lǐ</a:t>
            </a:r>
            <a:r>
              <a:rPr lang="en-US" altLang="zh-CN" sz="3200" dirty="0">
                <a:solidFill>
                  <a:srgbClr val="000000"/>
                </a:solidFill>
                <a:latin typeface="Arial Rounded MT Bold" panose="020F0704030504030204" pitchFamily="34" charset="0"/>
                <a:ea typeface="宋体" panose="02010600030101010101" pitchFamily="2" charset="-122"/>
              </a:rPr>
              <a:t>.</a:t>
            </a:r>
            <a:endParaRPr lang="en-US" altLang="zh-CN" sz="3200" dirty="0">
              <a:solidFill>
                <a:srgbClr val="000000"/>
              </a:solidFill>
              <a:latin typeface="Arial Rounded MT Bold" panose="020F0704030504030204" pitchFamily="34" charset="0"/>
              <a:ea typeface="宋体" panose="02010600030101010101" pitchFamily="2" charset="-122"/>
            </a:endParaRPr>
          </a:p>
        </p:txBody>
      </p:sp>
      <p:sp>
        <p:nvSpPr>
          <p:cNvPr id="8" name="文本框 7"/>
          <p:cNvSpPr txBox="1"/>
          <p:nvPr/>
        </p:nvSpPr>
        <p:spPr>
          <a:xfrm>
            <a:off x="4828644" y="1753723"/>
            <a:ext cx="6343095" cy="1076325"/>
          </a:xfrm>
          <a:prstGeom prst="rect">
            <a:avLst/>
          </a:prstGeom>
          <a:noFill/>
        </p:spPr>
        <p:txBody>
          <a:bodyPr wrap="square">
            <a:spAutoFit/>
          </a:bodyPr>
          <a:lstStyle/>
          <a:p>
            <a:r>
              <a:rPr lang="en-US" altLang="zh-CN" sz="3200" dirty="0">
                <a:latin typeface="Arial Rounded MT Bold" panose="020F0704030504030204" pitchFamily="34" charset="0"/>
              </a:rPr>
              <a:t>where are you?</a:t>
            </a:r>
            <a:endParaRPr lang="en-US" altLang="zh-CN" sz="3200" dirty="0">
              <a:latin typeface="Arial Rounded MT Bold" panose="020F0704030504030204" pitchFamily="34" charset="0"/>
            </a:endParaRPr>
          </a:p>
          <a:p>
            <a:r>
              <a:rPr lang="en-US" altLang="zh-CN" sz="3200" dirty="0">
                <a:latin typeface="Arial Rounded MT Bold" panose="020F0704030504030204" pitchFamily="34" charset="0"/>
              </a:rPr>
              <a:t>I'm in the classroom upstairs. </a:t>
            </a:r>
            <a:endParaRPr lang="zh-CN" altLang="en-US" sz="3200" dirty="0">
              <a:latin typeface="Arial Rounded MT Bold" panose="020F0704030504030204" pitchFamily="34" charset="0"/>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514350" y="2203450"/>
              <a:ext cx="1511300" cy="107950"/>
            </p14:xfrm>
          </p:contentPart>
        </mc:Choice>
        <mc:Fallback xmlns="">
          <p:pic>
            <p:nvPicPr>
              <p:cNvPr id="2" name="墨迹 1"/>
            </p:nvPicPr>
            <p:blipFill>
              <a:blip r:embed="rId2"/>
            </p:blipFill>
            <p:spPr>
              <a:xfrm>
                <a:off x="514350" y="2203450"/>
                <a:ext cx="1511300" cy="10795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431800" y="2133600"/>
              <a:ext cx="114300" cy="25400"/>
            </p14:xfrm>
          </p:contentPart>
        </mc:Choice>
        <mc:Fallback xmlns="">
          <p:pic>
            <p:nvPicPr>
              <p:cNvPr id="3" name="墨迹 2"/>
            </p:nvPicPr>
            <p:blipFill>
              <a:blip r:embed="rId4"/>
            </p:blipFill>
            <p:spPr>
              <a:xfrm>
                <a:off x="431800" y="2133600"/>
                <a:ext cx="114300" cy="254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800100" y="2101850"/>
              <a:ext cx="336550" cy="12700"/>
            </p14:xfrm>
          </p:contentPart>
        </mc:Choice>
        <mc:Fallback xmlns="">
          <p:pic>
            <p:nvPicPr>
              <p:cNvPr id="5" name="墨迹 4"/>
            </p:nvPicPr>
            <p:blipFill>
              <a:blip r:embed="rId6"/>
            </p:blipFill>
            <p:spPr>
              <a:xfrm>
                <a:off x="800100" y="2101850"/>
                <a:ext cx="336550" cy="127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墨迹 6"/>
              <p14:cNvContentPartPr/>
              <p14:nvPr/>
            </p14:nvContentPartPr>
            <p14:xfrm>
              <a:off x="1282700" y="2133600"/>
              <a:ext cx="539750" cy="12700"/>
            </p14:xfrm>
          </p:contentPart>
        </mc:Choice>
        <mc:Fallback xmlns="">
          <p:pic>
            <p:nvPicPr>
              <p:cNvPr id="7" name="墨迹 6"/>
            </p:nvPicPr>
            <p:blipFill>
              <a:blip r:embed="rId8"/>
            </p:blipFill>
            <p:spPr>
              <a:xfrm>
                <a:off x="1282700" y="2133600"/>
                <a:ext cx="539750" cy="127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9" name="墨迹 8"/>
              <p14:cNvContentPartPr/>
              <p14:nvPr/>
            </p14:nvContentPartPr>
            <p14:xfrm>
              <a:off x="412750" y="2152650"/>
              <a:ext cx="133350" cy="25400"/>
            </p14:xfrm>
          </p:contentPart>
        </mc:Choice>
        <mc:Fallback xmlns="">
          <p:pic>
            <p:nvPicPr>
              <p:cNvPr id="9" name="墨迹 8"/>
            </p:nvPicPr>
            <p:blipFill>
              <a:blip r:embed="rId10"/>
            </p:blipFill>
            <p:spPr>
              <a:xfrm>
                <a:off x="412750" y="2152650"/>
                <a:ext cx="133350" cy="2540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0" name="墨迹 9"/>
              <p14:cNvContentPartPr/>
              <p14:nvPr/>
            </p14:nvContentPartPr>
            <p14:xfrm>
              <a:off x="1181100" y="2895600"/>
              <a:ext cx="596900" cy="120650"/>
            </p14:xfrm>
          </p:contentPart>
        </mc:Choice>
        <mc:Fallback xmlns="">
          <p:pic>
            <p:nvPicPr>
              <p:cNvPr id="10" name="墨迹 9"/>
            </p:nvPicPr>
            <p:blipFill>
              <a:blip r:embed="rId12"/>
            </p:blipFill>
            <p:spPr>
              <a:xfrm>
                <a:off x="1181100" y="2895600"/>
                <a:ext cx="596900" cy="12065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1" name="墨迹 10"/>
              <p14:cNvContentPartPr/>
              <p14:nvPr/>
            </p14:nvContentPartPr>
            <p14:xfrm>
              <a:off x="1816100" y="2844800"/>
              <a:ext cx="107950" cy="95250"/>
            </p14:xfrm>
          </p:contentPart>
        </mc:Choice>
        <mc:Fallback xmlns="">
          <p:pic>
            <p:nvPicPr>
              <p:cNvPr id="11" name="墨迹 10"/>
            </p:nvPicPr>
            <p:blipFill>
              <a:blip r:embed="rId14"/>
            </p:blipFill>
            <p:spPr>
              <a:xfrm>
                <a:off x="1816100" y="2844800"/>
                <a:ext cx="107950" cy="9525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2" name="墨迹 11"/>
              <p14:cNvContentPartPr/>
              <p14:nvPr/>
            </p14:nvContentPartPr>
            <p14:xfrm>
              <a:off x="2000250" y="2876550"/>
              <a:ext cx="209550" cy="114300"/>
            </p14:xfrm>
          </p:contentPart>
        </mc:Choice>
        <mc:Fallback xmlns="">
          <p:pic>
            <p:nvPicPr>
              <p:cNvPr id="12" name="墨迹 11"/>
            </p:nvPicPr>
            <p:blipFill>
              <a:blip r:embed="rId16"/>
            </p:blipFill>
            <p:spPr>
              <a:xfrm>
                <a:off x="2000250" y="2876550"/>
                <a:ext cx="209550" cy="11430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3" name="墨迹 12"/>
              <p14:cNvContentPartPr/>
              <p14:nvPr/>
            </p14:nvContentPartPr>
            <p14:xfrm>
              <a:off x="1816100" y="2876550"/>
              <a:ext cx="360" cy="57150"/>
            </p14:xfrm>
          </p:contentPart>
        </mc:Choice>
        <mc:Fallback xmlns="">
          <p:pic>
            <p:nvPicPr>
              <p:cNvPr id="13" name="墨迹 12"/>
            </p:nvPicPr>
            <p:blipFill>
              <a:blip r:embed="rId18"/>
            </p:blipFill>
            <p:spPr>
              <a:xfrm>
                <a:off x="1816100" y="2876550"/>
                <a:ext cx="360" cy="5715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4" name="墨迹 13"/>
              <p14:cNvContentPartPr/>
              <p14:nvPr/>
            </p14:nvContentPartPr>
            <p14:xfrm>
              <a:off x="8801100" y="2768600"/>
              <a:ext cx="1238250" cy="50800"/>
            </p14:xfrm>
          </p:contentPart>
        </mc:Choice>
        <mc:Fallback xmlns="">
          <p:pic>
            <p:nvPicPr>
              <p:cNvPr id="14" name="墨迹 13"/>
            </p:nvPicPr>
            <p:blipFill>
              <a:blip r:embed="rId20"/>
            </p:blipFill>
            <p:spPr>
              <a:xfrm>
                <a:off x="8801100" y="2768600"/>
                <a:ext cx="1238250" cy="5080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5" name="墨迹 14"/>
              <p14:cNvContentPartPr/>
              <p14:nvPr/>
            </p14:nvContentPartPr>
            <p14:xfrm>
              <a:off x="2413000" y="2908300"/>
              <a:ext cx="609600" cy="19050"/>
            </p14:xfrm>
          </p:contentPart>
        </mc:Choice>
        <mc:Fallback xmlns="">
          <p:pic>
            <p:nvPicPr>
              <p:cNvPr id="15" name="墨迹 14"/>
            </p:nvPicPr>
            <p:blipFill>
              <a:blip r:embed="rId22"/>
            </p:blipFill>
            <p:spPr>
              <a:xfrm>
                <a:off x="2413000" y="2908300"/>
                <a:ext cx="609600" cy="1905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6" name="墨迹 15"/>
              <p14:cNvContentPartPr/>
              <p14:nvPr/>
            </p14:nvContentPartPr>
            <p14:xfrm>
              <a:off x="6800850" y="2705100"/>
              <a:ext cx="1625600" cy="25400"/>
            </p14:xfrm>
          </p:contentPart>
        </mc:Choice>
        <mc:Fallback xmlns="">
          <p:pic>
            <p:nvPicPr>
              <p:cNvPr id="16" name="墨迹 15"/>
            </p:nvPicPr>
            <p:blipFill>
              <a:blip r:embed="rId24"/>
            </p:blipFill>
            <p:spPr>
              <a:xfrm>
                <a:off x="6800850" y="2705100"/>
                <a:ext cx="1625600" cy="25400"/>
              </a:xfrm>
              <a:prstGeom prst="rect"/>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0201" y="339500"/>
            <a:ext cx="6093372" cy="583565"/>
          </a:xfrm>
          <a:prstGeom prst="rect">
            <a:avLst/>
          </a:prstGeom>
          <a:noFill/>
        </p:spPr>
        <p:txBody>
          <a:bodyPr wrap="square">
            <a:spAutoFit/>
          </a:bodyPr>
          <a:lstStyle/>
          <a:p>
            <a:r>
              <a:rPr lang="zh-CN" altLang="en-US" sz="3200" dirty="0">
                <a:solidFill>
                  <a:srgbClr val="3C3C3C"/>
                </a:solidFill>
                <a:latin typeface="楷体" panose="02010609060101010101" pitchFamily="49" charset="-122"/>
                <a:ea typeface="楷体" panose="02010609060101010101" pitchFamily="49" charset="-122"/>
              </a:rPr>
              <a:t>这</a:t>
            </a:r>
            <a:r>
              <a:rPr lang="zh-CN" altLang="en-US" sz="3200" b="0" i="0" dirty="0">
                <a:solidFill>
                  <a:srgbClr val="3C3C3C"/>
                </a:solidFill>
                <a:effectLst/>
                <a:latin typeface="宋体" panose="02010600030101010101" pitchFamily="2" charset="-122"/>
                <a:ea typeface="宋体" panose="02010600030101010101" pitchFamily="2" charset="-122"/>
              </a:rPr>
              <a:t> </a:t>
            </a:r>
            <a:r>
              <a:rPr lang="en-US" altLang="zh-CN" sz="3200" b="0" i="0" dirty="0" err="1">
                <a:solidFill>
                  <a:srgbClr val="3C3C3C"/>
                </a:solidFill>
                <a:effectLst/>
                <a:latin typeface="宋体" panose="02010600030101010101" pitchFamily="2" charset="-122"/>
                <a:ea typeface="宋体" panose="02010600030101010101" pitchFamily="2" charset="-122"/>
              </a:rPr>
              <a:t>zhè</a:t>
            </a:r>
            <a:endParaRPr lang="zh-CN" altLang="en-US" sz="3200" dirty="0"/>
          </a:p>
        </p:txBody>
      </p:sp>
      <p:sp>
        <p:nvSpPr>
          <p:cNvPr id="6" name="文本框 5"/>
          <p:cNvSpPr txBox="1"/>
          <p:nvPr/>
        </p:nvSpPr>
        <p:spPr>
          <a:xfrm>
            <a:off x="69215" y="1833880"/>
            <a:ext cx="12339955" cy="3415030"/>
          </a:xfrm>
          <a:prstGeom prst="rect">
            <a:avLst/>
          </a:prstGeom>
          <a:noFill/>
        </p:spPr>
        <p:txBody>
          <a:bodyPr wrap="square">
            <a:spAutoFit/>
          </a:bodyPr>
          <a:lstStyle/>
          <a:p>
            <a:pPr>
              <a:lnSpc>
                <a:spcPct val="150000"/>
              </a:lnSpc>
            </a:pPr>
            <a:r>
              <a:rPr lang="zh-CN" altLang="en-US" sz="2400" b="0" i="0" dirty="0">
                <a:solidFill>
                  <a:srgbClr val="000000"/>
                </a:solidFill>
                <a:effectLst/>
                <a:latin typeface="Arial Rounded MT Bold" panose="020F0704030504030204" pitchFamily="34" charset="0"/>
                <a:ea typeface="宋体" panose="02010600030101010101" pitchFamily="2" charset="-122"/>
              </a:rPr>
              <a:t>这次</a:t>
            </a:r>
            <a:r>
              <a:rPr lang="en-US" altLang="zh-CN" sz="2400" b="0" i="0" u="none" strike="noStrike" dirty="0" err="1">
                <a:solidFill>
                  <a:srgbClr val="008000"/>
                </a:solidFill>
                <a:effectLst/>
                <a:latin typeface="Arial Rounded MT Bold" panose="020F0704030504030204" pitchFamily="34" charset="0"/>
                <a:ea typeface="宋体" panose="02010600030101010101" pitchFamily="2" charset="-122"/>
              </a:rPr>
              <a:t>zhè</a:t>
            </a:r>
            <a:r>
              <a:rPr lang="en-US" altLang="zh-CN" sz="2400" b="0" i="0" dirty="0" err="1">
                <a:solidFill>
                  <a:srgbClr val="000000"/>
                </a:solidFill>
                <a:effectLst/>
                <a:latin typeface="Arial Rounded MT Bold" panose="020F0704030504030204" pitchFamily="34" charset="0"/>
                <a:ea typeface="宋体" panose="02010600030101010101" pitchFamily="2" charset="-122"/>
              </a:rPr>
              <a:t>cì〖this time</a:t>
            </a:r>
            <a:r>
              <a:rPr lang="en-US" altLang="zh-CN" sz="2400" b="0" i="0" dirty="0">
                <a:solidFill>
                  <a:srgbClr val="000000"/>
                </a:solidFill>
                <a:effectLst/>
                <a:latin typeface="Arial Rounded MT Bold" panose="020F0704030504030204" pitchFamily="34" charset="0"/>
                <a:ea typeface="宋体" panose="02010600030101010101" pitchFamily="2" charset="-122"/>
              </a:rPr>
              <a:t>〗</a:t>
            </a:r>
            <a:endParaRPr lang="en-US" altLang="zh-CN" sz="2400" b="0" i="0" dirty="0">
              <a:solidFill>
                <a:srgbClr val="000000"/>
              </a:solidFill>
              <a:effectLst/>
              <a:latin typeface="Arial Rounded MT Bold" panose="020F0704030504030204" pitchFamily="34" charset="0"/>
              <a:ea typeface="宋体" panose="02010600030101010101" pitchFamily="2" charset="-122"/>
            </a:endParaRPr>
          </a:p>
          <a:p>
            <a:pPr>
              <a:lnSpc>
                <a:spcPct val="150000"/>
              </a:lnSpc>
            </a:pPr>
            <a:r>
              <a:rPr lang="zh-CN" altLang="en-US" sz="2400" b="0" i="0" dirty="0">
                <a:solidFill>
                  <a:srgbClr val="000000"/>
                </a:solidFill>
                <a:effectLst/>
                <a:latin typeface="Arial Rounded MT Bold" panose="020F0704030504030204" pitchFamily="34" charset="0"/>
                <a:ea typeface="宋体" panose="02010600030101010101" pitchFamily="2" charset="-122"/>
              </a:rPr>
              <a:t>这个</a:t>
            </a:r>
            <a:r>
              <a:rPr lang="en-US" altLang="zh-CN" sz="2400" b="0" i="0" u="none" strike="noStrike" dirty="0" err="1">
                <a:solidFill>
                  <a:srgbClr val="008000"/>
                </a:solidFill>
                <a:effectLst/>
                <a:latin typeface="Arial Rounded MT Bold" panose="020F0704030504030204" pitchFamily="34" charset="0"/>
                <a:ea typeface="宋体" panose="02010600030101010101" pitchFamily="2" charset="-122"/>
              </a:rPr>
              <a:t>zhè</a:t>
            </a:r>
            <a:r>
              <a:rPr lang="en-US" altLang="zh-CN" sz="2400" b="0" i="0" dirty="0" err="1">
                <a:solidFill>
                  <a:srgbClr val="000000"/>
                </a:solidFill>
                <a:effectLst/>
                <a:latin typeface="Arial Rounded MT Bold" panose="020F0704030504030204" pitchFamily="34" charset="0"/>
                <a:ea typeface="宋体" panose="02010600030101010101" pitchFamily="2" charset="-122"/>
              </a:rPr>
              <a:t>ge〖this</a:t>
            </a:r>
            <a:r>
              <a:rPr lang="en-US" altLang="zh-CN" sz="2400" b="0" i="0" dirty="0">
                <a:solidFill>
                  <a:srgbClr val="000000"/>
                </a:solidFill>
                <a:effectLst/>
                <a:latin typeface="Arial Rounded MT Bold" panose="020F0704030504030204" pitchFamily="34" charset="0"/>
                <a:ea typeface="宋体" panose="02010600030101010101" pitchFamily="2" charset="-122"/>
              </a:rPr>
              <a:t>〗</a:t>
            </a:r>
            <a:endParaRPr lang="en-US" altLang="zh-CN" sz="2400" b="0" i="0" dirty="0">
              <a:solidFill>
                <a:srgbClr val="000000"/>
              </a:solidFill>
              <a:effectLst/>
              <a:latin typeface="Arial Rounded MT Bold" panose="020F0704030504030204" pitchFamily="34" charset="0"/>
              <a:ea typeface="宋体" panose="02010600030101010101" pitchFamily="2" charset="-122"/>
            </a:endParaRPr>
          </a:p>
          <a:p>
            <a:pPr>
              <a:lnSpc>
                <a:spcPct val="150000"/>
              </a:lnSpc>
            </a:pPr>
            <a:r>
              <a:rPr lang="zh-CN" altLang="en-US" sz="2400" b="0" i="0" dirty="0">
                <a:solidFill>
                  <a:srgbClr val="000000"/>
                </a:solidFill>
                <a:effectLst/>
                <a:latin typeface="Arial Rounded MT Bold" panose="020F0704030504030204" pitchFamily="34" charset="0"/>
                <a:ea typeface="宋体" panose="02010600030101010101" pitchFamily="2" charset="-122"/>
              </a:rPr>
              <a:t>这么</a:t>
            </a:r>
            <a:r>
              <a:rPr lang="en-US" altLang="zh-CN" sz="2400" b="0" i="0" u="none" strike="noStrike" dirty="0" err="1">
                <a:solidFill>
                  <a:srgbClr val="008000"/>
                </a:solidFill>
                <a:effectLst/>
                <a:latin typeface="Arial Rounded MT Bold" panose="020F0704030504030204" pitchFamily="34" charset="0"/>
                <a:ea typeface="宋体" panose="02010600030101010101" pitchFamily="2" charset="-122"/>
              </a:rPr>
              <a:t>zhè</a:t>
            </a:r>
            <a:r>
              <a:rPr lang="en-US" altLang="zh-CN" sz="2400" b="0" i="0" dirty="0" err="1">
                <a:solidFill>
                  <a:srgbClr val="000000"/>
                </a:solidFill>
                <a:effectLst/>
                <a:latin typeface="Arial Rounded MT Bold" panose="020F0704030504030204" pitchFamily="34" charset="0"/>
                <a:ea typeface="宋体" panose="02010600030101010101" pitchFamily="2" charset="-122"/>
              </a:rPr>
              <a:t>me〖so</a:t>
            </a:r>
            <a:r>
              <a:rPr lang="en-US" altLang="zh-CN" sz="2400" b="0" i="0" dirty="0">
                <a:solidFill>
                  <a:srgbClr val="000000"/>
                </a:solidFill>
                <a:effectLst/>
                <a:latin typeface="Arial Rounded MT Bold" panose="020F0704030504030204" pitchFamily="34" charset="0"/>
                <a:ea typeface="宋体" panose="02010600030101010101" pitchFamily="2" charset="-122"/>
              </a:rPr>
              <a:t>〗∶</a:t>
            </a:r>
            <a:r>
              <a:rPr lang="zh-CN" altLang="en-US" sz="2400" b="0" i="0" dirty="0">
                <a:solidFill>
                  <a:srgbClr val="000000"/>
                </a:solidFill>
                <a:effectLst/>
                <a:latin typeface="Arial Rounded MT Bold" panose="020F0704030504030204" pitchFamily="34" charset="0"/>
                <a:ea typeface="宋体" panose="02010600030101010101" pitchFamily="2" charset="-122"/>
              </a:rPr>
              <a:t>指示程度、方式、性质等</a:t>
            </a:r>
            <a:r>
              <a:rPr lang="en-US" altLang="zh-CN" sz="2400" b="0" i="0" dirty="0">
                <a:solidFill>
                  <a:srgbClr val="000000"/>
                </a:solidFill>
                <a:effectLst/>
                <a:latin typeface="Arial Rounded MT Bold" panose="020F0704030504030204" pitchFamily="34" charset="0"/>
                <a:ea typeface="宋体" panose="02010600030101010101" pitchFamily="2" charset="-122"/>
              </a:rPr>
              <a:t>(</a:t>
            </a:r>
            <a:r>
              <a:rPr lang="en-US" altLang="zh-CN" sz="2400" dirty="0">
                <a:solidFill>
                  <a:srgbClr val="000000"/>
                </a:solidFill>
                <a:effectLst/>
                <a:latin typeface="Arial Rounded MT Bold" panose="020F0704030504030204" pitchFamily="34" charset="0"/>
                <a:sym typeface="+mn-ea"/>
              </a:rPr>
              <a:t>Indicating the degree, method, nature, etc.) </a:t>
            </a:r>
            <a:endParaRPr lang="en-US" altLang="zh-CN" sz="2400" b="0" i="0" dirty="0">
              <a:solidFill>
                <a:srgbClr val="000000"/>
              </a:solidFill>
              <a:effectLst/>
              <a:latin typeface="Arial Rounded MT Bold" panose="020F0704030504030204" pitchFamily="34" charset="0"/>
              <a:ea typeface="宋体" panose="02010600030101010101" pitchFamily="2" charset="-122"/>
            </a:endParaRPr>
          </a:p>
          <a:p>
            <a:pPr>
              <a:lnSpc>
                <a:spcPct val="150000"/>
              </a:lnSpc>
            </a:pPr>
            <a:r>
              <a:rPr lang="zh-CN" altLang="en-US" sz="2400" dirty="0">
                <a:latin typeface="Arial Rounded MT Bold" panose="020F0704030504030204" pitchFamily="34" charset="0"/>
              </a:rPr>
              <a:t> </a:t>
            </a:r>
            <a:r>
              <a:rPr lang="en-US" altLang="zh-CN" sz="2400" dirty="0">
                <a:latin typeface="Arial Rounded MT Bold" panose="020F0704030504030204" pitchFamily="34" charset="0"/>
              </a:rPr>
              <a:t>                                </a:t>
            </a:r>
            <a:r>
              <a:rPr lang="en-US" altLang="zh-CN" sz="2400" dirty="0" err="1">
                <a:latin typeface="Arial Rounded MT Bold" panose="020F0704030504030204" pitchFamily="34" charset="0"/>
              </a:rPr>
              <a:t>Eg</a:t>
            </a:r>
            <a:r>
              <a:rPr lang="en-US" altLang="zh-CN" sz="2400" dirty="0">
                <a:latin typeface="Arial Rounded MT Bold" panose="020F0704030504030204" pitchFamily="34" charset="0"/>
              </a:rPr>
              <a:t>:</a:t>
            </a:r>
            <a:r>
              <a:rPr lang="zh-CN" altLang="en-US" sz="2400" dirty="0">
                <a:latin typeface="Arial Rounded MT Bold" panose="020F0704030504030204" pitchFamily="34" charset="0"/>
              </a:rPr>
              <a:t> </a:t>
            </a:r>
            <a:r>
              <a:rPr lang="zh-CN" altLang="en-US" sz="2400" b="0" i="0" dirty="0">
                <a:solidFill>
                  <a:srgbClr val="000000"/>
                </a:solidFill>
                <a:effectLst/>
                <a:latin typeface="Arial Rounded MT Bold" panose="020F0704030504030204" pitchFamily="34" charset="0"/>
                <a:ea typeface="宋体" panose="02010600030101010101" pitchFamily="2" charset="-122"/>
              </a:rPr>
              <a:t>这口井这么深啊</a:t>
            </a:r>
            <a:r>
              <a:rPr lang="en-US" altLang="zh-CN" sz="2400" b="0" i="0" dirty="0">
                <a:solidFill>
                  <a:srgbClr val="000000"/>
                </a:solidFill>
                <a:effectLst/>
                <a:latin typeface="Arial Rounded MT Bold" panose="020F0704030504030204" pitchFamily="34" charset="0"/>
                <a:ea typeface="宋体" panose="02010600030101010101" pitchFamily="2" charset="-122"/>
              </a:rPr>
              <a:t>!</a:t>
            </a:r>
            <a:r>
              <a:rPr lang="en-US" altLang="zh-CN" sz="2400" dirty="0">
                <a:solidFill>
                  <a:srgbClr val="000000"/>
                </a:solidFill>
                <a:latin typeface="Arial Rounded MT Bold" panose="020F0704030504030204" pitchFamily="34" charset="0"/>
              </a:rPr>
              <a:t> This well is so deep! </a:t>
            </a:r>
            <a:endParaRPr lang="en-US" altLang="zh-CN" sz="2400" dirty="0">
              <a:solidFill>
                <a:srgbClr val="000000"/>
              </a:solidFill>
              <a:latin typeface="Arial Rounded MT Bold" panose="020F0704030504030204" pitchFamily="34" charset="0"/>
            </a:endParaRPr>
          </a:p>
          <a:p>
            <a:pPr>
              <a:lnSpc>
                <a:spcPct val="150000"/>
              </a:lnSpc>
            </a:pPr>
            <a:r>
              <a:rPr lang="en-US" altLang="zh-CN" sz="2400" dirty="0">
                <a:latin typeface="Arial Rounded MT Bold" panose="020F0704030504030204" pitchFamily="34" charset="0"/>
              </a:rPr>
              <a:t>                                       </a:t>
            </a:r>
            <a:r>
              <a:rPr lang="en-US" altLang="zh-CN" sz="2400" dirty="0" err="1">
                <a:latin typeface="Arial Rounded MT Bold" panose="020F0704030504030204" pitchFamily="34" charset="0"/>
              </a:rPr>
              <a:t>zhè</a:t>
            </a:r>
            <a:r>
              <a:rPr lang="en-US" altLang="zh-CN" sz="2400" dirty="0">
                <a:latin typeface="Arial Rounded MT Bold" panose="020F0704030504030204" pitchFamily="34" charset="0"/>
              </a:rPr>
              <a:t> </a:t>
            </a:r>
            <a:r>
              <a:rPr lang="en-US" altLang="zh-CN" sz="2400" dirty="0" err="1">
                <a:latin typeface="Arial Rounded MT Bold" panose="020F0704030504030204" pitchFamily="34" charset="0"/>
              </a:rPr>
              <a:t>kǒu</a:t>
            </a:r>
            <a:r>
              <a:rPr lang="en-US" altLang="zh-CN" sz="2400" dirty="0">
                <a:latin typeface="Arial Rounded MT Bold" panose="020F0704030504030204" pitchFamily="34" charset="0"/>
              </a:rPr>
              <a:t> </a:t>
            </a:r>
            <a:r>
              <a:rPr lang="en-US" altLang="zh-CN" sz="2400" dirty="0" err="1">
                <a:latin typeface="Arial Rounded MT Bold" panose="020F0704030504030204" pitchFamily="34" charset="0"/>
              </a:rPr>
              <a:t>jǐng</a:t>
            </a:r>
            <a:r>
              <a:rPr lang="en-US" altLang="zh-CN" sz="2400" dirty="0">
                <a:latin typeface="Arial Rounded MT Bold" panose="020F0704030504030204" pitchFamily="34" charset="0"/>
              </a:rPr>
              <a:t> </a:t>
            </a:r>
            <a:r>
              <a:rPr lang="en-US" altLang="zh-CN" sz="2400" dirty="0" err="1">
                <a:latin typeface="Arial Rounded MT Bold" panose="020F0704030504030204" pitchFamily="34" charset="0"/>
              </a:rPr>
              <a:t>zhème</a:t>
            </a:r>
            <a:r>
              <a:rPr lang="en-US" altLang="zh-CN" sz="2400" dirty="0">
                <a:latin typeface="Arial Rounded MT Bold" panose="020F0704030504030204" pitchFamily="34" charset="0"/>
              </a:rPr>
              <a:t> </a:t>
            </a:r>
            <a:r>
              <a:rPr lang="en-US" altLang="zh-CN" sz="2400" dirty="0" err="1">
                <a:latin typeface="Arial Rounded MT Bold" panose="020F0704030504030204" pitchFamily="34" charset="0"/>
              </a:rPr>
              <a:t>shēn</a:t>
            </a:r>
            <a:r>
              <a:rPr lang="en-US" altLang="zh-CN" sz="2400" dirty="0">
                <a:latin typeface="Arial Rounded MT Bold" panose="020F0704030504030204" pitchFamily="34" charset="0"/>
              </a:rPr>
              <a:t> a!</a:t>
            </a:r>
            <a:endParaRPr lang="en-US" altLang="zh-CN" sz="2400" dirty="0">
              <a:latin typeface="Arial Rounded MT Bold" panose="020F0704030504030204" pitchFamily="34" charset="0"/>
            </a:endParaRPr>
          </a:p>
          <a:p>
            <a:pPr>
              <a:lnSpc>
                <a:spcPct val="150000"/>
              </a:lnSpc>
            </a:pPr>
            <a:r>
              <a:rPr lang="zh-CN" altLang="en-US" sz="2400" dirty="0">
                <a:latin typeface="Arial Rounded MT Bold" panose="020F0704030504030204" pitchFamily="34" charset="0"/>
              </a:rPr>
              <a:t>这个时候 </a:t>
            </a:r>
            <a:r>
              <a:rPr lang="en-US" altLang="zh-CN" sz="2400" dirty="0" err="1">
                <a:solidFill>
                  <a:srgbClr val="008000"/>
                </a:solidFill>
                <a:latin typeface="Arial Rounded MT Bold" panose="020F0704030504030204" pitchFamily="34" charset="0"/>
                <a:ea typeface="宋体" panose="02010600030101010101" pitchFamily="2" charset="-122"/>
              </a:rPr>
              <a:t>zhè</a:t>
            </a:r>
            <a:r>
              <a:rPr lang="en-US" altLang="zh-CN" sz="2400" dirty="0" err="1">
                <a:latin typeface="Arial Rounded MT Bold" panose="020F0704030504030204" pitchFamily="34" charset="0"/>
              </a:rPr>
              <a:t>ge</a:t>
            </a:r>
            <a:r>
              <a:rPr lang="en-US" altLang="zh-CN" sz="2400" dirty="0">
                <a:latin typeface="Arial Rounded MT Bold" panose="020F0704030504030204" pitchFamily="34" charset="0"/>
              </a:rPr>
              <a:t> </a:t>
            </a:r>
            <a:r>
              <a:rPr lang="en-US" altLang="zh-CN" sz="2400" dirty="0" err="1">
                <a:latin typeface="Arial Rounded MT Bold" panose="020F0704030504030204" pitchFamily="34" charset="0"/>
              </a:rPr>
              <a:t>shíhòu〖at this time</a:t>
            </a:r>
            <a:r>
              <a:rPr lang="en-US" altLang="zh-CN" sz="2400" dirty="0">
                <a:latin typeface="Arial Rounded MT Bold" panose="020F0704030504030204" pitchFamily="34" charset="0"/>
              </a:rPr>
              <a:t>〗</a:t>
            </a:r>
            <a:endParaRPr lang="zh-CN" altLang="en-US" sz="2400" dirty="0">
              <a:latin typeface="Arial Rounded MT Bold" panose="020F0704030504030204" pitchFamily="34" charset="0"/>
            </a:endParaRPr>
          </a:p>
        </p:txBody>
      </p:sp>
      <p:pic>
        <p:nvPicPr>
          <p:cNvPr id="2050" name="Picture 2" descr="这的笔顺"/>
          <p:cNvPicPr>
            <a:picLocks noChangeAspect="1" noChangeArrowheads="1" noCrop="1"/>
          </p:cNvPicPr>
          <p:nvPr/>
        </p:nvPicPr>
        <p:blipFill>
          <a:blip r:embed="rId1"/>
          <a:srcRect/>
          <a:stretch>
            <a:fillRect/>
          </a:stretch>
        </p:blipFill>
        <p:spPr bwMode="auto">
          <a:xfrm>
            <a:off x="8859914" y="162573"/>
            <a:ext cx="2917239" cy="291723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177800" y="2425700"/>
              <a:ext cx="603250" cy="38100"/>
            </p14:xfrm>
          </p:contentPart>
        </mc:Choice>
        <mc:Fallback xmlns="">
          <p:pic>
            <p:nvPicPr>
              <p:cNvPr id="2" name="墨迹 1"/>
            </p:nvPicPr>
            <p:blipFill>
              <a:blip r:embed="rId3"/>
            </p:blipFill>
            <p:spPr>
              <a:xfrm>
                <a:off x="177800" y="2425700"/>
                <a:ext cx="603250" cy="3810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3" name="墨迹 2"/>
              <p14:cNvContentPartPr/>
              <p14:nvPr/>
            </p14:nvContentPartPr>
            <p14:xfrm>
              <a:off x="228600" y="2971800"/>
              <a:ext cx="457200" cy="6350"/>
            </p14:xfrm>
          </p:contentPart>
        </mc:Choice>
        <mc:Fallback xmlns="">
          <p:pic>
            <p:nvPicPr>
              <p:cNvPr id="3" name="墨迹 2"/>
            </p:nvPicPr>
            <p:blipFill>
              <a:blip r:embed="rId5"/>
            </p:blipFill>
            <p:spPr>
              <a:xfrm>
                <a:off x="228600" y="2971800"/>
                <a:ext cx="457200" cy="635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5" name="墨迹 4"/>
              <p14:cNvContentPartPr/>
              <p14:nvPr/>
            </p14:nvContentPartPr>
            <p14:xfrm>
              <a:off x="1974850" y="2971800"/>
              <a:ext cx="374650" cy="6350"/>
            </p14:xfrm>
          </p:contentPart>
        </mc:Choice>
        <mc:Fallback xmlns="">
          <p:pic>
            <p:nvPicPr>
              <p:cNvPr id="5" name="墨迹 4"/>
            </p:nvPicPr>
            <p:blipFill>
              <a:blip r:embed="rId7"/>
            </p:blipFill>
            <p:spPr>
              <a:xfrm>
                <a:off x="1974850" y="2971800"/>
                <a:ext cx="374650" cy="635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7" name="墨迹 6"/>
              <p14:cNvContentPartPr/>
              <p14:nvPr/>
            </p14:nvContentPartPr>
            <p14:xfrm>
              <a:off x="203200" y="3524250"/>
              <a:ext cx="501650" cy="38100"/>
            </p14:xfrm>
          </p:contentPart>
        </mc:Choice>
        <mc:Fallback xmlns="">
          <p:pic>
            <p:nvPicPr>
              <p:cNvPr id="7" name="墨迹 6"/>
            </p:nvPicPr>
            <p:blipFill>
              <a:blip r:embed="rId9"/>
            </p:blipFill>
            <p:spPr>
              <a:xfrm>
                <a:off x="203200" y="3524250"/>
                <a:ext cx="501650" cy="3810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8" name="墨迹 7"/>
              <p14:cNvContentPartPr/>
              <p14:nvPr/>
            </p14:nvContentPartPr>
            <p14:xfrm>
              <a:off x="1866900" y="3556000"/>
              <a:ext cx="533400" cy="6350"/>
            </p14:xfrm>
          </p:contentPart>
        </mc:Choice>
        <mc:Fallback xmlns="">
          <p:pic>
            <p:nvPicPr>
              <p:cNvPr id="8" name="墨迹 7"/>
            </p:nvPicPr>
            <p:blipFill>
              <a:blip r:embed="rId11"/>
            </p:blipFill>
            <p:spPr>
              <a:xfrm>
                <a:off x="1866900" y="3556000"/>
                <a:ext cx="533400" cy="635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9" name="墨迹 8"/>
              <p14:cNvContentPartPr/>
              <p14:nvPr/>
            </p14:nvContentPartPr>
            <p14:xfrm>
              <a:off x="3708400" y="3556000"/>
              <a:ext cx="2247900" cy="139700"/>
            </p14:xfrm>
          </p:contentPart>
        </mc:Choice>
        <mc:Fallback xmlns="">
          <p:pic>
            <p:nvPicPr>
              <p:cNvPr id="9" name="墨迹 8"/>
            </p:nvPicPr>
            <p:blipFill>
              <a:blip r:embed="rId13"/>
            </p:blipFill>
            <p:spPr>
              <a:xfrm>
                <a:off x="3708400" y="3556000"/>
                <a:ext cx="2247900" cy="13970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0" name="墨迹 9"/>
              <p14:cNvContentPartPr/>
              <p14:nvPr/>
            </p14:nvContentPartPr>
            <p14:xfrm>
              <a:off x="4445000" y="4013200"/>
              <a:ext cx="520700" cy="95250"/>
            </p14:xfrm>
          </p:contentPart>
        </mc:Choice>
        <mc:Fallback xmlns="">
          <p:pic>
            <p:nvPicPr>
              <p:cNvPr id="10" name="墨迹 9"/>
            </p:nvPicPr>
            <p:blipFill>
              <a:blip r:embed="rId15"/>
            </p:blipFill>
            <p:spPr>
              <a:xfrm>
                <a:off x="4445000" y="4013200"/>
                <a:ext cx="520700" cy="9525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1" name="墨迹 10"/>
              <p14:cNvContentPartPr/>
              <p14:nvPr/>
            </p14:nvContentPartPr>
            <p14:xfrm>
              <a:off x="5060950" y="4038600"/>
              <a:ext cx="190500" cy="82550"/>
            </p14:xfrm>
          </p:contentPart>
        </mc:Choice>
        <mc:Fallback xmlns="">
          <p:pic>
            <p:nvPicPr>
              <p:cNvPr id="11" name="墨迹 10"/>
            </p:nvPicPr>
            <p:blipFill>
              <a:blip r:embed="rId17"/>
            </p:blipFill>
            <p:spPr>
              <a:xfrm>
                <a:off x="5060950" y="4038600"/>
                <a:ext cx="190500" cy="8255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2" name="墨迹 11"/>
              <p14:cNvContentPartPr/>
              <p14:nvPr/>
            </p14:nvContentPartPr>
            <p14:xfrm>
              <a:off x="5175250" y="4095750"/>
              <a:ext cx="12700" cy="360"/>
            </p14:xfrm>
          </p:contentPart>
        </mc:Choice>
        <mc:Fallback xmlns="">
          <p:pic>
            <p:nvPicPr>
              <p:cNvPr id="12" name="墨迹 11"/>
            </p:nvPicPr>
            <p:blipFill>
              <a:blip r:embed="rId19"/>
            </p:blipFill>
            <p:spPr>
              <a:xfrm>
                <a:off x="5175250" y="4095750"/>
                <a:ext cx="12700" cy="36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3" name="墨迹 12"/>
              <p14:cNvContentPartPr/>
              <p14:nvPr/>
            </p14:nvContentPartPr>
            <p14:xfrm>
              <a:off x="7880350" y="4051300"/>
              <a:ext cx="635000" cy="25400"/>
            </p14:xfrm>
          </p:contentPart>
        </mc:Choice>
        <mc:Fallback xmlns="">
          <p:pic>
            <p:nvPicPr>
              <p:cNvPr id="13" name="墨迹 12"/>
            </p:nvPicPr>
            <p:blipFill>
              <a:blip r:embed="rId21"/>
            </p:blipFill>
            <p:spPr>
              <a:xfrm>
                <a:off x="7880350" y="4051300"/>
                <a:ext cx="635000" cy="2540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4" name="墨迹 13"/>
              <p14:cNvContentPartPr/>
              <p14:nvPr/>
            </p14:nvContentPartPr>
            <p14:xfrm>
              <a:off x="4737100" y="4025900"/>
              <a:ext cx="152400" cy="38100"/>
            </p14:xfrm>
          </p:contentPart>
        </mc:Choice>
        <mc:Fallback xmlns="">
          <p:pic>
            <p:nvPicPr>
              <p:cNvPr id="14" name="墨迹 13"/>
            </p:nvPicPr>
            <p:blipFill>
              <a:blip r:embed="rId23"/>
            </p:blipFill>
            <p:spPr>
              <a:xfrm>
                <a:off x="4737100" y="4025900"/>
                <a:ext cx="152400" cy="3810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5" name="墨迹 14"/>
              <p14:cNvContentPartPr/>
              <p14:nvPr/>
            </p14:nvContentPartPr>
            <p14:xfrm>
              <a:off x="209550" y="5130800"/>
              <a:ext cx="1028700" cy="88900"/>
            </p14:xfrm>
          </p:contentPart>
        </mc:Choice>
        <mc:Fallback xmlns="">
          <p:pic>
            <p:nvPicPr>
              <p:cNvPr id="15" name="墨迹 14"/>
            </p:nvPicPr>
            <p:blipFill>
              <a:blip r:embed="rId25"/>
            </p:blipFill>
            <p:spPr>
              <a:xfrm>
                <a:off x="209550" y="5130800"/>
                <a:ext cx="1028700" cy="8890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6" name="墨迹 15"/>
              <p14:cNvContentPartPr/>
              <p14:nvPr/>
            </p14:nvContentPartPr>
            <p14:xfrm>
              <a:off x="3702050" y="5213350"/>
              <a:ext cx="1416050" cy="63500"/>
            </p14:xfrm>
          </p:contentPart>
        </mc:Choice>
        <mc:Fallback xmlns="">
          <p:pic>
            <p:nvPicPr>
              <p:cNvPr id="16" name="墨迹 15"/>
            </p:nvPicPr>
            <p:blipFill>
              <a:blip r:embed="rId27"/>
            </p:blipFill>
            <p:spPr>
              <a:xfrm>
                <a:off x="3702050" y="5213350"/>
                <a:ext cx="1416050" cy="6350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7" name="墨迹 16"/>
              <p14:cNvContentPartPr/>
              <p14:nvPr/>
            </p14:nvContentPartPr>
            <p14:xfrm>
              <a:off x="9683750" y="292100"/>
              <a:ext cx="1708150" cy="2114550"/>
            </p14:xfrm>
          </p:contentPart>
        </mc:Choice>
        <mc:Fallback xmlns="">
          <p:pic>
            <p:nvPicPr>
              <p:cNvPr id="17" name="墨迹 16"/>
            </p:nvPicPr>
            <p:blipFill>
              <a:blip r:embed="rId29"/>
            </p:blipFill>
            <p:spPr>
              <a:xfrm>
                <a:off x="9683750" y="292100"/>
                <a:ext cx="1708150" cy="211455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8" name="墨迹 17"/>
              <p14:cNvContentPartPr/>
              <p14:nvPr/>
            </p14:nvContentPartPr>
            <p14:xfrm>
              <a:off x="5949950" y="628650"/>
              <a:ext cx="31750" cy="114300"/>
            </p14:xfrm>
          </p:contentPart>
        </mc:Choice>
        <mc:Fallback xmlns="">
          <p:pic>
            <p:nvPicPr>
              <p:cNvPr id="18" name="墨迹 17"/>
            </p:nvPicPr>
            <p:blipFill>
              <a:blip r:embed="rId31"/>
            </p:blipFill>
            <p:spPr>
              <a:xfrm>
                <a:off x="5949950" y="628650"/>
                <a:ext cx="31750" cy="11430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19" name="墨迹 18"/>
              <p14:cNvContentPartPr/>
              <p14:nvPr/>
            </p14:nvContentPartPr>
            <p14:xfrm>
              <a:off x="5702300" y="920750"/>
              <a:ext cx="520700" cy="6350"/>
            </p14:xfrm>
          </p:contentPart>
        </mc:Choice>
        <mc:Fallback xmlns="">
          <p:pic>
            <p:nvPicPr>
              <p:cNvPr id="19" name="墨迹 18"/>
            </p:nvPicPr>
            <p:blipFill>
              <a:blip r:embed="rId33"/>
            </p:blipFill>
            <p:spPr>
              <a:xfrm>
                <a:off x="5702300" y="920750"/>
                <a:ext cx="520700" cy="635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0" name="墨迹 19"/>
              <p14:cNvContentPartPr/>
              <p14:nvPr/>
            </p14:nvContentPartPr>
            <p14:xfrm>
              <a:off x="5657850" y="958850"/>
              <a:ext cx="412750" cy="425450"/>
            </p14:xfrm>
          </p:contentPart>
        </mc:Choice>
        <mc:Fallback xmlns="">
          <p:pic>
            <p:nvPicPr>
              <p:cNvPr id="20" name="墨迹 19"/>
            </p:nvPicPr>
            <p:blipFill>
              <a:blip r:embed="rId35"/>
            </p:blipFill>
            <p:spPr>
              <a:xfrm>
                <a:off x="5657850" y="958850"/>
                <a:ext cx="412750" cy="42545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1" name="墨迹 20"/>
              <p14:cNvContentPartPr/>
              <p14:nvPr/>
            </p14:nvContentPartPr>
            <p14:xfrm>
              <a:off x="5791200" y="1047750"/>
              <a:ext cx="292100" cy="336550"/>
            </p14:xfrm>
          </p:contentPart>
        </mc:Choice>
        <mc:Fallback xmlns="">
          <p:pic>
            <p:nvPicPr>
              <p:cNvPr id="21" name="墨迹 20"/>
            </p:nvPicPr>
            <p:blipFill>
              <a:blip r:embed="rId37"/>
            </p:blipFill>
            <p:spPr>
              <a:xfrm>
                <a:off x="5791200" y="1047750"/>
                <a:ext cx="292100" cy="33655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2" name="墨迹 21"/>
              <p14:cNvContentPartPr/>
              <p14:nvPr/>
            </p14:nvContentPartPr>
            <p14:xfrm>
              <a:off x="5397500" y="742950"/>
              <a:ext cx="57150" cy="76200"/>
            </p14:xfrm>
          </p:contentPart>
        </mc:Choice>
        <mc:Fallback xmlns="">
          <p:pic>
            <p:nvPicPr>
              <p:cNvPr id="22" name="墨迹 21"/>
            </p:nvPicPr>
            <p:blipFill>
              <a:blip r:embed="rId39"/>
            </p:blipFill>
            <p:spPr>
              <a:xfrm>
                <a:off x="5397500" y="742950"/>
                <a:ext cx="57150" cy="7620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3" name="墨迹 22"/>
              <p14:cNvContentPartPr/>
              <p14:nvPr/>
            </p14:nvContentPartPr>
            <p14:xfrm>
              <a:off x="5270500" y="1009650"/>
              <a:ext cx="247650" cy="387350"/>
            </p14:xfrm>
          </p:contentPart>
        </mc:Choice>
        <mc:Fallback xmlns="">
          <p:pic>
            <p:nvPicPr>
              <p:cNvPr id="23" name="墨迹 22"/>
            </p:nvPicPr>
            <p:blipFill>
              <a:blip r:embed="rId41"/>
            </p:blipFill>
            <p:spPr>
              <a:xfrm>
                <a:off x="5270500" y="1009650"/>
                <a:ext cx="247650" cy="38735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4" name="墨迹 23"/>
              <p14:cNvContentPartPr/>
              <p14:nvPr/>
            </p14:nvContentPartPr>
            <p14:xfrm>
              <a:off x="5187950" y="1409700"/>
              <a:ext cx="1143000" cy="171450"/>
            </p14:xfrm>
          </p:contentPart>
        </mc:Choice>
        <mc:Fallback xmlns="">
          <p:pic>
            <p:nvPicPr>
              <p:cNvPr id="24" name="墨迹 23"/>
            </p:nvPicPr>
            <p:blipFill>
              <a:blip r:embed="rId43"/>
            </p:blipFill>
            <p:spPr>
              <a:xfrm>
                <a:off x="5187950" y="1409700"/>
                <a:ext cx="1143000" cy="171450"/>
              </a:xfrm>
              <a:prstGeom prst="rect"/>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0201" y="176197"/>
            <a:ext cx="6093372" cy="584775"/>
          </a:xfrm>
          <a:prstGeom prst="rect">
            <a:avLst/>
          </a:prstGeom>
          <a:noFill/>
        </p:spPr>
        <p:txBody>
          <a:bodyPr wrap="square">
            <a:spAutoFit/>
          </a:bodyPr>
          <a:lstStyle/>
          <a:p>
            <a:r>
              <a:rPr lang="zh-CN" altLang="en-US" sz="3200" b="0" i="0" dirty="0">
                <a:solidFill>
                  <a:srgbClr val="3C3C3C"/>
                </a:solidFill>
                <a:effectLst/>
                <a:latin typeface="宋体" panose="02010600030101010101" pitchFamily="2" charset="-122"/>
                <a:ea typeface="宋体" panose="02010600030101010101" pitchFamily="2" charset="-122"/>
              </a:rPr>
              <a:t>号 </a:t>
            </a:r>
            <a:r>
              <a:rPr lang="en-US" altLang="zh-CN" sz="3200" b="0" i="0" dirty="0" err="1">
                <a:solidFill>
                  <a:srgbClr val="3C3C3C"/>
                </a:solidFill>
                <a:effectLst/>
                <a:latin typeface="宋体" panose="02010600030101010101" pitchFamily="2" charset="-122"/>
                <a:ea typeface="宋体" panose="02010600030101010101" pitchFamily="2" charset="-122"/>
              </a:rPr>
              <a:t>hào</a:t>
            </a:r>
            <a:endParaRPr lang="zh-CN" altLang="en-US" sz="3200" dirty="0"/>
          </a:p>
        </p:txBody>
      </p:sp>
      <p:sp>
        <p:nvSpPr>
          <p:cNvPr id="6" name="文本框 5"/>
          <p:cNvSpPr txBox="1"/>
          <p:nvPr/>
        </p:nvSpPr>
        <p:spPr>
          <a:xfrm>
            <a:off x="199697" y="1444144"/>
            <a:ext cx="14071063" cy="5007140"/>
          </a:xfrm>
          <a:prstGeom prst="rect">
            <a:avLst/>
          </a:prstGeom>
          <a:noFill/>
        </p:spPr>
        <p:txBody>
          <a:bodyPr wrap="square">
            <a:spAutoFit/>
          </a:bodyPr>
          <a:lstStyle/>
          <a:p>
            <a:pPr>
              <a:lnSpc>
                <a:spcPct val="150000"/>
              </a:lnSpc>
            </a:pPr>
            <a:r>
              <a:rPr lang="zh-CN" altLang="en-US" sz="2400" b="0" i="0" dirty="0">
                <a:solidFill>
                  <a:srgbClr val="000000"/>
                </a:solidFill>
                <a:effectLst/>
                <a:latin typeface="Arial Rounded MT Bold" panose="020F0704030504030204" pitchFamily="34" charset="0"/>
                <a:ea typeface="宋体" panose="02010600030101010101" pitchFamily="2" charset="-122"/>
              </a:rPr>
              <a:t>号称 </a:t>
            </a:r>
            <a:r>
              <a:rPr lang="en-US" altLang="zh-CN" sz="2400" b="0" i="0" u="none" strike="noStrike" dirty="0" err="1">
                <a:solidFill>
                  <a:srgbClr val="008000"/>
                </a:solidFill>
                <a:effectLst/>
                <a:latin typeface="Arial Rounded MT Bold" panose="020F0704030504030204" pitchFamily="34" charset="0"/>
                <a:ea typeface="宋体" panose="02010600030101010101" pitchFamily="2" charset="-122"/>
              </a:rPr>
              <a:t>hào</a:t>
            </a:r>
            <a:r>
              <a:rPr lang="en-US" altLang="zh-CN" sz="2400" b="0" i="0" dirty="0" err="1">
                <a:solidFill>
                  <a:srgbClr val="000000"/>
                </a:solidFill>
                <a:effectLst/>
                <a:latin typeface="Arial Rounded MT Bold" panose="020F0704030504030204" pitchFamily="34" charset="0"/>
                <a:ea typeface="宋体" panose="02010600030101010101" pitchFamily="2" charset="-122"/>
              </a:rPr>
              <a:t>chēng〖be</a:t>
            </a:r>
            <a:r>
              <a:rPr lang="en-US" altLang="zh-CN" sz="2400" b="0" i="0" dirty="0">
                <a:solidFill>
                  <a:srgbClr val="000000"/>
                </a:solidFill>
                <a:effectLst/>
                <a:latin typeface="Arial Rounded MT Bold" panose="020F0704030504030204" pitchFamily="34" charset="0"/>
                <a:ea typeface="宋体" panose="02010600030101010101" pitchFamily="2" charset="-122"/>
              </a:rPr>
              <a:t> known as〗</a:t>
            </a:r>
            <a:r>
              <a:rPr lang="zh-CN" altLang="en-US" sz="2400" b="0" i="0" dirty="0">
                <a:solidFill>
                  <a:srgbClr val="000000"/>
                </a:solidFill>
                <a:effectLst/>
                <a:latin typeface="Arial Rounded MT Bold" panose="020F0704030504030204" pitchFamily="34" charset="0"/>
                <a:ea typeface="宋体" panose="02010600030101010101" pitchFamily="2" charset="-122"/>
              </a:rPr>
              <a:t> 四川号称天府之国。</a:t>
            </a:r>
            <a:endParaRPr lang="en-US" altLang="zh-CN" sz="2400" b="0" i="0" dirty="0">
              <a:solidFill>
                <a:srgbClr val="000000"/>
              </a:solidFill>
              <a:effectLst/>
              <a:latin typeface="Arial Rounded MT Bold" panose="020F0704030504030204" pitchFamily="34" charset="0"/>
              <a:ea typeface="宋体" panose="02010600030101010101" pitchFamily="2" charset="-122"/>
            </a:endParaRPr>
          </a:p>
          <a:p>
            <a:pPr>
              <a:lnSpc>
                <a:spcPct val="150000"/>
              </a:lnSpc>
            </a:pPr>
            <a:r>
              <a:rPr lang="en-US" altLang="zh-CN" sz="2400" b="0" i="0" dirty="0">
                <a:solidFill>
                  <a:srgbClr val="000000"/>
                </a:solidFill>
                <a:effectLst/>
                <a:latin typeface="Roboto"/>
              </a:rPr>
              <a:t>(Sichuan is known as the land of abundance</a:t>
            </a:r>
            <a:r>
              <a:rPr lang="en-US" altLang="zh-CN" sz="2400" dirty="0">
                <a:solidFill>
                  <a:srgbClr val="000000"/>
                </a:solidFill>
                <a:latin typeface="Arial Rounded MT Bold" panose="020F0704030504030204" pitchFamily="34" charset="0"/>
                <a:ea typeface="宋体" panose="02010600030101010101" pitchFamily="2" charset="-122"/>
              </a:rPr>
              <a:t>.)</a:t>
            </a:r>
            <a:endParaRPr lang="en-US" altLang="zh-CN" sz="2400" b="0" i="0" dirty="0">
              <a:solidFill>
                <a:srgbClr val="000000"/>
              </a:solidFill>
              <a:effectLst/>
              <a:latin typeface="Arial Rounded MT Bold" panose="020F0704030504030204" pitchFamily="34" charset="0"/>
              <a:ea typeface="宋体" panose="02010600030101010101" pitchFamily="2" charset="-122"/>
            </a:endParaRPr>
          </a:p>
          <a:p>
            <a:pPr>
              <a:lnSpc>
                <a:spcPct val="150000"/>
              </a:lnSpc>
            </a:pPr>
            <a:r>
              <a:rPr lang="zh-CN" altLang="en-US" sz="2400" b="0" i="0" dirty="0">
                <a:solidFill>
                  <a:srgbClr val="000000"/>
                </a:solidFill>
                <a:effectLst/>
                <a:latin typeface="Arial Rounded MT Bold" panose="020F0704030504030204" pitchFamily="34" charset="0"/>
                <a:ea typeface="宋体" panose="02010600030101010101" pitchFamily="2" charset="-122"/>
              </a:rPr>
              <a:t>号角 </a:t>
            </a:r>
            <a:r>
              <a:rPr lang="en-US" altLang="zh-CN" sz="2400" b="0" i="0" u="none" strike="noStrike" dirty="0" err="1">
                <a:solidFill>
                  <a:srgbClr val="008000"/>
                </a:solidFill>
                <a:effectLst/>
                <a:latin typeface="Arial Rounded MT Bold" panose="020F0704030504030204" pitchFamily="34" charset="0"/>
                <a:ea typeface="宋体" panose="02010600030101010101" pitchFamily="2" charset="-122"/>
              </a:rPr>
              <a:t>hào</a:t>
            </a:r>
            <a:r>
              <a:rPr lang="en-US" altLang="zh-CN" sz="2400" b="0" i="0" dirty="0" err="1">
                <a:solidFill>
                  <a:srgbClr val="000000"/>
                </a:solidFill>
                <a:effectLst/>
                <a:latin typeface="Arial Rounded MT Bold" panose="020F0704030504030204" pitchFamily="34" charset="0"/>
                <a:ea typeface="宋体" panose="02010600030101010101" pitchFamily="2" charset="-122"/>
              </a:rPr>
              <a:t>jiǎo〖horn</a:t>
            </a:r>
            <a:r>
              <a:rPr lang="en-US" altLang="zh-CN" sz="2400" b="0" i="0" dirty="0">
                <a:solidFill>
                  <a:srgbClr val="000000"/>
                </a:solidFill>
                <a:effectLst/>
                <a:latin typeface="Arial Rounded MT Bold" panose="020F0704030504030204" pitchFamily="34" charset="0"/>
                <a:ea typeface="宋体" panose="02010600030101010101" pitchFamily="2" charset="-122"/>
              </a:rPr>
              <a:t>〗</a:t>
            </a:r>
            <a:endParaRPr lang="en-US" altLang="zh-CN" sz="2400" b="0" i="0" dirty="0">
              <a:solidFill>
                <a:srgbClr val="000000"/>
              </a:solidFill>
              <a:effectLst/>
              <a:latin typeface="Arial Rounded MT Bold" panose="020F0704030504030204" pitchFamily="34" charset="0"/>
              <a:ea typeface="宋体" panose="02010600030101010101" pitchFamily="2" charset="-122"/>
            </a:endParaRPr>
          </a:p>
          <a:p>
            <a:pPr>
              <a:lnSpc>
                <a:spcPct val="150000"/>
              </a:lnSpc>
            </a:pPr>
            <a:r>
              <a:rPr lang="zh-CN" altLang="en-US" sz="2400" b="0" i="0" dirty="0">
                <a:solidFill>
                  <a:srgbClr val="000000"/>
                </a:solidFill>
                <a:effectLst/>
                <a:latin typeface="Arial Rounded MT Bold" panose="020F0704030504030204" pitchFamily="34" charset="0"/>
                <a:ea typeface="宋体" panose="02010600030101010101" pitchFamily="2" charset="-122"/>
              </a:rPr>
              <a:t>号令 </a:t>
            </a:r>
            <a:r>
              <a:rPr lang="en-US" altLang="zh-CN" sz="2400" b="0" i="0" u="none" strike="noStrike" dirty="0" err="1">
                <a:solidFill>
                  <a:srgbClr val="008000"/>
                </a:solidFill>
                <a:effectLst/>
                <a:latin typeface="Arial Rounded MT Bold" panose="020F0704030504030204" pitchFamily="34" charset="0"/>
                <a:ea typeface="宋体" panose="02010600030101010101" pitchFamily="2" charset="-122"/>
              </a:rPr>
              <a:t>hào</a:t>
            </a:r>
            <a:r>
              <a:rPr lang="en-US" altLang="zh-CN" sz="2400" b="0" i="0" dirty="0" err="1">
                <a:solidFill>
                  <a:srgbClr val="000000"/>
                </a:solidFill>
                <a:effectLst/>
                <a:latin typeface="Arial Rounded MT Bold" panose="020F0704030504030204" pitchFamily="34" charset="0"/>
                <a:ea typeface="宋体" panose="02010600030101010101" pitchFamily="2" charset="-122"/>
              </a:rPr>
              <a:t>lìng〖order</a:t>
            </a:r>
            <a:r>
              <a:rPr lang="en-US" altLang="zh-CN" sz="2400" b="0" i="0" dirty="0">
                <a:solidFill>
                  <a:srgbClr val="000000"/>
                </a:solidFill>
                <a:effectLst/>
                <a:latin typeface="Arial Rounded MT Bold" panose="020F0704030504030204" pitchFamily="34" charset="0"/>
                <a:ea typeface="宋体" panose="02010600030101010101" pitchFamily="2" charset="-122"/>
              </a:rPr>
              <a:t>〗 </a:t>
            </a:r>
            <a:r>
              <a:rPr lang="zh-CN" altLang="en-US" sz="2400" b="0" i="0" dirty="0">
                <a:solidFill>
                  <a:srgbClr val="000000"/>
                </a:solidFill>
                <a:effectLst/>
                <a:latin typeface="Arial Rounded MT Bold" panose="020F0704030504030204" pitchFamily="34" charset="0"/>
                <a:ea typeface="宋体" panose="02010600030101010101" pitchFamily="2" charset="-122"/>
              </a:rPr>
              <a:t>听我号令。</a:t>
            </a:r>
            <a:r>
              <a:rPr lang="en-US" altLang="zh-CN" sz="2400" b="0" i="0" dirty="0">
                <a:solidFill>
                  <a:srgbClr val="000000"/>
                </a:solidFill>
                <a:effectLst/>
                <a:latin typeface="Arial Rounded MT Bold" panose="020F0704030504030204" pitchFamily="34" charset="0"/>
                <a:ea typeface="宋体" panose="02010600030101010101" pitchFamily="2" charset="-122"/>
              </a:rPr>
              <a:t>(Pay attention </a:t>
            </a:r>
            <a:r>
              <a:rPr lang="en-US" altLang="zh-CN" sz="2400" dirty="0">
                <a:solidFill>
                  <a:srgbClr val="000000"/>
                </a:solidFill>
                <a:latin typeface="Arial Rounded MT Bold" panose="020F0704030504030204" pitchFamily="34" charset="0"/>
                <a:ea typeface="宋体" panose="02010600030101010101" pitchFamily="2" charset="-122"/>
              </a:rPr>
              <a:t>to </a:t>
            </a:r>
            <a:r>
              <a:rPr lang="pl-PL" altLang="zh-CN" sz="2400" dirty="0">
                <a:solidFill>
                  <a:srgbClr val="000000"/>
                </a:solidFill>
                <a:latin typeface="Arial Rounded MT Bold" panose="020F0704030504030204" pitchFamily="34" charset="0"/>
                <a:ea typeface="宋体" panose="02010600030101010101" pitchFamily="2" charset="-122"/>
              </a:rPr>
              <a:t>my orders</a:t>
            </a:r>
            <a:r>
              <a:rPr lang="en-US" altLang="zh-CN" sz="2400" dirty="0">
                <a:solidFill>
                  <a:srgbClr val="000000"/>
                </a:solidFill>
                <a:latin typeface="Arial Rounded MT Bold" panose="020F0704030504030204" pitchFamily="34" charset="0"/>
                <a:ea typeface="宋体" panose="02010600030101010101" pitchFamily="2" charset="-122"/>
              </a:rPr>
              <a:t>.)</a:t>
            </a:r>
            <a:endParaRPr lang="en-US" altLang="zh-CN" sz="2400" dirty="0">
              <a:solidFill>
                <a:srgbClr val="000000"/>
              </a:solidFill>
              <a:latin typeface="Arial Rounded MT Bold" panose="020F0704030504030204" pitchFamily="34" charset="0"/>
              <a:ea typeface="宋体" panose="02010600030101010101" pitchFamily="2" charset="-122"/>
            </a:endParaRPr>
          </a:p>
          <a:p>
            <a:pPr>
              <a:lnSpc>
                <a:spcPct val="150000"/>
              </a:lnSpc>
            </a:pPr>
            <a:r>
              <a:rPr lang="zh-CN" altLang="en-US" sz="2400" b="0" i="0" dirty="0">
                <a:solidFill>
                  <a:srgbClr val="000000"/>
                </a:solidFill>
                <a:effectLst/>
                <a:latin typeface="Arial Rounded MT Bold" panose="020F0704030504030204" pitchFamily="34" charset="0"/>
                <a:ea typeface="宋体" panose="02010600030101010101" pitchFamily="2" charset="-122"/>
              </a:rPr>
              <a:t>号码 </a:t>
            </a:r>
            <a:r>
              <a:rPr lang="en-US" altLang="zh-CN" sz="2400" b="0" i="0" u="none" strike="noStrike" dirty="0" err="1">
                <a:solidFill>
                  <a:srgbClr val="008000"/>
                </a:solidFill>
                <a:effectLst/>
                <a:latin typeface="Arial Rounded MT Bold" panose="020F0704030504030204" pitchFamily="34" charset="0"/>
                <a:ea typeface="宋体" panose="02010600030101010101" pitchFamily="2" charset="-122"/>
              </a:rPr>
              <a:t>hào</a:t>
            </a:r>
            <a:r>
              <a:rPr lang="en-US" altLang="zh-CN" sz="2400" b="0" i="0" dirty="0" err="1">
                <a:solidFill>
                  <a:srgbClr val="000000"/>
                </a:solidFill>
                <a:effectLst/>
                <a:latin typeface="Arial Rounded MT Bold" panose="020F0704030504030204" pitchFamily="34" charset="0"/>
                <a:ea typeface="宋体" panose="02010600030101010101" pitchFamily="2" charset="-122"/>
              </a:rPr>
              <a:t>mǎ〖number</a:t>
            </a:r>
            <a:r>
              <a:rPr lang="en-US" altLang="zh-CN" sz="2400" b="0" i="0" dirty="0">
                <a:solidFill>
                  <a:srgbClr val="000000"/>
                </a:solidFill>
                <a:effectLst/>
                <a:latin typeface="Arial Rounded MT Bold" panose="020F0704030504030204" pitchFamily="34" charset="0"/>
                <a:ea typeface="宋体" panose="02010600030101010101" pitchFamily="2" charset="-122"/>
              </a:rPr>
              <a:t>〗</a:t>
            </a:r>
            <a:r>
              <a:rPr lang="zh-CN" altLang="en-US" sz="2400" b="0" i="0" dirty="0">
                <a:solidFill>
                  <a:srgbClr val="000000"/>
                </a:solidFill>
                <a:effectLst/>
                <a:latin typeface="Arial Rounded MT Bold" panose="020F0704030504030204" pitchFamily="34" charset="0"/>
                <a:ea typeface="宋体" panose="02010600030101010101" pitchFamily="2" charset="-122"/>
              </a:rPr>
              <a:t>你的电话号码是多少？</a:t>
            </a:r>
            <a:r>
              <a:rPr lang="en-US" altLang="zh-CN" sz="2400" b="0" i="0" dirty="0">
                <a:solidFill>
                  <a:srgbClr val="000000"/>
                </a:solidFill>
                <a:effectLst/>
                <a:latin typeface="Arial Rounded MT Bold" panose="020F0704030504030204" pitchFamily="34" charset="0"/>
                <a:ea typeface="宋体" panose="02010600030101010101" pitchFamily="2" charset="-122"/>
              </a:rPr>
              <a:t>(What is your telephone number?)</a:t>
            </a:r>
            <a:endParaRPr lang="en-US" altLang="zh-CN" sz="2400" b="0" i="0" dirty="0">
              <a:solidFill>
                <a:srgbClr val="000000"/>
              </a:solidFill>
              <a:effectLst/>
              <a:latin typeface="Arial Rounded MT Bold" panose="020F0704030504030204" pitchFamily="34" charset="0"/>
              <a:ea typeface="宋体" panose="02010600030101010101" pitchFamily="2" charset="-122"/>
            </a:endParaRPr>
          </a:p>
          <a:p>
            <a:pPr>
              <a:lnSpc>
                <a:spcPct val="150000"/>
              </a:lnSpc>
            </a:pPr>
            <a:r>
              <a:rPr lang="zh-CN" altLang="en-US" sz="2400" b="0" i="0" dirty="0">
                <a:solidFill>
                  <a:srgbClr val="000000"/>
                </a:solidFill>
                <a:effectLst/>
                <a:latin typeface="Arial Rounded MT Bold" panose="020F0704030504030204" pitchFamily="34" charset="0"/>
                <a:ea typeface="宋体" panose="02010600030101010101" pitchFamily="2" charset="-122"/>
              </a:rPr>
              <a:t>号召 </a:t>
            </a:r>
            <a:r>
              <a:rPr lang="en-US" altLang="zh-CN" sz="2400" b="0" i="0" u="none" strike="noStrike" dirty="0" err="1">
                <a:solidFill>
                  <a:srgbClr val="008000"/>
                </a:solidFill>
                <a:effectLst/>
                <a:latin typeface="Arial Rounded MT Bold" panose="020F0704030504030204" pitchFamily="34" charset="0"/>
                <a:ea typeface="宋体" panose="02010600030101010101" pitchFamily="2" charset="-122"/>
              </a:rPr>
              <a:t>hào</a:t>
            </a:r>
            <a:r>
              <a:rPr lang="en-US" altLang="zh-CN" sz="2400" b="0" i="0" u="none" strike="noStrike" dirty="0">
                <a:solidFill>
                  <a:srgbClr val="008000"/>
                </a:solidFill>
                <a:effectLst/>
                <a:latin typeface="Arial Rounded MT Bold" panose="020F0704030504030204" pitchFamily="34" charset="0"/>
                <a:ea typeface="宋体" panose="02010600030101010101" pitchFamily="2" charset="-122"/>
              </a:rPr>
              <a:t> </a:t>
            </a:r>
            <a:r>
              <a:rPr lang="en-US" altLang="zh-CN" sz="2400" b="0" i="0" dirty="0" err="1">
                <a:effectLst/>
                <a:latin typeface="Arial Rounded MT Bold" panose="020F0704030504030204" pitchFamily="34" charset="0"/>
                <a:ea typeface="宋体" panose="02010600030101010101" pitchFamily="2" charset="-122"/>
              </a:rPr>
              <a:t>z</a:t>
            </a:r>
            <a:r>
              <a:rPr lang="en-US" altLang="zh-CN" sz="2400" b="0" i="0" u="none" strike="noStrike" dirty="0" err="1">
                <a:effectLst/>
                <a:latin typeface="Arial Rounded MT Bold" panose="020F0704030504030204" pitchFamily="34" charset="0"/>
                <a:ea typeface="宋体" panose="02010600030101010101" pitchFamily="2" charset="-122"/>
              </a:rPr>
              <a:t>hào</a:t>
            </a:r>
            <a:r>
              <a:rPr lang="en-US" altLang="zh-CN" sz="2400" b="0" i="0" dirty="0" err="1">
                <a:solidFill>
                  <a:srgbClr val="000000"/>
                </a:solidFill>
                <a:effectLst/>
                <a:latin typeface="Arial Rounded MT Bold" panose="020F0704030504030204" pitchFamily="34" charset="0"/>
                <a:ea typeface="宋体" panose="02010600030101010101" pitchFamily="2" charset="-122"/>
              </a:rPr>
              <a:t>〖appeal</a:t>
            </a:r>
            <a:r>
              <a:rPr lang="en-US" altLang="zh-CN" sz="2400" b="0" i="0" dirty="0">
                <a:solidFill>
                  <a:srgbClr val="000000"/>
                </a:solidFill>
                <a:effectLst/>
                <a:latin typeface="Arial Rounded MT Bold" panose="020F0704030504030204" pitchFamily="34" charset="0"/>
                <a:ea typeface="宋体" panose="02010600030101010101" pitchFamily="2" charset="-122"/>
              </a:rPr>
              <a:t>/call on〗</a:t>
            </a:r>
            <a:r>
              <a:rPr lang="zh-CN" altLang="en-US" sz="2400" b="0" i="0" dirty="0">
                <a:solidFill>
                  <a:srgbClr val="000000"/>
                </a:solidFill>
                <a:effectLst/>
                <a:latin typeface="Arial Rounded MT Bold" panose="020F0704030504030204" pitchFamily="34" charset="0"/>
                <a:ea typeface="宋体" panose="02010600030101010101" pitchFamily="2" charset="-122"/>
              </a:rPr>
              <a:t>老师</a:t>
            </a:r>
            <a:r>
              <a:rPr lang="zh-CN" altLang="en-US" sz="2400" dirty="0">
                <a:solidFill>
                  <a:srgbClr val="000000"/>
                </a:solidFill>
                <a:latin typeface="Arial Rounded MT Bold" panose="020F0704030504030204" pitchFamily="34" charset="0"/>
                <a:ea typeface="宋体" panose="02010600030101010101" pitchFamily="2" charset="-122"/>
              </a:rPr>
              <a:t>号召大学生积极学习。</a:t>
            </a:r>
            <a:r>
              <a:rPr lang="en-US" altLang="zh-CN" sz="2400" dirty="0">
                <a:solidFill>
                  <a:srgbClr val="000000"/>
                </a:solidFill>
                <a:latin typeface="Arial Rounded MT Bold" panose="020F0704030504030204" pitchFamily="34" charset="0"/>
                <a:ea typeface="宋体" panose="02010600030101010101" pitchFamily="2" charset="-122"/>
              </a:rPr>
              <a:t> </a:t>
            </a:r>
            <a:endParaRPr lang="en-US" altLang="zh-CN" sz="2400" dirty="0">
              <a:solidFill>
                <a:srgbClr val="000000"/>
              </a:solidFill>
              <a:latin typeface="Arial Rounded MT Bold" panose="020F0704030504030204" pitchFamily="34" charset="0"/>
              <a:ea typeface="宋体" panose="02010600030101010101" pitchFamily="2" charset="-122"/>
            </a:endParaRPr>
          </a:p>
          <a:p>
            <a:pPr>
              <a:lnSpc>
                <a:spcPct val="150000"/>
              </a:lnSpc>
            </a:pPr>
            <a:r>
              <a:rPr lang="en-US" altLang="zh-CN" sz="2400" dirty="0">
                <a:solidFill>
                  <a:srgbClr val="000000"/>
                </a:solidFill>
                <a:latin typeface="Arial Rounded MT Bold" panose="020F0704030504030204" pitchFamily="34" charset="0"/>
                <a:ea typeface="宋体" panose="02010600030101010101" pitchFamily="2" charset="-122"/>
              </a:rPr>
              <a:t>(Teacher calls on college students to study actively. )</a:t>
            </a:r>
            <a:endParaRPr lang="en-US" altLang="zh-CN" sz="2400" dirty="0">
              <a:solidFill>
                <a:srgbClr val="000000"/>
              </a:solidFill>
              <a:latin typeface="Arial Rounded MT Bold" panose="020F0704030504030204" pitchFamily="34" charset="0"/>
              <a:ea typeface="宋体" panose="02010600030101010101" pitchFamily="2" charset="-122"/>
            </a:endParaRPr>
          </a:p>
          <a:p>
            <a:pPr>
              <a:lnSpc>
                <a:spcPct val="150000"/>
              </a:lnSpc>
            </a:pPr>
            <a:r>
              <a:rPr lang="zh-CN" altLang="en-US" sz="2400" dirty="0">
                <a:solidFill>
                  <a:srgbClr val="000000"/>
                </a:solidFill>
                <a:latin typeface="Arial Rounded MT Bold" panose="020F0704030504030204" pitchFamily="34" charset="0"/>
                <a:ea typeface="宋体" panose="02010600030101010101" pitchFamily="2" charset="-122"/>
              </a:rPr>
              <a:t>记号 </a:t>
            </a:r>
            <a:r>
              <a:rPr lang="en-US" altLang="zh-CN" sz="2400" dirty="0" err="1">
                <a:solidFill>
                  <a:srgbClr val="000000"/>
                </a:solidFill>
                <a:latin typeface="Arial Rounded MT Bold" panose="020F0704030504030204" pitchFamily="34" charset="0"/>
                <a:ea typeface="宋体" panose="02010600030101010101" pitchFamily="2" charset="-122"/>
              </a:rPr>
              <a:t>jì</a:t>
            </a:r>
            <a:r>
              <a:rPr lang="en-US" altLang="zh-CN" sz="2400" dirty="0" err="1">
                <a:solidFill>
                  <a:srgbClr val="008000"/>
                </a:solidFill>
                <a:latin typeface="Arial Rounded MT Bold" panose="020F0704030504030204" pitchFamily="34" charset="0"/>
                <a:ea typeface="宋体" panose="02010600030101010101" pitchFamily="2" charset="-122"/>
              </a:rPr>
              <a:t>hào</a:t>
            </a:r>
            <a:r>
              <a:rPr lang="en-US" altLang="zh-CN" sz="2400" b="0" i="0" dirty="0" err="1">
                <a:solidFill>
                  <a:srgbClr val="000000"/>
                </a:solidFill>
                <a:effectLst/>
                <a:latin typeface="Arial Rounded MT Bold" panose="020F0704030504030204" pitchFamily="34" charset="0"/>
                <a:ea typeface="宋体" panose="02010600030101010101" pitchFamily="2" charset="-122"/>
              </a:rPr>
              <a:t>〖mark</a:t>
            </a:r>
            <a:r>
              <a:rPr lang="en-US" altLang="zh-CN" sz="2400" b="0" i="0" dirty="0">
                <a:solidFill>
                  <a:srgbClr val="000000"/>
                </a:solidFill>
                <a:effectLst/>
                <a:latin typeface="Arial Rounded MT Bold" panose="020F0704030504030204" pitchFamily="34" charset="0"/>
                <a:ea typeface="宋体" panose="02010600030101010101" pitchFamily="2" charset="-122"/>
              </a:rPr>
              <a:t>〗</a:t>
            </a:r>
            <a:r>
              <a:rPr lang="zh-CN" altLang="en-US" sz="2400" b="0" i="0" dirty="0">
                <a:solidFill>
                  <a:srgbClr val="000000"/>
                </a:solidFill>
                <a:effectLst/>
                <a:latin typeface="Arial Rounded MT Bold" panose="020F0704030504030204" pitchFamily="34" charset="0"/>
                <a:ea typeface="宋体" panose="02010600030101010101" pitchFamily="2" charset="-122"/>
              </a:rPr>
              <a:t>在书上做记号。</a:t>
            </a:r>
            <a:r>
              <a:rPr lang="en-US" altLang="zh-CN" sz="2400" b="0" i="0" dirty="0">
                <a:solidFill>
                  <a:srgbClr val="000000"/>
                </a:solidFill>
                <a:effectLst/>
                <a:latin typeface="Arial Rounded MT Bold" panose="020F0704030504030204" pitchFamily="34" charset="0"/>
                <a:ea typeface="宋体" panose="02010600030101010101" pitchFamily="2" charset="-122"/>
              </a:rPr>
              <a:t>(</a:t>
            </a:r>
            <a:r>
              <a:rPr lang="en-US" altLang="zh-CN" sz="2400" dirty="0">
                <a:latin typeface="Arial Rounded MT Bold" panose="020F0704030504030204" pitchFamily="34" charset="0"/>
              </a:rPr>
              <a:t>Make a mark on the book. )</a:t>
            </a:r>
            <a:endParaRPr lang="en-US" altLang="zh-CN" sz="2400" b="0" i="0" dirty="0">
              <a:solidFill>
                <a:srgbClr val="000000"/>
              </a:solidFill>
              <a:effectLst/>
              <a:latin typeface="Arial Rounded MT Bold" panose="020F0704030504030204" pitchFamily="34" charset="0"/>
              <a:ea typeface="宋体" panose="02010600030101010101" pitchFamily="2" charset="-122"/>
            </a:endParaRPr>
          </a:p>
          <a:p>
            <a:pPr>
              <a:lnSpc>
                <a:spcPct val="150000"/>
              </a:lnSpc>
            </a:pPr>
            <a:r>
              <a:rPr lang="en-US" altLang="zh-CN" sz="2400" dirty="0">
                <a:latin typeface="Arial Rounded MT Bold" panose="020F0704030504030204" pitchFamily="34" charset="0"/>
              </a:rPr>
              <a:t>                                                                          </a:t>
            </a:r>
            <a:endParaRPr lang="zh-CN" altLang="en-US" sz="2400" dirty="0">
              <a:latin typeface="Arial Rounded MT Bold" panose="020F0704030504030204" pitchFamily="34" charset="0"/>
            </a:endParaRPr>
          </a:p>
        </p:txBody>
      </p:sp>
      <p:pic>
        <p:nvPicPr>
          <p:cNvPr id="4098" name="Picture 2" descr="号的笔顺"/>
          <p:cNvPicPr>
            <a:picLocks noChangeAspect="1" noChangeArrowheads="1" noCrop="1"/>
          </p:cNvPicPr>
          <p:nvPr/>
        </p:nvPicPr>
        <p:blipFill>
          <a:blip r:embed="rId1"/>
          <a:srcRect/>
          <a:stretch>
            <a:fillRect/>
          </a:stretch>
        </p:blipFill>
        <p:spPr bwMode="auto">
          <a:xfrm>
            <a:off x="9034299" y="171450"/>
            <a:ext cx="2857500" cy="28575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234950" y="50800"/>
              <a:ext cx="825500" cy="793750"/>
            </p14:xfrm>
          </p:contentPart>
        </mc:Choice>
        <mc:Fallback xmlns="">
          <p:pic>
            <p:nvPicPr>
              <p:cNvPr id="2" name="墨迹 1"/>
            </p:nvPicPr>
            <p:blipFill>
              <a:blip r:embed="rId3"/>
            </p:blipFill>
            <p:spPr>
              <a:xfrm>
                <a:off x="234950" y="50800"/>
                <a:ext cx="825500" cy="79375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3" name="墨迹 2"/>
              <p14:cNvContentPartPr/>
              <p14:nvPr/>
            </p14:nvContentPartPr>
            <p14:xfrm>
              <a:off x="965200" y="812800"/>
              <a:ext cx="558800" cy="6350"/>
            </p14:xfrm>
          </p:contentPart>
        </mc:Choice>
        <mc:Fallback xmlns="">
          <p:pic>
            <p:nvPicPr>
              <p:cNvPr id="3" name="墨迹 2"/>
            </p:nvPicPr>
            <p:blipFill>
              <a:blip r:embed="rId5"/>
            </p:blipFill>
            <p:spPr>
              <a:xfrm>
                <a:off x="965200" y="812800"/>
                <a:ext cx="558800" cy="635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5" name="墨迹 4"/>
              <p14:cNvContentPartPr/>
              <p14:nvPr/>
            </p14:nvContentPartPr>
            <p14:xfrm>
              <a:off x="349250" y="2044700"/>
              <a:ext cx="609600" cy="44450"/>
            </p14:xfrm>
          </p:contentPart>
        </mc:Choice>
        <mc:Fallback xmlns="">
          <p:pic>
            <p:nvPicPr>
              <p:cNvPr id="5" name="墨迹 4"/>
            </p:nvPicPr>
            <p:blipFill>
              <a:blip r:embed="rId7"/>
            </p:blipFill>
            <p:spPr>
              <a:xfrm>
                <a:off x="349250" y="2044700"/>
                <a:ext cx="609600" cy="4445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7" name="墨迹 6"/>
              <p14:cNvContentPartPr/>
              <p14:nvPr/>
            </p14:nvContentPartPr>
            <p14:xfrm>
              <a:off x="4806950" y="2006600"/>
              <a:ext cx="425450" cy="25400"/>
            </p14:xfrm>
          </p:contentPart>
        </mc:Choice>
        <mc:Fallback xmlns="">
          <p:pic>
            <p:nvPicPr>
              <p:cNvPr id="7" name="墨迹 6"/>
            </p:nvPicPr>
            <p:blipFill>
              <a:blip r:embed="rId9"/>
            </p:blipFill>
            <p:spPr>
              <a:xfrm>
                <a:off x="4806950" y="2006600"/>
                <a:ext cx="425450" cy="2540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8" name="墨迹 7"/>
              <p14:cNvContentPartPr/>
              <p14:nvPr/>
            </p14:nvContentPartPr>
            <p14:xfrm>
              <a:off x="5429250" y="1993900"/>
              <a:ext cx="552450" cy="127000"/>
            </p14:xfrm>
          </p:contentPart>
        </mc:Choice>
        <mc:Fallback xmlns="">
          <p:pic>
            <p:nvPicPr>
              <p:cNvPr id="8" name="墨迹 7"/>
            </p:nvPicPr>
            <p:blipFill>
              <a:blip r:embed="rId11"/>
            </p:blipFill>
            <p:spPr>
              <a:xfrm>
                <a:off x="5429250" y="1993900"/>
                <a:ext cx="552450" cy="12700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9" name="墨迹 8"/>
              <p14:cNvContentPartPr/>
              <p14:nvPr/>
            </p14:nvContentPartPr>
            <p14:xfrm>
              <a:off x="6108700" y="2032000"/>
              <a:ext cx="1136650" cy="6350"/>
            </p14:xfrm>
          </p:contentPart>
        </mc:Choice>
        <mc:Fallback xmlns="">
          <p:pic>
            <p:nvPicPr>
              <p:cNvPr id="9" name="墨迹 8"/>
            </p:nvPicPr>
            <p:blipFill>
              <a:blip r:embed="rId13"/>
            </p:blipFill>
            <p:spPr>
              <a:xfrm>
                <a:off x="6108700" y="2032000"/>
                <a:ext cx="1136650" cy="635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0" name="墨迹 9"/>
              <p14:cNvContentPartPr/>
              <p14:nvPr/>
            </p14:nvContentPartPr>
            <p14:xfrm>
              <a:off x="241300" y="3092450"/>
              <a:ext cx="641350" cy="44450"/>
            </p14:xfrm>
          </p:contentPart>
        </mc:Choice>
        <mc:Fallback xmlns="">
          <p:pic>
            <p:nvPicPr>
              <p:cNvPr id="10" name="墨迹 9"/>
            </p:nvPicPr>
            <p:blipFill>
              <a:blip r:embed="rId15"/>
            </p:blipFill>
            <p:spPr>
              <a:xfrm>
                <a:off x="241300" y="3092450"/>
                <a:ext cx="641350" cy="4445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1" name="墨迹 10"/>
              <p14:cNvContentPartPr/>
              <p14:nvPr/>
            </p14:nvContentPartPr>
            <p14:xfrm>
              <a:off x="368300" y="3600450"/>
              <a:ext cx="438150" cy="82550"/>
            </p14:xfrm>
          </p:contentPart>
        </mc:Choice>
        <mc:Fallback xmlns="">
          <p:pic>
            <p:nvPicPr>
              <p:cNvPr id="11" name="墨迹 10"/>
            </p:nvPicPr>
            <p:blipFill>
              <a:blip r:embed="rId17"/>
            </p:blipFill>
            <p:spPr>
              <a:xfrm>
                <a:off x="368300" y="3600450"/>
                <a:ext cx="438150" cy="8255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2" name="墨迹 11"/>
              <p14:cNvContentPartPr/>
              <p14:nvPr/>
            </p14:nvContentPartPr>
            <p14:xfrm>
              <a:off x="2235200" y="3657600"/>
              <a:ext cx="831850" cy="38100"/>
            </p14:xfrm>
          </p:contentPart>
        </mc:Choice>
        <mc:Fallback xmlns="">
          <p:pic>
            <p:nvPicPr>
              <p:cNvPr id="12" name="墨迹 11"/>
            </p:nvPicPr>
            <p:blipFill>
              <a:blip r:embed="rId19"/>
            </p:blipFill>
            <p:spPr>
              <a:xfrm>
                <a:off x="2235200" y="3657600"/>
                <a:ext cx="831850" cy="3810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3" name="墨迹 12"/>
              <p14:cNvContentPartPr/>
              <p14:nvPr/>
            </p14:nvContentPartPr>
            <p14:xfrm>
              <a:off x="3460750" y="3657600"/>
              <a:ext cx="1060450" cy="12700"/>
            </p14:xfrm>
          </p:contentPart>
        </mc:Choice>
        <mc:Fallback xmlns="">
          <p:pic>
            <p:nvPicPr>
              <p:cNvPr id="13" name="墨迹 12"/>
            </p:nvPicPr>
            <p:blipFill>
              <a:blip r:embed="rId21"/>
            </p:blipFill>
            <p:spPr>
              <a:xfrm>
                <a:off x="3460750" y="3657600"/>
                <a:ext cx="1060450" cy="1270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4" name="墨迹 13"/>
              <p14:cNvContentPartPr/>
              <p14:nvPr/>
            </p14:nvContentPartPr>
            <p14:xfrm>
              <a:off x="3244850" y="3206750"/>
              <a:ext cx="527050" cy="469900"/>
            </p14:xfrm>
          </p:contentPart>
        </mc:Choice>
        <mc:Fallback xmlns="">
          <p:pic>
            <p:nvPicPr>
              <p:cNvPr id="14" name="墨迹 13"/>
            </p:nvPicPr>
            <p:blipFill>
              <a:blip r:embed="rId23"/>
            </p:blipFill>
            <p:spPr>
              <a:xfrm>
                <a:off x="3244850" y="3206750"/>
                <a:ext cx="527050" cy="46990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5" name="墨迹 14"/>
              <p14:cNvContentPartPr/>
              <p14:nvPr/>
            </p14:nvContentPartPr>
            <p14:xfrm>
              <a:off x="336550" y="4222750"/>
              <a:ext cx="508000" cy="25400"/>
            </p14:xfrm>
          </p:contentPart>
        </mc:Choice>
        <mc:Fallback xmlns="">
          <p:pic>
            <p:nvPicPr>
              <p:cNvPr id="15" name="墨迹 14"/>
            </p:nvPicPr>
            <p:blipFill>
              <a:blip r:embed="rId25"/>
            </p:blipFill>
            <p:spPr>
              <a:xfrm>
                <a:off x="336550" y="4222750"/>
                <a:ext cx="508000" cy="2540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6" name="墨迹 15"/>
              <p14:cNvContentPartPr/>
              <p14:nvPr/>
            </p14:nvContentPartPr>
            <p14:xfrm>
              <a:off x="2400300" y="4241800"/>
              <a:ext cx="590550" cy="25400"/>
            </p14:xfrm>
          </p:contentPart>
        </mc:Choice>
        <mc:Fallback xmlns="">
          <p:pic>
            <p:nvPicPr>
              <p:cNvPr id="16" name="墨迹 15"/>
            </p:nvPicPr>
            <p:blipFill>
              <a:blip r:embed="rId27"/>
            </p:blipFill>
            <p:spPr>
              <a:xfrm>
                <a:off x="2400300" y="4241800"/>
                <a:ext cx="590550" cy="2540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7" name="墨迹 16"/>
              <p14:cNvContentPartPr/>
              <p14:nvPr/>
            </p14:nvContentPartPr>
            <p14:xfrm>
              <a:off x="3644900" y="4229100"/>
              <a:ext cx="488950" cy="31750"/>
            </p14:xfrm>
          </p:contentPart>
        </mc:Choice>
        <mc:Fallback xmlns="">
          <p:pic>
            <p:nvPicPr>
              <p:cNvPr id="17" name="墨迹 16"/>
            </p:nvPicPr>
            <p:blipFill>
              <a:blip r:embed="rId29"/>
            </p:blipFill>
            <p:spPr>
              <a:xfrm>
                <a:off x="3644900" y="4229100"/>
                <a:ext cx="488950" cy="3175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8" name="墨迹 17"/>
              <p14:cNvContentPartPr/>
              <p14:nvPr/>
            </p14:nvContentPartPr>
            <p14:xfrm>
              <a:off x="4279900" y="4165600"/>
              <a:ext cx="438150" cy="50800"/>
            </p14:xfrm>
          </p:contentPart>
        </mc:Choice>
        <mc:Fallback xmlns="">
          <p:pic>
            <p:nvPicPr>
              <p:cNvPr id="18" name="墨迹 17"/>
            </p:nvPicPr>
            <p:blipFill>
              <a:blip r:embed="rId31"/>
            </p:blipFill>
            <p:spPr>
              <a:xfrm>
                <a:off x="4279900" y="4165600"/>
                <a:ext cx="438150" cy="5080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19" name="墨迹 18"/>
              <p14:cNvContentPartPr/>
              <p14:nvPr/>
            </p14:nvContentPartPr>
            <p14:xfrm>
              <a:off x="4845050" y="4165600"/>
              <a:ext cx="533400" cy="12700"/>
            </p14:xfrm>
          </p:contentPart>
        </mc:Choice>
        <mc:Fallback xmlns="">
          <p:pic>
            <p:nvPicPr>
              <p:cNvPr id="19" name="墨迹 18"/>
            </p:nvPicPr>
            <p:blipFill>
              <a:blip r:embed="rId33"/>
            </p:blipFill>
            <p:spPr>
              <a:xfrm>
                <a:off x="4845050" y="4165600"/>
                <a:ext cx="533400" cy="1270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0" name="墨迹 19"/>
              <p14:cNvContentPartPr/>
              <p14:nvPr/>
            </p14:nvContentPartPr>
            <p14:xfrm>
              <a:off x="4260850" y="4178300"/>
              <a:ext cx="444500" cy="6350"/>
            </p14:xfrm>
          </p:contentPart>
        </mc:Choice>
        <mc:Fallback xmlns="">
          <p:pic>
            <p:nvPicPr>
              <p:cNvPr id="20" name="墨迹 19"/>
            </p:nvPicPr>
            <p:blipFill>
              <a:blip r:embed="rId35"/>
            </p:blipFill>
            <p:spPr>
              <a:xfrm>
                <a:off x="4260850" y="4178300"/>
                <a:ext cx="444500" cy="635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1" name="墨迹 20"/>
              <p14:cNvContentPartPr/>
              <p14:nvPr/>
            </p14:nvContentPartPr>
            <p14:xfrm>
              <a:off x="3606800" y="4197350"/>
              <a:ext cx="412750" cy="31750"/>
            </p14:xfrm>
          </p:contentPart>
        </mc:Choice>
        <mc:Fallback xmlns="">
          <p:pic>
            <p:nvPicPr>
              <p:cNvPr id="21" name="墨迹 20"/>
            </p:nvPicPr>
            <p:blipFill>
              <a:blip r:embed="rId37"/>
            </p:blipFill>
            <p:spPr>
              <a:xfrm>
                <a:off x="3606800" y="4197350"/>
                <a:ext cx="412750" cy="3175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2" name="墨迹 21"/>
              <p14:cNvContentPartPr/>
              <p14:nvPr/>
            </p14:nvContentPartPr>
            <p14:xfrm>
              <a:off x="368300" y="4743450"/>
              <a:ext cx="438150" cy="44450"/>
            </p14:xfrm>
          </p:contentPart>
        </mc:Choice>
        <mc:Fallback xmlns="">
          <p:pic>
            <p:nvPicPr>
              <p:cNvPr id="22" name="墨迹 21"/>
            </p:nvPicPr>
            <p:blipFill>
              <a:blip r:embed="rId39"/>
            </p:blipFill>
            <p:spPr>
              <a:xfrm>
                <a:off x="368300" y="4743450"/>
                <a:ext cx="438150" cy="4445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3" name="墨迹 22"/>
              <p14:cNvContentPartPr/>
              <p14:nvPr/>
            </p14:nvContentPartPr>
            <p14:xfrm>
              <a:off x="323850" y="4654550"/>
              <a:ext cx="495300" cy="120650"/>
            </p14:xfrm>
          </p:contentPart>
        </mc:Choice>
        <mc:Fallback xmlns="">
          <p:pic>
            <p:nvPicPr>
              <p:cNvPr id="23" name="墨迹 22"/>
            </p:nvPicPr>
            <p:blipFill>
              <a:blip r:embed="rId41"/>
            </p:blipFill>
            <p:spPr>
              <a:xfrm>
                <a:off x="323850" y="4654550"/>
                <a:ext cx="495300" cy="12065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4" name="墨迹 23"/>
              <p14:cNvContentPartPr/>
              <p14:nvPr/>
            </p14:nvContentPartPr>
            <p14:xfrm>
              <a:off x="3613150" y="4781550"/>
              <a:ext cx="787400" cy="6350"/>
            </p14:xfrm>
          </p:contentPart>
        </mc:Choice>
        <mc:Fallback xmlns="">
          <p:pic>
            <p:nvPicPr>
              <p:cNvPr id="24" name="墨迹 23"/>
            </p:nvPicPr>
            <p:blipFill>
              <a:blip r:embed="rId43"/>
            </p:blipFill>
            <p:spPr>
              <a:xfrm>
                <a:off x="3613150" y="4781550"/>
                <a:ext cx="787400" cy="635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5" name="墨迹 24"/>
              <p14:cNvContentPartPr/>
              <p14:nvPr/>
            </p14:nvContentPartPr>
            <p14:xfrm>
              <a:off x="4845050" y="4787900"/>
              <a:ext cx="387350" cy="25400"/>
            </p14:xfrm>
          </p:contentPart>
        </mc:Choice>
        <mc:Fallback xmlns="">
          <p:pic>
            <p:nvPicPr>
              <p:cNvPr id="25" name="墨迹 24"/>
            </p:nvPicPr>
            <p:blipFill>
              <a:blip r:embed="rId45"/>
            </p:blipFill>
            <p:spPr>
              <a:xfrm>
                <a:off x="4845050" y="4787900"/>
                <a:ext cx="387350" cy="2540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6" name="墨迹 25"/>
              <p14:cNvContentPartPr/>
              <p14:nvPr/>
            </p14:nvContentPartPr>
            <p14:xfrm>
              <a:off x="5429250" y="4794250"/>
              <a:ext cx="368300" cy="6350"/>
            </p14:xfrm>
          </p:contentPart>
        </mc:Choice>
        <mc:Fallback xmlns="">
          <p:pic>
            <p:nvPicPr>
              <p:cNvPr id="26" name="墨迹 25"/>
            </p:nvPicPr>
            <p:blipFill>
              <a:blip r:embed="rId47"/>
            </p:blipFill>
            <p:spPr>
              <a:xfrm>
                <a:off x="5429250" y="4794250"/>
                <a:ext cx="368300" cy="635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7" name="墨迹 26"/>
              <p14:cNvContentPartPr/>
              <p14:nvPr/>
            </p14:nvContentPartPr>
            <p14:xfrm>
              <a:off x="6070600" y="4775200"/>
              <a:ext cx="717550" cy="6350"/>
            </p14:xfrm>
          </p:contentPart>
        </mc:Choice>
        <mc:Fallback xmlns="">
          <p:pic>
            <p:nvPicPr>
              <p:cNvPr id="27" name="墨迹 26"/>
            </p:nvPicPr>
            <p:blipFill>
              <a:blip r:embed="rId49"/>
            </p:blipFill>
            <p:spPr>
              <a:xfrm>
                <a:off x="6070600" y="4775200"/>
                <a:ext cx="717550" cy="635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28" name="墨迹 27"/>
              <p14:cNvContentPartPr/>
              <p14:nvPr/>
            </p14:nvContentPartPr>
            <p14:xfrm>
              <a:off x="6978650" y="4737100"/>
              <a:ext cx="431800" cy="63500"/>
            </p14:xfrm>
          </p:contentPart>
        </mc:Choice>
        <mc:Fallback xmlns="">
          <p:pic>
            <p:nvPicPr>
              <p:cNvPr id="28" name="墨迹 27"/>
            </p:nvPicPr>
            <p:blipFill>
              <a:blip r:embed="rId51"/>
            </p:blipFill>
            <p:spPr>
              <a:xfrm>
                <a:off x="6978650" y="4737100"/>
                <a:ext cx="431800" cy="63500"/>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29" name="墨迹 28"/>
              <p14:cNvContentPartPr/>
              <p14:nvPr/>
            </p14:nvContentPartPr>
            <p14:xfrm>
              <a:off x="7588250" y="4749800"/>
              <a:ext cx="425450" cy="19050"/>
            </p14:xfrm>
          </p:contentPart>
        </mc:Choice>
        <mc:Fallback xmlns="">
          <p:pic>
            <p:nvPicPr>
              <p:cNvPr id="29" name="墨迹 28"/>
            </p:nvPicPr>
            <p:blipFill>
              <a:blip r:embed="rId53"/>
            </p:blipFill>
            <p:spPr>
              <a:xfrm>
                <a:off x="7588250" y="4749800"/>
                <a:ext cx="425450" cy="19050"/>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30" name="墨迹 29"/>
              <p14:cNvContentPartPr/>
              <p14:nvPr/>
            </p14:nvContentPartPr>
            <p14:xfrm>
              <a:off x="3606800" y="4724400"/>
              <a:ext cx="730250" cy="69850"/>
            </p14:xfrm>
          </p:contentPart>
        </mc:Choice>
        <mc:Fallback xmlns="">
          <p:pic>
            <p:nvPicPr>
              <p:cNvPr id="30" name="墨迹 29"/>
            </p:nvPicPr>
            <p:blipFill>
              <a:blip r:embed="rId55"/>
            </p:blipFill>
            <p:spPr>
              <a:xfrm>
                <a:off x="3606800" y="4724400"/>
                <a:ext cx="730250" cy="6985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1" name="墨迹 30"/>
              <p14:cNvContentPartPr/>
              <p14:nvPr/>
            </p14:nvContentPartPr>
            <p14:xfrm>
              <a:off x="5975350" y="4705350"/>
              <a:ext cx="800100" cy="38100"/>
            </p14:xfrm>
          </p:contentPart>
        </mc:Choice>
        <mc:Fallback xmlns="">
          <p:pic>
            <p:nvPicPr>
              <p:cNvPr id="31" name="墨迹 30"/>
            </p:nvPicPr>
            <p:blipFill>
              <a:blip r:embed="rId57"/>
            </p:blipFill>
            <p:spPr>
              <a:xfrm>
                <a:off x="5975350" y="4705350"/>
                <a:ext cx="800100" cy="38100"/>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2" name="墨迹 31"/>
              <p14:cNvContentPartPr/>
              <p14:nvPr/>
            </p14:nvContentPartPr>
            <p14:xfrm>
              <a:off x="2794000" y="5372100"/>
              <a:ext cx="2127250" cy="25400"/>
            </p14:xfrm>
          </p:contentPart>
        </mc:Choice>
        <mc:Fallback xmlns="">
          <p:pic>
            <p:nvPicPr>
              <p:cNvPr id="32" name="墨迹 31"/>
            </p:nvPicPr>
            <p:blipFill>
              <a:blip r:embed="rId59"/>
            </p:blipFill>
            <p:spPr>
              <a:xfrm>
                <a:off x="2794000" y="5372100"/>
                <a:ext cx="2127250" cy="2540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3" name="墨迹 32"/>
              <p14:cNvContentPartPr/>
              <p14:nvPr/>
            </p14:nvContentPartPr>
            <p14:xfrm>
              <a:off x="7575550" y="4730750"/>
              <a:ext cx="495300" cy="12700"/>
            </p14:xfrm>
          </p:contentPart>
        </mc:Choice>
        <mc:Fallback xmlns="">
          <p:pic>
            <p:nvPicPr>
              <p:cNvPr id="33" name="墨迹 32"/>
            </p:nvPicPr>
            <p:blipFill>
              <a:blip r:embed="rId61"/>
            </p:blipFill>
            <p:spPr>
              <a:xfrm>
                <a:off x="7575550" y="4730750"/>
                <a:ext cx="495300" cy="12700"/>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34" name="墨迹 33"/>
              <p14:cNvContentPartPr/>
              <p14:nvPr/>
            </p14:nvContentPartPr>
            <p14:xfrm>
              <a:off x="5467350" y="5321300"/>
              <a:ext cx="336550" cy="6350"/>
            </p14:xfrm>
          </p:contentPart>
        </mc:Choice>
        <mc:Fallback xmlns="">
          <p:pic>
            <p:nvPicPr>
              <p:cNvPr id="34" name="墨迹 33"/>
            </p:nvPicPr>
            <p:blipFill>
              <a:blip r:embed="rId63"/>
            </p:blipFill>
            <p:spPr>
              <a:xfrm>
                <a:off x="5467350" y="5321300"/>
                <a:ext cx="336550" cy="6350"/>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35" name="墨迹 34"/>
              <p14:cNvContentPartPr/>
              <p14:nvPr/>
            </p14:nvContentPartPr>
            <p14:xfrm>
              <a:off x="7023100" y="4800600"/>
              <a:ext cx="190500" cy="209550"/>
            </p14:xfrm>
          </p:contentPart>
        </mc:Choice>
        <mc:Fallback xmlns="">
          <p:pic>
            <p:nvPicPr>
              <p:cNvPr id="35" name="墨迹 34"/>
            </p:nvPicPr>
            <p:blipFill>
              <a:blip r:embed="rId65"/>
            </p:blipFill>
            <p:spPr>
              <a:xfrm>
                <a:off x="7023100" y="4800600"/>
                <a:ext cx="190500" cy="209550"/>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36" name="墨迹 35"/>
              <p14:cNvContentPartPr/>
              <p14:nvPr/>
            </p14:nvContentPartPr>
            <p14:xfrm>
              <a:off x="7010400" y="4927600"/>
              <a:ext cx="171450" cy="114300"/>
            </p14:xfrm>
          </p:contentPart>
        </mc:Choice>
        <mc:Fallback xmlns="">
          <p:pic>
            <p:nvPicPr>
              <p:cNvPr id="36" name="墨迹 35"/>
            </p:nvPicPr>
            <p:blipFill>
              <a:blip r:embed="rId67"/>
            </p:blipFill>
            <p:spPr>
              <a:xfrm>
                <a:off x="7010400" y="4927600"/>
                <a:ext cx="171450" cy="114300"/>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37" name="墨迹 36"/>
              <p14:cNvContentPartPr/>
              <p14:nvPr/>
            </p14:nvContentPartPr>
            <p14:xfrm>
              <a:off x="5441950" y="4673600"/>
              <a:ext cx="406400" cy="139700"/>
            </p14:xfrm>
          </p:contentPart>
        </mc:Choice>
        <mc:Fallback xmlns="">
          <p:pic>
            <p:nvPicPr>
              <p:cNvPr id="37" name="墨迹 36"/>
            </p:nvPicPr>
            <p:blipFill>
              <a:blip r:embed="rId69"/>
            </p:blipFill>
            <p:spPr>
              <a:xfrm>
                <a:off x="5441950" y="4673600"/>
                <a:ext cx="406400" cy="139700"/>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38" name="墨迹 37"/>
              <p14:cNvContentPartPr/>
              <p14:nvPr/>
            </p14:nvContentPartPr>
            <p14:xfrm>
              <a:off x="5454650" y="4292600"/>
              <a:ext cx="152400" cy="31750"/>
            </p14:xfrm>
          </p:contentPart>
        </mc:Choice>
        <mc:Fallback xmlns="">
          <p:pic>
            <p:nvPicPr>
              <p:cNvPr id="38" name="墨迹 37"/>
            </p:nvPicPr>
            <p:blipFill>
              <a:blip r:embed="rId71"/>
            </p:blipFill>
            <p:spPr>
              <a:xfrm>
                <a:off x="5454650" y="4292600"/>
                <a:ext cx="152400" cy="31750"/>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39" name="墨迹 38"/>
              <p14:cNvContentPartPr/>
              <p14:nvPr/>
            </p14:nvContentPartPr>
            <p14:xfrm>
              <a:off x="5321300" y="4286250"/>
              <a:ext cx="647700" cy="514350"/>
            </p14:xfrm>
          </p:contentPart>
        </mc:Choice>
        <mc:Fallback xmlns="">
          <p:pic>
            <p:nvPicPr>
              <p:cNvPr id="39" name="墨迹 38"/>
            </p:nvPicPr>
            <p:blipFill>
              <a:blip r:embed="rId73"/>
            </p:blipFill>
            <p:spPr>
              <a:xfrm>
                <a:off x="5321300" y="4286250"/>
                <a:ext cx="647700" cy="514350"/>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40" name="墨迹 39"/>
              <p14:cNvContentPartPr/>
              <p14:nvPr/>
            </p14:nvContentPartPr>
            <p14:xfrm>
              <a:off x="355600" y="5994400"/>
              <a:ext cx="12700" cy="360"/>
            </p14:xfrm>
          </p:contentPart>
        </mc:Choice>
        <mc:Fallback xmlns="">
          <p:pic>
            <p:nvPicPr>
              <p:cNvPr id="40" name="墨迹 39"/>
            </p:nvPicPr>
            <p:blipFill>
              <a:blip r:embed="rId75"/>
            </p:blipFill>
            <p:spPr>
              <a:xfrm>
                <a:off x="355600" y="5994400"/>
                <a:ext cx="12700" cy="360"/>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41" name="墨迹 40"/>
              <p14:cNvContentPartPr/>
              <p14:nvPr/>
            </p14:nvContentPartPr>
            <p14:xfrm>
              <a:off x="355600" y="5981700"/>
              <a:ext cx="12700" cy="360"/>
            </p14:xfrm>
          </p:contentPart>
        </mc:Choice>
        <mc:Fallback xmlns="">
          <p:pic>
            <p:nvPicPr>
              <p:cNvPr id="41" name="墨迹 40"/>
            </p:nvPicPr>
            <p:blipFill>
              <a:blip r:embed="rId75"/>
            </p:blipFill>
            <p:spPr>
              <a:xfrm>
                <a:off x="355600" y="5981700"/>
                <a:ext cx="12700" cy="36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2" name="墨迹 41"/>
              <p14:cNvContentPartPr/>
              <p14:nvPr/>
            </p14:nvContentPartPr>
            <p14:xfrm>
              <a:off x="336550" y="5930900"/>
              <a:ext cx="1231900" cy="6350"/>
            </p14:xfrm>
          </p:contentPart>
        </mc:Choice>
        <mc:Fallback xmlns="">
          <p:pic>
            <p:nvPicPr>
              <p:cNvPr id="42" name="墨迹 41"/>
            </p:nvPicPr>
            <p:blipFill>
              <a:blip r:embed="rId78"/>
            </p:blipFill>
            <p:spPr>
              <a:xfrm>
                <a:off x="336550" y="5930900"/>
                <a:ext cx="1231900" cy="635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3" name="墨迹 42"/>
              <p14:cNvContentPartPr/>
              <p14:nvPr/>
            </p14:nvContentPartPr>
            <p14:xfrm>
              <a:off x="1670050" y="5905500"/>
              <a:ext cx="114300" cy="152400"/>
            </p14:xfrm>
          </p:contentPart>
        </mc:Choice>
        <mc:Fallback xmlns="">
          <p:pic>
            <p:nvPicPr>
              <p:cNvPr id="43" name="墨迹 42"/>
            </p:nvPicPr>
            <p:blipFill>
              <a:blip r:embed="rId80"/>
            </p:blipFill>
            <p:spPr>
              <a:xfrm>
                <a:off x="1670050" y="5905500"/>
                <a:ext cx="114300" cy="152400"/>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4" name="墨迹 43"/>
              <p14:cNvContentPartPr/>
              <p14:nvPr/>
            </p14:nvContentPartPr>
            <p14:xfrm>
              <a:off x="1809750" y="6057900"/>
              <a:ext cx="12700" cy="360"/>
            </p14:xfrm>
          </p:contentPart>
        </mc:Choice>
        <mc:Fallback xmlns="">
          <p:pic>
            <p:nvPicPr>
              <p:cNvPr id="44" name="墨迹 43"/>
            </p:nvPicPr>
            <p:blipFill>
              <a:blip r:embed="rId75"/>
            </p:blipFill>
            <p:spPr>
              <a:xfrm>
                <a:off x="1809750" y="6057900"/>
                <a:ext cx="12700" cy="360"/>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45" name="墨迹 44"/>
              <p14:cNvContentPartPr/>
              <p14:nvPr/>
            </p14:nvContentPartPr>
            <p14:xfrm>
              <a:off x="2038350" y="5835650"/>
              <a:ext cx="577850" cy="360"/>
            </p14:xfrm>
          </p:contentPart>
        </mc:Choice>
        <mc:Fallback xmlns="">
          <p:pic>
            <p:nvPicPr>
              <p:cNvPr id="45" name="墨迹 44"/>
            </p:nvPicPr>
            <p:blipFill>
              <a:blip r:embed="rId83"/>
            </p:blipFill>
            <p:spPr>
              <a:xfrm>
                <a:off x="2038350" y="5835650"/>
                <a:ext cx="577850" cy="360"/>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46" name="墨迹 45"/>
              <p14:cNvContentPartPr/>
              <p14:nvPr/>
            </p14:nvContentPartPr>
            <p14:xfrm>
              <a:off x="5226050" y="5848350"/>
              <a:ext cx="1612900" cy="69850"/>
            </p14:xfrm>
          </p:contentPart>
        </mc:Choice>
        <mc:Fallback xmlns="">
          <p:pic>
            <p:nvPicPr>
              <p:cNvPr id="46" name="墨迹 45"/>
            </p:nvPicPr>
            <p:blipFill>
              <a:blip r:embed="rId85"/>
            </p:blipFill>
            <p:spPr>
              <a:xfrm>
                <a:off x="5226050" y="5848350"/>
                <a:ext cx="1612900" cy="69850"/>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47" name="墨迹 46"/>
              <p14:cNvContentPartPr/>
              <p14:nvPr/>
            </p14:nvContentPartPr>
            <p14:xfrm>
              <a:off x="3854450" y="5835650"/>
              <a:ext cx="844550" cy="50800"/>
            </p14:xfrm>
          </p:contentPart>
        </mc:Choice>
        <mc:Fallback xmlns="">
          <p:pic>
            <p:nvPicPr>
              <p:cNvPr id="47" name="墨迹 46"/>
            </p:nvPicPr>
            <p:blipFill>
              <a:blip r:embed="rId87"/>
            </p:blipFill>
            <p:spPr>
              <a:xfrm>
                <a:off x="3854450" y="5835650"/>
                <a:ext cx="844550" cy="50800"/>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48" name="墨迹 47"/>
              <p14:cNvContentPartPr/>
              <p14:nvPr/>
            </p14:nvContentPartPr>
            <p14:xfrm>
              <a:off x="2978150" y="5861050"/>
              <a:ext cx="749300" cy="31750"/>
            </p14:xfrm>
          </p:contentPart>
        </mc:Choice>
        <mc:Fallback xmlns="">
          <p:pic>
            <p:nvPicPr>
              <p:cNvPr id="48" name="墨迹 47"/>
            </p:nvPicPr>
            <p:blipFill>
              <a:blip r:embed="rId89"/>
            </p:blipFill>
            <p:spPr>
              <a:xfrm>
                <a:off x="2978150" y="5861050"/>
                <a:ext cx="749300" cy="31750"/>
              </a:xfrm>
              <a:prstGeom prst="rect"/>
            </p:spPr>
          </p:pic>
        </mc:Fallback>
      </mc:AlternateContent>
    </p:spTree>
  </p:cSld>
  <p:clrMapOvr>
    <a:masterClrMapping/>
  </p:clrMapOvr>
</p:sld>
</file>

<file path=ppt/tags/tag1.xml><?xml version="1.0" encoding="utf-8"?>
<p:tagLst xmlns:p="http://schemas.openxmlformats.org/presentationml/2006/main">
  <p:tag name="KSO_WM_UNIT_TABLE_BEAUTIFY" val="smartTable{8bbfe1e4-67db-44be-b78f-9a32db36d3e5}"/>
</p:tagLst>
</file>

<file path=ppt/tags/tag2.xml><?xml version="1.0" encoding="utf-8"?>
<p:tagLst xmlns:p="http://schemas.openxmlformats.org/presentationml/2006/main">
  <p:tag name="KSO_WM_UNIT_PLACING_PICTURE_USER_VIEWPORT" val="{&quot;height&quot;:2700,&quot;width&quot;:926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4129</Words>
  <Application>WPS 演示</Application>
  <PresentationFormat>宽屏</PresentationFormat>
  <Paragraphs>383</Paragraphs>
  <Slides>27</Slides>
  <Notes>0</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27</vt:i4>
      </vt:variant>
    </vt:vector>
  </HeadingPairs>
  <TitlesOfParts>
    <vt:vector size="48" baseType="lpstr">
      <vt:lpstr>Arial</vt:lpstr>
      <vt:lpstr>宋体</vt:lpstr>
      <vt:lpstr>Wingdings</vt:lpstr>
      <vt:lpstr>Franklin Gothic Book</vt:lpstr>
      <vt:lpstr>楷体</vt:lpstr>
      <vt:lpstr>华文楷体</vt:lpstr>
      <vt:lpstr>微软雅黑</vt:lpstr>
      <vt:lpstr>楷体_GB2312</vt:lpstr>
      <vt:lpstr>Times New Roman</vt:lpstr>
      <vt:lpstr>Arial Rounded MT Bold</vt:lpstr>
      <vt:lpstr>等线</vt:lpstr>
      <vt:lpstr>Roboto</vt:lpstr>
      <vt:lpstr>Arial Unicode MS</vt:lpstr>
      <vt:lpstr>等线 Light</vt:lpstr>
      <vt:lpstr>Calibri</vt:lpstr>
      <vt:lpstr>黑体</vt:lpstr>
      <vt:lpstr>Tahoma</vt:lpstr>
      <vt:lpstr>新宋体</vt:lpstr>
      <vt:lpstr>Segoe Print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creator>
  <cp:lastModifiedBy>Σ(っ °Д °;)っ</cp:lastModifiedBy>
  <cp:revision>47</cp:revision>
  <dcterms:created xsi:type="dcterms:W3CDTF">2020-04-27T00:51:00Z</dcterms:created>
  <dcterms:modified xsi:type="dcterms:W3CDTF">2022-03-01T08:56:14Z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308A47083D7543199453F22FBFD50C9B</vt:lpwstr>
  </property>
  <property fmtid="{D5CDD505-2E9C-101B-9397-08002B2CF9AE}" pid="3" name="KSOProductBuildVer">
    <vt:lpwstr>2052-11.1.0.11365</vt:lpwstr>
  </property>
</Properties>
</file>