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.xml" ContentType="application/inkml+xml"/>
  <Override PartName="/ppt/ink/ink110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.xml" ContentType="application/inkml+xml"/>
  <Override PartName="/ppt/ink/ink120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.xml" ContentType="application/inkml+xml"/>
  <Override PartName="/ppt/ink/ink130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.xml" ContentType="application/inkml+xml"/>
  <Override PartName="/ppt/ink/ink80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.xml" ContentType="application/inkml+xml"/>
  <Override PartName="/ppt/ink/ink90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sldIdLst>
    <p:sldId id="341" r:id="rId4"/>
    <p:sldId id="296" r:id="rId5"/>
    <p:sldId id="339" r:id="rId6"/>
    <p:sldId id="356" r:id="rId7"/>
    <p:sldId id="357" r:id="rId8"/>
    <p:sldId id="283" r:id="rId9"/>
    <p:sldId id="352" r:id="rId10"/>
    <p:sldId id="353" r:id="rId11"/>
    <p:sldId id="284" r:id="rId12"/>
    <p:sldId id="354" r:id="rId13"/>
    <p:sldId id="360" r:id="rId14"/>
    <p:sldId id="355" r:id="rId15"/>
    <p:sldId id="358" r:id="rId16"/>
    <p:sldId id="359" r:id="rId17"/>
    <p:sldId id="285" r:id="rId18"/>
    <p:sldId id="286" r:id="rId19"/>
    <p:sldId id="287" r:id="rId20"/>
    <p:sldId id="289" r:id="rId21"/>
    <p:sldId id="362" r:id="rId22"/>
    <p:sldId id="293" r:id="rId23"/>
    <p:sldId id="361" r:id="rId24"/>
    <p:sldId id="288" r:id="rId25"/>
    <p:sldId id="290" r:id="rId26"/>
    <p:sldId id="291" r:id="rId27"/>
    <p:sldId id="292" r:id="rId28"/>
    <p:sldId id="297" r:id="rId29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2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2-02-22T00:55:47"/>
    </inkml:context>
    <inkml:brush xml:id="br0">
      <inkml:brushProperty name="width" value="0.05737" units="cm"/>
      <inkml:brushProperty name="height" value="0.05737" units="cm"/>
      <inkml:brushProperty name="color" value="#FF0000"/>
    </inkml:brush>
  </inkml:definitions>
  <inkml:trace contextRef="#ctx0" brushRef="#br0">30600.000000 55168.000000 798,'22.000000'-5.000000'-35,"-1.000000"1.000000"12 ,-4.000000 2.000000 10,-1.000000 1.000000 12,-1.000000 2.000000 6,1.000000 2.000000 0,1.000000 3.000000 0,0.000000 2.000000 1,1.000000 0.000000 0,-1.000000-2.000000 0,1.000000 0.000000-1,0.000000-3.000000 1,0.000000 0.000000-2,3.000000-1.000000 0,2.000000-1.000000-1,3.000000-1.000000 0,1.000000 0.000000-1,3.000000 0.000000 0,2.000000 0.000000 0,2.000000 0.000000-1,0.000000 0.000000 0,-2.000000 0.000000 0,-2.000000 0.000000 1,-2.000000 0.000000-1,-4.000000 0.000000 1,-3.000000 0.000000-2,-3.000000 0.000000 0,-5.000000 0.000000-1,2.000000 0.000000 0,7.000000 0.000000 0,6.000000 0.000000 0,7.000000 0.000000 1,3.000000 1.000000 0,-2.000000 0.000000 0,-2.000000 1.000000 2,-1.000000 0.000000 0,0.000000 1.000000 1,2.000000-2.000000 0,1.000000 1.000000 0,1.000000-2.000000 1,2.000000 0.000000 0,0.000000 0.000000 0,1.000000 0.000000-1,1.000000 0.000000 0,1.000000 0.000000 0,1.000000 0.000000-1,2.000000 0.000000-1,2.000000 0.000000 0,0.000000 0.000000 0,3.000000 0.000000 1,0.000000 0.000000-1,3.000000 0.000000 1,-1.000000 0.000000 0,1.000000 0.000000-1,0.000000 0.000000-1,0.000000 0.000000-1,0.000000 0.000000 0,-2.000000 2.000000-1,0.000000-1.000000 0,0.000000 2.000000-1,-1.000000 0.000000 1,1.000000 0.000000 0,1.000000 0.000000 0,1.000000 0.000000 1,0.000000-1.000000 1,3.000000 0.000000 0,0.000000-1.000000 2,2.000000 0.000000 1,1.000000-1.000000 0,0.000000 0.000000 0,0.000000 0.000000-1,-1.000000 0.000000 0,-1.000000-1.000000 0,-3.000000 0.000000-1,-5.000000-1.000000 1,-3.000000 0.000000-1,-5.000000-1.000000 0,-7.000000 1.000000 1,-6.000000 1.000000 1,-7.000000 1.000000 0,1.000000-1.000000 0,12.000000 0.000000 2,9.000000-1.000000 0,11.000000 0.000000 1,4.000000-1.000000 0,-2.000000 2.000000-2,-1.000000-1.000000 0,-1.000000 2.000000-1,-1.000000 0.000000-1,1.000000 2.000000-1,1.000000-1.000000 0,1.000000 2.000000-1,-1.000000 0.000000 0,1.000000 0.000000-1,0.000000 0.000000-1,0.000000 0.000000 0,-1.000000-1.000000 0,0.000000 0.000000 0,-1.000000-1.000000 0,0.000000 0.000000 0,-1.000000-1.000000 1,1.000000 0.000000 0,1.000000 0.000000-1,0.000000 0.000000 1,1.000000-1.000000 1,1.000000-1.000000 4,1.000000-2.000000 3,1.000000-1.000000 3,-1.000000 0.000000 1,1.000000 1.000000-3,0.000000 2.000000-3,0.000000 1.000000-1,-1.000000 1.000000-2,0.000000 0.000000 1,-1.000000 0.000000-1,-1.000000 0.000000 2,0.000000 0.000000-1,0.000000 2.000000-2,0.000000-1.000000 0,0.000000 2.000000-1,-1.000000 0.000000-1,1.000000 1.000000 0,0.000000 1.000000-1,0.000000 1.000000 0,0.000000-1.000000-1,1.000000-2.000000 2,1.000000 0.000000 0,0.000000-3.000000 1,1.000000 0.000000 0,1.000000 0.000000 2,1.000000 0.000000 1,0.000000 0.000000 1,0.000000 0.000000 0,-1.000000 0.000000 2,-2.000000 0.000000 0,-1.000000 0.000000 1,-2.000000 0.000000 0,0.000000 0.000000-1,-1.000000 0.000000 0,-1.000000 0.000000-1,-1.000000 1.000000-1,-3.000000 1.000000-2,-1.000000 2.000000 0,-3.000000 1.000000-2,-3.000000 1.000000-1,-3.000000-2.000000 1,-4.000000 0.000000 1,-4.000000 0.000000 0,-1.000000-1.000000 1,3.000000 1.000000-1,2.000000 1.000000-1,2.000000 1.000000 0,1.000000-1.000000 0,-2.000000 0.000000 0,-2.000000-1.000000 0,0.000000-1.000000-1,-4.000000 0.000000 0,-5.000000 0.000000 0,-3.000000 0.000000 1,-5.000000 0.000000-1,-7.000000-1.000000 0,-7.000000-2.000000-1,-9.000000-3.000000 0,-7.000000-2.000000 0,-7.000000-1.000000 0,-5.000000-1.000000 0,-3.000000-1.000000 2,-5.000000 0.000000 0,-4.000000-1.000000 1,-4.000000 3.000000-1,-4.000000 1.000000 0,-3.000000 1.000000 1,-5.000000 2.000000-2,-7.000000 0.000000 1,-7.000000 0.000000-2,-5.000000 2.000000-1,-8.000000 0.000000 0,-4.000000 0.000000 0,-5.000000 0.000000 0,-5.000000 0.000000-1,-4.000000 0.000000 0,2.000000 0.000000 0,-2.000000 0.000000 0,2.000000 0.000000 1,2.000000 0.000000 0,8.000000-1.000000 1,7.000000-1.000000 1,8.000000-1.000000 1,9.000000 0.000000 1,11.000000 0.000000-1,11.000000 0.000000 1,11.000000 1.000000 0,-4.000000-2.000000 1,-18.000000-1.000000-1,-18.000000-2.000000-1,-19.000000-1.000000 1,-9.000000-1.000000-1,1.000000 0.000000 1,1.000000 0.000000-1,1.000000 1.000000 1,0.000000-2.000000-1,1.000000 0.000000 1,1.000000 0.000000 0,0.000000-2.000000-1,-1.000000 1.000000 0,-4.000000 0.000000 0,-3.000000 1.000000-2,-4.000000 1.000000 0,-2.000000 1.000000 0,1.000000 3.000000-1,-1.000000 1.000000 0,0.000000 3.000000 0,1.000000 1.000000 0,1.000000-1.000000 0,2.000000-1.000000 0,1.000000-1.000000 1,2.000000 1.000000 0,1.000000 0.000000-1,2.000000 1.000000 0,1.000000 1.000000-1,3.000000-1.000000 1,3.000000 0.000000-1,4.000000-1.000000 1,4.000000 0.000000 0,2.000000-1.000000 1,1.000000 0.000000 2,0.000000 0.000000 1,2.000000 0.000000 2,2.000000 0.000000 0,5.000000 1.000000 0,5.000000 1.000000-1,6.000000 1.000000-1,6.000000 0.000000-1,7.000000 0.000000 0,8.000000 0.000000-1,6.000000 0.000000 0,-4.000000 1.000000 0,-16.000000 1.000000-1,-18.000000 2.000000 0,-17.000000 1.000000 0,-7.000000 1.000000 0,2.000000 2.000000 0,3.000000 2.000000 0,2.000000 1.000000 0,5.000000-1.000000 1,10.000000-2.000000 0,10.000000-4.000000 1,9.000000-2.000000-1,9.000000-3.000000 1,8.000000 0.000000 0,8.000000-1.000000 1,9.000000 0.000000 0,7.000000-2.000000-5,11.000000 0.000000-12,9.000000 0.000000-12,10.000000-2.000000-11,4.000000 0.000000-4,-3.000000 0.000000 6,-2.000000 0.000000 6,-2.000000 1.000000 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68450.000000 33600.000000,'-50.000000'-50.000000,"50.000000"0.000000,0.000000 0.000000,0.000000-25.000000,0.000000 0.000000,0.000000 25.000000,0.000000 0.000000,-25.000000 50.000000,0.000000 0.000000,-25.000000-25.000000,0.000000 0.000000,-50.000000 50.000000,0.000000 0.000000,-25.000000 50.000000,0.000000 0.000000,25.000000 100.000000,0.000000 0.000000,0.000000-25.000000,0.000000 0.000000,75.000000-25.000000,0.000000 0.000000,25.000000-100.000000,0.000000 0.000000,0.000000 50.000000,0.000000 0.000000,75.000000-75.000000,0.000000 0.000000,-25.000000 0.000000,0.000000 0.000000,75.000000-50.000000,0.000000 0.000000,-50.000000 0.000000,0.000000 0.000000,100.000000-100.000000,0.000000 0.000000,-100.000000 25.000000,0.000000 0.000000,-50.000000 100.000000,0.000000 0.000000,-25.000000 50.000000,0.000000 0.000000,-25.000000 75.000000,0.000000 0.000000,0.000000 75.000000,0.000000 0.000000,50.000000-75.000000,0.000000 0.000000,50.000000-100.000000,0.000000 0.000000,-25.000000 0.000000,0.000000 0.000000,75.000000-125.000000,0.000000 0.000000,-25.000000-25.000000,0.000000 0.000000,-50.000000 125.000000,0.000000 0.000000,-50.000000-25.000000,0.000000 0.000000,25.000000 0.000000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53450.000000 35150.000000,'0.000000'50.000000,"0.000000"-25.000000,0.000000 0.000000,25.000000-25.000000,0.000000 0.000000,0.000000 0.000000,0.000000 0.000000,0.000000-50.000000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20500.000000 45200.000000,'0.000000'-50.000000,"25.000000"50.000000,0.000000 0.000000,0.000000 25.000000,0.000000 0.000000,25.000000-25.000000,0.000000 0.000000,-25.000000 25.000000,0.000000 0.000000,25.000000-25.000000,0.000000 0.000000,0.000000 0.000000,0.000000 0.000000,0.000000 0.000000,0.000000 0.000000,25.000000 0.000000,0.000000 0.000000,0.000000 0.000000,0.000000 0.000000,0.000000 0.000000,0.000000 0.000000,25.000000 0.000000,0.000000 0.000000,-25.000000-25.000000,0.000000 0.000000,25.000000 25.000000,0.000000 0.000000,0.000000-25.000000,0.000000 0.000000,-25.000000 25.000000,0.000000 0.000000,0.000000 0.000000,0.000000 0.000000,0.000000 0.000000,0.000000 0.000000,25.000000-25.000000,0.000000 0.000000,-25.000000 25.000000,0.000000 0.000000,-25.000000-25.000000,0.000000 0.000000,25.000000 25.000000,0.000000 0.000000,-25.000000-25.000000,0.000000 0.000000,0.000000 25.000000,0.000000 0.000000,0.000000-25.000000,0.000000 0.000000,-25.000000 25.000000,0.000000 0.000000,0.000000 0.000000,0.000000 0.000000,0.000000 0.000000,0.000000 0.000000,-25.000000-25.000000,0.000000 0.000000,25.000000 25.000000,0.000000 0.000000,-50.000000 0.000000,0.000000 0.000000,0.000000 0.000000,0.000000 0.000000,-25.000000-25.000000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20500.000000 51950.000000,'-200.000000'0.000000,"175.000000"0.000000,0.000000 0.000000,100.000000 50.000000,0.000000 0.000000,-50.000000-50.000000,0.000000 0.000000,275.000000 50.000000,0.000000 0.000000,100.000000-50.000000,0.000000 0.000000,-25.000000-75.000000,0.000000 0.000000,-100.000000 0.000000,0.000000 0.000000,-150.000000 50.000000,0.000000 0.000000,-100.000000 25.000000,0.000000 0.000000,-50.000000 0.000000,0.000000 0.000000,0.000000 0.000000,0.000000 0.000000,0.000000-25.000000,0.000000 0.000000,-25.000000 25.000000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49750.000000 49500.000000,'0.000000'-100.000000,"-25.000000"-25.000000,0.000000 0.000000,0.000000 125.000000,0.000000 0.000000,-25.000000 100.000000,0.000000 0.000000,-25.000000 200.000000,0.000000 0.000000,75.000000 75.000000,0.000000 0.000000,75.000000-150.000000,0.000000 0.000000,100.000000-175.000000,0.000000 0.000000,-75.000000-50.000000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52800.000000 48250.000000,'-50.000000'-100.000000,"0.000000"100.000000,0.000000 0.000000,25.000000 150.000000,0.000000 0.000000,-50.000000 125.000000,0.000000 0.000000,-25.000000 100.000000,0.000000 0.000000,0.000000 0.000000,0.000000 0.000000,25.000000-200.000000,0.000000 0.000000,75.000000-125.000000,0.000000 0.000000,0.000000 0.000000,0.000000 0.000000,25.000000-75.000000,0.000000 0.000000,125.000000-175.000000,0.000000 0.000000,25.000000-25.000000,0.000000 0.000000,25.000000 75.000000,0.000000 0.000000,-50.000000 75.000000,0.000000 0.000000,-50.000000 50.000000,0.000000 0.000000,-75.000000 75.000000,0.000000 0.000000,-25.000000 0.000000,0.000000 0.000000,-100.000000 125.000000,0.000000 0.000000,25.000000-125.000000,0.000000 0.000000,-250.000000 225.000000,0.000000 0.000000,125.000000-125.000000,0.000000 0.000000,175.000000-200.000000,0.000000 0.000000,50.000000-25.000000,0.000000 0.000000,50.000000-25.000000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55350.000000 49400.000000,'-50.000000'0.000000,"25.000000"0.000000,0.000000 0.000000,-25.000000-25.000000,0.000000 0.000000,25.000000-50.000000,0.000000 0.000000,-25.000000 50.000000,0.000000 0.000000,25.000000 0.000000,0.000000 0.000000,-50.000000 25.000000,0.000000 0.000000,50.000000 0.000000,0.000000 0.000000,-150.000000 125.000000,0.000000 0.000000,0.000000 75.000000,0.000000 0.000000,50.000000 0.000000,0.000000 0.000000,100.000000-50.000000,0.000000 0.000000,100.000000-100.000000,0.000000 0.000000,75.000000-50.000000,0.000000 0.000000,50.000000-150.000000,0.000000 0.000000,-25.000000-50.000000,0.000000 0.000000,-75.000000 100.000000,0.000000 0.000000,-50.000000 75.000000,0.000000 0.000000,-50.000000 0.000000,0.000000 0.000000,-75.000000 150.000000,0.000000 0.000000,0.000000 25.000000,0.000000 0.000000,50.000000 0.000000,0.000000 0.000000,125.000000-100.000000,0.000000 0.000000,100.000000-100.000000,0.000000 0.000000,0.000000-100.000000,0.000000 0.000000,-75.000000 25.000000,0.000000 0.000000,-75.000000 100.000000,0.000000 0.000000,50.000000-75.000000,0.000000 0.000000,-50.000000 50.000000,0.000000 0.000000,-75.000000 25.000000,0.000000 0.000000,-50.000000 25.000000,0.000000 0.000000,-25.000000 50.000000,0.000000 0.000000,50.000000 25.000000,0.000000 0.000000,25.000000 75.000000,0.000000 0.000000,50.000000-75.000000,0.000000 0.000000,-25.000000-25.000000,0.000000 0.000000,75.000000 25.000000,0.000000 0.000000,-50.000000-75.000000,0.000000 0.000000,50.000000 50.000000,0.000000 0.000000,-75.000000-25.000000,0.000000 0.000000,50.000000 25.000000,0.000000 0.000000,-75.000000 50.000000,0.000000 0.000000,-75.000000-25.000000,0.000000 0.000000,-50.000000 0.000000,0.000000 0.000000,75.000000-75.000000,0.000000 0.000000,50.000000-150.000000,0.000000 0.000000,25.000000 50.000000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57550.000000 48800.000000,'0.000000'50.000000,"0.000000"-25.000000,0.000000 0.000000,25.000000 0.000000,0.000000 0.000000,-50.000000 50.000000,0.000000 0.000000,0.000000-25.000000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57400.000000 49500.000000,'0.000000'50.000000,"-25.000000"25.000000,0.000000 0.000000,25.000000 25.000000,0.000000 0.000000,-25.000000 25.000000,0.000000 0.000000,-25.000000 25.000000,0.000000 0.000000,0.000000-75.000000,0.000000 0.000000,75.000000-75.000000,0.000000 0.000000,0.000000 0.000000,0.000000 0.000000,25.000000-50.000000,0.000000 0.000000,0.000000 0.000000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58200.000000 49650.000000,'50.000000'-50.000000,"-25.000000"0.000000,0.000000 0.000000,-25.000000 0.000000,0.000000 0.000000,-25.000000 100.000000,0.000000 0.000000,-100.000000 150.000000,0.000000 0.000000,50.000000-75.000000,0.000000 0.000000,50.000000-50.000000,0.000000 0.000000,25.000000 25.000000,0.000000 0.000000,0.000000-75.000000,0.000000 0.000000,100.000000 25.000000,0.000000 0.000000,150.000000-100.000000,0.000000 0.000000,-25.000000-100.000000,0.000000 0.000000,-175.000000 100.000000,0.000000 0.000000,25.000000 0.000000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63100.000000 48500.000000,'-400.000000'50.000000,"325.000000"-50.000000,0.000000 0.000000,50.000000-25.000000,0.000000 0.000000,-25.000000 25.000000,0.000000 0.000000,25.000000 0.000000,0.000000 0.000000,-25.000000 100.000000,0.000000 0.000000,-25.000000 25.000000,0.000000 0.000000,75.000000 0.000000,0.000000 0.000000,50.000000 25.000000,0.000000 0.000000,0.000000-50.000000,0.000000 0.000000,-50.000000-75.000000,0.000000 0.000000,25.000000 100.000000,0.000000 0.000000,-25.000000-50.000000,0.000000 0.000000,-75.000000 0.000000,0.000000 0.000000,-75.000000-50.000000,0.000000 0.000000,-25.000000-50.000000,0.000000 0.000000,125.000000-100.000000,0.000000 0.000000,75.000000-25.000000,0.000000 0.000000,0.000000 100.000000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62750.000000 48600.000000,'100.000000'0.000000,"-25.000000"25.000000,0.000000 0.000000,25.000000 0.000000,0.000000 0.000000,50.000000-25.000000,0.000000 0.000000,25.000000 0.000000,0.000000 0.000000,-75.000000 0.000000,0.000000 0.000000,-75.000000-25.000000,0.000000 0.000000,50.000000 25.000000,0.000000 0.000000,-75.000000-25.000000,0.000000 0.000000,-25.000000 0.000000,0.000000 0.000000,0.000000 25.000000,0.000000 0.000000,-25.000000 0.000000,0.000000 0.000000,-25.000000 75.000000,0.000000 0.000000,0.000000 100.000000,0.000000 0.000000,0.000000 25.000000,0.000000 0.000000,50.000000-25.000000,0.000000 0.000000,25.000000-125.000000,0.000000 0.000000,0.000000 100.000000,0.000000 0.000000,0.000000-125.000000,0.000000 0.000000,50.000000 25.000000,0.000000 0.000000,-25.000000-50.000000,0.000000 0.000000,125.000000-50.000000,0.000000 0.000000,0.000000-150.000000,0.000000 0.000000,-25.000000 25.000000,0.000000 0.000000,-50.000000 50.000000,0.000000 0.000000,25.000000 50.000000,0.000000 0.000000,-75.000000 75.000000,0.000000 0.000000,0.000000 0.000000,0.000000 0.000000,0.000000 25.000000,0.000000 0.000000,-25.000000 100.000000,0.000000 0.000000,-50.000000 25.000000,0.000000 0.000000,50.000000-125.000000,0.000000 0.000000,-25.000000 75.000000,0.000000 0.000000,0.000000-75.000000,0.000000 0.000000,100.000000-125.000000,0.000000 0.000000,0.000000-100.000000,0.000000 0.000000,0.000000 100.000000,0.000000 0.000000,25.000000 25.000000,0.000000 0.000000,0.000000 25.000000,0.000000 0.000000,-50.000000 50.000000,0.000000 0.000000,0.000000 0.000000,0.000000 0.000000,-25.000000 0.000000,0.000000 0.000000,-25.000000 50.000000,0.000000 0.000000,-25.000000 25.000000,0.000000 0.000000,0.000000 25.000000,0.000000 0.000000,0.000000-25.000000,0.000000 0.000000,25.000000-50.000000,0.000000 0.000000,-50.000000 100.000000,0.000000 0.000000,25.000000-25.000000,0.000000 0.000000,25.000000-75.000000,0.000000 0.000000,0.000000 0.000000,0.000000 0.000000,50.000000-25.000000,0.000000 0.000000,100.000000-100.000000,0.000000 0.000000,-50.000000-50.000000,0.000000 0.000000,0.000000 50.000000,0.000000 0.000000,-25.000000 25.000000,0.000000 0.000000,-25.000000 50.000000,0.000000 0.000000,-50.000000 50.000000,0.000000 0.000000,-25.000000 50.000000,0.000000 0.000000,25.000000-50.000000,0.000000 0.000000,0.000000 75.000000,0.000000 0.000000,25.000000-50.000000,0.000000 0.000000,25.000000-25.000000,0.000000 0.000000,175.000000-125.000000,0.000000 0.000000,-75.000000-25.000000,0.000000 0.000000,-25.000000 25.000000,0.000000 0.000000,-25.000000 50.000000,0.000000 0.000000,-100.000000 25.000000,0.000000 0.000000,-25.000000 25.000000,0.000000 0.000000,0.000000 0.000000,0.000000 0.000000,-25.000000 75.000000,0.000000 0.000000,25.000000-50.000000,0.000000 0.000000,-75.000000 150.000000,0.000000 0.000000,50.000000-25.000000,0.000000 0.000000,75.000000-100.000000,0.000000 0.000000,125.000000-100.000000,0.000000 0.000000,0.000000-100.000000,0.000000 0.000000,-25.000000 25.000000,0.000000 0.000000,-100.000000 100.000000,0.000000 0.000000,0.000000 0.000000,0.000000 0.000000,-25.000000 0.000000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55500.000000 33850.000000,'-50.000000'0.000000,"50.000000"25.000000,0.000000 0.000000,-25.000000 50.000000,0.000000 0.000000,25.000000-50.000000,0.000000 0.000000,0.000000 50.000000,0.000000 0.000000,0.000000 25.000000,0.000000 0.000000,-25.000000 0.000000,0.000000 0.000000,0.000000-25.000000,0.000000 0.000000,25.000000-25.000000,0.000000 0.000000,0.000000-25.000000,0.000000 0.000000,50.000000-25.000000,0.000000 0.000000,25.000000 0.000000,0.000000 0.000000,-50.000000 0.000000,0.000000 0.000000,50.000000-25.000000,0.000000 0.000000,-50.000000 25.000000,0.000000 0.000000,50.000000 0.000000,0.000000 0.000000,0.000000 0.000000,0.000000 0.000000,-50.000000 50.000000,0.000000 0.000000,-25.000000 25.000000,0.000000 0.000000,-75.000000 50.000000,0.000000 0.000000,-50.000000 25.000000,0.000000 0.000000,25.000000-50.000000,0.000000 0.000000,75.000000-75.000000,0.000000 0.000000,-100.000000 0.000000,0.000000 0.000000,75.000000-50.000000,0.000000 0.000000,50.000000 0.000000,0.000000 0.000000,0.000000-200.000000,0.000000 0.000000,50.000000 125.000000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68300.000000 48250.000000,'-50.000000'50.000000,"75.000000"0.000000,0.000000 0.000000,75.000000 0.000000,0.000000 0.000000,50.000000-25.000000,0.000000 0.000000,-50.000000-25.000000,0.000000 0.000000,-75.000000 0.000000,0.000000 0.000000,75.000000-25.000000,0.000000 0.000000,-50.000000-25.000000,0.000000 0.000000,-50.000000 25.000000,0.000000 0.000000,-50.000000 25.000000,0.000000 0.000000,0.000000 75.000000,0.000000 0.000000,-25.000000 75.000000,0.000000 0.000000,-25.000000 75.000000,0.000000 0.000000,50.000000-25.000000,0.000000 0.000000,25.000000-150.000000,0.000000 0.000000,0.000000 100.000000,0.000000 0.000000,0.000000-100.000000,0.000000 0.000000,50.000000 0.000000,0.000000 0.000000,75.000000-75.000000,0.000000 0.000000,50.000000-100.000000,0.000000 0.000000,-25.000000 0.000000,0.000000 0.000000,-75.000000 50.000000,0.000000 0.000000,50.000000-50.000000,0.000000 0.000000,-50.000000 100.000000,0.000000 0.000000,-50.000000 50.000000,0.000000 0.000000,-50.000000 125.000000,0.000000 0.000000,50.000000-100.000000,0.000000 0.000000,0.000000-25.000000,0.000000 0.000000,-25.000000 25.000000,0.000000 0.000000,25.000000-25.000000,0.000000 0.000000,-25.000000 0.000000,0.000000 0.000000,25.000000 0.000000,0.000000 0.000000,0.000000 0.000000,0.000000 0.000000,0.000000 0.000000,0.000000 0.000000,0.000000 0.000000,0.000000 0.000000,100.000000-75.000000,0.000000 0.000000,25.000000-100.000000,0.000000 0.000000,25.000000 25.000000,0.000000 0.000000,-75.000000 75.000000,0.000000 0.000000,-50.000000 25.000000,0.000000 0.000000,0.000000 25.000000,0.000000 0.000000,0.000000 25.000000,0.000000 0.000000,-75.000000 100.000000,0.000000 0.000000,0.000000 0.000000,0.000000 0.000000,25.000000-75.000000,0.000000 0.000000,25.000000-25.000000,0.000000 0.000000,25.000000-75.000000,0.000000 0.000000,0.000000 25.000000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70900.000000 49250.000000,'100.000000'0.000000,"-75.000000"50.000000,0.000000 0.000000,-25.000000-25.000000,0.000000 0.000000,0.000000 0.000000,0.000000 0.000000,0.000000 0.000000,0.000000 0.000000,0.000000 25.000000,0.000000 0.000000,0.000000-25.000000,0.000000 0.000000,-25.000000 125.000000,0.000000 0.000000,0.000000-100.000000,0.000000 0.000000,50.000000-25.000000,0.000000 0.000000,50.000000-100.000000,0.000000 0.000000,-50.000000 25.000000,0.000000 0.000000,50.000000-75.000000,0.000000 0.000000,-50.000000 75.000000,0.000000 0.000000,75.000000-75.000000,0.000000 0.000000,-25.000000 25.000000,0.000000 0.000000,-25.000000 75.000000,0.000000 0.000000,-25.000000 25.000000,0.000000 0.000000,-25.000000 50.000000,0.000000 0.000000,0.000000 25.000000,0.000000 0.000000,-25.000000-25.000000,0.000000 0.000000,25.000000 0.000000,0.000000 0.000000,25.000000-50.000000,0.000000 0.000000,0.000000 25.000000,0.000000 0.000000,0.000000-25.000000,0.000000 0.000000,0.000000 0.000000,0.000000 0.000000,0.000000 0.000000,0.000000 0.000000,0.000000 0.000000,0.000000 0.000000,25.000000-25.000000,0.000000 0.000000,-25.000000 25.000000,0.000000 0.000000,0.000000-25.000000,0.000000 0.000000,0.000000 25.000000,0.000000 0.000000,0.000000 0.000000,0.000000 0.000000,0.000000-25.000000,0.000000 0.000000,0.000000 0.000000,0.000000 0.000000,0.000000 25.000000,0.000000 0.000000,-25.000000-25.000000,0.000000 0.000000,0.000000 0.000000,0.000000 0.000000,-75.000000 50.000000,0.000000 0.000000,50.000000 0.000000,0.000000 0.000000,-100.000000 125.000000,0.000000 0.000000,75.000000-75.000000,0.000000 0.000000,25.000000-25.000000,0.000000 0.000000,25.000000 0.000000,0.000000 0.000000,0.000000-25.000000,0.000000 0.000000,0.000000 0.000000,0.000000 0.000000,0.000000 25.000000,0.000000 0.000000,125.000000 25.000000,0.000000 0.000000,25.000000-125.000000,0.000000 0.000000,-25.000000-75.000000,0.000000 0.000000,-25.000000 50.000000,0.000000 0.000000,-50.000000 25.000000,0.000000 0.000000,-25.000000 25.000000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74300.000000 48700.000000,'50.000000'0.000000,"-25.000000"25.000000,0.000000 0.000000,0.000000 50.000000,0.000000 0.000000,-50.000000 125.000000,0.000000 0.000000,-125.000000 200.000000,0.000000 0.000000,-25.000000-50.000000,0.000000 0.000000,75.000000-225.000000,0.000000 0.000000,-425.000000 425.000000,0.000000 0.000000,200.000000-275.000000,0.000000 0.000000,175.000000-175.000000,0.000000 0.000000,-75.000000 50.000000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12850.000000 17400.000000,'50.000000'0.000000,"-50.000000"25.000000,0.000000 0.000000,50.000000 25.000000,0.000000 0.000000,-25.000000-25.000000,0.000000 0.000000,25.000000 25.000000,0.000000 0.000000,25.000000 75.000000,0.000000 0.000000,0.000000 0.000000,0.000000 0.000000,-75.000000-100.000000,0.000000 0.000000,25.000000 0.000000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14000.000000 17550.000000,'0.000000'-50.000000,"-25.000000"125.000000,0.000000 0.000000,-75.000000 75.000000,0.000000 0.000000,50.000000-100.000000,0.000000 0.000000,0.000000 0.000000,0.000000 0.000000,0.000000 0.000000,0.000000 0.000000,-25.000000 0.000000,0.000000 0.000000,0.000000-25.000000,0.000000 0.000000,0.000000 0.000000,0.000000 0.000000,-25.000000 0.000000,0.000000 0.000000,175.000000-25.000000,0.000000 0.000000,-25.000000 0.000000,0.000000 0.000000,50.000000 0.000000,0.000000 0.000000,50.000000-25.000000,0.000000 0.000000,-75.000000 0.000000,0.000000 0.000000,0.000000 0.000000,0.000000 0.000000,-50.000000 0.000000,0.000000 0.000000,25.000000 25.000000,0.000000 0.000000,-25.000000-25.000000,0.000000 0.000000,0.000000 25.000000,0.000000 0.000000,0.000000-25.000000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12950.000000 19050.000000,'-50.000000'50.000000,"100.000000"-25.000000,0.000000 0.000000,25.000000-25.000000,0.000000 0.000000,0.000000 0.000000,0.000000 0.000000,-50.000000 0.000000,0.000000 0.000000,100.000000 0.000000,0.000000 0.000000,-50.000000-25.000000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12550.000000 19900.000000,'-100.000000'50.000000,"100.000000"-25.000000,0.000000 0.000000,100.000000-25.000000,0.000000 0.000000,75.000000-25.000000,0.000000 0.000000,-100.000000 0.000000,0.000000 0.000000,75.000000-50.000000,0.000000 0.000000,-100.000000 50.000000,0.000000 0.000000,75.000000-50.000000,0.000000 0.000000,-25.000000 0.000000,0.000000 0.000000,-50.000000 0.000000,0.000000 0.000000,-50.000000 50.000000,0.000000 0.000000,0.000000 0.000000,0.000000 0.000000,-25.000000 0.000000,0.000000 0.000000,25.000000 0.000000,0.000000 0.000000,-50.000000 25.000000,0.000000 0.000000,0.000000 0.000000,0.000000 0.000000,0.000000 50.000000,0.000000 0.000000,-25.000000 75.000000,0.000000 0.000000,25.000000 25.000000,0.000000 0.000000,-50.000000 125.000000,0.000000 0.000000,50.000000-200.000000,0.000000 0.000000,-50.000000 200.000000,0.000000 0.000000,50.000000-175.000000,0.000000 0.000000,25.000000-75.000000,0.000000 0.000000,25.000000-75.000000,0.000000 0.000000,25.000000 0.000000,0.000000 0.000000,0.000000 25.000000,0.000000 0.000000,0.000000-50.000000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13600.000000 20000.000000,'50.000000'0.000000,"0.000000"25.000000,0.000000 0.000000,25.000000-25.000000,0.000000 0.000000,-25.000000 0.000000,0.000000 0.000000,-25.000000 25.000000,0.000000 0.000000,0.000000-25.000000,0.000000 0.000000,-25.000000 50.000000,0.000000 0.000000,0.000000 75.000000,0.000000 0.000000,-25.000000-25.000000,0.000000 0.000000,-25.000000-25.000000,0.000000 0.000000,25.000000-25.000000,0.000000 0.000000,50.000000-50.000000,0.000000 0.000000,75.000000-50.000000,0.000000 0.000000,-50.000000 25.000000,0.000000 0.000000,-25.000000 0.000000,0.000000 0.000000,75.000000-75.000000,0.000000 0.000000,-50.000000 50.000000,0.000000 0.000000,-50.000000 75.000000,0.000000 0.000000,-25.000000-25.000000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15000.000000 19600.000000,'-50.000000'0.000000,"150.000000"25.000000,0.000000 0.000000,25.000000-25.000000,0.000000 0.000000,0.000000-25.000000,0.000000 0.000000,-50.000000 25.000000,0.000000 0.000000,0.000000-25.000000,0.000000 0.000000,-50.000000 25.000000,0.000000 0.000000,-25.000000-25.000000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16800.000000 17950.000000,'50.000000'0.000000,"0.000000"50.000000,0.000000 0.000000,25.000000-25.000000,0.000000 0.000000,-50.000000-25.000000,0.000000 0.000000,50.000000 25.000000,0.000000 0.000000,-50.000000-25.000000,0.000000 0.000000,-25.000000 25.000000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55750.000000 34000.000000,'150.000000'0.000000,"-125.000000"0.000000,0.000000 0.000000,0.000000 0.000000,0.000000 0.000000,75.000000-25.000000,0.000000 0.000000,-50.000000 25.000000,0.000000 0.000000,0.000000 0.000000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16650.000000 18700.000000,'-50.000000'0.000000,"50.000000"50.000000,0.000000 0.000000,25.000000-50.000000,0.000000 0.000000,25.000000 25.000000,0.000000 0.000000,0.000000 0.000000,0.000000 0.000000,-25.000000 0.000000,0.000000 0.000000,25.000000-25.000000,0.000000 0.000000,-25.000000 25.000000,0.000000 0.000000,-25.000000 25.000000,0.000000 0.000000,-25.000000 0.000000,0.000000 0.000000,0.000000-25.000000,0.000000 0.000000,-50.000000 50.000000,0.000000 0.000000,0.000000 25.000000,0.000000 0.000000,0.000000-25.000000,0.000000 0.000000,50.000000-50.000000,0.000000 0.000000,25.000000 0.000000,0.000000 0.000000,0.000000 0.000000,0.000000 0.000000,50.000000-25.000000,0.000000 0.000000,50.000000-25.000000,0.000000 0.000000,25.000000-25.000000,0.000000 0.000000,-100.000000 25.000000,0.000000 0.000000,75.000000-25.000000,0.000000 0.000000,-100.000000 25.000000,0.000000 0.000000,50.000000 0.000000,0.000000 0.000000,-25.000000 25.000000,0.000000 0.000000,-25.000000-25.000000,0.000000 0.000000,-25.000000 50.000000,0.000000 0.000000,-25.000000 50.000000,0.000000 0.000000,-75.000000 100.000000,0.000000 0.000000,100.000000-150.000000,0.000000 0.000000,0.000000 25.000000,0.000000 0.000000,-25.000000 0.000000,0.000000 0.000000,-100.000000 150.000000,0.000000 0.000000,50.000000-75.000000,0.000000 0.000000,75.000000-75.000000,0.000000 0.000000,0.000000-25.000000,0.000000 0.000000,0.000000 0.000000,0.000000 0.000000,25.000000-50.000000,0.000000 0.000000,225.000000-250.000000,0.000000 0.000000,-200.000000 250.000000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17650.000000 19900.000000,'50.000000'-50.000000,"-75.000000"100.000000,0.000000 0.000000,-25.000000 100.000000,0.000000 0.000000,0.000000-50.000000,0.000000 0.000000,25.000000-75.000000,0.000000 0.000000,-50.000000 75.000000,0.000000 0.000000,50.000000-75.000000,0.000000 0.000000,-25.000000 25.000000,0.000000 0.000000,25.000000-75.000000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17500.000000 20200.000000,'50.000000'0.000000,"-25.000000"25.000000,0.000000 0.000000,25.000000 0.000000,0.000000 0.000000,-50.000000 0.000000,0.000000 0.000000,75.000000 25.000000,0.000000 0.000000,-25.000000-25.000000,0.000000 0.000000,-25.000000-25.000000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18250.000000 19600.000000,'50.000000'0.000000,"-50.000000"50.000000,0.000000 0.000000,25.000000-25.000000,0.000000 0.000000,-25.000000 0.000000,0.000000 0.000000,0.000000 0.000000,0.000000 0.000000,25.000000-25.000000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18700.000000 18850.000000,'0.000000'-50.000000,"-25.000000"25.000000,0.000000 0.000000,25.000000 50.000000,0.000000 0.000000,0.000000 50.000000,0.000000 0.000000,25.000000 100.000000,0.000000 0.000000,0.000000-25.000000,0.000000 0.000000,-25.000000-75.000000,0.000000 0.000000,0.000000 0.000000,0.000000 0.000000,0.000000 100.000000,0.000000 0.000000,0.000000-50.000000,0.000000 0.000000,0.000000 50.000000,0.000000 0.000000,0.000000-150.000000,0.000000 0.000000,0.000000 0.000000,0.000000 0.000000,0.000000 25.000000,0.000000 0.000000,-50.000000-25.000000,0.000000 0.000000,-50.000000-100.000000,0.000000 0.000000,25.000000 0.000000,0.000000 0.000000,25.000000 25.000000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19650.000000 19550.000000,'100.000000'0.000000,"100.000000"0.000000,0.000000 0.000000,-25.000000-50.000000,0.000000 0.000000,-50.000000 0.000000,0.000000 0.000000,-50.000000 0.000000,0.000000 0.000000,-50.000000 50.000000,0.000000 0.000000,-25.000000-25.000000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20750.000000 18950.000000,'-50.000000'0.000000,"0.000000"0.000000,0.000000 0.000000,25.000000 50.000000,0.000000 0.000000,25.000000 25.000000,0.000000 0.000000,-25.000000 100.000000,0.000000 0.000000,25.000000-50.000000,0.000000 0.000000,-25.000000-100.000000,0.000000 0.000000,25.000000 25.000000,0.000000 0.000000,0.000000 0.000000,0.000000 0.000000,-25.000000-25.000000,0.000000 0.000000,25.000000 25.000000,0.000000 0.000000,0.000000-25.000000,0.000000 0.000000,0.000000 0.000000,0.000000 0.000000,0.000000 0.000000,0.000000 0.000000,0.000000 25.000000,0.000000 0.000000,25.000000-25.000000,0.000000 0.000000,0.000000-25.000000,0.000000 0.000000,25.000000 0.000000,0.000000 0.000000,-25.000000 0.000000,0.000000 0.000000,75.000000 0.000000,0.000000 0.000000,75.000000-25.000000,0.000000 0.000000,-75.000000 0.000000,0.000000 0.000000,-50.000000 0.000000,0.000000 0.000000,25.000000 0.000000,0.000000 0.000000,0.000000-25.000000,0.000000 0.000000,-25.000000 50.000000,0.000000 0.000000,-25.000000-25.000000,0.000000 0.000000,0.000000 25.000000,0.000000 0.000000,0.000000 0.000000,0.000000 0.000000,0.000000-25.000000,0.000000 0.000000,-50.000000 25.000000,0.000000 0.000000,0.000000-25.000000,0.000000 0.000000,0.000000 0.000000,0.000000 0.000000,0.000000-25.000000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23300.000000 17800.000000,'0.000000'150.000000,"0.000000"-125.000000,0.000000 0.000000,0.000000 50.000000,0.000000 0.000000,0.000000 0.000000,0.000000 0.000000,0.000000-25.000000,0.000000 0.000000,0.000000 0.000000,0.000000 0.000000,0.000000-25.000000,0.000000 0.000000,0.000000 0.000000,0.000000 0.000000,0.000000 0.000000,0.000000 0.000000,0.000000 0.000000,0.000000 0.000000,0.000000 0.000000,0.000000 0.000000,0.000000 0.000000,0.000000 0.000000,0.000000-50.000000,0.000000 0.000000,0.000000-25.000000,0.000000 0.000000,0.000000 25.000000,0.000000 0.000000,0.000000-25.000000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23550.000000 18000.000000,'50.000000'0.000000,"-25.000000"0.000000,0.000000 0.000000,25.000000 25.000000,0.000000 0.000000,25.000000 0.000000,0.000000 0.000000,-50.000000-25.000000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22600.000000 18800.000000,'-50.000000'50.000000,"25.000000"0.000000,0.000000 0.000000,50.000000 25.000000,0.000000 0.000000,0.000000-50.000000,0.000000 0.000000,25.000000 50.000000,0.000000 0.000000,-25.000000 0.000000,0.000000 0.000000,0.000000-25.000000,0.000000 0.000000,25.000000 25.000000,0.000000 0.000000,-50.000000-25.000000,0.000000 0.000000,25.000000-25.000000,0.000000 0.000000,-25.000000 25.000000,0.000000 0.000000,25.000000-50.000000,0.000000 0.000000,-25.000000-25.000000,0.000000 0.000000,0.000000-25.000000,0.000000 0.000000,0.000000 25.000000,0.000000 0.000000,0.000000-25.000000,0.000000 0.000000,0.000000-50.000000,0.000000 0.000000,0.000000 75.000000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57300.000000 33700.000000,'50.000000'50.000000,"-50.000000"-25.000000,0.000000 0.000000,0.000000 75.000000,0.000000 0.000000,-25.000000 0.000000,0.000000 0.000000,0.000000 25.000000,0.000000 0.000000,-25.000000 0.000000,0.000000 0.000000,25.000000-50.000000,0.000000 0.000000,25.000000-50.000000,0.000000 0.000000,50.000000 0.000000,0.000000 0.000000,0.000000-25.000000,0.000000 0.000000,25.000000 0.000000,0.000000 0.000000,25.000000-25.000000,0.000000 0.000000,-25.000000 25.000000,0.000000 0.000000,-25.000000 0.000000,0.000000 0.000000,-50.000000 50.000000,0.000000 0.000000,-25.000000 75.000000,0.000000 0.000000,-75.000000 0.000000,0.000000 0.000000,25.000000 0.000000,0.000000 0.000000,50.000000-100.000000,0.000000 0.000000,-75.000000 50.000000,0.000000 0.000000,75.000000-50.000000,0.000000 0.000000,-125.000000 25.000000,0.000000 0.000000,50.000000-100.000000,0.000000 0.000000,100.000000-25.000000,0.000000 0.000000,-25.000000 25.000000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22900.000000 19350.000000,'-50.000000'0.000000,"25.000000"0.000000,0.000000 0.000000,0.000000 0.000000,0.000000 0.000000,25.000000-25.000000,0.000000 0.000000,50.000000 25.000000,0.000000 0.000000,-25.000000 0.000000,0.000000 0.000000,0.000000-25.000000,0.000000 0.000000,50.000000 25.000000,0.000000 0.000000,-50.000000 0.000000,0.000000 0.000000,75.000000 0.000000,0.000000 0.000000,-75.000000 0.000000,0.000000 0.000000,0.000000 0.000000,0.000000 0.000000,50.000000 0.000000,0.000000 0.000000,-50.000000-25.000000,0.000000 0.000000,0.000000 25.000000,0.000000 0.000000,-50.000000 25.000000,0.000000 0.000000,0.000000 0.000000,0.000000 0.000000,0.000000-25.000000,0.000000 0.000000,0.000000 25.000000,0.000000 0.000000,0.000000 0.000000,0.000000 0.000000,0.000000 0.000000,0.000000 0.000000,0.000000 0.000000,0.000000 0.000000,0.000000 0.000000,0.000000 0.000000,-25.000000 25.000000,0.000000 0.000000,50.000000-25.000000,0.000000 0.000000,0.000000 0.000000,0.000000 0.000000,-25.000000-25.000000,0.000000 0.000000,50.000000 0.000000,0.000000 0.000000,0.000000 0.000000,0.000000 0.000000,0.000000 0.000000,0.000000 0.000000,0.000000-25.000000,0.000000 0.000000,0.000000 25.000000,0.000000 0.000000,25.000000-50.000000,0.000000 0.000000,-25.000000 25.000000,0.000000 0.000000,0.000000 25.000000,0.000000 0.000000,-25.000000-25.000000,0.000000 0.000000,25.000000 25.000000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22350.000000 20450.000000,'-100.000000'0.000000,"75.000000"0.000000,0.000000 0.000000,25.000000 25.000000,0.000000 0.000000,0.000000 0.000000,0.000000 0.000000,0.000000 0.000000,0.000000 0.000000,25.000000 25.000000,0.000000 0.000000,-25.000000-25.000000,0.000000 0.000000,0.000000 0.000000,0.000000 0.000000,25.000000 0.000000,0.000000 0.000000,-25.000000 0.000000,0.000000 0.000000,0.000000 0.000000,0.000000 0.000000,0.000000 0.000000,0.000000 0.000000,0.000000 0.000000,0.000000 0.000000,25.000000-75.000000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22850.000000 20300.000000,'50.000000'100.000000,"-25.000000"-100.000000,0.000000 0.000000,-25.000000 25.000000,0.000000 0.000000,25.000000 0.000000,0.000000 0.000000,-25.000000 0.000000,0.000000 0.000000,0.000000 0.000000,0.000000 0.000000,0.000000 0.000000,0.000000 0.000000,0.000000 0.000000,0.000000 0.000000,0.000000 0.000000,0.000000 0.000000,25.000000-25.000000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23550.000000 20250.000000,'50.000000'50.000000,"-25.000000"-25.000000,0.000000 0.000000,-25.000000 0.000000,0.000000 0.000000,0.000000 0.000000,0.000000 0.000000,0.000000 0.000000,0.000000 0.000000,0.000000 0.000000,0.000000 0.000000,0.000000 0.000000,0.000000 0.000000,0.000000 0.000000,0.000000 0.000000,0.000000 0.000000,0.000000 0.000000,25.000000-25.000000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24250.000000 20250.000000,'100.000000'100.000000,"-75.000000"-75.000000,0.000000 0.000000,-25.000000 0.000000,0.000000 0.000000,0.000000 0.000000,0.000000 0.000000,0.000000 25.000000,0.000000 0.000000,25.000000-25.000000,0.000000 0.000000,-25.000000 0.000000,0.000000 0.000000,0.000000 0.000000,0.000000 0.000000,0.000000 50.000000,0.000000 0.000000,0.000000-50.000000,0.000000 0.000000,0.000000 0.000000,0.000000 0.000000,0.000000 0.000000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28900.000000 33900.000000,'100.000000'0.000000,"25.000000"0.000000,0.000000 0.000000,75.000000-50.000000,0.000000 0.000000,25.000000-25.000000,0.000000 0.000000,-50.000000 75.000000,0.000000 0.000000,-100.000000 0.000000,0.000000 0.000000,-25.000000 0.000000,0.000000 0.000000,-25.000000 25.000000,0.000000 0.000000,50.000000 0.000000,0.000000 0.000000,-50.000000-25.000000,0.000000 0.000000,25.000000 25.000000,0.000000 0.000000,-25.000000-25.000000,0.000000 0.000000,0.000000 25.000000,0.000000 0.000000,0.000000 0.000000,0.000000 0.000000,0.000000-25.000000,0.000000 0.000000,0.000000 0.000000,0.000000 0.000000,25.000000 0.000000,0.000000 0.000000,-25.000000 0.000000,0.000000 0.000000,0.000000 0.000000,0.000000 0.000000,25.000000 0.000000,0.000000 0.000000,0.000000 0.000000,0.000000 0.000000,-25.000000 0.000000,0.000000 0.000000,25.000000 0.000000,0.000000 0.000000,0.000000-25.000000,0.000000 0.000000,0.000000 25.000000,0.000000 0.000000,-25.000000-25.000000,0.000000 0.000000,50.000000 25.000000,0.000000 0.000000,0.000000-25.000000,0.000000 0.000000,0.000000 0.000000,0.000000 0.000000,-25.000000 25.000000,0.000000 0.000000,-25.000000 0.000000,0.000000 0.000000,50.000000 0.000000,0.000000 0.000000,-25.000000-25.000000,0.000000 0.000000,-25.000000 25.000000,0.000000 0.000000,25.000000 0.000000,0.000000 0.000000,0.000000 0.000000,0.000000 0.000000,0.000000 0.000000,0.000000 0.000000,0.000000 0.000000,0.000000 0.000000,0.000000 25.000000,0.000000 0.000000,0.000000-25.000000,0.000000 0.000000,0.000000 0.000000,0.000000 0.000000,0.000000 0.000000,0.000000 0.000000,-25.000000 25.000000,0.000000 0.000000,25.000000-25.000000,0.000000 0.000000,0.000000 0.000000,0.000000 0.000000,0.000000 0.000000,0.000000 0.000000,0.000000 0.000000,0.000000 0.000000,0.000000 0.000000,0.000000 0.000000,0.000000 0.000000,0.000000 0.000000,0.000000 0.000000,0.000000 0.000000,25.000000 0.000000,0.000000 0.000000,-25.000000-25.000000,0.000000 0.000000,0.000000 25.000000,0.000000 0.000000,0.000000-25.000000,0.000000 0.000000,25.000000 25.000000,0.000000 0.000000,-25.000000 0.000000,0.000000 0.000000,0.000000-25.000000,0.000000 0.000000,0.000000 25.000000,0.000000 0.000000,25.000000 0.000000,0.000000 0.000000,-25.000000 0.000000,0.000000 0.000000,-25.000000 0.000000,0.000000 0.000000,50.000000-25.000000,0.000000 0.000000,0.000000 25.000000,0.000000 0.000000,-50.000000 0.000000,0.000000 0.000000,0.000000 0.000000,0.000000 0.000000,0.000000 0.000000,0.000000 0.000000,0.000000 0.000000,0.000000 0.000000,0.000000 0.000000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14050.000000 31600.000000,'-50.000000'-50.000000,"50.000000"25.000000,0.000000 0.000000,0.000000 0.000000,0.000000 0.000000,0.000000 0.000000,0.000000 0.000000,-25.000000 0.000000,0.000000 0.000000,25.000000 0.000000,0.000000 0.000000,0.000000-25.000000,0.000000 0.000000,0.000000 0.000000,0.000000 0.000000,0.000000 0.000000,0.000000 0.000000,25.000000 0.000000,0.000000 0.000000,-25.000000 0.000000,0.000000 0.000000,25.000000 0.000000,0.000000 0.000000,-25.000000 0.000000,0.000000 0.000000,0.000000 25.000000,0.000000 0.000000,0.000000-25.000000,0.000000 0.000000,0.000000 25.000000,0.000000 0.000000,0.000000 0.000000,0.000000 0.000000,0.000000 0.000000,0.000000 0.000000,-25.000000 0.000000,0.000000 0.000000,0.000000 25.000000,0.000000 0.000000,-25.000000-25.000000,0.000000 0.000000,-25.000000 25.000000,0.000000 0.000000,25.000000 0.000000,0.000000 0.000000,0.000000 0.000000,0.000000 0.000000,0.000000 25.000000,0.000000 0.000000,0.000000 25.000000,0.000000 0.000000,0.000000 0.000000,0.000000 0.000000,0.000000 0.000000,0.000000 0.000000,0.000000 0.000000,0.000000 0.000000,25.000000 0.000000,0.000000 0.000000,0.000000-25.000000,0.000000 0.000000,25.000000 100.000000,0.000000 0.000000,0.000000 0.000000,0.000000 0.000000,100.000000-100.000000,0.000000 0.000000,50.000000-25.000000,0.000000 0.000000,175.000000-175.000000,0.000000 0.000000,-275.000000 150.000000,0.000000 0.000000,25.000000 0.000000,0.000000 0.000000,50.000000 25.000000,0.000000 0.000000,-100.000000 125.000000,0.000000 0.000000,-25.000000 75.000000,0.000000 0.000000,-100.000000 325.000000,0.000000 0.000000,0.000000-200.000000,0.000000 0.000000,75.000000-225.000000,0.000000 0.000000,-50.000000 200.000000,0.000000 0.000000,50.000000 0.000000,0.000000 0.000000,25.000000-225.000000,0.000000 0.000000,0.000000-275.000000,0.000000 0.000000,75.000000-75.000000,0.000000 0.000000,-50.000000 175.000000,0.000000 0.000000,0.000000 25.000000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16700.000000 30150.000000,'0.000000'-50.000000,"25.000000"50.000000,0.000000 0.000000,0.000000 0.000000,0.000000 0.000000,0.000000 25.000000,0.000000 0.000000,-25.000000 0.000000,0.000000 0.000000,25.000000 0.000000,0.000000 0.000000,-25.000000 25.000000,0.000000 0.000000,25.000000-25.000000,0.000000 0.000000,-25.000000 75.000000,0.000000 0.000000,0.000000-50.000000,0.000000 0.000000,0.000000 25.000000,0.000000 0.000000,0.000000 100.000000,0.000000 0.000000,0.000000-150.000000,0.000000 0.000000,0.000000-75.000000,0.000000 0.000000,25.000000-75.000000,0.000000 0.000000,-25.000000 100.000000,0.000000 0.000000,25.000000-25.000000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17300.000000 30100.000000,'50.000000'0.000000,"0.000000"25.000000,0.000000 0.000000,50.000000-25.000000,0.000000 0.000000,0.000000 0.000000,0.000000 0.000000,-75.000000 0.000000,0.000000 0.000000,0.000000 0.000000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15900.000000 31300.000000,'0.000000'-50.000000,"-25.000000"50.000000,0.000000 0.000000,50.000000 0.000000,0.000000 0.000000,-25.000000 25.000000,0.000000 0.000000,25.000000 25.000000,0.000000 0.000000,0.000000-25.000000,0.000000 0.000000,0.000000 0.000000,0.000000 0.000000,0.000000 25.000000,0.000000 0.000000,0.000000-25.000000,0.000000 0.000000,-25.000000 25.000000,0.000000 0.000000,25.000000 0.000000,0.000000 0.000000,0.000000 0.000000,0.000000 0.000000,0.000000-25.000000,0.000000 0.000000,0.000000 25.000000,0.000000 0.000000,25.000000 125.000000,0.000000 0.000000,-25.000000-50.000000,0.000000 0.000000,-25.000000-75.000000,0.000000 0.000000,-25.000000-150.000000,0.000000 0.000000,25.000000 75.000000,0.000000 0.000000,0.000000-100.000000,0.000000 0.000000,0.000000 75.000000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57700.000000 33800.000000,'100.000000'50.000000,"0.000000"-50.000000,0.000000 0.000000,25.000000 25.000000,0.000000 0.000000,-50.000000-25.000000,0.000000 0.000000,-50.000000-25.000000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16450.000000 31750.000000,'-50.000000'-50.000000,"75.000000"50.000000,0.000000 0.000000,100.000000 0.000000,0.000000 0.000000,0.000000 0.000000,0.000000 0.000000,25.000000 0.000000,0.000000 0.000000,-100.000000-25.000000,0.000000 0.000000,50.000000 25.000000,0.000000 0.000000,-50.000000 0.000000,0.000000 0.000000,-25.000000 0.000000,0.000000 0.000000,-100.000000 25.000000,0.000000 0.000000,-50.000000 75.000000,0.000000 0.000000,50.000000-25.000000,0.000000 0.000000,-75.000000 75.000000,0.000000 0.000000,100.000000-25.000000,0.000000 0.000000,50.000000-75.000000,0.000000 0.000000,75.000000-50.000000,0.000000 0.000000,25.000000 0.000000,0.000000 0.000000,-75.000000-25.000000,0.000000 0.000000,50.000000-50.000000,0.000000 0.000000,-25.000000 25.000000,0.000000 0.000000,-50.000000 25.000000,0.000000 0.000000,-25.000000 25.000000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16050.000000 33000.000000,'-100.000000'0.000000,"75.000000"0.000000,0.000000 0.000000,25.000000 25.000000,0.000000 0.000000,0.000000 25.000000,0.000000 0.000000,25.000000-25.000000,0.000000 0.000000,-25.000000 0.000000,0.000000 0.000000,25.000000 0.000000,0.000000 0.000000,-25.000000 0.000000,0.000000 0.000000,0.000000 0.000000,0.000000 0.000000,0.000000 0.000000,0.000000 0.000000,25.000000 0.000000,0.000000 0.000000,-25.000000 25.000000,0.000000 0.000000,0.000000-25.000000,0.000000 0.000000,0.000000 0.000000,0.000000 0.000000,0.000000 0.000000,0.000000 0.000000,25.000000-75.000000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16750.000000 32800.000000,'50.000000'0.000000,"-25.000000"0.000000,0.000000 0.000000,0.000000 0.000000,0.000000 0.000000,-25.000000 25.000000,0.000000 0.000000,25.000000 0.000000,0.000000 0.000000,-25.000000 0.000000,0.000000 0.000000,25.000000 0.000000,0.000000 0.000000,-25.000000 0.000000,0.000000 0.000000,0.000000 0.000000,0.000000 0.000000,25.000000 0.000000,0.000000 0.000000,-25.000000 0.000000,0.000000 0.000000,0.000000 0.000000,0.000000 0.000000,25.000000-25.000000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17600.000000 32800.000000,'50.000000'0.000000,"-50.000000"50.000000,0.000000 0.000000,25.000000-25.000000,0.000000 0.000000,-25.000000 0.000000,0.000000 0.000000,25.000000 0.000000,0.000000 0.000000,-25.000000 0.000000,0.000000 0.000000,50.000000 25.000000,0.000000 0.000000,-25.000000-50.000000,0.000000 0.000000,0.000000 25.000000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18450.000000 32850.000000,'50.000000'-50.000000,"0.000000"50.000000,0.000000 0.000000,-25.000000 100.000000,0.000000 0.000000,-25.000000 50.000000,0.000000 0.000000,25.000000-75.000000,0.000000 0.000000,0.000000-75.000000,0.000000 0.000000,0.000000 25.000000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21500.000000 31050.000000,'0.000000'-50.000000,"0.000000"25.000000,0.000000 0.000000,0.000000 0.000000,0.000000 0.000000,-25.000000 25.000000,0.000000 0.000000,25.000000 25.000000,0.000000 0.000000,0.000000 25.000000,0.000000 0.000000,-25.000000-25.000000,0.000000 0.000000,25.000000 25.000000,0.000000 0.000000,0.000000 0.000000,0.000000 0.000000,-25.000000 0.000000,0.000000 0.000000,25.000000-25.000000,0.000000 0.000000,-25.000000 25.000000,0.000000 0.000000,25.000000 0.000000,0.000000 0.000000,0.000000-25.000000,0.000000 0.000000,-25.000000 25.000000,0.000000 0.000000,25.000000 100.000000,0.000000 0.000000,0.000000-100.000000,0.000000 0.000000,25.000000-25.000000,0.000000 0.000000,50.000000 0.000000,0.000000 0.000000,0.000000-50.000000,0.000000 0.000000,25.000000-25.000000,0.000000 0.000000,-25.000000 50.000000,0.000000 0.000000,-50.000000 0.000000,0.000000 0.000000,-25.000000 25.000000,0.000000 0.000000,-25.000000 50.000000,0.000000 0.000000,-150.000000 100.000000,0.000000 0.000000,0.000000 0.000000,0.000000 0.000000,25.000000-125.000000,0.000000 0.000000,100.000000-50.000000,0.000000 0.000000,0.000000-200.000000,0.000000 0.000000,50.000000 150.000000,0.000000 0.000000,0.000000 0.000000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21600.000000 31200.000000,'150.000000'0.000000,"-125.000000"0.000000,0.000000 0.000000,25.000000 0.000000,0.000000 0.000000,25.000000 0.000000,0.000000 0.000000,-50.000000 0.000000,0.000000 0.000000,25.000000 0.000000,0.000000 0.000000,0.000000-25.000000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23200.000000 31150.000000,'0.000000'50.000000,"0.000000"-25.000000,0.000000 0.000000,0.000000 0.000000,0.000000 0.000000,0.000000 0.000000,0.000000 0.000000,0.000000 25.000000,0.000000 0.000000,0.000000 0.000000,0.000000 0.000000,-25.000000 0.000000,0.000000 0.000000,25.000000 0.000000,0.000000 0.000000,-25.000000 0.000000,0.000000 0.000000,25.000000 0.000000,0.000000 0.000000,-25.000000 0.000000,0.000000 0.000000,25.000000 0.000000,0.000000 0.000000,0.000000 0.000000,0.000000 0.000000,0.000000-25.000000,0.000000 0.000000,0.000000 25.000000,0.000000 0.000000,25.000000-25.000000,0.000000 0.000000,150.000000-25.000000,0.000000 0.000000,-75.000000-150.000000,0.000000 0.000000,-50.000000-25.000000,0.000000 0.000000,-25.000000 25.000000,0.000000 0.000000,-75.000000 100.000000,0.000000 0.000000,25.000000 25.000000,0.000000 0.000000,-75.000000 0.000000,0.000000 0.000000,0.000000 25.000000,0.000000 0.000000,75.000000 0.000000,0.000000 0.000000,0.000000 0.000000,0.000000 0.000000,-25.000000 0.000000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61900.000000 7350.000000,'100.000000'0.000000,"0.000000"50.000000,0.000000 0.000000,50.000000-50.000000,0.000000 0.000000,75.000000 0.000000,0.000000 0.000000,25.000000-50.000000,0.000000 0.000000,50.000000 25.000000,0.000000 0.000000,-100.000000 25.000000,0.000000 0.000000,250.000000-75.000000,0.000000 0.000000,-150.000000 0.000000,0.000000 0.000000,-200.000000 75.000000,0.000000 0.000000,200.000000 0.000000,0.000000 0.000000,-100.000000 0.000000,0.000000 0.000000,-50.000000 25.000000,0.000000 0.000000,-75.000000-25.000000,0.000000 0.000000,-50.000000 0.000000,0.000000 0.000000,-50.000000-50.000000,0.000000 0.000000,-50.000000 50.000000,0.000000 0.000000,25.000000 25.000000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17200.000000 34650.000000,'-50.000000'0.000000,"25.000000"-25.000000,0.000000 0.000000,0.000000 0.000000,0.000000 0.000000,0.000000 0.000000,0.000000 0.000000,25.000000 0.000000,0.000000 0.000000,0.000000-50.000000,0.000000 0.000000,25.000000 50.000000,0.000000 0.000000,75.000000-50.000000,0.000000 0.000000,-75.000000 75.000000,0.000000 0.000000,0.000000 0.000000,0.000000 0.000000,0.000000 0.000000,0.000000 0.000000,25.000000 100.000000,0.000000 0.000000,-50.000000-75.000000,0.000000 0.000000,0.000000 75.000000,0.000000 0.000000,-25.000000-75.000000,0.000000 0.000000,0.000000 25.000000,0.000000 0.000000,-25.000000-25.000000,0.000000 0.000000,25.000000-25.000000,0.000000 0.000000,0.000000-50.000000,0.000000 0.000000,25.000000-50.000000,0.000000 0.000000,25.000000 25.000000,0.000000 0.000000,0.000000 75.000000,0.000000 0.000000,50.000000-50.000000,0.000000 0.000000,-25.000000 50.000000,0.000000 0.000000,-50.000000 50.000000,0.000000 0.000000,0.000000-25.000000,0.000000 0.000000,-25.000000 75.000000,0.000000 0.000000,-50.000000-50.000000,0.000000 0.000000,25.000000-25.000000,0.000000 0.000000,25.000000-50.000000,0.000000 0.000000,0.000000 0.000000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52750.000000 39500.000000,'0.000000'-100.000000,"0.000000"75.000000,0.000000 0.000000,25.000000 100.000000,0.000000 0.000000,25.000000 75.000000,0.000000 0.000000,-50.000000 75.000000,0.000000 0.000000,-25.000000-50.000000,0.000000 0.000000,25.000000-100.000000,0.000000 0.000000,0.000000-50.000000,0.000000 0.000000,-25.000000 0.000000,0.000000 0.000000,50.000000-125.000000,0.000000 0.000000,0.000000 75.000000,0.000000 0.000000,0.000000-25.000000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35200.000000 39250.000000,'-100.000000'0.000000,"100.000000"25.000000,0.000000 0.000000,25.000000-25.000000,0.000000 0.000000,100.000000 0.000000,0.000000 0.000000,-75.000000 0.000000,0.000000 0.000000,275.000000 0.000000,0.000000 0.000000,50.000000 0.000000,0.000000 0.000000,0.000000 0.000000,0.000000 0.000000,50.000000 0.000000,0.000000 0.000000,-25.000000 0.000000,0.000000 0.000000,-175.000000-25.000000,0.000000 0.000000,-150.000000 25.000000,0.000000 0.000000,100.000000 0.000000,0.000000 0.000000,-150.000000 0.000000,0.000000 0.000000,-50.000000 0.000000,0.000000 0.000000,-75.000000 0.000000,0.000000 0.000000,75.000000 0.000000,0.000000 0.000000,-25.000000 25.000000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41650.000000 36700.000000,'-100.000000'0.000000,"75.000000"0.000000,0.000000 0.000000,125.000000 0.000000,0.000000 0.000000,50.000000 25.000000,0.000000 0.000000,25.000000 0.000000,0.000000 0.000000,25.000000 0.000000,0.000000 0.000000,-50.000000-25.000000,0.000000 0.000000,-75.000000-25.000000,0.000000 0.000000,-75.000000 0.000000,0.000000 0.000000,-25.000000 25.000000,0.000000 0.000000,-25.000000 0.000000,0.000000 0.000000,25.000000 0.000000,0.000000 0.000000,-25.000000 25.000000,0.000000 0.000000,25.000000-25.000000,0.000000 0.000000,-25.000000 25.000000,0.000000 0.000000,0.000000-25.000000,0.000000 0.000000,25.000000 0.000000,0.000000 0.000000,0.000000 50.000000,0.000000 0.000000,0.000000 50.000000,0.000000 0.000000,25.000000 50.000000,0.000000 0.000000,0.000000-100.000000,0.000000 0.000000,0.000000 125.000000,0.000000 0.000000,0.000000-100.000000,0.000000 0.000000,-25.000000 100.000000,0.000000 0.000000,25.000000-125.000000,0.000000 0.000000,-50.000000 175.000000,0.000000 0.000000,50.000000-100.000000,0.000000 0.000000,-25.000000-75.000000,0.000000 0.000000,25.000000-75.000000,0.000000 0.000000,0.000000-125.000000,0.000000 0.000000,0.000000 25.000000,0.000000 0.000000,25.000000 50.000000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42500.000000 37700.000000,'0.000000'50.000000,"25.000000"-50.000000,0.000000 0.000000,0.000000 25.000000,0.000000 0.000000,25.000000 0.000000,0.000000 0.000000,25.000000 0.000000,0.000000 0.000000,-25.000000-25.000000,0.000000 0.000000,-25.000000 0.000000,0.000000 0.000000,0.000000-25.000000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44400.000000 36500.000000,'0.000000'-50.000000,"25.000000"50.000000,0.000000 0.000000,0.000000 50.000000,0.000000 0.000000,0.000000 25.000000,0.000000 0.000000,50.000000-25.000000,0.000000 0.000000,25.000000-50.000000,0.000000 0.000000,0.000000 0.000000,0.000000 0.000000,-25.000000-50.000000,0.000000 0.000000,-25.000000 25.000000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43750.000000 37950.000000,'0.000000'50.000000,"-25.000000"-50.000000,0.000000 0.000000,25.000000 25.000000,0.000000 0.000000,25.000000-25.000000,0.000000 0.000000,50.000000 0.000000,0.000000 0.000000,-25.000000 0.000000,0.000000 0.000000,125.000000 0.000000,0.000000 0.000000,50.000000-25.000000,0.000000 0.000000,-25.000000-25.000000,0.000000 0.000000,-75.000000 25.000000,0.000000 0.000000,25.000000-25.000000,0.000000 0.000000,-100.000000 25.000000,0.000000 0.000000,-50.000000 0.000000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45050.000000 37500.000000,'-100.000000'-50.000000,"75.000000"25.000000,0.000000 0.000000,25.000000 75.000000,0.000000 0.000000,0.000000-25.000000,0.000000 0.000000,0.000000 225.000000,0.000000 0.000000,-25.000000 125.000000,0.000000 0.000000,0.000000-25.000000,0.000000 0.000000,0.000000-250.000000,0.000000 0.000000,25.000000 0.000000,0.000000 0.000000,-25.000000 0.000000,0.000000 0.000000,25.000000 50.000000,0.000000 0.000000,-25.000000-100.000000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11100.000000 36700.000000,'-50.000000'0.000000,"75.000000"0.000000,0.000000 0.000000,100.000000 0.000000,0.000000 0.000000,100.000000 0.000000,0.000000 0.000000,50.000000 25.000000,0.000000 0.000000,-75.000000-25.000000,0.000000 0.000000,-100.000000 0.000000,0.000000 0.000000,-75.000000 0.000000,0.000000 0.000000,-75.000000 0.000000,0.000000 0.000000,-75.000000 25.000000,0.000000 0.000000,75.000000 0.000000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10300.000000 38000.000000,'-50.000000'-50.000000,"100.000000"100.000000,0.000000 0.000000,-25.000000 0.000000,0.000000 0.000000,25.000000 75.000000,0.000000 0.000000,50.000000 100.000000,0.000000 0.000000,-50.000000 25.000000,0.000000 0.000000,-25.000000-75.000000,0.000000 0.000000,-25.000000-25.000000,0.000000 0.000000,25.000000-125.000000,0.000000 0.000000,-50.000000-125.000000,0.000000 0.000000,25.000000 25.000000,0.000000 0.000000,0.000000 0.000000,0.000000 0.000000,-25.000000 25.000000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10550.000000 38650.000000,'0.000000'-50.000000,"-25.000000"50.000000,0.000000 0.000000,0.000000-25.000000,0.000000 0.000000,75.000000 0.000000,0.000000 0.000000,25.000000 25.000000,0.000000 0.000000,-50.000000 0.000000,0.000000 0.000000,175.000000 0.000000,0.000000 0.000000,-50.000000-25.000000,0.000000 0.000000,150.000000-75.000000,0.000000 0.000000,75.000000-25.000000,0.000000 0.000000,-175.000000 100.000000,0.000000 0.000000,-75.000000 25.000000,0.000000 0.000000,-50.000000 75.000000,0.000000 0.000000,-50.000000 25.000000,0.000000 0.000000,-25.000000 25.000000,0.000000 0.000000,-75.000000 100.000000,0.000000 0.000000,0.000000-25.000000,0.000000 0.000000,50.000000-150.000000,0.000000 0.000000,0.000000 50.000000,0.000000 0.000000,0.000000-25.000000,0.000000 0.000000,0.000000 0.000000,0.000000 0.000000,-25.000000-75.000000,0.000000 0.000000,25.000000-25.000000,0.000000 0.000000,-25.000000-100.000000,0.000000 0.000000,-75.000000-50.000000,0.000000 0.000000,100.000000 150.000000,0.000000 0.000000,-25.000000-25.000000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11550.000000 37650.000000,'0.000000'-50.000000,"-25.000000"50.000000,0.000000 0.000000,25.000000 25.000000,0.000000 0.000000,0.000000 0.000000,0.000000 0.000000,25.000000 0.000000,0.000000 0.000000,-25.000000 75.000000,0.000000 0.000000,0.000000 125.000000,0.000000 0.000000,-50.000000 0.000000,0.000000 0.000000,0.000000-50.000000,0.000000 0.000000,50.000000-150.000000,0.000000 0.000000,0.000000-50.000000,0.000000 0.000000,0.000000-25.000000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53050.000000 39850.000000,'-50.000000'50.000000,"75.000000"-50.000000,0.000000 0.000000,50.000000 0.000000,0.000000 0.000000,25.000000 0.000000,0.000000 0.000000,-25.000000 0.000000,0.000000 0.000000,-75.000000-25.000000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11600.000000 38650.000000,'100.000000'-50.000000,"-50.000000"75.000000,0.000000 0.000000,50.000000 25.000000,0.000000 0.000000,0.000000-25.000000,0.000000 0.000000,-25.000000 0.000000,0.000000 0.000000,-50.000000-25.000000,0.000000 0.000000,-25.000000-25.000000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12800.000000 37500.000000,'0.000000'-50.000000,"0.000000"75.000000,0.000000 0.000000,0.000000 125.000000,0.000000 0.000000,-25.000000 150.000000,0.000000 0.000000,-50.000000-50.000000,0.000000 0.000000,-50.000000-25.000000,0.000000 0.000000,75.000000-200.000000,0.000000 0.000000,0.000000 25.000000,0.000000 0.000000,25.000000-25.000000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12450.000000 38650.000000,'50.000000'0.000000,"0.000000"25.000000,0.000000 0.000000,25.000000 25.000000,0.000000 0.000000,-25.000000-25.000000,0.000000 0.000000,0.000000-25.000000,0.000000 0.000000,-25.000000 25.000000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14950.000000 36650.000000,'0.000000'-50.000000,"0.000000"125.000000,0.000000 0.000000,25.000000 75.000000,0.000000 0.000000,0.000000 25.000000,0.000000 0.000000,-25.000000-100.000000,0.000000 0.000000,0.000000-50.000000,0.000000 0.000000,0.000000-50.000000,0.000000 0.000000,0.000000 0.000000,0.000000 0.000000,0.000000-25.000000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15200.000000 36700.000000,'100.000000'0.000000,"-50.000000"0.000000,0.000000 0.000000,0.000000 0.000000,0.000000 0.000000,0.000000 0.000000,0.000000 0.000000,0.000000 0.000000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14350.000000 37550.000000,'-50.000000'0.000000,"25.000000"0.000000,0.000000 0.000000,0.000000 25.000000,0.000000 0.000000,100.000000 50.000000,0.000000 0.000000,25.000000 75.000000,0.000000 0.000000,-25.000000 25.000000,0.000000 0.000000,-25.000000 0.000000,0.000000 0.000000,-50.000000-75.000000,0.000000 0.000000,0.000000-50.000000,0.000000 0.000000,0.000000-25.000000,0.000000 0.000000,-25.000000-50.000000,0.000000 0.000000,0.000000-150.000000,0.000000 0.000000,25.000000 100.000000,0.000000 0.000000,-25.000000 25.000000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14550.000000 38050.000000,'0.000000'-50.000000,"100.000000"50.000000,0.000000 0.000000,25.000000-25.000000,0.000000 0.000000,25.000000 0.000000,0.000000 0.000000,0.000000-25.000000,0.000000 0.000000,-75.000000 25.000000,0.000000 0.000000,-50.000000 25.000000,0.000000 0.000000,-75.000000 50.000000,0.000000 0.000000,-75.000000 75.000000,0.000000 0.000000,0.000000 0.000000,0.000000 0.000000,50.000000-50.000000,0.000000 0.000000,50.000000-50.000000,0.000000 0.000000,0.000000 50.000000,0.000000 0.000000,50.000000-25.000000,0.000000 0.000000,75.000000-50.000000,0.000000 0.000000,0.000000-25.000000,0.000000 0.000000,-25.000000-75.000000,0.000000 0.000000,-50.000000 75.000000,0.000000 0.000000,-25.000000 0.000000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14200.000000 39150.000000,'-100.000000'0.000000,"75.000000"0.000000,0.000000 0.000000,25.000000 50.000000,0.000000 0.000000,25.000000 50.000000,0.000000 0.000000,0.000000 0.000000,0.000000 0.000000,-25.000000-75.000000,0.000000 0.000000,0.000000 75.000000,0.000000 0.000000,0.000000-50.000000,0.000000 0.000000,25.000000-50.000000,0.000000 0.000000,0.000000-50.000000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14750.000000 39000.000000,'50.000000'0.000000,"-25.000000"0.000000,0.000000 0.000000,0.000000 75.000000,0.000000 0.000000,25.000000 25.000000,0.000000 0.000000,-25.000000-25.000000,0.000000 0.000000,0.000000-25.000000,0.000000 0.000000,-25.000000-25.000000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15600.000000 39150.000000,'0.000000'50.000000,"25.000000"0.000000,0.000000 0.000000,25.000000 0.000000,0.000000 0.000000,-50.000000 0.000000,0.000000 0.000000,25.000000-25.000000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51750.000000 40900.000000,'0.000000'-50.000000,"25.000000"50.000000,0.000000 0.000000,25.000000 25.000000,0.000000 0.000000,0.000000 75.000000,0.000000 0.000000,-50.000000-50.000000,0.000000 0.000000,50.000000 100.000000,0.000000 0.000000,-25.000000-125.000000,0.000000 0.000000,0.000000 150.000000,0.000000 0.000000,0.000000-75.000000,0.000000 0.000000,-25.000000-50.000000,0.000000 0.000000,0.000000 0.000000,0.000000 0.000000,0.000000-25.000000,0.000000 0.000000,-25.000000 0.000000,0.000000 0.000000,25.000000-125.000000,0.000000 0.000000,0.000000-25.000000,0.000000 0.000000,0.000000 75.000000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16300.000000 39150.000000,'50.000000'0.000000,"0.000000"0.000000,0.000000 0.000000,0.000000 50.000000,0.000000 0.000000,0.000000 0.000000,0.000000 0.000000,-50.000000 0.000000,0.000000 0.000000,25.000000 0.000000,0.000000 0.000000,-25.000000-25.000000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17850.000000 36600.000000,'-150.000000'0.000000,"200.000000"75.000000,0.000000 0.000000,25.000000 0.000000,0.000000 0.000000,-50.000000-50.000000,0.000000 0.000000,75.000000 50.000000,0.000000 0.000000,-50.000000-75.000000,0.000000 0.000000,-25.000000 25.000000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19150.000000 36700.000000,'50.000000'0.000000,"-75.000000"0.000000,0.000000 0.000000,-100.000000 75.000000,0.000000 0.000000,0.000000 25.000000,0.000000 0.000000,0.000000 0.000000,0.000000 0.000000,-50.000000 25.000000,0.000000 0.000000,150.000000-100.000000,0.000000 0.000000,-50.000000 25.000000,0.000000 0.000000,50.000000-25.000000,0.000000 0.000000,50.000000 0.000000,0.000000 0.000000,50.000000 0.000000,0.000000 0.000000,100.000000-50.000000,0.000000 0.000000,0.000000-50.000000,0.000000 0.000000,-75.000000 25.000000,0.000000 0.000000,-50.000000 25.000000,0.000000 0.000000,-100.000000 50.000000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17400.000000 38600.000000,'-100.000000'50.000000,"200.000000"-50.000000,0.000000 0.000000,125.000000-50.000000,0.000000 0.000000,-50.000000 25.000000,0.000000 0.000000,-50.000000-25.000000,0.000000 0.000000,50.000000 0.000000,0.000000 0.000000,-25.000000 0.000000,0.000000 0.000000,-75.000000 0.000000,0.000000 0.000000,-75.000000 25.000000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18750.000000 36800.000000,'-50.000000'-100.000000,"-50.000000"-100.000000,0.000000 0.000000,50.000000 125.000000,0.000000 0.000000,25.000000 50.000000,0.000000 0.000000,25.000000 75.000000,0.000000 0.000000,50.000000 200.000000,0.000000 0.000000,0.000000 75.000000,0.000000 0.000000,-25.000000-225.000000,0.000000 0.000000,25.000000 425.000000,0.000000 0.000000,-50.000000 50.000000,0.000000 0.000000,0.000000-250.000000,0.000000 0.000000,0.000000-275.000000,0.000000 0.000000,25.000000-25.000000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10000.000000 41000.000000,'-100.000000'-50.000000,"150.000000"50.000000,0.000000 0.000000,75.000000 0.000000,0.000000 0.000000,-50.000000 0.000000,0.000000 0.000000,250.000000-25.000000,0.000000 0.000000,-225.000000 25.000000,0.000000 0.000000,200.000000-50.000000,0.000000 0.000000,-225.000000 25.000000,0.000000 0.000000,125.000000 0.000000,0.000000 0.000000,-150.000000 0.000000,0.000000 0.000000,25.000000 25.000000,0.000000 0.000000,-25.000000 0.000000,0.000000 0.000000,0.000000-25.000000,0.000000 0.000000,0.000000 25.000000,0.000000 0.000000,-25.000000 0.000000,0.000000 0.000000,0.000000 0.000000,0.000000 0.000000,0.000000 0.000000,0.000000 0.000000,25.000000 0.000000,0.000000 0.000000,-50.000000-25.000000,0.000000 0.000000,-75.000000 25.000000,0.000000 0.000000,25.000000 0.000000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10050.000000 41500.000000,'-150.000000'50.000000,"225.000000"-75.000000,0.000000 0.000000,150.000000 25.000000,0.000000 0.000000,-150.000000 0.000000,0.000000 0.000000,0.000000 0.000000,0.000000 0.000000,25.000000-25.000000,0.000000 0.000000,0.000000 25.000000,0.000000 0.000000,0.000000 0.000000,0.000000 0.000000,0.000000 0.000000,0.000000 0.000000,25.000000 0.000000,0.000000 0.000000,100.000000 0.000000,0.000000 0.000000,-125.000000 0.000000,0.000000 0.000000,-25.000000 0.000000,0.000000 0.000000,25.000000 0.000000,0.000000 0.000000,-50.000000 0.000000,0.000000 0.000000,25.000000-25.000000,0.000000 0.000000,0.000000 25.000000,0.000000 0.000000,-50.000000 0.000000,0.000000 0.000000,25.000000 0.000000,0.000000 0.000000,-25.000000 0.000000,0.000000 0.000000,0.000000 0.000000,0.000000 0.000000,0.000000 0.000000,0.000000 0.000000,-50.000000 0.000000,0.000000 0.000000,-25.000000-25.000000,0.000000 0.000000,25.000000 25.000000,0.000000 0.000000,-50.000000-25.000000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25050.000000 37350.000000,'-50.000000'50.000000,"75.000000"0.000000,0.000000 0.000000,75.000000-25.000000,0.000000 0.000000,50.000000 0.000000,0.000000 0.000000,0.000000-25.000000,0.000000 0.000000,-75.000000 0.000000,0.000000 0.000000,-50.000000 0.000000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24600.000000 38850.000000,'-100.000000'50.000000,"225.000000"-25.000000,0.000000 0.000000,150.000000-25.000000,0.000000 0.000000,50.000000-50.000000,0.000000 0.000000,-125.000000 0.000000,0.000000 0.000000,-150.000000 50.000000,0.000000 0.000000,50.000000-50.000000,0.000000 0.000000,-75.000000 50.000000,0.000000 0.000000,0.000000 0.000000,0.000000 0.000000,-50.000000-25.000000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14350.000000 40950.000000,'50.000000'0.000000,"0.000000"0.000000,0.000000 0.000000,-25.000000 0.000000,0.000000 0.000000,0.000000 0.000000,0.000000 0.000000,25.000000 50.000000,0.000000 0.000000,0.000000-25.000000,0.000000 0.000000,-25.000000-25.000000,0.000000 0.000000,50.000000 50.000000,0.000000 0.000000,25.000000 0.000000,0.000000 0.000000,25.000000 0.000000,0.000000 0.000000,0.000000 0.000000,0.000000 0.000000,25.000000 0.000000,0.000000 0.000000,-50.000000-25.000000,0.000000 0.000000,-75.000000-25.000000,0.000000 0.000000,100.000000 25.000000,0.000000 0.000000,-25.000000 0.000000,0.000000 0.000000,-75.000000-25.000000,0.000000 0.000000,75.000000 25.000000,0.000000 0.000000,-75.000000-25.000000,0.000000 0.000000,100.000000 25.000000,0.000000 0.000000,0.000000-25.000000,0.000000 0.000000,25.000000 25.000000,0.000000 0.000000,0.000000-25.000000,0.000000 0.000000,-25.000000 25.000000,0.000000 0.000000,25.000000-25.000000,0.000000 0.000000,25.000000 0.000000,0.000000 0.000000,-25.000000 0.000000,0.000000 0.000000,-100.000000 0.000000,0.000000 0.000000,100.000000 0.000000,0.000000 0.000000,-100.000000 0.000000,0.000000 0.000000,175.000000 0.000000,0.000000 0.000000,0.000000-25.000000,0.000000 0.000000,0.000000 0.000000,0.000000 0.000000,25.000000-25.000000,0.000000 0.000000,0.000000-25.000000,0.000000 0.000000,-50.000000 25.000000,0.000000 0.000000,-125.000000 50.000000,0.000000 0.000000,175.000000-75.000000,0.000000 0.000000,-50.000000 25.000000,0.000000 0.000000,-150.000000 25.000000,0.000000 0.000000,150.000000-25.000000,0.000000 0.000000,-150.000000 25.000000,0.000000 0.000000,150.000000-50.000000,0.000000 0.000000,-50.000000 25.000000,0.000000 0.000000,-25.000000 0.000000,0.000000 0.000000,-50.000000 25.000000,0.000000 0.000000,-50.000000 0.000000,0.000000 0.000000,0.000000 0.000000,0.000000 0.000000,0.000000 25.000000,0.000000 0.000000,-50.000000 0.000000,0.000000 0.000000,0.000000 0.000000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52050.000000 41500.000000,'-50.000000'-50.000000,"175.000000"25.000000,0.000000 0.000000,-25.000000 25.000000,0.000000 0.000000,-50.000000 0.000000,0.000000 0.000000,125.000000-25.000000,0.000000 0.000000,-50.000000 25.000000,0.000000 0.000000,-50.000000-25.000000,0.000000 0.000000,-25.000000 25.000000,0.000000 0.000000,-50.000000-25.000000,0.000000 0.000000,25.000000 25.000000,0.000000 0.000000,-75.000000 50.000000,0.000000 0.000000,-75.000000 75.000000,0.000000 0.000000,0.000000 0.000000,0.000000 0.000000,0.000000 0.000000,0.000000 0.000000,50.000000-25.000000,0.000000 0.000000,50.000000-50.000000,0.000000 0.000000,25.000000-25.000000,0.000000 0.000000,125.000000-25.000000,0.000000 0.000000,-25.000000-75.000000,0.000000 0.000000,-50.000000 75.000000,0.000000 0.000000,75.000000-100.000000,0.000000 0.000000,-75.000000 50.000000,0.000000 0.000000,-25.000000 50.000000,0.000000 0.000000,-50.000000 0.000000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14100.000000 40800.000000,'0.000000'-50.000000,"-25.000000"50.000000,0.000000 0.000000,25.000000 50.000000,0.000000 0.000000,0.000000 75.000000,0.000000 0.000000,0.000000 25.000000,0.000000 0.000000,0.000000-125.000000,0.000000 0.000000,0.000000 150.000000,0.000000 0.000000,0.000000-75.000000,0.000000 0.000000,0.000000-50.000000,0.000000 0.000000,0.000000-25.000000,0.000000 0.000000,0.000000-50.000000,0.000000 0.000000,0.000000-75.000000,0.000000 0.000000,0.000000 75.000000,0.000000 0.000000,-25.000000 0.000000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14000.000000 40950.000000,'-50.000000'-50.000000,"125.000000"50.000000,0.000000 0.000000,100.000000-50.000000,0.000000 0.000000,25.000000 0.000000,0.000000 0.000000,-75.000000 25.000000,0.000000 0.000000,-100.000000 0.000000,0.000000 0.000000,50.000000 25.000000,0.000000 0.000000,-50.000000 0.000000,0.000000 0.000000,-25.000000-25.000000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79750.000000 36750.000000,'-50.000000'0.000000,"25.000000"0.000000,0.000000 0.000000,50.000000 0.000000,0.000000 0.000000,100.000000 0.000000,0.000000 0.000000,25.000000 0.000000,0.000000 0.000000,75.000000 0.000000,0.000000 0.000000,-50.000000-25.000000,0.000000 0.000000,-50.000000-25.000000,0.000000 0.000000,-50.000000 25.000000,0.000000 0.000000,-100.000000 25.000000,0.000000 0.000000,-75.000000 0.000000,0.000000 0.000000,25.000000 25.000000,0.000000 0.000000,25.000000 0.000000,0.000000 0.000000,0.000000 0.000000,0.000000 0.000000,25.000000 0.000000,0.000000 0.000000,0.000000-25.000000,0.000000 0.000000,25.000000 25.000000,0.000000 0.000000,0.000000 25.000000,0.000000 0.000000,0.000000 50.000000,0.000000 0.000000,25.000000 150.000000,0.000000 0.000000,-25.000000 25.000000,0.000000 0.000000,0.000000-25.000000,0.000000 0.000000,0.000000-25.000000,0.000000 0.000000,0.000000-75.000000,0.000000 0.000000,0.000000-125.000000,0.000000 0.000000,0.000000-50.000000,0.000000 0.000000,0.000000-150.000000,0.000000 0.000000,0.000000 125.000000,0.000000 0.000000,0.000000 0.000000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81000.000000 37500.000000,'50.000000'0.000000,"-25.000000"0.000000,0.000000 0.000000,25.000000 0.000000,0.000000 0.000000,-25.000000 0.000000,0.000000 0.000000,50.000000 25.000000,0.000000 0.000000,-25.000000 0.000000,0.000000 0.000000,-25.000000 0.000000,0.000000 0.000000,0.000000-50.000000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82900.000000 36150.000000,'-50.000000'0.000000,"25.000000"0.000000,0.000000 0.000000,25.000000 50.000000,0.000000 0.000000,25.000000 25.000000,0.000000 0.000000,75.000000 0.000000,0.000000 0.000000,0.000000-25.000000,0.000000 0.000000,50.000000-25.000000,0.000000 0.000000,0.000000-50.000000,0.000000 0.000000,-125.000000 25.000000,0.000000 0.000000,50.000000-50.000000,0.000000 0.000000,-50.000000 25.000000,0.000000 0.000000,-50.000000 25.000000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82600.000000 37950.000000,'-50.000000'50.000000,"-25.000000"-25.000000,0.000000 0.000000,75.000000 0.000000,0.000000 0.000000,50.000000-25.000000,0.000000 0.000000,0.000000 0.000000,0.000000 0.000000,50.000000 0.000000,0.000000 0.000000,0.000000 0.000000,0.000000 0.000000,75.000000-50.000000,0.000000 0.000000,-25.000000 0.000000,0.000000 0.000000,50.000000-25.000000,0.000000 0.000000,-175.000000 75.000000,0.000000 0.000000,50.000000-50.000000,0.000000 0.000000,-50.000000 50.000000,0.000000 0.000000,0.000000-25.000000,0.000000 0.000000,-25.000000 0.000000,0.000000 0.000000,0.000000 0.000000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83700.000000 37250.000000,'0.000000'-50.000000,"-25.000000"0.000000,0.000000 0.000000,0.000000 50.000000,0.000000 0.000000,25.000000 250.000000,0.000000 0.000000,0.000000-175.000000,0.000000 0.000000,25.000000 175.000000,0.000000 0.000000,-50.000000 50.000000,0.000000 0.000000,25.000000-125.000000,0.000000 0.000000,0.000000 50.000000,0.000000 0.000000,0.000000-125.000000,0.000000 0.000000,-25.000000-50.000000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86500.000000 36300.000000,'-50.000000'-50.000000,"100.000000"50.000000,0.000000 0.000000,100.000000 25.000000,0.000000 0.000000,25.000000 0.000000,0.000000 0.000000,-50.000000-25.000000,0.000000 0.000000,0.000000 0.000000,0.000000 0.000000,-100.000000 0.000000,0.000000 0.000000,-50.000000 0.000000,0.000000 0.000000,-25.000000 25.000000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85500.000000 37300.000000,'-50.000000'0.000000,"50.000000"-25.000000,0.000000 0.000000,-25.000000 25.000000,0.000000 0.000000,75.000000 125.000000,0.000000 0.000000,25.000000 75.000000,0.000000 0.000000,25.000000 0.000000,0.000000 0.000000,-75.000000 0.000000,0.000000 0.000000,0.000000-50.000000,0.000000 0.000000,-25.000000-100.000000,0.000000 0.000000,0.000000-150.000000,0.000000 0.000000,0.000000 25.000000,0.000000 0.000000,-25.000000-75.000000,0.000000 0.000000,0.000000 100.000000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85650.000000 37800.000000,'0.000000'-100.000000,"0.000000"75.000000,0.000000 0.000000,100.000000 0.000000,0.000000 0.000000,-75.000000 25.000000,0.000000 0.000000,75.000000-25.000000,0.000000 0.000000,0.000000 25.000000,0.000000 0.000000,25.000000-25.000000,0.000000 0.000000,0.000000 0.000000,0.000000 0.000000,75.000000 0.000000,0.000000 0.000000,0.000000-25.000000,0.000000 0.000000,25.000000 50.000000,0.000000 0.000000,-125.000000 0.000000,0.000000 0.000000,-50.000000 75.000000,0.000000 0.000000,-50.000000 50.000000,0.000000 0.000000,-25.000000-75.000000,0.000000 0.000000,0.000000 50.000000,0.000000 0.000000,0.000000-50.000000,0.000000 0.000000,-75.000000 175.000000,0.000000 0.000000,0.000000-25.000000,0.000000 0.000000,25.000000-75.000000,0.000000 0.000000,0.000000-100.000000,0.000000 0.000000,0.000000-75.000000,0.000000 0.000000,75.000000 25.000000,0.000000 0.000000,-25.000000-100.000000,0.000000 0.000000,-25.000000-50.000000,0.000000 0.000000,50.000000 75.000000,0.000000 0.000000,-25.000000 25.000000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51500.000000 42750.000000,'0.000000'-50.000000,"25.000000"100.000000,0.000000 0.000000,-25.000000-25.000000,0.000000 0.000000,50.000000 100.000000,0.000000 0.000000,-50.000000-50.000000,0.000000 0.000000,25.000000-25.000000,0.000000 0.000000,-25.000000 0.000000,0.000000 0.000000,0.000000 0.000000,0.000000 0.000000,0.000000-75.000000,0.000000 0.000000,0.000000-50.000000,0.000000 0.000000,0.000000 25.000000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86850.000000 37000.000000,'-50.000000'-50.000000,"25.000000"0.000000,0.000000 0.000000,25.000000 25.000000,0.000000 0.000000,-25.000000 0.000000,0.000000 0.000000,25.000000 125.000000,0.000000 0.000000,0.000000 75.000000,0.000000 0.000000,-25.000000-25.000000,0.000000 0.000000,-75.000000 125.000000,0.000000 0.000000,50.000000-150.000000,0.000000 0.000000,25.000000-100.000000,0.000000 0.000000,0.000000 0.000000,0.000000 0.000000,25.000000-50.000000,0.000000 0.000000,0.000000-25.000000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86700.000000 37650.000000,'50.000000'50.000000,"-25.000000"0.000000,0.000000 0.000000,25.000000-25.000000,0.000000 0.000000,-25.000000 0.000000,0.000000 0.000000,0.000000 0.000000,0.000000 0.000000,25.000000-25.000000,0.000000 0.000000,-25.000000 0.000000,0.000000 0.000000,0.000000-25.000000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87550.000000 37150.000000,'50.000000'-150.000000,"-50.000000"125.000000,0.000000 0.000000,0.000000 50.000000,0.000000 0.000000,0.000000 100.000000,0.000000 0.000000,-50.000000 75.000000,0.000000 0.000000,-25.000000 25.000000,0.000000 0.000000,50.000000-175.000000,0.000000 0.000000,-50.000000 50.000000,0.000000 0.000000,25.000000-75.000000,0.000000 0.000000,25.000000-25.000000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87400.000000 37650.000000,'50.000000'0.000000,"25.000000"75.000000,0.000000 0.000000,-50.000000-50.000000,0.000000 0.000000,25.000000 25.000000,0.000000 0.000000,-25.000000-25.000000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90100.000000 35600.000000,'-50.000000'100.000000,"50.000000"50.000000,0.000000 0.000000,25.000000-25.000000,0.000000 0.000000,-25.000000 50.000000,0.000000 0.000000,0.000000-100.000000,0.000000 0.000000,0.000000-50.000000,0.000000 0.000000,25.000000-50.000000,0.000000 0.000000,-25.000000-25.000000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90350.000000 35800.000000,'50.000000'50.000000,"0.000000"-25.000000,0.000000 0.000000,-25.000000-25.000000,0.000000 0.000000,25.000000 25.000000,0.000000 0.000000,-25.000000-25.000000,0.000000 0.000000,25.000000 0.000000,0.000000 0.000000,0.000000 0.000000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89200.000000 36900.000000,'-50.000000'-50.000000,"125.000000"150.000000,0.000000 0.000000,0.000000 75.000000,0.000000 0.000000,-25.000000 0.000000,0.000000 0.000000,-25.000000-25.000000,0.000000 0.000000,0.000000-75.000000,0.000000 0.000000,-25.000000-50.000000,0.000000 0.000000,0.000000 0.000000,0.000000 0.000000,0.000000-50.000000,0.000000 0.000000,-25.000000-50.000000,0.000000 0.000000,0.000000-25.000000,0.000000 0.000000,25.000000 25.000000,0.000000 0.000000,0.000000 50.000000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89500.000000 37450.000000,'-50.000000'0.000000,"125.000000"0.000000,0.000000 0.000000,0.000000 0.000000,0.000000 0.000000,0.000000-25.000000,0.000000 0.000000,50.000000 0.000000,0.000000 0.000000,0.000000 0.000000,0.000000 0.000000,-50.000000 0.000000,0.000000 0.000000,-50.000000 25.000000,0.000000 0.000000,-50.000000 25.000000,0.000000 0.000000,-75.000000 75.000000,0.000000 0.000000,-25.000000 50.000000,0.000000 0.000000,100.000000-125.000000,0.000000 0.000000,-50.000000 75.000000,0.000000 0.000000,50.000000-75.000000,0.000000 0.000000,-25.000000 25.000000,0.000000 0.000000,0.000000 25.000000,0.000000 0.000000,100.000000-75.000000,0.000000 0.000000,50.000000-25.000000,0.000000 0.000000,25.000000-75.000000,0.000000 0.000000,-100.000000 75.000000,0.000000 0.000000,0.000000 0.000000,0.000000 0.000000,0.000000 0.000000,0.000000 0.000000,-50.000000 0.000000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89050.000000 38600.000000,'-50.000000'-50.000000,"0.000000"50.000000,0.000000 0.000000,50.000000 25.000000,0.000000 0.000000,0.000000 50.000000,0.000000 0.000000,25.000000-25.000000,0.000000 0.000000,-25.000000 0.000000,0.000000 0.000000,25.000000-25.000000,0.000000 0.000000,-25.000000 0.000000,0.000000 0.000000,0.000000 0.000000,0.000000 0.000000,25.000000-25.000000,0.000000 0.000000,0.000000-25.000000,0.000000 0.000000,0.000000-25.000000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89700.000000 38200.000000,'0.000000'50.000000,"0.000000"0.000000,0.000000 0.000000,25.000000 0.000000,0.000000 0.000000,25.000000 0.000000,0.000000 0.000000,0.000000 0.000000,0.000000 0.000000,-25.000000-50.000000,0.000000 0.000000,-25.000000 25.000000,0.000000 0.000000,25.000000-25.000000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69450.000000 32800.000000,'-150.000000'0.000000,"125.000000"0.000000,0.000000 0.000000,25.000000 25.000000,0.000000 0.000000,50.000000 0.000000,0.000000 0.000000,-25.000000 0.000000,0.000000 0.000000,100.000000-25.000000,0.000000 0.000000,0.000000 0.000000,0.000000 0.000000,0.000000-25.000000,0.000000 0.000000,-50.000000-25.000000,0.000000 0.000000,-25.000000 25.000000,0.000000 0.000000,-100.000000 50.000000,0.000000 0.000000,0.000000 25.000000,0.000000 0.000000,25.000000-25.000000,0.000000 0.000000,-50.000000 125.000000,0.000000 0.000000,-50.000000 100.000000,0.000000 0.000000,50.000000 0.000000,0.000000 0.000000,75.000000-100.000000,0.000000 0.000000,50.000000-125.000000,0.000000 0.000000,50.000000-75.000000,0.000000 0.000000,25.000000-100.000000,0.000000 0.000000,-50.000000-25.000000,0.000000 0.000000,-50.000000 125.000000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52250.000000 42650.000000,'50.000000'50.000000,"0.000000"0.000000,0.000000 0.000000,-25.000000 50.000000,0.000000 0.000000,-25.000000-25.000000,0.000000 0.000000,0.000000-25.000000,0.000000 0.000000,25.000000-50.000000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90350.000000 38400.000000,'50.000000'0.000000,"0.000000"0.000000,0.000000 0.000000,0.000000 50.000000,0.000000 0.000000,-50.000000 0.000000,0.000000 0.000000,0.000000 0.000000,0.000000 0.000000,25.000000-25.000000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91150.000000 38450.000000,'100.000000'-50.000000,"-75.000000"50.000000,0.000000 0.000000,25.000000 50.000000,0.000000 0.000000,-25.000000 25.000000,0.000000 0.000000,0.000000-25.000000,0.000000 0.000000,0.000000-25.000000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93050.000000 36450.000000,'-50.000000'0.000000,"50.000000"25.000000,0.000000 0.000000,50.000000 50.000000,0.000000 0.000000,0.000000 0.000000,0.000000 0.000000,25.000000 0.000000,0.000000 0.000000,-25.000000-75.000000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94200.000000 36500.000000,'50.000000'0.000000,"-25.000000"-25.000000,0.000000 0.000000,-75.000000 50.000000,0.000000 0.000000,-50.000000 50.000000,0.000000 0.000000,-25.000000 25.000000,0.000000 0.000000,-50.000000-25.000000,0.000000 0.000000,50.000000 0.000000,0.000000 0.000000,75.000000-25.000000,0.000000 0.000000,0.000000-25.000000,0.000000 0.000000,0.000000 0.000000,0.000000 0.000000,75.000000 0.000000,0.000000 0.000000,125.000000-25.000000,0.000000 0.000000,50.000000-25.000000,0.000000 0.000000,0.000000-25.000000,0.000000 0.000000,-50.000000 0.000000,0.000000 0.000000,-125.000000 50.000000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92800.000000 38000.000000,'-100.000000'50.000000,"25.000000"0.000000,0.000000 0.000000,50.000000-25.000000,0.000000 0.000000,50.000000 0.000000,0.000000 0.000000,100.000000-25.000000,0.000000 0.000000,100.000000-75.000000,0.000000 0.000000,25.000000 0.000000,0.000000 0.000000,-50.000000 25.000000,0.000000 0.000000,-150.000000 50.000000,0.000000 0.000000,0.000000-25.000000,0.000000 0.000000,-25.000000 25.000000,0.000000 0.000000,25.000000-25.000000,0.000000 0.000000,-50.000000 0.000000,0.000000 0.000000,0.000000 0.000000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93900.000000 36700.000000,'-50.000000'-400.000000,"25.000000"300.000000,0.000000 0.000000,0.000000 25.000000,0.000000 0.000000,0.000000 0.000000,0.000000 0.000000,25.000000 275.000000,0.000000 0.000000,0.000000 300.000000,0.000000 0.000000,0.000000 25.000000,0.000000 0.000000,-25.000000 175.000000,0.000000 0.000000,25.000000-575.000000,0.000000 0.000000,0.000000 150.000000,0.000000 0.000000,0.000000-225.000000,0.000000 0.000000,25.000000 25.000000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79400.000000 40950.000000,'50.000000'0.000000,"50.000000"-25.000000,0.000000 0.000000,25.000000 25.000000,0.000000 0.000000,50.000000 0.000000,0.000000 0.000000,25.000000 0.000000,0.000000 0.000000,-25.000000 0.000000,0.000000 0.000000,0.000000-25.000000,0.000000 0.000000,-50.000000 25.000000,0.000000 0.000000,-25.000000 0.000000,0.000000 0.000000,-75.000000 25.000000,0.000000 0.000000,50.000000 0.000000,0.000000 0.000000,50.000000 0.000000,0.000000 0.000000,0.000000 0.000000,0.000000 0.000000,0.000000-25.000000,0.000000 0.000000,25.000000-25.000000,0.000000 0.000000,50.000000 0.000000,0.000000 0.000000,-100.000000 25.000000,0.000000 0.000000,-50.000000 0.000000,0.000000 0.000000,-25.000000-25.000000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96100.000000 37450.000000,'0.000000'-350.000000,"0.000000"325.000000,0.000000 0.000000,0.000000 175.000000,0.000000 0.000000,0.000000 75.000000,0.000000 0.000000,50.000000-50.000000,0.000000 0.000000,-25.000000-125.000000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100550.000000 37950.000000,'50.000000'-50.000000,"50.000000"50.000000,0.000000 0.000000,100.000000 0.000000,0.000000 0.000000,50.000000 0.000000,0.000000 0.000000,-25.000000 0.000000,0.000000 0.000000,-75.000000-25.000000,0.000000 0.000000,-100.000000 0.000000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102450.000000 37550.000000,'0.000000'-100.000000,"25.000000"125.000000,0.000000 0.000000,25.000000 50.000000,0.000000 0.000000,25.000000 25.000000,0.000000 0.000000,-75.000000-25.000000,0.000000 0.000000,-25.000000 0.000000,0.000000 0.000000,-25.000000-50.000000,0.000000 0.000000,-100.000000 75.000000,0.000000 0.000000,125.000000-50.000000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53000.000000 42700.000000,'50.000000'0.000000,"0.000000"50.000000,0.000000 0.000000,-25.000000 25.000000,0.000000 0.000000,0.000000-25.000000,0.000000 0.000000,-25.000000-25.000000,0.000000 0.000000,25.000000 0.000000,0.000000 0.000000,0.000000-25.000000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105200.000000 37200.000000,'-50.000000'0.000000,"0.000000"-25.000000,0.000000 0.000000,-75.000000 25.000000,0.000000 0.000000,50.000000 0.000000,0.000000 0.000000,25.000000 25.000000,0.000000 0.000000,25.000000 25.000000,0.000000 0.000000,50.000000 0.000000,0.000000 0.000000,-25.000000-25.000000,0.000000 0.000000,50.000000 50.000000,0.000000 0.000000,-25.000000-50.000000,0.000000 0.000000,25.000000 100.000000,0.000000 0.000000,-25.000000-25.000000,0.000000 0.000000,-50.000000-25.000000,0.000000 0.000000,-75.000000 0.000000,0.000000 0.000000,-50.000000-25.000000,0.000000 0.000000,75.000000-75.000000,0.000000 0.000000,100.000000-125.000000,0.000000 0.000000,0.000000 100.000000,0.000000 0.000000,0.000000-25.000000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105550.000000 36950.000000,'350.000000'50.000000,"-250.000000"25.000000,0.000000 0.000000,-50.000000 25.000000,0.000000 0.000000,-50.000000-50.000000,0.000000 0.000000,0.000000-25.000000,0.000000 0.000000,0.000000 50.000000,0.000000 0.000000,0.000000-50.000000,0.000000 0.000000,-75.000000 100.000000,0.000000 0.000000,-50.000000-25.000000,0.000000 0.000000,50.000000-50.000000,0.000000 0.000000,25.000000-50.000000,0.000000 0.000000,0.000000-100.000000,0.000000 0.000000,75.000000-100.000000,0.000000 0.000000,50.000000 50.000000,0.000000 0.000000,-50.000000 75.000000,0.000000 0.000000,-25.000000 50.000000,0.000000 0.000000,0.000000 75.000000,0.000000 0.000000,-75.000000 175.000000,0.000000 0.000000,-25.000000 100.000000,0.000000 0.000000,-50.000000 100.000000,0.000000 0.000000,50.000000-100.000000,0.000000 0.000000,75.000000-200.000000,0.000000 0.000000,50.000000-200.000000,0.000000 0.000000,50.000000-125.000000,0.000000 0.000000,-50.000000 125.000000,0.000000 0.000000,50.000000-175.000000,0.000000 0.000000,-25.000000 175.000000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105950.000000 37650.000000,'50.000000'50.000000,"0.000000"0.000000,0.000000 0.000000,50.000000-25.000000,0.000000 0.000000,0.000000 0.000000,0.000000 0.000000,-50.000000-25.000000,0.000000 0.000000,50.000000 0.000000,0.000000 0.000000,-75.000000 0.000000,0.000000 0.000000,50.000000-75.000000,0.000000 0.000000,-50.000000 0.000000,0.000000 0.000000,0.000000 0.000000,0.000000 0.000000,-50.000000 0.000000,0.000000 0.000000,-50.000000 75.000000,0.000000 0.000000,-25.000000 125.000000,0.000000 0.000000,-25.000000 50.000000,0.000000 0.000000,100.000000-75.000000,0.000000 0.000000,25.000000-75.000000,0.000000 0.000000,50.000000 50.000000,0.000000 0.000000,125.000000-75.000000,0.000000 0.000000,0.000000-125.000000,0.000000 0.000000,-25.000000 25.000000,0.000000 0.000000,-75.000000 25.000000,0.000000 0.000000,-50.000000 75.000000,0.000000 0.000000,-75.000000 25.000000,0.000000 0.000000,-25.000000 50.000000,0.000000 0.000000,50.000000 25.000000,0.000000 0.000000,25.000000-75.000000,0.000000 0.000000,0.000000 50.000000,0.000000 0.000000,100.000000-25.000000,0.000000 0.000000,25.000000-100.000000,0.000000 0.000000,25.000000-150.000000,0.000000 0.000000,-25.000000 75.000000,0.000000 0.000000,-100.000000 50.000000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108750.000000 36850.000000,'-50.000000'0.000000,"50.000000"25.000000,0.000000 0.000000,0.000000 25.000000,0.000000 0.000000,-25.000000 0.000000,0.000000 0.000000,25.000000-25.000000,0.000000 0.000000,-25.000000 25.000000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108550.000000 37500.000000,'-50.000000'200.000000,"0.000000"-50.000000,0.000000 0.000000,0.000000-50.000000,0.000000 0.000000,50.000000-50.000000,0.000000 0.000000,0.000000-75.000000,0.000000 0.000000,125.000000-75.000000,0.000000 0.000000,-100.000000 75.000000,0.000000 0.000000,0.000000 0.000000,0.000000 0.000000,100.000000-125.000000,0.000000 0.000000,-75.000000 50.000000,0.000000 0.000000,-25.000000 50.000000,0.000000 0.000000,-25.000000 0.000000,0.000000 0.000000,-25.000000 25.000000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109700.000000 36550.000000,'100.000000'-200.000000,"-100.000000"175.000000,0.000000 0.000000,0.000000 0.000000,0.000000 0.000000,-25.000000 0.000000,0.000000 0.000000,-25.000000 25.000000,0.000000 0.000000,0.000000 125.000000,0.000000 0.000000,-25.000000 150.000000,0.000000 0.000000,-25.000000 0.000000,0.000000 0.000000,-25.000000 275.000000,0.000000 0.000000,50.000000-250.000000,0.000000 0.000000,50.000000-200.000000,0.000000 0.000000,-25.000000 125.000000,0.000000 0.000000,50.000000-150.000000,0.000000 0.000000,0.000000-125.000000,0.000000 0.000000,25.000000-175.000000,0.000000 0.000000,25.000000-50.000000,0.000000 0.000000,0.000000-25.000000,0.000000 0.000000,-25.000000 75.000000,0.000000 0.000000,-25.000000 75.000000,0.000000 0.000000,0.000000 125.000000,0.000000 0.000000,25.000000 25.000000,0.000000 0.000000,50.000000-25.000000,0.000000 0.000000,50.000000-25.000000,0.000000 0.000000,-50.000000 50.000000,0.000000 0.000000,-25.000000 0.000000,0.000000 0.000000,0.000000 0.000000,0.000000 0.000000,-75.000000 0.000000,0.000000 0.000000,25.000000 50.000000,0.000000 0.000000,-50.000000 75.000000,0.000000 0.000000,25.000000-25.000000,0.000000 0.000000,0.000000-75.000000,0.000000 0.000000,0.000000 50.000000,0.000000 0.000000,25.000000-50.000000,0.000000 0.000000,50.000000-50.000000,0.000000 0.000000,50.000000-100.000000,0.000000 0.000000,0.000000 25.000000,0.000000 0.000000,-75.000000 50.000000,0.000000 0.000000,0.000000 50.000000,0.000000 0.000000,0.000000 0.000000,0.000000 0.000000,-125.000000 75.000000,0.000000 0.000000,75.000000 25.000000,0.000000 0.000000,25.000000 0.000000,0.000000 0.000000,0.000000-25.000000,0.000000 0.000000,50.000000-50.000000,0.000000 0.000000,25.000000-50.000000,0.000000 0.000000,-75.000000 0.000000,0.000000 0.000000,50.000000-75.000000,0.000000 0.000000,0.000000 50.000000,0.000000 0.000000,0.000000-75.000000,0.000000 0.000000,-50.000000 100.000000,0.000000 0.000000,0.000000-25.000000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79950.000000 30600.000000,'0.000000'-50.000000,"0.000000"200.000000,0.000000 0.000000,25.000000 100.000000,0.000000 0.000000,-25.000000-50.000000,0.000000 0.000000,0.000000 0.000000,0.000000 0.000000,0.000000-150.000000,0.000000 0.000000,0.000000 25.000000,0.000000 0.000000,0.000000-100.000000,0.000000 0.000000,0.000000-125.000000,0.000000 0.000000,0.000000-25.000000,0.000000 0.000000,0.000000 125.000000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80150.000000 31000.000000,'100.000000'0.000000,"0.000000"0.000000,0.000000 0.000000,0.000000 0.000000,0.000000 0.000000,-25.000000 0.000000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79250.000000 32700.000000,'-50.000000'50.000000,"75.000000"-50.000000,0.000000 0.000000,125.000000 0.000000,0.000000 0.000000,-25.000000-25.000000,0.000000 0.000000,-75.000000 0.000000,0.000000 0.000000,100.000000 0.000000,0.000000 0.000000,-100.000000 0.000000,0.000000 0.000000,50.000000 0.000000,0.000000 0.000000,-75.000000 0.000000,0.000000 0.000000,25.000000 25.000000,0.000000 0.000000,-50.000000-25.000000,0.000000 0.000000,25.000000-25.000000,0.000000 0.000000,0.000000 0.000000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82100.000000 29750.000000,'-50.000000'0.000000,"50.000000"25.000000,0.000000 0.000000,50.000000 25.000000,0.000000 0.000000,25.000000 25.000000,0.000000 0.000000,25.000000-25.000000,0.000000 0.000000,25.000000-50.000000,0.000000 0.000000,0.000000 0.000000,0.000000 0.000000,-75.000000 0.000000,0.000000 0.000000,75.000000-50.000000,0.000000 0.000000,-100.000000 25.000000,0.000000 0.000000,-50.000000 50.000000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54000.000000 42600.000000,'50.000000'0.000000,"-25.000000"50.000000,0.000000 0.000000,25.000000 25.000000,0.000000 0.000000,-50.000000 25.000000,0.000000 0.000000,0.000000-50.000000,0.000000 0.000000,0.000000 25.000000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81700.000000 31750.000000,'-100.000000'100.000000,"75.000000"-75.000000,0.000000 0.000000,75.000000-25.000000,0.000000 0.000000,100.000000 25.000000,0.000000 0.000000,25.000000-50.000000,0.000000 0.000000,25.000000-25.000000,0.000000 0.000000,25.000000-25.000000,0.000000 0.000000,-100.000000 0.000000,0.000000 0.000000,-50.000000 50.000000,0.000000 0.000000,-75.000000 0.000000,0.000000 0.000000,25.000000 25.000000,0.000000 0.000000,-25.000000-25.000000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83050.000000 30950.000000,'-100.000000'-50.000000,"50.000000"0.000000,0.000000 0.000000,25.000000 50.000000,0.000000 0.000000,25.000000 100.000000,0.000000 0.000000,0.000000-50.000000,0.000000 0.000000,0.000000 300.000000,0.000000 0.000000,0.000000 200.000000,0.000000 0.000000,-50.000000 75.000000,0.000000 0.000000,0.000000-350.000000,0.000000 0.000000,50.000000-200.000000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86050.000000 31500.000000,'50.000000'0.000000,"25.000000"-100.000000,0.000000 0.000000,0.000000-50.000000,0.000000 0.000000,-25.000000 50.000000,0.000000 0.000000,-50.000000 50.000000,0.000000 0.000000,0.000000-75.000000,0.000000 0.000000,-50.000000 50.000000,0.000000 0.000000,-50.000000 50.000000,0.000000 0.000000,-50.000000 25.000000,0.000000 0.000000,75.000000 75.000000,0.000000 0.000000,-25.000000 50.000000,0.000000 0.000000,100.000000 0.000000,0.000000 0.000000,50.000000-50.000000,0.000000 0.000000,50.000000-25.000000,0.000000 0.000000,-25.000000-50.000000,0.000000 0.000000,-50.000000 0.000000,0.000000 0.000000,50.000000 25.000000,0.000000 0.000000,-25.000000 0.000000,0.000000 0.000000,-25.000000 50.000000,0.000000 0.000000,-25.000000 125.000000,0.000000 0.000000,-75.000000 75.000000,0.000000 0.000000,25.000000-50.000000,0.000000 0.000000,25.000000-150.000000,0.000000 0.000000,-50.000000 200.000000,0.000000 0.000000,25.000000-150.000000,0.000000 0.000000,50.000000-100.000000,0.000000 0.000000,25.000000-100.000000,0.000000 0.000000,100.000000-200.000000,0.000000 0.000000,-25.000000 75.000000,0.000000 0.000000,-50.000000 125.000000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87600.000000 31150.000000,'0.000000'50.000000,"0.000000"0.000000,0.000000 0.000000,0.000000-25.000000,0.000000 0.000000,0.000000 0.000000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87400.000000 32400.000000,'0.000000'50.000000,"-25.000000"-50.000000,0.000000 0.000000,25.000000 25.000000,0.000000 0.000000,50.000000-50.000000,0.000000 0.000000,-25.000000 0.000000,0.000000 0.000000,0.000000 0.000000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88800.000000 31100.000000,'0.000000'300.000000,"0.000000"-175.000000,0.000000 0.000000,-25.000000-25.000000,0.000000 0.000000,25.000000-25.000000,0.000000 0.000000,25.000000-50.000000,0.000000 0.000000,0.000000 25.000000,0.000000 0.000000,50.000000-50.000000,0.000000 0.000000,-25.000000 0.000000,0.000000 0.000000,-25.000000 0.000000,0.000000 0.000000,0.000000 0.000000,0.000000 0.000000,0.000000 0.000000,0.000000 0.000000,-25.000000 25.000000,0.000000 0.000000,0.000000 50.000000,0.000000 0.000000,-100.000000 25.000000,0.000000 0.000000,-25.000000 25.000000,0.000000 0.000000,-25.000000-25.000000,0.000000 0.000000,25.000000-75.000000,0.000000 0.000000,100.000000-125.000000,0.000000 0.000000,25.000000 50.000000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89050.000000 31250.000000,'200.000000'0.000000,"-100.000000"0.000000,0.000000 0.000000,-50.000000 0.000000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90150.000000 31250.000000,'150.000000'0.000000,"-100.000000"75.000000,0.000000 0.000000,-50.000000 50.000000,0.000000 0.000000,-25.000000 75.000000,0.000000 0.000000,25.000000-50.000000,0.000000 0.000000,50.000000-100.000000,0.000000 0.000000,100.000000-100.000000,0.000000 0.000000,-25.000000-125.000000,0.000000 0.000000,-100.000000 25.000000,0.000000 0.000000,-50.000000 50.000000,0.000000 0.000000,-125.000000 50.000000,0.000000 0.000000,100.000000 50.000000,0.000000 0.000000,-25.000000 0.000000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85300.000000 40650.000000,'50.000000'0.000000,"75.000000"50.000000,0.000000 0.000000,0.000000 0.000000,0.000000 0.000000,-100.000000-25.000000,0.000000 0.000000,75.000000 25.000000,0.000000 0.000000,-75.000000-50.000000,0.000000 0.000000,-25.000000 75.000000,0.000000 0.000000,0.000000-50.000000,0.000000 0.000000,-25.000000 75.000000,0.000000 0.000000,-100.000000 50.000000,0.000000 0.000000,0.000000-50.000000,0.000000 0.000000,75.000000-100.000000,0.000000 0.000000,0.000000-50.000000,0.000000 0.000000,50.000000-100.000000,0.000000 0.000000,0.000000 25.000000,0.000000 0.000000,0.000000 75.000000,0.000000 0.000000,0.000000-25.000000,0.000000 0.000000,0.000000 50.000000,0.000000 0.000000,25.000000 0.000000,0.000000 0.000000,-25.000000 75.000000,0.000000 0.000000,-25.000000 150.000000,0.000000 0.000000,-50.000000 75.000000,0.000000 0.000000,0.000000 25.000000,0.000000 0.000000,-25.000000-25.000000,0.000000 0.000000,75.000000-225.000000,0.000000 0.000000,75.000000-175.000000,0.000000 0.000000,25.000000-25.000000,0.000000 0.000000,-25.000000 75.000000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86350.000000 41150.000000,'50.000000'100.000000,"25.000000"-75.000000,0.000000 0.000000,50.000000 0.000000,0.000000 0.000000,-25.000000-25.000000,0.000000 0.000000,-75.000000 0.000000,0.000000 0.000000,75.000000-25.000000,0.000000 0.000000,-100.000000 0.000000,0.000000 0.000000,50.000000-75.000000,0.000000 0.000000,-50.000000 25.000000,0.000000 0.000000,-100.000000 25.000000,0.000000 0.000000,-25.000000 50.000000,0.000000 0.000000,0.000000 125.000000,0.000000 0.000000,75.000000 0.000000,0.000000 0.000000,50.000000-100.000000,0.000000 0.000000,0.000000 125.000000,0.000000 0.000000,50.000000-75.000000,0.000000 0.000000,125.000000-75.000000,0.000000 0.000000,-150.000000-25.000000,0.000000 0.000000,150.000000-150.000000,0.000000 0.000000,-25.000000 25.000000,0.000000 0.000000,-75.000000 75.000000,0.000000 0.000000,0.000000 75.000000,0.000000 0.000000,-25.000000 100.000000,0.000000 0.000000,-50.000000 100.000000,0.000000 0.000000,0.000000-50.000000,0.000000 0.000000,0.000000-100.000000,0.000000 0.000000,50.000000-250.000000,0.000000 0.000000,50.000000-25.000000,0.000000 0.000000,0.000000 25.000000,0.000000 0.000000,-50.000000 100.000000,0.000000 0.000000,0.000000 75.000000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52800.000000 45150.000000,'-150.000000'-50.000000,"125.000000"0.000000,0.000000 0.000000,25.000000-25.000000,0.000000 0.000000,25.000000 25.000000,0.000000 0.000000,50.000000 50.000000,0.000000 0.000000,-25.000000 0.000000,0.000000 0.000000,-25.000000 50.000000,0.000000 0.000000,-25.000000 0.000000,0.000000 0.000000,-50.000000 25.000000,0.000000 0.000000,0.000000-25.000000,0.000000 0.000000,25.000000-50.000000,0.000000 0.000000,25.000000-50.000000,0.000000 0.000000,25.000000 0.000000,0.000000 0.000000,-25.000000 25.000000,0.000000 0.000000,25.000000 0.000000,0.000000 0.000000,-50.000000 25.000000,0.000000 0.000000,0.000000 25.000000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89250.000000 40300.000000,'-150.000000'150.000000,"150.000000"-125.000000,0.000000 0.000000,25.000000 0.000000,0.000000 0.000000,0.000000 0.000000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89250.000000 40800.000000,'-100.000000'100.000000,"100.000000"-75.000000,0.000000 0.000000,-25.000000 50.000000,0.000000 0.000000,0.000000 50.000000,0.000000 0.000000,0.000000 25.000000,0.000000 0.000000,25.000000-25.000000,0.000000 0.000000,25.000000-75.000000,0.000000 0.000000,0.000000-50.000000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89750.000000 41150.000000,'0.000000'50.000000,"-50.000000"50.000000,0.000000 0.000000,50.000000 25.000000,0.000000 0.000000,25.000000-50.000000,0.000000 0.000000,50.000000-50.000000,0.000000 0.000000,0.000000-125.000000,0.000000 0.000000,-25.000000-50.000000,0.000000 0.000000,-25.000000 100.000000,0.000000 0.000000,-25.000000 25.000000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90600.000000 41250.000000,'0.000000'100.000000,"-25.000000"50.000000,0.000000 0.000000,0.000000-25.000000,0.000000 0.000000,50.000000-75.000000,0.000000 0.000000,0.000000-50.000000,0.000000 0.000000,75.000000-25.000000,0.000000 0.000000,-75.000000 0.000000,0.000000 0.000000,75.000000-125.000000,0.000000 0.000000,-75.000000 100.000000,0.000000 0.000000,50.000000-150.000000,0.000000 0.000000,-25.000000 25.000000,0.000000 0.000000,-25.000000 0.000000,0.000000 0.000000,0.000000 75.000000,0.000000 0.000000,-25.000000 75.000000,0.000000 0.000000,0.000000 150.000000,0.000000 0.000000,-25.000000 50.000000,0.000000 0.000000,0.000000 0.000000,0.000000 0.000000,25.000000-100.000000,0.000000 0.000000,-25.000000 125.000000,0.000000 0.000000,25.000000-100.000000,0.000000 0.000000,0.000000-75.000000,0.000000 0.000000,25.000000-125.000000,0.000000 0.000000,0.000000 75.000000,0.000000 0.000000,0.000000-25.000000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91850.000000 41400.000000,'150.000000'0.000000,"-125.000000"0.000000,0.000000 0.000000,50.000000 0.000000,0.000000 0.000000,25.000000 25.000000,0.000000 0.000000,25.000000-25.000000,0.000000 0.000000,-75.000000-25.000000,0.000000 0.000000,0.000000 0.000000,0.000000 0.000000,-50.000000 0.000000,0.000000 0.000000,0.000000-25.000000,0.000000 0.000000,-25.000000 0.000000,0.000000 0.000000,75.000000 100.000000,0.000000 0.000000,0.000000 25.000000,0.000000 0.000000,25.000000-25.000000,0.000000 0.000000,-75.000000-25.000000,0.000000 0.000000,50.000000 50.000000,0.000000 0.000000,-75.000000 75.000000,0.000000 0.000000,-75.000000-25.000000,0.000000 0.000000,50.000000-75.000000,0.000000 0.000000,-75.000000 50.000000,0.000000 0.000000,50.000000-75.000000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94450.000000 41050.000000,'0.000000'-50.000000,"-25.000000"75.000000,0.000000 0.000000,50.000000 50.000000,0.000000 0.000000,125.000000 0.000000,0.000000 0.000000,50.000000-75.000000,0.000000 0.000000,-25.000000-125.000000,0.000000 0.000000,-75.000000 25.000000,0.000000 0.000000,-100.000000 50.000000,0.000000 0.000000,-75.000000 50.000000,0.000000 0.000000,50.000000 0.000000,0.000000 0.000000,-100.000000 25.000000,0.000000 0.000000,25.000000 50.000000,0.000000 0.000000,25.000000 75.000000,0.000000 0.000000,50.000000 25.000000,0.000000 0.000000,50.000000-75.000000,0.000000 0.000000,100.000000-75.000000,0.000000 0.000000,0.000000-125.000000,0.000000 0.000000,0.000000-75.000000,0.000000 0.000000,-75.000000 100.000000,0.000000 0.000000,-25.000000 25.000000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95950.000000 40900.000000,'50.000000'0.000000,"0.000000"50.000000,0.000000 0.000000,0.000000 75.000000,0.000000 0.000000,25.000000 25.000000,0.000000 0.000000,25.000000 0.000000,0.000000 0.000000,-50.000000-50.000000,0.000000 0.000000,-25.000000-75.000000,0.000000 0.000000,-25.000000-75.000000,0.000000 0.000000,0.000000-50.000000,0.000000 0.000000,0.000000 50.000000,0.000000 0.000000,0.000000-125.000000,0.000000 0.000000,0.000000 50.000000,0.000000 0.000000,0.000000 75.000000,0.000000 0.000000,-50.000000 50.000000,0.000000 0.000000,-50.000000 75.000000,0.000000 0.000000,0.000000 75.000000,0.000000 0.000000,-25.000000 50.000000,0.000000 0.000000,75.000000-100.000000,0.000000 0.000000,50.000000-75.000000,0.000000 0.000000,-25.000000 0.000000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98000.000000 41350.000000,'0.000000'-150.000000,"0.000000"100.000000,0.000000 0.000000,-50.000000 0.000000,0.000000 0.000000,25.000000 50.000000,0.000000 0.000000,-75.000000 0.000000,0.000000 0.000000,0.000000 50.000000,0.000000 0.000000,0.000000 100.000000,0.000000 0.000000,0.000000 25.000000,0.000000 0.000000,75.000000-50.000000,0.000000 0.000000,50.000000-50.000000,0.000000 0.000000,75.000000-75.000000,0.000000 0.000000,0.000000-50.000000,0.000000 0.000000,-75.000000 25.000000,0.000000 0.000000,75.000000-100.000000,0.000000 0.000000,-50.000000 50.000000,0.000000 0.000000,-50.000000 50.000000,0.000000 0.000000,25.000000 0.000000,0.000000 0.000000,-50.000000 100.000000,0.000000 0.000000,0.000000 50.000000,0.000000 0.000000,50.000000-50.000000,0.000000 0.000000,50.000000-50.000000,0.000000 0.000000,50.000000-25.000000,0.000000 0.000000,0.000000-100.000000,0.000000 0.000000,-25.000000 0.000000,0.000000 0.000000,-75.000000 75.000000,0.000000 0.000000,50.000000-75.000000,0.000000 0.000000,-75.000000 75.000000,0.000000 0.000000,-25.000000 25.000000,0.000000 0.000000,-25.000000 50.000000,0.000000 0.000000,0.000000 75.000000,0.000000 0.000000,50.000000 0.000000,0.000000 0.000000,50.000000-50.000000,0.000000 0.000000,50.000000-50.000000,0.000000 0.000000,-25.000000-125.000000,0.000000 0.000000,-50.000000 50.000000,0.000000 0.000000,25.000000-25.000000,0.000000 0.000000,0.000000 0.000000,0.000000 0.000000,-25.000000 25.000000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99300.000000 40850.000000,'50.000000'0.000000,"-25.000000"0.000000,0.000000 0.000000,50.000000 25.000000,0.000000 0.000000,-50.000000-25.000000,0.000000 0.000000,75.000000 25.000000,0.000000 0.000000,0.000000-50.000000,0.000000 0.000000,-25.000000-25.000000,0.000000 0.000000,-25.000000-25.000000,0.000000 0.000000,-25.000000 0.000000,0.000000 0.000000,-50.000000 75.000000,0.000000 0.000000,-25.000000 25.000000,0.000000 0.000000,0.000000 75.000000,0.000000 0.000000,50.000000-75.000000,0.000000 0.000000,-50.000000 150.000000,0.000000 0.000000,25.000000-100.000000,0.000000 0.000000,-25.000000 225.000000,0.000000 0.000000,25.000000-100.000000,0.000000 0.000000,150.000000-150.000000,0.000000 0.000000,50.000000-200.000000,0.000000 0.000000,-125.000000 50.000000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846560835838318" units="cm"/>
      <inkml:brushProperty name="height" value="0.846560835838318" units="cm"/>
      <inkml:brushProperty name="color" value="#FFC000"/>
      <inkml:brushProperty name="transparency" value="128"/>
      <inkml:brushProperty name="ignorePressure" value="0"/>
    </inkml:brush>
  </inkml:definitions>
  <inkml:trace contextRef="#ctx0" brushRef="#br0">78000.000000 37700.000000,'-100.000000'0.000000,"150.000000"0.000000,0.000000 0.000000,50.000000 0.000000,0.000000 0.000000,-75.000000 25.000000,0.000000 0.000000,225.000000 0.000000,0.000000 0.000000,75.000000-25.000000,0.000000 0.000000,125.000000 0.000000,0.000000 0.000000,75.000000 0.000000,0.000000 0.000000,100.000000 0.000000,0.000000 0.000000,100.000000-25.000000,0.000000 0.000000,50.000000 0.000000,0.000000 0.000000,-150.000000-25.000000,0.000000 0.000000,-400.000000 25.000000,0.000000 0.000000,400.000000 0.000000,0.000000 0.000000,-425.000000 0.000000,0.000000 0.000000,650.000000 0.000000,0.000000 0.000000,-125.000000 25.000000,0.000000 0.000000,-125.000000 25.000000,0.000000 0.000000,-125.000000 0.000000,0.000000 0.000000,-175.000000 0.000000,0.000000 0.000000,-200.000000 0.000000,0.000000 0.000000,-75.000000 0.000000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47750.000000 39850.000000,'-100.000000'0.000000,"75.000000"0.000000,0.000000 0.000000,75.000000 25.000000,0.000000 0.000000,50.000000 0.000000,0.000000 0.000000,25.000000 0.000000,0.000000 0.000000,-25.000000 0.000000,0.000000 0.000000,-50.000000 0.000000,0.000000 0.000000,-50.000000 50.000000,0.000000 0.000000,0.000000-50.000000,0.000000 0.000000,-75.000000 125.000000,0.000000 0.000000,-25.000000 150.000000,0.000000 0.000000,-25.000000-25.000000,0.000000 0.000000,-25.000000 0.000000,0.000000 0.000000,100.000000-200.000000,0.000000 0.000000,125.000000-275.000000,0.000000 0.000000,-25.000000 0.000000,0.000000 0.000000,-25.000000 150.000000,0.000000 0.000000,-25.000000 0.000000,0.000000 0.000000,25.000000 0.000000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846560835838318" units="cm"/>
      <inkml:brushProperty name="height" value="0.846560835838318" units="cm"/>
      <inkml:brushProperty name="color" value="#FFC000"/>
      <inkml:brushProperty name="transparency" value="128"/>
      <inkml:brushProperty name="ignorePressure" value="0"/>
    </inkml:brush>
  </inkml:definitions>
  <inkml:trace contextRef="#ctx0" brushRef="#br0">83550.000000 41500.000000,'-100.000000'-50.000000,"300.000000"50.000000,0.000000 0.000000,275.000000-50.000000,0.000000 0.000000,200.000000 0.000000,0.000000 0.000000,125.000000 50.000000,0.000000 0.000000,175.000000-25.000000,0.000000 0.000000,75.000000-25.000000,0.000000 0.000000,-175.000000 0.000000,0.000000 0.000000,-600.000000 25.000000,0.000000 0.000000,550.000000 0.000000,0.000000 0.000000,-550.000000 25.000000,0.000000 0.000000,700.000000 0.000000,0.000000 0.000000,-575.000000 0.000000,0.000000 0.000000,-200.000000 25.000000,0.000000 0.000000,625.000000 25.000000,0.000000 0.000000,-375.000000-50.000000,0.000000 0.000000,-175.000000 0.000000,0.000000 0.000000,-325.000000-25.000000,0.000000 0.000000,-25.000000 25.000000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41200.000000 42950.000000,'-50.000000'0.000000,"150.000000"25.000000,0.000000 0.000000,50.000000-25.000000,0.000000 0.000000,-100.000000 0.000000,0.000000 0.000000,175.000000 0.000000,0.000000 0.000000,-25.000000-25.000000,0.000000 0.000000,-150.000000 0.000000,0.000000 0.000000,0.000000 0.000000,0.000000 0.000000,-25.000000 25.000000,0.000000 0.000000,25.000000-25.000000,0.000000 0.000000,-75.000000 0.000000,0.000000 0.000000,-50.000000 25.000000,0.000000 0.000000,25.000000 0.000000,0.000000 0.000000,0.000000 50.000000,0.000000 0.000000,0.000000 25.000000,0.000000 0.000000,25.000000 0.000000,0.000000 0.000000,25.000000-25.000000,0.000000 0.000000,0.000000 100.000000,0.000000 0.000000,0.000000-75.000000,0.000000 0.000000,0.000000 200.000000,0.000000 0.000000,0.000000 0.000000,0.000000 0.000000,0.000000-75.000000,0.000000 0.000000,0.000000-125.000000,0.000000 0.000000,0.000000-50.000000,0.000000 0.000000,0.000000-100.000000,0.000000 0.000000,0.000000-150.000000,0.000000 0.000000,0.000000 175.000000,0.000000 0.000000,0.000000 0.000000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42550.000000 43800.000000,'50.000000'-50.000000,"-25.000000"75.000000,0.000000 0.000000,25.000000 0.000000,0.000000 0.000000,-25.000000 0.000000,0.000000 0.000000,0.000000-25.000000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44050.000000 42250.000000,'0.000000'100.000000,"25.000000"-50.000000,0.000000 0.000000,0.000000 0.000000,0.000000 0.000000,50.000000 0.000000,0.000000 0.000000,25.000000-25.000000,0.000000 0.000000,0.000000 0.000000,0.000000 0.000000,-25.000000-50.000000,0.000000 0.000000,-50.000000-25.000000,0.000000 0.000000,-25.000000 25.000000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43750.000000 43950.000000,'-50.000000'50.000000,"0.000000"0.000000,0.000000 0.000000,50.000000-25.000000,0.000000 0.000000,50.000000-25.000000,0.000000 0.000000,-25.000000 0.000000,0.000000 0.000000,125.000000 0.000000,0.000000 0.000000,-100.000000-25.000000,0.000000 0.000000,150.000000-50.000000,0.000000 0.000000,-75.000000 25.000000,0.000000 0.000000,-50.000000 0.000000,0.000000 0.000000,0.000000 0.000000,0.000000 0.000000,-25.000000-25.000000,0.000000 0.000000,-25.000000 50.000000,0.000000 0.000000,-25.000000 0.000000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44850.000000 43150.000000,'0.000000'-50.000000,"-25.000000"150.000000,0.000000 0.000000,0.000000 200.000000,0.000000 0.000000,0.000000 25.000000,0.000000 0.000000,0.000000-75.000000,0.000000 0.000000,25.000000-125.000000,0.000000 0.000000,0.000000 200.000000,0.000000 0.000000,-25.000000-225.000000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44950.000000 48250.000000,'50.000000'0.000000,"-25.000000"25.000000,0.000000 0.000000,50.000000 25.000000,0.000000 0.000000,25.000000 25.000000,0.000000 0.000000,25.000000-50.000000,0.000000 0.000000,-100.000000-25.000000,0.000000 0.000000,75.000000 0.000000,0.000000 0.000000,-25.000000 0.000000,0.000000 0.000000,-50.000000 0.000000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41700.000000 49800.000000,'0.000000'-200.000000,"25.000000"225.000000,0.000000 0.000000,25.000000 100.000000,0.000000 0.000000,-50.000000-75.000000,0.000000 0.000000,0.000000 150.000000,0.000000 0.000000,0.000000-100.000000,0.000000 0.000000,0.000000 100.000000,0.000000 0.000000,0.000000-75.000000,0.000000 0.000000,-25.000000-25.000000,0.000000 0.000000,25.000000-75.000000,0.000000 0.000000,25.000000-225.000000,0.000000 0.000000,0.000000 75.000000,0.000000 0.000000,0.000000 25.000000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42050.000000 49600.000000,'0.000000'-50.000000,"0.000000"-50.000000,0.000000 0.000000,25.000000 75.000000,0.000000 0.000000,50.000000 25.000000,0.000000 0.000000,25.000000 0.000000,0.000000 0.000000,-25.000000 25.000000,0.000000 0.000000,0.000000 100.000000,0.000000 0.000000,-50.000000 50.000000,0.000000 0.000000,0.000000 75.000000,0.000000 0.000000,-25.000000-75.000000,0.000000 0.000000,0.000000-125.000000,0.000000 0.000000,0.000000 100.000000,0.000000 0.000000,0.000000-100.000000,0.000000 0.000000,0.000000 0.000000,0.000000 0.000000,-25.000000-175.000000,0.000000 0.000000,-75.000000-50.000000,0.000000 0.000000,75.000000 125.000000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41850.000000 50250.000000,'-50.000000'50.000000,"100.000000"-50.000000,0.000000 0.000000,25.000000 25.000000,0.000000 0.000000,50.000000-25.000000,0.000000 0.000000,-75.000000 0.000000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47250.000000 40950.000000,'-50.000000'0.000000,"25.000000"-25.000000,0.000000 0.000000,50.000000 25.000000,0.000000 0.000000,0.000000 25.000000,0.000000 0.000000,125.000000 0.000000,0.000000 0.000000,0.000000-25.000000,0.000000 0.000000,-75.000000 0.000000,0.000000 0.000000,175.000000 0.000000,0.000000 0.000000,-75.000000 0.000000,0.000000 0.000000,-75.000000 25.000000,0.000000 0.000000,-75.000000 50.000000,0.000000 0.000000,-50.000000 50.000000,0.000000 0.000000,-75.000000 25.000000,0.000000 0.000000,-25.000000 0.000000,0.000000 0.000000,0.000000-25.000000,0.000000 0.000000,50.000000-50.000000,0.000000 0.000000,0.000000-75.000000,0.000000 0.000000,-25.000000 0.000000,0.000000 0.000000,-25.000000 25.000000,0.000000 0.000000,-25.000000 0.000000,0.000000 0.000000,50.000000 0.000000,0.000000 0.000000,-25.000000-25.000000,0.000000 0.000000,75.000000 0.000000,0.000000 0.000000,25.000000 0.000000,0.000000 0.000000,-25.000000 0.000000,0.000000 0.000000,25.000000 0.000000,0.000000 0.000000,75.000000 0.000000,0.000000 0.000000,75.000000-25.000000,0.000000 0.000000,75.000000 0.000000,0.000000 0.000000,25.000000-25.000000,0.000000 0.000000,0.000000 25.000000,0.000000 0.000000,25.000000 0.000000,0.000000 0.000000,-75.000000 25.000000,0.000000 0.000000,-50.000000-25.000000,0.000000 0.000000,-100.000000 25.000000,0.000000 0.000000,25.000000 0.000000,0.000000 0.000000,-25.000000 0.000000,0.000000 0.000000,0.000000 0.000000,0.000000 0.000000,-25.000000 25.000000,0.000000 0.000000,-50.000000-25.000000,0.000000 0.000000,25.000000 0.000000,0.000000 0.000000,-25.000000 0.000000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42250.000000 51250.000000,'150.000000'-100.000000,"0.000000"-125.000000,0.000000 0.000000,50.000000-100.000000,0.000000 0.000000,-25.000000 0.000000,0.000000 0.000000,-75.000000 75.000000,0.000000 0.000000,-25.000000 25.000000,0.000000 0.000000,-75.000000 125.000000,0.000000 0.000000,25.000000 75.000000,0.000000 0.000000,-25.000000-25.000000,0.000000 0.000000,25.000000 50.000000,0.000000 0.000000,50.000000 75.000000,0.000000 0.000000,50.000000 0.000000,0.000000 0.000000,0.000000-25.000000,0.000000 0.000000,-25.000000-25.000000,0.000000 0.000000,-50.000000 0.000000,0.000000 0.000000,-50.000000 0.000000,0.000000 0.000000,-25.000000 0.000000,0.000000 0.000000,-100.000000 75.000000,0.000000 0.000000,-25.000000 0.000000,0.000000 0.000000,100.000000-75.000000,0.000000 0.000000,-100.000000 50.000000,0.000000 0.000000,50.000000-50.000000,0.000000 0.000000,50.000000-25.000000,0.000000 0.000000,25.000000 0.000000,0.000000 0.000000,25.000000 50.000000,0.000000 0.000000,50.000000 125.000000,0.000000 0.000000,-50.000000-50.000000,0.000000 0.000000,25.000000-100.000000,0.000000 0.000000,-25.000000 75.000000,0.000000 0.000000,0.000000-50.000000,0.000000 0.000000,25.000000-25.000000,0.000000 0.000000,-50.000000-100.000000,0.000000 0.000000,25.000000-25.000000,0.000000 0.000000,50.000000-25.000000,0.000000 0.000000,50.000000 50.000000,0.000000 0.000000,25.000000 25.000000,0.000000 0.000000,0.000000 0.000000,0.000000 0.000000,-50.000000 25.000000,0.000000 0.000000,-50.000000 25.000000,0.000000 0.000000,25.000000-25.000000,0.000000 0.000000,-75.000000 50.000000,0.000000 0.000000,-50.000000 75.000000,0.000000 0.000000,-25.000000 0.000000,0.000000 0.000000,50.000000-50.000000,0.000000 0.000000,25.000000-50.000000,0.000000 0.000000,75.000000-75.000000,0.000000 0.000000,0.000000 25.000000,0.000000 0.000000,-50.000000 25.000000,0.000000 0.000000,25.000000 25.000000,0.000000 0.000000,-75.000000 125.000000,0.000000 0.000000,-50.000000 50.000000,0.000000 0.000000,0.000000 25.000000,0.000000 0.000000,0.000000 0.000000,0.000000 0.000000,75.000000-125.000000,0.000000 0.000000,-100.000000 125.000000,0.000000 0.000000,100.000000-125.000000,0.000000 0.000000,125.000000-275.000000,0.000000 0.000000,25.000000 0.000000,0.000000 0.000000,-25.000000 75.000000,0.000000 0.000000,0.000000 50.000000,0.000000 0.000000,-75.000000 50.000000,0.000000 0.000000,0.000000 25.000000,0.000000 0.000000,-25.000000 25.000000,0.000000 0.000000,-50.000000 75.000000,0.000000 0.000000,0.000000 25.000000,0.000000 0.000000,0.000000 25.000000,0.000000 0.000000,50.000000-75.000000,0.000000 0.000000,0.000000-50.000000,0.000000 0.000000,25.000000 0.000000,0.000000 0.000000,0.000000-25.000000,0.000000 0.000000,25.000000 0.000000,0.000000 0.000000,0.000000 0.000000,0.000000 0.000000,0.000000-25.000000,0.000000 0.000000,0.000000 0.000000,0.000000 0.000000,-25.000000 0.000000,0.000000 0.000000,25.000000 0.000000,0.000000 0.000000,0.000000 0.000000,0.000000 0.000000,0.000000 0.000000,0.000000 0.000000,-25.000000 0.000000,0.000000 0.000000,50.000000-25.000000,0.000000 0.000000,-50.000000 50.000000,0.000000 0.000000,0.000000-25.000000,0.000000 0.000000,0.000000 25.000000,0.000000 0.000000,0.000000-25.000000,0.000000 0.000000,0.000000 25.000000,0.000000 0.000000,0.000000 0.000000,0.000000 0.000000,-25.000000-25.000000,0.000000 0.000000,25.000000 25.000000,0.000000 0.000000,-50.000000-75.000000,0.000000 0.000000,25.000000 25.000000,0.000000 0.000000,-25.000000 0.000000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46900.000000 49700.000000,'-50.000000'-50.000000,"25.000000"50.000000,0.000000 0.000000,0.000000 125.000000,0.000000 0.000000,50.000000 75.000000,0.000000 0.000000,-25.000000-125.000000,0.000000 0.000000,0.000000 25.000000,0.000000 0.000000,0.000000-75.000000,0.000000 0.000000,0.000000 25.000000,0.000000 0.000000,0.000000-25.000000,0.000000 0.000000,0.000000 75.000000,0.000000 0.000000,0.000000-175.000000,0.000000 0.000000,25.000000-50.000000,0.000000 0.000000,0.000000 75.000000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47100.000000 50050.000000,'50.000000'0.000000,"-50.000000"25.000000,0.000000 0.000000,25.000000-25.000000,0.000000 0.000000,0.000000 25.000000,0.000000 0.000000,0.000000-25.000000,0.000000 0.000000,50.000000 25.000000,0.000000 0.000000,-50.000000-25.000000,0.000000 0.000000,-25.000000 25.000000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46150.000000 51200.000000,'-150.000000'50.000000,"200.000000"-50.000000,0.000000 0.000000,125.000000 0.000000,0.000000 0.000000,-125.000000 0.000000,0.000000 0.000000,225.000000 0.000000,0.000000 0.000000,-200.000000 25.000000,0.000000 0.000000,200.000000-25.000000,0.000000 0.000000,-150.000000 50.000000,0.000000 0.000000,-125.000000-25.000000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53450.000000 51850.000000,'150.000000'0.000000,"75.000000"50.000000,0.000000 0.000000,100.000000-50.000000,0.000000 0.000000,100.000000-75.000000,0.000000 0.000000,-25.000000 0.000000,0.000000 0.000000,-75.000000 50.000000,0.000000 0.000000,-100.000000 50.000000,0.000000 0.000000,-125.000000 0.000000,0.000000 0.000000,225.000000 0.000000,0.000000 0.000000,0.000000-25.000000,0.000000 0.000000,-225.000000 0.000000,0.000000 0.000000,300.000000-75.000000,0.000000 0.000000,-125.000000 50.000000,0.000000 0.000000,-175.000000 25.000000,0.000000 0.000000,-50.000000-25.000000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50400.000000 47400.000000,'0.000000'200.000000,"0.000000"-150.000000,0.000000 0.000000,50.000000 150.000000,0.000000 0.000000,0.000000-25.000000,0.000000 0.000000,25.000000-150.000000,0.000000 0.000000,50.000000 0.000000,0.000000 0.000000,100.000000-250.000000,0.000000 0.000000,-75.000000-75.000000,0.000000 0.000000,-50.000000 75.000000,0.000000 0.000000,-75.000000 200.000000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79400.000000 47900.000000,'150.000000'50.000000,"-25.000000"-25.000000,0.000000 0.000000,25.000000 50.000000,0.000000 0.000000,-75.000000-25.000000,0.000000 0.000000,-50.000000 25.000000,0.000000 0.000000,-25.000000-50.000000,0.000000 0.000000,-25.000000 125.000000,0.000000 0.000000,-100.000000 25.000000,0.000000 0.000000,0.000000-50.000000,0.000000 0.000000,50.000000-75.000000,0.000000 0.000000,0.000000-50.000000,0.000000 0.000000,50.000000-125.000000,0.000000 0.000000,25.000000-50.000000,0.000000 0.000000,25.000000-50.000000,0.000000 0.000000,-25.000000 100.000000,0.000000 0.000000,25.000000 75.000000,0.000000 0.000000,-25.000000-25.000000,0.000000 0.000000,0.000000 150.000000,0.000000 0.000000,-50.000000 200.000000,0.000000 0.000000,-25.000000 125.000000,0.000000 0.000000,0.000000 50.000000,0.000000 0.000000,0.000000-175.000000,0.000000 0.000000,75.000000-225.000000,0.000000 0.000000,0.000000-100.000000,0.000000 0.000000,25.000000 25.000000,0.000000 0.000000,25.000000-200.000000,0.000000 0.000000,0.000000 150.000000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80450.000000 48550.000000,'100.000000'100.000000,"75.000000"-75.000000,0.000000 0.000000,-50.000000-25.000000,0.000000 0.000000,-100.000000-25.000000,0.000000 0.000000,125.000000-50.000000,0.000000 0.000000,-75.000000 0.000000,0.000000 0.000000,-75.000000 0.000000,0.000000 0.000000,-25.000000 25.000000,0.000000 0.000000,-75.000000 50.000000,0.000000 0.000000,-25.000000 50.000000,0.000000 0.000000,50.000000 100.000000,0.000000 0.000000,25.000000-25.000000,0.000000 0.000000,25.000000-75.000000,0.000000 0.000000,50.000000 50.000000,0.000000 0.000000,75.000000-50.000000,0.000000 0.000000,50.000000-100.000000,0.000000 0.000000,-25.000000-100.000000,0.000000 0.000000,0.000000 25.000000,0.000000 0.000000,-25.000000 75.000000,0.000000 0.000000,0.000000 75.000000,0.000000 0.000000,-50.000000 75.000000,0.000000 0.000000,-50.000000 0.000000,0.000000 0.000000,0.000000-50.000000,0.000000 0.000000,-25.000000 50.000000,0.000000 0.000000,0.000000-50.000000,0.000000 0.000000,75.000000-225.000000,0.000000 0.000000,75.000000-50.000000,0.000000 0.000000,-50.000000 75.000000,0.000000 0.000000,-50.000000 75.000000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83400.000000 47550.000000,'0.000000'50.000000,"25.000000"-25.000000,0.000000 0.000000,-25.000000 0.000000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83400.000000 48050.000000,'0.000000'100.000000,"0.000000"-50.000000,0.000000 0.000000,0.000000 50.000000,0.000000 0.000000,-25.000000 25.000000,0.000000 0.000000,0.000000 0.000000,0.000000 0.000000,0.000000 0.000000,0.000000 0.000000,25.000000-100.000000,0.000000 0.000000,25.000000-25.000000,0.000000 0.000000,0.000000-75.000000,0.000000 0.000000,0.000000 50.000000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49900.000000 37400.000000,'50.000000'-150.000000,"-25.000000"75.000000,0.000000 0.000000,-25.000000 50.000000,0.000000 0.000000,0.000000-25.000000,0.000000 0.000000,-50.000000 100.000000,0.000000 0.000000,0.000000-25.000000,0.000000 0.000000,-150.000000 200.000000,0.000000 0.000000,75.000000-75.000000,0.000000 0.000000,25.000000-50.000000,0.000000 0.000000,75.000000-100.000000,0.000000 0.000000,25.000000-25.000000,0.000000 0.000000,-25.000000-50.000000,0.000000 0.000000,25.000000 50.000000,0.000000 0.000000,-50.000000-25.000000,0.000000 0.000000,25.000000 50.000000,0.000000 0.000000,0.000000 0.000000,0.000000 0.000000,25.000000 100.000000,0.000000 0.000000,50.000000 50.000000,0.000000 0.000000,100.000000-75.000000,0.000000 0.000000,50.000000-100.000000,0.000000 0.000000,-150.000000 0.000000,0.000000 0.000000,250.000000-175.000000,0.000000 0.000000,-225.000000 150.000000,0.000000 0.000000,-25.000000 0.000000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84000.000000 48300.000000,'0.000000'100.000000,"-50.000000"0.000000,0.000000 0.000000,50.000000 0.000000,0.000000 0.000000,25.000000-75.000000,0.000000 0.000000,75.000000-25.000000,0.000000 0.000000,-25.000000-125.000000,0.000000 0.000000,-50.000000 25.000000,0.000000 0.000000,-25.000000 75.000000,0.000000 0.000000,0.000000-25.000000,0.000000 0.000000,0.000000 0.000000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85150.000000 48200.000000,'-100.000000'0.000000,"50.000000"100.000000,0.000000 0.000000,0.000000 75.000000,0.000000 0.000000,50.000000-75.000000,0.000000 0.000000,50.000000-50.000000,0.000000 0.000000,75.000000-75.000000,0.000000 0.000000,0.000000-125.000000,0.000000 0.000000,-25.000000-125.000000,0.000000 0.000000,0.000000-25.000000,0.000000 0.000000,-50.000000 25.000000,0.000000 0.000000,-25.000000 0.000000,0.000000 0.000000,-25.000000 200.000000,0.000000 0.000000,0.000000 300.000000,0.000000 0.000000,-25.000000 225.000000,0.000000 0.000000,-25.000000 25.000000,0.000000 0.000000,25.000000-225.000000,0.000000 0.000000,25.000000-200.000000,0.000000 0.000000,0.000000-150.000000,0.000000 0.000000,-25.000000 50.000000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87100.000000 47700.000000,'-100.000000'0.000000,"200.000000"25.000000,0.000000 0.000000,175.000000-50.000000,0.000000 0.000000,25.000000-25.000000,0.000000 0.000000,-150.000000 25.000000,0.000000 0.000000,-100.000000 25.000000,0.000000 0.000000,0.000000 0.000000,0.000000 0.000000,-25.000000 25.000000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88250.000000 47000.000000,'-50.000000'-100.000000,"25.000000"275.000000,0.000000 0.000000,0.000000 100.000000,0.000000 0.000000,25.000000-150.000000,0.000000 0.000000,-25.000000 75.000000,0.000000 0.000000,25.000000-100.000000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89800.000000 48250.000000,'0.000000'100.000000,"50.000000"-75.000000,0.000000 0.000000,50.000000 0.000000,0.000000 0.000000,100.000000-25.000000,0.000000 0.000000,-75.000000-75.000000,0.000000 0.000000,-75.000000 50.000000,0.000000 0.000000,25.000000-50.000000,0.000000 0.000000,-50.000000 50.000000,0.000000 0.000000,0.000000-75.000000,0.000000 0.000000,-25.000000 50.000000,0.000000 0.000000,-100.000000 0.000000,0.000000 0.000000,-25.000000 50.000000,0.000000 0.000000,25.000000 100.000000,0.000000 0.000000,50.000000 100.000000,0.000000 0.000000,25.000000 25.000000,0.000000 0.000000,100.000000-100.000000,0.000000 0.000000,-50.000000-100.000000,0.000000 0.000000,100.000000 0.000000,0.000000 0.000000,-75.000000 0.000000,0.000000 0.000000,125.000000-75.000000,0.000000 0.000000,-50.000000-50.000000,0.000000 0.000000,-50.000000 50.000000,0.000000 0.000000,-50.000000 25.000000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92100.000000 47700.000000,'50.000000'100.000000,"0.000000"0.000000,0.000000 0.000000,25.000000 75.000000,0.000000 0.000000,25.000000 0.000000,0.000000 0.000000,-25.000000-100.000000,0.000000 0.000000,-75.000000-25.000000,0.000000 0.000000,-25.000000-50.000000,0.000000 0.000000,0.000000-25.000000,0.000000 0.000000,0.000000 25.000000,0.000000 0.000000,0.000000-150.000000,0.000000 0.000000,25.000000-75.000000,0.000000 0.000000,0.000000 75.000000,0.000000 0.000000,0.000000 100.000000,0.000000 0.000000,-50.000000 125.000000,0.000000 0.000000,-25.000000 100.000000,0.000000 0.000000,0.000000 0.000000,0.000000 0.000000,50.000000-100.000000,0.000000 0.000000,-75.000000 125.000000,0.000000 0.000000,75.000000-150.000000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94000.000000 48050.000000,'50.000000'-50.000000,"-50.000000"25.000000,0.000000 0.000000,-25.000000 0.000000,0.000000 0.000000,0.000000 0.000000,0.000000 0.000000,-50.000000 25.000000,0.000000 0.000000,-25.000000 0.000000,0.000000 0.000000,0.000000 100.000000,0.000000 0.000000,0.000000 75.000000,0.000000 0.000000,50.000000-25.000000,0.000000 0.000000,50.000000-50.000000,0.000000 0.000000,50.000000-50.000000,0.000000 0.000000,100.000000-75.000000,0.000000 0.000000,-25.000000-50.000000,0.000000 0.000000,-100.000000 25.000000,0.000000 0.000000,75.000000-50.000000,0.000000 0.000000,-75.000000 75.000000,0.000000 0.000000,25.000000-50.000000,0.000000 0.000000,-25.000000 75.000000,0.000000 0.000000,-75.000000 100.000000,0.000000 0.000000,25.000000 0.000000,0.000000 0.000000,25.000000-25.000000,0.000000 0.000000,50.000000-75.000000,0.000000 0.000000,-25.000000 0.000000,0.000000 0.000000,100.000000-75.000000,0.000000 0.000000,-50.000000-50.000000,0.000000 0.000000,-25.000000 100.000000,0.000000 0.000000,0.000000-100.000000,0.000000 0.000000,0.000000 100.000000,0.000000 0.000000,-50.000000 50.000000,0.000000 0.000000,-50.000000 100.000000,0.000000 0.000000,25.000000 0.000000,0.000000 0.000000,25.000000-50.000000,0.000000 0.000000,25.000000-75.000000,0.000000 0.000000,50.000000 0.000000,0.000000 0.000000,-50.000000 0.000000,0.000000 0.000000,100.000000-100.000000,0.000000 0.000000,0.000000-75.000000,0.000000 0.000000,-50.000000 0.000000,0.000000 0.000000,-50.000000 125.000000,0.000000 0.000000,-25.000000 25.000000,0.000000 0.000000,0.000000 0.000000,0.000000 0.000000,25.000000-25.000000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95750.000000 47400.000000,'-50.000000'-50.000000,"0.000000"50.000000,0.000000 0.000000,25.000000 0.000000,0.000000 0.000000,125.000000 0.000000,0.000000 0.000000,25.000000 25.000000,0.000000 0.000000,0.000000-50.000000,0.000000 0.000000,-25.000000-25.000000,0.000000 0.000000,-75.000000 25.000000,0.000000 0.000000,0.000000 0.000000,0.000000 0.000000,-50.000000 25.000000,0.000000 0.000000,0.000000 0.000000,0.000000 0.000000,0.000000 0.000000,0.000000 0.000000,-25.000000 75.000000,0.000000 0.000000,-25.000000 150.000000,0.000000 0.000000,25.000000 25.000000,0.000000 0.000000,25.000000-175.000000,0.000000 0.000000,0.000000 150.000000,0.000000 0.000000,125.000000-150.000000,0.000000 0.000000,75.000000-150.000000,0.000000 0.000000,-75.000000-25.000000,0.000000 0.000000,-25.000000 50.000000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98600.000000 47350.000000,'-50.000000'0.000000,"150.000000"0.000000,0.000000 0.000000,75.000000 25.000000,0.000000 0.000000,50.000000-50.000000,0.000000 0.000000,-50.000000-50.000000,0.000000 0.000000,-125.000000 25.000000,0.000000 0.000000,-25.000000 50.000000,0.000000 0.000000,-25.000000-25.000000,0.000000 0.000000,-50.000000 25.000000,0.000000 0.000000,25.000000 0.000000,0.000000 0.000000,-75.000000 0.000000,0.000000 0.000000,25.000000 75.000000,0.000000 0.000000,25.000000 50.000000,0.000000 0.000000,-25.000000 125.000000,0.000000 0.000000,0.000000 50.000000,0.000000 0.000000,50.000000-75.000000,0.000000 0.000000,25.000000-150.000000,0.000000 0.000000,25.000000-75.000000,0.000000 0.000000,125.000000-100.000000,0.000000 0.000000,100.000000-225.000000,0.000000 0.000000,-150.000000 150.000000,0.000000 0.000000,-25.000000 75.000000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101100.000000 46450.000000,'0.000000'50.000000,"0.000000"0.000000,0.000000 0.000000,0.000000-25.000000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54800.000000 37300.000000,'150.000000'-50.000000,"-25.000000"50.000000,0.000000 0.000000,0.000000 0.000000,0.000000 0.000000,-100.000000 0.000000,0.000000 0.000000,100.000000 0.000000,0.000000 0.000000,0.000000 0.000000,0.000000 0.000000,0.000000-25.000000,0.000000 0.000000,-25.000000 0.000000,0.000000 0.000000,-50.000000 25.000000,0.000000 0.000000,125.000000-25.000000,0.000000 0.000000,-25.000000 25.000000,0.000000 0.000000,-75.000000 75.000000,0.000000 0.000000,50.000000 0.000000,0.000000 0.000000,50.000000-50.000000,0.000000 0.000000,-50.000000-25.000000,0.000000 0.000000,-75.000000 0.000000,0.000000 0.000000,150.000000-25.000000,0.000000 0.000000,-100.000000 0.000000,0.000000 0.000000,-75.000000 25.000000,0.000000 0.000000,0.000000-25.000000,0.000000 0.000000,25.000000 0.000000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100950.000000 47350.000000,'0.000000'50.000000,"0.000000"50.000000,0.000000 0.000000,0.000000-25.000000,0.000000 0.000000,-25.000000 50.000000,0.000000 0.000000,0.000000 25.000000,0.000000 0.000000,25.000000-100.000000,0.000000 0.000000,-25.000000 75.000000,0.000000 0.000000,25.000000-100.000000,0.000000 0.000000,25.000000-50.000000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101600.000000 47350.000000,'0.000000'100.000000,"0.000000"50.000000,0.000000 0.000000,0.000000 25.000000,0.000000 0.000000,-25.000000-25.000000,0.000000 0.000000,25.000000-25.000000,0.000000 0.000000,0.000000-100.000000,0.000000 0.000000,0.000000-50.000000,0.000000 0.000000,75.000000-125.000000,0.000000 0.000000,25.000000-25.000000,0.000000 0.000000,-75.000000 125.000000,0.000000 0.000000,75.000000-100.000000,0.000000 0.000000,-25.000000 100.000000,0.000000 0.000000,-25.000000 50.000000,0.000000 0.000000,-50.000000 125.000000,0.000000 0.000000,0.000000 25.000000,0.000000 0.000000,-25.000000-25.000000,0.000000 0.000000,0.000000-50.000000,0.000000 0.000000,100.000000-175.000000,0.000000 0.000000,25.000000-50.000000,0.000000 0.000000,-25.000000 25.000000,0.000000 0.000000,-25.000000 100.000000,0.000000 0.000000,-25.000000 25.000000,0.000000 0.000000,25.000000 125.000000,0.000000 0.000000,-50.000000 25.000000,0.000000 0.000000,0.000000-50.000000,0.000000 0.000000,0.000000-50.000000,0.000000 0.000000,25.000000-125.000000,0.000000 0.000000,25.000000-100.000000,0.000000 0.000000,-25.000000 100.000000,0.000000 0.000000,0.000000 50.000000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103450.000000 47650.000000,'50.000000'50.000000,"0.000000"0.000000,0.000000 0.000000,50.000000-25.000000,0.000000 0.000000,25.000000 0.000000,0.000000 0.000000,0.000000-75.000000,0.000000 0.000000,-100.000000 50.000000,0.000000 0.000000,50.000000-75.000000,0.000000 0.000000,-50.000000 50.000000,0.000000 0.000000,0.000000-75.000000,0.000000 0.000000,-25.000000 25.000000,0.000000 0.000000,-100.000000 50.000000,0.000000 0.000000,-50.000000 75.000000,0.000000 0.000000,50.000000 125.000000,0.000000 0.000000,50.000000 50.000000,0.000000 0.000000,75.000000-100.000000,0.000000 0.000000,25.000000-100.000000,0.000000 0.000000,125.000000 25.000000,0.000000 0.000000,-100.000000-50.000000,0.000000 0.000000,175.000000-50.000000,0.000000 0.000000,-150.000000-50.000000,0.000000 0.000000,-75.000000 0.000000,0.000000 0.000000,-75.000000 75.000000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81950.000000 51800.000000,'50.000000'0.000000,"25.000000"0.000000,0.000000 0.000000,25.000000 0.000000,0.000000 0.000000,75.000000 0.000000,0.000000 0.000000,0.000000 0.000000,0.000000 0.000000,-75.000000-25.000000,0.000000 0.000000,-75.000000 0.000000,0.000000 0.000000,-25.000000 0.000000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82850.000000 51350.000000,'-50.000000'-50.000000,"25.000000"50.000000,0.000000 0.000000,25.000000 75.000000,0.000000 0.000000,0.000000 100.000000,0.000000 0.000000,0.000000 0.000000,0.000000 0.000000,0.000000-150.000000,0.000000 0.000000,25.000000 150.000000,0.000000 0.000000,0.000000-150.000000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83950.000000 51300.000000,'50.000000'0.000000,"-25.000000"50.000000,0.000000 0.000000,-25.000000 0.000000,0.000000 0.000000,25.000000 150.000000,0.000000 0.000000,-25.000000-25.000000,0.000000 0.000000,50.000000-50.000000,0.000000 0.000000,25.000000-125.000000,0.000000 0.000000,25.000000-150.000000,0.000000 0.000000,0.000000-75.000000,0.000000 0.000000,-25.000000 75.000000,0.000000 0.000000,-50.000000 100.000000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85000.000000 51750.000000,'100.000000'100.000000,"-25.000000"-75.000000,0.000000 0.000000,-50.000000-25.000000,0.000000 0.000000,100.000000 0.000000,0.000000 0.000000,-100.000000 0.000000,0.000000 0.000000,75.000000-50.000000,0.000000 0.000000,-75.000000 25.000000,0.000000 0.000000,50.000000-50.000000,0.000000 0.000000,-50.000000 0.000000,0.000000 0.000000,-50.000000 25.000000,0.000000 0.000000,-50.000000 25.000000,0.000000 0.000000,-25.000000 0.000000,0.000000 0.000000,25.000000 100.000000,0.000000 0.000000,25.000000 50.000000,0.000000 0.000000,50.000000-75.000000,0.000000 0.000000,-25.000000 100.000000,0.000000 0.000000,25.000000-100.000000,0.000000 0.000000,50.000000 25.000000,0.000000 0.000000,-25.000000-75.000000,0.000000 0.000000,100.000000-25.000000,0.000000 0.000000,25.000000-125.000000,0.000000 0.000000,-50.000000 0.000000,0.000000 0.000000,-25.000000 100.000000,0.000000 0.000000,-25.000000 25.000000,0.000000 0.000000,0.000000 100.000000,0.000000 0.000000,-50.000000 25.000000,0.000000 0.000000,0.000000-75.000000,0.000000 0.000000,0.000000 75.000000,0.000000 0.000000,0.000000-75.000000,0.000000 0.000000,0.000000 50.000000,0.000000 0.000000,25.000000-200.000000,0.000000 0.000000,75.000000-100.000000,0.000000 0.000000,0.000000 50.000000,0.000000 0.000000,-50.000000 75.000000,0.000000 0.000000,0.000000 50.000000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87600.000000 50300.000000,'50.000000'0.000000,"-25.000000"150.000000,0.000000 0.000000,-50.000000 75.000000,0.000000 0.000000,-25.000000 25.000000,0.000000 0.000000,-25.000000-50.000000,0.000000 0.000000,50.000000-50.000000,0.000000 0.000000,25.000000-125.000000,0.000000 0.000000,25.000000-25.000000,0.000000 0.000000,-25.000000-25.000000,0.000000 0.000000,75.000000-75.000000,0.000000 0.000000,-25.000000 50.000000,0.000000 0.000000,75.000000-125.000000,0.000000 0.000000,0.000000 50.000000,0.000000 0.000000,-50.000000 100.000000,0.000000 0.000000,0.000000 75.000000,0.000000 0.000000,-75.000000 125.000000,0.000000 0.000000,-75.000000-25.000000,0.000000 0.000000,25.000000-75.000000,0.000000 0.000000,-75.000000 75.000000,0.000000 0.000000,75.000000-100.000000,0.000000 0.000000,-175.000000 25.000000,0.000000 0.000000,150.000000-200.000000,0.000000 0.000000,50.000000 25.000000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76200.000000 47350.000000,'-100.000000'-100.000000,"50.000000"50.000000,0.000000 0.000000,25.000000 50.000000,0.000000 0.000000,-75.000000 0.000000,0.000000 0.000000,50.000000 0.000000,0.000000 0.000000,-125.000000 50.000000,0.000000 0.000000,50.000000 100.000000,0.000000 0.000000,50.000000-25.000000,0.000000 0.000000,75.000000 50.000000,0.000000 0.000000,100.000000 25.000000,0.000000 0.000000,0.000000-50.000000,0.000000 0.000000,-50.000000 0.000000,0.000000 0.000000,-25.000000-50.000000,0.000000 0.000000,-25.000000-75.000000,0.000000 0.000000,-50.000000 100.000000,0.000000 0.000000,0.000000-100.000000,0.000000 0.000000,-75.000000 75.000000,0.000000 0.000000,-75.000000-75.000000,0.000000 0.000000,150.000000-175.000000,0.000000 0.000000,75.000000-75.000000,0.000000 0.000000,-25.000000 175.000000,0.000000 0.000000,50.000000-25.000000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75400.000000 48400.000000,'50.000000'0.000000,"50.000000"0.000000,0.000000 0.000000,50.000000 0.000000,0.000000 0.000000,75.000000 0.000000,0.000000 0.000000,50.000000 0.000000,0.000000 0.000000,-125.000000-25.000000,0.000000 0.000000,-100.000000 25.000000,0.000000 0.000000,-75.000000-25.000000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56200.000000 39850.000000,'-50.000000'0.000000,"25.000000"25.000000,0.000000 0.000000,50.000000 0.000000,0.000000 0.000000,100.000000 0.000000,0.000000 0.000000,-75.000000-25.000000,0.000000 0.000000,125.000000 50.000000,0.000000 0.000000,-25.000000 0.000000,0.000000 0.000000,-75.000000 25.000000,0.000000 0.000000,-75.000000 75.000000,0.000000 0.000000,-100.000000 25.000000,0.000000 0.000000,-25.000000 50.000000,0.000000 0.000000,25.000000 0.000000,0.000000 0.000000,50.000000-125.000000,0.000000 0.000000,50.000000-75.000000,0.000000 0.000000,-25.000000 0.000000,0.000000 0.000000,25.000000 0.000000,0.000000 0.000000,0.000000-50.000000,0.000000 0.000000,25.000000-150.000000,0.000000 0.000000,0.000000 125.000000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76850.000000 47900.000000,'0.000000'-100.000000,"-25.000000"100.000000,0.000000 0.000000,0.000000 200.000000,0.000000 0.000000,-25.000000 125.000000,0.000000 0.000000,0.000000-75.000000,0.000000 0.000000,50.000000-175.000000,0.000000 0.000000,0.000000 0.000000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74200.000000 50950.000000,'-50.000000'0.000000,"50.000000"50.000000,0.000000 0.000000,0.000000 25.000000,0.000000 0.000000,50.000000 25.000000,0.000000 0.000000,25.000000-50.000000,0.000000 0.000000,75.000000-75.000000,0.000000 0.000000,-25.000000-150.000000,0.000000 0.000000,-25.000000 50.000000,0.000000 0.000000,-75.000000 50.000000,0.000000 0.000000,0.000000 75.000000,0.000000 0.000000,0.000000 0.000000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96450.000000 50000.000000,'50.000000'100.000000,"0.000000"25.000000,0.000000 0.000000,50.000000 0.000000,0.000000 0.000000,75.000000-100.000000,0.000000 0.000000,25.000000-100.000000,0.000000 0.000000,-175.000000 50.000000,0.000000 0.000000,75.000000-100.000000,0.000000 0.000000,-50.000000 50.000000,0.000000 0.000000,-50.000000 50.000000,0.000000 0.000000,0.000000 0.000000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89900.000000 52400.000000,'50.000000'0.000000,"-25.000000"50.000000,0.000000 0.000000,0.000000-25.000000,0.000000 0.000000,0.000000 75.000000,0.000000 0.000000,50.000000-50.000000,0.000000 0.000000,25.000000-75.000000,0.000000 0.000000,0.000000-150.000000,0.000000 0.000000,0.000000 50.000000,0.000000 0.000000,-100.000000 100.000000,0.000000 0.000000,25.000000 0.000000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56800.000000 1900.000000,'-50.000000'-100.000000,"50.000000"225.000000,0.000000 0.000000,25.000000 125.000000,0.000000 0.000000,0.000000-25.000000,0.000000 0.000000,25.000000-100.000000,0.000000 0.000000,75.000000-150.000000,0.000000 0.000000,25.000000-175.000000,0.000000 0.000000,-50.000000 25.000000,0.000000 0.000000,-75.000000 100.000000,0.000000 0.000000,0.000000-25.000000,0.000000 0.000000,-25.000000 75.000000,0.000000 0.000000,25.000000 25.000000,0.000000 0.000000,-25.000000 75.000000,0.000000 0.000000,25.000000 50.000000,0.000000 0.000000,0.000000-50.000000,0.000000 0.000000,-25.000000-25.000000,0.000000 0.000000,0.000000-25.000000,0.000000 0.000000,25.000000 0.000000,0.000000 0.000000,0.000000 0.000000,0.000000 0.000000,0.000000-25.000000,0.000000 0.000000,0.000000 0.000000,0.000000 0.000000,0.000000 25.000000,0.000000 0.000000,0.000000-25.000000,0.000000 0.000000,0.000000 0.000000,0.000000 0.000000,0.000000-25.000000,0.000000 0.000000,0.000000 0.000000,0.000000 0.000000,0.000000 0.000000,0.000000 0.000000,25.000000 0.000000,0.000000 0.000000,-25.000000-25.000000,0.000000 0.000000,0.000000 0.000000,0.000000 0.000000,-25.000000 0.000000,0.000000 0.000000,25.000000 0.000000,0.000000 0.000000,0.000000 0.000000,0.000000 0.000000,0.000000-25.000000,0.000000 0.000000,-25.000000 25.000000,0.000000 0.000000,25.000000 0.000000,0.000000 0.000000,-25.000000 25.000000,0.000000 0.000000,25.000000-25.000000,0.000000 0.000000,0.000000 0.000000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59450.000000 850.000000,'0.000000'-50.000000,"25.000000"25.000000,0.000000 0.000000,-25.000000 75.000000,0.000000 0.000000,0.000000-25.000000,0.000000 0.000000,-25.000000 125.000000,0.000000 0.000000,0.000000-75.000000,0.000000 0.000000,0.000000 175.000000,0.000000 0.000000,0.000000-175.000000,0.000000 0.000000,-50.000000 250.000000,0.000000 0.000000,75.000000-150.000000,0.000000 0.000000,50.000000-150.000000,0.000000 0.000000,50.000000-125.000000,0.000000 0.000000,25.000000-125.000000,0.000000 0.000000,-25.000000 25.000000,0.000000 0.000000,-25.000000 125.000000,0.000000 0.000000,-25.000000 75.000000,0.000000 0.000000,-25.000000 125.000000,0.000000 0.000000,-25.000000 100.000000,0.000000 0.000000,-25.000000-50.000000,0.000000 0.000000,25.000000-100.000000,0.000000 0.000000,25.000000-225.000000,0.000000 0.000000,0.000000 25.000000,0.000000 0.000000,0.000000 75.000000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60300.000000 2200.000000,'50.000000'0.000000,"-25.000000"0.000000,0.000000 0.000000,25.000000 50.000000,0.000000 0.000000,75.000000-25.000000,0.000000 0.000000,0.000000-25.000000,0.000000 0.000000,25.000000 0.000000,0.000000 0.000000,-125.000000 0.000000,0.000000 0.000000,75.000000-75.000000,0.000000 0.000000,-25.000000 0.000000,0.000000 0.000000,-50.000000 50.000000,0.000000 0.000000,-25.000000 0.000000,0.000000 0.000000,0.000000 0.000000,0.000000 0.000000,0.000000 0.000000,0.000000 0.000000,-25.000000 0.000000,0.000000 0.000000,0.000000 25.000000,0.000000 0.000000,0.000000 0.000000,0.000000 0.000000,0.000000 0.000000,0.000000 0.000000,-125.000000 50.000000,0.000000 0.000000,125.000000 0.000000,0.000000 0.000000,0.000000-25.000000,0.000000 0.000000,25.000000 25.000000,0.000000 0.000000,-25.000000 0.000000,0.000000 0.000000,0.000000 0.000000,0.000000 0.000000,25.000000-25.000000,0.000000 0.000000,0.000000 50.000000,0.000000 0.000000,0.000000-25.000000,0.000000 0.000000,-25.000000-25.000000,0.000000 0.000000,25.000000 25.000000,0.000000 0.000000,0.000000-25.000000,0.000000 0.000000,25.000000 0.000000,0.000000 0.000000,0.000000 0.000000,0.000000 0.000000,0.000000 0.000000,0.000000 0.000000,0.000000-25.000000,0.000000 0.000000,25.000000 0.000000,0.000000 0.000000,-25.000000 0.000000,0.000000 0.000000,25.000000 0.000000,0.000000 0.000000,100.000000-100.000000,0.000000 0.000000,-100.000000 50.000000,0.000000 0.000000,125.000000-150.000000,0.000000 0.000000,-150.000000 175.000000,0.000000 0.000000,0.000000 0.000000,0.000000 0.000000,0.000000 25.000000,0.000000 0.000000,0.000000-25.000000,0.000000 0.000000,0.000000 25.000000,0.000000 0.000000,0.000000 0.000000,0.000000 0.000000,0.000000 0.000000,0.000000 0.000000,-25.000000 175.000000,0.000000 0.000000,0.000000-150.000000,0.000000 0.000000,-25.000000 0.000000,0.000000 0.000000,25.000000 25.000000,0.000000 0.000000,0.000000-25.000000,0.000000 0.000000,-25.000000 0.000000,0.000000 0.000000,50.000000-25.000000,0.000000 0.000000,0.000000-25.000000,0.000000 0.000000,0.000000 0.000000,0.000000 0.000000,0.000000-25.000000,0.000000 0.000000,0.000000 0.000000,0.000000 0.000000,0.000000 0.000000,0.000000 0.000000,0.000000 25.000000,0.000000 0.000000,0.000000-25.000000,0.000000 0.000000,-25.000000 25.000000,0.000000 0.000000,25.000000-25.000000,0.000000 0.000000,0.000000 25.000000,0.000000 0.000000,0.000000 0.000000,0.000000 0.000000,0.000000 25.000000,0.000000 0.000000,25.000000 50.000000,0.000000 0.000000,-25.000000-25.000000,0.000000 0.000000,-25.000000 25.000000,0.000000 0.000000,0.000000 75.000000,0.000000 0.000000,0.000000-75.000000,0.000000 0.000000,0.000000 0.000000,0.000000 0.000000,0.000000 25.000000,0.000000 0.000000,0.000000-50.000000,0.000000 0.000000,0.000000 0.000000,0.000000 0.000000,25.000000-50.000000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70250.000000 4750.000000,'-50.000000'0.000000,"25.000000"0.000000,0.000000 0.000000,0.000000 0.000000,0.000000 0.000000,25.000000-25.000000,0.000000 0.000000,75.000000 25.000000,0.000000 0.000000,100.000000 0.000000,0.000000 0.000000,75.000000-50.000000,0.000000 0.000000,0.000000-25.000000,0.000000 0.000000,-100.000000 0.000000,0.000000 0.000000,-100.000000 25.000000,0.000000 0.000000,-75.000000 50.000000,0.000000 0.000000,0.000000-25.000000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71300.000000 3700.000000,'-100.000000'0.000000,"75.000000"75.000000,0.000000 0.000000,25.000000 175.000000,0.000000 0.000000,-25.000000 100.000000,0.000000 0.000000,25.000000-75.000000,0.000000 0.000000,25.000000-100.000000,0.000000 0.000000,0.000000-125.000000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73400.000000 3750.000000,'0.000000'-100.000000,"50.000000"100.000000,0.000000 0.000000,0.000000 200.000000,0.000000 0.000000,-50.000000 125.000000,0.000000 0.000000,50.000000 0.000000,0.000000 0.000000,25.000000-150.000000,0.000000 0.000000,75.000000-175.000000,0.000000 0.000000,50.000000-275.000000,0.000000 0.000000,-100.000000 50.000000,0.000000 0.000000,-100.000000 175.000000,0.000000 0.000000,75.000000-175.000000,0.000000 0.000000,-75.000000 200.000000,0.000000 0.000000,25.000000-25.000000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56000.000000 41200.000000,'0.000000'-50.000000,"-25.000000"25.000000,0.000000 0.000000,50.000000 25.000000,0.000000 0.000000,125.000000 25.000000,0.000000 0.000000,75.000000 0.000000,0.000000 0.000000,75.000000-25.000000,0.000000 0.000000,-50.000000-25.000000,0.000000 0.000000,-125.000000 25.000000,0.000000 0.000000,-100.000000 75.000000,0.000000 0.000000,-100.000000 25.000000,0.000000 0.000000,50.000000-50.000000,0.000000 0.000000,-100.000000 75.000000,0.000000 0.000000,75.000000-75.000000,0.000000 0.000000,-150.000000 125.000000,0.000000 0.000000,25.000000-75.000000,0.000000 0.000000,125.000000-75.000000,0.000000 0.000000,-125.000000 50.000000,0.000000 0.000000,50.000000-25.000000,0.000000 0.000000,75.000000-25.000000,0.000000 0.000000,75.000000 0.000000,0.000000 0.000000,75.000000-25.000000,0.000000 0.000000,-50.000000 0.000000,0.000000 0.000000,150.000000-25.000000,0.000000 0.000000,0.000000-25.000000,0.000000 0.000000,-125.000000 50.000000,0.000000 0.000000,125.000000-75.000000,0.000000 0.000000,-75.000000 50.000000,0.000000 0.000000,-125.000000-25.000000,0.000000 0.000000,0.000000 0.000000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75850.000000 5450.000000,'-50.000000'0.000000,"25.000000"0.000000,0.000000 0.000000,25.000000-25.000000,0.000000 0.000000,-25.000000 0.000000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84450.000000 12300.000000,'-50.000000'-200.000000,"50.000000"175.000000,0.000000 0.000000,0.000000 50.000000,0.000000 0.000000,0.000000 150.000000,0.000000 0.000000,0.000000 125.000000,0.000000 0.000000,0.000000-25.000000,0.000000 0.000000,-25.000000-50.000000,0.000000 0.000000,0.000000-150.000000,0.000000 0.000000,25.000000-100.000000,0.000000 0.000000,0.000000-150.000000,0.000000 0.000000,25.000000 50.000000,0.000000 0.000000,0.000000 50.000000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84800.000000 11950.000000,'-50.000000'-50.000000,"75.000000"50.000000,0.000000 0.000000,25.000000 0.000000,0.000000 0.000000,25.000000 0.000000,0.000000 0.000000,-25.000000 0.000000,0.000000 0.000000,0.000000 75.000000,0.000000 0.000000,-50.000000 50.000000,0.000000 0.000000,0.000000-100.000000,0.000000 0.000000,25.000000 200.000000,0.000000 0.000000,0.000000-75.000000,0.000000 0.000000,-25.000000-25.000000,0.000000 0.000000,0.000000-25.000000,0.000000 0.000000,25.000000-75.000000,0.000000 0.000000,-25.000000 125.000000,0.000000 0.000000,0.000000-125.000000,0.000000 0.000000,-75.000000-100.000000,0.000000 0.000000,25.000000-50.000000,0.000000 0.000000,25.000000 75.000000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84300.000000 12650.000000,'-50.000000'50.000000,"150.000000"-50.000000,0.000000 0.000000,25.000000 0.000000,0.000000 0.000000,-50.000000 0.000000,0.000000 0.000000,-25.000000 0.000000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84550.000000 13700.000000,'-50.000000'0.000000,"125.000000"-25.000000,0.000000 0.000000,75.000000-75.000000,0.000000 0.000000,-75.000000 25.000000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86000.000000 10200.000000,'-50.000000'0.000000,"50.000000"25.000000,0.000000 0.000000,25.000000 0.000000,0.000000 0.000000,75.000000 25.000000,0.000000 0.000000,75.000000 25.000000,0.000000 0.000000,-50.000000-25.000000,0.000000 0.000000,-75.000000-25.000000,0.000000 0.000000,-50.000000 50.000000,0.000000 0.000000,-75.000000 0.000000,0.000000 0.000000,-25.000000 25.000000,0.000000 0.000000,75.000000-75.000000,0.000000 0.000000,-100.000000 75.000000,0.000000 0.000000,50.000000-50.000000,0.000000 0.000000,50.000000-50.000000,0.000000 0.000000,-25.000000 0.000000,0.000000 0.000000,25.000000-25.000000,0.000000 0.000000,25.000000 75.000000,0.000000 0.000000,25.000000 100.000000,0.000000 0.000000,0.000000 25.000000,0.000000 0.000000,0.000000-50.000000,0.000000 0.000000,-25.000000-25.000000,0.000000 0.000000,0.000000-75.000000,0.000000 0.000000,0.000000-50.000000,0.000000 0.000000,0.000000-100.000000,0.000000 0.000000,25.000000 0.000000,0.000000 0.000000,50.000000 25.000000,0.000000 0.000000,0.000000 25.000000,0.000000 0.000000,0.000000 25.000000,0.000000 0.000000,-50.000000 50.000000,0.000000 0.000000,25.000000 0.000000,0.000000 0.000000,-25.000000 0.000000,0.000000 0.000000,-25.000000 75.000000,0.000000 0.000000,-50.000000 50.000000,0.000000 0.000000,0.000000-25.000000,0.000000 0.000000,25.000000-25.000000,0.000000 0.000000,0.000000-50.000000,0.000000 0.000000,75.000000-25.000000,0.000000 0.000000,25.000000-50.000000,0.000000 0.000000,-50.000000 25.000000,0.000000 0.000000,-25.000000 0.000000,0.000000 0.000000,25.000000 25.000000,0.000000 0.000000,-25.000000 25.000000,0.000000 0.000000,-50.000000 75.000000,0.000000 0.000000,-50.000000 75.000000,0.000000 0.000000,0.000000 50.000000,0.000000 0.000000,-50.000000 75.000000,0.000000 0.000000,25.000000-75.000000,0.000000 0.000000,100.000000-150.000000,0.000000 0.000000,75.000000-200.000000,0.000000 0.000000,25.000000-75.000000,0.000000 0.000000,0.000000 75.000000,0.000000 0.000000,-25.000000 75.000000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86500.000000 13300.000000,'50.000000'-100.000000,"-25.000000"100.000000,0.000000 0.000000,-25.000000 25.000000,0.000000 0.000000,0.000000 0.000000,0.000000 0.000000,-25.000000 75.000000,0.000000 0.000000,0.000000 25.000000,0.000000 0.000000,25.000000-25.000000,0.000000 0.000000,0.000000-50.000000,0.000000 0.000000,25.000000-25.000000,0.000000 0.000000,75.000000-25.000000,0.000000 0.000000,25.000000-50.000000,0.000000 0.000000,75.000000-25.000000,0.000000 0.000000,-75.000000 25.000000,0.000000 0.000000,-100.000000 50.000000,0.000000 0.000000,25.000000-25.000000,0.000000 0.000000,-25.000000 25.000000,0.000000 0.000000,-25.000000-25.000000,0.000000 0.000000,-50.000000 0.000000,0.000000 0.000000,0.000000 0.000000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88900.000000 12350.000000,'-50.000000'-50.000000,"100.000000"75.000000,0.000000 0.000000,-50.000000 125.000000,0.000000 0.000000,0.000000 25.000000,0.000000 0.000000,0.000000-50.000000,0.000000 0.000000,0.000000-50.000000,0.000000 0.000000,0.000000-50.000000,0.000000 0.000000,0.000000-75.000000,0.000000 0.000000,0.000000-50.000000,0.000000 0.000000,25.000000 25.000000,0.000000 0.000000,0.000000 50.000000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89300.000000 12600.000000,'0.000000'50.000000,"0.000000"-25.000000,0.000000 0.000000,25.000000-25.000000,0.000000 0.000000,50.000000 0.000000,0.000000 0.000000,-25.000000 0.000000,0.000000 0.000000,-50.000000 25.000000,0.000000 0.000000,0.000000 0.000000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88500.000000 13850.000000,'-150.000000'50.000000,"175.000000"-50.000000,0.000000 0.000000,125.000000-25.000000,0.000000 0.000000,25.000000 0.000000,0.000000 0.000000,50.000000-25.000000,0.000000 0.000000,-75.000000 25.000000,0.000000 0.000000,-50.000000 0.000000,0.000000 0.000000,-200.000000 75.000000,0.000000 0.000000,50.000000-25.000000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70650.000000 33550.000000,'50.000000'150.000000,"0.000000"-150.000000,0.000000 0.000000,75.000000 25.000000,0.000000 0.000000,-50.000000-25.000000,0.000000 0.000000,-50.000000-25.000000,0.000000 0.000000,25.000000 0.000000,0.000000 0.000000,-25.000000 0.000000,0.000000 0.000000,0.000000-50.000000,0.000000 0.000000,-25.000000 25.000000,0.000000 0.000000,-25.000000 25.000000,0.000000 0.000000,-75.000000 50.000000,0.000000 0.000000,0.000000 50.000000,0.000000 0.000000,0.000000 75.000000,0.000000 0.000000,50.000000 25.000000,0.000000 0.000000,25.000000-100.000000,0.000000 0.000000,50.000000-50.000000,0.000000 0.000000,100.000000 25.000000,0.000000 0.000000,-75.000000-50.000000,0.000000 0.000000,125.000000 0.000000,0.000000 0.000000,-25.000000-50.000000,0.000000 0.000000,-75.000000 0.000000,0.000000 0.000000,-75.000000 25.000000,0.000000 0.000000,0.000000 0.000000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58800.000000 40900.000000,'50.000000'0.000000,"75.000000"0.000000,0.000000 0.000000,25.000000 0.000000,0.000000 0.000000,-100.000000 0.000000,0.000000 0.000000,75.000000-25.000000,0.000000 0.000000,-75.000000 25.000000,0.000000 0.000000,75.000000-50.000000,0.000000 0.000000,-100.000000 25.000000,0.000000 0.000000,-25.000000 0.000000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91650.000000 12450.000000,'0.000000'-50.000000,"0.000000"0.000000,0.000000 0.000000,25.000000 25.000000,0.000000 0.000000,-25.000000 125.000000,0.000000 0.000000,-25.000000 100.000000,0.000000 0.000000,-50.000000 0.000000,0.000000 0.000000,25.000000-50.000000,0.000000 0.000000,25.000000-100.000000,0.000000 0.000000,50.000000-100.000000,0.000000 0.000000,0.000000 0.000000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92500.000000 12300.000000,'50.000000'0.000000,"0.000000"25.000000,0.000000 0.000000,50.000000 25.000000,0.000000 0.000000,-25.000000 0.000000,0.000000 0.000000,-25.000000 0.000000,0.000000 0.000000,-50.000000 0.000000,0.000000 0.000000,0.000000-25.000000,0.000000 0.000000,-25.000000 75.000000,0.000000 0.000000,25.000000-75.000000,0.000000 0.000000,-50.000000 75.000000,0.000000 0.000000,25.000000-50.000000,0.000000 0.000000,0.000000-50.000000,0.000000 0.000000,125.000000 0.000000,0.000000 0.000000,50.000000-100.000000,0.000000 0.000000,25.000000-25.000000,0.000000 0.000000,-75.000000 75.000000,0.000000 0.000000,-50.000000 25.000000,0.000000 0.000000,-50.000000 0.000000,0.000000 0.000000,25.000000 25.000000,0.000000 0.000000,-25.000000-25.000000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95350.000000 10400.000000,'0.000000'-50.000000,"0.000000"125.000000,0.000000 0.000000,25.000000 75.000000,0.000000 0.000000,0.000000 25.000000,0.000000 0.000000,-25.000000-25.000000,0.000000 0.000000,0.000000-100.000000,0.000000 0.000000,0.000000-25.000000,0.000000 0.000000,-25.000000-50.000000,0.000000 0.000000,25.000000 0.000000,0.000000 0.000000,25.000000-100.000000,0.000000 0.000000,-25.000000 75.000000,0.000000 0.000000,25.000000 25.000000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95750.000000 10650.000000,'100.000000'0.000000,"-25.000000"0.000000,0.000000 0.000000,0.000000 25.000000,0.000000 0.000000,-50.000000-25.000000,0.000000 0.000000,-25.000000 25.000000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94500.000000 11600.000000,'0.000000'-50.000000,"50.000000"100.000000,0.000000 0.000000,25.000000 100.000000,0.000000 0.000000,0.000000 25.000000,0.000000 0.000000,-50.000000 0.000000,0.000000 0.000000,0.000000-100.000000,0.000000 0.000000,-25.000000-25.000000,0.000000 0.000000,-25.000000-150.000000,0.000000 0.000000,-25.000000 0.000000,0.000000 0.000000,50.000000 50.000000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94800.000000 12000.000000,'0.000000'-50.000000,"75.000000"50.000000,0.000000 0.000000,25.000000 0.000000,0.000000 0.000000,25.000000-25.000000,0.000000 0.000000,0.000000 0.000000,0.000000 0.000000,-75.000000 25.000000,0.000000 0.000000,-25.000000 0.000000,0.000000 0.000000,-25.000000 50.000000,0.000000 0.000000,-150.000000 75.000000,0.000000 0.000000,0.000000 25.000000,0.000000 0.000000,25.000000 0.000000,0.000000 0.000000,100.000000-100.000000,0.000000 0.000000,75.000000-50.000000,0.000000 0.000000,25.000000-25.000000,0.000000 0.000000,-25.000000 25.000000,0.000000 0.000000,25.000000-50.000000,0.000000 0.000000,-50.000000 25.000000,0.000000 0.000000,50.000000-25.000000,0.000000 0.000000,-50.000000 25.000000,0.000000 0.000000,-75.000000 25.000000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94150.000000 13150.000000,'-50.000000'50.000000,"50.000000"-25.000000,0.000000 0.000000,0.000000 0.000000,0.000000 0.000000,25.000000 50.000000,0.000000 0.000000,0.000000 0.000000,0.000000 0.000000,-25.000000 0.000000,0.000000 0.000000,0.000000-50.000000,0.000000 0.000000,0.000000-50.000000,0.000000 0.000000,0.000000-25.000000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94800.000000 12950.000000,'0.000000'50.000000,"50.000000"25.000000,0.000000 0.000000,-25.000000 25.000000,0.000000 0.000000,0.000000 0.000000,0.000000 0.000000,-25.000000-75.000000,0.000000 0.000000,25.000000 25.000000,0.000000 0.000000,-25.000000-25.000000,0.000000 0.000000,25.000000-50.000000,0.000000 0.000000,25.000000-75.000000,0.000000 0.000000,-25.000000 75.000000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95550.000000 13150.000000,'50.000000'50.000000,"-50.000000"50.000000,0.000000 0.000000,50.000000-50.000000,0.000000 0.000000,-25.000000 0.000000,0.000000 0.000000,25.000000-50.000000,0.000000 0.000000,25.000000-50.000000,0.000000 0.000000,-25.000000 0.000000,0.000000 0.000000,25.000000 0.000000,0.000000 0.000000,-50.000000 50.000000,0.000000 0.000000,0.000000 25.000000,0.000000 0.000000,0.000000 75.000000,0.000000 0.000000,0.000000-50.000000,0.000000 0.000000,-25.000000-25.000000,0.000000 0.000000,0.000000 0.000000,0.000000 0.000000,0.000000 0.000000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98650.000000 11400.000000,'-150.000000'-50.000000,"25.000000"25.000000,0.000000 0.000000,0.000000 25.000000,0.000000 0.000000,50.000000 25.000000,0.000000 0.000000,50.000000 0.000000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59950.000000 40600.000000,'0.000000'-50.000000,"-25.000000"0.000000,0.000000 0.000000,-25.000000 0.000000,0.000000 0.000000,50.000000 25.000000,0.000000 0.000000,-25.000000 0.000000,0.000000 0.000000,0.000000 25.000000,0.000000 0.000000,25.000000 150.000000,0.000000 0.000000,0.000000 175.000000,0.000000 0.000000,0.000000-200.000000,0.000000 0.000000,-25.000000-25.000000,0.000000 0.000000,25.000000 25.000000,0.000000 0.000000,-25.000000 0.000000,0.000000 0.000000,25.000000 0.000000,0.000000 0.000000,-25.000000-25.000000,0.000000 0.000000,25.000000 0.000000,0.000000 0.000000,0.000000 0.000000,0.000000 0.000000,0.000000-50.000000,0.000000 0.000000,-25.000000 25.000000,0.000000 0.000000,25.000000-25.000000,0.000000 0.000000,0.000000-25.000000,0.000000 0.000000,0.000000 0.000000,0.000000 0.000000,25.000000-25.000000,0.000000 0.000000,0.000000-25.000000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97150.000000 12800.000000,'-50.000000'50.000000,"75.000000"-25.000000,0.000000 0.000000,125.000000-25.000000,0.000000 0.000000,25.000000-50.000000,0.000000 0.000000,-75.000000 25.000000,0.000000 0.000000,150.000000-100.000000,0.000000 0.000000,-50.000000 25.000000,0.000000 0.000000,-75.000000 50.000000,0.000000 0.000000,-75.000000 50.000000,0.000000 0.000000,-75.000000 25.000000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98300.000000 12300.000000,'-100.000000'0.000000,"50.000000"25.000000,0.000000 0.000000,25.000000 25.000000,0.000000 0.000000,25.000000 50.000000,0.000000 0.000000,0.000000 50.000000,0.000000 0.000000,0.000000 0.000000,0.000000 0.000000,-25.000000-25.000000,0.000000 0.000000,25.000000-100.000000,0.000000 0.000000,-50.000000 50.000000,0.000000 0.000000,25.000000-50.000000,0.000000 0.000000,0.000000-100.000000,0.000000 0.000000,100.000000-25.000000,0.000000 0.000000,0.000000-25.000000,0.000000 0.000000,0.000000 0.000000,0.000000 0.000000,0.000000 25.000000,0.000000 0.000000,0.000000 0.000000,0.000000 0.000000,-75.000000 50.000000,0.000000 0.000000,75.000000-50.000000,0.000000 0.000000,-50.000000 75.000000,0.000000 0.000000,25.000000-50.000000,0.000000 0.000000,-25.000000 50.000000,0.000000 0.000000,0.000000 25.000000,0.000000 0.000000,0.000000 75.000000,0.000000 0.000000,0.000000 100.000000,0.000000 0.000000,75.000000 100.000000,0.000000 0.000000,-25.000000-25.000000,0.000000 0.000000,0.000000-125.000000,0.000000 0.000000,-50.000000-100.000000,0.000000 0.000000,25.000000 0.000000,0.000000 0.000000,-25.000000-25.000000,0.000000 0.000000,0.000000-50.000000,0.000000 0.000000,0.000000-100.000000,0.000000 0.000000,-25.000000 0.000000,0.000000 0.000000,-25.000000 25.000000,0.000000 0.000000,25.000000 0.000000,0.000000 0.000000,0.000000 75.000000,0.000000 0.000000,0.000000 25.000000,0.000000 0.000000,-25.000000 50.000000,0.000000 0.000000,0.000000 0.000000,0.000000 0.000000,-50.000000 150.000000,0.000000 0.000000,-100.000000 50.000000,0.000000 0.000000,-50.000000 0.000000,0.000000 0.000000,100.000000-150.000000,0.000000 0.000000,100.000000-125.000000,0.000000 0.000000,25.000000 0.000000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99500.000000 11700.000000,'50.000000'0.000000,"0.000000"25.000000,0.000000 0.000000,0.000000 50.000000,0.000000 0.000000,0.000000-25.000000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100450.000000 12400.000000,'50.000000'-150.000000,"0.000000"100.000000,0.000000 0.000000,-25.000000 25.000000,0.000000 0.000000,0.000000 25.000000,0.000000 0.000000,-25.000000 75.000000,0.000000 0.000000,0.000000-25.000000,0.000000 0.000000,0.000000 175.000000,0.000000 0.000000,-50.000000 0.000000,0.000000 0.000000,0.000000-25.000000,0.000000 0.000000,50.000000-125.000000,0.000000 0.000000,0.000000-100.000000,0.000000 0.000000,75.000000-150.000000,0.000000 0.000000,-25.000000-25.000000,0.000000 0.000000,-50.000000 150.000000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101050.000000 12200.000000,'100.000000'0.000000,"-50.000000"0.000000,0.000000 0.000000,-25.000000 50.000000,0.000000 0.000000,25.000000 75.000000,0.000000 0.000000,-25.000000 0.000000,0.000000 0.000000,-25.000000-100.000000,0.000000 0.000000,0.000000 175.000000,0.000000 0.000000,0.000000-25.000000,0.000000 0.000000,0.000000-100.000000,0.000000 0.000000,-25.000000-50.000000,0.000000 0.000000,0.000000-75.000000,0.000000 0.000000,0.000000-100.000000,0.000000 0.000000,-25.000000 0.000000,0.000000 0.000000,25.000000 100.000000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100800.000000 12550.000000,'0.000000'50.000000,"50.000000"-25.000000,0.000000 0.000000,0.000000 25.000000,0.000000 0.000000,0.000000-25.000000,0.000000 0.000000,-25.000000-25.000000,0.000000 0.000000,0.000000 25.000000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100750.000000 13100.000000,'50.000000'0.000000,"0.000000"0.000000,0.000000 0.000000,0.000000 0.000000,0.000000 0.000000,-25.000000 25.000000,0.000000 0.000000,0.000000 0.000000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100850.000000 13850.000000,'50.000000'50.000000,"0.000000"-50.000000,0.000000 0.000000,0.000000-50.000000,0.000000 0.000000,-25.000000 25.000000,0.000000 0.000000,0.000000-25.000000,0.000000 0.000000,25.000000 0.000000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103100.000000 11400.000000,'0.000000'-50.000000,"-25.000000"0.000000,0.000000 0.000000,-25.000000 0.000000,0.000000 0.000000,25.000000 50.000000,0.000000 0.000000,0.000000 0.000000,0.000000 0.000000,-25.000000-25.000000,0.000000 0.000000,25.000000 25.000000,0.000000 0.000000,-25.000000 0.000000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101950.000000 11750.000000,'50.000000'50.000000,"50.000000"-50.000000,0.000000 0.000000,25.000000 25.000000,0.000000 0.000000,-50.000000-25.000000,0.000000 0.000000,-50.000000 0.000000,0.000000 0.000000,-50.000000 50.000000,0.000000 0.000000,0.000000-50.000000,0.000000 0.000000,0.000000 25.000000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61000.000000 40350.000000,'-50.000000'50.000000,"100.000000"-50.000000,0.000000 0.000000,125.000000 25.000000,0.000000 0.000000,0.000000 0.000000,0.000000 0.000000,-75.000000 50.000000,0.000000 0.000000,-100.000000 75.000000,0.000000 0.000000,-75.000000 0.000000,0.000000 0.000000,50.000000-75.000000,0.000000 0.000000,-75.000000 150.000000,0.000000 0.000000,25.000000-75.000000,0.000000 0.000000,75.000000-125.000000,0.000000 0.000000,-75.000000 100.000000,0.000000 0.000000,75.000000-100.000000,0.000000 0.000000,-25.000000 50.000000,0.000000 0.000000,50.000000-175.000000,0.000000 0.000000,25.000000-25.000000,0.000000 0.000000,-50.000000 75.000000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101850.000000 12450.000000,'0.000000'50.000000,"-25.000000"-50.000000,0.000000 0.000000,25.000000 25.000000,0.000000 0.000000,100.000000 0.000000,0.000000 0.000000,50.000000-25.000000,0.000000 0.000000,-25.000000-50.000000,0.000000 0.000000,-25.000000 0.000000,0.000000 0.000000,-75.000000 0.000000,0.000000 0.000000,-50.000000 25.000000,0.000000 0.000000,-25.000000 0.000000,0.000000 0.000000,25.000000 25.000000,0.000000 0.000000,0.000000 0.000000,0.000000 0.000000,-25.000000 25.000000,0.000000 0.000000,25.000000 75.000000,0.000000 0.000000,-25.000000 25.000000,0.000000 0.000000,25.000000-50.000000,0.000000 0.000000,75.000000-75.000000,0.000000 0.000000,50.000000-50.000000,0.000000 0.000000,-25.000000 25.000000,0.000000 0.000000,-25.000000 0.000000,0.000000 0.000000,-75.000000 75.000000,0.000000 0.000000,-75.000000 0.000000,0.000000 0.000000,0.000000 0.000000,0.000000 0.000000,-50.000000 50.000000,0.000000 0.000000,75.000000-25.000000,0.000000 0.000000,25.000000-75.000000,0.000000 0.000000,50.000000 25.000000,0.000000 0.000000,100.000000-25.000000,0.000000 0.000000,50.000000-25.000000,0.000000 0.000000,0.000000 0.000000,0.000000 0.000000,25.000000-25.000000,0.000000 0.000000,-75.000000 0.000000,0.000000 0.000000,-50.000000 0.000000,0.000000 0.000000,-50.000000 0.000000,0.000000 0.000000,-25.000000 0.000000,0.000000 0.000000,0.000000 50.000000,0.000000 0.000000,0.000000-25.000000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102950.000000 12400.000000,'0.000000'-100.000000,"-25.000000"50.000000,0.000000 0.000000,0.000000 25.000000,0.000000 0.000000,25.000000 125.000000,0.000000 0.000000,0.000000 50.000000,0.000000 0.000000,-25.000000 25.000000,0.000000 0.000000,-25.000000 25.000000,0.000000 0.000000,25.000000-75.000000,0.000000 0.000000,0.000000-50.000000,0.000000 0.000000,25.000000-25.000000,0.000000 0.000000,0.000000-25.000000,0.000000 0.000000,50.000000-25.000000,0.000000 0.000000,25.000000-50.000000,0.000000 0.000000,0.000000 0.000000,0.000000 0.000000,-25.000000 25.000000,0.000000 0.000000,-25.000000 25.000000,0.000000 0.000000,-25.000000 25.000000,0.000000 0.000000,-25.000000-25.000000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104550.000000 10600.000000,'-50.000000'0.000000,"50.000000"50.000000,0.000000 0.000000,0.000000-25.000000,0.000000 0.000000,25.000000 75.000000,0.000000 0.000000,0.000000-25.000000,0.000000 0.000000,-25.000000-50.000000,0.000000 0.000000,50.000000 25.000000,0.000000 0.000000,-25.000000-25.000000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105200.000000 10650.000000,'100.000000'100.000000,"-100.000000"-75.000000,0.000000 0.000000,0.000000 25.000000,0.000000 0.000000,25.000000 0.000000,0.000000 0.000000,-25.000000 0.000000,0.000000 0.000000,25.000000-25.000000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106200.000000 10700.000000,'0.000000'50.000000,"-25.000000"-25.000000,0.000000 0.000000,25.000000 0.000000,0.000000 0.000000,-25.000000 0.000000,0.000000 0.000000,-50.000000 50.000000,0.000000 0.000000,-50.000000 25.000000,0.000000 0.000000,-25.000000 0.000000,0.000000 0.000000,-50.000000-25.000000,0.000000 0.000000,150.000000-50.000000,0.000000 0.000000,-25.000000 0.000000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104300.000000 11600.000000,'-100.000000'-50.000000,"100.000000"75.000000,0.000000 0.000000,0.000000 75.000000,0.000000 0.000000,0.000000 50.000000,0.000000 0.000000,0.000000 75.000000,0.000000 0.000000,0.000000-50.000000,0.000000 0.000000,0.000000-75.000000,0.000000 0.000000,50.000000-125.000000,0.000000 0.000000,0.000000-75.000000,0.000000 0.000000,-50.000000 75.000000,0.000000 0.000000,75.000000-100.000000,0.000000 0.000000,-50.000000 100.000000,0.000000 0.000000,75.000000-100.000000,0.000000 0.000000,0.000000 50.000000,0.000000 0.000000,-25.000000 50.000000,0.000000 0.000000,-50.000000 25.000000,0.000000 0.000000,-25.000000 25.000000,0.000000 0.000000,0.000000 50.000000,0.000000 0.000000,-50.000000 50.000000,0.000000 0.000000,0.000000-25.000000,0.000000 0.000000,50.000000-75.000000,0.000000 0.000000,-50.000000 50.000000,0.000000 0.000000,25.000000-50.000000,0.000000 0.000000,0.000000 25.000000,0.000000 0.000000,25.000000-25.000000,0.000000 0.000000,50.000000-50.000000,0.000000 0.000000,50.000000-50.000000,0.000000 0.000000,0.000000-25.000000,0.000000 0.000000,0.000000 25.000000,0.000000 0.000000,-50.000000 50.000000,0.000000 0.000000,-50.000000 0.000000,0.000000 0.000000,25.000000 25.000000,0.000000 0.000000,-25.000000 50.000000,0.000000 0.000000,-100.000000 75.000000,0.000000 0.000000,-25.000000 50.000000,0.000000 0.000000,-25.000000 75.000000,0.000000 0.000000,-50.000000 50.000000,0.000000 0.000000,100.000000-150.000000,0.000000 0.000000,75.000000-125.000000,0.000000 0.000000,100.000000-125.000000,0.000000 0.000000,0.000000-25.000000,0.000000 0.000000,-25.000000 75.000000,0.000000 0.000000,25.000000-100.000000,0.000000 0.000000,-50.000000 125.000000,0.000000 0.000000,50.000000-50.000000,0.000000 0.000000,-50.000000 50.000000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105350.000000 13250.000000,'50.000000'0.000000,"-50.000000"50.000000,0.000000 0.000000,-50.000000 75.000000,0.000000 0.000000,25.000000 25.000000,0.000000 0.000000,0.000000-75.000000,0.000000 0.000000,25.000000-50.000000,0.000000 0.000000,25.000000 50.000000,0.000000 0.000000,0.000000-75.000000,0.000000 0.000000,75.000000 50.000000,0.000000 0.000000,100.000000-50.000000,0.000000 0.000000,25.000000-100.000000,0.000000 0.000000,-25.000000 0.000000,0.000000 0.000000,-75.000000 50.000000,0.000000 0.000000,-75.000000 0.000000,0.000000 0.000000,-50.000000 25.000000,0.000000 0.000000,-25.000000-100.000000,0.000000 0.000000,-50.000000-75.000000,0.000000 0.000000,25.000000 75.000000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55800.000000 12650.000000,'0.000000'-50.000000,"0.000000"-25.000000,0.000000 0.000000,0.000000 125.000000,0.000000 0.000000,0.000000 175.000000,0.000000 0.000000,25.000000 25.000000,0.000000 0.000000,-25.000000-150.000000,0.000000 0.000000,-50.000000 275.000000,0.000000 0.000000,25.000000-200.000000,0.000000 0.000000,25.000000-125.000000,0.000000 0.000000,-25.000000-50.000000,0.000000 0.000000,75.000000-275.000000,0.000000 0.000000,-25.000000 175.000000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56200.000000 12750.000000,'0.000000'-50.000000,"25.000000"50.000000,0.000000 0.000000,0.000000 0.000000,0.000000 0.000000,0.000000-25.000000,0.000000 0.000000,25.000000 25.000000,0.000000 0.000000,0.000000 25.000000,0.000000 0.000000,0.000000 50.000000,0.000000 0.000000,0.000000 75.000000,0.000000 0.000000,-25.000000-25.000000,0.000000 0.000000,-25.000000-75.000000,0.000000 0.000000,25.000000 175.000000,0.000000 0.000000,-25.000000-75.000000,0.000000 0.000000,0.000000-100.000000,0.000000 0.000000,-25.000000-50.000000,0.000000 0.000000,-25.000000-75.000000,0.000000 0.000000,0.000000-75.000000,0.000000 0.000000,25.000000 100.000000,0.000000 0.000000,-25.000000 25.000000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55800.000000 13350.000000,'0.000000'50.000000,"0.000000"-25.000000,0.000000 0.000000,125.000000-25.000000,0.000000 0.000000,0.000000 0.000000,0.000000 0.000000,-75.000000 0.000000,0.000000 0.000000,-25.000000-25.000000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61050.000000 41750.000000,'-100.000000'-100.000000,"125.000000"75.000000,0.000000 0.000000,100.000000 25.000000,0.000000 0.000000,75.000000 50.000000,0.000000 0.000000,25.000000-50.000000,0.000000 0.000000,-100.000000 0.000000,0.000000 0.000000,25.000000-25.000000,0.000000 0.000000,-125.000000 50.000000,0.000000 0.000000,-100.000000 50.000000,0.000000 0.000000,50.000000-50.000000,0.000000 0.000000,-100.000000 100.000000,0.000000 0.000000,100.000000-100.000000,0.000000 0.000000,-125.000000 100.000000,0.000000 0.000000,25.000000-25.000000,0.000000 0.000000,0.000000 0.000000,0.000000 0.000000,50.000000-50.000000,0.000000 0.000000,50.000000-25.000000,0.000000 0.000000,50.000000-25.000000,0.000000 0.000000,0.000000 0.000000,0.000000 0.000000,100.000000 0.000000,0.000000 0.000000,-100.000000-25.000000,0.000000 0.000000,50.000000 0.000000,0.000000 0.000000,-25.000000 0.000000,0.000000 0.000000,0.000000 25.000000,0.000000 0.000000,0.000000-25.000000,0.000000 0.000000,0.000000 0.000000,0.000000 0.000000,75.000000-25.000000,0.000000 0.000000,-50.000000 25.000000,0.000000 0.000000,-25.000000 0.000000,0.000000 0.000000,0.000000 25.000000,0.000000 0.000000,-25.000000-25.000000,0.000000 0.000000,0.000000 25.000000,0.000000 0.000000,0.000000-25.000000,0.000000 0.000000,0.000000 25.000000,0.000000 0.000000,-25.000000-25.000000,0.000000 0.000000,-25.000000 0.000000,0.000000 0.000000,0.000000 0.000000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56250.000000 14150.000000,'-50.000000'50.000000,"150.000000"-100.000000,0.000000 0.000000,25.000000-100.000000,0.000000 0.000000,-75.000000 100.000000,0.000000 0.000000,0.000000-25.000000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57400.000000 11250.000000,'0.000000'-50.000000,"0.000000"25.000000,0.000000 0.000000,75.000000 75.000000,0.000000 0.000000,-50.000000-50.000000,0.000000 0.000000,50.000000 50.000000,0.000000 0.000000,-50.000000-50.000000,0.000000 0.000000,100.000000 75.000000,0.000000 0.000000,-75.000000-25.000000,0.000000 0.000000,-25.000000 25.000000,0.000000 0.000000,-100.000000 50.000000,0.000000 0.000000,-50.000000-25.000000,0.000000 0.000000,0.000000-25.000000,0.000000 0.000000,25.000000-50.000000,0.000000 0.000000,50.000000-25.000000,0.000000 0.000000,25.000000 0.000000,0.000000 0.000000,0.000000 0.000000,0.000000 0.000000,25.000000-25.000000,0.000000 0.000000,25.000000 75.000000,0.000000 0.000000,25.000000 75.000000,0.000000 0.000000,-25.000000 50.000000,0.000000 0.000000,-25.000000-25.000000,0.000000 0.000000,25.000000-50.000000,0.000000 0.000000,-25.000000-75.000000,0.000000 0.000000,0.000000-50.000000,0.000000 0.000000,50.000000-75.000000,0.000000 0.000000,-50.000000 75.000000,0.000000 0.000000,75.000000-125.000000,0.000000 0.000000,-25.000000 50.000000,0.000000 0.000000,0.000000 50.000000,0.000000 0.000000,0.000000 25.000000,0.000000 0.000000,0.000000 25.000000,0.000000 0.000000,-50.000000 50.000000,0.000000 0.000000,0.000000 25.000000,0.000000 0.000000,-75.000000 0.000000,0.000000 0.000000,50.000000 0.000000,0.000000 0.000000,0.000000-50.000000,0.000000 0.000000,75.000000-75.000000,0.000000 0.000000,0.000000 25.000000,0.000000 0.000000,-25.000000 25.000000,0.000000 0.000000,-25.000000 75.000000,0.000000 0.000000,-25.000000-50.000000,0.000000 0.000000,-25.000000 125.000000,0.000000 0.000000,-50.000000 50.000000,0.000000 0.000000,0.000000 50.000000,0.000000 0.000000,50.000000-150.000000,0.000000 0.000000,50.000000-75.000000,0.000000 0.000000,25.000000-50.000000,0.000000 0.000000,25.000000-100.000000,0.000000 0.000000,-50.000000 100.000000,0.000000 0.000000,75.000000-100.000000,0.000000 0.000000,-50.000000 75.000000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58000.000000 13700.000000,'50.000000'-50.000000,"-50.000000"100.000000,0.000000 0.000000,-25.000000 50.000000,0.000000 0.000000,25.000000 0.000000,0.000000 0.000000,0.000000-50.000000,0.000000 0.000000,50.000000-25.000000,0.000000 0.000000,75.000000-50.000000,0.000000 0.000000,50.000000-25.000000,0.000000 0.000000,-25.000000-25.000000,0.000000 0.000000,-50.000000 0.000000,0.000000 0.000000,-75.000000 50.000000,0.000000 0.000000,-25.000000 0.000000,0.000000 0.000000,-50.000000 0.000000,0.000000 0.000000,25.000000 0.000000,0.000000 0.000000,0.000000 0.000000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57650.000000 11350.000000,'-200.000000'50.000000,"150.000000"25.000000,0.000000 0.000000,25.000000-25.000000,0.000000 0.000000,-25.000000 50.000000,0.000000 0.000000,25.000000-75.000000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61200.000000 12700.000000,'-50.000000'-100.000000,"50.000000"75.000000,0.000000 0.000000,-25.000000 25.000000,0.000000 0.000000,25.000000 25.000000,0.000000 0.000000,0.000000 125.000000,0.000000 0.000000,0.000000 50.000000,0.000000 0.000000,0.000000 0.000000,0.000000 0.000000,0.000000-100.000000,0.000000 0.000000,0.000000-75.000000,0.000000 0.000000,0.000000-100.000000,0.000000 0.000000,0.000000 25.000000,0.000000 0.000000,25.000000 25.000000,0.000000 0.000000,0.000000-25.000000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61400.000000 12950.000000,'-50.000000'50.000000,"100.000000"-25.000000,0.000000 0.000000,75.000000 0.000000,0.000000 0.000000,-100.000000-25.000000,0.000000 0.000000,0.000000 0.000000,0.000000 0.000000,-25.000000 25.000000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60450.000000 14000.000000,'-50.000000'0.000000,"0.000000"25.000000,0.000000 0.000000,25.000000-25.000000,0.000000 0.000000,25.000000 25.000000,0.000000 0.000000,50.000000-25.000000,0.000000 0.000000,-25.000000 25.000000,0.000000 0.000000,150.000000-25.000000,0.000000 0.000000,75.000000-25.000000,0.000000 0.000000,-25.000000-50.000000,0.000000 0.000000,-100.000000 25.000000,0.000000 0.000000,-100.000000 50.000000,0.000000 0.000000,0.000000 0.000000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62900.000000 12900.000000,'0.000000'-50.000000,"0.000000"75.000000,0.000000 0.000000,0.000000 75.000000,0.000000 0.000000,-50.000000 25.000000,0.000000 0.000000,50.000000-75.000000,0.000000 0.000000,-75.000000 100.000000,0.000000 0.000000,75.000000-100.000000,0.000000 0.000000,25.000000-75.000000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63550.000000 12750.000000,'50.000000'50.000000,"25.000000"-50.000000,0.000000 0.000000,0.000000 50.000000,0.000000 0.000000,-25.000000 0.000000,0.000000 0.000000,-25.000000 25.000000,0.000000 0.000000,-25.000000 25.000000,0.000000 0.000000,-50.000000 25.000000,0.000000 0.000000,25.000000-50.000000,0.000000 0.000000,25.000000-50.000000,0.000000 0.000000,-25.000000 0.000000,0.000000 0.000000,50.000000-25.000000,0.000000 0.000000,50.000000-25.000000,0.000000 0.000000,50.000000-175.000000,0.000000 0.000000,-75.000000 100.000000,0.000000 0.000000,-25.000000 25.000000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66050.000000 11250.000000,'-50.000000'-150.000000,"50.000000"200.000000,0.000000 0.000000,0.000000-25.000000,0.000000 0.000000,0.000000 100.000000,0.000000 0.000000,0.000000-75.000000,0.000000 0.000000,25.000000 125.000000,0.000000 0.000000,-25.000000-50.000000,0.000000 0.000000,25.000000-75.000000,0.000000 0.000000,25.000000-150.000000,0.000000 0.000000,-25.000000 0.000000,0.000000 0.000000,0.000000 50.000000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64100.000000 40700.000000,'0.000000'-50.000000,"0.000000"25.000000,0.000000 0.000000,0.000000 50.000000,0.000000 0.000000,-100.000000 125.000000,0.000000 0.000000,0.000000 0.000000,0.000000 0.000000,0.000000-50.000000,0.000000 0.000000,75.000000-75.000000,0.000000 0.000000,0.000000 25.000000,0.000000 0.000000,0.000000-50.000000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66350.000000 11200.000000,'50.000000'0.000000,"0.000000"0.000000,0.000000 0.000000,25.000000 0.000000,0.000000 0.000000,0.000000 0.000000,0.000000 0.000000,-50.000000 0.000000,0.000000 0.000000,-25.000000 25.000000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65500.000000 12000.000000,'-50.000000'50.000000,"25.000000"-50.000000,0.000000 0.000000,0.000000 75.000000,0.000000 0.000000,50.000000 0.000000,0.000000 0.000000,75.000000 75.000000,0.000000 0.000000,-50.000000-50.000000,0.000000 0.000000,-25.000000 25.000000,0.000000 0.000000,-25.000000-100.000000,0.000000 0.000000,0.000000 25.000000,0.000000 0.000000,0.000000-25.000000,0.000000 0.000000,-25.000000-75.000000,0.000000 0.000000,25.000000-75.000000,0.000000 0.000000,25.000000 25.000000,0.000000 0.000000,-25.000000 75.000000,0.000000 0.000000,0.000000 0.000000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65750.000000 12600.000000,'-50.000000'0.000000,"125.000000"0.000000,0.000000 0.000000,25.000000-25.000000,0.000000 0.000000,0.000000 25.000000,0.000000 0.000000,0.000000-25.000000,0.000000 0.000000,-25.000000 25.000000,0.000000 0.000000,-50.000000 0.000000,0.000000 0.000000,-100.000000 75.000000,0.000000 0.000000,0.000000 0.000000,0.000000 0.000000,-25.000000 25.000000,0.000000 0.000000,25.000000 0.000000,0.000000 0.000000,50.000000-25.000000,0.000000 0.000000,25.000000-50.000000,0.000000 0.000000,75.000000-25.000000,0.000000 0.000000,-50.000000 0.000000,0.000000 0.000000,50.000000-50.000000,0.000000 0.000000,-50.000000 25.000000,0.000000 0.000000,25.000000-50.000000,0.000000 0.000000,-25.000000 75.000000,0.000000 0.000000,0.000000-50.000000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65100.000000 13850.000000,'-50.000000'0.000000,"25.000000"25.000000,0.000000 0.000000,25.000000 50.000000,0.000000 0.000000,0.000000 25.000000,0.000000 0.000000,0.000000 0.000000,0.000000 0.000000,25.000000-50.000000,0.000000 0.000000,0.000000-100.000000,0.000000 0.000000,-25.000000 0.000000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65650.000000 13750.000000,'0.000000'100.000000,"25.000000"-25.000000,0.000000 0.000000,0.000000 0.000000,0.000000 0.000000,0.000000-50.000000,0.000000 0.000000,0.000000 0.000000,0.000000 0.000000,0.000000-25.000000,0.000000 0.000000,0.000000-25.000000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66350.000000 13750.000000,'50.000000'0.000000,"-25.000000"0.000000,0.000000 0.000000,0.000000 0.000000,0.000000 0.000000,0.000000 75.000000,0.000000 0.000000,0.000000-25.000000,0.000000 0.000000,0.000000 0.000000,0.000000 0.000000,-25.000000-25.000000,0.000000 0.000000,0.000000 0.000000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67200.000000 13800.000000,'50.000000'50.000000,"-50.000000"0.000000,0.000000 0.000000,25.000000 25.000000,0.000000 0.000000,-25.000000-50.000000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68400.000000 12550.000000,'-50.000000'-100.000000,"50.000000"0.000000,0.000000 0.000000,0.000000 25.000000,0.000000 0.000000,0.000000 50.000000,0.000000 0.000000,0.000000 100.000000,0.000000 0.000000,0.000000 100.000000,0.000000 0.000000,0.000000-125.000000,0.000000 0.000000,0.000000 150.000000,0.000000 0.000000,0.000000-100.000000,0.000000 0.000000,-25.000000 150.000000,0.000000 0.000000,0.000000-75.000000,0.000000 0.000000,25.000000-150.000000,0.000000 0.000000,0.000000-100.000000,0.000000 0.000000,25.000000-100.000000,0.000000 0.000000,0.000000 75.000000,0.000000 0.000000,-25.000000 50.000000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68750.000000 12300.000000,'50.000000'0.000000,"-50.000000"-25.000000,0.000000 0.000000,25.000000 25.000000,0.000000 0.000000,0.000000 0.000000,0.000000 0.000000,50.000000 50.000000,0.000000 0.000000,-25.000000 50.000000,0.000000 0.000000,-25.000000 25.000000,0.000000 0.000000,0.000000-75.000000,0.000000 0.000000,-25.000000 100.000000,0.000000 0.000000,0.000000-100.000000,0.000000 0.000000,0.000000 175.000000,0.000000 0.000000,0.000000-175.000000,0.000000 0.000000,0.000000 50.000000,0.000000 0.000000,0.000000-25.000000,0.000000 0.000000,-50.000000-200.000000,0.000000 0.000000,0.000000-50.000000,0.000000 0.000000,-25.000000 75.000000,0.000000 0.000000,25.000000 50.000000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68350.000000 12650.000000,'0.000000'50.000000,"25.000000"-25.000000,0.000000 0.000000,50.000000 0.000000,0.000000 0.000000,-25.000000 0.000000,0.000000 0.000000,-25.000000-25.000000,0.000000 0.000000,50.000000 0.000000,0.000000 0.000000,-50.000000 0.000000,0.000000 0.000000,0.000000-25.000000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64950.000000 39550.000000,'50.000000'150.000000,"-25.000000"-100.000000,0.000000 0.000000,0.000000 0.000000,0.000000 0.000000,50.000000 50.000000,0.000000 0.000000,-50.000000-75.000000,0.000000 0.000000,0.000000 0.000000,0.000000 0.000000,25.000000 25.000000,0.000000 0.000000,-25.000000-25.000000,0.000000 0.000000,25.000000-25.000000,0.000000 0.000000,0.000000 25.000000,0.000000 0.000000,-25.000000 0.000000,0.000000 0.000000,25.000000-25.000000,0.000000 0.000000,-25.000000 0.000000,0.000000 0.000000,0.000000 25.000000,0.000000 0.000000,0.000000-25.000000,0.000000 0.000000,0.000000 0.000000,0.000000 0.000000,-50.000000 0.000000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68400.000000 13200.000000,'50.000000'50.000000,"25.000000"-25.000000,0.000000 0.000000,-25.000000-25.000000,0.000000 0.000000,-25.000000 0.000000,0.000000 0.000000,25.000000 0.000000,0.000000 0.000000,-25.000000 0.000000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68500.000000 13950.000000,'50.000000'0.000000,"0.000000"0.000000,0.000000 0.000000,125.000000-125.000000,0.000000 0.000000,-125.000000 75.000000,0.000000 0.000000,25.000000 0.000000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70650.000000 11850.000000,'0.000000'-300.000000,"-75.000000"250.000000,0.000000 0.000000,25.000000 25.000000,0.000000 0.000000,25.000000 25.000000,0.000000 0.000000,-50.000000 0.000000,0.000000 0.000000,50.000000 25.000000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69750.000000 12200.000000,'100.000000'50.000000,"-25.000000"-25.000000,0.000000 0.000000,-25.000000-25.000000,0.000000 0.000000,50.000000 0.000000,0.000000 0.000000,-75.000000 0.000000,0.000000 0.000000,75.000000-25.000000,0.000000 0.000000,-125.000000 25.000000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69650.000000 12950.000000,'-50.000000'50.000000,"125.000000"-50.000000,0.000000 0.000000,50.000000 0.000000,0.000000 0.000000,50.000000-50.000000,0.000000 0.000000,-75.000000-25.000000,0.000000 0.000000,-50.000000 25.000000,0.000000 0.000000,-50.000000 25.000000,0.000000 0.000000,0.000000 0.000000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70450.000000 12500.000000,'-50.000000'0.000000,"25.000000"25.000000,0.000000 0.000000,0.000000 0.000000,0.000000 0.000000,0.000000 0.000000,0.000000 0.000000,25.000000 0.000000,0.000000 0.000000,-50.000000 50.000000,0.000000 0.000000,25.000000 25.000000,0.000000 0.000000,25.000000-50.000000,0.000000 0.000000,25.000000-25.000000,0.000000 0.000000,75.000000 0.000000,0.000000 0.000000,-25.000000-75.000000,0.000000 0.000000,-25.000000 0.000000,0.000000 0.000000,-25.000000 50.000000,0.000000 0.000000,-50.000000 0.000000,0.000000 0.000000,-50.000000 75.000000,0.000000 0.000000,-75.000000 25.000000,0.000000 0.000000,-25.000000 0.000000,0.000000 0.000000,100.000000-50.000000,0.000000 0.000000,50.000000-50.000000,0.000000 0.000000,0.000000 0.000000,0.000000 0.000000,100.000000 0.000000,0.000000 0.000000,0.000000 25.000000,0.000000 0.000000,-50.000000-25.000000,0.000000 0.000000,100.000000 0.000000,0.000000 0.000000,-75.000000-25.000000,0.000000 0.000000,75.000000-25.000000,0.000000 0.000000,-25.000000-25.000000,0.000000 0.000000,-50.000000 25.000000,0.000000 0.000000,-25.000000 25.000000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70600.000000 12450.000000,'-50.000000'0.000000,"25.000000"0.000000,0.000000 0.000000,0.000000 125.000000,0.000000 0.000000,25.000000 25.000000,0.000000 0.000000,-25.000000 25.000000,0.000000 0.000000,0.000000-25.000000,0.000000 0.000000,0.000000-75.000000,0.000000 0.000000,25.000000 25.000000,0.000000 0.000000,0.000000-50.000000,0.000000 0.000000,0.000000-25.000000,0.000000 0.000000,50.000000-25.000000,0.000000 0.000000,50.000000-25.000000,0.000000 0.000000,0.000000 0.000000,0.000000 0.000000,-50.000000 25.000000,0.000000 0.000000,0.000000-25.000000,0.000000 0.000000,-50.000000 0.000000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71950.000000 11200.000000,'-50.000000'-50.000000,"25.000000"25.000000,0.000000 0.000000,75.000000 25.000000,0.000000 0.000000,25.000000 75.000000,0.000000 0.000000,-50.000000 0.000000,0.000000 0.000000,0.000000-25.000000,0.000000 0.000000,0.000000-25.000000,0.000000 0.000000,-25.000000 0.000000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72750.000000 11100.000000,'100.000000'0.000000,"-75.000000"25.000000,0.000000 0.000000,0.000000 75.000000,0.000000 0.000000,0.000000 0.000000,0.000000 0.000000,0.000000-50.000000,0.000000 0.000000,0.000000-25.000000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73600.000000 11400.000000,'-100.000000'100.000000,"25.000000"-50.000000,0.000000 0.000000,-125.000000 50.000000,0.000000 0.000000,0.000000 0.000000,0.000000 0.000000,75.000000-75.000000,0.000000 0.000000,100.000000-25.000000,0.000000 0.000000,-25.000000 0.000000,0.000000 0.000000,25.000000-25.000000,0.000000 0.000000,0.000000 25.000000,0.000000 0.000000,25.000000-25.000000,0.000000 0.000000,0.000000 50.000000,0.000000 0.000000,50.000000 100.000000,0.000000 0.000000,-25.000000 25.000000,0.000000 0.000000,0.000000 0.000000,0.000000 0.000000,-25.000000-50.000000,0.000000 0.000000,25.000000-50.000000,0.000000 0.000000,0.000000-75.000000,0.000000 0.000000,25.000000-75.000000,0.000000 0.000000,50.000000-50.000000,0.000000 0.000000,-25.000000 50.000000,0.000000 0.000000,25.000000 25.000000,0.000000 0.000000,-50.000000 75.000000,0.000000 0.000000,-25.000000 0.000000,0.000000 0.000000,-25.000000 50.000000,0.000000 0.000000,-25.000000 50.000000,0.000000 0.000000,-25.000000 0.000000,0.000000 0.000000,50.000000-75.000000,0.000000 0.000000,-75.000000 100.000000,0.000000 0.000000,50.000000-50.000000,0.000000 0.000000,0.000000-50.000000,0.000000 0.000000,100.000000-100.000000,0.000000 0.000000,0.000000 0.000000,0.000000 0.000000,0.000000 0.000000,0.000000 0.000000,-50.000000 50.000000,0.000000 0.000000,-25.000000 75.000000,0.000000 0.000000,-75.000000 50.000000,0.000000 0.000000,-25.000000 50.000000,0.000000 0.000000,-25.000000 75.000000,0.000000 0.000000,25.000000-75.000000,0.000000 0.000000,75.000000-100.000000,0.000000 0.000000,-50.000000 50.000000,0.000000 0.000000,50.000000-75.000000,0.000000 0.000000,75.000000-75.000000,0.000000 0.000000,-25.000000 0.000000,0.000000 0.000000,50.000000-75.000000,0.000000 0.000000,-50.000000 100.000000,0.000000 0.000000,25.000000 0.000000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64400.000000 41250.000000,'-100.000000'0.000000,"150.000000"0.000000,0.000000 0.000000,100.000000 0.000000,0.000000 0.000000,25.000000 0.000000,0.000000 0.000000,-50.000000-25.000000,0.000000 0.000000,-75.000000 25.000000,0.000000 0.000000,75.000000-25.000000,0.000000 0.000000,-25.000000 25.000000,0.000000 0.000000,-50.000000 0.000000,0.000000 0.000000,-25.000000 25.000000,0.000000 0.000000,-25.000000 25.000000,0.000000 0.000000,-25.000000 75.000000,0.000000 0.000000,-25.000000 50.000000,0.000000 0.000000,25.000000-125.000000,0.000000 0.000000,0.000000-25.000000,0.000000 0.000000,0.000000 25.000000,0.000000 0.000000,0.000000 0.000000,0.000000 0.000000,0.000000 0.000000,0.000000 0.000000,0.000000 0.000000,0.000000 0.000000,0.000000 0.000000,0.000000 0.000000,25.000000 0.000000,0.000000 0.000000,-25.000000-25.000000,0.000000 0.000000,0.000000 25.000000,0.000000 0.000000,0.000000-25.000000,0.000000 0.000000,25.000000 0.000000,0.000000 0.000000,-25.000000 0.000000,0.000000 0.000000,0.000000 0.000000,0.000000 0.000000,0.000000 0.000000,0.000000 0.000000,0.000000-25.000000,0.000000 0.000000,0.000000 0.000000,0.000000 0.000000,25.000000-25.000000,0.000000 0.000000,0.000000 0.000000,0.000000 0.000000,0.000000-50.000000,0.000000 0.000000,0.000000 0.000000,0.000000 0.000000,0.000000 25.000000,0.000000 0.000000,0.000000 0.000000,0.000000 0.000000,0.000000-225.000000,0.000000 0.000000,0.000000 50.000000,0.000000 0.000000,0.000000 150.000000,0.000000 0.000000,-25.000000 75.000000,0.000000 0.000000,-50.000000 150.000000,0.000000 0.000000,-25.000000 50.000000,0.000000 0.000000,75.000000-150.000000,0.000000 0.000000,-25.000000 25.000000,0.000000 0.000000,0.000000 0.000000,0.000000 0.000000,0.000000 0.000000,0.000000 0.000000,25.000000-25.000000,0.000000 0.000000,-25.000000 0.000000,0.000000 0.000000,0.000000-25.000000,0.000000 0.000000,-25.000000 25.000000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72950.000000 13600.000000,'100.000000'0.000000,"-100.000000"50.000000,0.000000 0.000000,-25.000000 25.000000,0.000000 0.000000,0.000000-50.000000,0.000000 0.000000,0.000000 75.000000,0.000000 0.000000,25.000000-25.000000,0.000000 0.000000,100.000000-50.000000,0.000000 0.000000,50.000000-75.000000,0.000000 0.000000,-25.000000-50.000000,0.000000 0.000000,-25.000000 25.000000,0.000000 0.000000,-25.000000 25.000000,0.000000 0.000000,-25.000000 0.000000,0.000000 0.000000,-50.000000 25.000000,0.000000 0.000000,25.000000-50.000000,0.000000 0.000000,-25.000000-200.000000,0.000000 0.000000,-25.000000 200.000000,0.000000 0.000000,0.000000-25.000000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82750.000000 8700.000000,'-50.000000'-150.000000,"25.000000"100.000000,0.000000 0.000000,-50.000000 100.000000,0.000000 0.000000,-25.000000 175.000000,0.000000 0.000000,50.000000-125.000000,0.000000 0.000000,-150.000000 350.000000,0.000000 0.000000,125.000000-275.000000,0.000000 0.000000,-375.000000 675.000000,0.000000 0.000000,-125.000000 50.000000,0.000000 0.000000,200.000000-250.000000,0.000000 0.000000,275.000000-475.000000,0.000000 0.000000,175.000000-250.000000,0.000000 0.000000,-50.000000-25.000000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57300.000000 16450.000000,'0.000000'-100.000000,"0.000000"-50.000000,0.000000 0.000000,0.000000 125.000000,0.000000 0.000000,-25.000000 150.000000,0.000000 0.000000,-25.000000 200.000000,0.000000 0.000000,125.000000-100.000000,0.000000 0.000000,50.000000-175.000000,0.000000 0.000000,0.000000-50.000000,0.000000 0.000000,-75.000000-50.000000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59150.000000 15800.000000,'-50.000000'-50.000000,"50.000000"0.000000,0.000000 0.000000,-25.000000 25.000000,0.000000 0.000000,25.000000 0.000000,0.000000 0.000000,-25.000000 25.000000,0.000000 0.000000,25.000000 25.000000,0.000000 0.000000,0.000000 25.000000,0.000000 0.000000,0.000000 0.000000,0.000000 0.000000,-25.000000 0.000000,0.000000 0.000000,25.000000 25.000000,0.000000 0.000000,0.000000 0.000000,0.000000 0.000000,0.000000 0.000000,0.000000 0.000000,-25.000000 0.000000,0.000000 0.000000,25.000000-25.000000,0.000000 0.000000,-25.000000 25.000000,0.000000 0.000000,25.000000-25.000000,0.000000 0.000000,-25.000000 100.000000,0.000000 0.000000,0.000000-100.000000,0.000000 0.000000,25.000000 0.000000,0.000000 0.000000,0.000000-75.000000,0.000000 0.000000,75.000000-125.000000,0.000000 0.000000,25.000000-50.000000,0.000000 0.000000,25.000000 75.000000,0.000000 0.000000,0.000000 100.000000,0.000000 0.000000,-100.000000 25.000000,0.000000 0.000000,0.000000 25.000000,0.000000 0.000000,-25.000000 0.000000,0.000000 0.000000,0.000000 0.000000,0.000000 0.000000,-25.000000 25.000000,0.000000 0.000000,25.000000 0.000000,0.000000 0.000000,-50.000000 0.000000,0.000000 0.000000,25.000000 0.000000,0.000000 0.000000,-25.000000 0.000000,0.000000 0.000000,0.000000 0.000000,0.000000 0.000000,25.000000 0.000000,0.000000 0.000000,-25.000000 0.000000,0.000000 0.000000,25.000000-25.000000,0.000000 0.000000,0.000000 0.000000,0.000000 0.000000,0.000000-25.000000,0.000000 0.000000,0.000000 0.000000,0.000000 0.000000,25.000000-25.000000,0.000000 0.000000,25.000000-25.000000,0.000000 0.000000,25.000000 0.000000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60950.000000 16300.000000,'0.000000'-50.000000,"-25.000000"0.000000,0.000000 0.000000,-25.000000 25.000000,0.000000 0.000000,0.000000 25.000000,0.000000 0.000000,25.000000 0.000000,0.000000 0.000000,0.000000 25.000000,0.000000 0.000000,0.000000 0.000000,0.000000 0.000000,0.000000 0.000000,0.000000 0.000000,0.000000 25.000000,0.000000 0.000000,0.000000-25.000000,0.000000 0.000000,-75.000000 200.000000,0.000000 0.000000,75.000000-175.000000,0.000000 0.000000,25.000000-25.000000,0.000000 0.000000,0.000000 0.000000,0.000000 0.000000,0.000000 25.000000,0.000000 0.000000,0.000000-25.000000,0.000000 0.000000,0.000000 0.000000,0.000000 0.000000,25.000000-25.000000,0.000000 0.000000,0.000000 0.000000,0.000000 0.000000,25.000000 0.000000,0.000000 0.000000,-25.000000-25.000000,0.000000 0.000000,25.000000 0.000000,0.000000 0.000000,-25.000000-25.000000,0.000000 0.000000,25.000000 0.000000,0.000000 0.000000,-25.000000 0.000000,0.000000 0.000000,25.000000 25.000000,0.000000 0.000000,-25.000000-25.000000,0.000000 0.000000,0.000000 0.000000,0.000000 0.000000,0.000000 25.000000,0.000000 0.000000,0.000000 0.000000,0.000000 0.000000,0.000000-25.000000,0.000000 0.000000,0.000000 50.000000,0.000000 0.000000,0.000000-25.000000,0.000000 0.000000,-25.000000 0.000000,0.000000 0.000000,0.000000 50.000000,0.000000 0.000000,0.000000 0.000000,0.000000 0.000000,0.000000 0.000000,0.000000 0.000000,0.000000 25.000000,0.000000 0.000000,0.000000-25.000000,0.000000 0.000000,0.000000 25.000000,0.000000 0.000000,0.000000-25.000000,0.000000 0.000000,0.000000 50.000000,0.000000 0.000000,0.000000-50.000000,0.000000 0.000000,50.000000-25.000000,0.000000 0.000000,-25.000000 0.000000,0.000000 0.000000,0.000000 0.000000,0.000000 0.000000,25.000000 0.000000,0.000000 0.000000,0.000000-25.000000,0.000000 0.000000,-25.000000-25.000000,0.000000 0.000000,25.000000 25.000000,0.000000 0.000000,0.000000-25.000000,0.000000 0.000000,-25.000000 0.000000,0.000000 0.000000,25.000000 25.000000,0.000000 0.000000,-25.000000-25.000000,0.000000 0.000000,25.000000 0.000000,0.000000 0.000000,-25.000000 25.000000,0.000000 0.000000,0.000000-25.000000,0.000000 0.000000,-25.000000 25.000000,0.000000 0.000000,25.000000 0.000000,0.000000 0.000000,0.000000-25.000000,0.000000 0.000000,-50.000000 50.000000,0.000000 0.000000,0.000000 0.000000,0.000000 0.000000,0.000000 25.000000,0.000000 0.000000,25.000000 0.000000,0.000000 0.000000,-25.000000 0.000000,0.000000 0.000000,25.000000 0.000000,0.000000 0.000000,-25.000000 0.000000,0.000000 0.000000,25.000000 0.000000,0.000000 0.000000,0.000000 0.000000,0.000000 0.000000,0.000000 0.000000,0.000000 0.000000,0.000000 0.000000,0.000000 0.000000,0.000000 0.000000,0.000000 0.000000,0.000000 0.000000,0.000000 0.000000,25.000000 0.000000,0.000000 0.000000,0.000000-25.000000,0.000000 0.000000,-25.000000 25.000000,0.000000 0.000000,25.000000-25.000000,0.000000 0.000000,0.000000 25.000000,0.000000 0.000000,0.000000-25.000000,0.000000 0.000000,-25.000000 25.000000,0.000000 0.000000,25.000000-25.000000,0.000000 0.000000,0.000000 25.000000,0.000000 0.000000,0.000000 0.000000,0.000000 0.000000,-25.000000 0.000000,0.000000 0.000000,-50.000000 25.000000,0.000000 0.000000,0.000000-25.000000,0.000000 0.000000,25.000000-25.000000,0.000000 0.000000,0.000000 25.000000,0.000000 0.000000,-25.000000-25.000000,0.000000 0.000000,25.000000 25.000000,0.000000 0.000000,0.000000-25.000000,0.000000 0.000000,0.000000 0.000000,0.000000 0.000000,0.000000 0.000000,0.000000 0.000000,25.000000-25.000000,0.000000 0.000000,-25.000000-25.000000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63150.000000 15500.000000,'-50.000000'-50.000000,"50.000000"75.000000,0.000000 0.000000,0.000000 0.000000,0.000000 0.000000,0.000000 0.000000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63200.000000 16150.000000,'-50.000000'50.000000,"50.000000"0.000000,0.000000 0.000000,-25.000000-25.000000,0.000000 0.000000,25.000000 0.000000,0.000000 0.000000,0.000000 25.000000,0.000000 0.000000,-25.000000-25.000000,0.000000 0.000000,25.000000 0.000000,0.000000 0.000000,-25.000000 25.000000,0.000000 0.000000,25.000000-25.000000,0.000000 0.000000,0.000000 0.000000,0.000000 0.000000,0.000000 0.000000,0.000000 0.000000,0.000000 0.000000,0.000000 0.000000,0.000000 0.000000,0.000000 0.000000,25.000000-25.000000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63950.000000 16150.000000,'0.000000'-50.000000,"0.000000"75.000000,0.000000 0.000000,-25.000000-25.000000,0.000000 0.000000,25.000000 50.000000,0.000000 0.000000,-25.000000-25.000000,0.000000 0.000000,0.000000 25.000000,0.000000 0.000000,25.000000-25.000000,0.000000 0.000000,-25.000000 25.000000,0.000000 0.000000,0.000000 25.000000,0.000000 0.000000,25.000000-25.000000,0.000000 0.000000,0.000000-25.000000,0.000000 0.000000,0.000000 0.000000,0.000000 0.000000,0.000000 0.000000,0.000000 0.000000,25.000000-25.000000,0.000000 0.000000,0.000000 0.000000,0.000000 0.000000,0.000000 0.000000,0.000000 0.000000,25.000000 0.000000,0.000000 0.000000,-25.000000 0.000000,0.000000 0.000000,25.000000-25.000000,0.000000 0.000000,0.000000 0.000000,0.000000 0.000000,-25.000000-25.000000,0.000000 0.000000,25.000000 25.000000,0.000000 0.000000,0.000000-50.000000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68600.000000 16100.000000,'0.000000'-50.000000,"-25.000000"-50.000000,0.000000 0.000000,0.000000 0.000000,0.000000 0.000000,25.000000 50.000000,0.000000 0.000000,-25.000000 25.000000,0.000000 0.000000,25.000000 0.000000,0.000000 0.000000,-25.000000 25.000000,0.000000 0.000000,0.000000-25.000000,0.000000 0.000000,0.000000 0.000000,0.000000 0.000000,0.000000 25.000000,0.000000 0.000000,0.000000 0.000000,0.000000 0.000000,0.000000 25.000000,0.000000 0.000000,0.000000 0.000000,0.000000 0.000000,0.000000 0.000000,0.000000 0.000000,0.000000 25.000000,0.000000 0.000000,-25.000000 25.000000,0.000000 0.000000,25.000000 0.000000,0.000000 0.000000,0.000000 0.000000,0.000000 0.000000,0.000000 0.000000,0.000000 0.000000,0.000000 25.000000,0.000000 0.000000,0.000000 0.000000,0.000000 0.000000,0.000000 25.000000,0.000000 0.000000,0.000000-25.000000,0.000000 0.000000,0.000000 100.000000,0.000000 0.000000,0.000000-100.000000,0.000000 0.000000,25.000000 0.000000,0.000000 0.000000,-25.000000 0.000000,0.000000 0.000000,25.000000-25.000000,0.000000 0.000000,-25.000000 0.000000,0.000000 0.000000,25.000000-25.000000,0.000000 0.000000,0.000000 0.000000,0.000000 0.000000,0.000000 0.000000,0.000000 0.000000,0.000000-25.000000,0.000000 0.000000,0.000000 0.000000,0.000000 0.000000,0.000000-175.000000,0.000000 0.000000,0.000000 100.000000,0.000000 0.000000,0.000000-100.000000,0.000000 0.000000,0.000000 75.000000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67000.000000 16400.000000,'0.000000'-50.000000,"25.000000"50.000000,0.000000 0.000000,0.000000 0.000000,0.000000 0.000000,25.000000 0.000000,0.000000 0.000000,-25.000000 0.000000,0.000000 0.000000,0.000000 0.000000,0.000000 0.000000,0.000000 0.000000,0.000000 0.000000,25.000000 0.000000,0.000000 0.000000,-25.000000 0.000000,0.000000 0.000000,25.000000 0.000000,0.000000 0.000000,0.000000 0.000000,0.000000 0.000000,0.000000 0.000000,0.000000 0.000000,0.000000 0.000000,0.000000 0.000000,0.000000 0.000000,0.000000 0.000000,0.000000 0.000000,0.000000 0.000000,0.000000-25.000000,0.000000 0.000000,-25.000000 25.000000,0.000000 0.000000,25.000000 0.000000,0.000000 0.000000,-25.000000 0.000000,0.000000 0.000000,0.000000 0.000000,0.000000 0.000000,0.000000 0.000000,0.000000 0.000000,0.000000 25.000000,0.000000 0.000000,0.000000 0.000000,0.000000 0.000000,-25.000000 25.000000,0.000000 0.000000,0.000000-25.000000,0.000000 0.000000,0.000000 0.000000,0.000000 0.000000,0.000000 25.000000,0.000000 0.000000,0.000000 0.000000,0.000000 0.000000,0.000000 0.000000,0.000000 0.000000,-25.000000 0.000000,0.000000 0.000000,25.000000-25.000000,0.000000 0.000000,-25.000000 25.000000,0.000000 0.000000,25.000000-25.000000,0.000000 0.000000,0.000000 0.000000,0.000000 0.000000,0.000000 0.000000,0.000000 0.000000,25.000000-25.000000,0.000000 0.000000,0.000000 0.000000,0.000000 0.000000,0.000000-25.000000,0.000000 0.000000,25.000000-50.000000,0.000000 0.000000,-25.000000 50.000000,0.000000 0.000000,0.000000-25.000000,0.000000 0.000000,0.000000 25.000000,0.000000 0.000000,-25.000000 0.000000,0.000000 0.000000,25.000000 0.000000,0.000000 0.000000,0.000000 25.000000,0.000000 0.000000,-25.000000-25.000000,0.000000 0.000000,25.000000 0.000000,0.000000 0.000000,0.000000 25.000000,0.000000 0.000000,0.000000 0.000000,0.000000 0.000000,0.000000 0.000000,0.000000 0.000000,0.000000 0.000000,0.000000 0.000000,0.000000 0.000000,0.000000 0.000000,0.000000 0.000000,0.000000 0.000000,-25.000000 25.000000,0.000000 0.000000,0.000000 0.000000,0.000000 0.000000,25.000000 0.000000,0.000000 0.000000,-25.000000 25.000000,0.000000 0.000000,0.000000-25.000000,0.000000 0.000000,0.000000 0.000000,0.000000 0.000000,-25.000000 75.000000,0.000000 0.000000,25.000000-75.000000,0.000000 0.000000,-25.000000-25.000000,0.000000 0.000000,25.000000-25.000000,0.000000 0.000000,0.000000 0.000000,0.000000 0.000000,25.000000-25.000000,0.000000 0.000000,-25.000000 25.000000,0.000000 0.000000,25.000000-25.000000,0.000000 0.000000,-25.000000 0.000000,0.000000 0.000000,25.000000 0.000000,0.000000 0.000000,0.000000 25.000000,0.000000 0.000000,0.000000-25.000000,0.000000 0.000000,0.000000 25.000000,0.000000 0.000000,0.000000 0.000000,0.000000 0.000000,0.000000 0.000000,0.000000 0.000000,0.000000 0.000000,0.000000 0.000000,25.000000 0.000000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46100.000000 45300.000000,'-100.000000'-50.000000,"175.000000"150.000000,0.000000 0.000000,-25.000000 25.000000,0.000000 0.000000,25.000000-25.000000,0.000000 0.000000,-50.000000-75.000000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70300.000000 16450.000000,'0.000000'100.000000,"0.000000"-50.000000,0.000000 0.000000,0.000000-25.000000,0.000000 0.000000,0.000000 0.000000,0.000000 0.000000,0.000000 0.000000,0.000000 0.000000,0.000000 0.000000,0.000000 0.000000,0.000000 0.000000,0.000000 0.000000,0.000000 0.000000,0.000000 0.000000,0.000000 25.000000,0.000000 0.000000,0.000000-25.000000,0.000000 0.000000,0.000000 0.000000,0.000000 0.000000,0.000000 0.000000,0.000000 0.000000,0.000000 0.000000,0.000000 0.000000,25.000000-50.000000,0.000000 0.000000,0.000000 0.000000,0.000000 0.000000,-25.000000 0.000000,0.000000 0.000000,25.000000-25.000000,0.000000 0.000000,50.000000-50.000000,0.000000 0.000000,-50.000000 50.000000,0.000000 0.000000,-25.000000 25.000000,0.000000 0.000000,25.000000 0.000000,0.000000 0.000000,0.000000 0.000000,0.000000 0.000000,0.000000 0.000000,0.000000 0.000000,0.000000 25.000000,0.000000 0.000000,-25.000000 25.000000,0.000000 0.000000,0.000000 0.000000,0.000000 0.000000,0.000000 0.000000,0.000000 0.000000,0.000000 0.000000,0.000000 0.000000,0.000000 25.000000,0.000000 0.000000,0.000000-25.000000,0.000000 0.000000,0.000000 0.000000,0.000000 0.000000,0.000000 0.000000,0.000000 0.000000,0.000000 0.000000,0.000000 0.000000,0.000000 0.000000,0.000000 0.000000,50.000000-75.000000,0.000000 0.000000,-25.000000 0.000000,0.000000 0.000000,50.000000-50.000000,0.000000 0.000000,-50.000000 75.000000,0.000000 0.000000,-25.000000 0.000000,0.000000 0.000000,25.000000 25.000000,0.000000 0.000000,0.000000-25.000000,0.000000 0.000000,25.000000 25.000000,0.000000 0.000000,-25.000000 0.000000,0.000000 0.000000,0.000000 0.000000,0.000000 0.000000,0.000000 0.000000,0.000000 0.000000,-25.000000 25.000000,0.000000 0.000000,0.000000 0.000000,0.000000 0.000000,0.000000 0.000000,0.000000 0.000000,0.000000 0.000000,0.000000 0.000000,0.000000 25.000000,0.000000 0.000000,0.000000 0.000000,0.000000 0.000000,0.000000-25.000000,0.000000 0.000000,0.000000 0.000000,0.000000 0.000000,0.000000 0.000000,0.000000 0.000000,0.000000 0.000000,0.000000 0.000000,25.000000-25.000000,0.000000 0.000000,-25.000000 25.000000,0.000000 0.000000,25.000000-25.000000,0.000000 0.000000,-25.000000-25.000000,0.000000 0.000000,25.000000 25.000000,0.000000 0.000000,0.000000-50.000000,0.000000 0.000000,-25.000000 25.000000,0.000000 0.000000,50.000000-25.000000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72500.000000 15900.000000,'50.000000'-50.000000,"-25.000000"25.000000,0.000000 0.000000,0.000000 25.000000,0.000000 0.000000,0.000000 0.000000,0.000000 0.000000,0.000000 0.000000,0.000000 0.000000,-25.000000 25.000000,0.000000 0.000000,25.000000 0.000000,0.000000 0.000000,-25.000000 0.000000,0.000000 0.000000,0.000000 25.000000,0.000000 0.000000,0.000000 0.000000,0.000000 0.000000,0.000000 25.000000,0.000000 0.000000,0.000000 0.000000,0.000000 0.000000,-25.000000 0.000000,0.000000 0.000000,0.000000 25.000000,0.000000 0.000000,-25.000000 0.000000,0.000000 0.000000,0.000000 0.000000,0.000000 0.000000,-25.000000 0.000000,0.000000 0.000000,25.000000 0.000000,0.000000 0.000000,0.000000 0.000000,0.000000 0.000000,-25.000000-25.000000,0.000000 0.000000,25.000000 25.000000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83550.000000 15650.000000,'0.000000'-50.000000,"50.000000"75.000000,0.000000 0.000000,75.000000-25.000000,0.000000 0.000000,25.000000 0.000000,0.000000 0.000000,-100.000000 0.000000,0.000000 0.000000,150.000000 0.000000,0.000000 0.000000,-150.000000-25.000000,0.000000 0.000000,225.000000 25.000000,0.000000 0.000000,-75.000000 25.000000,0.000000 0.000000,25.000000-25.000000,0.000000 0.000000,75.000000 0.000000,0.000000 0.000000,50.000000-50.000000,0.000000 0.000000,-25.000000 25.000000,0.000000 0.000000,0.000000 25.000000,0.000000 0.000000,0.000000 0.000000,0.000000 0.000000,-75.000000 0.000000,0.000000 0.000000,-175.000000 0.000000,0.000000 0.000000,250.000000 0.000000,0.000000 0.000000,25.000000 0.000000,0.000000 0.000000,-25.000000 0.000000,0.000000 0.000000,0.000000-25.000000,0.000000 0.000000,0.000000 0.000000,0.000000 0.000000,-75.000000 0.000000,0.000000 0.000000,-50.000000 25.000000,0.000000 0.000000,-25.000000 0.000000,0.000000 0.000000,-25.000000 0.000000,0.000000 0.000000,-25.000000 0.000000,0.000000 0.000000,0.000000 0.000000,0.000000 0.000000,-25.000000 0.000000,0.000000 0.000000,-25.000000 0.000000,0.000000 0.000000,-25.000000 0.000000,0.000000 0.000000,-25.000000 0.000000,0.000000 0.000000,0.000000 0.000000,0.000000 0.000000,0.000000 0.000000,0.000000 0.000000,25.000000 0.000000,0.000000 0.000000,-25.000000 0.000000,0.000000 0.000000,-100.000000 0.000000,0.000000 0.000000,25.000000 0.000000,0.000000 0.000000,-25.000000 0.000000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80550.000000 17250.000000,'0.000000'-50.000000,"-25.000000"50.000000,0.000000 0.000000,0.000000 0.000000,0.000000 0.000000,25.000000 25.000000,0.000000 0.000000,-25.000000 125.000000,0.000000 0.000000,0.000000 50.000000,0.000000 0.000000,50.000000-75.000000,0.000000 0.000000,125.000000-75.000000,0.000000 0.000000,-75.000000-50.000000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81250.000000 17650.000000,'50.000000'0.000000,"0.000000"25.000000,0.000000 0.000000,25.000000 0.000000,0.000000 0.000000,25.000000-25.000000,0.000000 0.000000,0.000000-50.000000,0.000000 0.000000,-50.000000 25.000000,0.000000 0.000000,25.000000-75.000000,0.000000 0.000000,-75.000000 75.000000,0.000000 0.000000,25.000000-50.000000,0.000000 0.000000,-50.000000 50.000000,0.000000 0.000000,-100.000000 25.000000,0.000000 0.000000,25.000000 50.000000,0.000000 0.000000,25.000000 75.000000,0.000000 0.000000,50.000000 50.000000,0.000000 0.000000,50.000000-50.000000,0.000000 0.000000,50.000000-100.000000,0.000000 0.000000,-25.000000-25.000000,0.000000 0.000000,75.000000-25.000000,0.000000 0.000000,-75.000000 0.000000,0.000000 0.000000,125.000000-150.000000,0.000000 0.000000,-50.000000 25.000000,0.000000 0.000000,-75.000000 100.000000,0.000000 0.000000,-25.000000 50.000000,0.000000 0.000000,-25.000000 75.000000,0.000000 0.000000,-25.000000 100.000000,0.000000 0.000000,0.000000-50.000000,0.000000 0.000000,25.000000-75.000000,0.000000 0.000000,100.000000-125.000000,0.000000 0.000000,-25.000000-75.000000,0.000000 0.000000,0.000000 50.000000,0.000000 0.000000,-50.000000 100.000000,0.000000 0.000000,0.000000 0.000000,0.000000 0.000000,-25.000000 100.000000,0.000000 0.000000,0.000000 0.000000,0.000000 0.000000,0.000000-75.000000,0.000000 0.000000,25.000000-25.000000,0.000000 0.000000,50.000000-100.000000,0.000000 0.000000,0.000000 25.000000,0.000000 0.000000,-25.000000 50.000000,0.000000 0.000000,0.000000 50.000000,0.000000 0.000000,-25.000000 50.000000,0.000000 0.000000,-25.000000 75.000000,0.000000 0.000000,0.000000-125.000000,0.000000 0.000000,25.000000-25.000000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84900.000000 17050.000000,'100.000000'0.000000,"-25.000000"50.000000,0.000000 0.000000,0.000000 0.000000,0.000000 0.000000,-25.000000-25.000000,0.000000 0.000000,-25.000000 0.000000,0.000000 0.000000,-25.000000 0.000000,0.000000 0.000000,0.000000 0.000000,0.000000 0.000000,-25.000000 75.000000,0.000000 0.000000,-100.000000 25.000000,0.000000 0.000000,-25.000000 0.000000,0.000000 0.000000,75.000000-75.000000,0.000000 0.000000,50.000000-75.000000,0.000000 0.000000,25.000000-100.000000,0.000000 0.000000,0.000000-25.000000,0.000000 0.000000,25.000000 25.000000,0.000000 0.000000,0.000000 100.000000,0.000000 0.000000,-25.000000-25.000000,0.000000 0.000000,25.000000 25.000000,0.000000 0.000000,-50.000000 125.000000,0.000000 0.000000,-25.000000 150.000000,0.000000 0.000000,-50.000000 125.000000,0.000000 0.000000,0.000000-25.000000,0.000000 0.000000,50.000000-175.000000,0.000000 0.000000,50.000000-150.000000,0.000000 0.000000,0.000000-50.000000,0.000000 0.000000,100.000000-150.000000,0.000000 0.000000,-75.000000 100.000000,0.000000 0.000000,25.000000 0.000000,0.000000 0.000000,0.000000-25.000000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86250.000000 16100.000000,'0.000000'50.000000,"0.000000"50.000000,0.000000 0.000000,-25.000000-25.000000,0.000000 0.000000,-50.000000 225.000000,0.000000 0.000000,0.000000-25.000000,0.000000 0.000000,0.000000 0.000000,0.000000 0.000000,50.000000-150.000000,0.000000 0.000000,25.000000-100.000000,0.000000 0.000000,0.000000-75.000000,0.000000 0.000000,75.000000-125.000000,0.000000 0.000000,25.000000-25.000000,0.000000 0.000000,0.000000 75.000000,0.000000 0.000000,-75.000000 75.000000,0.000000 0.000000,50.000000-25.000000,0.000000 0.000000,-50.000000 75.000000,0.000000 0.000000,50.000000 0.000000,0.000000 0.000000,-75.000000 75.000000,0.000000 0.000000,0.000000 100.000000,0.000000 0.000000,-25.000000-25.000000,0.000000 0.000000,25.000000-25.000000,0.000000 0.000000,50.000000-50.000000,0.000000 0.000000,75.000000-75.000000,0.000000 0.000000,25.000000-75.000000,0.000000 0.000000,-50.000000-25.000000,0.000000 0.000000,-50.000000 75.000000,0.000000 0.000000,0.000000-75.000000,0.000000 0.000000,-25.000000 75.000000,0.000000 0.000000,0.000000-50.000000,0.000000 0.000000,-25.000000 50.000000,0.000000 0.000000,0.000000-50.000000,0.000000 0.000000,-75.000000 75.000000,0.000000 0.000000,0.000000 0.000000,0.000000 0.000000,-25.000000 125.000000,0.000000 0.000000,50.000000-25.000000,0.000000 0.000000,25.000000-75.000000,0.000000 0.000000,25.000000 75.000000,0.000000 0.000000,25.000000-75.000000,0.000000 0.000000,50.000000-25.000000,0.000000 0.000000,-50.000000-25.000000,0.000000 0.000000,75.000000-50.000000,0.000000 0.000000,-50.000000 50.000000,0.000000 0.000000,-25.000000 25.000000,0.000000 0.000000,-25.000000 125.000000,0.000000 0.000000,0.000000-50.000000,0.000000 0.000000,25.000000-75.000000,0.000000 0.000000,50.000000-75.000000,0.000000 0.000000,-50.000000 50.000000,0.000000 0.000000,50.000000-75.000000,0.000000 0.000000,-50.000000 75.000000,0.000000 0.000000,25.000000-25.000000,0.000000 0.000000,0.000000 25.000000,0.000000 0.000000,-25.000000 0.000000,0.000000 0.000000,0.000000-25.000000,0.000000 0.000000,0.000000 25.000000,0.000000 0.000000,-75.000000 25.000000,0.000000 0.000000,25.000000 25.000000,0.000000 0.000000,0.000000 0.000000,0.000000 0.000000,25.000000 25.000000,0.000000 0.000000,0.000000 25.000000,0.000000 0.000000,0.000000 0.000000,0.000000 0.000000,50.000000 0.000000,0.000000 0.000000,0.000000 25.000000,0.000000 0.000000,-25.000000-25.000000,0.000000 0.000000,-50.000000 50.000000,0.000000 0.000000,-75.000000-50.000000,0.000000 0.000000,50.000000-75.000000,0.000000 0.000000,50.000000-25.000000,0.000000 0.000000,-25.000000-25.000000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89250.000000 17250.000000,'50.000000'50.000000,"-25.000000"-25.000000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89300.000000 17750.000000,'-50.000000'150.000000,"50.000000"-100.000000,0.000000 0.000000,-50.000000 50.000000,0.000000 0.000000,50.000000-50.000000,0.000000 0.000000,0.000000-25.000000,0.000000 0.000000,-25.000000 25.000000,0.000000 0.000000,50.000000-75.000000,0.000000 0.000000,25.000000-100.000000,0.000000 0.000000,0.000000 50.000000,0.000000 0.000000,-25.000000 25.000000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89750.000000 17350.000000,'100.000000'0.000000,"-75.000000"0.000000,0.000000 0.000000,0.000000 50.000000,0.000000 0.000000,25.000000 0.000000,0.000000 0.000000,-25.000000 50.000000,0.000000 0.000000,-25.000000-25.000000,0.000000 0.000000,-50.000000 0.000000,0.000000 0.000000,50.000000 0.000000,0.000000 0.000000,0.000000-50.000000,0.000000 0.000000,75.000000-50.000000,0.000000 0.000000,-50.000000 0.000000,0.000000 0.000000,75.000000-100.000000,0.000000 0.000000,-75.000000 75.000000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47250.000000 45250.000000,'100.000000'0.000000,"-175.000000"75.000000,0.000000 0.000000,-50.000000 50.000000,0.000000 0.000000,-25.000000 0.000000,0.000000 0.000000,-25.000000-50.000000,0.000000 0.000000,-50.000000 0.000000,0.000000 0.000000,125.000000-25.000000,0.000000 0.000000,50.000000-25.000000,0.000000 0.000000,150.000000 0.000000,0.000000 0.000000,75.000000-25.000000,0.000000 0.000000,75.000000-25.000000,0.000000 0.000000,-75.000000 0.000000,0.000000 0.000000,-75.000000 0.000000,0.000000 0.000000,-75.000000 25.000000,0.000000 0.000000,-50.000000 0.000000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90700.000000 17550.000000,'0.000000'50.000000,"0.000000"-25.000000,0.000000 0.000000,50.000000 0.000000,0.000000 0.000000,25.000000-25.000000,0.000000 0.000000,-50.000000 0.000000,0.000000 0.000000,50.000000 0.000000,0.000000 0.000000,75.000000-75.000000,0.000000 0.000000,-75.000000 0.000000,0.000000 0.000000,-75.000000 0.000000,0.000000 0.000000,-25.000000 25.000000,0.000000 0.000000,-100.000000 50.000000,0.000000 0.000000,-25.000000 75.000000,0.000000 0.000000,75.000000 125.000000,0.000000 0.000000,50.000000-50.000000,0.000000 0.000000,25.000000-125.000000,0.000000 0.000000,75.000000 75.000000,0.000000 0.000000,-50.000000-75.000000,0.000000 0.000000,100.000000-25.000000,0.000000 0.000000,-50.000000 0.000000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94000.000000 16750.000000,'-50.000000'0.000000,"0.000000"-25.000000,0.000000 0.000000,25.000000 25.000000,0.000000 0.000000,0.000000 0.000000,0.000000 0.000000,25.000000 25.000000,0.000000 0.000000,150.000000 0.000000,0.000000 0.000000,25.000000-50.000000,0.000000 0.000000,-25.000000-50.000000,0.000000 0.000000,-50.000000 25.000000,0.000000 0.000000,-125.000000 25.000000,0.000000 0.000000,-50.000000 50.000000,0.000000 0.000000,50.000000 0.000000,0.000000 0.000000,-75.000000 75.000000,0.000000 0.000000,25.000000 75.000000,0.000000 0.000000,0.000000 75.000000,0.000000 0.000000,0.000000 0.000000,0.000000 0.000000,50.000000-125.000000,0.000000 0.000000,175.000000-175.000000,0.000000 0.000000,125.000000-250.000000,0.000000 0.000000,-50.000000 0.000000,0.000000 0.000000,-175.000000 225.000000,0.000000 0.000000,0.000000 0.000000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95850.000000 16100.000000,'-50.000000'0.000000,"25.000000"25.000000,0.000000 0.000000,0.000000 50.000000,0.000000 0.000000,25.000000-50.000000,0.000000 0.000000,0.000000 0.000000,0.000000 0.000000,25.000000 0.000000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95600.000000 17150.000000,'0.000000'50.000000,"0.000000"0.000000,0.000000 0.000000,-50.000000 50.000000,0.000000 0.000000,0.000000 25.000000,0.000000 0.000000,25.000000-50.000000,0.000000 0.000000,25.000000-50.000000,0.000000 0.000000,50.000000-125.000000,0.000000 0.000000,0.000000 75.000000,0.000000 0.000000,25.000000-125.000000,0.000000 0.000000,-50.000000 100.000000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96000.000000 17050.000000,'0.000000'50.000000,"0.000000"75.000000,0.000000 0.000000,0.000000 0.000000,0.000000 0.000000,0.000000-50.000000,0.000000 0.000000,0.000000-50.000000,0.000000 0.000000,0.000000 0.000000,0.000000 0.000000,25.000000-25.000000,0.000000 0.000000,50.000000-100.000000,0.000000 0.000000,0.000000-25.000000,0.000000 0.000000,-25.000000 75.000000,0.000000 0.000000,-25.000000 25.000000,0.000000 0.000000,0.000000 50.000000,0.000000 0.000000,-25.000000 50.000000,0.000000 0.000000,0.000000-50.000000,0.000000 0.000000,0.000000 75.000000,0.000000 0.000000,0.000000-50.000000,0.000000 0.000000,0.000000-25.000000,0.000000 0.000000,50.000000-75.000000,0.000000 0.000000,25.000000-75.000000,0.000000 0.000000,-25.000000 75.000000,0.000000 0.000000,0.000000 25.000000,0.000000 0.000000,-25.000000 50.000000,0.000000 0.000000,-25.000000 125.000000,0.000000 0.000000,0.000000-50.000000,0.000000 0.000000,0.000000-50.000000,0.000000 0.000000,25.000000-50.000000,0.000000 0.000000,0.000000 0.000000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97350.000000 17600.000000,'100.000000'0.000000,"0.000000"0.000000,0.000000 0.000000,25.000000-50.000000,0.000000 0.000000,-50.000000 0.000000,0.000000 0.000000,-75.000000 25.000000,0.000000 0.000000,-25.000000 0.000000,0.000000 0.000000,-75.000000 75.000000,0.000000 0.000000,25.000000 50.000000,0.000000 0.000000,25.000000 50.000000,0.000000 0.000000,75.000000-50.000000,0.000000 0.000000,100.000000-75.000000,0.000000 0.000000,0.000000-50.000000,0.000000 0.000000,50.000000-125.000000,0.000000 0.000000,-150.000000 100.000000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98850.000000 16550.000000,'0.000000'-50.000000,"50.000000"50.000000,0.000000 0.000000,0.000000 25.000000,0.000000 0.000000,0.000000 200.000000,0.000000 0.000000,-75.000000 175.000000,0.000000 0.000000,-125.000000 25.000000,0.000000 0.000000,100.000000-275.000000,0.000000 0.000000,-225.000000 250.000000,0.000000 0.000000,175.000000-275.000000,0.000000 0.000000,-175.000000 150.000000,0.000000 0.000000,150.000000-200.000000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9800.000000 8650.000000,'0.000000'-100.000000,"25.000000"75.000000,0.000000 0.000000,0.000000-125.000000,0.000000 0.000000,-25.000000 100.000000,0.000000 0.000000,25.000000 50.000000,0.000000 0.000000,0.000000 75.000000,0.000000 0.000000,0.000000 200.000000,0.000000 0.000000,-25.000000 300.000000,0.000000 0.000000,-25.000000-75.000000,0.000000 0.000000,0.000000-175.000000,0.000000 0.000000,25.000000-225.000000,0.000000 0.000000,0.000000-25.000000,0.000000 0.000000,0.000000-125.000000,0.000000 0.000000,25.000000 0.000000,0.000000 0.000000,-25.000000-25.000000,0.000000 0.000000,25.000000 25.000000,0.000000 0.000000,0.000000-50.000000,0.000000 0.000000,0.000000 50.000000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11250.000000 9750.000000,'0.000000'50.000000,"0.000000"-25.000000,0.000000 0.000000,0.000000 50.000000,0.000000 0.000000,0.000000 75.000000,0.000000 0.000000,0.000000-50.000000,0.000000 0.000000,0.000000 0.000000,0.000000 0.000000,0.000000-50.000000,0.000000 0.000000,0.000000 100.000000,0.000000 0.000000,0.000000-75.000000,0.000000 0.000000,0.000000-125.000000,0.000000 0.000000,-25.000000-50.000000,0.000000 0.000000,25.000000 50.000000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11500.000000 8400.000000,'0.000000'-50.000000,"25.000000"25.000000,0.000000 0.000000,0.000000 0.000000,0.000000 0.000000,25.000000 0.000000,0.000000 0.000000,0.000000 0.000000,0.000000 0.000000,-25.000000 25.000000,0.000000 0.000000,0.000000 0.000000,0.000000 0.000000,0.000000-25.000000,0.000000 0.000000,0.000000 25.000000,0.000000 0.000000,0.000000 0.000000,0.000000 0.000000,0.000000 50.000000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45850.000000 47050.000000,'-50.000000'0.000000,"25.000000"25.000000,0.000000 0.000000,75.000000 0.000000,0.000000 0.000000,-25.000000-25.000000,0.000000 0.000000,125.000000 0.000000,0.000000 0.000000,-50.000000 0.000000,0.000000 0.000000,-75.000000 0.000000,0.000000 0.000000,25.000000 0.000000,0.000000 0.000000,-25.000000 0.000000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12250.000000 9700.000000,'0.000000'50.000000,"-25.000000"0.000000,0.000000 0.000000,25.000000 0.000000,0.000000 0.000000,0.000000 0.000000,0.000000 0.000000,-25.000000 25.000000,0.000000 0.000000,25.000000-50.000000,0.000000 0.000000,0.000000 50.000000,0.000000 0.000000,0.000000-50.000000,0.000000 0.000000,0.000000 50.000000,0.000000 0.000000,0.000000-50.000000,0.000000 0.000000,0.000000 0.000000,0.000000 0.000000,0.000000 0.000000,0.000000 0.000000,25.000000-50.000000,0.000000 0.000000,0.000000-50.000000,0.000000 0.000000,0.000000-75.000000,0.000000 0.000000,25.000000 0.000000,0.000000 0.000000,-25.000000 75.000000,0.000000 0.000000,0.000000 25.000000,0.000000 0.000000,0.000000 0.000000,0.000000 0.000000,0.000000 0.000000,0.000000 0.000000,25.000000 25.000000,0.000000 0.000000,-25.000000 25.000000,0.000000 0.000000,0.000000 0.000000,0.000000 0.000000,0.000000 0.000000,0.000000 0.000000,25.000000 50.000000,0.000000 0.000000,-25.000000 25.000000,0.000000 0.000000,0.000000 50.000000,0.000000 0.000000,-25.000000-75.000000,0.000000 0.000000,0.000000 0.000000,0.000000 0.000000,-25.000000 175.000000,0.000000 0.000000,0.000000-75.000000,0.000000 0.000000,0.000000-100.000000,0.000000 0.000000,75.000000-150.000000,0.000000 0.000000,-25.000000 50.000000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14700.000000 9350.000000,'0.000000'-50.000000,"0.000000"25.000000,0.000000 0.000000,0.000000 0.000000,0.000000 0.000000,0.000000 50.000000,0.000000 0.000000,25.000000 75.000000,0.000000 0.000000,25.000000 75.000000,0.000000 0.000000,-50.000000-100.000000,0.000000 0.000000,25.000000 175.000000,0.000000 0.000000,-25.000000-125.000000,0.000000 0.000000,0.000000-50.000000,0.000000 0.000000,0.000000-50.000000,0.000000 0.000000,0.000000-50.000000,0.000000 0.000000,0.000000 0.000000,0.000000 0.000000,0.000000-100.000000,0.000000 0.000000,50.000000-75.000000,0.000000 0.000000,25.000000 0.000000,0.000000 0.000000,25.000000 25.000000,0.000000 0.000000,-100.000000 150.000000,0.000000 0.000000,25.000000-25.000000,0.000000 0.000000,-25.000000 25.000000,0.000000 0.000000,25.000000 0.000000,0.000000 0.000000,-25.000000 50.000000,0.000000 0.000000,-50.000000 175.000000,0.000000 0.000000,25.000000-50.000000,0.000000 0.000000,-50.000000 125.000000,0.000000 0.000000,-25.000000 100.000000,0.000000 0.000000,25.000000-125.000000,0.000000 0.000000,0.000000 0.000000,0.000000 0.000000,50.000000-175.000000,0.000000 0.000000,25.000000-25.000000,0.000000 0.000000,50.000000-225.000000,0.000000 0.000000,-25.000000 75.000000,0.000000 0.000000,0.000000 25.000000,0.000000 0.000000,25.000000-25.000000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15950.000000 9650.000000,'0.000000'-50.000000,"0.000000"0.000000,0.000000 0.000000,0.000000 25.000000,0.000000 0.000000,0.000000 50.000000,0.000000 0.000000,0.000000 0.000000,0.000000 0.000000,0.000000 100.000000,0.000000 0.000000,-25.000000 75.000000,0.000000 0.000000,0.000000 100.000000,0.000000 0.000000,0.000000-125.000000,0.000000 0.000000,50.000000-125.000000,0.000000 0.000000,50.000000-50.000000,0.000000 0.000000,50.000000-125.000000,0.000000 0.000000,0.000000-150.000000,0.000000 0.000000,-50.000000 125.000000,0.000000 0.000000,-75.000000 75.000000,0.000000 0.000000,25.000000 50.000000,0.000000 0.000000,-25.000000 200.000000,0.000000 0.000000,0.000000 50.000000,0.000000 0.000000,25.000000-75.000000,0.000000 0.000000,25.000000-100.000000,0.000000 0.000000,0.000000-50.000000,0.000000 0.000000,25.000000-50.000000,0.000000 0.000000,-50.000000 25.000000,0.000000 0.000000,25.000000-75.000000,0.000000 0.000000,-50.000000 50.000000,0.000000 0.000000,25.000000 0.000000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17400.000000 10000.000000,'0.000000'50.000000,"0.000000"-25.000000,0.000000 0.000000,50.000000 50.000000,0.000000 0.000000,25.000000-75.000000,0.000000 0.000000,0.000000 0.000000,0.000000 0.000000,75.000000-125.000000,0.000000 0.000000,-125.000000 50.000000,0.000000 0.000000,0.000000-25.000000,0.000000 0.000000,-75.000000 25.000000,0.000000 0.000000,-50.000000 75.000000,0.000000 0.000000,-25.000000 125.000000,0.000000 0.000000,50.000000 100.000000,0.000000 0.000000,50.000000 25.000000,0.000000 0.000000,150.000000-100.000000,0.000000 0.000000,50.000000-150.000000,0.000000 0.000000,-125.000000-50.000000,0.000000 0.000000,-25.000000 25.000000,0.000000 0.000000,100.000000-175.000000,0.000000 0.000000,-100.000000 150.000000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17700.000000 7800.000000,'-50.000000'-50.000000,"25.000000"50.000000,0.000000 0.000000,25.000000 50.000000,0.000000 0.000000,25.000000-25.000000,0.000000 0.000000,50.000000 100.000000,0.000000 0.000000,-50.000000-75.000000,0.000000 0.000000,50.000000 75.000000,0.000000 0.000000,0.000000-50.000000,0.000000 0.000000,-50.000000-50.000000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30350.000000 6100.000000,'0.000000'-50.000000,"0.000000"0.000000,0.000000 0.000000,-25.000000 0.000000,0.000000 0.000000,25.000000 25.000000,0.000000 0.000000,-25.000000 25.000000,0.000000 0.000000,0.000000-50.000000,0.000000 0.000000,-25.000000 25.000000,0.000000 0.000000,-25.000000 0.000000,0.000000 0.000000,50.000000 0.000000,0.000000 0.000000,0.000000 25.000000,0.000000 0.000000,-25.000000 0.000000,0.000000 0.000000,-50.000000 100.000000,0.000000 0.000000,0.000000 0.000000,0.000000 0.000000,75.000000-25.000000,0.000000 0.000000,-25.000000-25.000000,0.000000 0.000000,-25.000000 100.000000,0.000000 0.000000,50.000000-75.000000,0.000000 0.000000,0.000000 0.000000,0.000000 0.000000,0.000000 0.000000,0.000000 0.000000,25.000000-25.000000,0.000000 0.000000,0.000000 0.000000,0.000000 0.000000,0.000000 0.000000,0.000000 0.000000,0.000000 0.000000,0.000000 0.000000,0.000000-25.000000,0.000000 0.000000,0.000000 0.000000,0.000000 0.000000,25.000000 0.000000,0.000000 0.000000,50.000000-25.000000,0.000000 0.000000,0.000000 0.000000,0.000000 0.000000,50.000000-75.000000,0.000000 0.000000,-50.000000-25.000000,0.000000 0.000000,0.000000 0.000000,0.000000 0.000000,0.000000 0.000000,0.000000 0.000000,-50.000000 25.000000,0.000000 0.000000,0.000000 25.000000,0.000000 0.000000,0.000000 25.000000,0.000000 0.000000,-25.000000 0.000000,0.000000 0.000000,0.000000 0.000000,0.000000 0.000000,25.000000 0.000000,0.000000 0.000000,-25.000000 0.000000,0.000000 0.000000,0.000000 50.000000,0.000000 0.000000,-25.000000 25.000000,0.000000 0.000000,25.000000-25.000000,0.000000 0.000000,0.000000 25.000000,0.000000 0.000000,-25.000000 50.000000,0.000000 0.000000,25.000000-25.000000,0.000000 0.000000,25.000000 25.000000,0.000000 0.000000,50.000000-75.000000,0.000000 0.000000,-50.000000-25.000000,0.000000 0.000000,25.000000 0.000000,0.000000 0.000000,50.000000-25.000000,0.000000 0.000000,-50.000000 0.000000,0.000000 0.000000,25.000000 0.000000,0.000000 0.000000,25.000000-75.000000,0.000000 0.000000,-75.000000 50.000000,0.000000 0.000000,25.000000 0.000000,0.000000 0.000000,75.000000-100.000000,0.000000 0.000000,-25.000000 25.000000,0.000000 0.000000,-50.000000 75.000000,0.000000 0.000000,-50.000000 150.000000,0.000000 0.000000,-25.000000 100.000000,0.000000 0.000000,0.000000-50.000000,0.000000 0.000000,0.000000-50.000000,0.000000 0.000000,25.000000-25.000000,0.000000 0.000000,0.000000-25.000000,0.000000 0.000000,25.000000-50.000000,0.000000 0.000000,0.000000 0.000000,0.000000 0.000000,75.000000-150.000000,0.000000 0.000000,-25.000000 0.000000,0.000000 0.000000,25.000000-25.000000,0.000000 0.000000,0.000000 50.000000,0.000000 0.000000,0.000000 125.000000,0.000000 0.000000,-50.000000 125.000000,0.000000 0.000000,-25.000000 75.000000,0.000000 0.000000,-25.000000-50.000000,0.000000 0.000000,-25.000000-50.000000,0.000000 0.000000,25.000000-75.000000,0.000000 0.000000,0.000000-100.000000,0.000000 0.000000,0.000000 0.000000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29900.000000 4500.000000,'-50.000000'-50.000000,"300.000000"125.000000,0.000000 0.000000,-200.000000-75.000000,0.000000 0.000000,125.000000 25.000000,0.000000 0.000000,-125.000000 0.000000,0.000000 0.000000,75.000000-25.000000,0.000000 0.000000,25.000000 0.000000,0.000000 0.000000,-125.000000 0.000000,0.000000 0.000000,0.000000-25.000000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35650.000000 6550.000000,'-50.000000'-100.000000,"25.000000"100.000000,0.000000 0.000000,25.000000 50.000000,0.000000 0.000000,0.000000 25.000000,0.000000 0.000000,0.000000 25.000000,0.000000 0.000000,-25.000000-50.000000,0.000000 0.000000,25.000000 0.000000,0.000000 0.000000,0.000000 0.000000,0.000000 0.000000,0.000000 0.000000,0.000000 0.000000,0.000000-25.000000,0.000000 0.000000,0.000000 25.000000,0.000000 0.000000,0.000000 0.000000,0.000000 0.000000,0.000000-25.000000,0.000000 0.000000,0.000000-50.000000,0.000000 0.000000,25.000000-25.000000,0.000000 0.000000,-25.000000 0.000000,0.000000 0.000000,25.000000 0.000000,0.000000 0.000000,0.000000 0.000000,0.000000 0.000000,25.000000-25.000000,0.000000 0.000000,-50.000000 25.000000,0.000000 0.000000,50.000000 0.000000,0.000000 0.000000,-25.000000-25.000000,0.000000 0.000000,25.000000-25.000000,0.000000 0.000000,0.000000 0.000000,0.000000 0.000000,0.000000 75.000000,0.000000 0.000000,0.000000 0.000000,0.000000 0.000000,-25.000000 25.000000,0.000000 0.000000,0.000000 25.000000,0.000000 0.000000,25.000000 25.000000,0.000000 0.000000,-50.000000-25.000000,0.000000 0.000000,0.000000 25.000000,0.000000 0.000000,25.000000 0.000000,0.000000 0.000000,-25.000000-25.000000,0.000000 0.000000,0.000000 75.000000,0.000000 0.000000,0.000000-50.000000,0.000000 0.000000,0.000000 0.000000,0.000000 0.000000,0.000000 25.000000,0.000000 0.000000,-25.000000 0.000000,0.000000 0.000000,25.000000 0.000000,0.000000 0.000000,-25.000000-50.000000,0.000000 0.000000,25.000000 0.000000,0.000000 0.000000,25.000000-75.000000,0.000000 0.000000,0.000000 0.000000,0.000000 0.000000,0.000000 25.000000,0.000000 0.000000,25.000000-50.000000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37500.000000 6150.000000,'50.000000'100.000000,"-50.000000"-25.000000,0.000000 0.000000,0.000000 75.000000,0.000000 0.000000,0.000000-25.000000,0.000000 0.000000,-25.000000-25.000000,0.000000 0.000000,25.000000-50.000000,0.000000 0.000000,-25.000000 125.000000,0.000000 0.000000,0.000000-100.000000,0.000000 0.000000,75.000000-250.000000,0.000000 0.000000,-25.000000 125.000000,0.000000 0.000000,0.000000-25.000000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37450.000000 5300.000000,'0.000000'-100.000000,"100.000000"-25.000000,0.000000 0.000000,-50.000000 75.000000,0.000000 0.000000,50.000000-50.000000,0.000000 0.000000,-25.000000 25.000000,0.000000 0.000000,0.000000 50.000000,0.000000 0.000000,-50.000000 25.000000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45350.000000 51400.000000,'50.000000'-50.000000,"-50.000000"25.000000,0.000000 0.000000,0.000000 0.000000,0.000000 0.000000,-25.000000-25.000000,0.000000 0.000000,-25.000000 25.000000,0.000000 0.000000,-25.000000 0.000000,0.000000 0.000000,-25.000000 25.000000,0.000000 0.000000,-25.000000 50.000000,0.000000 0.000000,50.000000 0.000000,0.000000 0.000000,50.000000-25.000000,0.000000 0.000000,-25.000000 25.000000,0.000000 0.000000,25.000000-25.000000,0.000000 0.000000,0.000000 50.000000,0.000000 0.000000,25.000000 50.000000,0.000000 0.000000,50.000000-25.000000,0.000000 0.000000,25.000000 0.000000,0.000000 0.000000,0.000000 0.000000,0.000000 0.000000,0.000000-25.000000,0.000000 0.000000,0.000000 25.000000,0.000000 0.000000,-75.000000-75.000000,0.000000 0.000000,25.000000 0.000000,0.000000 0.000000,-25.000000 0.000000,0.000000 0.000000,0.000000 50.000000,0.000000 0.000000,0.000000-50.000000,0.000000 0.000000,-75.000000 50.000000,0.000000 0.000000,-50.000000-25.000000,0.000000 0.000000,-25.000000-25.000000,0.000000 0.000000,75.000000-100.000000,0.000000 0.000000,75.000000-75.000000,0.000000 0.000000,100.000000-25.000000,0.000000 0.000000,0.000000 50.000000,0.000000 0.000000,-75.000000 75.000000,0.000000 0.000000,75.000000-50.000000,0.000000 0.000000,-75.000000 75.000000,0.000000 0.000000,75.000000-50.000000,0.000000 0.000000,-75.000000 50.000000,0.000000 0.000000,50.000000-50.000000,0.000000 0.000000,-25.000000 50.000000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45250.000000 47900.000000,'-150.000000'100.000000,"150.000000"-75.000000,0.000000 0.000000,75.000000-25.000000,0.000000 0.000000,-50.000000 0.000000,0.000000 0.000000,150.000000 0.000000,0.000000 0.000000,-100.000000-25.000000,0.000000 0.000000,175.000000-75.000000,0.000000 0.000000,-25.000000 0.000000,0.000000 0.000000,-125.000000 25.000000,0.000000 0.000000,-75.000000 25.000000,0.000000 0.000000,-25.000000 25.000000,0.000000 0.000000,-50.000000-25.000000,0.000000 0.000000,0.000000 25.000000,0.000000 0.000000,0.000000-25.000000,0.000000 0.000000,25.000000 50.000000,0.000000 0.000000,0.000000 0.000000,0.000000 0.000000,-25.000000 100.000000,0.000000 0.000000,-25.000000 150.000000,0.000000 0.000000,-25.000000 100.000000,0.000000 0.000000,-75.000000 75.000000,0.000000 0.000000,50.000000-175.000000,0.000000 0.000000,100.000000-175.000000,0.000000 0.000000,0.000000 0.000000,0.000000 0.000000,0.000000-100.000000,0.000000 0.000000,50.000000-25.000000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19200.000000 45500.000000,'0.000000'-300.000000,"0.000000"275.000000,0.000000 0.000000,0.000000 0.000000,0.000000 0.000000,0.000000 200.000000,0.000000 0.000000,0.000000 150.000000,0.000000 0.000000,-25.000000-25.000000,0.000000 0.000000,25.000000-75.000000,0.000000 0.000000,0.000000-75.000000,0.000000 0.000000,0.000000-125.000000,0.000000 0.000000,0.000000-75.000000,0.000000 0.000000,0.000000 25.000000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20250.000000 46000.000000,'-50.000000'200.000000,"50.000000"-125.000000,0.000000 0.000000,0.000000-50.000000,0.000000 0.000000,0.000000 100.000000,0.000000 0.000000,0.000000-25.000000,0.000000 0.000000,0.000000-75.000000,0.000000 0.000000,0.000000 50.000000,0.000000 0.000000,-25.000000-75.000000,0.000000 0.000000,25.000000-25.000000,0.000000 0.000000,25.000000-25.000000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20400.000000 45300.000000,'0.000000'-50.000000,"50.000000"0.000000,0.000000 0.000000,50.000000-25.000000,0.000000 0.000000,25.000000-25.000000,0.000000 0.000000,-50.000000 75.000000,0.000000 0.000000,-50.000000 25.000000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21450.000000 45950.000000,'0.000000'250.000000,"-25.000000"-100.000000,0.000000 0.000000,0.000000-50.000000,0.000000 0.000000,25.000000-50.000000,0.000000 0.000000,0.000000-100.000000,0.000000 0.000000,25.000000 25.000000,0.000000 0.000000,50.000000-125.000000,0.000000 0.000000,0.000000 0.000000,0.000000 0.000000,0.000000 100.000000,0.000000 0.000000,25.000000 50.000000,0.000000 0.000000,-25.000000 125.000000,0.000000 0.000000,-50.000000 50.000000,0.000000 0.000000,-25.000000 0.000000,0.000000 0.000000,-25.000000-125.000000,0.000000 0.000000,25.000000-25.000000,0.000000 0.000000,25.000000-75.000000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45900.000000 49900.000000,'-50.000000'0.000000,"50.000000"75.000000,0.000000 0.000000,100.000000 75.000000,0.000000 0.000000,0.000000 25.000000,0.000000 0.000000,0.000000-25.000000,0.000000 0.000000,-25.000000-75.000000,0.000000 0.000000,-50.000000-50.000000,0.000000 0.000000,25.000000 50.000000,0.000000 0.000000,-50.000000-50.000000,0.000000 0.000000,-75.000000-100.000000,0.000000 0.000000,50.000000-50.000000,0.000000 0.000000,25.000000-50.000000,0.000000 0.000000,0.000000 0.000000,0.000000 0.000000,25.000000 75.000000,0.000000 0.000000,-25.000000 50.000000,0.000000 0.000000,0.000000 25.000000,0.000000 0.000000,-50.000000 125.000000,0.000000 0.000000,-100.000000 125.000000,0.000000 0.000000,-25.000000 0.000000,0.000000 0.000000,75.000000-25.000000,0.000000 0.000000,50.000000-125.000000,0.000000 0.000000,75.000000-75.000000,0.000000 0.000000,25.000000-25.000000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47300.000000 50500.000000,'100.000000'50.000000,"-75.000000"-25.000000,0.000000 0.000000,-25.000000 0.000000,0.000000 0.000000,0.000000 50.000000,0.000000 0.000000,-25.000000 0.000000,0.000000 0.000000,25.000000-50.000000,0.000000 0.000000,0.000000-75.000000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47350.000000 49400.000000,'50.000000'-100.000000,"-50.000000"75.000000,0.000000 0.000000,75.000000 25.000000,0.000000 0.000000,25.000000 0.000000,0.000000 0.000000,25.000000 25.000000,0.000000 0.000000,0.000000-25.000000,0.000000 0.000000,-50.000000 0.000000,0.000000 0.000000,-25.000000 0.000000,0.000000 0.000000,-25.000000 0.000000,0.000000 0.000000,0.000000 0.000000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48550.000000 50200.000000,'-100.000000'150.000000,"75.000000"-75.000000,0.000000 0.000000,0.000000 25.000000,0.000000 0.000000,0.000000 0.000000,0.000000 0.000000,25.000000-50.000000,0.000000 0.000000,-25.000000-50.000000,0.000000 0.000000,25.000000 25.000000,0.000000 0.000000,0.000000-125.000000,0.000000 0.000000,75.000000-50.000000,0.000000 0.000000,0.000000 50.000000,0.000000 0.000000,0.000000 25.000000,0.000000 0.000000,0.000000 75.000000,0.000000 0.000000,-25.000000 25.000000,0.000000 0.000000,-25.000000 25.000000,0.000000 0.000000,0.000000-25.000000,0.000000 0.000000,-25.000000 75.000000,0.000000 0.000000,0.000000-75.000000,0.000000 0.000000,0.000000 100.000000,0.000000 0.000000,0.000000-25.000000,0.000000 0.000000,25.000000-50.000000,0.000000 0.000000,25.000000 0.000000,0.000000 0.000000,50.000000-75.000000,0.000000 0.000000,0.000000-25.000000,0.000000 0.000000,-50.000000 25.000000,0.000000 0.000000,100.000000-100.000000,0.000000 0.000000,0.000000 0.000000,0.000000 0.000000,-25.000000 50.000000,0.000000 0.000000,-75.000000 0.000000,0.000000 0.000000,-25.000000 25.000000,0.000000 0.000000,-75.000000 0.000000,0.000000 0.000000,-50.000000 25.000000,0.000000 0.000000,25.000000 25.000000,0.000000 0.000000,25.000000 0.000000,0.000000 0.000000,-50.000000 75.000000,0.000000 0.000000,25.000000 75.000000,0.000000 0.000000,50.000000-50.000000,0.000000 0.000000,50.000000-25.000000,0.000000 0.000000,100.000000-50.000000,0.000000 0.000000,0.000000-50.000000,0.000000 0.000000,0.000000-75.000000,0.000000 0.000000,0.000000-25.000000,0.000000 0.000000,-75.000000 50.000000,0.000000 0.000000,-50.000000 50.000000,0.000000 0.000000,-25.000000 25.000000,0.000000 0.000000,-50.000000 25.000000,0.000000 0.000000,25.000000 125.000000,0.000000 0.000000,0.000000 50.000000,0.000000 0.000000,25.000000 75.000000,0.000000 0.000000,-25.000000 0.000000,0.000000 0.000000,-25.000000-75.000000,0.000000 0.000000,0.000000-100.000000,0.000000 0.000000,-150.000000-50.000000,0.000000 0.000000,0.000000-150.000000,0.000000 0.000000,175.000000 50.000000,0.000000 0.000000,-25.000000-25.000000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53850.000000 50350.000000,'100.000000'-50.000000,"-100.000000"25.000000,0.000000 0.000000,0.000000-25.000000,0.000000 0.000000,-50.000000 0.000000,0.000000 0.000000,-25.000000 0.000000,0.000000 0.000000,0.000000 50.000000,0.000000 0.000000,50.000000 0.000000,0.000000 0.000000,-75.000000 50.000000,0.000000 0.000000,75.000000-25.000000,0.000000 0.000000,-100.000000 125.000000,0.000000 0.000000,50.000000 75.000000,0.000000 0.000000,50.000000-75.000000,0.000000 0.000000,50.000000-50.000000,0.000000 0.000000,75.000000-50.000000,0.000000 0.000000,25.000000-75.000000,0.000000 0.000000,25.000000-125.000000,0.000000 0.000000,-50.000000 0.000000,0.000000 0.000000,-25.000000 25.000000,0.000000 0.000000,-75.000000 75.000000,0.000000 0.000000,0.000000 25.000000,0.000000 0.000000,0.000000 0.000000,0.000000 0.000000,-25.000000 125.000000,0.000000 0.000000,-25.000000 150.000000,0.000000 0.000000,25.000000 25.000000,0.000000 0.000000,0.000000-50.000000,0.000000 0.000000,25.000000-100.000000,0.000000 0.000000,0.000000-100.000000,0.000000 0.000000,0.000000 0.000000,0.000000 0.000000,0.000000-150.000000,0.000000 0.000000,0.000000 75.000000,0.000000 0.000000,25.000000-25.000000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54550.000000 50650.000000,'50.000000'200.000000,"-25.000000"-100.000000,0.000000 0.000000,-25.000000-75.000000,0.000000 0.000000,0.000000 175.000000,0.000000 0.000000,0.000000-50.000000,0.000000 0.000000,0.000000-75.000000,0.000000 0.000000,0.000000-25.000000,0.000000 0.000000,0.000000-75.000000,0.000000 0.000000,-25.000000 0.000000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46600.000000 48500.000000,'-50.000000'0.000000,"75.000000"0.000000,0.000000 0.000000,50.000000 0.000000,0.000000 0.000000,-25.000000 0.000000,0.000000 0.000000,0.000000 0.000000,0.000000 0.000000,0.000000 0.000000,0.000000 0.000000,-25.000000 25.000000,0.000000 0.000000,-25.000000 50.000000,0.000000 0.000000,0.000000 0.000000,0.000000 0.000000,-50.000000 0.000000,0.000000 0.000000,0.000000 0.000000,0.000000 0.000000,50.000000-25.000000,0.000000 0.000000,0.000000-25.000000,0.000000 0.000000,50.000000 0.000000,0.000000 0.000000,50.000000-50.000000,0.000000 0.000000,0.000000-75.000000,0.000000 0.000000,-50.000000 75.000000,0.000000 0.000000,-25.000000 0.000000,0.000000 0.000000,-50.000000 50.000000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54600.000000 49600.000000,'200.000000'-50.000000,"-50.000000"50.000000,0.000000 0.000000,-25.000000 0.000000,0.000000 0.000000,-100.000000 0.000000,0.000000 0.000000,25.000000 0.000000,0.000000 0.000000,-25.000000 0.000000,0.000000 0.000000,-50.000000-25.000000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37850.000000 60950.000000,'-250.000000'250.000000,"225.000000"-250.000000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5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24250.000000 55850.000000,'0.000000'50.000000,"25.000000"-50.000000,0.000000 0.000000,75.000000-25.000000,0.000000 0.000000,0.000000 0.000000,0.000000 0.000000,-75.000000 25.000000,0.000000 0.000000,125.000000-25.000000,0.000000 0.000000,0.000000 25.000000,0.000000 0.000000,0.000000 0.000000,0.000000 0.000000,-25.000000-25.000000,0.000000 0.000000,150.000000 25.000000,0.000000 0.000000,-75.000000-25.000000,0.000000 0.000000,25.000000 25.000000,0.000000 0.000000,-75.000000 0.000000,0.000000 0.000000,-100.000000 0.000000,0.000000 0.000000,75.000000 0.000000,0.000000 0.000000,-50.000000 0.000000,0.000000 0.000000,125.000000 0.000000,0.000000 0.000000,50.000000 0.000000,0.000000 0.000000,-25.000000 0.000000,0.000000 0.000000,0.000000 0.000000,0.000000 0.000000,-25.000000-25.000000,0.000000 0.000000,0.000000 25.000000,0.000000 0.000000,25.000000 0.000000,0.000000 0.000000,-100.000000 0.000000,0.000000 0.000000,-75.000000 0.000000,0.000000 0.000000,75.000000 0.000000,0.000000 0.000000,-50.000000 0.000000,0.000000 0.000000,-50.000000 0.000000,0.000000 0.000000,25.000000 25.000000,0.000000 0.000000,-75.000000-25.000000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5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27850.000000 51600.000000,'0.000000'50.000000,"-50.000000"-50.000000,0.000000 0.000000,-25.000000 0.000000,0.000000 0.000000,-25.000000-25.000000,0.000000 0.000000,25.000000 0.000000,0.000000 0.000000,50.000000 25.000000,0.000000 0.000000,0.000000 0.000000,0.000000 0.000000,0.000000-25.000000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5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26700.000000 52700.000000,'50.000000'0.000000,"0.000000"0.000000,0.000000 0.000000,50.000000 0.000000,0.000000 0.000000,25.000000 0.000000,0.000000 0.000000,50.000000-50.000000,0.000000 0.000000,-25.000000 0.000000,0.000000 0.000000,-50.000000 25.000000,0.000000 0.000000,-75.000000 0.000000,0.000000 0.000000,50.000000 0.000000,0.000000 0.000000,-50.000000 0.000000,0.000000 0.000000,0.000000 0.000000,0.000000 0.000000,0.000000 25.000000,0.000000 0.000000,-25.000000-25.000000,0.000000 0.000000,-25.000000 25.000000,0.000000 0.000000,0.000000 0.000000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5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27700.000000 52400.000000,'-50.000000'-100.000000,"25.000000"100.000000,0.000000 0.000000,25.000000 50.000000,0.000000 0.000000,0.000000-25.000000,0.000000 0.000000,0.000000 50.000000,0.000000 0.000000,0.000000-25.000000,0.000000 0.000000,0.000000 100.000000,0.000000 0.000000,0.000000 25.000000,0.000000 0.000000,0.000000 0.000000,0.000000 0.000000,-25.000000-25.000000,0.000000 0.000000,25.000000-100.000000,0.000000 0.000000,-25.000000-25.000000,0.000000 0.000000,-25.000000-50.000000,0.000000 0.000000,0.000000-25.000000,0.000000 0.000000,0.000000-50.000000,0.000000 0.000000,50.000000 50.000000,0.000000 0.000000,0.000000 25.000000,0.000000 0.000000,-25.000000 0.000000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5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27100.000000 53450.000000,'-50.000000'0.000000,"25.000000"0.000000,0.000000 0.000000,50.000000 0.000000,0.000000 0.000000,50.000000-25.000000,0.000000 0.000000,-50.000000 0.000000,0.000000 0.000000,75.000000-25.000000,0.000000 0.000000,-50.000000 25.000000,0.000000 0.000000,25.000000-50.000000,0.000000 0.000000,-25.000000 25.000000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5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28150.000000 52200.000000,'0.000000'-50.000000,"0.000000"25.000000,0.000000 0.000000,0.000000 0.000000,0.000000 0.000000,25.000000 25.000000,0.000000 0.000000,0.000000 25.000000,0.000000 0.000000,0.000000 50.000000,0.000000 0.000000,25.000000 25.000000,0.000000 0.000000,0.000000 25.000000,0.000000 0.000000,25.000000 25.000000,0.000000 0.000000,-50.000000-125.000000,0.000000 0.000000,25.000000 125.000000,0.000000 0.000000,0.000000-50.000000,0.000000 0.000000,-25.000000-50.000000,0.000000 0.000000,25.000000 0.000000,0.000000 0.000000,-50.000000-25.000000,0.000000 0.000000,25.000000-25.000000,0.000000 0.000000,0.000000-25.000000,0.000000 0.000000,-25.000000-25.000000,0.000000 0.000000,0.000000-50.000000,0.000000 0.000000,0.000000 25.000000,0.000000 0.000000,0.000000 25.000000,0.000000 0.000000,0.000000 0.000000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5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29100.000000 52450.000000,'-50.000000'50.000000,"0.000000"25.000000,0.000000 0.000000,0.000000 25.000000,0.000000 0.000000,-50.000000 25.000000,0.000000 0.000000,0.000000 25.000000,0.000000 0.000000,0.000000-75.000000,0.000000 0.000000,50.000000-50.000000,0.000000 0.000000,25.000000-50.000000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5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28750.000000 51550.000000,'150.000000'0.000000,"-100.000000"50.000000,0.000000 0.000000,25.000000 0.000000,0.000000 0.000000,-25.000000-25.000000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55050.000000 46800.000000,'-50.000000'0.000000,"25.000000"25.000000,0.000000 0.000000,-75.000000 100.000000,0.000000 0.000000,25.000000 25.000000,0.000000 0.000000,-25.000000-25.000000,0.000000 0.000000,50.000000-100.000000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5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30600.000000 52850.000000,'0.000000'-150.000000,"0.000000"100.000000,0.000000 0.000000,25.000000 75.000000,0.000000 0.000000,25.000000 150.000000,0.000000 0.000000,-25.000000 0.000000,0.000000 0.000000,0.000000-25.000000,0.000000 0.000000,0.000000-50.000000,0.000000 0.000000,0.000000-50.000000,0.000000 0.000000,25.000000-50.000000,0.000000 0.000000,0.000000-50.000000,0.000000 0.000000,0.000000-25.000000,0.000000 0.000000,-50.000000 50.000000,0.000000 0.000000,50.000000-75.000000,0.000000 0.000000,-25.000000 50.000000,0.000000 0.000000,25.000000-25.000000,0.000000 0.000000,-50.000000 50.000000,0.000000 0.000000,50.000000-50.000000,0.000000 0.000000,0.000000 50.000000,0.000000 0.000000,-50.000000 0.000000,0.000000 0.000000,25.000000 50.000000,0.000000 0.000000,0.000000 50.000000,0.000000 0.000000,0.000000 50.000000,0.000000 0.000000,0.000000-25.000000,0.000000 0.000000,-25.000000-50.000000,0.000000 0.000000,25.000000-50.000000,0.000000 0.000000,0.000000 25.000000,0.000000 0.000000,-25.000000 0.000000,0.000000 0.000000,50.000000-25.000000,0.000000 0.000000,-25.000000-75.000000,0.000000 0.000000,25.000000-50.000000,0.000000 0.000000,-25.000000 0.000000,0.000000 0.000000,0.000000 25.000000,0.000000 0.000000,-25.000000 25.000000,0.000000 0.000000,0.000000 50.000000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5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33300.000000 53050.000000,'50.000000'-50.000000,"-50.000000"25.000000,0.000000 0.000000,-25.000000 0.000000,0.000000 0.000000,0.000000-25.000000,0.000000 0.000000,-25.000000 25.000000,0.000000 0.000000,0.000000 25.000000,0.000000 0.000000,0.000000 25.000000,0.000000 0.000000,0.000000 75.000000,0.000000 0.000000,0.000000 50.000000,0.000000 0.000000,50.000000-75.000000,0.000000 0.000000,0.000000-25.000000,0.000000 0.000000,0.000000 25.000000,0.000000 0.000000,75.000000-75.000000,0.000000 0.000000,-50.000000 0.000000,0.000000 0.000000,75.000000-75.000000,0.000000 0.000000,-25.000000-50.000000,0.000000 0.000000,-50.000000 0.000000,0.000000 0.000000,-25.000000 75.000000,0.000000 0.000000,0.000000 25.000000,0.000000 0.000000,-25.000000 25.000000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5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32550.000000 51700.000000,'0.000000'-50.000000,"25.000000"50.000000,0.000000 0.000000,25.000000 50.000000,0.000000 0.000000,0.000000 75.000000,0.000000 0.000000,0.000000 0.000000,0.000000 0.000000,-25.000000-50.000000,0.000000 0.000000,0.000000-50.000000,0.000000 0.000000,75.000000-100.000000,0.000000 0.000000,-25.000000-75.000000,0.000000 0.000000,-50.000000 75.000000,0.000000 0.000000,0.000000 50.000000,0.000000 0.000000,0.000000-25.000000,0.000000 0.000000,0.000000 25.000000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55650.000000 45950.000000,'150.000000'150.000000,"-50.000000"-25.000000,0.000000 0.000000,50.000000 0.000000,0.000000 0.000000,0.000000-50.000000,0.000000 0.000000,-100.000000-50.000000,0.000000 0.000000,-25.000000-25.000000,0.000000 0.000000,-25.000000 25.000000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55050.000000 47600.000000,'-150.000000'0.000000,"300.000000"-25.000000,0.000000 0.000000,-75.000000 25.000000,0.000000 0.000000,50.000000 0.000000,0.000000 0.000000,-50.000000-25.000000,0.000000 0.000000,-25.000000 25.000000,0.000000 0.000000,125.000000-25.000000,0.000000 0.000000,-50.000000 0.000000,0.000000 0.000000,-75.000000 25.000000,0.000000 0.000000,-50.000000 50.000000,0.000000 0.000000,-25.000000 100.000000,0.000000 0.000000,-25.000000-25.000000,0.000000 0.000000,-25.000000 100.000000,0.000000 0.000000,0.000000-75.000000,0.000000 0.000000,25.000000-100.000000,0.000000 0.000000,-25.000000 100.000000,0.000000 0.000000,0.000000-125.000000,0.000000 0.000000,50.000000 0.000000,0.000000 0.000000,-25.000000-150.000000,0.000000 0.000000,50.000000-25.000000,0.000000 0.000000,0.000000 25.000000,0.000000 0.000000,0.000000 75.000000,0.000000 0.000000,25.000000-75.000000,0.000000 0.000000,-25.000000 100.000000,0.000000 0.000000,0.000000-75.000000,0.000000 0.000000,0.000000 50.000000,0.000000 0.000000,-50.000000 100.000000,0.000000 0.000000,-25.000000 125.000000,0.000000 0.000000,-75.000000 25.000000,0.000000 0.000000,50.000000-100.000000,0.000000 0.000000,75.000000-100.000000,0.000000 0.000000,0.000000 0.000000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42600.000000 47900.000000,'-50.000000'0.000000,"25.000000"0.000000,0.000000 0.000000,0.000000 0.000000,0.000000 0.000000,0.000000-25.000000,0.000000 0.000000,25.000000-25.000000,0.000000 0.000000,25.000000 50.000000,0.000000 0.000000,0.000000-50.000000,0.000000 0.000000,25.000000 50.000000,0.000000 0.000000,-25.000000 0.000000,0.000000 0.000000,0.000000 0.000000,0.000000 0.000000,-25.000000 50.000000,0.000000 0.000000,0.000000 0.000000,0.000000 0.000000,-25.000000-25.000000,0.000000 0.000000,0.000000-25.000000,0.000000 0.000000,25.000000-25.000000,0.000000 0.000000,50.000000-75.000000,0.000000 0.000000,-25.000000 75.000000,0.000000 0.000000,0.000000 25.000000,0.000000 0.000000,-25.000000 50.000000,0.000000 0.000000,-25.000000 25.000000,0.000000 0.000000,0.000000-75.000000,0.000000 0.000000,0.000000 0.000000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42200.000000 47250.000000,'0.000000'50.000000,"50.000000"25.000000,0.000000 0.000000,-25.000000-50.000000,0.000000 0.000000,25.000000 75.000000,0.000000 0.000000,-25.000000-75.000000,0.000000 0.000000,50.000000 50.000000,0.000000 0.000000,75.000000-50.000000,0.000000 0.000000,0.000000-150.000000,0.000000 0.000000,25.000000-75.000000,0.000000 0.000000,-75.000000 0.000000,0.000000 0.000000,-50.000000 125.000000,0.000000 0.000000,-75.000000 75.000000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54500.000000 17350.000000,'0.000000'50.000000,"0.000000"-75.000000,0.000000 0.000000,25.000000-100.000000,0.000000 0.000000,0.000000-125.000000,0.000000 0.000000,25.000000 0.000000,0.000000 0.000000,-50.000000 75.000000,0.000000 0.000000,0.000000 0.000000,0.000000 0.000000,0.000000 100.000000,0.000000 0.000000,-50.000000-175.000000,0.000000 0.000000,25.000000 150.000000,0.000000 0.000000,-50.000000-200.000000,0.000000 0.000000,50.000000 50.000000,0.000000 0.000000,0.000000 75.000000,0.000000 0.000000,25.000000 125.000000,0.000000 0.000000,0.000000 25.000000,0.000000 0.000000,-50.000000 100.000000,0.000000 0.000000,25.000000-50.000000,0.000000 0.000000,-75.000000 150.000000,0.000000 0.000000,-25.000000 0.000000,0.000000 0.000000,75.000000-100.000000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54200.000000 13150.000000,'200.000000'-50.000000,"-125.000000"25.000000,0.000000 0.000000,50.000000 25.000000,0.000000 0.000000,25.000000-25.000000,0.000000 0.000000,-75.000000 25.000000,0.000000 0.000000,-50.000000 0.000000,0.000000 0.000000,-25.000000 25.000000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49800.000000 46350.000000,'-50.000000'0.000000,"25.000000"0.000000,0.000000 0.000000,75.000000 25.000000,0.000000 0.000000,100.000000 0.000000,0.000000 0.000000,0.000000-25.000000,0.000000 0.000000,-50.000000 25.000000,0.000000 0.000000,-75.000000 50.000000,0.000000 0.000000,-100.000000 125.000000,0.000000 0.000000,0.000000 0.000000,0.000000 0.000000,0.000000-50.000000,0.000000 0.000000,-25.000000 75.000000,0.000000 0.000000,25.000000-25.000000,0.000000 0.000000,50.000000-100.000000,0.000000 0.000000,25.000000-75.000000,0.000000 0.000000,25.000000-150.000000,0.000000 0.000000,50.000000-50.000000,0.000000 0.000000,-75.000000 125.000000,0.000000 0.000000,25.000000 0.000000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47050.000000 49950.000000,'50.000000'-50.000000,"-75.000000"50.000000,0.000000 0.000000,50.000000 0.000000,0.000000 0.000000,0.000000 75.000000,0.000000 0.000000,0.000000 75.000000,0.000000 0.000000,0.000000 25.000000,0.000000 0.000000,-50.000000 0.000000,0.000000 0.000000,25.000000-125.000000,0.000000 0.000000,0.000000 0.000000,0.000000 0.000000,0.000000-25.000000,0.000000 0.000000,0.000000-100.000000,0.000000 0.000000,0.000000-25.000000,0.000000 0.000000,25.000000 50.000000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49400.000000 47350.000000,'0.000000'-50.000000,"100.000000"75.000000,0.000000 0.000000,75.000000 0.000000,0.000000 0.000000,75.000000-25.000000,0.000000 0.000000,-25.000000 0.000000,0.000000 0.000000,-100.000000 0.000000,0.000000 0.000000,-50.000000 25.000000,0.000000 0.000000,-75.000000 25.000000,0.000000 0.000000,0.000000-25.000000,0.000000 0.000000,-75.000000 75.000000,0.000000 0.000000,50.000000-50.000000,0.000000 0.000000,-100.000000 100.000000,0.000000 0.000000,0.000000-25.000000,0.000000 0.000000,0.000000-50.000000,0.000000 0.000000,25.000000 0.000000,0.000000 0.000000,-25.000000-50.000000,0.000000 0.000000,25.000000-25.000000,0.000000 0.000000,-25.000000 25.000000,0.000000 0.000000,75.000000-25.000000,0.000000 0.000000,25.000000 0.000000,0.000000 0.000000,-25.000000 0.000000,0.000000 0.000000,25.000000 0.000000,0.000000 0.000000,-25.000000 0.000000,0.000000 0.000000,0.000000-25.000000,0.000000 0.000000,25.000000 25.000000,0.000000 0.000000,75.000000 0.000000,0.000000 0.000000,125.000000-50.000000,0.000000 0.000000,-25.000000 25.000000,0.000000 0.000000,-100.000000 25.000000,0.000000 0.000000,125.000000-50.000000,0.000000 0.000000,-100.000000 50.000000,0.000000 0.000000,175.000000-25.000000,0.000000 0.000000,-25.000000 25.000000,0.000000 0.000000,-50.000000 0.000000,0.000000 0.000000,-50.000000-25.000000,0.000000 0.000000,-75.000000 25.000000,0.000000 0.000000,-75.000000-25.000000,0.000000 0.000000,-25.000000 25.000000,0.000000 0.000000,-25.000000 0.000000,0.000000 0.000000,25.000000-50.000000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59000.000000 45450.000000,'-50.000000'50.000000,"25.000000"-25.000000,0.000000 0.000000,25.000000 50.000000,0.000000 0.000000,25.000000 0.000000,0.000000 0.000000,75.000000 25.000000,0.000000 0.000000,50.000000-25.000000,0.000000 0.000000,-50.000000-75.000000,0.000000 0.000000,-100.000000 25.000000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58600.000000 46800.000000,'-100.000000'50.000000,"175.000000"-25.000000,0.000000 0.000000,25.000000 25.000000,0.000000 0.000000,50.000000-50.000000,0.000000 0.000000,-50.000000 0.000000,0.000000 0.000000,-50.000000-25.000000,0.000000 0.000000,0.000000 0.000000,0.000000 0.000000,-75.000000 50.000000,0.000000 0.000000,0.000000 0.000000,0.000000 0.000000,-50.000000 75.000000,0.000000 0.000000,-25.000000 25.000000,0.000000 0.000000,-25.000000 50.000000,0.000000 0.000000,-25.000000 0.000000,0.000000 0.000000,0.000000-75.000000,0.000000 0.000000,100.000000-100.000000,0.000000 0.000000,25.000000-50.000000,0.000000 0.000000,25.000000 0.000000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59850.000000 47350.000000,'100.000000'100.000000,"0.000000"-50.000000,0.000000 0.000000,0.000000 25.000000,0.000000 0.000000,-25.000000-25.000000,0.000000 0.000000,-50.000000-50.000000,0.000000 0.000000,0.000000 50.000000,0.000000 0.000000,-75.000000-50.000000,0.000000 0.000000,0.000000-50.000000,0.000000 0.000000,0.000000 0.000000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62800.000000 44900.000000,'-150.000000'-50.000000,"125.000000"50.000000,0.000000 0.000000,25.000000 50.000000,0.000000 0.000000,25.000000-25.000000,0.000000 0.000000,25.000000 100.000000,0.000000 0.000000,-25.000000 0.000000,0.000000 0.000000,-25.000000-75.000000,0.000000 0.000000,0.000000 125.000000,0.000000 0.000000,0.000000-75.000000,0.000000 0.000000,0.000000-75.000000,0.000000 0.000000,25.000000-150.000000,0.000000 0.000000,0.000000-50.000000,0.000000 0.000000,0.000000 125.000000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63150.000000 44950.000000,'50.000000'50.000000,"50.000000"-25.000000,0.000000 0.000000,0.000000-25.000000,0.000000 0.000000,-50.000000 0.000000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62000.000000 45950.000000,'-50.000000'50.000000,"75.000000"25.000000,0.000000 0.000000,25.000000 75.000000,0.000000 0.000000,25.000000-25.000000,0.000000 0.000000,-25.000000 50.000000,0.000000 0.000000,-25.000000-100.000000,0.000000 0.000000,-25.000000 0.000000,0.000000 0.000000,25.000000 0.000000,0.000000 0.000000,-25.000000-150.000000,0.000000 0.000000,-25.000000-25.000000,0.000000 0.000000,25.000000 75.000000,0.000000 0.000000,-25.000000-25.000000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62300.000000 46700.000000,'50.000000'-100.000000,"-25.000000"100.000000,0.000000 0.000000,50.000000-25.000000,0.000000 0.000000,75.000000 25.000000,0.000000 0.000000,0.000000 0.000000,0.000000 0.000000,-50.000000-25.000000,0.000000 0.000000,-50.000000 0.000000,0.000000 0.000000,-175.000000 125.000000,0.000000 0.000000,-25.000000 0.000000,0.000000 0.000000,50.000000 0.000000,0.000000 0.000000,25.000000 0.000000,0.000000 0.000000,0.000000-25.000000,0.000000 0.000000,75.000000-25.000000,0.000000 0.000000,100.000000-50.000000,0.000000 0.000000,50.000000-75.000000,0.000000 0.000000,-50.000000 25.000000,0.000000 0.000000,-75.000000 25.000000,0.000000 0.000000,25.000000-25.000000,0.000000 0.000000,-25.000000 25.000000,0.000000 0.000000,-50.000000 25.000000,0.000000 0.000000,0.000000 25.000000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61600.000000 47950.000000,'-50.000000'0.000000,"50.000000"25.000000,0.000000 0.000000,0.000000 50.000000,0.000000 0.000000,50.000000 50.000000,0.000000 0.000000,-50.000000 0.000000,0.000000 0.000000,0.000000-25.000000,0.000000 0.000000,0.000000-75.000000,0.000000 0.000000,0.000000-50.000000,0.000000 0.000000,0.000000 0.000000,0.000000 0.000000,25.000000-25.000000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62350.000000 47900.000000,'100.000000'0.000000,"-75.000000"50.000000,0.000000 0.000000,25.000000 0.000000,0.000000 0.000000,-25.000000 25.000000,0.000000 0.000000,-25.000000-50.000000,0.000000 0.000000,0.000000 50.000000,0.000000 0.000000,0.000000-25.000000,0.000000 0.000000,0.000000-25.000000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47400.000000 50150.000000,'0.000000'50.000000,"25.000000"-50.000000,0.000000 0.000000,25.000000 25.000000,0.000000 0.000000,50.000000-25.000000,0.000000 0.000000,-25.000000 0.000000,0.000000 0.000000,-50.000000 0.000000,0.000000 0.000000,-25.000000-25.000000,0.000000 0.000000,-25.000000 25.000000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63450.000000 48000.000000,'0.000000'50.000000,"0.000000"-25.000000,0.000000 0.000000,50.000000 25.000000,0.000000 0.000000,-25.000000 25.000000,0.000000 0.000000,-25.000000-25.000000,0.000000 0.000000,25.000000-50.000000,0.000000 0.000000,-25.000000 25.000000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64300.000000 48150.000000,'50.000000'50.000000,"-50.000000"-25.000000,0.000000 0.000000,25.000000 0.000000,0.000000 0.000000,-25.000000 25.000000,0.000000 0.000000,0.000000 0.000000,0.000000 0.000000,25.000000-50.000000,0.000000 0.000000,-25.000000 25.000000,0.000000 0.000000,0.000000 0.000000,0.000000 0.000000,0.000000 0.000000,0.000000 0.000000,25.000000 0.000000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58600.000000 46850.000000,'-50.000000'0.000000,"25.000000"0.000000,0.000000 0.000000,50.000000 0.000000,0.000000 0.000000,75.000000 0.000000,0.000000 0.000000,75.000000 0.000000,0.000000 0.000000,75.000000 0.000000,0.000000 0.000000,-25.000000-50.000000,0.000000 0.000000,-50.000000 0.000000,0.000000 0.000000,-100.000000 50.000000,0.000000 0.000000,-100.000000 0.000000,0.000000 0.000000,0.000000 0.000000,0.000000 0.000000,-25.000000-25.000000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40800.000000 56650.000000,'0.000000'-200.000000,"0.000000"150.000000,0.000000 0.000000,0.000000 175.000000,0.000000 0.000000,-75.000000 200.000000,0.000000 0.000000,-50.000000 100.000000,0.000000 0.000000,25.000000-75.000000,0.000000 0.000000,50.000000-250.000000,0.000000 0.000000,25.000000-75.000000,0.000000 0.000000,25.000000 0.000000,0.000000 0.000000,0.000000-50.000000,0.000000 0.000000,150.000000-200.000000,0.000000 0.000000,0.000000-25.000000,0.000000 0.000000,0.000000 75.000000,0.000000 0.000000,-50.000000 125.000000,0.000000 0.000000,-25.000000 25.000000,0.000000 0.000000,-50.000000 125.000000,0.000000 0.000000,-25.000000 75.000000,0.000000 0.000000,-25.000000-50.000000,0.000000 0.000000,25.000000-75.000000,0.000000 0.000000,25.000000 25.000000,0.000000 0.000000,100.000000-75.000000,0.000000 0.000000,25.000000-125.000000,0.000000 0.000000,-25.000000-50.000000,0.000000 0.000000,-50.000000 75.000000,0.000000 0.000000,-50.000000 75.000000,0.000000 0.000000,0.000000 50.000000,0.000000 0.000000,-50.000000 125.000000,0.000000 0.000000,25.000000-25.000000,0.000000 0.000000,50.000000-75.000000,0.000000 0.000000,75.000000-50.000000,0.000000 0.000000,-50.000000-150.000000,0.000000 0.000000,-50.000000 0.000000,0.000000 0.000000,-25.000000 50.000000,0.000000 0.000000,0.000000 75.000000,0.000000 0.000000,25.000000 0.000000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43200.000000 57650.000000,'100.000000'0.000000,"-75.000000"25.000000,0.000000 0.000000,-25.000000 0.000000,0.000000 0.000000,25.000000 50.000000,0.000000 0.000000,0.000000 25.000000,0.000000 0.000000,0.000000 25.000000,0.000000 0.000000,25.000000-50.000000,0.000000 0.000000,25.000000-75.000000,0.000000 0.000000,0.000000-125.000000,0.000000 0.000000,0.000000-25.000000,0.000000 0.000000,-25.000000 75.000000,0.000000 0.000000,0.000000 75.000000,0.000000 0.000000,-25.000000 75.000000,0.000000 0.000000,0.000000 25.000000,0.000000 0.000000,25.000000 0.000000,0.000000 0.000000,75.000000-125.000000,0.000000 0.000000,0.000000-125.000000,0.000000 0.000000,-50.000000-50.000000,0.000000 0.000000,-50.000000 150.000000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47950.000000 57700.000000,'0.000000'-50.000000,"-25.000000"0.000000,0.000000 0.000000,25.000000 25.000000,0.000000 0.000000,-25.000000 25.000000,0.000000 0.000000,25.000000 50.000000,0.000000 0.000000,0.000000 125.000000,0.000000 0.000000,-50.000000 50.000000,0.000000 0.000000,25.000000-125.000000,0.000000 0.000000,25.000000-75.000000,0.000000 0.000000,50.000000-75.000000,0.000000 0.000000,25.000000-100.000000,0.000000 0.000000,-50.000000 100.000000,0.000000 0.000000,100.000000-150.000000,0.000000 0.000000,-25.000000 75.000000,0.000000 0.000000,-25.000000 100.000000,0.000000 0.000000,-25.000000 50.000000,0.000000 0.000000,-50.000000 125.000000,0.000000 0.000000,-25.000000-25.000000,0.000000 0.000000,25.000000-25.000000,0.000000 0.000000,0.000000-50.000000,0.000000 0.000000,25.000000-50.000000,0.000000 0.000000,50.000000-125.000000,0.000000 0.000000,25.000000 0.000000,0.000000 0.000000,0.000000 50.000000,0.000000 0.000000,-25.000000 50.000000,0.000000 0.000000,-25.000000 25.000000,0.000000 0.000000,0.000000 50.000000,0.000000 0.000000,-25.000000 25.000000,0.000000 0.000000,-25.000000-50.000000,0.000000 0.000000,50.000000 100.000000,0.000000 0.000000,0.000000-50.000000,0.000000 0.000000,-25.000000-75.000000,0.000000 0.000000,75.000000 25.000000,0.000000 0.000000,-50.000000-25.000000,0.000000 0.000000,125.000000-100.000000,0.000000 0.000000,0.000000-75.000000,0.000000 0.000000,-50.000000 50.000000,0.000000 0.000000,-125.000000 75.000000,0.000000 0.000000,-50.000000 0.000000,0.000000 0.000000,-75.000000 25.000000,0.000000 0.000000,0.000000 75.000000,0.000000 0.000000,50.000000 50.000000,0.000000 0.000000,50.000000-50.000000,0.000000 0.000000,-25.000000 150.000000,0.000000 0.000000,50.000000-50.000000,0.000000 0.000000,125.000000-125.000000,0.000000 0.000000,75.000000-150.000000,0.000000 0.000000,-50.000000-75.000000,0.000000 0.000000,-50.000000 50.000000,0.000000 0.000000,-50.000000 100.000000,0.000000 0.000000,-50.000000 75.000000,0.000000 0.000000,0.000000 0.000000,0.000000 0.000000,0.000000 125.000000,0.000000 0.000000,0.000000 0.000000,0.000000 0.000000,100.000000-100.000000,0.000000 0.000000,25.000000-75.000000,0.000000 0.000000,-25.000000-125.000000,0.000000 0.000000,0.000000 0.000000,0.000000 0.000000,-50.000000 75.000000,0.000000 0.000000,-25.000000 125.000000,0.000000 0.000000,-25.000000-25.000000,0.000000 0.000000,0.000000 50.000000,0.000000 0.000000,-25.000000-25.000000,0.000000 0.000000,25.000000 75.000000,0.000000 0.000000,-25.000000-50.000000,0.000000 0.000000,50.000000-75.000000,0.000000 0.000000,25.000000-50.000000,0.000000 0.000000,25.000000-75.000000,0.000000 0.000000,-25.000000 25.000000,0.000000 0.000000,25.000000 75.000000,0.000000 0.000000,-25.000000 25.000000,0.000000 0.000000,-50.000000 100.000000,0.000000 0.000000,0.000000 25.000000,0.000000 0.000000,0.000000-75.000000,0.000000 0.000000,50.000000-50.000000,0.000000 0.000000,0.000000-50.000000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53800.000000 57250.000000,'100.000000'0.000000,"-50.000000"0.000000,0.000000 0.000000,0.000000 25.000000,0.000000 0.000000,25.000000 100.000000,0.000000 0.000000,-50.000000-100.000000,0.000000 0.000000,-25.000000 25.000000,0.000000 0.000000,25.000000 0.000000,0.000000 0.000000,0.000000 0.000000,0.000000 0.000000,-25.000000 0.000000,0.000000 0.000000,25.000000-25.000000,0.000000 0.000000,0.000000 0.000000,0.000000 0.000000,-25.000000 0.000000,0.000000 0.000000,25.000000 0.000000,0.000000 0.000000,0.000000-25.000000,0.000000 0.000000,0.000000 0.000000,0.000000 0.000000,50.000000-100.000000,0.000000 0.000000,-50.000000-50.000000,0.000000 0.000000,25.000000 25.000000,0.000000 0.000000,0.000000 0.000000,0.000000 0.000000,0.000000 25.000000,0.000000 0.000000,-50.000000 75.000000,0.000000 0.000000,-50.000000 100.000000,0.000000 0.000000,25.000000-25.000000,0.000000 0.000000,0.000000 25.000000,0.000000 0.000000,-50.000000 150.000000,0.000000 0.000000,25.000000-100.000000,0.000000 0.000000,25.000000-50.000000,0.000000 0.000000,-25.000000 75.000000,0.000000 0.000000,0.000000-25.000000,0.000000 0.000000,0.000000 0.000000,0.000000 0.000000,-125.000000 250.000000,0.000000 0.000000,125.000000-250.000000,0.000000 0.000000,25.000000-50.000000,0.000000 0.000000,0.000000 0.000000,0.000000 0.000000,0.000000-50.000000,0.000000 0.000000,0.000000 0.000000,0.000000 0.000000,0.000000-125.000000,0.000000 0.000000,25.000000-25.000000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58750.000000 57650.000000,'-100.000000'-100.000000,"100.000000"75.000000,0.000000 0.000000,-25.000000 100.000000,0.000000 0.000000,25.000000 100.000000,0.000000 0.000000,-25.000000 0.000000,0.000000 0.000000,0.000000-25.000000,0.000000 0.000000,25.000000-125.000000,0.000000 0.000000,50.000000-125.000000,0.000000 0.000000,75.000000-175.000000,0.000000 0.000000,0.000000 75.000000,0.000000 0.000000,-100.000000 175.000000,0.000000 0.000000,75.000000-50.000000,0.000000 0.000000,-50.000000 75.000000,0.000000 0.000000,-50.000000 150.000000,0.000000 0.000000,0.000000 25.000000,0.000000 0.000000,-25.000000-50.000000,0.000000 0.000000,50.000000-75.000000,0.000000 0.000000,25.000000-75.000000,0.000000 0.000000,25.000000-100.000000,0.000000 0.000000,-50.000000 75.000000,0.000000 0.000000,75.000000-100.000000,0.000000 0.000000,-25.000000 100.000000,0.000000 0.000000,0.000000 50.000000,0.000000 0.000000,-75.000000 150.000000,0.000000 0.000000,0.000000 25.000000,0.000000 0.000000,-50.000000-50.000000,0.000000 0.000000,50.000000-75.000000,0.000000 0.000000,75.000000-150.000000,0.000000 0.000000,25.000000-75.000000,0.000000 0.000000,-75.000000 100.000000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61400.000000 56450.000000,'50.000000'0.000000,"-50.000000"50.000000,0.000000 0.000000,25.000000-25.000000,0.000000 0.000000,0.000000 0.000000,0.000000 0.000000,-25.000000 0.000000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61500.000000 57350.000000,'-150.000000'250.000000,"125.000000"-125.000000,0.000000 0.000000,25.000000 25.000000,0.000000 0.000000,0.000000-50.000000,0.000000 0.000000,-25.000000-75.000000,0.000000 0.000000,25.000000 25.000000,0.000000 0.000000,0.000000-25.000000,0.000000 0.000000,25.000000-75.000000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46350.000000 51200.000000,'-50.000000'-100.000000,"75.000000"100.000000,0.000000 0.000000,25.000000 75.000000,0.000000 0.000000,-25.000000-50.000000,0.000000 0.000000,50.000000 100.000000,0.000000 0.000000,-50.000000-75.000000,0.000000 0.000000,0.000000 125.000000,0.000000 0.000000,0.000000-125.000000,0.000000 0.000000,25.000000 125.000000,0.000000 0.000000,-25.000000-75.000000,0.000000 0.000000,-25.000000-150.000000,0.000000 0.000000,-50.000000-75.000000,0.000000 0.000000,0.000000 75.000000,0.000000 0.000000,25.000000 0.000000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62100.000000 57250.000000,'0.000000'100.000000,"0.000000"-25.000000,0.000000 0.000000,0.000000 0.000000,0.000000 0.000000,0.000000 0.000000,0.000000 0.000000,-25.000000 125.000000,0.000000 0.000000,0.000000-125.000000,0.000000 0.000000,25.000000-50.000000,0.000000 0.000000,75.000000-100.000000,0.000000 0.000000,25.000000-125.000000,0.000000 0.000000,0.000000 25.000000,0.000000 0.000000,-25.000000 75.000000,0.000000 0.000000,-50.000000 100.000000,0.000000 0.000000,0.000000 0.000000,0.000000 0.000000,-25.000000 50.000000,0.000000 0.000000,0.000000-25.000000,0.000000 0.000000,0.000000 125.000000,0.000000 0.000000,-25.000000 25.000000,0.000000 0.000000,0.000000-50.000000,0.000000 0.000000,100.000000-250.000000,0.000000 0.000000,-75.000000 100.000000,0.000000 0.000000,50.000000-25.000000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63550.000000 57300.000000,'0.000000'50.000000,"-25.000000"100.000000,0.000000 0.000000,25.000000 0.000000,0.000000 0.000000,0.000000-25.000000,0.000000 0.000000,0.000000-100.000000,0.000000 0.000000,25.000000 50.000000,0.000000 0.000000,100.000000-100.000000,0.000000 0.000000,25.000000-175.000000,0.000000 0.000000,-25.000000 0.000000,0.000000 0.000000,-25.000000 75.000000,0.000000 0.000000,-75.000000 75.000000,0.000000 0.000000,-25.000000 75.000000,0.000000 0.000000,-25.000000 125.000000,0.000000 0.000000,0.000000-25.000000,0.000000 0.000000,25.000000-75.000000,0.000000 0.000000,0.000000 75.000000,0.000000 0.000000,75.000000-125.000000,0.000000 0.000000,25.000000-200.000000,0.000000 0.000000,-75.000000 150.000000,0.000000 0.000000,25.000000-100.000000,0.000000 0.000000,-25.000000 75.000000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65100.000000 56500.000000,'0.000000'50.000000,"25.000000"-50.000000,0.000000 0.000000,50.000000 0.000000,0.000000 0.000000,-50.000000 0.000000,0.000000 0.000000,50.000000 0.000000,0.000000 0.000000,-50.000000 0.000000,0.000000 0.000000,125.000000-50.000000,0.000000 0.000000,-25.000000-25.000000,0.000000 0.000000,-75.000000 25.000000,0.000000 0.000000,-75.000000 50.000000,0.000000 0.000000,-25.000000 50.000000,0.000000 0.000000,50.000000-25.000000,0.000000 0.000000,-50.000000 100.000000,0.000000 0.000000,-25.000000 50.000000,0.000000 0.000000,75.000000-125.000000,0.000000 0.000000,-25.000000 25.000000,0.000000 0.000000,0.000000 0.000000,0.000000 0.000000,0.000000 175.000000,0.000000 0.000000,25.000000-200.000000,0.000000 0.000000,75.000000-25.000000,0.000000 0.000000,50.000000-200.000000,0.000000 0.000000,-75.000000 0.000000,0.000000 0.000000,-50.000000 75.000000,0.000000 0.000000,0.000000 75.000000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66150.000000 57050.000000,'50.000000'100.000000,"0.000000"-100.000000,0.000000 0.000000,25.000000 25.000000,0.000000 0.000000,-25.000000-25.000000,0.000000 0.000000,-25.000000 0.000000,0.000000 0.000000,0.000000 0.000000,0.000000 0.000000,0.000000-25.000000,0.000000 0.000000,0.000000 25.000000,0.000000 0.000000,0.000000-25.000000,0.000000 0.000000,0.000000 25.000000,0.000000 0.000000,0.000000-25.000000,0.000000 0.000000,0.000000 25.000000,0.000000 0.000000,-25.000000-25.000000,0.000000 0.000000,25.000000 0.000000,0.000000 0.000000,-25.000000 0.000000,0.000000 0.000000,-50.000000 0.000000,0.000000 0.000000,-25.000000 25.000000,0.000000 0.000000,50.000000 25.000000,0.000000 0.000000,-50.000000 50.000000,0.000000 0.000000,75.000000-50.000000,0.000000 0.000000,-50.000000 50.000000,0.000000 0.000000,50.000000-25.000000,0.000000 0.000000,-25.000000-25.000000,0.000000 0.000000,25.000000 0.000000,0.000000 0.000000,0.000000 25.000000,0.000000 0.000000,0.000000-25.000000,0.000000 0.000000,0.000000 0.000000,0.000000 0.000000,25.000000 0.000000,0.000000 0.000000,0.000000 0.000000,0.000000 0.000000,0.000000-25.000000,0.000000 0.000000,25.000000 0.000000,0.000000 0.000000,0.000000 0.000000,0.000000 0.000000,-25.000000 0.000000,0.000000 0.000000,25.000000-25.000000,0.000000 0.000000,0.000000-25.000000,0.000000 0.000000,0.000000 25.000000,0.000000 0.000000,25.000000-50.000000,0.000000 0.000000,-25.000000 25.000000,0.000000 0.000000,0.000000 0.000000,0.000000 0.000000,0.000000 25.000000,0.000000 0.000000,-25.000000-25.000000,0.000000 0.000000,25.000000 0.000000,0.000000 0.000000,0.000000 25.000000,0.000000 0.000000,0.000000-25.000000,0.000000 0.000000,-25.000000 25.000000,0.000000 0.000000,0.000000 0.000000,0.000000 0.000000,0.000000 25.000000,0.000000 0.000000,-25.000000-25.000000,0.000000 0.000000,-50.000000 25.000000,0.000000 0.000000,25.000000 0.000000,0.000000 0.000000,-75.000000 125.000000,0.000000 0.000000,75.000000-75.000000,0.000000 0.000000,50.000000 75.000000,0.000000 0.000000,75.000000-75.000000,0.000000 0.000000,-50.000000-25.000000,0.000000 0.000000,-25.000000 0.000000,0.000000 0.000000,0.000000-25.000000,0.000000 0.000000,0.000000 25.000000,0.000000 0.000000,0.000000-25.000000,0.000000 0.000000,-25.000000 25.000000,0.000000 0.000000,0.000000 0.000000,0.000000 0.000000,-125.000000 175.000000,0.000000 0.000000,25.000000-75.000000,0.000000 0.000000,25.000000-100.000000,0.000000 0.000000,75.000000-75.000000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71750.000000 57000.000000,'0.000000'-50.000000,"-25.000000"25.000000,0.000000 0.000000,0.000000 25.000000,0.000000 0.000000,-25.000000 125.000000,0.000000 0.000000,0.000000 100.000000,0.000000 0.000000,25.000000 25.000000,0.000000 0.000000,0.000000-75.000000,0.000000 0.000000,25.000000-125.000000,0.000000 0.000000,25.000000-50.000000,0.000000 0.000000,100.000000-150.000000,0.000000 0.000000,0.000000-25.000000,0.000000 0.000000,0.000000 100.000000,0.000000 0.000000,-75.000000 75.000000,0.000000 0.000000,-25.000000 100.000000,0.000000 0.000000,-100.000000 100.000000,0.000000 0.000000,-25.000000-50.000000,0.000000 0.000000,0.000000-75.000000,0.000000 0.000000,50.000000-150.000000,0.000000 0.000000,50.000000 50.000000,0.000000 0.000000,25.000000-50.000000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72400.000000 57750.000000,'100.000000'50.000000,"0.000000"-50.000000,0.000000 0.000000,25.000000 0.000000,0.000000 0.000000,0.000000-75.000000,0.000000 0.000000,-25.000000 0.000000,0.000000 0.000000,-75.000000 25.000000,0.000000 0.000000,-50.000000 0.000000,0.000000 0.000000,-75.000000 25.000000,0.000000 0.000000,0.000000 75.000000,0.000000 0.000000,0.000000 75.000000,0.000000 0.000000,50.000000 25.000000,0.000000 0.000000,50.000000-25.000000,0.000000 0.000000,100.000000-100.000000,0.000000 0.000000,-50.000000 0.000000,0.000000 0.000000,225.000000-125.000000,0.000000 0.000000,50.000000-100.000000,0.000000 0.000000,0.000000-25.000000,0.000000 0.000000,-100.000000 50.000000,0.000000 0.000000,-125.000000 0.000000,0.000000 0.000000,-100.000000 50.000000,0.000000 0.000000,-25.000000 50.000000,0.000000 0.000000,-50.000000 50.000000,0.000000 0.000000,50.000000 25.000000,0.000000 0.000000,0.000000 25.000000,0.000000 0.000000,-25.000000 125.000000,0.000000 0.000000,-25.000000 125.000000,0.000000 0.000000,-25.000000 125.000000,0.000000 0.000000,0.000000 50.000000,0.000000 0.000000,50.000000-175.000000,0.000000 0.000000,50.000000-200.000000,0.000000 0.000000,0.000000-125.000000,0.000000 0.000000,0.000000-100.000000,0.000000 0.000000,-25.000000 100.000000,0.000000 0.000000,-25.000000-150.000000,0.000000 0.000000,25.000000 125.000000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74250.000000 57300.000000,'100.000000'-50.000000,"50.000000"50.000000,0.000000 0.000000,-25.000000-25.000000,0.000000 0.000000,-100.000000 25.000000,0.000000 0.000000,125.000000 0.000000,0.000000 0.000000,-50.000000 0.000000,0.000000 0.000000,-100.000000 100.000000,0.000000 0.000000,-25.000000 25.000000,0.000000 0.000000,-25.000000-25.000000,0.000000 0.000000,50.000000-50.000000,0.000000 0.000000,75.000000-50.000000,0.000000 0.000000,25.000000-75.000000,0.000000 0.000000,-25.000000-50.000000,0.000000 0.000000,-25.000000 75.000000,0.000000 0.000000,-25.000000 50.000000,0.000000 0.000000,-25.000000 25.000000,0.000000 0.000000,25.000000 0.000000,0.000000 0.000000,-25.000000 50.000000,0.000000 0.000000,0.000000 0.000000,0.000000 0.000000,-25.000000 0.000000,0.000000 0.000000,0.000000-50.000000,0.000000 0.000000,0.000000-25.000000,0.000000 0.000000,50.000000-75.000000,0.000000 0.000000,0.000000 50.000000,0.000000 0.000000,100.000000-175.000000,0.000000 0.000000,-25.000000 125.000000,0.000000 0.000000,-75.000000 50.000000,0.000000 0.000000,25.000000 0.000000,0.000000 0.000000,-25.000000 0.000000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76550.000000 57500.000000,'0.000000'50.000000,"50.000000"-25.000000,0.000000 0.000000,50.000000 0.000000,0.000000 0.000000,-25.000000-50.000000,0.000000 0.000000,-50.000000 0.000000,0.000000 0.000000,100.000000-75.000000,0.000000 0.000000,-25.000000 25.000000,0.000000 0.000000,-100.000000 25.000000,0.000000 0.000000,-50.000000 50.000000,0.000000 0.000000,-75.000000 50.000000,0.000000 0.000000,0.000000 50.000000,0.000000 0.000000,25.000000 75.000000,0.000000 0.000000,75.000000-50.000000,0.000000 0.000000,25.000000-75.000000,0.000000 0.000000,100.000000 0.000000,0.000000 0.000000,-50.000000-50.000000,0.000000 0.000000,0.000000 0.000000,0.000000 0.000000,0.000000 0.000000,0.000000 0.000000,25.000000-50.000000,0.000000 0.000000,-25.000000 0.000000,0.000000 0.000000,25.000000 0.000000,0.000000 0.000000,0.000000-25.000000,0.000000 0.000000,0.000000 25.000000,0.000000 0.000000,25.000000-50.000000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81200.000000 56950.000000,'-100.000000'-50.000000,"-25.000000"50.000000,0.000000 0.000000,25.000000 50.000000,0.000000 0.000000,50.000000 0.000000,0.000000 0.000000,50.000000 0.000000,0.000000 0.000000,0.000000 25.000000,0.000000 0.000000,0.000000-50.000000,0.000000 0.000000,25.000000 50.000000,0.000000 0.000000,-25.000000-25.000000,0.000000 0.000000,0.000000 75.000000,0.000000 0.000000,0.000000-50.000000,0.000000 0.000000,0.000000-50.000000,0.000000 0.000000,-50.000000 50.000000,0.000000 0.000000,-75.000000-25.000000,0.000000 0.000000,0.000000-50.000000,0.000000 0.000000,75.000000-100.000000,0.000000 0.000000,125.000000-100.000000,0.000000 0.000000,-25.000000 125.000000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81450.000000 56400.000000,'50.000000'0.000000,"-25.000000"25.000000,0.000000 0.000000,25.000000-25.000000,0.000000 0.000000,0.000000 25.000000,0.000000 0.000000,-25.000000 0.000000,0.000000 0.000000,-25.000000 25.000000,0.000000 0.000000,-25.000000-25.000000,0.000000 0.000000,-25.000000 0.000000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46550.000000 51850.000000,'0.000000'-50.000000,"0.000000"25.000000,0.000000 0.000000,50.000000 25.000000,0.000000 0.000000,75.000000 0.000000,0.000000 0.000000,25.000000 0.000000,0.000000 0.000000,0.000000-25.000000,0.000000 0.000000,-100.000000 0.000000,0.000000 0.000000,-25.000000 25.000000,0.000000 0.000000,0.000000 0.000000,0.000000 0.000000,-75.000000 75.000000,0.000000 0.000000,-75.000000 50.000000,0.000000 0.000000,0.000000 0.000000,0.000000 0.000000,25.000000-25.000000,0.000000 0.000000,50.000000-25.000000,0.000000 0.000000,50.000000-50.000000,0.000000 0.000000,100.000000-50.000000,0.000000 0.000000,0.000000-25.000000,0.000000 0.000000,-50.000000 25.000000,0.000000 0.000000,50.000000-50.000000,0.000000 0.000000,-50.000000 25.000000,0.000000 0.000000,-50.000000 25.000000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81550.000000 57400.000000,'0.000000'150.000000,"0.000000"-50.000000,0.000000 0.000000,0.000000 25.000000,0.000000 0.000000,-25.000000 25.000000,0.000000 0.000000,0.000000-75.000000,0.000000 0.000000,25.000000-50.000000,0.000000 0.000000,0.000000-50.000000,0.000000 0.000000,0.000000-25.000000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82300.000000 57300.000000,'100.000000'100.000000,"-25.000000"25.000000,0.000000 0.000000,0.000000-25.000000,0.000000 0.000000,50.000000 100.000000,0.000000 0.000000,-75.000000-150.000000,0.000000 0.000000,-50.000000-25.000000,0.000000 0.000000,-50.000000-75.000000,0.000000 0.000000,25.000000-25.000000,0.000000 0.000000,25.000000-150.000000,0.000000 0.000000,0.000000 75.000000,0.000000 0.000000,25.000000 50.000000,0.000000 0.000000,-25.000000 75.000000,0.000000 0.000000,-50.000000 100.000000,0.000000 0.000000,25.000000-25.000000,0.000000 0.000000,-100.000000 175.000000,0.000000 0.000000,-50.000000 75.000000,0.000000 0.000000,75.000000-175.000000,0.000000 0.000000,75.000000-125.000000,0.000000 0.000000,-25.000000-25.000000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50250.000000 46300.000000,'-50.000000'0.000000,"75.000000"25.000000,0.000000 0.000000,25.000000-25.000000,0.000000 0.000000,25.000000 0.000000,0.000000 0.000000,25.000000 0.000000,0.000000 0.000000,0.000000 0.000000,0.000000 0.000000,-25.000000 0.000000,0.000000 0.000000,-50.000000 0.000000,0.000000 0.000000,-50.000000 0.000000,0.000000 0.000000,0.000000 0.000000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11300.000000 52250.000000,'50.000000'100.000000,"0.000000"0.000000,0.000000 0.000000,0.000000 25.000000,0.000000 0.000000,-25.000000-50.000000,0.000000 0.000000,0.000000-75.000000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12400.000000 52300.000000,'50.000000'0.000000,"-50.000000"50.000000,0.000000 0.000000,-100.000000 75.000000,0.000000 0.000000,-50.000000 0.000000,0.000000 0.000000,25.000000-25.000000,0.000000 0.000000,50.000000-50.000000,0.000000 0.000000,50.000000-50.000000,0.000000 0.000000,0.000000-25.000000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10850.000000 53350.000000,'-50.000000'0.000000,"25.000000"0.000000,0.000000 0.000000,75.000000 0.000000,0.000000 0.000000,100.000000 25.000000,0.000000 0.000000,50.000000 0.000000,0.000000 0.000000,-25.000000-25.000000,0.000000 0.000000,-50.000000 0.000000,0.000000 0.000000,-75.000000-25.000000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11150.000000 54050.000000,'50.000000'100.000000,"0.000000"-75.000000,0.000000 0.000000,-25.000000-25.000000,0.000000 0.000000,100.000000 0.000000,0.000000 0.000000,-50.000000 0.000000,0.000000 0.000000,-50.000000 0.000000,0.000000 0.000000,0.000000-25.000000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10800.000000 54750.000000,'-150.000000'100.000000,"125.000000"-75.000000,0.000000 0.000000,100.000000-25.000000,0.000000 0.000000,-50.000000 0.000000,0.000000 0.000000,125.000000 0.000000,0.000000 0.000000,-50.000000-25.000000,0.000000 0.000000,-75.000000 25.000000,0.000000 0.000000,25.000000-25.000000,0.000000 0.000000,0.000000 25.000000,0.000000 0.000000,100.000000-75.000000,0.000000 0.000000,-50.000000 0.000000,0.000000 0.000000,-75.000000 75.000000,0.000000 0.000000,0.000000-25.000000,0.000000 0.000000,-25.000000 0.000000,0.000000 0.000000,-25.000000-25.000000,0.000000 0.000000,-25.000000 0.000000,0.000000 0.000000,50.000000 25.000000,0.000000 0.000000,-25.000000 0.000000,0.000000 0.000000,0.000000 25.000000,0.000000 0.000000,0.000000 25.000000,0.000000 0.000000,25.000000 0.000000,0.000000 0.000000,-25.000000 25.000000,0.000000 0.000000,25.000000-25.000000,0.000000 0.000000,-50.000000 200.000000,0.000000 0.000000,-100.000000 100.000000,0.000000 0.000000,75.000000-150.000000,0.000000 0.000000,50.000000-100.000000,0.000000 0.000000,-75.000000 125.000000,0.000000 0.000000,50.000000-150.000000,0.000000 0.000000,50.000000-125.000000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12000.000000 55000.000000,'0.000000'50.000000,"50.000000"-50.000000,0.000000 0.000000,25.000000 50.000000,0.000000 0.000000,0.000000-50.000000,0.000000 0.000000,-50.000000 0.000000,0.000000 0.000000,0.000000 25.000000,0.000000 0.000000,-50.000000 25.000000,0.000000 0.000000,0.000000 25.000000,0.000000 0.000000,25.000000-50.000000,0.000000 0.000000,-50.000000 75.000000,0.000000 0.000000,25.000000-25.000000,0.000000 0.000000,0.000000-75.000000,0.000000 0.000000,0.000000 50.000000,0.000000 0.000000,0.000000-25.000000,0.000000 0.000000,50.000000-25.000000,0.000000 0.000000,75.000000 0.000000,0.000000 0.000000,0.000000-25.000000,0.000000 0.000000,0.000000-25.000000,0.000000 0.000000,-50.000000 50.000000,0.000000 0.000000,-25.000000 0.000000,0.000000 0.000000,-50.000000 0.000000,0.000000 0.000000,-25.000000 0.000000,0.000000 0.000000,0.000000 0.000000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23000.000000 57400.000000,'0.000000'-50.000000,"-50.000000"50.000000,0.000000 0.000000,25.000000 25.000000,0.000000 0.000000,0.000000 125.000000,0.000000 0.000000,-25.000000 75.000000,0.000000 0.000000,0.000000-50.000000,0.000000 0.000000,25.000000-50.000000,0.000000 0.000000,0.000000-25.000000,0.000000 0.000000,0.000000-50.000000,0.000000 0.000000,50.000000-75.000000,0.000000 0.000000,50.000000-150.000000,0.000000 0.000000,50.000000 0.000000,0.000000 0.000000,25.000000 50.000000,0.000000 0.000000,-25.000000 50.000000,0.000000 0.000000,-50.000000 100.000000,0.000000 0.000000,-75.000000 50.000000,0.000000 0.000000,0.000000-25.000000,0.000000 0.000000,-25.000000 75.000000,0.000000 0.000000,25.000000-75.000000,0.000000 0.000000,-150.000000 150.000000,0.000000 0.000000,-25.000000-50.000000,0.000000 0.000000,100.000000-150.000000,0.000000 0.000000,75.000000-75.000000,0.000000 0.000000,0.000000 0.000000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46000.000000 52850.000000,'-50.000000'0.000000,"50.000000"25.000000,0.000000 0.000000,25.000000 75.000000,0.000000 0.000000,-25.000000 0.000000,0.000000 0.000000,25.000000-75.000000,0.000000 0.000000,-25.000000 75.000000,0.000000 0.000000,0.000000-50.000000,0.000000 0.000000,0.000000-25.000000,0.000000 0.000000,0.000000-100.000000,0.000000 0.000000,0.000000 0.000000,0.000000 0.000000,0.000000 25.000000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23900.000000 58200.000000,'0.000000'50.000000,"25.000000"-50.000000,0.000000 0.000000,50.000000 25.000000,0.000000 0.000000,100.000000 0.000000,0.000000 0.000000,50.000000-75.000000,0.000000 0.000000,-50.000000-50.000000,0.000000 0.000000,-100.000000 0.000000,0.000000 0.000000,-75.000000 25.000000,0.000000 0.000000,-125.000000 50.000000,0.000000 0.000000,-50.000000 50.000000,0.000000 0.000000,50.000000 75.000000,0.000000 0.000000,75.000000 50.000000,0.000000 0.000000,50.000000 0.000000,0.000000 0.000000,100.000000-75.000000,0.000000 0.000000,175.000000-150.000000,0.000000 0.000000,0.000000-75.000000,0.000000 0.000000,-175.000000 75.000000,0.000000 0.000000,125.000000-75.000000,0.000000 0.000000,-125.000000 125.000000,0.000000 0.000000,100.000000-125.000000,0.000000 0.000000,-75.000000 25.000000,0.000000 0.000000,-100.000000 0.000000,0.000000 0.000000,-50.000000 25.000000,0.000000 0.000000,-50.000000 50.000000,0.000000 0.000000,-25.000000 75.000000,0.000000 0.000000,25.000000 75.000000,0.000000 0.000000,50.000000-50.000000,0.000000 0.000000,-25.000000 150.000000,0.000000 0.000000,25.000000-100.000000,0.000000 0.000000,-25.000000 200.000000,0.000000 0.000000,25.000000-175.000000,0.000000 0.000000,-50.000000 300.000000,0.000000 0.000000,50.000000-125.000000,0.000000 0.000000,0.000000-150.000000,0.000000 0.000000,25.000000-125.000000,0.000000 0.000000,0.000000-225.000000,0.000000 0.000000,-25.000000-75.000000,0.000000 0.000000,25.000000 175.000000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25850.000000 57900.000000,'150.000000'-50.000000,"-75.000000"50.000000,0.000000 0.000000,75.000000 0.000000,0.000000 0.000000,25.000000-75.000000,0.000000 0.000000,-50.000000 25.000000,0.000000 0.000000,-50.000000 25.000000,0.000000 0.000000,-25.000000 25.000000,0.000000 0.000000,-25.000000 25.000000,0.000000 0.000000,-25.000000 0.000000,0.000000 0.000000,0.000000 0.000000,0.000000 0.000000,0.000000 0.000000,0.000000 0.000000,-25.000000 125.000000,0.000000 0.000000,0.000000-25.000000,0.000000 0.000000,25.000000-75.000000,0.000000 0.000000,50.000000-50.000000,0.000000 0.000000,0.000000-50.000000,0.000000 0.000000,-25.000000-100.000000,0.000000 0.000000,25.000000 0.000000,0.000000 0.000000,-50.000000 100.000000,0.000000 0.000000,25.000000 25.000000,0.000000 0.000000,-25.000000 0.000000,0.000000 0.000000,25.000000 25.000000,0.000000 0.000000,0.000000 0.000000,0.000000 0.000000,0.000000 0.000000,0.000000 0.000000,25.000000 100.000000,0.000000 0.000000,-25.000000-25.000000,0.000000 0.000000,-25.000000-25.000000,0.000000 0.000000,0.000000-25.000000,0.000000 0.000000,0.000000 0.000000,0.000000 0.000000,0.000000 0.000000,0.000000 0.000000,0.000000 0.000000,0.000000 0.000000,0.000000 0.000000,0.000000 0.000000,-25.000000 0.000000,0.000000 0.000000,25.000000 0.000000,0.000000 0.000000,-25.000000-25.000000,0.000000 0.000000,50.000000-75.000000,0.000000 0.000000,0.000000 0.000000,0.000000 0.000000,-25.000000 50.000000,0.000000 0.000000,25.000000-25.000000,0.000000 0.000000,0.000000 25.000000,0.000000 0.000000,0.000000-25.000000,0.000000 0.000000,-25.000000 25.000000,0.000000 0.000000,25.000000-25.000000,0.000000 0.000000,0.000000 25.000000,0.000000 0.000000,-25.000000 0.000000,0.000000 0.000000,0.000000 0.000000,0.000000 0.000000,0.000000 0.000000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28400.000000 57700.000000,'100.000000'0.000000,"-50.000000"0.000000,0.000000 0.000000,50.000000 25.000000,0.000000 0.000000,25.000000-100.000000,0.000000 0.000000,-25.000000 0.000000,0.000000 0.000000,-100.000000 25.000000,0.000000 0.000000,-25.000000 25.000000,0.000000 0.000000,-50.000000 25.000000,0.000000 0.000000,-25.000000 125.000000,0.000000 0.000000,50.000000 0.000000,0.000000 0.000000,50.000000-75.000000,0.000000 0.000000,-25.000000 50.000000,0.000000 0.000000,150.000000-25.000000,0.000000 0.000000,-75.000000-75.000000,0.000000 0.000000,200.000000-100.000000,0.000000 0.000000,-200.000000 50.000000,0.000000 0.000000,25.000000-25.000000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32800.000000 57200.000000,'50.000000'-100.000000,"-75.000000"275.000000,0.000000 0.000000,-75.000000 150.000000,0.000000 0.000000,25.000000-50.000000,0.000000 0.000000,75.000000-225.000000,0.000000 0.000000,-50.000000 150.000000,0.000000 0.000000,50.000000-150.000000,0.000000 0.000000,25.000000-125.000000,0.000000 0.000000,25.000000 25.000000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34000.000000 56700.000000,'100.000000'100.000000,"-100.000000"25.000000,0.000000 0.000000,-25.000000 225.000000,0.000000 0.000000,0.000000-200.000000,0.000000 0.000000,-25.000000 25.000000,0.000000 0.000000,25.000000 25.000000,0.000000 0.000000,0.000000-25.000000,0.000000 0.000000,-25.000000 25.000000,0.000000 0.000000,25.000000 0.000000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30850.000000 60650.000000,'0.000000'50.000000,"0.000000"0.000000,0.000000 0.000000,100.000000-25.000000,0.000000 0.000000,125.000000-50.000000,0.000000 0.000000,100.000000-75.000000,0.000000 0.000000,-75.000000 75.000000,0.000000 0.000000,175.000000 25.000000,0.000000 0.000000,-100.000000 0.000000,0.000000 0.000000,-75.000000-50.000000,0.000000 0.000000,-100.000000 25.000000,0.000000 0.000000,-100.000000 25.000000,0.000000 0.000000,-50.000000 25.000000,0.000000 0.000000,-50.000000 0.000000,0.000000 0.000000,0.000000 0.000000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20550.000000 53500.000000,'-100.000000'0.000000,"100.000000"25.000000,0.000000 0.000000,0.000000 50.000000,0.000000 0.000000,-50.000000 50.000000,0.000000 0.000000,-50.000000 75.000000,0.000000 0.000000,25.000000-100.000000,0.000000 0.000000,50.000000-100.000000,0.000000 0.000000,25.000000 25.000000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21350.000000 52600.000000,'0.000000'50.000000,"50.000000"0.000000,0.000000 0.000000,25.000000 0.000000,0.000000 0.000000,25.000000 0.000000,0.000000 0.000000,-75.000000-50.000000,0.000000 0.000000,25.000000 25.000000,0.000000 0.000000,-25.000000-25.000000,0.000000 0.000000,0.000000 0.000000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20650.000000 53950.000000,'-50.000000'0.000000,"50.000000"50.000000,0.000000 0.000000,75.000000-25.000000,0.000000 0.000000,25.000000-25.000000,0.000000 0.000000,100.000000-25.000000,0.000000 0.000000,-75.000000 0.000000,0.000000 0.000000,-50.000000 0.000000,0.000000 0.000000,0.000000 25.000000,0.000000 0.000000,0.000000-25.000000,0.000000 0.000000,0.000000 0.000000,0.000000 0.000000,-50.000000 75.000000,0.000000 0.000000,-25.000000 100.000000,0.000000 0.000000,-75.000000 75.000000,0.000000 0.000000,-25.000000 0.000000,0.000000 0.000000,25.000000-50.000000,0.000000 0.000000,25.000000-100.000000,0.000000 0.000000,50.000000-50.000000,0.000000 0.000000,-50.000000 0.000000,0.000000 0.000000,25.000000-50.000000,0.000000 0.000000,0.000000 0.000000,0.000000 0.000000,25.000000-75.000000,0.000000 0.000000,0.000000-75.000000,0.000000 0.000000,0.000000 0.000000,0.000000 0.000000,25.000000 25.000000,0.000000 0.000000,-25.000000 100.000000,0.000000 0.000000,0.000000 25.000000,0.000000 0.000000,-25.000000 50.000000,0.000000 0.000000,25.000000 0.000000,0.000000 0.000000,-50.000000 100.000000,0.000000 0.000000,25.000000-75.000000,0.000000 0.000000,-75.000000 75.000000,0.000000 0.000000,75.000000-75.000000,0.000000 0.000000,-100.000000 100.000000,0.000000 0.000000,100.000000-125.000000,0.000000 0.000000,0.000000-25.000000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21500.000000 52700.000000,'0.000000'-50.000000,"50.000000"50.000000,0.000000 0.000000,0.000000 25.000000,0.000000 0.000000,50.000000 75.000000,0.000000 0.000000,25.000000 25.000000,0.000000 0.000000,25.000000-25.000000,0.000000 0.000000,-75.000000-25.000000,0.000000 0.000000,-25.000000-75.000000,0.000000 0.000000,-25.000000 25.000000,0.000000 0.000000,0.000000 0.000000,0.000000 0.000000,-50.000000-25.000000,0.000000 0.000000,-25.000000-50.000000,0.000000 0.000000,0.000000 25.000000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46450.000000 52900.000000,'0.000000'50.000000,"25.000000"-50.000000,0.000000 0.000000,0.000000 75.000000,0.000000 0.000000,25.000000 0.000000,0.000000 0.000000,-25.000000-25.000000,0.000000 0.000000,0.000000-25.000000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19450.000000 56500.000000,'-50.000000'0.000000,"75.000000"0.000000,0.000000 0.000000,50.000000 0.000000,0.000000 0.000000,0.000000 25.000000,0.000000 0.000000,-50.000000-25.000000,0.000000 0.000000,125.000000 0.000000,0.000000 0.000000,25.000000-25.000000,0.000000 0.000000,50.000000-25.000000,0.000000 0.000000,-50.000000 0.000000,0.000000 0.000000,-50.000000 25.000000,0.000000 0.000000,-25.000000 25.000000,0.000000 0.000000,-75.000000-25.000000,0.000000 0.000000,50.000000 25.000000,0.000000 0.000000,0.000000-25.000000,0.000000 0.000000,-25.000000 0.000000,0.000000 0.000000,-25.000000 25.000000,0.000000 0.000000,25.000000-25.000000,0.000000 0.000000,0.000000 0.000000,0.000000 0.000000,0.000000 25.000000,0.000000 0.000000,0.000000 0.000000,0.000000 0.000000,0.000000 0.000000,0.000000 0.000000,0.000000-25.000000,0.000000 0.000000,0.000000 25.000000,0.000000 0.000000,-25.000000 0.000000,0.000000 0.000000,0.000000 0.000000,0.000000 0.000000,0.000000 0.000000,0.000000 0.000000,-50.000000 0.000000,0.000000 0.000000,0.000000 0.000000,0.000000 0.000000,0.000000 0.000000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15650.000000 53750.000000,'0.000000'-50.000000,"0.000000"25.000000,0.000000 0.000000,0.000000 50.000000,0.000000 0.000000,0.000000 100.000000,0.000000 0.000000,-50.000000 25.000000,0.000000 0.000000,0.000000 0.000000,0.000000 0.000000,25.000000-100.000000,0.000000 0.000000,-25.000000 100.000000,0.000000 0.000000,50.000000-125.000000,0.000000 0.000000,-25.000000 25.000000,0.000000 0.000000,25.000000-25.000000,0.000000 0.000000,50.000000-75.000000,0.000000 0.000000,-50.000000 0.000000,0.000000 0.000000,50.000000 0.000000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16900.000000 53200.000000,'50.000000'0.000000,"-50.000000"100.000000,0.000000 0.000000,-50.000000 50.000000,0.000000 0.000000,25.000000-25.000000,0.000000 0.000000,0.000000 0.000000,0.000000 0.000000,25.000000-50.000000,0.000000 0.000000,0.000000-50.000000,0.000000 0.000000,0.000000 0.000000,0.000000 0.000000,0.000000 0.000000,0.000000 0.000000,75.000000 0.000000,0.000000 0.000000,0.000000-25.000000,0.000000 0.000000,0.000000-25.000000,0.000000 0.000000,-25.000000 25.000000,0.000000 0.000000,-25.000000 25.000000,0.000000 0.000000,-25.000000 50.000000,0.000000 0.000000,-25.000000 0.000000,0.000000 0.000000,25.000000-50.000000,0.000000 0.000000,-100.000000 75.000000,0.000000 0.000000,0.000000 0.000000,0.000000 0.000000,-50.000000-25.000000,0.000000 0.000000,50.000000-75.000000,0.000000 0.000000,75.000000-125.000000,0.000000 0.000000,25.000000 50.000000,0.000000 0.000000,-25.000000 25.000000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17150.000000 53350.000000,'100.000000'50.000000,"-25.000000"-25.000000,0.000000 0.000000,0.000000 0.000000,0.000000 0.000000,-50.000000-25.000000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26000.000000 53600.000000,'50.000000'-150.000000,"0.000000"75.000000,0.000000 0.000000,-50.000000 50.000000,0.000000 0.000000,25.000000 0.000000,0.000000 0.000000,0.000000 50.000000,0.000000 0.000000,-25.000000 150.000000,0.000000 0.000000,-75.000000 50.000000,0.000000 0.000000,-25.000000 0.000000,0.000000 0.000000,50.000000-125.000000,0.000000 0.000000,25.000000-75.000000,0.000000 0.000000,25.000000 25.000000,0.000000 0.000000,50.000000-150.000000,0.000000 0.000000,0.000000 50.000000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27700.000000 53000.000000,'50.000000'0.000000,"-50.000000"25.000000,0.000000 0.000000,0.000000 25.000000,0.000000 0.000000,0.000000-25.000000,0.000000 0.000000,0.000000 125.000000,0.000000 0.000000,0.000000-25.000000,0.000000 0.000000,0.000000-100.000000,0.000000 0.000000,-25.000000 175.000000,0.000000 0.000000,-50.000000-25.000000,0.000000 0.000000,50.000000-50.000000,0.000000 0.000000,0.000000-75.000000,0.000000 0.000000,50.000000-125.000000,0.000000 0.000000,0.000000 0.000000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30950.000000 51800.000000,'0.000000'-50.000000,"25.000000"-25.000000,0.000000 0.000000,-25.000000 25.000000,0.000000 0.000000,25.000000 25.000000,0.000000 0.000000,-25.000000 0.000000,0.000000 0.000000,0.000000 100.000000,0.000000 0.000000,0.000000 125.000000,0.000000 0.000000,0.000000 0.000000,0.000000 0.000000,0.000000-75.000000,0.000000 0.000000,0.000000-100.000000,0.000000 0.000000,0.000000 0.000000,0.000000 0.000000,0.000000-100.000000,0.000000 0.000000,0.000000 50.000000,0.000000 0.000000,0.000000-25.000000,0.000000 0.000000,25.000000 0.000000,0.000000 0.000000,0.000000 0.000000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31450.000000 51400.000000,'-50.000000'50.000000,"75.000000"-25.000000,0.000000 0.000000,0.000000-25.000000,0.000000 0.000000,75.000000 25.000000,0.000000 0.000000,-25.000000-25.000000,0.000000 0.000000,0.000000-25.000000,0.000000 0.000000,-150.000000 100.000000,0.000000 0.000000,25.000000-50.000000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30050.000000 52600.000000,'0.000000'50.000000,"50.000000"50.000000,0.000000 0.000000,25.000000 50.000000,0.000000 0.000000,25.000000 25.000000,0.000000 0.000000,-25.000000 0.000000,0.000000 0.000000,-50.000000-75.000000,0.000000 0.000000,-25.000000-75.000000,0.000000 0.000000,0.000000 50.000000,0.000000 0.000000,0.000000-100.000000,0.000000 0.000000,-25.000000-100.000000,0.000000 0.000000,-50.000000 50.000000,0.000000 0.000000,50.000000 25.000000,0.000000 0.000000,0.000000 25.000000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30400.000000 53600.000000,'0.000000'-100.000000,"-25.000000"25.000000,0.000000 0.000000,25.000000 50.000000,0.000000 0.000000,25.000000 0.000000,0.000000 0.000000,0.000000 25.000000,0.000000 0.000000,75.000000 0.000000,0.000000 0.000000,50.000000 0.000000,0.000000 0.000000,25.000000-50.000000,0.000000 0.000000,-25.000000 0.000000,0.000000 0.000000,-100.000000 50.000000,0.000000 0.000000,-75.000000 0.000000,0.000000 0.000000,-75.000000 75.000000,0.000000 0.000000,75.000000-50.000000,0.000000 0.000000,-75.000000 75.000000,0.000000 0.000000,75.000000-75.000000,0.000000 0.000000,-75.000000 100.000000,0.000000 0.000000,50.000000-100.000000,0.000000 0.000000,-75.000000 125.000000,0.000000 0.000000,100.000000-100.000000,0.000000 0.000000,100.000000-50.000000,0.000000 0.000000,75.000000-75.000000,0.000000 0.000000,0.000000 0.000000,0.000000 0.000000,-50.000000 50.000000,0.000000 0.000000,-50.000000 0.000000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2-02-22T00:55:47"/>
    </inkml:context>
    <inkml:brush xml:id="br0">
      <inkml:brushProperty name="width" value="0.04649" units="cm"/>
      <inkml:brushProperty name="height" value="0.04649" units="cm"/>
      <inkml:brushProperty name="color" value="#FF0000"/>
    </inkml:brush>
  </inkml:definitions>
  <inkml:trace contextRef="#ctx0" brushRef="#br0">63450.000000 56009.000000 806,'24.000000'-1.000000'3,"-1.000000"-3.000000"0 ,1.000000-1.000000 0,-1.000000-3.000000-1,0.000000 0.000000 0,-1.000000 1.000000-1,0.000000 2.000000 0,-1.000000 2.000000-2,0.000000 0.000000 0,-1.000000 0.000000 1,1.000000 0.000000 0,0.000000 0.000000 1,-1.000000 0.000000 1,-1.000000 1.000000 1,0.000000 1.000000 0,-1.000000 1.000000 1,1.000000 0.000000 0,5.000000 0.000000 0,2.000000 0.000000 0,5.000000 0.000000-1,1.000000 0.000000 0,-1.000000 0.000000 0,0.000000 0.000000-2,-1.000000 0.000000 0,0.000000 1.000000 0,3.000000 1.000000 0,2.000000 2.000000 0,2.000000 1.000000 0,2.000000 0.000000-1,1.000000 0.000000 1,2.000000-1.000000 0,1.000000-1.000000 0,2.000000 0.000000 0,1.000000-1.000000 0,2.000000-1.000000 0,2.000000-1.000000 0,1.000000 0.000000 0,2.000000 0.000000-1,2.000000 0.000000 1,3.000000 0.000000 0,3.000000 0.000000 0,3.000000 0.000000-1,4.000000 0.000000 1,4.000000 0.000000 0,1.000000 0.000000-1,1.000000 0.000000 0,-1.000000 0.000000 0,1.000000 0.000000 0,0.000000 0.000000 0,2.000000 0.000000 1,1.000000 0.000000 0,2.000000 0.000000 0,-2.000000 1.000000 1,-5.000000 0.000000 0,-3.000000 1.000000-1,-5.000000 0.000000 0,-7.000000 1.000000-1,-10.000000-2.000000 1,-9.000000 1.000000-1,-10.000000-2.000000 0,5.000000 0.000000 1,17.000000 0.000000-1,17.000000 0.000000 0,19.000000 0.000000 1,8.000000 0.000000 0,1.000000 2.000000-1,1.000000-1.000000 0,1.000000 2.000000 0,-1.000000 0.000000 0,-3.000000 0.000000 0,-1.000000 0.000000 0,-3.000000 0.000000 0,-1.000000 0.000000 1,1.000000 1.000000-1,-1.000000 1.000000 0,0.000000 0.000000 0,0.000000 1.000000 1,0.000000-1.000000-1,1.000000-1.000000 2,-1.000000-1.000000 0,1.000000 0.000000 0,3.000000 0.000000-1,1.000000 0.000000 1,3.000000 0.000000-1,0.000000 0.000000 0,-2.000000 0.000000 1,-3.000000 0.000000-1,-1.000000 0.000000 0,-6.000000 0.000000 0,-5.000000 0.000000 0,-7.000000-1.000000-1,-7.000000 2.000000 0,-8.000000-2.000000 0,-8.000000 0.000000 1,-10.000000-1.000000 1,-8.000000-1.000000 0,-1.000000 0.000000 1,9.000000 0.000000-1,8.000000 0.000000 0,8.000000 0.000000 0,-1.000000 0.000000-1,-8.000000 0.000000 1,-10.000000 0.000000-1,-8.000000 0.000000 1,-1.000000 0.000000 0,8.000000 0.000000-1,7.000000 0.000000 1,7.000000 0.000000-1,0.000000 0.000000 0,-8.000000 0.000000 1,-9.000000 0.000000 0,-7.000000 0.000000 0,2.000000 0.000000 0,12.000000 0.000000 1,13.000000 0.000000 0,12.000000 0.000000 0,6.000000 1.000000 0,-3.000000 0.000000-1,-2.000000 1.000000-1,-2.000000 0.000000 0,-3.000000 1.000000-1,-4.000000 0.000000 1,-3.000000 0.000000-1,-4.000000 0.000000 1,-3.000000-1.000000 0,-1.000000 0.000000 0,-2.000000 0.000000 0,-1.000000-2.000000 0,-1.000000 0.000000 1,0.000000 1.000000 0,1.000000 1.000000 1,-1.000000 1.000000 0,-2.000000-1.000000 0,-2.000000 0.000000 0,-3.000000-1.000000-1,-3.000000 0.000000-1,-2.000000-1.000000 1,-1.000000 0.000000-1,0.000000 0.000000 2,-1.000000 0.000000-1,-2.000000 0.000000 1,-2.000000 0.000000 0,-2.000000 0.000000 0,-2.000000 0.000000 0,-7.000000 0.000000-5,-8.000000 0.000000-8,-10.000000 0.000000-7,-10.000000 0.000000-10,-4.000000-1.000000-3,3.000000 0.000000 1,2.000000-1.000000 0,2.000000 0.000000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47100.000000 52950.000000,'100.000000'0.000000,"-75.000000"25.000000,0.000000 0.000000,25.000000 0.000000,0.000000 0.000000,-25.000000 25.000000,0.000000 0.000000,-25.000000 0.000000,0.000000 0.000000,0.000000-25.000000,0.000000 0.000000,25.000000 0.000000,0.000000 0.000000,-25.000000 0.000000,0.000000 0.000000,25.000000-50.000000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29700.000000 54500.000000,'50.000000'100.000000,"-25.000000"-50.000000,0.000000 0.000000,0.000000 50.000000,0.000000 0.000000,25.000000 25.000000,0.000000 0.000000,-50.000000-25.000000,0.000000 0.000000,0.000000-50.000000,0.000000 0.000000,0.000000-75.000000,0.000000 0.000000,0.000000 0.000000,0.000000 0.000000,0.000000 0.000000,0.000000 0.000000,25.000000-25.000000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30650.000000 54350.000000,'50.000000'100.000000,"-25.000000"-25.000000,0.000000 0.000000,25.000000 25.000000,0.000000 0.000000,-50.000000-25.000000,0.000000 0.000000,25.000000-25.000000,0.000000 0.000000,0.000000-25.000000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31300.000000 54500.000000,'100.000000'50.000000,"-75.000000"-25.000000,0.000000 0.000000,25.000000 50.000000,0.000000 0.000000,-50.000000-50.000000,0.000000 0.000000,0.000000 0.000000,0.000000 0.000000,0.000000 0.000000,0.000000 0.000000,25.000000 0.000000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32450.000000 54400.000000,'50.000000'0.000000,"25.000000"25.000000,0.000000 0.000000,-25.000000 75.000000,0.000000 0.000000,-25.000000 0.000000,0.000000 0.000000,0.000000-50.000000,0.000000 0.000000,0.000000 0.000000,0.000000 0.000000,25.000000 0.000000,0.000000 0.000000,-25.000000-75.000000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31150.000000 51400.000000,'-100.000000'-50.000000,"100.000000"125.000000,0.000000 0.000000,0.000000 50.000000,0.000000 0.000000,0.000000-75.000000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11350.000000 41400.000000,'0.000000'-50.000000,"75.000000"100.000000,0.000000 0.000000,75.000000 150.000000,0.000000 0.000000,-50.000000 50.000000,0.000000 0.000000,-25.000000-100.000000,0.000000 0.000000,-50.000000-75.000000,0.000000 0.000000,0.000000-25.000000,0.000000 0.000000,-25.000000-25.000000,0.000000 0.000000,0.000000 0.000000,0.000000 0.000000,0.000000-50.000000,0.000000 0.000000,0.000000 0.000000,0.000000 0.000000,0.000000-125.000000,0.000000 0.000000,0.000000 75.000000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12150.000000 41750.000000,'-50.000000'-300.000000,"75.000000"125.000000,0.000000 0.000000,0.000000 100.000000,0.000000 0.000000,0.000000 75.000000,0.000000 0.000000,-50.000000 125.000000,0.000000 0.000000,0.000000-75.000000,0.000000 0.000000,-50.000000 150.000000,0.000000 0.000000,25.000000-125.000000,0.000000 0.000000,-75.000000 175.000000,0.000000 0.000000,0.000000-75.000000,0.000000 0.000000,50.000000-125.000000,0.000000 0.000000,25.000000-25.000000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10700.000000 41750.000000,'150.000000'-100.000000,"75.000000"100.000000,0.000000 0.000000,25.000000 0.000000,0.000000 0.000000,-50.000000 0.000000,0.000000 0.000000,-50.000000 0.000000,0.000000 0.000000,-100.000000-50.000000,0.000000 0.000000,-50.000000 25.000000,0.000000 0.000000,-25.000000-25.000000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11400.000000 40800.000000,'0.000000'-50.000000,"-25.000000"50.000000,0.000000 0.000000,25.000000 50.000000,0.000000 0.000000,50.000000 25.000000,0.000000 0.000000,0.000000-25.000000,0.000000 0.000000,25.000000 25.000000,0.000000 0.000000,25.000000 25.000000,0.000000 0.000000,-50.000000 0.000000,0.000000 0.000000,0.000000-50.000000,0.000000 0.000000,-50.000000-25.000000,0.000000 0.000000,25.000000-25.000000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12450.000000 40850.000000,'-50.000000'50.000000,"0.000000"-25.000000,0.000000 0.000000,-25.000000 100.000000,0.000000 0.000000,-25.000000 100.000000,0.000000 0.000000,25.000000-50.000000,0.000000 0.000000,50.000000-100.000000,0.000000 0.000000,0.000000-25.000000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48250.000000 52850.000000,'0.000000'-50.000000,"50.000000"50.000000,0.000000 0.000000,0.000000 75.000000,0.000000 0.000000,-25.000000-25.000000,0.000000 0.000000,-25.000000 25.000000,0.000000 0.000000,0.000000-50.000000,0.000000 0.000000,0.000000 0.000000,0.000000 0.000000,0.000000-75.000000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11000.000000 41550.000000,'-50.000000'50.000000,"25.000000"-50.000000,0.000000 0.000000,75.000000 0.000000,0.000000 0.000000,125.000000 0.000000,0.000000 0.000000,25.000000-50.000000,0.000000 0.000000,25.000000 0.000000,0.000000 0.000000,-50.000000 25.000000,0.000000 0.000000,-50.000000 25.000000,0.000000 0.000000,-100.000000 0.000000,0.000000 0.000000,0.000000 0.000000,0.000000 0.000000,0.000000 0.000000,0.000000 0.000000,0.000000 0.000000,0.000000 0.000000,-50.000000 0.000000,0.000000 0.000000,-25.000000 0.000000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6550.000000 53950.000000,'50.000000'0.000000,"-25.000000"0.000000,0.000000 0.000000,-75.000000 150.000000,0.000000 0.000000,-75.000000 100.000000,0.000000 0.000000,25.000000-125.000000,0.000000 0.000000,75.000000-100.000000,0.000000 0.000000,-75.000000 75.000000,0.000000 0.000000,75.000000-25.000000,0.000000 0.000000,75.000000-25.000000,0.000000 0.000000,100.000000-50.000000,0.000000 0.000000,50.000000-50.000000,0.000000 0.000000,0.000000-25.000000,0.000000 0.000000,-100.000000 50.000000,0.000000 0.000000,-75.000000 0.000000,0.000000 0.000000,0.000000 25.000000,0.000000 0.000000,-25.000000-25.000000,0.000000 0.000000,-75.000000-75.000000,0.000000 0.000000,-50.000000-50.000000,0.000000 0.000000,75.000000 100.000000,0.000000 0.000000,-25.000000-50.000000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77050.000000 17200.000000,'50.000000'0.000000,"-25.000000"0.000000,0.000000 0.000000,50.000000 100.000000,0.000000 0.000000,25.000000 150.000000,0.000000 0.000000,50.000000 75.000000,0.000000 0.000000,75.000000 0.000000,0.000000 0.000000,100.000000-150.000000,0.000000 0.000000,-75.000000-150.000000,0.000000 0.000000,-150.000000-25.000000,0.000000 0.000000,375.000000-300.000000,0.000000 0.000000,-50.000000-100.000000,0.000000 0.000000,-300.000000 250.000000,0.000000 0.000000,300.000000-375.000000,0.000000 0.000000,-300.000000 325.000000,0.000000 0.000000,-75.000000 125.000000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80300.000000 31300.000000,'-100.000000'0.000000,"200.000000"25.000000,0.000000 0.000000,50.000000 25.000000,0.000000 0.000000,0.000000 50.000000,0.000000 0.000000,-50.000000 25.000000,0.000000 0.000000,-100.000000 25.000000,0.000000 0.000000,-75.000000 50.000000,0.000000 0.000000,-75.000000-25.000000,0.000000 0.000000,-50.000000 50.000000,0.000000 0.000000,75.000000-100.000000,0.000000 0.000000,100.000000-100.000000,0.000000 0.000000,0.000000 25.000000,0.000000 0.000000,75.000000-25.000000,0.000000 0.000000,100.000000-50.000000,0.000000 0.000000,25.000000 25.000000,0.000000 0.000000,-50.000000 0.000000,0.000000 0.000000,-50.000000 0.000000,0.000000 0.000000,-75.000000 100.000000,0.000000 0.000000,-125.000000 75.000000,0.000000 0.000000,0.000000 0.000000,0.000000 0.000000,75.000000-125.000000,0.000000 0.000000,-75.000000 75.000000,0.000000 0.000000,75.000000-75.000000,0.000000 0.000000,-75.000000 25.000000,0.000000 0.000000,50.000000-75.000000,0.000000 0.000000,50.000000-75.000000,0.000000 0.000000,25.000000 0.000000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82850.000000 32800.000000,'-150.000000'0.000000,"175.000000"0.000000,0.000000 0.000000,25.000000 25.000000,0.000000 0.000000,-50.000000 0.000000,0.000000 0.000000,0.000000 25.000000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82650.000000 33800.000000,'-50.000000'50.000000,"50.000000"-25.000000,0.000000 0.000000,25.000000 0.000000,0.000000 0.000000,0.000000 0.000000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85400.000000 33150.000000,'0.000000'-50.000000,"0.000000"0.000000,0.000000 0.000000,-25.000000-25.000000,0.000000 0.000000,0.000000 50.000000,0.000000 0.000000,0.000000 25.000000,0.000000 0.000000,-50.000000 0.000000,0.000000 0.000000,50.000000 25.000000,0.000000 0.000000,-100.000000 150.000000,0.000000 0.000000,0.000000 100.000000,0.000000 0.000000,100.000000-50.000000,0.000000 0.000000,75.000000-125.000000,0.000000 0.000000,125.000000-75.000000,0.000000 0.000000,75.000000-225.000000,0.000000 0.000000,-100.000000-25.000000,0.000000 0.000000,-100.000000 100.000000,0.000000 0.000000,-75.000000 25.000000,0.000000 0.000000,0.000000 100.000000,0.000000 0.000000,-50.000000-50.000000,0.000000 0.000000,25.000000 25.000000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87150.000000 32350.000000,'0.000000'150.000000,"-25.000000"0.000000,0.000000 0.000000,-50.000000 50.000000,0.000000 0.000000,25.000000-25.000000,0.000000 0.000000,25.000000-75.000000,0.000000 0.000000,25.000000-75.000000,0.000000 0.000000,-25.000000 25.000000,0.000000 0.000000,25.000000-25.000000,0.000000 0.000000,25.000000-25.000000,0.000000 0.000000,50.000000 0.000000,0.000000 0.000000,50.000000-50.000000,0.000000 0.000000,-25.000000 50.000000,0.000000 0.000000,-25.000000 0.000000,0.000000 0.000000,-25.000000 25.000000,0.000000 0.000000,-50.000000 50.000000,0.000000 0.000000,-25.000000 25.000000,0.000000 0.000000,-75.000000 0.000000,0.000000 0.000000,75.000000-75.000000,0.000000 0.000000,-125.000000 100.000000,0.000000 0.000000,0.000000-50.000000,0.000000 0.000000,25.000000-100.000000,0.000000 0.000000,50.000000-100.000000,0.000000 0.000000,25.000000 75.000000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87400.000000 32850.000000,'50.000000'0.000000,"50.000000"-25.000000,0.000000 0.000000,-25.000000 25.000000,0.000000 0.000000,0.000000 0.000000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82350.000000 36600.000000,'0.000000'-150.000000,"0.000000"175.000000,0.000000 0.000000,0.000000 100.000000,0.000000 0.000000,25.000000 100.000000,0.000000 0.000000,-25.000000 0.000000,0.000000 0.000000,0.000000-75.000000,0.000000 0.000000,0.000000-75.000000,0.000000 0.000000,0.000000-125.000000,0.000000 0.000000,0.000000 25.000000,0.000000 0.000000,0.000000-100.000000,0.000000 0.000000,0.000000 75.000000,0.000000 0.000000,25.000000 0.000000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60200.000000 28100.000000,'-100.000000'-50.000000,"75.000000"25.000000,0.000000 0.000000,50.000000 25.000000,0.000000 0.000000,150.000000-50.000000,0.000000 0.000000,125.000000 0.000000,0.000000 0.000000,50.000000-25.000000,0.000000 0.000000,-75.000000-50.000000,0.000000 0.000000,-150.000000 75.000000,0.000000 0.000000,-75.000000 100.000000,0.000000 0.000000,-200.000000 175.000000,0.000000 0.000000,-50.000000 100.000000,0.000000 0.000000,50.000000-100.000000,0.000000 0.000000,75.000000-175.000000,0.000000 0.000000,-150.000000 200.000000,0.000000 0.000000,100.000000-175.000000,0.000000 0.000000,50.000000-150.000000,0.000000 0.000000,75.000000-200.000000,0.000000 0.000000,50.000000-100.000000,0.000000 0.000000,50.000000 50.000000,0.000000 0.000000,-75.000000 250.000000,0.000000 0.000000,25.000000-50.000000,0.000000 0.000000,-50.000000 75.000000,0.000000 0.000000,75.000000-75.000000,0.000000 0.000000,-75.000000 100.000000,0.000000 0.000000,25.000000-25.000000,0.000000 0.000000,50.000000 100.000000,0.000000 0.000000,25.000000 200.000000,0.000000 0.000000,25.000000 100.000000,0.000000 0.000000,-25.000000-50.000000,0.000000 0.000000,-25.000000-125.000000,0.000000 0.000000,-50.000000-150.000000,0.000000 0.000000,-50.000000-75.000000,0.000000 0.000000,0.000000 25.000000,0.000000 0.000000,-125.000000-150.000000,0.000000 0.000000,50.000000 100.000000,0.000000 0.000000,-200.000000-100.000000,0.000000 0.000000,125.000000 125.000000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82650.000000 36800.000000,'-50.000000'0.000000,"50.000000"25.000000,0.000000 0.000000,75.000000 0.000000,0.000000 0.000000,-50.000000-25.000000,0.000000 0.000000,75.000000 0.000000,0.000000 0.000000,-75.000000 0.000000,0.000000 0.000000,75.000000-50.000000,0.000000 0.000000,-50.000000 25.000000,0.000000 0.000000,-75.000000 25.000000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81300.000000 38050.000000,'100.000000'50.000000,"-25.000000"25.000000,0.000000 0.000000,50.000000 25.000000,0.000000 0.000000,-25.000000 25.000000,0.000000 0.000000,-50.000000 0.000000,0.000000 0.000000,-25.000000-100.000000,0.000000 0.000000,-25.000000 75.000000,0.000000 0.000000,0.000000-75.000000,0.000000 0.000000,-25.000000-25.000000,0.000000 0.000000,0.000000-100.000000,0.000000 0.000000,25.000000 25.000000,0.000000 0.000000,-25.000000 50.000000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81750.000000 38500.000000,'0.000000'-50.000000,"50.000000"50.000000,0.000000 0.000000,75.000000 25.000000,0.000000 0.000000,75.000000-25.000000,0.000000 0.000000,-25.000000-50.000000,0.000000 0.000000,-75.000000 25.000000,0.000000 0.000000,-75.000000 25.000000,0.000000 0.000000,-50.000000 25.000000,0.000000 0.000000,-50.000000 50.000000,0.000000 0.000000,50.000000-50.000000,0.000000 0.000000,-50.000000 75.000000,0.000000 0.000000,50.000000-75.000000,0.000000 0.000000,-100.000000 100.000000,0.000000 0.000000,25.000000-25.000000,0.000000 0.000000,75.000000-50.000000,0.000000 0.000000,100.000000-50.000000,0.000000 0.000000,25.000000-50.000000,0.000000 0.000000,0.000000 0.000000,0.000000 0.000000,-50.000000 25.000000,0.000000 0.000000,-25.000000 0.000000,0.000000 0.000000,0.000000 25.000000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81150.000000 39900.000000,'100.000000'200.000000,"-75.000000"-75.000000,0.000000 0.000000,0.000000-50.000000,0.000000 0.000000,0.000000-25.000000,0.000000 0.000000,-25.000000-25.000000,0.000000 0.000000,-25.000000-125.000000,0.000000 0.000000,25.000000 50.000000,0.000000 0.000000,0.000000 25.000000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81850.000000 39750.000000,'50.000000'0.000000,"-50.000000"25.000000,0.000000 0.000000,25.000000 0.000000,0.000000 0.000000,-25.000000 0.000000,0.000000 0.000000,25.000000 25.000000,0.000000 0.000000,25.000000 25.000000,0.000000 0.000000,-25.000000-25.000000,0.000000 0.000000,0.000000-25.000000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82950.000000 39700.000000,'0.000000'50.000000,"25.000000"-50.000000,0.000000 0.000000,25.000000 50.000000,0.000000 0.000000,0.000000 25.000000,0.000000 0.000000,0.000000-50.000000,0.000000 0.000000,-25.000000 0.000000,0.000000 0.000000,-25.000000 0.000000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84000.000000 39650.000000,'150.000000'100.000000,"-100.000000"-25.000000,0.000000 0.000000,-25.000000 25.000000,0.000000 0.000000,-25.000000-25.000000,0.000000 0.000000,0.000000-50.000000,0.000000 0.000000,-25.000000-25.000000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82250.000000 35100.000000,'0.000000'-100.000000,"0.000000"150.000000,0.000000 0.000000,0.000000 75.000000,0.000000 0.000000,25.000000 50.000000,0.000000 0.000000,0.000000-100.000000,0.000000 0.000000,-25.000000-100.000000,0.000000 0.000000,-50.000000 0.000000,0.000000 0.000000,25.000000 0.000000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81850.000000 35550.000000,'0.000000'50.000000,"0.000000"0.000000,0.000000 0.000000,0.000000 0.000000,0.000000 0.000000,75.000000-25.000000,0.000000 0.000000,-50.000000 0.000000,0.000000 0.000000,100.000000-25.000000,0.000000 0.000000,-75.000000-25.000000,0.000000 0.000000,150.000000-100.000000,0.000000 0.000000,-50.000000 0.000000,0.000000 0.000000,-125.000000 100.000000,0.000000 0.000000,0.000000-25.000000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80600.000000 44450.000000,'0.000000'-50.000000,"-25.000000"25.000000,0.000000 0.000000,25.000000-50.000000,0.000000 0.000000,-50.000000-25.000000,0.000000 0.000000,-25.000000 0.000000,0.000000 0.000000,-25.000000 75.000000,0.000000 0.000000,-50.000000 25.000000,0.000000 0.000000,0.000000 125.000000,0.000000 0.000000,50.000000 75.000000,0.000000 0.000000,50.000000-75.000000,0.000000 0.000000,50.000000-75.000000,0.000000 0.000000,-25.000000 125.000000,0.000000 0.000000,75.000000-50.000000,0.000000 0.000000,50.000000-125.000000,0.000000 0.000000,75.000000-125.000000,0.000000 0.000000,25.000000-125.000000,0.000000 0.000000,-50.000000-25.000000,0.000000 0.000000,-50.000000 75.000000,0.000000 0.000000,-50.000000 25.000000,0.000000 0.000000,-25.000000 75.000000,0.000000 0.000000,-25.000000 75.000000,0.000000 0.000000,0.000000-25.000000,0.000000 0.000000,0.000000 175.000000,0.000000 0.000000,-50.000000 150.000000,0.000000 0.000000,-25.000000 75.000000,0.000000 0.000000,75.000000-75.000000,0.000000 0.000000,25.000000-125.000000,0.000000 0.000000,75.000000-125.000000,0.000000 0.000000,-25.000000-125.000000,0.000000 0.000000,-50.000000 0.000000,0.000000 0.000000,0.000000 50.000000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24400.000000 51200.000000,'-50.000000'0.000000,"75.000000"25.000000,0.000000 0.000000,25.000000-25.000000,0.000000 0.000000,0.000000 25.000000,0.000000 0.000000,75.000000 25.000000,0.000000 0.000000,-100.000000-50.000000,0.000000 0.000000,0.000000 25.000000,0.000000 0.000000,0.000000 0.000000,0.000000 0.000000,0.000000 0.000000,0.000000 0.000000,0.000000 75.000000,0.000000 0.000000,-25.000000 25.000000,0.000000 0.000000,-75.000000 25.000000,0.000000 0.000000,-50.000000 25.000000,0.000000 0.000000,25.000000 0.000000,0.000000 0.000000,50.000000-125.000000,0.000000 0.000000,50.000000-25.000000,0.000000 0.000000,100.000000-25.000000,0.000000 0.000000,25.000000-50.000000,0.000000 0.000000,50.000000 0.000000,0.000000 0.000000,-50.000000 0.000000,0.000000 0.000000,-75.000000 25.000000,0.000000 0.000000,-75.000000 25.000000,0.000000 0.000000,0.000000-25.000000,0.000000 0.000000,0.000000 25.000000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81800.000000 43900.000000,'-50.000000'150.000000,"25.000000"-75.000000,0.000000 0.000000,25.000000-25.000000,0.000000 0.000000,0.000000 125.000000,0.000000 0.000000,-25.000000-25.000000,0.000000 0.000000,25.000000-75.000000,0.000000 0.000000,0.000000-50.000000,0.000000 0.000000,0.000000-150.000000,0.000000 0.000000,0.000000 75.000000,0.000000 0.000000,25.000000-25.000000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82200.000000 43200.000000,'0.000000'-100.000000,"0.000000"125.000000,0.000000 0.000000,25.000000 25.000000,0.000000 0.000000,0.000000-25.000000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83450.000000 44300.000000,'0.000000'50.000000,"0.000000"-100.000000,0.000000 0.000000,-25.000000 0.000000,0.000000 0.000000,25.000000 0.000000,0.000000 0.000000,-25.000000-25.000000,0.000000 0.000000,-25.000000 75.000000,0.000000 0.000000,50.000000-25.000000,0.000000 0.000000,-75.000000 25.000000,0.000000 0.000000,-50.000000 100.000000,0.000000 0.000000,25.000000 25.000000,0.000000 0.000000,50.000000 25.000000,0.000000 0.000000,25.000000-25.000000,0.000000 0.000000,25.000000-50.000000,0.000000 0.000000,75.000000-75.000000,0.000000 0.000000,25.000000-25.000000,0.000000 0.000000,-25.000000-50.000000,0.000000 0.000000,-50.000000 50.000000,0.000000 0.000000,100.000000-100.000000,0.000000 0.000000,-125.000000 100.000000,0.000000 0.000000,50.000000-50.000000,0.000000 0.000000,-25.000000 75.000000,0.000000 0.000000,-25.000000 100.000000,0.000000 0.000000,0.000000 50.000000,0.000000 0.000000,0.000000-75.000000,0.000000 0.000000,75.000000-50.000000,0.000000 0.000000,0.000000-75.000000,0.000000 0.000000,25.000000-50.000000,0.000000 0.000000,-50.000000 50.000000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84250.000000 44350.000000,'50.000000'0.000000,"0.000000"-50.000000,0.000000 0.000000,-25.000000 50.000000,0.000000 0.000000,-25.000000 50.000000,0.000000 0.000000,0.000000-25.000000,0.000000 0.000000,0.000000 125.000000,0.000000 0.000000,-25.000000-50.000000,0.000000 0.000000,25.000000-50.000000,0.000000 0.000000,-25.000000 25.000000,0.000000 0.000000,25.000000-25.000000,0.000000 0.000000,25.000000-125.000000,0.000000 0.000000,50.000000-75.000000,0.000000 0.000000,25.000000 0.000000,0.000000 0.000000,-25.000000 75.000000,0.000000 0.000000,-50.000000 75.000000,0.000000 0.000000,50.000000-25.000000,0.000000 0.000000,-25.000000 50.000000,0.000000 0.000000,-50.000000 0.000000,0.000000 0.000000,25.000000 150.000000,0.000000 0.000000,-50.000000 0.000000,0.000000 0.000000,25.000000-100.000000,0.000000 0.000000,0.000000-100.000000,0.000000 0.000000,0.000000-25.000000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82900.000000 42600.000000,'-50.000000'0.000000,"50.000000"25.000000,0.000000 0.000000,25.000000 25.000000,0.000000 0.000000,50.000000 0.000000,0.000000 0.000000,25.000000 25.000000,0.000000 0.000000,-25.000000-75.000000,0.000000 0.000000,25.000000-25.000000,0.000000 0.000000,25.000000-75.000000,0.000000 0.000000,-25.000000-25.000000,0.000000 0.000000,-75.000000 100.000000,0.000000 0.000000,0.000000 25.000000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34350.000000 12050.000000,'50.000000'0.000000,"0.000000"0.000000,0.000000 0.000000,50.000000 0.000000,0.000000 0.000000,0.000000 0.000000,0.000000 0.000000,-25.000000 0.000000,0.000000 0.000000,25.000000 0.000000,0.000000 0.000000,100.000000 0.000000,0.000000 0.000000,-75.000000-25.000000,0.000000 0.000000,0.000000 25.000000,0.000000 0.000000,50.000000 0.000000,0.000000 0.000000,-125.000000 0.000000,0.000000 0.000000,25.000000 0.000000,0.000000 0.000000,100.000000 0.000000,0.000000 0.000000,-125.000000 0.000000,0.000000 0.000000,25.000000 0.000000,0.000000 0.000000,125.000000 0.000000,0.000000 0.000000,-50.000000-25.000000,0.000000 0.000000,0.000000 25.000000,0.000000 0.000000,-25.000000-25.000000,0.000000 0.000000,50.000000 25.000000,0.000000 0.000000,-50.000000-25.000000,0.000000 0.000000,-50.000000 25.000000,0.000000 0.000000,25.000000 0.000000,0.000000 0.000000,-50.000000 0.000000,0.000000 0.000000,-25.000000 0.000000,0.000000 0.000000,0.000000 0.000000,0.000000 0.000000,0.000000 0.000000,0.000000 0.000000,-50.000000 0.000000,0.000000 0.000000,-25.000000-25.000000,0.000000 0.000000,0.000000 25.000000,0.000000 0.000000,25.000000 0.000000,0.000000 0.000000,0.000000-25.000000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48750.000000 2700.000000,'50.000000'0.000000,"-25.000000"0.000000,0.000000 0.000000,-25.000000 25.000000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48700.000000 3600.000000,'-50.000000'0.000000,"25.000000"75.000000,0.000000 0.000000,25.000000 0.000000,0.000000 0.000000,0.000000-50.000000,0.000000 0.000000,0.000000 25.000000,0.000000 0.000000,0.000000 0.000000,0.000000 0.000000,0.000000-25.000000,0.000000 0.000000,0.000000 25.000000,0.000000 0.000000,0.000000 0.000000,0.000000 0.000000,0.000000 0.000000,0.000000 0.000000,0.000000 0.000000,0.000000 0.000000,0.000000 0.000000,0.000000 0.000000,0.000000 0.000000,0.000000 0.000000,0.000000 25.000000,0.000000 0.000000,0.000000-25.000000,0.000000 0.000000,0.000000-25.000000,0.000000 0.000000,-25.000000 25.000000,0.000000 0.000000,0.000000 0.000000,0.000000 0.000000,-25.000000 125.000000,0.000000 0.000000,-25.000000-150.000000,0.000000 0.000000,-25.000000-100.000000,0.000000 0.000000,50.000000-50.000000,0.000000 0.000000,50.000000 100.000000,0.000000 0.000000,-25.000000-25.000000,0.000000 0.000000,25.000000 0.000000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49550.000000 3800.000000,'0.000000'50.000000,"0.000000"-25.000000,0.000000 0.000000,0.000000 0.000000,0.000000 0.000000,25.000000 0.000000,0.000000 0.000000,-25.000000 0.000000,0.000000 0.000000,0.000000 0.000000,0.000000 0.000000,0.000000 25.000000,0.000000 0.000000,0.000000-25.000000,0.000000 0.000000,0.000000 25.000000,0.000000 0.000000,0.000000-25.000000,0.000000 0.000000,0.000000 25.000000,0.000000 0.000000,0.000000-25.000000,0.000000 0.000000,0.000000 25.000000,0.000000 0.000000,0.000000-25.000000,0.000000 0.000000,-25.000000 0.000000,0.000000 0.000000,25.000000 0.000000,0.000000 0.000000,-25.000000-25.000000,0.000000 0.000000,25.000000-50.000000,0.000000 0.000000,0.000000 0.000000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50350.000000 2500.000000,'-50.000000'-50.000000,"50.000000"75.000000,0.000000 0.000000,0.000000 0.000000,0.000000 0.000000,0.000000 0.000000,0.000000 0.000000,25.000000 25.000000,0.000000 0.000000,0.000000-25.000000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27100.000000 51000.000000,'0.000000'-50.000000,"0.000000"-25.000000,0.000000 0.000000,0.000000-25.000000,0.000000 0.000000,0.000000 25.000000,0.000000 0.000000,0.000000 100.000000,0.000000 0.000000,0.000000 100.000000,0.000000 0.000000,0.000000-75.000000,0.000000 0.000000,0.000000 175.000000,0.000000 0.000000,0.000000-125.000000,0.000000 0.000000,0.000000 250.000000,0.000000 0.000000,-25.000000-50.000000,0.000000 0.000000,25.000000-175.000000,0.000000 0.000000,-25.000000-100.000000,0.000000 0.000000,25.000000-50.000000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51600.000000 3950.000000,'0.000000'-50.000000,"-25.000000"25.000000,0.000000 0.000000,25.000000 0.000000,0.000000 0.000000,0.000000 0.000000,0.000000 0.000000,-25.000000 25.000000,0.000000 0.000000,25.000000-25.000000,0.000000 0.000000,-25.000000 0.000000,0.000000 0.000000,-75.000000 25.000000,0.000000 0.000000,75.000000 25.000000,0.000000 0.000000,0.000000 0.000000,0.000000 0.000000,0.000000 0.000000,0.000000 0.000000,-25.000000 0.000000,0.000000 0.000000,25.000000 25.000000,0.000000 0.000000,0.000000-25.000000,0.000000 0.000000,0.000000 25.000000,0.000000 0.000000,0.000000-25.000000,0.000000 0.000000,0.000000 25.000000,0.000000 0.000000,0.000000 0.000000,0.000000 0.000000,0.000000-25.000000,0.000000 0.000000,25.000000 25.000000,0.000000 0.000000,-25.000000 0.000000,0.000000 0.000000,25.000000-25.000000,0.000000 0.000000,-25.000000 25.000000,0.000000 0.000000,25.000000-25.000000,0.000000 0.000000,0.000000 0.000000,0.000000 0.000000,0.000000 0.000000,0.000000 0.000000,0.000000 0.000000,0.000000 0.000000,25.000000-25.000000,0.000000 0.000000,0.000000 25.000000,0.000000 0.000000,0.000000-25.000000,0.000000 0.000000,25.000000 0.000000,0.000000 0.000000,-25.000000 0.000000,0.000000 0.000000,0.000000-25.000000,0.000000 0.000000,25.000000 0.000000,0.000000 0.000000,-25.000000 0.000000,0.000000 0.000000,75.000000-100.000000,0.000000 0.000000,-75.000000 75.000000,0.000000 0.000000,0.000000 25.000000,0.000000 0.000000,0.000000-25.000000,0.000000 0.000000,0.000000 25.000000,0.000000 0.000000,-25.000000-25.000000,0.000000 0.000000,25.000000 25.000000,0.000000 0.000000,-25.000000 0.000000,0.000000 0.000000,25.000000 25.000000,0.000000 0.000000,-25.000000-25.000000,0.000000 0.000000,0.000000 100.000000,0.000000 0.000000,0.000000 0.000000,0.000000 0.000000,0.000000 0.000000,0.000000 0.000000,0.000000-50.000000,0.000000 0.000000,0.000000 25.000000,0.000000 0.000000,0.000000-25.000000,0.000000 0.000000,25.000000 0.000000,0.000000 0.000000,100.000000 0.000000,0.000000 0.000000,0.000000-100.000000,0.000000 0.000000,0.000000-50.000000,0.000000 0.000000,-25.000000 0.000000,0.000000 0.000000,-25.000000 50.000000,0.000000 0.000000,-50.000000 25.000000,0.000000 0.000000,0.000000 50.000000,0.000000 0.000000,0.000000 0.000000,0.000000 0.000000,-25.000000 25.000000,0.000000 0.000000,0.000000 125.000000,0.000000 0.000000,-50.000000 0.000000,0.000000 0.000000,50.000000-50.000000,0.000000 0.000000,0.000000-50.000000,0.000000 0.000000,0.000000-75.000000,0.000000 0.000000,25.000000-50.000000,0.000000 0.000000,0.000000 50.000000,0.000000 0.000000,25.000000-100.000000,0.000000 0.000000,-50.000000 100.000000,0.000000 0.000000,75.000000-100.000000,0.000000 0.000000,0.000000 50.000000,0.000000 0.000000,0.000000 75.000000,0.000000 0.000000,-25.000000 100.000000,0.000000 0.000000,-25.000000 0.000000,0.000000 0.000000,-25.000000 0.000000,0.000000 0.000000,-25.000000-75.000000,0.000000 0.000000,0.000000-25.000000,0.000000 0.000000,0.000000-25.000000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51250.000000 2750.000000,'50.000000'0.000000,"-25.000000"0.000000,0.000000 0.000000,100.000000 0.000000,0.000000 0.000000,-75.000000 0.000000,0.000000 0.000000,100.000000 0.000000,0.000000 0.000000,-125.000000 0.000000,0.000000 0.000000,0.000000 0.000000,0.000000 0.000000,0.000000 0.000000,0.000000 0.000000,-50.000000 0.000000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41200.000000 16150.000000,'-100.000000'0.000000,"100.000000"-25.000000,0.000000 0.000000,-25.000000 25.000000,0.000000 0.000000,100.000000 0.000000,0.000000 0.000000,0.000000 25.000000,0.000000 0.000000,25.000000 0.000000,0.000000 0.000000,-25.000000-25.000000,0.000000 0.000000,150.000000 25.000000,0.000000 0.000000,-50.000000-25.000000,0.000000 0.000000,-125.000000 25.000000,0.000000 0.000000,-25.000000 0.000000,0.000000 0.000000,-50.000000 75.000000,0.000000 0.000000,0.000000-50.000000,0.000000 0.000000,-25.000000 100.000000,0.000000 0.000000,-100.000000 175.000000,0.000000 0.000000,100.000000-250.000000,0.000000 0.000000,-50.000000 175.000000,0.000000 0.000000,0.000000 25.000000,0.000000 0.000000,50.000000-75.000000,0.000000 0.000000,25.000000-150.000000,0.000000 0.000000,50.000000-200.000000,0.000000 0.000000,75.000000-50.000000,0.000000 0.000000,-50.000000 125.000000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43650.000000 17100.000000,'-50.000000'0.000000,"50.000000"25.000000,0.000000 0.000000,-25.000000-25.000000,0.000000 0.000000,25.000000 25.000000,0.000000 0.000000,25.000000-25.000000,0.000000 0.000000,0.000000 25.000000,0.000000 0.000000,0.000000-25.000000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43350.000000 18050.000000,'0.000000'100.000000,"-25.000000"-100.000000,0.000000 0.000000,25.000000 25.000000,0.000000 0.000000,0.000000 0.000000,0.000000 0.000000,50.000000-25.000000,0.000000 0.000000,-25.000000 0.000000,0.000000 0.000000,25.000000 0.000000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44750.000000 17250.000000,'-50.000000'50.000000,"25.000000"0.000000,0.000000 0.000000,0.000000 50.000000,0.000000 0.000000,0.000000-50.000000,0.000000 0.000000,0.000000 0.000000,0.000000 0.000000,0.000000 75.000000,0.000000 0.000000,0.000000-50.000000,0.000000 0.000000,25.000000 25.000000,0.000000 0.000000,125.000000-75.000000,0.000000 0.000000,25.000000-100.000000,0.000000 0.000000,-50.000000-100.000000,0.000000 0.000000,-50.000000 25.000000,0.000000 0.000000,-25.000000 50.000000,0.000000 0.000000,-75.000000 75.000000,0.000000 0.000000,50.000000 0.000000,0.000000 0.000000,-75.000000 25.000000,0.000000 0.000000,50.000000 0.000000,0.000000 0.000000,0.000000 0.000000,0.000000 0.000000,0.000000 0.000000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46450.000000 17500.000000,'0.000000'-50.000000,"0.000000"25.000000,0.000000 0.000000,-25.000000 25.000000,0.000000 0.000000,0.000000 0.000000,0.000000 0.000000,0.000000 25.000000,0.000000 0.000000,25.000000 0.000000,0.000000 0.000000,-25.000000 25.000000,0.000000 0.000000,0.000000-25.000000,0.000000 0.000000,25.000000 25.000000,0.000000 0.000000,-25.000000-25.000000,0.000000 0.000000,0.000000 25.000000,0.000000 0.000000,25.000000 0.000000,0.000000 0.000000,0.000000 100.000000,0.000000 0.000000,50.000000-100.000000,0.000000 0.000000,100.000000-100.000000,0.000000 0.000000,-50.000000-75.000000,0.000000 0.000000,-75.000000 25.000000,0.000000 0.000000,-25.000000 25.000000,0.000000 0.000000,0.000000 0.000000,0.000000 0.000000,-50.000000 25.000000,0.000000 0.000000,25.000000 50.000000,0.000000 0.000000,-75.000000-25.000000,0.000000 0.000000,50.000000 25.000000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41300.000000 24950.000000,'50.000000'-200.000000,"-50.000000"150.000000,0.000000 0.000000,0.000000 0.000000,0.000000 0.000000,0.000000 125.000000,0.000000 0.000000,-75.000000 125.000000,0.000000 0.000000,-50.000000 25.000000,0.000000 0.000000,25.000000-25.000000,0.000000 0.000000,-25.000000 0.000000,0.000000 0.000000,125.000000-150.000000,0.000000 0.000000,125.000000-150.000000,0.000000 0.000000,0.000000-25.000000,0.000000 0.000000,-75.000000 50.000000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42500.000000 25200.000000,'0.000000'-50.000000,"25.000000"25.000000,0.000000 0.000000,-25.000000-25.000000,0.000000 0.000000,-25.000000 50.000000,0.000000 0.000000,0.000000 0.000000,0.000000 0.000000,-75.000000 100.000000,0.000000 0.000000,0.000000 150.000000,0.000000 0.000000,50.000000-50.000000,0.000000 0.000000,50.000000-175.000000,0.000000 0.000000,25.000000 50.000000,0.000000 0.000000,175.000000-150.000000,0.000000 0.000000,-25.000000-125.000000,0.000000 0.000000,-100.000000 0.000000,0.000000 0.000000,-75.000000 100.000000,0.000000 0.000000,-75.000000 50.000000,0.000000 0.000000,50.000000 50.000000,0.000000 0.000000,0.000000 0.000000,0.000000 0.000000,0.000000 25.000000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43900.000000 25000.000000,'-50.000000'50.000000,"75.000000"-50.000000,0.000000 0.000000,0.000000 0.000000,0.000000 0.000000,0.000000 0.000000,0.000000 0.000000,0.000000 25.000000,0.000000 0.000000,-25.000000 25.000000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27550.000000 50350.000000,'0.000000'50.000000,"25.000000"-50.000000,0.000000 0.000000,25.000000 0.000000,0.000000 0.000000,-25.000000 0.000000,0.000000 0.000000,50.000000 0.000000,0.000000 0.000000,0.000000 25.000000,0.000000 0.000000,-50.000000 0.000000,0.000000 0.000000,0.000000 25.000000,0.000000 0.000000,0.000000 75.000000,0.000000 0.000000,0.000000 75.000000,0.000000 0.000000,0.000000 50.000000,0.000000 0.000000,-25.000000-175.000000,0.000000 0.000000,25.000000-25.000000,0.000000 0.000000,-25.000000 25.000000,0.000000 0.000000,0.000000 0.000000,0.000000 0.000000,0.000000 0.000000,0.000000 0.000000,0.000000 0.000000,0.000000 0.000000,25.000000-25.000000,0.000000 0.000000,-25.000000 25.000000,0.000000 0.000000,0.000000-25.000000,0.000000 0.000000,0.000000 0.000000,0.000000 0.000000,0.000000-25.000000,0.000000 0.000000,0.000000 25.000000,0.000000 0.000000,0.000000-25.000000,0.000000 0.000000,0.000000 0.000000,0.000000 0.000000,0.000000 0.000000,0.000000 0.000000,-125.000000-125.000000,0.000000 0.000000,0.000000-100.000000,0.000000 0.000000,75.000000 150.000000,0.000000 0.000000,0.000000-25.000000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43950.000000 25900.000000,'-150.000000'100.000000,"175.000000"-100.000000,0.000000 0.000000,25.000000-25.000000,0.000000 0.000000,0.000000-25.000000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45100.000000 23900.000000,'-50.000000'0.000000,"75.000000"0.000000,0.000000 0.000000,0.000000 0.000000,0.000000 0.000000,75.000000 75.000000,0.000000 0.000000,-25.000000 25.000000,0.000000 0.000000,-25.000000 75.000000,0.000000 0.000000,-50.000000 0.000000,0.000000 0.000000,-100.000000-25.000000,0.000000 0.000000,-25.000000 0.000000,0.000000 0.000000,25.000000-50.000000,0.000000 0.000000,75.000000-75.000000,0.000000 0.000000,-25.000000 25.000000,0.000000 0.000000,50.000000 0.000000,0.000000 0.000000,25.000000-25.000000,0.000000 0.000000,75.000000-25.000000,0.000000 0.000000,25.000000 0.000000,0.000000 0.000000,0.000000 0.000000,0.000000 0.000000,-50.000000 0.000000,0.000000 0.000000,-75.000000 25.000000,0.000000 0.000000,-25.000000 50.000000,0.000000 0.000000,0.000000-25.000000,0.000000 0.000000,-100.000000 100.000000,0.000000 0.000000,50.000000-25.000000,0.000000 0.000000,50.000000-75.000000,0.000000 0.000000,-100.000000 125.000000,0.000000 0.000000,75.000000-100.000000,0.000000 0.000000,25.000000-50.000000,0.000000 0.000000,50.000000-100.000000,0.000000 0.000000,25.000000 0.000000,0.000000 0.000000,-25.000000 25.000000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46750.000000 25500.000000,'50.000000'50.000000,"-75.000000"50.000000,0.000000 0.000000,-50.000000 50.000000,0.000000 0.000000,75.000000 0.000000,0.000000 0.000000,75.000000-100.000000,0.000000 0.000000,-50.000000-50.000000,0.000000 0.000000,125.000000-50.000000,0.000000 0.000000,-100.000000-75.000000,0.000000 0.000000,-50.000000 100.000000,0.000000 0.000000,0.000000-75.000000,0.000000 0.000000,-50.000000 25.000000,0.000000 0.000000,-50.000000 25.000000,0.000000 0.000000,50.000000 25.000000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41150.000000 32600.000000,'50.000000'-50.000000,"-50.000000"25.000000,0.000000 0.000000,0.000000 50.000000,0.000000 0.000000,-25.000000 75.000000,0.000000 0.000000,0.000000 100.000000,0.000000 0.000000,-50.000000 25.000000,0.000000 0.000000,0.000000 25.000000,0.000000 0.000000,25.000000-125.000000,0.000000 0.000000,50.000000-100.000000,0.000000 0.000000,0.000000 0.000000,0.000000 0.000000,0.000000-125.000000,0.000000 0.000000,0.000000 50.000000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42500.000000 32700.000000,'0.000000'-100.000000,"0.000000"125.000000,0.000000 0.000000,-50.000000 200.000000,0.000000 0.000000,-50.000000 75.000000,0.000000 0.000000,0.000000-75.000000,0.000000 0.000000,75.000000-125.000000,0.000000 0.000000,75.000000-150.000000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43100.000000 32950.000000,'50.000000'0.000000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43000.000000 33600.000000,'50.000000'50.000000,"-25.000000"-50.000000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44400.000000 32250.000000,'-50.000000'0.000000,"75.000000"50.000000,0.000000 0.000000,75.000000 75.000000,0.000000 0.000000,-25.000000-25.000000,0.000000 0.000000,-50.000000-25.000000,0.000000 0.000000,-75.000000 50.000000,0.000000 0.000000,-75.000000 25.000000,0.000000 0.000000,50.000000-50.000000,0.000000 0.000000,50.000000-75.000000,0.000000 0.000000,0.000000 25.000000,0.000000 0.000000,25.000000-25.000000,0.000000 0.000000,50.000000 0.000000,0.000000 0.000000,25.000000-25.000000,0.000000 0.000000,0.000000 0.000000,0.000000 0.000000,-25.000000 0.000000,0.000000 0.000000,-50.000000 25.000000,0.000000 0.000000,0.000000 25.000000,0.000000 0.000000,-25.000000-25.000000,0.000000 0.000000,-75.000000 100.000000,0.000000 0.000000,25.000000-25.000000,0.000000 0.000000,50.000000-75.000000,0.000000 0.000000,-25.000000 25.000000,0.000000 0.000000,50.000000-25.000000,0.000000 0.000000,100.000000-125.000000,0.000000 0.000000,-50.000000 50.000000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45450.000000 33400.000000,'50.000000'50.000000,"-50.000000"25.000000,0.000000 0.000000,0.000000-25.000000,0.000000 0.000000,0.000000 50.000000,0.000000 0.000000,75.000000-75.000000,0.000000 0.000000,75.000000-100.000000,0.000000 0.000000,-100.000000-75.000000,0.000000 0.000000,-50.000000 50.000000,0.000000 0.000000,-100.000000 75.000000,0.000000 0.000000,50.000000 0.000000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40750.000000 36250.000000,'0.000000'-50.000000,"-50.000000"50.000000,0.000000 0.000000,25.000000 25.000000,0.000000 0.000000,0.000000 100.000000,0.000000 0.000000,0.000000 50.000000,0.000000 0.000000,-25.000000 0.000000,0.000000 0.000000,50.000000-125.000000,0.000000 0.000000,-25.000000 100.000000,0.000000 0.000000,0.000000-125.000000,0.000000 0.000000,125.000000-150.000000,0.000000 0.000000,-75.000000 75.000000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27050.000000 51350.000000,'-50.000000'0.000000,"125.000000"0.000000,0.000000 0.000000,25.000000 0.000000,0.000000 0.000000,-75.000000 0.000000,0.000000 0.000000,75.000000 0.000000,0.000000 0.000000,-25.000000 0.000000,0.000000 0.000000,-50.000000 0.000000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41500.000000 36300.000000,'50.000000'0.000000,"0.000000"50.000000,0.000000 0.000000,-25.000000-50.000000,0.000000 0.000000,100.000000 50.000000,0.000000 0.000000,-100.000000-25.000000,0.000000 0.000000,75.000000 25.000000,0.000000 0.000000,-50.000000 50.000000,0.000000 0.000000,-75.000000 75.000000,0.000000 0.000000,-50.000000-25.000000,0.000000 0.000000,75.000000-100.000000,0.000000 0.000000,50.000000-50.000000,0.000000 0.000000,0.000000 0.000000,0.000000 0.000000,100.000000-125.000000,0.000000 0.000000,-75.000000 0.000000,0.000000 0.000000,-25.000000 75.000000,0.000000 0.000000,-25.000000 25.000000,0.000000 0.000000,0.000000-25.000000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43550.000000 36150.000000,'0.000000'50.000000,"-25.000000"-50.000000,0.000000 0.000000,50.000000 25.000000,0.000000 0.000000,0.000000-25.000000,0.000000 0.000000,-25.000000 25.000000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43700.000000 36950.000000,'-50.000000'0.000000,"125.000000"0.000000,0.000000 0.000000,-50.000000 0.000000,0.000000 0.000000,0.000000-25.000000,0.000000 0.000000,0.000000 0.000000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44700.000000 36300.000000,'100.000000'-100.000000,"-200.000000"300.000000,0.000000 0.000000,75.000000-75.000000,0.000000 0.000000,25.000000-25.000000,0.000000 0.000000,-25.000000 0.000000,0.000000 0.000000,100.000000-50.000000,0.000000 0.000000,0.000000-100.000000,0.000000 0.000000,25.000000-125.000000,0.000000 0.000000,-75.000000 50.000000,0.000000 0.000000,0.000000 50.000000,0.000000 0.000000,-25.000000 50.000000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45350.000000 36600.000000,'50.000000'150.000000,"-50.000000"-50.000000,0.000000 0.000000,50.000000-50.000000,0.000000 0.000000,50.000000-50.000000,0.000000 0.000000,-25.000000-75.000000,0.000000 0.000000,-50.000000 50.000000,0.000000 0.000000,0.000000-100.000000,0.000000 0.000000,-25.000000 75.000000,0.000000 0.000000,-25.000000 50.000000,0.000000 0.000000,-100.000000 0.000000,0.000000 0.000000,50.000000 0.000000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21050.000000 36500.000000,'-150.000000'100.000000,"225.000000"-100.000000,0.000000 0.000000,100.000000-50.000000,0.000000 0.000000,50.000000 25.000000,0.000000 0.000000,-150.000000 25.000000,0.000000 0.000000,175.000000-25.000000,0.000000 0.000000,-100.000000 0.000000,0.000000 0.000000,100.000000 0.000000,0.000000 0.000000,50.000000-50.000000,0.000000 0.000000,-50.000000 50.000000,0.000000 0.000000,-75.000000 150.000000,0.000000 0.000000,-25.000000 50.000000,0.000000 0.000000,25.000000-100.000000,0.000000 0.000000,-100.000000-75.000000,0.000000 0.000000,275.000000-50.000000,0.000000 0.000000,0.000000 0.000000,0.000000 0.000000,-125.000000 50.000000,0.000000 0.000000,-150.000000 0.000000,0.000000 0.000000,125.000000 25.000000,0.000000 0.000000,-150.000000 0.000000,0.000000 0.000000,-25.000000 25.000000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73300.000000 24050.000000,'-50.000000'-50.000000,"75.000000"0.000000,0.000000 0.000000,50.000000 0.000000,0.000000 0.000000,-25.000000 25.000000,0.000000 0.000000,0.000000 25.000000,0.000000 0.000000,-25.000000 0.000000,0.000000 0.000000,-25.000000 25.000000,0.000000 0.000000,0.000000 0.000000,0.000000 0.000000,-50.000000-25.000000,0.000000 0.000000,-25.000000 25.000000,0.000000 0.000000,50.000000-25.000000,0.000000 0.000000,50.000000-25.000000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28400.000000 14000.000000,'100.000000'0.000000,"0.000000"0.000000,0.000000 0.000000,50.000000 0.000000,0.000000 0.000000,0.000000 0.000000,0.000000 0.000000,-100.000000 0.000000,0.000000 0.000000,150.000000 0.000000,0.000000 0.000000,-150.000000 0.000000,0.000000 0.000000,50.000000 0.000000,0.000000 0.000000,-50.000000 0.000000,0.000000 0.000000,175.000000-25.000000,0.000000 0.000000,0.000000 25.000000,0.000000 0.000000,25.000000-25.000000,0.000000 0.000000,-25.000000 25.000000,0.000000 0.000000,0.000000 0.000000,0.000000 0.000000,-25.000000 0.000000,0.000000 0.000000,-25.000000 0.000000,0.000000 0.000000,-100.000000 0.000000,0.000000 0.000000,-50.000000 0.000000,0.000000 0.000000,50.000000 0.000000,0.000000 0.000000,-50.000000 0.000000,0.000000 0.000000,50.000000 25.000000,0.000000 0.000000,-25.000000 0.000000,0.000000 0.000000,-25.000000-25.000000,0.000000 0.000000,-100.000000 0.000000,0.000000 0.000000,50.000000 0.000000,0.000000 0.000000,-25.000000-25.000000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846560835838318" units="cm"/>
      <inkml:brushProperty name="height" value="0.846560835838318" units="cm"/>
      <inkml:brushProperty name="color" value="#FFC000"/>
      <inkml:brushProperty name="transparency" value="128"/>
      <inkml:brushProperty name="ignorePressure" value="0"/>
    </inkml:brush>
  </inkml:definitions>
  <inkml:trace contextRef="#ctx0" brushRef="#br0">38000.000000 36050.000000,'-100.000000'0.000000,"175.000000"-25.000000,0.000000 0.000000,-50.000000 25.000000,0.000000 0.000000,100.000000 0.000000,0.000000 0.000000,50.000000 25.000000,0.000000 0.000000,100.000000-25.000000,0.000000 0.000000,50.000000-75.000000,0.000000 0.000000,-25.000000 25.000000,0.000000 0.000000,-25.000000 25.000000,0.000000 0.000000,-25.000000 50.000000,0.000000 0.000000,50.000000 25.000000,0.000000 0.000000,-75.000000-50.000000,0.000000 0.000000,-175.000000 0.000000,0.000000 0.000000,150.000000 25.000000,0.000000 0.000000,-125.000000-25.000000,0.000000 0.000000,175.000000 0.000000,0.000000 0.000000,-50.000000 25.000000,0.000000 0.000000,25.000000 0.000000,0.000000 0.000000,-25.000000-25.000000,0.000000 0.000000,0.000000 0.000000,0.000000 0.000000,0.000000 0.000000,0.000000 0.000000,-100.000000 25.000000,0.000000 0.000000,-50.000000-25.000000,0.000000 0.000000,100.000000 25.000000,0.000000 0.000000,-125.000000-25.000000,0.000000 0.000000,175.000000 25.000000,0.000000 0.000000,0.000000-25.000000,0.000000 0.000000,-25.000000 0.000000,0.000000 0.000000,-25.000000 0.000000,0.000000 0.000000,0.000000 25.000000,0.000000 0.000000,-25.000000-25.000000,0.000000 0.000000,-25.000000 0.000000,0.000000 0.000000,-25.000000 0.000000,0.000000 0.000000,-50.000000 0.000000,0.000000 0.000000,0.000000 0.000000,0.000000 0.000000,0.000000 0.000000,0.000000 0.000000,0.000000 0.000000,0.000000 0.000000,25.000000 0.000000,0.000000 0.000000,-25.000000 0.000000,0.000000 0.000000,0.000000 0.000000,0.000000 0.000000,0.000000 0.000000,0.000000 0.000000,-50.000000 0.000000,0.000000 0.000000,0.000000 0.000000,0.000000 0.000000,-25.000000-25.000000,0.000000 0.000000,-25.000000 0.000000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30650.000000 18700.000000,'0.000000'-50.000000,"0.000000"75.000000,0.000000 0.000000,25.000000 50.000000,0.000000 0.000000,-25.000000 25.000000,0.000000 0.000000,0.000000-25.000000,0.000000 0.000000,0.000000 75.000000,0.000000 0.000000,0.000000-25.000000,0.000000 0.000000,0.000000-25.000000,0.000000 0.000000,-25.000000 75.000000,0.000000 0.000000,25.000000 50.000000,0.000000 0.000000,-25.000000 50.000000,0.000000 0.000000,25.000000-50.000000,0.000000 0.000000,-25.000000-50.000000,0.000000 0.000000,25.000000 0.000000,0.000000 0.000000,0.000000-50.000000,0.000000 0.000000,0.000000 0.000000,0.000000 0.000000,0.000000-100.000000,0.000000 0.000000,0.000000-50.000000,0.000000 0.000000,-25.000000-25.000000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27350.000000 51850.000000,'-50.000000'0.000000,"25.000000"50.000000,0.000000 0.000000,100.000000-50.000000,0.000000 0.000000,75.000000-25.000000,0.000000 0.000000,-100.000000 0.000000,0.000000 0.000000,25.000000 0.000000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31000.000000 19150.000000,'-50.000000'50.000000,"100.000000"-50.000000,0.000000 0.000000,0.000000 0.000000,0.000000 0.000000,0.000000 0.000000,0.000000 0.000000,25.000000-25.000000,0.000000 0.000000,25.000000 0.000000,0.000000 0.000000,-50.000000 0.000000,0.000000 0.000000,-25.000000 25.000000,0.000000 0.000000,0.000000 0.000000,0.000000 0.000000,0.000000 0.000000,0.000000 0.000000,0.000000 0.000000,0.000000 0.000000,0.000000 0.000000,0.000000 0.000000,-25.000000 25.000000,0.000000 0.000000,25.000000 0.000000,0.000000 0.000000,-25.000000 0.000000,0.000000 0.000000,0.000000 25.000000,0.000000 0.000000,25.000000 25.000000,0.000000 0.000000,-25.000000 0.000000,0.000000 0.000000,0.000000 50.000000,0.000000 0.000000,0.000000 0.000000,0.000000 0.000000,25.000000-25.000000,0.000000 0.000000,-25.000000 100.000000,0.000000 0.000000,0.000000-50.000000,0.000000 0.000000,0.000000 0.000000,0.000000 0.000000,0.000000 0.000000,0.000000 0.000000,-25.000000-50.000000,0.000000 0.000000,25.000000 0.000000,0.000000 0.000000,-25.000000 0.000000,0.000000 0.000000,25.000000-50.000000,0.000000 0.000000,0.000000 0.000000,0.000000 0.000000,0.000000-25.000000,0.000000 0.000000,0.000000 0.000000,0.000000 0.000000,0.000000 0.000000,0.000000 0.000000,-25.000000-25.000000,0.000000 0.000000,0.000000 0.000000,0.000000 0.000000,0.000000-25.000000,0.000000 0.000000,0.000000-150.000000,0.000000 0.000000,0.000000 125.000000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30750.000000 20900.000000,'50.000000'0.000000,"0.000000"0.000000,0.000000 0.000000,100.000000 25.000000,0.000000 0.000000,0.000000-25.000000,0.000000 0.000000,-75.000000-25.000000,0.000000 0.000000,-50.000000 0.000000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30550.000000 22800.000000,'150.000000'0.000000,"-25.000000"-25.000000,0.000000 0.000000,75.000000-25.000000,0.000000 0.000000,-50.000000 0.000000,0.000000 0.000000,0.000000-25.000000,0.000000 0.000000,-100.000000 50.000000,0.000000 0.000000,-25.000000 25.000000,0.000000 0.000000,0.000000-25.000000,0.000000 0.000000,-75.000000 25.000000,0.000000 0.000000,25.000000 0.000000,0.000000 0.000000,-25.000000 25.000000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32700.000000 19900.000000,'-100.000000'0.000000,"75.000000"0.000000,0.000000 0.000000,75.000000 0.000000,0.000000 0.000000,-25.000000 0.000000,0.000000 0.000000,75.000000-25.000000,0.000000 0.000000,50.000000 0.000000,0.000000 0.000000,-100.000000 0.000000,0.000000 0.000000,200.000000-50.000000,0.000000 0.000000,0.000000 25.000000,0.000000 0.000000,-25.000000 0.000000,0.000000 0.000000,-25.000000 0.000000,0.000000 0.000000,-25.000000 0.000000,0.000000 0.000000,-100.000000 25.000000,0.000000 0.000000,-50.000000 25.000000,0.000000 0.000000,0.000000 0.000000,0.000000 0.000000,0.000000-25.000000,0.000000 0.000000,-50.000000 25.000000,0.000000 0.000000,0.000000-25.000000,0.000000 0.000000,-25.000000 25.000000,0.000000 0.000000,25.000000 0.000000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34350.000000 17650.000000,'50.000000'0.000000,"-25.000000"0.000000,0.000000 0.000000,0.000000 25.000000,0.000000 0.000000,0.000000-25.000000,0.000000 0.000000,25.000000 25.000000,0.000000 0.000000,-25.000000 25.000000,0.000000 0.000000,0.000000 25.000000,0.000000 0.000000,-25.000000-25.000000,0.000000 0.000000,25.000000 50.000000,0.000000 0.000000,-25.000000 25.000000,0.000000 0.000000,0.000000-25.000000,0.000000 0.000000,0.000000-75.000000,0.000000 0.000000,0.000000 125.000000,0.000000 0.000000,0.000000 0.000000,0.000000 0.000000,0.000000 0.000000,0.000000 0.000000,0.000000-25.000000,0.000000 0.000000,0.000000 0.000000,0.000000 0.000000,0.000000-25.000000,0.000000 0.000000,0.000000-25.000000,0.000000 0.000000,0.000000 0.000000,0.000000 0.000000,0.000000-50.000000,0.000000 0.000000,0.000000 125.000000,0.000000 0.000000,0.000000-75.000000,0.000000 0.000000,0.000000-25.000000,0.000000 0.000000,0.000000 50.000000,0.000000 0.000000,0.000000 25.000000,0.000000 0.000000,0.000000-25.000000,0.000000 0.000000,0.000000 50.000000,0.000000 0.000000,0.000000 0.000000,0.000000 0.000000,-25.000000-25.000000,0.000000 0.000000,25.000000-25.000000,0.000000 0.000000,-25.000000-50.000000,0.000000 0.000000,25.000000 25.000000,0.000000 0.000000,0.000000-50.000000,0.000000 0.000000,0.000000 75.000000,0.000000 0.000000,0.000000-75.000000,0.000000 0.000000,0.000000 50.000000,0.000000 0.000000,0.000000-25.000000,0.000000 0.000000,-25.000000-25.000000,0.000000 0.000000,0.000000-25.000000,0.000000 0.000000,-25.000000 0.000000,0.000000 0.000000,0.000000 0.000000,0.000000 0.000000,0.000000 0.000000,0.000000 0.000000,-50.000000-50.000000,0.000000 0.000000,75.000000 0.000000,0.000000 0.000000,0.000000 25.000000,0.000000 0.000000,-75.000000-100.000000,0.000000 0.000000,25.000000 50.000000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33150.000000 21100.000000,'0.000000'50.000000,"100.000000"-50.000000,0.000000 0.000000,75.000000 25.000000,0.000000 0.000000,0.000000 25.000000,0.000000 0.000000,-75.000000-50.000000,0.000000 0.000000,-75.000000 0.000000,0.000000 0.000000,-100.000000-50.000000,0.000000 0.000000,25.000000 50.000000,0.000000 0.000000,25.000000-25.000000,0.000000 0.000000,-25.000000 0.000000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30750.000000 35300.000000,'0.000000'-50.000000,"-25.000000"50.000000,0.000000 0.000000,0.000000 25.000000,0.000000 0.000000,25.000000 75.000000,0.000000 0.000000,0.000000 50.000000,0.000000 0.000000,-25.000000 25.000000,0.000000 0.000000,0.000000 50.000000,0.000000 0.000000,25.000000 25.000000,0.000000 0.000000,-25.000000-100.000000,0.000000 0.000000,25.000000-100.000000,0.000000 0.000000,-25.000000 75.000000,0.000000 0.000000,25.000000-75.000000,0.000000 0.000000,-25.000000-25.000000,0.000000 0.000000,25.000000-50.000000,0.000000 0.000000,0.000000-50.000000,0.000000 0.000000,0.000000-25.000000,0.000000 0.000000,25.000000 25.000000,0.000000 0.000000,0.000000-25.000000,0.000000 0.000000,25.000000-25.000000,0.000000 0.000000,25.000000 0.000000,0.000000 0.000000,25.000000 50.000000,0.000000 0.000000,-50.000000 50.000000,0.000000 0.000000,0.000000 25.000000,0.000000 0.000000,0.000000 0.000000,0.000000 0.000000,0.000000 0.000000,0.000000 0.000000,-25.000000 0.000000,0.000000 0.000000,0.000000 25.000000,0.000000 0.000000,-25.000000 50.000000,0.000000 0.000000,0.000000 0.000000,0.000000 0.000000,0.000000-50.000000,0.000000 0.000000,0.000000 50.000000,0.000000 0.000000,0.000000-50.000000,0.000000 0.000000,-25.000000 100.000000,0.000000 0.000000,25.000000 0.000000,0.000000 0.000000,0.000000-25.000000,0.000000 0.000000,50.000000-75.000000,0.000000 0.000000,25.000000-25.000000,0.000000 0.000000,50.000000-50.000000,0.000000 0.000000,-25.000000-25.000000,0.000000 0.000000,-75.000000 75.000000,0.000000 0.000000,100.000000-125.000000,0.000000 0.000000,-50.000000 25.000000,0.000000 0.000000,-50.000000 75.000000,0.000000 0.000000,25.000000-75.000000,0.000000 0.000000,-50.000000 25.000000,0.000000 0.000000,0.000000 50.000000,0.000000 0.000000,-25.000000 25.000000,0.000000 0.000000,-50.000000 50.000000,0.000000 0.000000,25.000000 50.000000,0.000000 0.000000,25.000000 50.000000,0.000000 0.000000,25.000000-25.000000,0.000000 0.000000,50.000000-100.000000,0.000000 0.000000,50.000000-50.000000,0.000000 0.000000,-25.000000-100.000000,0.000000 0.000000,-25.000000 25.000000,0.000000 0.000000,-50.000000 75.000000,0.000000 0.000000,0.000000 0.000000,0.000000 0.000000,0.000000 0.000000,0.000000 0.000000,-25.000000 0.000000,0.000000 0.000000,0.000000 25.000000,0.000000 0.000000,0.000000 0.000000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33400.000000 36850.000000,'0.000000'-50.000000,"0.000000"125.000000,0.000000 0.000000,0.000000 25.000000,0.000000 0.000000,0.000000 25.000000,0.000000 0.000000,0.000000-75.000000,0.000000 0.000000,0.000000-25.000000,0.000000 0.000000,0.000000 25.000000,0.000000 0.000000,75.000000-50.000000,0.000000 0.000000,0.000000-50.000000,0.000000 0.000000,25.000000-50.000000,0.000000 0.000000,-25.000000-50.000000,0.000000 0.000000,-25.000000 75.000000,0.000000 0.000000,-25.000000 50.000000,0.000000 0.000000,25.000000 0.000000,0.000000 0.000000,-50.000000 0.000000,0.000000 0.000000,25.000000 25.000000,0.000000 0.000000,-25.000000 25.000000,0.000000 0.000000,0.000000 0.000000,0.000000 0.000000,0.000000 125.000000,0.000000 0.000000,0.000000-25.000000,0.000000 0.000000,0.000000-25.000000,0.000000 0.000000,0.000000-75.000000,0.000000 0.000000,0.000000-50.000000,0.000000 0.000000,0.000000-50.000000,0.000000 0.000000,0.000000 25.000000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32600.000000 35200.000000,'0.000000'-100.000000,"0.000000"75.000000,0.000000 0.000000,25.000000 25.000000,0.000000 0.000000,50.000000 75.000000,0.000000 0.000000,25.000000 25.000000,0.000000 0.000000,-50.000000-25.000000,0.000000 0.000000,-25.000000-75.000000,0.000000 0.000000,-25.000000-25.000000,0.000000 0.000000,25.000000 0.000000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14050.000000 50800.000000,'0.000000'-50.000000,"25.000000"25.000000,0.000000 0.000000,-75.000000 200.000000,0.000000 0.000000,-100.000000 150.000000,0.000000 0.000000,-75.000000 50.000000,0.000000 0.000000,50.000000-125.000000,0.000000 0.000000,100.000000-150.000000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30600.000000 50950.000000,'-50.000000'-50.000000,"25.000000"50.000000,0.000000 0.000000,0.000000 25.000000,0.000000 0.000000,25.000000 0.000000,0.000000 0.000000,-25.000000 50.000000,0.000000 0.000000,25.000000 0.000000,0.000000 0.000000,0.000000-25.000000,0.000000 0.000000,0.000000 75.000000,0.000000 0.000000,25.000000 0.000000,0.000000 0.000000,75.000000-75.000000,0.000000 0.000000,75.000000-50.000000,0.000000 0.000000,50.000000-75.000000,0.000000 0.000000,-25.000000 0.000000,0.000000 0.000000,-100.000000 0.000000,0.000000 0.000000,-50.000000 50.000000,0.000000 0.000000,-50.000000 0.000000,0.000000 0.000000,-25.000000 0.000000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14000.000000 52200.000000,'0.000000'50.000000,"0.000000"-25.000000,0.000000 0.000000,0.000000 25.000000,0.000000 0.000000,25.000000 50.000000,0.000000 0.000000,0.000000 25.000000,0.000000 0.000000,-25.000000 25.000000,0.000000 0.000000,0.000000 50.000000,0.000000 0.000000,0.000000 0.000000,0.000000 0.000000,0.000000-50.000000,0.000000 0.000000,0.000000-100.000000,0.000000 0.000000,0.000000 125.000000,0.000000 0.000000,0.000000-25.000000,0.000000 0.000000,0.000000-100.000000,0.000000 0.000000,0.000000 100.000000,0.000000 0.000000,0.000000-25.000000,0.000000 0.000000,0.000000-50.000000,0.000000 0.000000,0.000000 0.000000,0.000000 0.000000,0.000000-50.000000,0.000000 0.000000,0.000000 25.000000,0.000000 0.000000,-50.000000-150.000000,0.000000 0.000000,25.000000 50.000000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15000.000000 52400.000000,'50.000000'-100.000000,"-50.000000"75.000000,0.000000 0.000000,25.000000 25.000000,0.000000 0.000000,-25.000000 25.000000,0.000000 0.000000,0.000000 0.000000,0.000000 0.000000,25.000000 50.000000,0.000000 0.000000,0.000000 50.000000,0.000000 0.000000,-25.000000 25.000000,0.000000 0.000000,0.000000 0.000000,0.000000 0.000000,0.000000-25.000000,0.000000 0.000000,0.000000-75.000000,0.000000 0.000000,-25.000000-100.000000,0.000000 0.000000,25.000000 0.000000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16650.000000 50200.000000,'-100.000000'50.000000,"50.000000"-50.000000,0.000000 0.000000,0.000000 25.000000,0.000000 0.000000,50.000000 0.000000,0.000000 0.000000,0.000000 0.000000,0.000000 0.000000,100.000000 25.000000,0.000000 0.000000,0.000000-25.000000,0.000000 0.000000,0.000000 0.000000,0.000000 0.000000,-25.000000 0.000000,0.000000 0.000000,-50.000000-25.000000,0.000000 0.000000,25.000000 25.000000,0.000000 0.000000,-25.000000-25.000000,0.000000 0.000000,-25.000000 25.000000,0.000000 0.000000,0.000000 0.000000,0.000000 0.000000,-50.000000 75.000000,0.000000 0.000000,-25.000000 25.000000,0.000000 0.000000,0.000000-25.000000,0.000000 0.000000,0.000000 0.000000,0.000000 0.000000,50.000000-50.000000,0.000000 0.000000,25.000000-25.000000,0.000000 0.000000,0.000000-75.000000,0.000000 0.000000,0.000000 25.000000,0.000000 0.000000,25.000000-25.000000,0.000000 0.000000,-25.000000 25.000000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15650.000000 51850.000000,'-50.000000'0.000000,"25.000000"0.000000,0.000000 0.000000,25.000000 25.000000,0.000000 0.000000,25.000000-25.000000,0.000000 0.000000,25.000000 0.000000,0.000000 0.000000,-25.000000 0.000000,0.000000 0.000000,100.000000 0.000000,0.000000 0.000000,0.000000-25.000000,0.000000 0.000000,-75.000000 25.000000,0.000000 0.000000,125.000000-50.000000,0.000000 0.000000,0.000000 25.000000,0.000000 0.000000,-75.000000 0.000000,0.000000 0.000000,50.000000 0.000000,0.000000 0.000000,-75.000000 0.000000,0.000000 0.000000,-100.000000 25.000000,0.000000 0.000000,0.000000 0.000000,0.000000 0.000000,0.000000 0.000000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16600.000000 52500.000000,'0.000000'-50.000000,"0.000000"75.000000,0.000000 0.000000,0.000000 50.000000,0.000000 0.000000,0.000000-50.000000,0.000000 0.000000,-75.000000 125.000000,0.000000 0.000000,-25.000000 25.000000,0.000000 0.000000,50.000000-75.000000,0.000000 0.000000,25.000000-75.000000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16650.000000 52950.000000,'0.000000'100.000000,"25.000000"-100.000000,0.000000 0.000000,50.000000 25.000000,0.000000 0.000000,50.000000-25.000000,0.000000 0.000000,-25.000000 0.000000,0.000000 0.000000,-25.000000-25.000000,0.000000 0.000000,-25.000000 0.000000,0.000000 0.000000,-25.000000 25.000000,0.000000 0.000000,-25.000000-25.000000,0.000000 0.000000,-50.000000 25.000000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15700.000000 54350.000000,'-50.000000'0.000000,"50.000000"25.000000,0.000000 0.000000,25.000000-25.000000,0.000000 0.000000,0.000000 0.000000,0.000000 0.000000,25.000000 0.000000,0.000000 0.000000,25.000000 0.000000,0.000000 0.000000,100.000000-50.000000,0.000000 0.000000,-50.000000 25.000000,0.000000 0.000000,-100.000000 0.000000,0.000000 0.000000,150.000000-25.000000,0.000000 0.000000,-50.000000 0.000000,0.000000 0.000000,-25.000000 0.000000,0.000000 0.000000,-50.000000 0.000000,0.000000 0.000000,-25.000000 0.000000,0.000000 0.000000,-25.000000 25.000000,0.000000 0.000000,-25.000000 25.000000,0.000000 0.000000,0.000000 0.000000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17100.000000 53700.000000,'50.000000'-50.000000,"-50.000000"75.000000,0.000000 0.000000,0.000000 25.000000,0.000000 0.000000,-50.000000 75.000000,0.000000 0.000000,0.000000 25.000000,0.000000 0.000000,-50.000000 25.000000,0.000000 0.000000,0.000000-50.000000,0.000000 0.000000,50.000000-75.000000,0.000000 0.000000,-75.000000 75.000000,0.000000 0.000000,75.000000-75.000000,0.000000 0.000000,-75.000000 50.000000,0.000000 0.000000,25.000000-50.000000,0.000000 0.000000,50.000000-50.000000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17050.000000 54550.000000,'50.000000'50.000000,"-25.000000"-25.000000,0.000000 0.000000,0.000000 0.000000,0.000000 0.000000,25.000000 0.000000,0.000000 0.000000,-25.000000 0.000000,0.000000 0.000000,0.000000-25.000000,0.000000 0.000000,0.000000 25.000000,0.000000 0.000000,0.000000-25.000000,0.000000 0.000000,0.000000 0.000000,0.000000 0.000000,-25.000000 25.000000,0.000000 0.000000,25.000000-25.000000,0.000000 0.000000,0.000000 25.000000,0.000000 0.000000,0.000000-25.000000,0.000000 0.000000,0.000000 25.000000,0.000000 0.000000,25.000000 0.000000,0.000000 0.000000,-25.000000-25.000000,0.000000 0.000000,0.000000 25.000000,0.000000 0.000000,0.000000 0.000000,0.000000 0.000000,0.000000 0.000000,0.000000 0.000000,0.000000 0.000000,0.000000 0.000000,0.000000 0.000000,0.000000 0.000000,0.000000-25.000000,0.000000 0.000000,0.000000 25.000000,0.000000 0.000000,25.000000 0.000000,0.000000 0.000000,0.000000 0.000000,0.000000 0.000000,25.000000 25.000000,0.000000 0.000000,50.000000-25.000000,0.000000 0.000000,-50.000000 0.000000,0.000000 0.000000,-50.000000-25.000000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19350.000000 44850.000000,'0.000000'-100.000000,"0.000000"75.000000,0.000000 0.000000,0.000000 100.000000,0.000000 0.000000,0.000000 50.000000,0.000000 0.000000,0.000000 75.000000,0.000000 0.000000,-25.000000-50.000000,0.000000 0.000000,25.000000-75.000000,0.000000 0.000000,0.000000 75.000000,0.000000 0.000000,0.000000-100.000000,0.000000 0.000000,-25.000000 150.000000,0.000000 0.000000,0.000000-75.000000,0.000000 0.000000,25.000000-50.000000,0.000000 0.000000,0.000000-100.000000,0.000000 0.000000,0.000000-75.000000,0.000000 0.000000,0.000000-25.000000,0.000000 0.000000,0.000000 100.000000,0.000000 0.000000,0.000000-100.000000,0.000000 0.000000,0.000000 100.000000,0.000000 0.000000,0.000000-100.000000,0.000000 0.000000,0.000000 50.000000,0.000000 0.000000,0.000000 25.000000,0.000000 0.000000,0.000000 150.000000,0.000000 0.000000,-25.000000 75.000000,0.000000 0.000000,25.000000 75.000000,0.000000 0.000000,0.000000-75.000000,0.000000 0.000000,0.000000-100.000000,0.000000 0.000000,0.000000 150.000000,0.000000 0.000000,0.000000-125.000000,0.000000 0.000000,0.000000-75.000000,0.000000 0.000000,-25.000000-25.000000,0.000000 0.000000,0.000000-25.000000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31750.000000 51250.000000,'-50.000000'-150.000000,"0.000000"125.000000,0.000000 0.000000,25.000000 50.000000,0.000000 0.000000,25.000000 0.000000,0.000000 0.000000,-50.000000 100.000000,0.000000 0.000000,50.000000-75.000000,0.000000 0.000000,-75.000000 175.000000,0.000000 0.000000,75.000000-150.000000,0.000000 0.000000,-75.000000 250.000000,0.000000 0.000000,50.000000-125.000000,0.000000 0.000000,25.000000-175.000000,0.000000 0.000000,50.000000-25.000000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18800.000000 47700.000000,'-50.000000'0.000000,"50.000000"25.000000,0.000000 0.000000,100.000000 25.000000,0.000000 0.000000,50.000000-50.000000,0.000000 0.000000,50.000000-150.000000,0.000000 0.000000,-25.000000-25.000000,0.000000 0.000000,-100.000000 75.000000,0.000000 0.000000,-50.000000 50.000000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59350.000000 7300.000000,'0.000000'-50.000000,"50.000000"50.000000,0.000000 0.000000,50.000000 75.000000,0.000000 0.000000,-25.000000 25.000000,0.000000 0.000000,-50.000000-75.000000,0.000000 0.000000,25.000000 75.000000,0.000000 0.000000,-25.000000-75.000000,0.000000 0.000000,-25.000000 75.000000,0.000000 0.000000,0.000000-75.000000,0.000000 0.000000,-25.000000 100.000000,0.000000 0.000000,-50.000000-25.000000,0.000000 0.000000,-50.000000 25.000000,0.000000 0.000000,-25.000000 0.000000,0.000000 0.000000,100.000000-100.000000,0.000000 0.000000,100.000000-50.000000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59650.000000 10250.000000,'0.000000'50.000000,"-25.000000"-50.000000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29350.000000 14150.000000,'-50.000000'0.000000,"75.000000"0.000000,0.000000 0.000000,0.000000 0.000000,0.000000 0.000000,50.000000 0.000000,0.000000 0.000000,-25.000000 0.000000,0.000000 0.000000,0.000000 0.000000,0.000000 0.000000,100.000000 0.000000,0.000000 0.000000,-75.000000 0.000000,0.000000 0.000000,25.000000 0.000000,0.000000 0.000000,75.000000-25.000000,0.000000 0.000000,-25.000000 0.000000,0.000000 0.000000,-50.000000 25.000000,0.000000 0.000000,-50.000000 0.000000,0.000000 0.000000,25.000000 0.000000,0.000000 0.000000,-25.000000 0.000000,0.000000 0.000000,0.000000 0.000000,0.000000 0.000000,0.000000 0.000000,0.000000 0.000000,25.000000 0.000000,0.000000 0.000000,-25.000000 25.000000,0.000000 0.000000,-25.000000-25.000000,0.000000 0.000000,25.000000 0.000000,0.000000 0.000000,0.000000 25.000000,0.000000 0.000000,0.000000-25.000000,0.000000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0.000000,25.000000 0.000000,0.000000 0.000000,-25.000000 0.000000,0.000000 0.000000,0.000000 0.000000,0.000000 0.000000,25.000000 0.000000,0.000000 0.000000,-25.000000 0.000000,0.000000 0.000000,75.000000 0.000000,0.000000 0.000000,0.000000 0.000000,0.000000 0.000000,-50.000000 0.000000,0.000000 0.000000,0.000000 0.000000,0.000000 0.000000,0.000000 0.000000,0.000000 0.000000,0.000000 0.000000,0.000000 0.000000,0.000000-25.000000,0.000000 0.000000,0.000000 25.000000,0.000000 0.000000,0.000000 0.000000,0.000000 0.000000,-25.000000 0.000000,0.000000 0.000000,50.000000 0.000000,0.000000 0.000000,-50.000000 0.000000,0.000000 0.000000,0.000000 0.000000,0.000000 0.000000,-25.000000 0.000000,0.000000 0.000000,0.000000 0.000000,0.000000 0.000000,0.000000 25.000000,0.000000 0.000000,0.000000-25.000000,0.000000 0.000000,0.000000 0.000000,0.000000 0.000000,-25.000000 25.000000,0.000000 0.000000,25.000000-25.000000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45650.000000 14200.000000,'0.000000'50.000000,"0.000000"25.000000,0.000000 0.000000,0.000000-50.000000,0.000000 0.000000,25.000000-25.000000,0.000000 0.000000,0.000000 25.000000,0.000000 0.000000,0.000000-25.000000,0.000000 0.000000,25.000000 0.000000,0.000000 0.000000,0.000000 25.000000,0.000000 0.000000,25.000000-25.000000,0.000000 0.000000,25.000000-25.000000,0.000000 0.000000,-25.000000 0.000000,0.000000 0.000000,50.000000 0.000000,0.000000 0.000000,-25.000000 0.000000,0.000000 0.000000,0.000000 0.000000,0.000000 0.000000,25.000000 0.000000,0.000000 0.000000,0.000000-25.000000,0.000000 0.000000,-25.000000 50.000000,0.000000 0.000000,25.000000 0.000000,0.000000 0.000000,0.000000-25.000000,0.000000 0.000000,-25.000000 25.000000,0.000000 0.000000,0.000000 0.000000,0.000000 0.000000,0.000000 0.000000,0.000000 0.000000,0.000000 25.000000,0.000000 0.000000,0.000000-25.000000,0.000000 0.000000,0.000000 25.000000,0.000000 0.000000,25.000000 0.000000,0.000000 0.000000,325.000000 0.000000,0.000000 0.000000,-25.000000-25.000000,0.000000 0.000000,-325.000000 0.000000,0.000000 0.000000,25.000000 0.000000,0.000000 0.000000,0.000000 0.000000,0.000000 0.000000,-25.000000 0.000000,0.000000 0.000000,0.000000 0.000000,0.000000 0.000000,25.000000 0.000000,0.000000 0.000000,-25.000000 0.000000,0.000000 0.000000,0.000000 0.000000,0.000000 0.000000,0.000000 0.000000,0.000000 0.000000,0.000000 0.000000,0.000000 0.000000,25.000000 25.000000,0.000000 0.000000,-25.000000 0.000000,0.000000 0.000000,0.000000-25.000000,0.000000 0.000000,25.000000 25.000000,0.000000 0.000000,0.000000 0.000000,0.000000 0.000000,150.000000-25.000000,0.000000 0.000000,-150.000000 0.000000,0.000000 0.000000,0.000000 0.000000,0.000000 0.000000,25.000000 0.000000,0.000000 0.000000,-25.000000 0.000000,0.000000 0.000000,25.000000 0.000000,0.000000 0.000000,-25.000000 0.000000,0.000000 0.000000,0.000000 0.000000,0.000000 0.000000,-25.000000 25.000000,0.000000 0.000000,25.000000-25.000000,0.000000 0.000000,-25.000000 25.000000,0.000000 0.000000,0.000000 0.000000,0.000000 0.000000,0.000000-25.000000,0.000000 0.000000,0.000000 25.000000,0.000000 0.000000,0.000000 0.000000,0.000000 0.000000,-25.000000-25.000000,0.000000 0.000000,0.000000 25.000000,0.000000 0.000000,25.000000-25.000000,0.000000 0.000000,-25.000000 0.000000,0.000000 0.000000,-25.000000 0.000000,0.000000 0.000000,0.000000 25.000000,0.000000 0.000000,0.000000-25.000000,0.000000 0.000000,0.000000 0.000000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39850.000000 48200.000000,'250.000000'0.000000,"-125.000000"-25.000000,0.000000 0.000000,-75.000000 25.000000,0.000000 0.000000,225.000000-100.000000,0.000000 0.000000,-200.000000 100.000000,0.000000 0.000000,75.000000-25.000000,0.000000 0.000000,-75.000000 0.000000,0.000000 0.000000,25.000000 25.000000,0.000000 0.000000,-25.000000 0.000000,0.000000 0.000000,0.000000 0.000000,0.000000 0.000000,25.000000 0.000000,0.000000 0.000000,-25.000000 0.000000,0.000000 0.000000,0.000000 0.000000,0.000000 0.000000,25.000000 25.000000,0.000000 0.000000,0.000000-25.000000,0.000000 0.000000,0.000000 0.000000,0.000000 0.000000,-25.000000 25.000000,0.000000 0.000000,25.000000-25.000000,0.000000 0.000000,100.000000 25.000000,0.000000 0.000000,-75.000000 0.000000,0.000000 0.000000,-25.000000-25.000000,0.000000 0.000000,0.000000 25.000000,0.000000 0.000000,-25.000000-25.000000,0.000000 0.000000,25.000000 25.000000,0.000000 0.000000,25.000000-25.000000,0.000000 0.000000,-50.000000 25.000000,0.000000 0.000000,50.000000-25.000000,0.000000 0.000000,-25.000000 25.000000,0.000000 0.000000,0.000000-25.000000,0.000000 0.000000,0.000000 0.000000,0.000000 0.000000,25.000000 0.000000,0.000000 0.000000,-25.000000 25.000000,0.000000 0.000000,0.000000-25.000000,0.000000 0.000000,25.000000 0.000000,0.000000 0.000000,-25.000000 0.000000,0.000000 0.000000,0.000000 0.000000,0.000000 0.000000,25.000000-25.000000,0.000000 0.000000,-25.000000 25.000000,0.000000 0.000000,25.000000 0.000000,0.000000 0.000000,-25.000000-25.000000,0.000000 0.000000,25.000000 25.000000,0.000000 0.000000,-25.000000 0.000000,0.000000 0.000000,0.000000 0.000000,0.000000 0.000000,0.000000 0.000000,0.000000 0.000000,0.000000 0.000000,0.000000 0.000000,0.000000 0.000000,0.000000 0.000000,-25.000000 0.000000,0.000000 0.000000,25.000000 0.000000,0.000000 0.000000,0.000000 0.000000,0.000000 0.000000,75.000000 25.000000,0.000000 0.000000,-75.000000-25.000000,0.000000 0.000000,-25.000000 25.000000,0.000000 0.000000,25.000000-25.000000,0.000000 0.000000,0.000000 0.000000,0.000000 0.000000,-25.000000 0.000000,0.000000 0.000000,25.000000 0.000000,0.000000 0.000000,0.000000 0.000000,0.000000 0.000000,0.000000 0.000000,0.000000 0.000000,0.000000 0.000000,0.000000 0.000000,0.000000 0.000000,0.000000 0.000000,25.000000-25.000000,0.000000 0.000000,0.000000 25.000000,0.000000 0.000000,-25.000000 0.000000,0.000000 0.000000,25.000000-25.000000,0.000000 0.000000,-25.000000 25.000000,0.000000 0.000000,25.000000 0.000000,0.000000 0.000000,-25.000000-25.000000,0.000000 0.000000,25.000000 25.000000,0.000000 0.000000,0.000000 0.000000,0.000000 0.000000,0.000000 0.000000,0.000000 0.000000,0.000000 0.000000,0.000000 0.000000,25.000000 0.000000,0.000000 0.000000,-25.000000 0.000000,0.000000 0.000000,0.000000 0.000000,0.000000 0.000000,25.000000-25.000000,0.000000 0.000000,0.000000 25.000000,0.000000 0.000000,0.000000 0.000000,0.000000 0.000000,0.000000-25.000000,0.000000 0.000000,0.000000 25.000000,0.000000 0.000000,650.000000 75.000000,0.000000 0.000000,-325.000000-25.000000,0.000000 0.000000,-100.000000-25.000000,0.000000 0.000000,-200.000000-25.000000,0.000000 0.000000,-125.000000 0.000000,0.000000 0.000000,0.000000 0.000000,0.000000 0.000000,0.000000 0.000000,0.000000 0.000000,-25.000000 0.000000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23000.000000 16500.000000,'-50.000000'-50.000000,"25.000000"50.000000,0.000000 0.000000,25.000000-25.000000,0.000000 0.000000,-25.000000 25.000000,0.000000 0.000000,50.000000 0.000000,0.000000 0.000000,0.000000 25.000000,0.000000 0.000000,0.000000-25.000000,0.000000 0.000000,-25.000000 25.000000,0.000000 0.000000,25.000000-25.000000,0.000000 0.000000,-25.000000 25.000000,0.000000 0.000000,25.000000-25.000000,0.000000 0.000000,-25.000000 25.000000,0.000000 0.000000,25.000000 25.000000,0.000000 0.000000,0.000000 0.000000,0.000000 0.000000,-25.000000-25.000000,0.000000 0.000000,25.000000 0.000000,0.000000 0.000000,0.000000 25.000000,0.000000 0.000000,0.000000 25.000000,0.000000 0.000000,0.000000 0.000000,0.000000 0.000000,-25.000000-50.000000,0.000000 0.000000,0.000000 25.000000,0.000000 0.000000,25.000000 0.000000,0.000000 0.000000,-25.000000-25.000000,0.000000 0.000000,0.000000 50.000000,0.000000 0.000000,0.000000-25.000000,0.000000 0.000000,0.000000 0.000000,0.000000 0.000000,0.000000 0.000000,0.000000 0.000000,25.000000 75.000000,0.000000 0.000000,-25.000000-75.000000,0.000000 0.000000,0.000000 25.000000,0.000000 0.000000,0.000000-25.000000,0.000000 0.000000,0.000000 0.000000,0.000000 0.000000,0.000000 0.000000,0.000000 0.000000,0.000000 0.000000,0.000000 0.000000,0.000000 25.000000,0.000000 0.000000,25.000000 0.000000,0.000000 0.000000,-25.000000-50.000000,0.000000 0.000000,0.000000 0.000000,0.000000 0.000000,0.000000 0.000000,0.000000 0.000000,0.000000 50.000000,0.000000 0.000000,0.000000-100.000000,0.000000 0.000000,-25.000000 0.000000,0.000000 0.000000,25.000000-50.000000,0.000000 0.000000,-25.000000 25.000000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23450.000000 16850.000000,'100.000000'0.000000,"-75.000000"0.000000,0.000000 0.000000,0.000000 0.000000,0.000000 0.000000,25.000000 0.000000,0.000000 0.000000,-25.000000 0.000000,0.000000 0.000000,25.000000 0.000000,0.000000 0.000000,100.000000-25.000000,0.000000 0.000000,-100.000000 25.000000,0.000000 0.000000,25.000000-25.000000,0.000000 0.000000,0.000000 0.000000,0.000000 0.000000,-25.000000 25.000000,0.000000 0.000000,-25.000000 0.000000,0.000000 0.000000,50.000000-25.000000,0.000000 0.000000,-25.000000 25.000000,0.000000 0.000000,-25.000000 0.000000,0.000000 0.000000,0.000000 0.000000,0.000000 0.000000,0.000000 0.000000,0.000000 0.000000,25.000000 0.000000,0.000000 0.000000,-25.000000 0.000000,0.000000 0.000000,0.000000 0.000000,0.000000 0.000000,0.000000 0.000000,0.000000 0.000000,0.000000 0.000000,0.000000 0.000000,0.000000-25.000000,0.000000 0.000000,0.000000 25.000000,0.000000 0.000000,0.000000 0.000000,0.000000 0.000000,0.000000 0.000000,0.000000 0.000000,0.000000-25.000000,0.000000 0.000000,0.000000 25.000000,0.000000 0.000000,-25.000000 25.000000,0.000000 0.000000,25.000000-25.000000,0.000000 0.000000,-25.000000 25.000000,0.000000 0.000000,25.000000-25.000000,0.000000 0.000000,0.000000 0.000000,0.000000 0.000000,0.000000 25.000000,0.000000 0.000000,0.000000-25.000000,0.000000 0.000000,0.000000 0.000000,0.000000 0.000000,0.000000 0.000000,0.000000 0.000000,0.000000 0.000000,0.000000 0.000000,0.000000 0.000000,0.000000 0.000000,-25.000000 25.000000,0.000000 0.000000,0.000000 0.000000,0.000000 0.000000,-25.000000-25.000000,0.000000 0.000000,0.000000 50.000000,0.000000 0.000000,25.000000-25.000000,0.000000 0.000000,-25.000000 0.000000,0.000000 0.000000,25.000000 0.000000,0.000000 0.000000,-50.000000 100.000000,0.000000 0.000000,0.000000-25.000000,0.000000 0.000000,50.000000-50.000000,0.000000 0.000000,-25.000000-25.000000,0.000000 0.000000,0.000000 25.000000,0.000000 0.000000,25.000000-25.000000,0.000000 0.000000,-25.000000 0.000000,0.000000 0.000000,25.000000 25.000000,0.000000 0.000000,-25.000000 0.000000,0.000000 0.000000,0.000000 0.000000,0.000000 0.000000,25.000000-25.000000,0.000000 0.000000,-25.000000 25.000000,0.000000 0.000000,0.000000-25.000000,0.000000 0.000000,25.000000 25.000000,0.000000 0.000000,0.000000-25.000000,0.000000 0.000000,-25.000000 25.000000,0.000000 0.000000,25.000000-25.000000,0.000000 0.000000,-25.000000 0.000000,0.000000 0.000000,25.000000 0.000000,0.000000 0.000000,0.000000 0.000000,0.000000 0.000000,0.000000 0.000000,0.000000 0.000000,-25.000000-25.000000,0.000000 0.000000,25.000000-50.000000,0.000000 0.000000,0.000000 25.000000,0.000000 0.000000,0.000000 0.000000,0.000000 0.000000,0.000000 0.000000,0.000000 0.000000,0.000000 0.000000,0.000000 0.000000,0.000000-25.000000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23750.000000 17800.000000,'-50.000000'0.000000,"75.000000"0.000000,0.000000 0.000000,0.000000 0.000000,0.000000 0.000000,-25.000000 25.000000,0.000000 0.000000,25.000000-25.000000,0.000000 0.000000,0.000000 0.000000,0.000000 0.000000,25.000000 0.000000,0.000000 0.000000,0.000000 0.000000,0.000000 0.000000,-25.000000 0.000000,0.000000 0.000000,25.000000 0.000000,0.000000 0.000000,-25.000000-25.000000,0.000000 0.000000,25.000000 25.000000,0.000000 0.000000,0.000000-25.000000,0.000000 0.000000,-25.000000 25.000000,0.000000 0.000000,25.000000 0.000000,0.000000 0.000000,0.000000-25.000000,0.000000 0.000000,-25.000000 25.000000,0.000000 0.000000,0.000000 0.000000,0.000000 0.000000,0.000000-25.000000,0.000000 0.000000,0.000000 25.000000,0.000000 0.000000,-50.000000 0.000000,0.000000 0.000000,0.000000 25.000000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23550.000000 19100.000000,'0.000000'50.000000,"0.000000"-25.000000,0.000000 0.000000,50.000000-25.000000,0.000000 0.000000,0.000000 0.000000,0.000000 0.000000,75.000000-50.000000,0.000000 0.000000,-50.000000 25.000000,0.000000 0.000000,50.000000 0.000000,0.000000 0.000000,-25.000000 25.000000,0.000000 0.000000,-50.000000-25.000000,0.000000 0.000000,25.000000 25.000000,0.000000 0.000000,-25.000000-25.000000,0.000000 0.000000,0.000000 0.000000,0.000000 0.000000,-25.000000 25.000000,0.000000 0.000000,0.000000 0.000000,0.000000 0.000000,-25.000000-25.000000,0.000000 0.000000,25.000000 25.000000,0.000000 0.000000,-50.000000 0.000000,0.000000 0.000000,0.000000 0.000000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2-02-22T00:55:47"/>
    </inkml:context>
    <inkml:brush xml:id="br0">
      <inkml:brushProperty name="width" value="0.0461" units="cm"/>
      <inkml:brushProperty name="height" value="0.0461" units="cm"/>
      <inkml:brushProperty name="color" value="#FF0000"/>
    </inkml:brush>
  </inkml:definitions>
  <inkml:trace contextRef="#ctx0" brushRef="#br0">9800.000000 61435.000000 904,'17.000000'-10.000000'-29,"-2.000000"3.000000"8 ,-1.000000 2.000000 8,-1.000000 4.000000 9,-1.000000 1.000000 4,2.000000 0.000000 0,2.000000 0.000000 1,1.000000 0.000000 0,2.000000 0.000000 2,3.000000 0.000000 0,3.000000 0.000000 2,3.000000 0.000000 0,1.000000 0.000000 1,1.000000 1.000000-1,-1.000000 1.000000 0,0.000000 1.000000-2,5.000000 0.000000 1,10.000000 1.000000 0,9.000000 1.000000 0,10.000000 0.000000 1,4.000000 0.000000-1,-1.000000-1.000000-1,-2.000000-2.000000 0,-2.000000-1.000000-1,-1.000000-1.000000-1,-3.000000 2.000000 0,-2.000000 0.000000 1,-2.000000 0.000000 0,0.000000 0.000000 1,0.000000-2.000000 1,1.000000-3.000000 1,0.000000-2.000000 2,1.000000 0.000000-1,0.000000 0.000000-1,-1.000000 1.000000-1,1.000000 1.000000-2,-1.000000 0.000000 0,-2.000000 1.000000 1,-3.000000 1.000000 0,-2.000000 1.000000 0,-1.000000 0.000000 0,-1.000000 1.000000-1,-1.000000 1.000000-2,0.000000 1.000000 0,-4.000000-1.000000-1,-3.000000 0.000000 1,-5.000000-1.000000 1,-4.000000-1.000000 1,-5.000000 1.000000 0,-3.000000 0.000000-1,-3.000000 1.000000-1,-5.000000 0.000000 0,1.000000 1.000000 0,4.000000-1.000000 0,5.000000-1.000000 2,4.000000-1.000000 1,2.000000 0.000000 0,0.000000 0.000000-1,-2.000000 0.000000 1,0.000000 0.000000 0,-2.000000-1.000000 0,-1.000000-1.000000 1,-3.000000-2.000000 0,-3.000000-1.000000 0,-3.000000-1.000000-2,-6.000000-2.000000-4,-6.000000-2.000000-6,-6.000000-1.000000-4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33900.000000 51050.000000,'0.000000'-50.000000,"0.000000"125.000000,0.000000 0.000000,0.000000 100.000000,0.000000 0.000000,-25.000000 100.000000,0.000000 0.000000,25.000000 0.000000,0.000000 0.000000,0.000000-150.000000,0.000000 0.000000,0.000000-100.000000,0.000000 0.000000,0.000000 0.000000,0.000000 0.000000,0.000000-100.000000,0.000000 0.000000,0.000000-75.000000,0.000000 0.000000,0.000000 100.000000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21600.000000 20900.000000,'-50.000000'0.000000,"75.000000"0.000000,0.000000 0.000000,0.000000 25.000000,0.000000 0.000000,50.000000 0.000000,0.000000 0.000000,-50.000000-25.000000,0.000000 0.000000,0.000000 0.000000,0.000000 0.000000,25.000000 0.000000,0.000000 0.000000,-25.000000 0.000000,0.000000 0.000000,0.000000 0.000000,0.000000 0.000000,0.000000 0.000000,0.000000 0.000000,0.000000 0.000000,0.000000 0.000000,0.000000 0.000000,0.000000 0.000000,0.000000 0.000000,0.000000 0.000000,0.000000 0.000000,0.000000 0.000000,25.000000 0.000000,0.000000 0.000000,-25.000000-25.000000,0.000000 0.000000,0.000000 25.000000,0.000000 0.000000,0.000000 0.000000,0.000000 0.000000,0.000000 0.000000,0.000000 0.000000,0.000000-25.000000,0.000000 0.000000,25.000000 25.000000,0.000000 0.000000,-25.000000 0.000000,0.000000 0.000000,0.000000 0.000000,0.000000 0.000000,25.000000-25.000000,0.000000 0.000000,0.000000 25.000000,0.000000 0.000000,-25.000000 0.000000,0.000000 0.000000,0.000000 0.000000,0.000000 0.000000,0.000000 0.000000,0.000000 0.000000,25.000000 0.000000,0.000000 0.000000,-25.000000-25.000000,0.000000 0.000000,0.000000 25.000000,0.000000 0.000000,25.000000 0.000000,0.000000 0.000000,-25.000000 0.000000,0.000000 0.000000,0.000000-25.000000,0.000000 0.000000,0.000000 25.000000,0.000000 0.000000,0.000000 0.000000,0.000000 0.000000,0.000000-25.000000,0.000000 0.000000,25.000000 25.000000,0.000000 0.000000,-25.000000 0.000000,0.000000 0.000000,25.000000-25.000000,0.000000 0.000000,-25.000000 25.000000,0.000000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0.000000,0.000000-25.000000,0.000000 0.000000,0.000000 25.000000,0.000000 0.000000,25.000000 0.000000,0.000000 0.000000,-25.000000 0.000000,0.000000 0.000000,0.000000 0.000000,0.000000 0.000000,0.000000-25.000000,0.000000 0.000000,0.000000 25.000000,0.000000 0.000000,25.000000 0.000000,0.000000 0.000000,-25.000000 0.000000,0.000000 0.000000,0.000000-25.000000,0.000000 0.000000,0.000000 25.000000,0.000000 0.000000,100.000000 0.000000,0.000000 0.000000,-50.000000 0.000000,0.000000 0.000000,25.000000 0.000000,0.000000 0.000000,-25.000000-25.000000,0.000000 0.000000,25.000000 0.000000,0.000000 0.000000,-25.000000 25.000000,0.000000 0.000000,0.000000 0.000000,0.000000 0.000000,-50.000000 0.000000,0.000000 0.000000,0.000000 0.000000,0.000000 0.000000,25.000000 0.000000,0.000000 0.000000,25.000000-25.000000,0.000000 0.000000,-25.000000 25.000000,0.000000 0.000000,-25.000000 0.000000,0.000000 0.000000,0.000000 0.000000,0.000000 0.000000,25.000000 0.000000,0.000000 0.000000,-25.000000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0.000000,-75.000000 0.000000,0.000000 0.000000,-25.000000 0.000000,0.000000 0.000000,25.000000 0.000000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24550.000000 19800.000000,'-50.000000'0.000000,"75.000000"0.000000,0.000000 0.000000,0.000000 0.000000,0.000000 0.000000,0.000000 0.000000,0.000000 0.000000,0.000000 0.000000,0.000000 0.000000,-25.000000 25.000000,0.000000 0.000000,25.000000-25.000000,0.000000 0.000000,-25.000000 25.000000,0.000000 0.000000,0.000000 0.000000,0.000000 0.000000,0.000000 0.000000,0.000000 0.000000,25.000000 0.000000,0.000000 0.000000,-25.000000 0.000000,0.000000 0.000000,0.000000 0.000000,0.000000 0.000000,0.000000 0.000000,0.000000 0.000000,0.000000 0.000000,0.000000 0.000000,25.000000 0.000000,0.000000 0.000000,-25.000000 0.000000,0.000000 0.000000,0.000000 0.000000,0.000000 0.000000,0.000000 0.000000,0.000000 0.000000,0.000000 0.000000,0.000000 0.000000,0.000000 0.000000,0.000000 0.000000,0.000000 0.000000,0.000000 0.000000,0.000000 0.000000,0.000000 0.000000,0.000000 25.000000,0.000000 0.000000,0.000000-25.000000,0.000000 0.000000,0.000000 0.000000,0.000000 0.000000,0.000000 0.000000,0.000000 0.000000,0.000000 0.000000,0.000000 0.000000,0.000000 0.000000,0.000000 0.000000,25.000000 0.000000,0.000000 0.000000,-25.000000 0.000000,0.000000 0.000000,0.000000 0.000000,0.000000 0.000000,0.000000 0.000000,0.000000 0.000000,0.000000 0.000000,0.000000 0.000000,0.000000 25.000000,0.000000 0.000000,0.000000-25.000000,0.000000 0.000000,0.000000 25.000000,0.000000 0.000000,0.000000-25.000000,0.000000 0.000000,0.000000 125.000000,0.000000 0.000000,25.000000-100.000000,0.000000 0.000000,-25.000000-25.000000,0.000000 0.000000,0.000000 25.000000,0.000000 0.000000,0.000000-25.000000,0.000000 0.000000,0.000000 25.000000,0.000000 0.000000,0.000000-25.000000,0.000000 0.000000,25.000000 25.000000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24700.000000 19400.000000,'0.000000'-50.000000,"0.000000"75.000000,0.000000 0.000000,0.000000 0.000000,0.000000 0.000000,25.000000 75.000000,0.000000 0.000000,-25.000000-50.000000,0.000000 0.000000,0.000000 25.000000,0.000000 0.000000,0.000000 0.000000,0.000000 0.000000,0.000000-50.000000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35150.000000 16500.000000,'0.000000'-50.000000,"0.000000"25.000000,0.000000 0.000000,-25.000000 0.000000,0.000000 0.000000,25.000000 0.000000,0.000000 0.000000,0.000000 0.000000,0.000000 0.000000,0.000000 0.000000,0.000000 0.000000,25.000000 25.000000,0.000000 0.000000,0.000000 25.000000,0.000000 0.000000,0.000000 25.000000,0.000000 0.000000,0.000000-25.000000,0.000000 0.000000,-25.000000 25.000000,0.000000 0.000000,25.000000 0.000000,0.000000 0.000000,0.000000 75.000000,0.000000 0.000000,-25.000000-75.000000,0.000000 0.000000,25.000000 0.000000,0.000000 0.000000,-25.000000 25.000000,0.000000 0.000000,25.000000-25.000000,0.000000 0.000000,-25.000000 0.000000,0.000000 0.000000,50.000000 175.000000,0.000000 0.000000,-25.000000-175.000000,0.000000 0.000000,-25.000000-25.000000,0.000000 0.000000,25.000000 0.000000,0.000000 0.000000,-50.000000-125.000000,0.000000 0.000000,25.000000 75.000000,0.000000 0.000000,-25.000000-50.000000,0.000000 0.000000,25.000000 50.000000,0.000000 0.000000,0.000000-25.000000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35550.000000 16350.000000,'-50.000000'0.000000,"75.000000"0.000000,0.000000 0.000000,0.000000 0.000000,0.000000 0.000000,0.000000 0.000000,0.000000 0.000000,25.000000-25.000000,0.000000 0.000000,-25.000000 25.000000,0.000000 0.000000,25.000000 0.000000,0.000000 0.000000,-25.000000 0.000000,0.000000 0.000000,25.000000 0.000000,0.000000 0.000000,-25.000000 0.000000,0.000000 0.000000,25.000000 0.000000,0.000000 0.000000,50.000000-25.000000,0.000000 0.000000,-75.000000 25.000000,0.000000 0.000000,25.000000 0.000000,0.000000 0.000000,0.000000 0.000000,0.000000 0.000000,0.000000 0.000000,0.000000 0.000000,0.000000 0.000000,0.000000 0.000000,0.000000 0.000000,0.000000 0.000000,-25.000000 0.000000,0.000000 0.000000,25.000000 0.000000,0.000000 0.000000,-25.000000 0.000000,0.000000 0.000000,0.000000 0.000000,0.000000 0.000000,0.000000 0.000000,0.000000 0.000000,0.000000 0.000000,0.000000 0.000000,0.000000 0.000000,0.000000 0.000000,0.000000 0.000000,0.000000 0.000000,-25.000000 25.000000,0.000000 0.000000,-25.000000 75.000000,0.000000 0.000000,0.000000-75.000000,0.000000 0.000000,0.000000 75.000000,0.000000 0.000000,0.000000-50.000000,0.000000 0.000000,0.000000-25.000000,0.000000 0.000000,25.000000 25.000000,0.000000 0.000000,-25.000000-25.000000,0.000000 0.000000,0.000000 0.000000,0.000000 0.000000,25.000000 25.000000,0.000000 0.000000,-25.000000-25.000000,0.000000 0.000000,-50.000000 125.000000,0.000000 0.000000,25.000000-75.000000,0.000000 0.000000,25.000000-75.000000,0.000000 0.000000,25.000000-25.000000,0.000000 0.000000,0.000000 0.000000,0.000000 0.000000,0.000000 0.000000,0.000000 0.000000,0.000000-75.000000,0.000000 0.000000,0.000000 75.000000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35550.000000 17100.000000,'100.000000'0.000000,"-50.000000"0.000000,0.000000 0.000000,-25.000000 0.000000,0.000000 0.000000,0.000000 0.000000,0.000000 0.000000,25.000000 0.000000,0.000000 0.000000,50.000000 0.000000,0.000000 0.000000,-50.000000 0.000000,0.000000 0.000000,0.000000 0.000000,0.000000 0.000000,-25.000000 0.000000,0.000000 0.000000,0.000000 0.000000,0.000000 0.000000,0.000000 0.000000,0.000000 0.000000,0.000000 0.000000,0.000000 0.000000,0.000000 0.000000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35600.000000 17950.000000,'-50.000000'0.000000,"25.000000"0.000000,0.000000 0.000000,50.000000 0.000000,0.000000 0.000000,50.000000 0.000000,0.000000 0.000000,0.000000 0.000000,0.000000 0.000000,25.000000 0.000000,0.000000 0.000000,-75.000000-25.000000,0.000000 0.000000,25.000000 25.000000,0.000000 0.000000,-25.000000-25.000000,0.000000 0.000000,25.000000 25.000000,0.000000 0.000000,-25.000000 0.000000,0.000000 0.000000,25.000000-25.000000,0.000000 0.000000,0.000000 0.000000,0.000000 0.000000,-100.000000 50.000000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34550.000000 19300.000000,'0.000000'50.000000,"-25.000000"-50.000000,0.000000 0.000000,0.000000 0.000000,0.000000 0.000000,50.000000 0.000000,0.000000 0.000000,0.000000-25.000000,0.000000 0.000000,0.000000 25.000000,0.000000 0.000000,0.000000 0.000000,0.000000 0.000000,0.000000-25.000000,0.000000 0.000000,50.000000 25.000000,0.000000 0.000000,-25.000000 0.000000,0.000000 0.000000,0.000000-25.000000,0.000000 0.000000,0.000000 25.000000,0.000000 0.000000,0.000000 0.000000,0.000000 0.000000,0.000000-25.000000,0.000000 0.000000,0.000000 25.000000,0.000000 0.000000,75.000000-25.000000,0.000000 0.000000,0.000000 0.000000,0.000000 0.000000,0.000000-25.000000,0.000000 0.000000,-50.000000 25.000000,0.000000 0.000000,0.000000 0.000000,0.000000 0.000000,-25.000000 25.000000,0.000000 0.000000,300.000000-100.000000,0.000000 0.000000,-225.000000 75.000000,0.000000 0.000000,-100.000000 25.000000,0.000000 0.000000,0.000000 0.000000,0.000000 0.000000,0.000000-25.000000,0.000000 0.000000,0.000000 25.000000,0.000000 0.000000,-50.000000-25.000000,0.000000 0.000000,-25.000000 25.000000,0.000000 0.000000,0.000000 0.000000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36200.000000 18450.000000,'0.000000'-50.000000,"0.000000"25.000000,0.000000 0.000000,0.000000 0.000000,0.000000 0.000000,0.000000 0.000000,0.000000 0.000000,25.000000 25.000000,0.000000 0.000000,0.000000 50.000000,0.000000 0.000000,-25.000000-25.000000,0.000000 0.000000,0.000000 0.000000,0.000000 0.000000,0.000000 0.000000,0.000000 0.000000,0.000000 0.000000,0.000000 0.000000,0.000000 50.000000,0.000000 0.000000,0.000000-25.000000,0.000000 0.000000,0.000000-25.000000,0.000000 0.000000,0.000000 100.000000,0.000000 0.000000,0.000000-75.000000,0.000000 0.000000,0.000000 0.000000,0.000000 0.000000,25.000000 0.000000,0.000000 0.000000,-25.000000 0.000000,0.000000 0.000000,0.000000 225.000000,0.000000 0.000000,25.000000-100.000000,0.000000 0.000000,-25.000000-125.000000,0.000000 0.000000,0.000000 125.000000,0.000000 0.000000,0.000000-75.000000,0.000000 0.000000,0.000000-75.000000,0.000000 0.000000,0.000000 25.000000,0.000000 0.000000,0.000000-25.000000,0.000000 0.000000,-50.000000-125.000000,0.000000 0.000000,25.000000 25.000000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91300.000000 7350.000000,'-50.000000'-50.000000,"0.000000"25.000000,0.000000 0.000000,-50.000000 25.000000,0.000000 0.000000,0.000000 25.000000,0.000000 0.000000,0.000000 25.000000,0.000000 0.000000,50.000000 50.000000,0.000000 0.000000,25.000000 0.000000,0.000000 0.000000,25.000000 25.000000,0.000000 0.000000,25.000000 0.000000,0.000000 0.000000,50.000000 25.000000,0.000000 0.000000,-50.000000-50.000000,0.000000 0.000000,-25.000000 0.000000,0.000000 0.000000,-100.000000-25.000000,0.000000 0.000000,-50.000000 0.000000,0.000000 0.000000,50.000000-50.000000,0.000000 0.000000,75.000000-25.000000,0.000000 0.000000,-50.000000-50.000000,0.000000 0.000000,75.000000 0.000000,0.000000 0.000000,-25.000000 0.000000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34350.000000 51000.000000,'100.000000'-50.000000,"-75.000000"50.000000,0.000000 0.000000,0.000000 0.000000,0.000000 0.000000,50.000000 0.000000,0.000000 0.000000,0.000000 0.000000,0.000000 0.000000,-25.000000 100.000000,0.000000 0.000000,0.000000 75.000000,0.000000 0.000000,-25.000000 25.000000,0.000000 0.000000,-25.000000-125.000000,0.000000 0.000000,25.000000 175.000000,0.000000 0.000000,-25.000000-175.000000,0.000000 0.000000,25.000000 100.000000,0.000000 0.000000,-25.000000-100.000000,0.000000 0.000000,25.000000-50.000000,0.000000 0.000000,-25.000000 25.000000,0.000000 0.000000,0.000000-25.000000,0.000000 0.000000,0.000000 0.000000,0.000000 0.000000,0.000000-50.000000,0.000000 0.000000,0.000000 0.000000,0.000000 0.000000,-175.000000-250.000000,0.000000 0.000000,125.000000 225.000000,0.000000 0.000000,0.000000-25.000000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91450.000000 8000.000000,'0.000000'150.000000,"-25.000000"-50.000000,0.000000 0.000000,0.000000 25.000000,0.000000 0.000000,-25.000000 25.000000,0.000000 0.000000,50.000000-50.000000,0.000000 0.000000,50.000000-50.000000,0.000000 0.000000,50.000000-100.000000,0.000000 0.000000,50.000000-50.000000,0.000000 0.000000,-75.000000 0.000000,0.000000 0.000000,-50.000000 75.000000,0.000000 0.000000,25.000000-50.000000,0.000000 0.000000,-25.000000 25.000000,0.000000 0.000000,-25.000000 25.000000,0.000000 0.000000,0.000000 100.000000,0.000000 0.000000,-50.000000 50.000000,0.000000 0.000000,50.000000-25.000000,0.000000 0.000000,50.000000-75.000000,0.000000 0.000000,75.000000-50.000000,0.000000 0.000000,-75.000000 0.000000,0.000000 0.000000,125.000000-125.000000,0.000000 0.000000,-25.000000 25.000000,0.000000 0.000000,-75.000000 50.000000,0.000000 0.000000,-50.000000 75.000000,0.000000 0.000000,-25.000000 25.000000,0.000000 0.000000,-50.000000 100.000000,0.000000 0.000000,-25.000000 25.000000,0.000000 0.000000,50.000000-75.000000,0.000000 0.000000,150.000000-125.000000,0.000000 0.000000,0.000000-75.000000,0.000000 0.000000,0.000000 25.000000,0.000000 0.000000,-50.000000 100.000000,0.000000 0.000000,-50.000000 25.000000,0.000000 0.000000,-25.000000 50.000000,0.000000 0.000000,0.000000 0.000000,0.000000 0.000000,25.000000-50.000000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86950.000000 8850.000000,'250.000000'0.000000,"-100.000000"0.000000,0.000000 0.000000,-100.000000 0.000000,0.000000 0.000000,125.000000 0.000000,0.000000 0.000000,-100.000000 0.000000,0.000000 0.000000,75.000000 0.000000,0.000000 0.000000,-125.000000 0.000000,0.000000 0.000000,75.000000-25.000000,0.000000 0.000000,-50.000000 0.000000,0.000000 0.000000,-50.000000 0.000000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88300.000000 8200.000000,'50.000000'0.000000,"-25.000000"0.000000,0.000000 0.000000,0.000000 0.000000,0.000000 0.000000,100.000000 25.000000,0.000000 0.000000,-25.000000 50.000000,0.000000 0.000000,-25.000000 0.000000,0.000000 0.000000,-100.000000 50.000000,0.000000 0.000000,-150.000000 25.000000,0.000000 0.000000,0.000000 0.000000,0.000000 0.000000,75.000000-100.000000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93050.000000 16500.000000,'-100.000000'50.000000,"100.000000"-25.000000,0.000000 0.000000,50.000000-25.000000,0.000000 0.000000,150.000000 0.000000,0.000000 0.000000,50.000000-50.000000,0.000000 0.000000,-75.000000 0.000000,0.000000 0.000000,-75.000000 0.000000,0.000000 0.000000,-75.000000 50.000000,0.000000 0.000000,-25.000000-25.000000,0.000000 0.000000,-25.000000 0.000000,0.000000 0.000000,25.000000 0.000000,0.000000 0.000000,-50.000000-50.000000,0.000000 0.000000,25.000000 50.000000,0.000000 0.000000,-25.000000 25.000000,0.000000 0.000000,-25.000000 100.000000,0.000000 0.000000,0.000000 150.000000,0.000000 0.000000,0.000000 0.000000,0.000000 0.000000,50.000000-50.000000,0.000000 0.000000,75.000000-75.000000,0.000000 0.000000,0.000000-100.000000,0.000000 0.000000,75.000000-100.000000,0.000000 0.000000,25.000000-150.000000,0.000000 0.000000,-75.000000 125.000000,0.000000 0.000000,-50.000000 25.000000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94600.000000 16750.000000,'150.000000'150.000000,"-25.000000"-150.000000,0.000000 0.000000,25.000000-25.000000,0.000000 0.000000,0.000000-50.000000,0.000000 0.000000,-50.000000-25.000000,0.000000 0.000000,-75.000000 50.000000,0.000000 0.000000,-25.000000 25.000000,0.000000 0.000000,-25.000000 0.000000,0.000000 0.000000,-75.000000 25.000000,0.000000 0.000000,0.000000 0.000000,0.000000 0.000000,75.000000 25.000000,0.000000 0.000000,-50.000000 25.000000,0.000000 0.000000,50.000000-25.000000,0.000000 0.000000,-75.000000 150.000000,0.000000 0.000000,100.000000-75.000000,0.000000 0.000000,125.000000-50.000000,0.000000 0.000000,75.000000-50.000000,0.000000 0.000000,50.000000-150.000000,0.000000 0.000000,-25.000000-25.000000,0.000000 0.000000,-125.000000 50.000000,0.000000 0.000000,-75.000000 100.000000,0.000000 0.000000,50.000000 0.000000,0.000000 0.000000,-75.000000 0.000000,0.000000 0.000000,25.000000 50.000000,0.000000 0.000000,-50.000000 100.000000,0.000000 0.000000,-50.000000 75.000000,0.000000 0.000000,0.000000-25.000000,0.000000 0.000000,75.000000-75.000000,0.000000 0.000000,75.000000-100.000000,0.000000 0.000000,25.000000-50.000000,0.000000 0.000000,-75.000000 25.000000,0.000000 0.000000,125.000000-150.000000,0.000000 0.000000,0.000000 50.000000,0.000000 0.000000,-50.000000 100.000000,0.000000 0.000000,-75.000000 100.000000,0.000000 0.000000,-50.000000 75.000000,0.000000 0.000000,-50.000000 0.000000,0.000000 0.000000,0.000000-100.000000,0.000000 0.000000,75.000000-75.000000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19250.000000 41050.000000,'50.000000'0.000000,"-25.000000"0.000000,0.000000 0.000000,50.000000 0.000000,0.000000 0.000000,50.000000 0.000000,0.000000 0.000000,25.000000 0.000000,0.000000 0.000000,25.000000-75.000000,0.000000 0.000000,-25.000000 50.000000,0.000000 0.000000,0.000000 25.000000,0.000000 0.000000,-50.000000 25.000000,0.000000 0.000000,-75.000000-25.000000,0.000000 0.000000,0.000000 25.000000,0.000000 0.000000,0.000000-25.000000,0.000000 0.000000,25.000000 0.000000,0.000000 0.000000,-25.000000 25.000000,0.000000 0.000000,0.000000-25.000000,0.000000 0.000000,25.000000 0.000000,0.000000 0.000000,-25.000000 0.000000,0.000000 0.000000,25.000000 0.000000,0.000000 0.000000,-25.000000 0.000000,0.000000 0.000000,25.000000 0.000000,0.000000 0.000000,0.000000 0.000000,0.000000 0.000000,-25.000000 0.000000,0.000000 0.000000,25.000000 0.000000,0.000000 0.000000,0.000000-25.000000,0.000000 0.000000,0.000000 25.000000,0.000000 0.000000,0.000000-25.000000,0.000000 0.000000,25.000000 25.000000,0.000000 0.000000,-25.000000-25.000000,0.000000 0.000000,0.000000 0.000000,0.000000 0.000000,0.000000 25.000000,0.000000 0.000000,0.000000 0.000000,0.000000 0.000000,25.000000-25.000000,0.000000 0.000000,-25.000000 25.000000,0.000000 0.000000,50.000000 0.000000,0.000000 0.000000,-50.000000 0.000000,0.000000 0.000000,-25.000000 0.000000,0.000000 0.000000,50.000000 0.000000,0.000000 0.000000,-25.000000 0.000000,0.000000 0.000000,0.000000 0.000000,0.000000 0.000000,0.000000 0.000000,0.000000 0.000000,25.000000 0.000000,0.000000 0.000000,-25.000000 0.000000,0.000000 0.000000,25.000000 0.000000,0.000000 0.000000,0.000000 0.000000,0.000000 0.000000,75.000000 0.000000,0.000000 0.000000,-75.000000 0.000000,0.000000 0.000000,0.000000 0.000000,0.000000 0.000000,100.000000 0.000000,0.000000 0.000000,-100.000000 0.000000,0.000000 0.000000,25.000000 0.000000,0.000000 0.000000,0.000000-25.000000,0.000000 0.000000,-25.000000 25.000000,0.000000 0.000000,25.000000 0.000000,0.000000 0.000000,-25.000000-25.000000,0.000000 0.000000,25.000000 25.000000,0.000000 0.000000,-25.000000-25.000000,0.000000 0.000000,25.000000 25.000000,0.000000 0.000000,-25.000000-25.000000,0.000000 0.000000,0.000000 0.000000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42000.000000 49050.000000,'50.000000'0.000000,"125.000000"25.000000,0.000000 0.000000,0.000000-25.000000,0.000000 0.000000,-100.000000 0.000000,0.000000 0.000000,175.000000 0.000000,0.000000 0.000000,-50.000000 25.000000,0.000000 0.000000,-125.000000 0.000000,0.000000 0.000000,125.000000 0.000000,0.000000 0.000000,-125.000000-25.000000,0.000000 0.000000,200.000000 0.000000,0.000000 0.000000,50.000000 0.000000,0.000000 0.000000,0.000000 0.000000,0.000000 0.000000,75.000000-25.000000,0.000000 0.000000,75.000000 0.000000,0.000000 0.000000,-50.000000 0.000000,0.000000 0.000000,-275.000000 0.000000,0.000000 0.000000,0.000000 25.000000,0.000000 0.000000,25.000000-25.000000,0.000000 0.000000,-50.000000 0.000000,0.000000 0.000000,25.000000 25.000000,0.000000 0.000000,0.000000 0.000000,0.000000 0.000000,-25.000000 0.000000,0.000000 0.000000,25.000000 0.000000,0.000000 0.000000,-25.000000 0.000000,0.000000 0.000000,-25.000000 0.000000,0.000000 0.000000,25.000000 0.000000,0.000000 0.000000,-50.000000 0.000000,0.000000 0.000000,25.000000 25.000000,0.000000 0.000000,0.000000-25.000000,0.000000 0.000000,-25.000000 25.000000,0.000000 0.000000,-25.000000-25.000000,0.000000 0.000000,25.000000 0.000000,0.000000 0.000000,-25.000000 0.000000,0.000000 0.000000,0.000000 0.000000,0.000000 0.000000,-25.000000 0.000000,0.000000 0.000000,0.000000 0.000000,0.000000 0.000000,-25.000000-25.000000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14850.000000 54500.000000,'0.000000'50.000000,"0.000000"-25.000000,0.000000 0.000000,0.000000 0.000000,0.000000 0.000000,75.000000-25.000000,0.000000 0.000000,0.000000 0.000000,0.000000 0.000000,-25.000000 0.000000,0.000000 0.000000,-25.000000 0.000000,0.000000 0.000000,50.000000-25.000000,0.000000 0.000000,-25.000000 25.000000,0.000000 0.000000,-25.000000-25.000000,0.000000 0.000000,25.000000 25.000000,0.000000 0.000000,0.000000 0.000000,0.000000 0.000000,0.000000-25.000000,0.000000 0.000000,0.000000 25.000000,0.000000 0.000000,0.000000 0.000000,0.000000 0.000000,200.000000-25.000000,0.000000 0.000000,-200.000000 25.000000,0.000000 0.000000,0.000000 0.000000,0.000000 0.000000,-25.000000 0.000000,0.000000 0.000000,25.000000 0.000000,0.000000 0.000000,0.000000 25.000000,0.000000 0.000000,-25.000000-25.000000,0.000000 0.000000,25.000000 25.000000,0.000000 0.000000,-25.000000-25.000000,0.000000 0.000000,0.000000 25.000000,0.000000 0.000000,25.000000 0.000000,0.000000 0.000000,-25.000000-25.000000,0.000000 0.000000,0.000000 25.000000,0.000000 0.000000,25.000000-25.000000,0.000000 0.000000,75.000000 25.000000,0.000000 0.000000,-50.000000-25.000000,0.000000 0.000000,-25.000000 0.000000,0.000000 0.000000,0.000000-25.000000,0.000000 0.000000,0.000000 0.000000,0.000000 0.000000,-25.000000 25.000000,0.000000 0.000000,25.000000-25.000000,0.000000 0.000000,75.000000 0.000000,0.000000 0.000000,-75.000000 0.000000,0.000000 0.000000,100.000000 0.000000,0.000000 0.000000,-125.000000 25.000000,0.000000 0.000000,25.000000 0.000000,0.000000 0.000000,-25.000000 0.000000,0.000000 0.000000,0.000000 0.000000,0.000000 0.000000,0.000000 0.000000,0.000000 0.000000,0.000000 0.000000,0.000000 0.000000,0.000000 0.000000,0.000000 0.000000,0.000000 0.000000,0.000000 0.000000,0.000000 0.000000,0.000000 0.000000,0.000000 25.000000,0.000000 0.000000,0.000000-25.000000,0.000000 0.000000,0.000000 0.000000,0.000000 0.000000,25.000000 25.000000,0.000000 0.000000,-25.000000-25.000000,0.000000 0.000000,0.000000 25.000000,0.000000 0.000000,0.000000-25.000000,0.000000 0.000000,0.000000 0.000000,0.000000 0.000000,0.000000 25.000000,0.000000 0.000000,25.000000-25.000000,0.000000 0.000000,-25.000000 0.000000,0.000000 0.000000,0.000000 0.000000,0.000000 0.000000,25.000000 25.000000,0.000000 0.000000,-25.000000-25.000000,0.000000 0.000000,250.000000-25.000000,0.000000 0.000000,-100.000000 25.000000,0.000000 0.000000,-75.000000 0.000000,0.000000 0.000000,125.000000 25.000000,0.000000 0.000000,-75.000000-25.000000,0.000000 0.000000,50.000000 25.000000,0.000000 0.000000,-25.000000 25.000000,0.000000 0.000000,-50.000000 0.000000,0.000000 0.000000,50.000000-25.000000,0.000000 0.000000,-25.000000 0.000000,0.000000 0.000000,-100.000000-25.000000,0.000000 0.000000,0.000000 0.000000,0.000000 0.000000,175.000000 0.000000,0.000000 0.000000,-175.000000 0.000000,0.000000 0.000000,175.000000-25.000000,0.000000 0.000000,-50.000000 50.000000,0.000000 0.000000,0.000000 25.000000,0.000000 0.000000,50.000000-25.000000,0.000000 0.000000,0.000000-25.000000,0.000000 0.000000,-25.000000 0.000000,0.000000 0.000000,-50.000000 25.000000,0.000000 0.000000,0.000000 0.000000,0.000000 0.000000,-100.000000-25.000000,0.000000 0.000000,-25.000000 25.000000,0.000000 0.000000,-25.000000 0.000000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54150.000000 46650.000000,'-100.000000'50.000000,"150.000000"-75.000000,0.000000 0.000000,125.000000-50.000000,0.000000 0.000000,150.000000-125.000000,0.000000 0.000000,-50.000000 0.000000,0.000000 0.000000,-75.000000 50.000000,0.000000 0.000000,100.000000-75.000000,0.000000 0.000000,0.000000 50.000000,0.000000 0.000000,-225.000000 125.000000,0.000000 0.000000,175.000000-50.000000,0.000000 0.000000,-125.000000 50.000000,0.000000 0.000000,-75.000000 25.000000,0.000000 0.000000,-50.000000 0.000000,0.000000 0.000000,-50.000000 0.000000,0.000000 0.000000,0.000000 0.000000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57500.000000 43300.000000,'0.000000'-50.000000,"25.000000"50.000000,0.000000 0.000000,100.000000 100.000000,0.000000 0.000000,25.000000 0.000000,0.000000 0.000000,0.000000 25.000000,0.000000 0.000000,-75.000000-25.000000,0.000000 0.000000,-125.000000 75.000000,0.000000 0.000000,-125.000000 100.000000,0.000000 0.000000,100.000000-225.000000,0.000000 0.000000,-25.000000 50.000000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33900.000000 52050.000000,'50.000000'50.000000,"25.000000"-25.000000,0.000000 0.000000,25.000000-25.000000,0.000000 0.000000,0.000000 0.000000,0.000000 0.000000,-75.000000 0.000000,0.000000 0.000000,0.000000 0.000000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31450.000000 52950.000000,'-50.000000'0.000000,"25.000000"-25.000000,0.000000 0.000000,50.000000 25.000000,0.000000 0.000000,50.000000 50.000000,0.000000 0.000000,0.000000-25.000000,0.000000 0.000000,25.000000 25.000000,0.000000 0.000000,0.000000 0.000000,0.000000 0.000000,0.000000 0.000000,0.000000 0.000000,25.000000-25.000000,0.000000 0.000000,25.000000 0.000000,0.000000 0.000000,0.000000 0.000000,0.000000 0.000000,75.000000 25.000000,0.000000 0.000000,25.000000-25.000000,0.000000 0.000000,0.000000 25.000000,0.000000 0.000000,25.000000 0.000000,0.000000 0.000000,50.000000 0.000000,0.000000 0.000000,0.000000 25.000000,0.000000 0.000000,-25.000000-50.000000,0.000000 0.000000,0.000000-25.000000,0.000000 0.000000,0.000000 25.000000,0.000000 0.000000,-25.000000-25.000000,0.000000 0.000000,-25.000000 25.000000,0.000000 0.000000,-50.000000-25.000000,0.000000 0.000000,150.000000 0.000000,0.000000 0.000000,-125.000000 0.000000,0.000000 0.000000,-150.000000 0.000000,0.000000 0.000000,225.000000 0.000000,0.000000 0.000000,50.000000-25.000000,0.000000 0.000000,0.000000 0.000000,0.000000 0.000000,25.000000 0.000000,0.000000 0.000000,25.000000 0.000000,0.000000 0.000000,0.000000-25.000000,0.000000 0.000000,0.000000 25.000000,0.000000 0.000000,-75.000000 0.000000,0.000000 0.000000,-200.000000 25.000000,0.000000 0.000000,175.000000-25.000000,0.000000 0.000000,-200.000000 25.000000,0.000000 0.000000,200.000000-25.000000,0.000000 0.000000,-200.000000 25.000000,0.000000 0.000000,275.000000-25.000000,0.000000 0.000000,0.000000 0.000000,0.000000 0.000000,0.000000 25.000000,0.000000 0.000000,-25.000000 0.000000,0.000000 0.000000,0.000000-25.000000,0.000000 0.000000,-75.000000 25.000000,0.000000 0.000000,-200.000000-25.000000,0.000000 0.000000,200.000000 0.000000,0.000000 0.000000,-175.000000 25.000000,0.000000 0.000000,250.000000-25.000000,0.000000 0.000000,50.000000-25.000000,0.000000 0.000000,-25.000000 0.000000,0.000000 0.000000,25.000000 25.000000,0.000000 0.000000,25.000000-50.000000,0.000000 0.000000,-50.000000 50.000000,0.000000 0.000000,25.000000 0.000000,0.000000 0.000000,-25.000000 0.000000,0.000000 0.000000,-125.000000 0.000000,0.000000 0.000000,-150.000000 25.000000,0.000000 0.000000,150.000000-25.000000,0.000000 0.000000,-150.000000 0.000000,0.000000 0.000000,250.000000 0.000000,0.000000 0.000000,-25.000000-25.000000,0.000000 0.000000,-25.000000 0.000000,0.000000 0.000000,0.000000 0.000000,0.000000 0.000000,25.000000-25.000000,0.000000 0.000000,-50.000000 25.000000,0.000000 0.000000,50.000000-50.000000,0.000000 0.000000,-75.000000 25.000000,0.000000 0.000000,-175.000000 50.000000,0.000000 0.000000,175.000000-75.000000,0.000000 0.000000,-175.000000 75.000000,0.000000 0.000000,175.000000-75.000000,0.000000 0.000000,-175.000000 50.000000,0.000000 0.000000,275.000000-100.000000,0.000000 0.000000,25.000000-25.000000,0.000000 0.000000,0.000000-25.000000,0.000000 0.000000,0.000000-25.000000,0.000000 0.000000,-50.000000 25.000000,0.000000 0.000000,-100.000000 50.000000,0.000000 0.000000,-150.000000 100.000000,0.000000 0.000000,200.000000-125.000000,0.000000 0.000000,-100.000000 100.000000,0.000000 0.000000,-150.000000 50.000000,0.000000 0.000000,75.000000-50.000000,0.000000 0.000000,-75.000000 75.000000,0.000000 0.000000,50.000000-25.000000,0.000000 0.000000,-50.000000 0.000000,0.000000 0.000000,-25.000000-25.000000,0.000000 0.000000,-75.000000 25.000000,0.000000 0.000000,50.000000 0.000000,0.000000 0.000000,-25.000000 25.000000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72750.000000 47000.000000,'0.000000'-50.000000,"50.000000"75.000000,0.000000 0.000000,25.000000 0.000000,0.000000 0.000000,-50.000000-25.000000,0.000000 0.000000,50.000000 50.000000,0.000000 0.000000,-50.000000-25.000000,0.000000 0.000000,75.000000 50.000000,0.000000 0.000000,-75.000000-50.000000,0.000000 0.000000,50.000000 75.000000,0.000000 0.000000,-50.000000 75.000000,0.000000 0.000000,-75.000000 0.000000,0.000000 0.000000,-150.000000 25.000000,0.000000 0.000000,25.000000-50.000000,0.000000 0.000000,100.000000-100.000000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78150.000000 38150.000000,'-100.000000'-150.000000,"100.000000"100.000000,0.000000 0.000000,-25.000000 50.000000,0.000000 0.000000,75.000000 75.000000,0.000000 0.000000,50.000000 75.000000,0.000000 0.000000,0.000000 0.000000,0.000000 0.000000,-50.000000-50.000000,0.000000 0.000000,-50.000000-50.000000,0.000000 0.000000,25.000000-50.000000,0.000000 0.000000,-50.000000-25.000000,0.000000 0.000000,75.000000-125.000000,0.000000 0.000000,0.000000 100.000000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78850.000000 38350.000000,'250.000000'-350.000000,"-225.000000"300.000000,0.000000 0.000000,0.000000 25.000000,0.000000 0.000000,-25.000000 75.000000,0.000000 0.000000,-50.000000 100.000000,0.000000 0.000000,0.000000-75.000000,0.000000 0.000000,-50.000000 150.000000,0.000000 0.000000,75.000000-125.000000,0.000000 0.000000,-125.000000 225.000000,0.000000 0.000000,75.000000-125.000000,0.000000 0.000000,50.000000-125.000000,0.000000 0.000000,50.000000-125.000000,0.000000 0.000000,0.000000 25.000000,0.000000 0.000000,0.000000-50.000000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79700.000000 38600.000000,'0.000000'50.000000,"50.000000"-25.000000,0.000000 0.000000,50.000000 0.000000,0.000000 0.000000,-25.000000-25.000000,0.000000 0.000000,75.000000-75.000000,0.000000 0.000000,-75.000000 0.000000,0.000000 0.000000,-50.000000 50.000000,0.000000 0.000000,-25.000000-50.000000,0.000000 0.000000,-50.000000 25.000000,0.000000 0.000000,-100.000000 50.000000,0.000000 0.000000,25.000000 0.000000,0.000000 0.000000,25.000000 100.000000,0.000000 0.000000,25.000000 75.000000,0.000000 0.000000,75.000000 25.000000,0.000000 0.000000,125.000000-100.000000,0.000000 0.000000,50.000000-75.000000,0.000000 0.000000,-125.000000-25.000000,0.000000 0.000000,100.000000-75.000000,0.000000 0.000000,-100.000000 50.000000,0.000000 0.000000,75.000000-125.000000,0.000000 0.000000,-125.000000 75.000000,0.000000 0.000000,25.000000 50.000000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80900.000000 36350.000000,'-50.000000'50.000000,"50.000000"0.000000,0.000000 0.000000,75.000000 25.000000,0.000000 0.000000,0.000000 25.000000,0.000000 0.000000,-50.000000-50.000000,0.000000 0.000000,0.000000-25.000000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81500.000000 42500.000000,'0.000000'-50.000000,"-50.000000"175.000000,0.000000 0.000000,0.000000 100.000000,0.000000 0.000000,25.000000-50.000000,0.000000 0.000000,125.000000-100.000000,0.000000 0.000000,-75.000000-75.000000,0.000000 0.000000,50.000000 0.000000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82750.000000 42650.000000,'-100.000000'0.000000,"100.000000"75.000000,0.000000 0.000000,0.000000 0.000000,0.000000 0.000000,25.000000 25.000000,0.000000 0.000000,-25.000000 50.000000,0.000000 0.000000,0.000000-100.000000,0.000000 0.000000,0.000000-25.000000,0.000000 0.000000,25.000000-75.000000,0.000000 0.000000,75.000000-100.000000,0.000000 0.000000,25.000000 0.000000,0.000000 0.000000,-50.000000 75.000000,0.000000 0.000000,25.000000 25.000000,0.000000 0.000000,-50.000000 75.000000,0.000000 0.000000,-25.000000 100.000000,0.000000 0.000000,-25.000000 25.000000,0.000000 0.000000,-25.000000 0.000000,0.000000 0.000000,0.000000-75.000000,0.000000 0.000000,0.000000-50.000000,0.000000 0.000000,75.000000-150.000000,0.000000 0.000000,-25.000000 50.000000,0.000000 0.000000,25.000000 0.000000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84600.000000 42000.000000,'0.000000'100.000000,"0.000000"-75.000000,0.000000 0.000000,25.000000 0.000000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84650.000000 42750.000000,'-100.000000'100.000000,"75.000000"-50.000000,0.000000 0.000000,25.000000 25.000000,0.000000 0.000000,0.000000-50.000000,0.000000 0.000000,-25.000000 75.000000,0.000000 0.000000,25.000000-50.000000,0.000000 0.000000,0.000000 0.000000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34000.000000 53000.000000,'50.000000'100.000000,"50.000000"-100.000000,0.000000 0.000000,75.000000-50.000000,0.000000 0.000000,-25.000000 0.000000,0.000000 0.000000,-75.000000 0.000000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86250.000000 42550.000000,'50.000000'-100.000000,"-100.000000"50.000000,0.000000 0.000000,-25.000000 0.000000,0.000000 0.000000,0.000000 50.000000,0.000000 0.000000,25.000000 25.000000,0.000000 0.000000,25.000000 0.000000,0.000000 0.000000,-100.000000 100.000000,0.000000 0.000000,50.000000 25.000000,0.000000 0.000000,50.000000-25.000000,0.000000 0.000000,75.000000-75.000000,0.000000 0.000000,75.000000-75.000000,0.000000 0.000000,25.000000-75.000000,0.000000 0.000000,-25.000000-50.000000,0.000000 0.000000,-50.000000 50.000000,0.000000 0.000000,-75.000000 75.000000,0.000000 0.000000,0.000000 0.000000,0.000000 0.000000,-25.000000 25.000000,0.000000 0.000000,-50.000000 100.000000,0.000000 0.000000,25.000000 100.000000,0.000000 0.000000,-25.000000 75.000000,0.000000 0.000000,0.000000 75.000000,0.000000 0.000000,-25.000000-50.000000,0.000000 0.000000,0.000000-100.000000,0.000000 0.000000,-25.000000-100.000000,0.000000 0.000000,100.000000-75.000000,0.000000 0.000000,-100.000000-25.000000,0.000000 0.000000,75.000000-25.000000,0.000000 0.000000,0.000000-125.000000,0.000000 0.000000,25.000000 75.000000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87500.000000 41200.000000,'-100.000000'150.000000,"25.000000"50.000000,0.000000 0.000000,25.000000 50.000000,0.000000 0.000000,0.000000 0.000000,0.000000 0.000000,25.000000 0.000000,0.000000 0.000000,0.000000-75.000000,0.000000 0.000000,0.000000-125.000000,0.000000 0.000000,75.000000-150.000000,0.000000 0.000000,-25.000000 50.000000,0.000000 0.000000,75.000000-150.000000,0.000000 0.000000,25.000000 75.000000,0.000000 0.000000,-50.000000 75.000000,0.000000 0.000000,-25.000000 50.000000,0.000000 0.000000,-25.000000 125.000000,0.000000 0.000000,-50.000000 50.000000,0.000000 0.000000,0.000000-50.000000,0.000000 0.000000,0.000000-100.000000,0.000000 0.000000,50.000000-75.000000,0.000000 0.000000,-25.000000 25.000000,0.000000 0.000000,25.000000-50.000000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88050.000000 42250.000000,'50.000000'50.000000,"-25.000000"-25.000000,0.000000 0.000000,75.000000 0.000000,0.000000 0.000000,0.000000 0.000000,0.000000 0.000000,-50.000000-25.000000,0.000000 0.000000,50.000000 0.000000,0.000000 0.000000,-25.000000-25.000000,0.000000 0.000000,-50.000000 0.000000,0.000000 0.000000,-25.000000 0.000000,0.000000 0.000000,-50.000000 25.000000,0.000000 0.000000,0.000000 0.000000,0.000000 0.000000,0.000000 0.000000,0.000000 0.000000,25.000000 50.000000,0.000000 0.000000,-25.000000 25.000000,0.000000 0.000000,50.000000-50.000000,0.000000 0.000000,-50.000000 125.000000,0.000000 0.000000,50.000000-100.000000,0.000000 0.000000,-50.000000 125.000000,0.000000 0.000000,50.000000-75.000000,0.000000 0.000000,75.000000-100.000000,0.000000 0.000000,50.000000-100.000000,0.000000 0.000000,0.000000-75.000000,0.000000 0.000000,25.000000 0.000000,0.000000 0.000000,-125.000000 125.000000,0.000000 0.000000,25.000000 0.000000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90350.000000 41700.000000,'200.000000'150.000000,"-175.000000"50.000000,0.000000 0.000000,-150.000000 175.000000,0.000000 0.000000,-150.000000 50.000000,0.000000 0.000000,175.000000-300.000000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72050.000000 38450.000000,'-50.000000'0.000000,"25.000000"50.000000,0.000000 0.000000,0.000000 0.000000,0.000000 0.000000,0.000000 100.000000,0.000000 0.000000,0.000000 50.000000,0.000000 0.000000,25.000000-25.000000,0.000000 0.000000,-25.000000-75.000000,0.000000 0.000000,0.000000-75.000000,0.000000 0.000000,25.000000-50.000000,0.000000 0.000000,0.000000-75.000000,0.000000 0.000000,25.000000 50.000000,0.000000 0.000000,50.000000-175.000000,0.000000 0.000000,25.000000 125.000000,0.000000 0.000000,-75.000000 75.000000,0.000000 0.000000,50.000000-25.000000,0.000000 0.000000,-50.000000 25.000000,0.000000 0.000000,75.000000 25.000000,0.000000 0.000000,-75.000000 125.000000,0.000000 0.000000,-25.000000 25.000000,0.000000 0.000000,-25.000000-25.000000,0.000000 0.000000,25.000000-75.000000,0.000000 0.000000,0.000000-25.000000,0.000000 0.000000,25.000000-75.000000,0.000000 0.000000,0.000000 25.000000,0.000000 0.000000,100.000000-150.000000,0.000000 0.000000,-25.000000 50.000000,0.000000 0.000000,0.000000 100.000000,0.000000 0.000000,-50.000000 75.000000,0.000000 0.000000,-50.000000 125.000000,0.000000 0.000000,-50.000000-25.000000,0.000000 0.000000,25.000000-75.000000,0.000000 0.000000,25.000000-50.000000,0.000000 0.000000,25.000000-25.000000,0.000000 0.000000,0.000000-50.000000,0.000000 0.000000,0.000000 0.000000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74350.000000 38100.000000,'-50.000000'0.000000,"25.000000"50.000000,0.000000 0.000000,0.000000-25.000000,0.000000 0.000000,25.000000 0.000000,0.000000 0.000000,0.000000 0.000000,0.000000 0.000000,0.000000 0.000000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74050.000000 38950.000000,'-150.000000'250.000000,"125.000000"-150.000000,0.000000 0.000000,25.000000-25.000000,0.000000 0.000000,25.000000-25.000000,0.000000 0.000000,0.000000-50.000000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74800.000000 39100.000000,'0.000000'-100.000000,"-25.000000"100.000000,0.000000 0.000000,-50.000000 100.000000,0.000000 0.000000,50.000000 0.000000,0.000000 0.000000,25.000000-25.000000,0.000000 0.000000,0.000000-50.000000,0.000000 0.000000,25.000000 0.000000,0.000000 0.000000,50.000000-25.000000,0.000000 0.000000,50.000000-125.000000,0.000000 0.000000,25.000000-100.000000,0.000000 0.000000,-25.000000 0.000000,0.000000 0.000000,-50.000000 50.000000,0.000000 0.000000,-50.000000 100.000000,0.000000 0.000000,-25.000000 50.000000,0.000000 0.000000,-25.000000 150.000000,0.000000 0.000000,0.000000-50.000000,0.000000 0.000000,-25.000000 100.000000,0.000000 0.000000,25.000000-75.000000,0.000000 0.000000,-75.000000 200.000000,0.000000 0.000000,50.000000-175.000000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56700.000000 7100.000000,'0.000000'50.000000,"0.000000"100.000000,0.000000 0.000000,-100.000000 175.000000,0.000000 0.000000,-100.000000 50.000000,0.000000 0.000000,0.000000-75.000000,0.000000 0.000000,150.000000-250.000000,0.000000 0.000000,0.000000 0.000000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57050.000000 8050.000000,'-50.000000'0.000000,"25.000000"25.000000,0.000000 0.000000,25.000000 0.000000,0.000000 0.000000,25.000000-25.000000,0.000000 0.000000,25.000000 25.000000,0.000000 0.000000,-25.000000-25.000000,0.000000 0.000000,25.000000 0.000000,0.000000 0.000000,50.000000 0.000000,0.000000 0.000000,-75.000000 0.000000,0.000000 0.000000,125.000000 0.000000,0.000000 0.000000,-125.000000 0.000000,0.000000 0.000000,150.000000 0.000000,0.000000 0.000000,-50.000000 0.000000,0.000000 0.000000,-100.000000 0.000000,0.000000 0.000000,75.000000-50.000000,0.000000 0.000000,-75.000000 25.000000,0.000000 0.000000,0.000000 25.000000,0.000000 0.000000,-75.000000 0.000000,0.000000 0.000000,0.000000 25.000000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60300.000000 36550.000000,'0.000000'-50.000000,"0.000000"0.000000,0.000000 0.000000,25.000000 50.000000,0.000000 0.000000,-25.000000 125.000000,0.000000 0.000000,-25.000000 100.000000,0.000000 0.000000,0.000000-50.000000,0.000000 0.000000,25.000000-100.000000,0.000000 0.000000,0.000000-50.000000,0.000000 0.000000,25.000000-100.000000,0.000000 0.000000,-25.000000 50.000000,0.000000 0.000000,100.000000-225.000000,0.000000 0.000000,-25.000000 75.000000,0.000000 0.000000,-25.000000 150.000000,0.000000 0.000000,50.000000-125.000000,0.000000 0.000000,0.000000 100.000000,0.000000 0.000000,-50.000000 100.000000,0.000000 0.000000,-25.000000 100.000000,0.000000 0.000000,-25.000000 0.000000,0.000000 0.000000,-25.000000 0.000000,0.000000 0.000000,25.000000-125.000000,0.000000 0.000000,0.000000 0.000000,0.000000 0.000000,0.000000-75.000000,0.000000 0.000000,0.000000 0.000000,0.000000 0.000000,100.000000-125.000000,0.000000 0.000000,25.000000 25.000000,0.000000 0.000000,-25.000000 75.000000,0.000000 0.000000,0.000000 50.000000,0.000000 0.000000,-75.000000 100.000000,0.000000 0.000000,-25.000000 75.000000,0.000000 0.000000,0.000000-50.000000,0.000000 0.000000,0.000000-50.000000,0.000000 0.000000,0.000000 50.000000,0.000000 0.000000,0.000000-25.000000,0.000000 0.000000,0.000000-50.000000,0.000000 0.000000,50.000000 0.000000,0.000000 0.000000,-25.000000-25.000000,0.000000 0.000000,100.000000-50.000000,0.000000 0.000000,50.000000-125.000000,0.000000 0.000000,-25.000000 50.000000,0.000000 0.000000,-75.000000 50.000000,0.000000 0.000000,-50.000000 75.000000,0.000000 0.000000,-25.000000 50.000000,0.000000 0.000000,-25.000000-25.000000,0.000000 0.000000,-25.000000 125.000000,0.000000 0.000000,25.000000-50.000000,0.000000 0.000000,25.000000-75.000000,0.000000 0.000000,25.000000 25.000000,0.000000 0.000000,0.000000-50.000000,0.000000 0.000000,125.000000 0.000000,0.000000 0.000000,0.000000-125.000000,0.000000 0.000000,-125.000000 0.000000,0.000000 0.000000,-50.000000 25.000000,0.000000 0.000000,-25.000000 75.000000,0.000000 0.000000,25.000000 25.000000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54950.000000 10700.000000,'-50.000000'0.000000,"25.000000"25.000000,0.000000 0.000000,25.000000 0.000000,0.000000 0.000000,50.000000 0.000000,0.000000 0.000000,0.000000 0.000000,0.000000 0.000000,25.000000 0.000000,0.000000 0.000000,0.000000-25.000000,0.000000 0.000000,-50.000000 0.000000,0.000000 0.000000,0.000000 0.000000,0.000000 0.000000,50.000000 0.000000,0.000000 0.000000,25.000000-25.000000,0.000000 0.000000,75.000000-25.000000,0.000000 0.000000,0.000000 0.000000,0.000000 0.000000,0.000000 25.000000,0.000000 0.000000,25.000000 0.000000,0.000000 0.000000,-50.000000 0.000000,0.000000 0.000000,-75.000000 25.000000,0.000000 0.000000,75.000000-50.000000,0.000000 0.000000,-100.000000 25.000000,0.000000 0.000000,100.000000 0.000000,0.000000 0.000000,-125.000000 0.000000,0.000000 0.000000,125.000000 0.000000,0.000000 0.000000,-50.000000 25.000000,0.000000 0.000000,-25.000000-25.000000,0.000000 0.000000,25.000000 0.000000,0.000000 0.000000,-50.000000 25.000000,0.000000 0.000000,-25.000000-25.000000,0.000000 0.000000,0.000000 25.000000,0.000000 0.000000,0.000000 0.000000,0.000000 0.000000,0.000000 0.000000,0.000000 0.000000,0.000000 0.000000,0.000000 0.000000,0.000000 0.000000,0.000000 0.000000,0.000000 0.000000,0.000000 0.000000,0.000000 25.000000,0.000000 0.000000,0.000000-25.000000,0.000000 0.000000,0.000000 0.000000,0.000000 0.000000,-75.000000 0.000000,0.000000 0.000000,25.000000 0.000000,0.000000 0.000000,0.000000-25.000000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58000.000000 8950.000000,'0.000000'-100.000000,"0.000000"75.000000,0.000000 0.000000,0.000000 0.000000,0.000000 0.000000,25.000000 50.000000,0.000000 0.000000,-25.000000 50.000000,0.000000 0.000000,0.000000 0.000000,0.000000 0.000000,0.000000 25.000000,0.000000 0.000000,25.000000 25.000000,0.000000 0.000000,-25.000000 25.000000,0.000000 0.000000,0.000000 0.000000,0.000000 0.000000,0.000000 0.000000,0.000000 0.000000,0.000000 0.000000,0.000000 0.000000,0.000000-50.000000,0.000000 0.000000,0.000000-75.000000,0.000000 0.000000,25.000000 100.000000,0.000000 0.000000,-25.000000-25.000000,0.000000 0.000000,0.000000 25.000000,0.000000 0.000000,0.000000-25.000000,0.000000 0.000000,0.000000 0.000000,0.000000 0.000000,0.000000-25.000000,0.000000 0.000000,0.000000 0.000000,0.000000 0.000000,0.000000-50.000000,0.000000 0.000000,0.000000 50.000000,0.000000 0.000000,0.000000-50.000000,0.000000 0.000000,0.000000 50.000000,0.000000 0.000000,25.000000-50.000000,0.000000 0.000000,-25.000000 100.000000,0.000000 0.000000,0.000000 25.000000,0.000000 0.000000,-25.000000 25.000000,0.000000 0.000000,0.000000 25.000000,0.000000 0.000000,0.000000-125.000000,0.000000 0.000000,0.000000-25.000000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73250.000000 7350.000000,'0.000000'-50.000000,"0.000000"125.000000,0.000000 0.000000,-25.000000 50.000000,0.000000 0.000000,0.000000-75.000000,0.000000 0.000000,-75.000000 200.000000,0.000000 0.000000,0.000000-50.000000,0.000000 0.000000,50.000000-150.000000,0.000000 0.000000,0.000000 0.000000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73350.000000 7900.000000,'100.000000'0.000000,"25.000000"0.000000,0.000000 0.000000,25.000000 0.000000,0.000000 0.000000,75.000000-25.000000,0.000000 0.000000,-50.000000 0.000000,0.000000 0.000000,-50.000000 0.000000,0.000000 0.000000,-100.000000 25.000000,0.000000 0.000000,-25.000000-25.000000,0.000000 0.000000,25.000000 25.000000,0.000000 0.000000,-100.000000 0.000000,0.000000 0.000000,25.000000 25.000000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71400.000000 9900.000000,'-50.000000'0.000000,"100.000000"25.000000,0.000000 0.000000,-50.000000 0.000000,0.000000 0.000000,75.000000-25.000000,0.000000 0.000000,-25.000000 0.000000,0.000000 0.000000,-25.000000 0.000000,0.000000 0.000000,0.000000 0.000000,0.000000 0.000000,50.000000 0.000000,0.000000 0.000000,25.000000 0.000000,0.000000 0.000000,75.000000-25.000000,0.000000 0.000000,25.000000-25.000000,0.000000 0.000000,-50.000000 25.000000,0.000000 0.000000,150.000000-50.000000,0.000000 0.000000,-100.000000 0.000000,0.000000 0.000000,-150.000000 75.000000,0.000000 0.000000,125.000000-50.000000,0.000000 0.000000,-125.000000 50.000000,0.000000 0.000000,75.000000-25.000000,0.000000 0.000000,0.000000 0.000000,0.000000 0.000000,0.000000 0.000000,0.000000 0.000000,-50.000000 0.000000,0.000000 0.000000,0.000000 0.000000,0.000000 0.000000,-50.000000 25.000000,0.000000 0.000000,0.000000 0.000000,0.000000 0.000000,0.000000 0.000000,0.000000 0.000000,0.000000 0.000000,0.000000 0.000000,0.000000 25.000000,0.000000 0.000000,0.000000-25.000000,0.000000 0.000000,0.000000 0.000000,0.000000 0.000000,0.000000 0.000000,0.000000 0.000000,25.000000 25.000000,0.000000 0.000000,-25.000000-25.000000,0.000000 0.000000,-50.000000 0.000000,0.000000 0.000000,-50.000000 0.000000,0.000000 0.000000,50.000000-25.000000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74250.000000 6400.000000,'-50.000000'0.000000,"50.000000"-25.000000,0.000000 0.000000,25.000000 50.000000,0.000000 0.000000,25.000000 0.000000,0.000000 0.000000,-25.000000 25.000000,0.000000 0.000000,0.000000-25.000000,0.000000 0.000000,0.000000 0.000000,0.000000 0.000000,-25.000000 25.000000,0.000000 0.000000,0.000000 0.000000,0.000000 0.000000,0.000000 0.000000,0.000000 0.000000,0.000000 25.000000,0.000000 0.000000,0.000000 0.000000,0.000000 0.000000,0.000000 50.000000,0.000000 0.000000,0.000000 25.000000,0.000000 0.000000,0.000000 0.000000,0.000000 0.000000,0.000000-50.000000,0.000000 0.000000,-25.000000 25.000000,0.000000 0.000000,25.000000-25.000000,0.000000 0.000000,0.000000-25.000000,0.000000 0.000000,0.000000-50.000000,0.000000 0.000000,-25.000000 100.000000,0.000000 0.000000,25.000000-100.000000,0.000000 0.000000,0.000000 175.000000,0.000000 0.000000,-25.000000-25.000000,0.000000 0.000000,25.000000 0.000000,0.000000 0.000000,0.000000-75.000000,0.000000 0.000000,0.000000 25.000000,0.000000 0.000000,0.000000 50.000000,0.000000 0.000000,-25.000000 0.000000,0.000000 0.000000,25.000000 25.000000,0.000000 0.000000,-50.000000 0.000000,0.000000 0.000000,25.000000 0.000000,0.000000 0.000000,25.000000-175.000000,0.000000 0.000000,0.000000 0.000000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72400.000000 3700.000000,'0.000000'-50.000000,"-25.000000"25.000000,0.000000 0.000000,0.000000 0.000000,0.000000 0.000000,25.000000 125.000000,0.000000 0.000000,0.000000 50.000000,0.000000 0.000000,0.000000-100.000000,0.000000 0.000000,-25.000000 175.000000,0.000000 0.000000,25.000000-100.000000,0.000000 0.000000,0.000000-100.000000,0.000000 0.000000,0.000000 0.000000,0.000000 0.000000,0.000000-50.000000,0.000000 0.000000,75.000000-150.000000,0.000000 0.000000,25.000000-25.000000,0.000000 0.000000,0.000000 75.000000,0.000000 0.000000,0.000000 50.000000,0.000000 0.000000,0.000000 75.000000,0.000000 0.000000,-50.000000 25.000000,0.000000 0.000000,-25.000000 0.000000,0.000000 0.000000,0.000000 50.000000,0.000000 0.000000,-25.000000-50.000000,0.000000 0.000000,0.000000 150.000000,0.000000 0.000000,0.000000-50.000000,0.000000 0.000000,-25.000000-25.000000,0.000000 0.000000,0.000000-75.000000,0.000000 0.000000,25.000000-50.000000,0.000000 0.000000,50.000000-75.000000,0.000000 0.000000,-25.000000 50.000000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74250.000000 3800.000000,'0.000000'50.000000,"0.000000"100.000000,0.000000 0.000000,0.000000 50.000000,0.000000 0.000000,-25.000000-75.000000,0.000000 0.000000,25.000000-100.000000,0.000000 0.000000,25.000000-25.000000,0.000000 0.000000,-25.000000-25.000000,0.000000 0.000000,25.000000-50.000000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74800.000000 3000.000000,'0.000000'-50.000000,"25.000000"100.000000,0.000000 0.000000,0.000000 0.000000,0.000000 0.000000,-25.000000 0.000000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75500.000000 3850.000000,'-50.000000'0.000000,"25.000000"0.000000,0.000000 0.000000,25.000000 75.000000,0.000000 0.000000,0.000000-50.000000,0.000000 0.000000,0.000000 75.000000,0.000000 0.000000,0.000000-50.000000,0.000000 0.000000,0.000000 100.000000,0.000000 0.000000,0.000000-50.000000,0.000000 0.000000,50.000000-50.000000,0.000000 0.000000,25.000000-50.000000,0.000000 0.000000,50.000000-100.000000,0.000000 0.000000,0.000000-50.000000,0.000000 0.000000,0.000000 25.000000,0.000000 0.000000,-100.000000 100.000000,0.000000 0.000000,50.000000-75.000000,0.000000 0.000000,-50.000000 75.000000,0.000000 0.000000,0.000000-25.000000,0.000000 0.000000,0.000000 50.000000,0.000000 0.000000,0.000000 25.000000,0.000000 0.000000,-25.000000 150.000000,0.000000 0.000000,0.000000 0.000000,0.000000 0.000000,-25.000000-75.000000,0.000000 0.000000,25.000000-75.000000,0.000000 0.000000,0.000000-50.000000,0.000000 0.000000,0.000000 0.000000,0.000000 0.000000,0.000000-75.000000,0.000000 0.000000,0.000000 50.000000,0.000000 0.000000,-25.000000 0.000000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64100.000000 36600.000000,'100.000000'0.000000,"-75.000000"0.000000,0.000000 0.000000,0.000000 0.000000,0.000000 0.000000,-25.000000 100.000000,0.000000 0.000000,0.000000 50.000000,0.000000 0.000000,-25.000000-25.000000,0.000000 0.000000,25.000000-75.000000,0.000000 0.000000,25.000000-125.000000,0.000000 0.000000,0.000000 25.000000,0.000000 0.000000,75.000000-125.000000,0.000000 0.000000,0.000000 50.000000,0.000000 0.000000,0.000000 50.000000,0.000000 0.000000,-50.000000 75.000000,0.000000 0.000000,-50.000000 150.000000,0.000000 0.000000,-25.000000 0.000000,0.000000 0.000000,25.000000-100.000000,0.000000 0.000000,-50.000000 100.000000,0.000000 0.000000,50.000000-125.000000,0.000000 0.000000,50.000000-125.000000,0.000000 0.000000,-25.000000 50.000000,0.000000 0.000000,0.000000-25.000000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76150.000000 2900.000000,'0.000000'-150.000000,"100.000000"100.000000,0.000000 0.000000,-50.000000 25.000000,0.000000 0.000000,75.000000 0.000000,0.000000 0.000000,-25.000000 0.000000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76300.000000 2950.000000,'-50.000000'0.000000,"50.000000"-25.000000,0.000000 0.000000,0.000000 0.000000,0.000000 0.000000,75.000000 0.000000,0.000000 0.000000,50.000000-25.000000,0.000000 0.000000,50.000000-50.000000,0.000000 0.000000,-50.000000 25.000000,0.000000 0.000000,-50.000000 25.000000,0.000000 0.000000,-75.000000 25.000000,0.000000 0.000000,-50.000000 25.000000,0.000000 0.000000,25.000000 25.000000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80600.000000 9000.000000,'-150.000000'0.000000,"125.000000"25.000000,0.000000 0.000000,0.000000 0.000000,0.000000 0.000000,-50.000000 200.000000,0.000000 0.000000,50.000000 100.000000,0.000000 0.000000,125.000000-100.000000,0.000000 0.000000,-25.000000-200.000000,0.000000 0.000000,0.000000 0.000000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83500.000000 8850.000000,'-50.000000'-50.000000,"25.000000"25.000000,0.000000 0.000000,0.000000 25.000000,0.000000 0.000000,0.000000 0.000000,0.000000 0.000000,-25.000000 0.000000,0.000000 0.000000,25.000000 50.000000,0.000000 0.000000,-100.000000 100.000000,0.000000 0.000000,0.000000 100.000000,0.000000 0.000000,50.000000 25.000000,0.000000 0.000000,75.000000-50.000000,0.000000 0.000000,150.000000-125.000000,0.000000 0.000000,125.000000-125.000000,0.000000 0.000000,-50.000000-125.000000,0.000000 0.000000,-175.000000 100.000000,0.000000 0.000000,125.000000-100.000000,0.000000 0.000000,-125.000000 100.000000,0.000000 0.000000,100.000000-75.000000,0.000000 0.000000,-75.000000 50.000000,0.000000 0.000000,-50.000000 50.000000,0.000000 0.000000,-25.000000 100.000000,0.000000 0.000000,-50.000000 75.000000,0.000000 0.000000,50.000000 0.000000,0.000000 0.000000,25.000000-50.000000,0.000000 0.000000,125.000000-75.000000,0.000000 0.000000,-50.000000-75.000000,0.000000 0.000000,-50.000000 0.000000,0.000000 0.000000,0.000000-50.000000,0.000000 0.000000,-25.000000 50.000000,0.000000 0.000000,-25.000000-75.000000,0.000000 0.000000,-25.000000 50.000000,0.000000 0.000000,-50.000000 50.000000,0.000000 0.000000,75.000000 0.000000,0.000000 0.000000,-25.000000 25.000000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86050.000000 9500.000000,'50.000000'0.000000,"0.000000"100.000000,0.000000 0.000000,-25.000000 25.000000,0.000000 0.000000,0.000000 0.000000,0.000000 0.000000,0.000000 0.000000,0.000000 0.000000,-25.000000-75.000000,0.000000 0.000000,50.000000-25.000000,0.000000 0.000000,0.000000-25.000000,0.000000 0.000000,25.000000-75.000000,0.000000 0.000000,-50.000000 50.000000,0.000000 0.000000,100.000000-150.000000,0.000000 0.000000,-25.000000 50.000000,0.000000 0.000000,-25.000000 100.000000,0.000000 0.000000,-25.000000 25.000000,0.000000 0.000000,-25.000000 75.000000,0.000000 0.000000,25.000000 25.000000,0.000000 0.000000,0.000000-50.000000,0.000000 0.000000,-25.000000-50.000000,0.000000 0.000000,50.000000 0.000000,0.000000 0.000000,-50.000000-25.000000,0.000000 0.000000,75.000000-150.000000,0.000000 0.000000,0.000000-25.000000,0.000000 0.000000,0.000000 0.000000,0.000000 0.000000,-75.000000 150.000000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89600.000000 8000.000000,'100.000000'350.000000,"-75.000000"-75.000000,0.000000 0.000000,-25.000000 100.000000,0.000000 0.000000,-200.000000 100.000000,0.000000 0.000000,-150.000000 0.000000,0.000000 0.000000,125.000000-250.000000,0.000000 0.000000,100.000000-125.000000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43900.000000 14350.000000,'-50.000000'50.000000,"125.000000"-25.000000,0.000000 0.000000,100.000000 0.000000,0.000000 0.000000,75.000000-50.000000,0.000000 0.000000,75.000000-25.000000,0.000000 0.000000,-225.000000 50.000000,0.000000 0.000000,150.000000-25.000000,0.000000 0.000000,200.000000 0.000000,0.000000 0.000000,75.000000-50.000000,0.000000 0.000000,75.000000 25.000000,0.000000 0.000000,-25.000000 25.000000,0.000000 0.000000,-25.000000 25.000000,0.000000 0.000000,25.000000 0.000000,0.000000 0.000000,-175.000000-25.000000,0.000000 0.000000,-275.000000 25.000000,0.000000 0.000000,0.000000-25.000000,0.000000 0.000000,0.000000 25.000000,0.000000 0.000000,-25.000000-25.000000,0.000000 0.000000,0.000000 25.000000,0.000000 0.000000,-25.000000 0.000000,0.000000 0.000000,25.000000-25.000000,0.000000 0.000000,-25.000000 25.000000,0.000000 0.000000,0.000000 0.000000,0.000000 0.000000,-25.000000 0.000000,0.000000 0.000000,25.000000 0.000000,0.000000 0.000000,-25.000000 0.000000,0.000000 0.000000,0.000000 0.000000,0.000000 0.000000,-25.000000-25.000000,0.000000 0.000000,25.000000 25.000000,0.000000 0.000000,100.000000 0.000000,0.000000 0.000000,-125.000000 0.000000,0.000000 0.000000,-50.000000 0.000000,0.000000 0.000000,25.000000 25.000000,0.000000 0.000000,25.000000-25.000000,0.000000 0.000000,-50.000000-25.000000,0.000000 0.000000,0.000000-25.000000,0.000000 0.000000,0.000000 25.000000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72800.000000 31450.000000,'-50.000000'0.000000,"25.000000"0.000000,0.000000 0.000000,75.000000 25.000000,0.000000 0.000000,50.000000 25.000000,0.000000 0.000000,0.000000-25.000000,0.000000 0.000000,100.000000 25.000000,0.000000 0.000000,50.000000-25.000000,0.000000 0.000000,25.000000 0.000000,0.000000 0.000000,0.000000 0.000000,0.000000 0.000000,0.000000 0.000000,0.000000 0.000000,-50.000000 0.000000,0.000000 0.000000,-150.000000-25.000000,0.000000 0.000000,250.000000 25.000000,0.000000 0.000000,25.000000 0.000000,0.000000 0.000000,-175.000000-25.000000,0.000000 0.000000,-75.000000 0.000000,0.000000 0.000000,325.000000-25.000000,0.000000 0.000000,-125.000000 25.000000,0.000000 0.000000,-50.000000 0.000000,0.000000 0.000000,50.000000 25.000000,0.000000 0.000000,-100.000000 0.000000,0.000000 0.000000,-150.000000 0.000000,0.000000 0.000000,175.000000 0.000000,0.000000 0.000000,-150.000000-25.000000,0.000000 0.000000,225.000000 25.000000,0.000000 0.000000,25.000000-50.000000,0.000000 0.000000,-175.000000 0.000000,0.000000 0.000000,-100.000000 0.000000,0.000000 0.000000,275.000000 0.000000,0.000000 0.000000,-75.000000 25.000000,0.000000 0.000000,0.000000 0.000000,0.000000 0.000000,0.000000-25.000000,0.000000 0.000000,-25.000000-25.000000,0.000000 0.000000,25.000000-25.000000,0.000000 0.000000,-125.000000 25.000000,0.000000 0.000000,-75.000000 25.000000,0.000000 0.000000,125.000000-25.000000,0.000000 0.000000,-75.000000 0.000000,0.000000 0.000000,-50.000000 50.000000,0.000000 0.000000,0.000000-25.000000,0.000000 0.000000,-50.000000 0.000000,0.000000 0.000000,-25.000000 25.000000,0.000000 0.000000,-25.000000 0.000000,0.000000 0.000000,-50.000000-25.000000,0.000000 0.000000,0.000000 25.000000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89250.000000 29200.000000,'-100.000000'0.000000,"75.000000"0.000000,0.000000 0.000000,25.000000 25.000000,0.000000 0.000000,25.000000 0.000000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89350.000000 29800.000000,'-100.000000'100.000000,"75.000000"25.000000,0.000000 0.000000,0.000000 75.000000,0.000000 0.000000,25.000000 25.000000,0.000000 0.000000,0.000000-175.000000,0.000000 0.000000,-25.000000 25.000000,0.000000 0.000000,25.000000-25.000000,0.000000 0.000000,-25.000000 25.000000,0.000000 0.000000,-50.000000 0.000000,0.000000 0.000000,0.000000-75.000000,0.000000 0.000000,0.000000-100.000000,0.000000 0.000000,75.000000 50.000000,0.000000 0.000000,-25.000000 0.000000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65350.000000 36000.000000,'-50.000000'0.000000,"0.000000"25.000000,0.000000 0.000000,75.000000 0.000000,0.000000 0.000000,50.000000 0.000000,0.000000 0.000000,-25.000000-25.000000,0.000000 0.000000,100.000000 25.000000,0.000000 0.000000,25.000000-25.000000,0.000000 0.000000,-50.000000-75.000000,0.000000 0.000000,-75.000000 25.000000,0.000000 0.000000,-50.000000 25.000000,0.000000 0.000000,-25.000000 25.000000,0.000000 0.000000,-25.000000 0.000000,0.000000 0.000000,0.000000 50.000000,0.000000 0.000000,0.000000 25.000000,0.000000 0.000000,50.000000-25.000000,0.000000 0.000000,-100.000000 150.000000,0.000000 0.000000,25.000000 50.000000,0.000000 0.000000,75.000000-150.000000,0.000000 0.000000,125.000000-75.000000,0.000000 0.000000,50.000000-225.000000,0.000000 0.000000,-75.000000 25.000000,0.000000 0.000000,50.000000-50.000000,0.000000 0.000000,0.000000 25.000000,0.000000 0.000000,-75.000000 75.000000,0.000000 0.000000,-50.000000 100.000000,0.000000 0.000000,50.000000-25.000000,0.000000 0.000000,-75.000000 150.000000,0.000000 0.000000,-50.000000 100.000000,0.000000 0.000000,-25.000000 25.000000,0.000000 0.000000,0.000000 0.000000,0.000000 0.000000,50.000000-100.000000,0.000000 0.000000,25.000000-100.000000,0.000000 0.000000,0.000000 0.000000,0.000000 0.000000,25.000000-25.000000,0.000000 0.000000,25.000000-100.000000,0.000000 0.000000,0.000000 50.000000,0.000000 0.000000,50.000000-125.000000,0.000000 0.000000,0.000000 75.000000,0.000000 0.000000,-25.000000 75.000000,0.000000 0.000000,0.000000 75.000000,0.000000 0.000000,-75.000000 75.000000,0.000000 0.000000,-25.000000 50.000000,0.000000 0.000000,25.000000-75.000000,0.000000 0.000000,-25.000000-75.000000,0.000000 0.000000,25.000000 25.000000,0.000000 0.000000,25.000000-50.000000,0.000000 0.000000,0.000000 0.000000,0.000000 0.000000,0.000000-50.000000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90200.000000 29700.000000,'0.000000'100.000000,"0.000000"-25.000000,0.000000 0.000000,-25.000000 25.000000,0.000000 0.000000,-25.000000 50.000000,0.000000 0.000000,25.000000-50.000000,0.000000 0.000000,0.000000-100.000000,0.000000 0.000000,25.000000-50.000000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90700.000000 28550.000000,'-50.000000'-100.000000,"50.000000"75.000000,0.000000 0.000000,0.000000 50.000000,0.000000 0.000000,0.000000 0.000000,0.000000 0.000000,50.000000 0.000000,0.000000 0.000000,-25.000000 0.000000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90500.000000 28600.000000,'0.000000'-100.000000,"-25.000000"75.000000,0.000000 0.000000,50.000000 125.000000,0.000000 0.000000,-25.000000 25.000000,0.000000 0.000000,25.000000-50.000000,0.000000 0.000000,75.000000-75.000000,0.000000 0.000000,25.000000-100.000000,0.000000 0.000000,0.000000-50.000000,0.000000 0.000000,-75.000000 75.000000,0.000000 0.000000,-25.000000 50.000000,0.000000 0.000000,0.000000 25.000000,0.000000 0.000000,0.000000 0.000000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91200.000000 29700.000000,'0.000000'50.000000,"-25.000000"25.000000,0.000000 0.000000,0.000000 0.000000,0.000000 0.000000,25.000000-25.000000,0.000000 0.000000,0.000000-25.000000,0.000000 0.000000,0.000000 25.000000,0.000000 0.000000,25.000000-75.000000,0.000000 0.000000,75.000000-75.000000,0.000000 0.000000,0.000000-25.000000,0.000000 0.000000,25.000000 25.000000,0.000000 0.000000,-50.000000 75.000000,0.000000 0.000000,-25.000000 25.000000,0.000000 0.000000,-25.000000 25.000000,0.000000 0.000000,-25.000000 0.000000,0.000000 0.000000,0.000000 75.000000,0.000000 0.000000,-50.000000 0.000000,0.000000 0.000000,50.000000 0.000000,0.000000 0.000000,0.000000-50.000000,0.000000 0.000000,50.000000-25.000000,0.000000 0.000000,50.000000-50.000000,0.000000 0.000000,50.000000-75.000000,0.000000 0.000000,0.000000 25.000000,0.000000 0.000000,-100.000000 50.000000,0.000000 0.000000,100.000000-50.000000,0.000000 0.000000,-100.000000 50.000000,0.000000 0.000000,100.000000-50.000000,0.000000 0.000000,-50.000000-25.000000,0.000000 0.000000,-75.000000 0.000000,0.000000 0.000000,-25.000000 75.000000,0.000000 0.000000,-75.000000 25.000000,0.000000 0.000000,-25.000000 50.000000,0.000000 0.000000,75.000000-50.000000,0.000000 0.000000,-100.000000 125.000000,0.000000 0.000000,25.000000-25.000000,0.000000 0.000000,50.000000 25.000000,0.000000 0.000000,50.000000-50.000000,0.000000 0.000000,100.000000-50.000000,0.000000 0.000000,50.000000-25.000000,0.000000 0.000000,0.000000-100.000000,0.000000 0.000000,-50.000000 0.000000,0.000000 0.000000,-25.000000 0.000000,0.000000 0.000000,-75.000000 50.000000,0.000000 0.000000,0.000000 25.000000,0.000000 0.000000,-50.000000 75.000000,0.000000 0.000000,0.000000 125.000000,0.000000 0.000000,0.000000 75.000000,0.000000 0.000000,-50.000000 75.000000,0.000000 0.000000,0.000000 0.000000,0.000000 0.000000,0.000000-125.000000,0.000000 0.000000,0.000000-75.000000,0.000000 0.000000,-25.000000-125.000000,0.000000 0.000000,75.000000 0.000000,0.000000 0.000000,-150.000000-175.000000,0.000000 0.000000,100.000000 50.000000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32300.000000 36800.000000,'100.000000'0.000000,"25.000000"25.000000,0.000000 0.000000,75.000000 25.000000,0.000000 0.000000,25.000000-50.000000,0.000000 0.000000,-125.000000 0.000000,0.000000 0.000000,250.000000-50.000000,0.000000 0.000000,-25.000000-25.000000,0.000000 0.000000,-250.000000 50.000000,0.000000 0.000000,325.000000 0.000000,0.000000 0.000000,-25.000000 25.000000,0.000000 0.000000,0.000000 25.000000,0.000000 0.000000,0.000000 25.000000,0.000000 0.000000,0.000000-25.000000,0.000000 0.000000,0.000000 0.000000,0.000000 0.000000,-100.000000-25.000000,0.000000 0.000000,-200.000000 25.000000,0.000000 0.000000,275.000000 25.000000,0.000000 0.000000,-75.000000-25.000000,0.000000 0.000000,-200.000000 0.000000,0.000000 0.000000,175.000000 0.000000,0.000000 0.000000,-175.000000-25.000000,0.000000 0.000000,200.000000 25.000000,0.000000 0.000000,0.000000 0.000000,0.000000 0.000000,-50.000000 0.000000,0.000000 0.000000,-50.000000 0.000000,0.000000 0.000000,-150.000000 0.000000,0.000000 0.000000,0.000000-25.000000,0.000000 0.000000,0.000000 0.000000,0.000000 0.000000,0.000000 25.000000,0.000000 0.000000,-50.000000 0.000000,0.000000 0.000000,-100.000000-25.000000,0.000000 0.000000,50.000000 0.000000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11900.000000 59000.000000,'550.000000'500.000000,"-425.000000"-350.000000,0.000000 0.000000,50.000000 50.000000,0.000000 0.000000,25.000000 25.000000,0.000000 0.000000,-100.000000-75.000000,0.000000 0.000000,-75.000000-100.000000,0.000000 0.000000,-50.000000-75.000000,0.000000 0.000000,-25.000000-175.000000,0.000000 0.000000,-25.000000-100.000000,0.000000 0.000000,50.000000 50.000000,0.000000 0.000000,0.000000 175.000000,0.000000 0.000000,0.000000-125.000000,0.000000 0.000000,25.000000 125.000000,0.000000 0.000000,-25.000000-50.000000,0.000000 0.000000,0.000000 100.000000,0.000000 0.000000,-50.000000 275.000000,0.000000 0.000000,25.000000 25.000000,0.000000 0.000000,-125.000000 300.000000,0.000000 0.000000,-50.000000-150.000000,0.000000 0.000000,125.000000-325.000000,0.000000 0.000000,75.000000-100.000000,0.000000 0.000000,0.000000-50.000000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11250.000000 60000.000000,'100.000000'0.000000,"100.000000"-25.000000,0.000000 0.000000,150.000000 0.000000,0.000000 0.000000,-75.000000 0.000000,0.000000 0.000000,-175.000000 0.000000,0.000000 0.000000,175.000000-50.000000,0.000000 0.000000,-125.000000 25.000000,0.000000 0.000000,-125.000000 50.000000,0.000000 0.000000,0.000000-25.000000,0.000000 0.000000,-25.000000 0.000000,0.000000 0.000000,-50.000000 0.000000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22900.000000 18750.000000,'-50.000000'-50.000000,"25.000000"50.000000,0.000000 0.000000,50.000000 0.000000,0.000000 0.000000,-25.000000 25.000000,0.000000 0.000000,25.000000-25.000000,0.000000 0.000000,0.000000 25.000000,0.000000 0.000000,0.000000-25.000000,0.000000 0.000000,-25.000000 25.000000,0.000000 0.000000,0.000000 0.000000,0.000000 0.000000,25.000000 0.000000,0.000000 0.000000,-25.000000 25.000000,0.000000 0.000000,25.000000 0.000000,0.000000 0.000000,-25.000000-25.000000,0.000000 0.000000,0.000000 0.000000,0.000000 0.000000,0.000000 25.000000,0.000000 0.000000,0.000000 0.000000,0.000000 0.000000,25.000000-25.000000,0.000000 0.000000,-25.000000 25.000000,0.000000 0.000000,25.000000 50.000000,0.000000 0.000000,-25.000000 25.000000,0.000000 0.000000,25.000000-50.000000,0.000000 0.000000,-25.000000 0.000000,0.000000 0.000000,0.000000-25.000000,0.000000 0.000000,0.000000 50.000000,0.000000 0.000000,0.000000-25.000000,0.000000 0.000000,0.000000 0.000000,0.000000 0.000000,0.000000 0.000000,0.000000 0.000000,0.000000 300.000000,0.000000 0.000000,25.000000-200.000000,0.000000 0.000000,-25.000000-125.000000,0.000000 0.000000,0.000000 100.000000,0.000000 0.000000,0.000000-75.000000,0.000000 0.000000,0.000000-50.000000,0.000000 0.000000,0.000000 25.000000,0.000000 0.000000,0.000000-100.000000,0.000000 0.000000,0.000000-100.000000,0.000000 0.000000,0.000000 75.000000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23300.000000 19050.000000,'0.000000'50.000000,"0.000000"-25.000000,0.000000 0.000000,25.000000-25.000000,0.000000 0.000000,25.000000 25.000000,0.000000 0.000000,-25.000000-25.000000,0.000000 0.000000,25.000000 0.000000,0.000000 0.000000,25.000000-25.000000,0.000000 0.000000,25.000000 0.000000,0.000000 0.000000,-25.000000 0.000000,0.000000 0.000000,-50.000000 25.000000,0.000000 0.000000,50.000000 0.000000,0.000000 0.000000,-50.000000 0.000000,0.000000 0.000000,-25.000000 25.000000,0.000000 0.000000,0.000000 0.000000,0.000000 0.000000,0.000000 0.000000,0.000000 0.000000,0.000000 0.000000,0.000000 0.000000,0.000000 0.000000,0.000000 0.000000,0.000000 25.000000,0.000000 0.000000,0.000000-25.000000,0.000000 0.000000,0.000000 0.000000,0.000000 0.000000,0.000000 100.000000,0.000000 0.000000,0.000000 50.000000,0.000000 0.000000,0.000000-125.000000,0.000000 0.000000,-25.000000 100.000000,0.000000 0.000000,25.000000 75.000000,0.000000 0.000000,-25.000000-175.000000,0.000000 0.000000,25.000000 125.000000,0.000000 0.000000,-25.000000 0.000000,0.000000 0.000000,25.000000-50.000000,0.000000 0.000000,0.000000-75.000000,0.000000 0.000000,0.000000 75.000000,0.000000 0.000000,0.000000-75.000000,0.000000 0.000000,0.000000-25.000000,0.000000 0.000000,0.000000 0.000000,0.000000 0.000000,-25.000000-25.000000,0.000000 0.000000,0.000000-25.000000,0.000000 0.000000,25.000000-25.000000,0.000000 0.000000,-25.000000-50.000000,0.000000 0.000000,25.000000 50.000000,0.000000 0.000000,-25.000000-25.000000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23350.000000 20850.000000,'50.000000'50.000000,"-25.000000"-50.000000,0.000000 0.000000,0.000000 0.000000,0.000000 0.000000,25.000000 0.000000,0.000000 0.000000,-25.000000 0.000000,0.000000 0.000000,0.000000 0.000000,0.000000 0.000000,0.000000 0.000000,0.000000 0.000000,0.000000-25.000000,0.000000 0.000000,25.000000 0.000000,0.000000 0.000000,-25.000000 25.000000,0.000000 0.000000,0.000000-25.000000,0.000000 0.000000,0.000000 25.000000,0.000000 0.000000,-25.000000-25.000000,0.000000 0.000000,0.000000 50.000000,0.000000 0.000000,-25.000000 0.000000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69350.000000 36950.000000,'0.000000'50.000000,"-25.000000"25.000000,0.000000 0.000000,25.000000-50.000000,0.000000 0.000000,-150.000000 225.000000,0.000000 0.000000,100.000000-175.000000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23300.000000 22400.000000,'-50.000000'0.000000,"75.000000"0.000000,0.000000 0.000000,0.000000 0.000000,0.000000 0.000000,0.000000 0.000000,0.000000 0.000000,0.000000 0.000000,0.000000 0.000000,0.000000-25.000000,0.000000 0.000000,0.000000 25.000000,0.000000 0.000000,50.000000-25.000000,0.000000 0.000000,-25.000000 0.000000,0.000000 0.000000,-25.000000 25.000000,0.000000 0.000000,0.000000-25.000000,0.000000 0.000000,50.000000 0.000000,0.000000 0.000000,-50.000000 25.000000,0.000000 0.000000,25.000000-25.000000,0.000000 0.000000,-25.000000 25.000000,0.000000 0.000000,-25.000000-25.000000,0.000000 0.000000,-25.000000 25.000000,0.000000 0.000000,-25.000000 25.000000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25950.000000 17100.000000,'0.000000'-100.000000,"0.000000"150.000000,0.000000 0.000000,-50.000000 25.000000,0.000000 0.000000,25.000000-25.000000,0.000000 0.000000,-25.000000 25.000000,0.000000 0.000000,25.000000-25.000000,0.000000 0.000000,-25.000000 25.000000,0.000000 0.000000,25.000000 0.000000,0.000000 0.000000,-25.000000-25.000000,0.000000 0.000000,-25.000000 75.000000,0.000000 0.000000,-25.000000 25.000000,0.000000 0.000000,50.000000-50.000000,0.000000 0.000000,0.000000-75.000000,0.000000 0.000000,25.000000 25.000000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25800.000000 17950.000000,'0.000000'50.000000,"0.000000"-25.000000,0.000000 0.000000,25.000000 0.000000,0.000000 0.000000,0.000000-25.000000,0.000000 0.000000,25.000000 0.000000,0.000000 0.000000,-25.000000 0.000000,0.000000 0.000000,0.000000 0.000000,0.000000 0.000000,50.000000-25.000000,0.000000 0.000000,-25.000000 0.000000,0.000000 0.000000,0.000000 25.000000,0.000000 0.000000,-25.000000 0.000000,0.000000 0.000000,0.000000-25.000000,0.000000 0.000000,0.000000 25.000000,0.000000 0.000000,0.000000 0.000000,0.000000 0.000000,0.000000 0.000000,0.000000 0.000000,0.000000 0.000000,0.000000 0.000000,0.000000 0.000000,0.000000 0.000000,0.000000 0.000000,0.000000 0.000000,0.000000 0.000000,0.000000 0.000000,-25.000000 25.000000,0.000000 0.000000,0.000000 0.000000,0.000000 0.000000,-25.000000 0.000000,0.000000 0.000000,-50.000000 75.000000,0.000000 0.000000,25.000000-50.000000,0.000000 0.000000,25.000000-25.000000,0.000000 0.000000,-25.000000 25.000000,0.000000 0.000000,0.000000 0.000000,0.000000 0.000000,0.000000 0.000000,0.000000 0.000000,0.000000 0.000000,0.000000 0.000000,0.000000-25.000000,0.000000 0.000000,25.000000 25.000000,0.000000 0.000000,0.000000-25.000000,0.000000 0.000000,-25.000000 0.000000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25450.000000 19100.000000,'-50.000000'0.000000,"50.000000"25.000000,0.000000 0.000000,0.000000 0.000000,0.000000 0.000000,0.000000 25.000000,0.000000 0.000000,0.000000-25.000000,0.000000 0.000000,50.000000 75.000000,0.000000 0.000000,-50.000000-75.000000,0.000000 0.000000,0.000000 25.000000,0.000000 0.000000,25.000000 25.000000,0.000000 0.000000,-25.000000-25.000000,0.000000 0.000000,0.000000 0.000000,0.000000 0.000000,0.000000 0.000000,0.000000 0.000000,0.000000 0.000000,0.000000 0.000000,25.000000 25.000000,0.000000 0.000000,-25.000000-25.000000,0.000000 0.000000,0.000000 0.000000,0.000000 0.000000,0.000000 0.000000,0.000000 0.000000,0.000000-25.000000,0.000000 0.000000,0.000000 25.000000,0.000000 0.000000,-25.000000-125.000000,0.000000 0.000000,25.000000 50.000000,0.000000 0.000000,0.000000 0.000000,0.000000 0.000000,0.000000-25.000000,0.000000 0.000000,-25.000000 50.000000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25450.000000 19700.000000,'0.000000'-50.000000,"25.000000"50.000000,0.000000 0.000000,0.000000 0.000000,0.000000 0.000000,0.000000 0.000000,0.000000 0.000000,0.000000 0.000000,0.000000 0.000000,25.000000 0.000000,0.000000 0.000000,0.000000 0.000000,0.000000 0.000000,-25.000000 0.000000,0.000000 0.000000,25.000000 0.000000,0.000000 0.000000,-25.000000-25.000000,0.000000 0.000000,25.000000 25.000000,0.000000 0.000000,0.000000 0.000000,0.000000 0.000000,-25.000000 0.000000,0.000000 0.000000,25.000000-25.000000,0.000000 0.000000,-25.000000 25.000000,0.000000 0.000000,0.000000 0.000000,0.000000 0.000000,25.000000-25.000000,0.000000 0.000000,-25.000000 25.000000,0.000000 0.000000,0.000000 0.000000,0.000000 0.000000,0.000000 0.000000,0.000000 0.000000,0.000000 0.000000,0.000000 0.000000,0.000000 0.000000,0.000000 0.000000,0.000000 0.000000,0.000000 0.000000,-125.000000 125.000000,0.000000 0.000000,50.000000-75.000000,0.000000 0.000000,25.000000-25.000000,0.000000 0.000000,0.000000 0.000000,0.000000 0.000000,-25.000000 25.000000,0.000000 0.000000,0.000000 0.000000,0.000000 0.000000,0.000000 0.000000,0.000000 0.000000,25.000000-25.000000,0.000000 0.000000,0.000000 0.000000,0.000000 0.000000,0.000000 0.000000,0.000000 0.000000,0.000000 0.000000,0.000000 0.000000,0.000000 0.000000,0.000000 0.000000,0.000000 25.000000,0.000000 0.000000,0.000000-25.000000,0.000000 0.000000,0.000000-25.000000,0.000000 0.000000,0.000000 25.000000,0.000000 0.000000,25.000000 0.000000,0.000000 0.000000,-25.000000-25.000000,0.000000 0.000000,25.000000 25.000000,0.000000 0.000000,-25.000000-25.000000,0.000000 0.000000,50.000000 0.000000,0.000000 0.000000,0.000000 0.000000,0.000000 0.000000,0.000000 0.000000,0.000000 0.000000,0.000000 0.000000,0.000000 0.000000,0.000000 0.000000,0.000000 0.000000,0.000000 0.000000,0.000000 0.000000,25.000000-25.000000,0.000000 0.000000,-25.000000 25.000000,0.000000 0.000000,25.000000 0.000000,0.000000 0.000000,0.000000-25.000000,0.000000 0.000000,-25.000000 25.000000,0.000000 0.000000,25.000000-25.000000,0.000000 0.000000,0.000000 25.000000,0.000000 0.000000,-25.000000-25.000000,0.000000 0.000000,125.000000-25.000000,0.000000 0.000000,-75.000000 0.000000,0.000000 0.000000,-50.000000 25.000000,0.000000 0.000000,-25.000000 0.000000,0.000000 0.000000,-25.000000 25.000000,0.000000 0.000000,0.000000 0.000000,0.000000 0.000000,0.000000 25.000000,0.000000 0.000000,0.000000 0.000000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26450.000000 20300.000000,'0.000000'-50.000000,"0.000000"25.000000,0.000000 0.000000,0.000000 0.000000,0.000000 0.000000,0.000000 50.000000,0.000000 0.000000,0.000000 0.000000,0.000000 0.000000,0.000000 0.000000,0.000000 0.000000,0.000000 0.000000,0.000000 0.000000,-25.000000 0.000000,0.000000 0.000000,25.000000 0.000000,0.000000 0.000000,0.000000 0.000000,0.000000 0.000000,0.000000 0.000000,0.000000 0.000000,-25.000000 25.000000,0.000000 0.000000,25.000000-25.000000,0.000000 0.000000,-25.000000 25.000000,0.000000 0.000000,0.000000-25.000000,0.000000 0.000000,25.000000 25.000000,0.000000 0.000000,-50.000000 50.000000,0.000000 0.000000,0.000000 25.000000,0.000000 0.000000,25.000000-75.000000,0.000000 0.000000,0.000000 25.000000,0.000000 0.000000,-125.000000 225.000000,0.000000 0.000000,50.000000-125.000000,0.000000 0.000000,75.000000-125.000000,0.000000 0.000000,-75.000000 50.000000,0.000000 0.000000,100.000000-75.000000,0.000000 0.000000,-50.000000 0.000000,0.000000 0.000000,25.000000-50.000000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26600.000000 21200.000000,'0.000000'50.000000,"0.000000"-25.000000,0.000000 0.000000,0.000000 0.000000,0.000000 0.000000,0.000000 0.000000,0.000000 0.000000,0.000000 25.000000,0.000000 0.000000,0.000000-25.000000,0.000000 0.000000,-25.000000 0.000000,0.000000 0.000000,25.000000 0.000000,0.000000 0.000000,0.000000 25.000000,0.000000 0.000000,-25.000000-25.000000,0.000000 0.000000,25.000000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0.000000,25.000000-25.000000,0.000000 0.000000,0.000000 0.000000,0.000000 0.000000,-25.000000 25.000000,0.000000 0.000000,25.000000-25.000000,0.000000 0.000000,50.000000 0.000000,0.000000 0.000000,-50.000000 0.000000,0.000000 0.000000,25.000000 0.000000,0.000000 0.000000,25.000000 0.000000,0.000000 0.000000,0.000000 0.000000,0.000000 0.000000,25.000000-25.000000,0.000000 0.000000,0.000000-25.000000,0.000000 0.000000,0.000000 25.000000,0.000000 0.000000,-50.000000 0.000000,0.000000 0.000000,-25.000000 0.000000,0.000000 0.000000,75.000000 0.000000,0.000000 0.000000,-25.000000 0.000000,0.000000 0.000000,-50.000000 25.000000,0.000000 0.000000,50.000000-50.000000,0.000000 0.000000,0.000000 25.000000,0.000000 0.000000,0.000000 0.000000,0.000000 0.000000,-50.000000 25.000000,0.000000 0.000000,25.000000-25.000000,0.000000 0.000000,-25.000000 0.000000,0.000000 0.000000,0.000000 25.000000,0.000000 0.000000,0.000000-25.000000,0.000000 0.000000,25.000000 25.000000,0.000000 0.000000,-25.000000 0.000000,0.000000 0.000000,0.000000-25.000000,0.000000 0.000000,0.000000 25.000000,0.000000 0.000000,0.000000 0.000000,0.000000 0.000000,-25.000000-25.000000,0.000000 0.000000,0.000000 0.000000,0.000000 0.000000,0.000000-125.000000,0.000000 0.000000,-25.000000-200.000000,0.000000 0.000000,0.000000 250.000000,0.000000 0.000000,-25.000000-25.000000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26600.000000 19650.000000,'-50.000000'0.000000,"75.000000"0.000000,0.000000 0.000000,0.000000 0.000000,0.000000 0.000000,50.000000 0.000000,0.000000 0.000000,-25.000000 0.000000,0.000000 0.000000,0.000000 0.000000,0.000000 0.000000,25.000000 0.000000,0.000000 0.000000,-50.000000 0.000000,0.000000 0.000000,0.000000 0.000000,0.000000 0.000000,0.000000 0.000000,0.000000 0.000000,0.000000 0.000000,0.000000 0.000000,0.000000 0.000000,0.000000 0.000000,0.000000 0.000000,0.000000 0.000000,-25.000000 25.000000,0.000000 0.000000,0.000000 50.000000,0.000000 0.000000,0.000000 0.000000,0.000000 0.000000,0.000000 0.000000,0.000000 0.000000,-25.000000-50.000000,0.000000 0.000000,25.000000 0.000000,0.000000 0.000000,0.000000 0.000000,0.000000 0.000000,-25.000000-25.000000,0.000000 0.000000,0.000000 0.000000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26650.000000 20400.000000,'-50.000000'0.000000,"25.000000"0.000000,0.000000 0.000000,125.000000 0.000000,0.000000 0.000000,75.000000-50.000000,0.000000 0.000000,-150.000000 50.000000,0.000000 0.000000,75.000000-25.000000,0.000000 0.000000,-75.000000 0.000000,0.000000 0.000000,0.000000 25.000000,0.000000 0.000000,-25.000000-25.000000,0.000000 0.000000,25.000000 25.000000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34000.000000 18500.000000,'0.000000'-100.000000,"0.000000"125.000000,0.000000 0.000000,0.000000 175.000000,0.000000 0.000000,0.000000 100.000000,0.000000 0.000000,0.000000 50.000000,0.000000 0.000000,0.000000-75.000000,0.000000 0.000000,0.000000-200.000000,0.000000 0.000000,-50.000000 200.000000,0.000000 0.000000,25.000000-150.000000,0.000000 0.000000,25.000000-100.000000,0.000000 0.000000,0.000000 0.000000,0.000000 0.000000,-25.000000-100.000000,0.000000 0.000000,25.000000-125.000000,0.000000 0.000000,25.000000 125.000000,0.000000 0.000000,-25.000000 0.000000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72300.000000 37000.000000,'0.000000'-50.000000,"50.000000"-50.000000,0.000000 0.000000,-25.000000-50.000000,0.000000 0.000000,-25.000000 25.000000,0.000000 0.000000,0.000000 100.000000,0.000000 0.000000,-50.000000-75.000000,0.000000 0.000000,-50.000000 75.000000,0.000000 0.000000,25.000000 25.000000,0.000000 0.000000,-25.000000 0.000000,0.000000 0.000000,0.000000 100.000000,0.000000 0.000000,0.000000 50.000000,0.000000 0.000000,50.000000 50.000000,0.000000 0.000000,75.000000-50.000000,0.000000 0.000000,75.000000-100.000000,0.000000 0.000000,50.000000-100.000000,0.000000 0.000000,-75.000000 0.000000,0.000000 0.000000,150.000000-225.000000,0.000000 0.000000,-75.000000 75.000000,0.000000 0.000000,-100.000000 125.000000,0.000000 0.000000,50.000000-175.000000,0.000000 0.000000,-50.000000 50.000000,0.000000 0.000000,-25.000000 100.000000,0.000000 0.000000,-50.000000 100.000000,0.000000 0.000000,-25.000000 175.000000,0.000000 0.000000,-25.000000 175.000000,0.000000 0.000000,0.000000-100.000000,0.000000 0.000000,50.000000-175.000000,0.000000 0.000000,0.000000 125.000000,0.000000 0.000000,150.000000-150.000000,0.000000 0.000000,-100.000000-75.000000,0.000000 0.000000,25.000000 0.000000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34250.000000 18800.000000,'50.000000'0.000000,"-25.000000"-25.000000,0.000000 0.000000,25.000000 0.000000,0.000000 0.000000,0.000000 25.000000,0.000000 0.000000,-25.000000 0.000000,0.000000 0.000000,50.000000-25.000000,0.000000 0.000000,-50.000000 25.000000,0.000000 0.000000,25.000000 0.000000,0.000000 0.000000,-25.000000 0.000000,0.000000 0.000000,0.000000 0.000000,0.000000 0.000000,0.000000 0.000000,0.000000 0.000000,-25.000000 25.000000,0.000000 0.000000,25.000000-25.000000,0.000000 0.000000,-25.000000 25.000000,0.000000 0.000000,0.000000 25.000000,0.000000 0.000000,0.000000-25.000000,0.000000 0.000000,0.000000 25.000000,0.000000 0.000000,0.000000 0.000000,0.000000 0.000000,0.000000 0.000000,0.000000 0.000000,25.000000 0.000000,0.000000 0.000000,-25.000000 25.000000,0.000000 0.000000,0.000000-25.000000,0.000000 0.000000,0.000000 250.000000,0.000000 0.000000,0.000000-75.000000,0.000000 0.000000,0.000000-175.000000,0.000000 0.000000,25.000000 200.000000,0.000000 0.000000,-25.000000-150.000000,0.000000 0.000000,0.000000-75.000000,0.000000 0.000000,-25.000000-25.000000,0.000000 0.000000,-50.000000-100.000000,0.000000 0.000000,0.000000-50.000000,0.000000 0.000000,25.000000 75.000000,0.000000 0.000000,25.000000 25.000000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33950.000000 19850.000000,'150.000000'0.000000,"-75.000000"0.000000,0.000000 0.000000,-50.000000 0.000000,0.000000 0.000000,0.000000 0.000000,0.000000 0.000000,25.000000 0.000000,0.000000 0.000000,-25.000000 0.000000,0.000000 0.000000,0.000000 0.000000,0.000000 0.000000,0.000000 0.000000,0.000000 0.000000,0.000000 0.000000,0.000000 0.000000,0.000000 0.000000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34000.000000 21100.000000,'0.000000'50.000000,"0.000000"-25.000000,0.000000 0.000000,25.000000-25.000000,0.000000 0.000000,0.000000 0.000000,0.000000 0.000000,0.000000 0.000000,0.000000 0.000000,0.000000 0.000000,0.000000 0.000000,0.000000 0.000000,0.000000 0.000000,25.000000 0.000000,0.000000 0.000000,0.000000 0.000000,0.000000 0.000000,25.000000-75.000000,0.000000 0.000000,-25.000000 25.000000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36500.000000 17500.000000,'0.000000'-50.000000,"-25.000000"75.000000,0.000000 0.000000,0.000000 0.000000,0.000000 0.000000,0.000000 25.000000,0.000000 0.000000,0.000000-25.000000,0.000000 0.000000,0.000000 25.000000,0.000000 0.000000,0.000000-25.000000,0.000000 0.000000,0.000000 25.000000,0.000000 0.000000,0.000000-25.000000,0.000000 0.000000,0.000000 25.000000,0.000000 0.000000,0.000000-25.000000,0.000000 0.000000,0.000000 25.000000,0.000000 0.000000,0.000000-25.000000,0.000000 0.000000,0.000000 0.000000,0.000000 0.000000,0.000000 0.000000,0.000000 0.000000,0.000000 0.000000,0.000000 0.000000,25.000000 0.000000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36500.000000 17700.000000,'50.000000'-50.000000,"-25.000000"50.000000,0.000000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25.000000,0.000000 0.000000,0.000000-25.000000,0.000000 0.000000,0.000000 25.000000,0.000000 0.000000,0.000000-25.000000,0.000000 0.000000,25.000000 25.000000,0.000000 0.000000,-25.000000-25.000000,0.000000 0.000000,0.000000 0.000000,0.000000 0.000000,-25.000000 25.000000,0.000000 0.000000,-25.000000 25.000000,0.000000 0.000000,0.000000-25.000000,0.000000 0.000000,0.000000 0.000000,0.000000 0.000000,0.000000 25.000000,0.000000 0.000000,0.000000-25.000000,0.000000 0.000000,-25.000000 25.000000,0.000000 0.000000,25.000000-25.000000,0.000000 0.000000,-25.000000 25.000000,0.000000 0.000000,25.000000 0.000000,0.000000 0.000000,-25.000000-25.000000,0.000000 0.000000,25.000000 25.000000,0.000000 0.000000,-25.000000-25.000000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35950.000000 19300.000000,'0.000000'50.000000,"25.000000"-25.000000,0.000000 0.000000,-25.000000 0.000000,0.000000 0.000000,0.000000 0.000000,0.000000 0.000000,25.000000 0.000000,0.000000 0.000000,-25.000000 25.000000,0.000000 0.000000,25.000000-25.000000,0.000000 0.000000,-25.000000 25.000000,0.000000 0.000000,0.000000-25.000000,0.000000 0.000000,0.000000 25.000000,0.000000 0.000000,25.000000 150.000000,0.000000 0.000000,-25.000000-150.000000,0.000000 0.000000,0.000000 0.000000,0.000000 0.000000,0.000000-75.000000,0.000000 0.000000,-25.000000-75.000000,0.000000 0.000000,25.000000 25.000000,0.000000 0.000000,0.000000 50.000000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36050.000000 19300.000000,'50.000000'0.000000,"-25.000000"0.000000,0.000000 0.000000,0.000000 0.000000,0.000000 0.000000,0.000000 0.000000,0.000000 0.000000,0.000000 0.000000,0.000000 0.000000,0.000000 0.000000,0.000000 0.000000,0.000000 0.000000,0.000000 0.000000,25.000000 0.000000,0.000000 0.000000,-25.000000 0.000000,0.000000 0.000000,0.000000 0.000000,0.000000 0.000000,25.000000 0.000000,0.000000 0.000000,-25.000000 0.000000,0.000000 0.000000,25.000000 0.000000,0.000000 0.000000,-25.000000 0.000000,0.000000 0.000000,25.000000 0.000000,0.000000 0.000000,-25.000000 0.000000,0.000000 0.000000,25.000000 0.000000,0.000000 0.000000,-25.000000 0.000000,0.000000 0.000000,0.000000 0.000000,0.000000 0.000000,0.000000 0.000000,0.000000 0.000000,0.000000 0.000000,0.000000 0.000000,100.000000 0.000000,0.000000 0.000000,-125.000000 25.000000,0.000000 0.000000,25.000000 0.000000,0.000000 0.000000,-25.000000 0.000000,0.000000 0.000000,-25.000000 25.000000,0.000000 0.000000,0.000000 0.000000,0.000000 0.000000,0.000000 50.000000,0.000000 0.000000,-25.000000 0.000000,0.000000 0.000000,0.000000 0.000000,0.000000 0.000000,25.000000-75.000000,0.000000 0.000000,0.000000 75.000000,0.000000 0.000000,0.000000-75.000000,0.000000 0.000000,0.000000 0.000000,0.000000 0.000000,25.000000-100.000000,0.000000 0.000000,0.000000 0.000000,0.000000 0.000000,0.000000 25.000000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35950.000000 20450.000000,'0.000000'50.000000,"50.000000"-50.000000,0.000000 0.000000,25.000000 25.000000,0.000000 0.000000,-25.000000-25.000000,0.000000 0.000000,-25.000000-25.000000,0.000000 0.000000,25.000000 25.000000,0.000000 0.000000,0.000000-25.000000,0.000000 0.000000,0.000000 25.000000,0.000000 0.000000,0.000000-25.000000,0.000000 0.000000,0.000000 25.000000,0.000000 0.000000,-25.000000-25.000000,0.000000 0.000000,25.000000 25.000000,0.000000 0.000000,0.000000-25.000000,0.000000 0.000000,-25.000000 25.000000,0.000000 0.000000,0.000000-25.000000,0.000000 0.000000,0.000000 25.000000,0.000000 0.000000,0.000000 0.000000,0.000000 0.000000,-25.000000-25.000000,0.000000 0.000000,25.000000 0.000000,0.000000 0.000000,-25.000000 0.000000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36650.000000 19850.000000,'0.000000'-50.000000,"0.000000"25.000000,0.000000 0.000000,0.000000 50.000000,0.000000 0.000000,0.000000 0.000000,0.000000 0.000000,0.000000 0.000000,0.000000 0.000000,0.000000 50.000000,0.000000 0.000000,0.000000-25.000000,0.000000 0.000000,0.000000-25.000000,0.000000 0.000000,0.000000 25.000000,0.000000 0.000000,0.000000-25.000000,0.000000 0.000000,0.000000 0.000000,0.000000 0.000000,0.000000 0.000000,0.000000 0.000000,-25.000000 0.000000,0.000000 0.000000,25.000000 25.000000,0.000000 0.000000,0.000000-25.000000,0.000000 0.000000,0.000000 0.000000,0.000000 0.000000,-25.000000 25.000000,0.000000 0.000000,25.000000-25.000000,0.000000 0.000000,0.000000 0.000000,0.000000 0.000000,-25.000000 25.000000,0.000000 0.000000,25.000000-25.000000,0.000000 0.000000,-25.000000 25.000000,0.000000 0.000000,25.000000 0.000000,0.000000 0.000000,-25.000000-25.000000,0.000000 0.000000,25.000000 25.000000,0.000000 0.000000,-25.000000 0.000000,0.000000 0.000000,0.000000 0.000000,0.000000 0.000000,-25.000000 75.000000,0.000000 0.000000,25.000000-75.000000,0.000000 0.000000,0.000000 0.000000,0.000000 0.000000,-25.000000 25.000000,0.000000 0.000000,25.000000-25.000000,0.000000 0.000000,-75.000000 75.000000,0.000000 0.000000,0.000000-25.000000,0.000000 0.000000,50.000000-100.000000,0.000000 0.000000,25.000000 25.000000,0.000000 0.000000,-25.000000-25.000000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36800.000000 21100.000000,'0.000000'50.000000,"0.000000"-25.000000,0.000000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0.000000,-25.000000 0.000000,0.000000 0.000000,25.000000 0.000000,0.000000 0.000000,0.000000 25.000000,0.000000 0.000000,0.000000-25.000000,0.000000 0.000000,0.000000 0.000000,0.000000 0.000000,-25.000000 0.000000,0.000000 0.000000,25.000000 0.000000,0.000000 0.000000,0.000000 0.000000,0.000000 0.000000,0.000000 0.000000,0.000000 0.000000,0.000000 0.000000,0.000000 0.000000,0.000000 0.000000,0.000000 0.000000,75.000000 25.000000,0.000000 0.000000,0.000000-50.000000,0.000000 0.000000,50.000000 0.000000,0.000000 0.000000,0.000000 0.000000,0.000000 0.000000,25.000000-25.000000,0.000000 0.000000,-100.000000 25.000000,0.000000 0.000000,125.000000-25.000000,0.000000 0.000000,0.000000-25.000000,0.000000 0.000000,0.000000 0.000000,0.000000 0.000000,-75.000000 0.000000,0.000000 0.000000,-75.000000 50.000000,0.000000 0.000000,0.000000 0.000000,0.000000 0.000000,0.000000-25.000000,0.000000 0.000000,0.000000 25.000000,0.000000 0.000000,-25.000000-25.000000,0.000000 0.000000,-25.000000-75.000000,0.000000 0.000000,-25.000000-50.000000,0.000000 0.000000,0.000000 25.000000,0.000000 0.000000,0.000000 25.000000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73950.000000 36350.000000,'50.000000'-100.000000,"-50.000000"50.000000,0.000000 0.000000,0.000000 0.000000,0.000000 0.000000,-25.000000 50.000000,0.000000 0.000000,0.000000-25.000000,0.000000 0.000000,-25.000000 25.000000,0.000000 0.000000,-25.000000 25.000000,0.000000 0.000000,0.000000 125.000000,0.000000 0.000000,0.000000 0.000000,0.000000 0.000000,75.000000-75.000000,0.000000 0.000000,25.000000-25.000000,0.000000 0.000000,75.000000-75.000000,0.000000 0.000000,0.000000-50.000000,0.000000 0.000000,0.000000-25.000000,0.000000 0.000000,-75.000000 100.000000,0.000000 0.000000,0.000000 0.000000,0.000000 0.000000,-25.000000 100.000000,0.000000 0.000000,0.000000 0.000000,0.000000 0.000000,25.000000-75.000000,0.000000 0.000000,75.000000-75.000000,0.000000 0.000000,-50.000000-25.000000,0.000000 0.000000,-25.000000 25.000000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29900.000000 9200.000000,'0.000000'-50.000000,"0.000000"-75.000000,0.000000 0.000000,0.000000 100.000000,0.000000 0.000000,-25.000000-75.000000,0.000000 0.000000,-25.000000-25.000000,0.000000 0.000000,-50.000000 50.000000,0.000000 0.000000,-50.000000 75.000000,0.000000 0.000000,25.000000 50.000000,0.000000 0.000000,75.000000-25.000000,0.000000 0.000000,0.000000 0.000000,0.000000 0.000000,-25.000000 75.000000,0.000000 0.000000,25.000000-50.000000,0.000000 0.000000,25.000000 0.000000,0.000000 0.000000,-50.000000 50.000000,0.000000 0.000000,25.000000 25.000000,0.000000 0.000000,25.000000-75.000000,0.000000 0.000000,0.000000 25.000000,0.000000 0.000000,0.000000-25.000000,0.000000 0.000000,0.000000 75.000000,0.000000 0.000000,25.000000-75.000000,0.000000 0.000000,75.000000 25.000000,0.000000 0.000000,50.000000-50.000000,0.000000 0.000000,75.000000-100.000000,0.000000 0.000000,-25.000000-75.000000,0.000000 0.000000,-25.000000 0.000000,0.000000 0.000000,-50.000000 25.000000,0.000000 0.000000,-75.000000 50.000000,0.000000 0.000000,-25.000000 25.000000,0.000000 0.000000,-50.000000 75.000000,0.000000 0.000000,50.000000 0.000000,0.000000 0.000000,-25.000000 75.000000,0.000000 0.000000,-25.000000 175.000000,0.000000 0.000000,-25.000000 50.000000,0.000000 0.000000,0.000000 0.000000,0.000000 0.000000,-25.000000-50.000000,0.000000 0.000000,25.000000-125.000000,0.000000 0.000000,-75.000000-25.000000,0.000000 0.000000,100.000000-100.000000,0.000000 0.000000,-50.000000-25.000000,0.000000 0.000000,25.000000-75.000000,0.000000 0.000000,25.000000-75.000000,0.000000 0.000000,0.000000-75.000000,0.000000 0.000000,50.000000 150.000000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29900.000000 9900.000000,'50.000000'0.000000,"-25.000000"0.000000,0.000000 0.000000,0.000000 0.000000,0.000000 0.000000,0.000000 0.000000,0.000000 0.000000,150.000000 0.000000,0.000000 0.000000,0.000000-50.000000,0.000000 0.000000,-50.000000 0.000000,0.000000 0.000000,-50.000000 0.000000,0.000000 0.000000,-25.000000-25.000000,0.000000 0.000000,-25.000000 75.000000,0.000000 0.000000,-25.000000-50.000000,0.000000 0.000000,-50.000000 0.000000,0.000000 0.000000,-75.000000 25.000000,0.000000 0.000000,0.000000 75.000000,0.000000 0.000000,100.000000-25.000000,0.000000 0.000000,0.000000 25.000000,0.000000 0.000000,-25.000000 25.000000,0.000000 0.000000,0.000000-25.000000,0.000000 0.000000,25.000000 0.000000,0.000000 0.000000,0.000000 25.000000,0.000000 0.000000,0.000000 200.000000,0.000000 0.000000,50.000000-200.000000,0.000000 0.000000,50.000000-50.000000,0.000000 0.000000,-25.000000 0.000000,0.000000 0.000000,125.000000-25.000000,0.000000 0.000000,-100.000000-25.000000,0.000000 0.000000,200.000000-150.000000,0.000000 0.000000,-75.000000-25.000000,0.000000 0.000000,-175.000000 150.000000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32050.000000 8600.000000,'0.000000'50.000000,"-25.000000"-50.000000,0.000000 0.000000,25.000000 25.000000,0.000000 0.000000,-25.000000-25.000000,0.000000 0.000000,125.000000 25.000000,0.000000 0.000000,25.000000-25.000000,0.000000 0.000000,50.000000 0.000000,0.000000 0.000000,-25.000000-50.000000,0.000000 0.000000,-75.000000 25.000000,0.000000 0.000000,-50.000000 0.000000,0.000000 0.000000,25.000000 0.000000,0.000000 0.000000,-50.000000 0.000000,0.000000 0.000000,-25.000000 25.000000,0.000000 0.000000,0.000000 0.000000,0.000000 0.000000,-50.000000 0.000000,0.000000 0.000000,25.000000 0.000000,0.000000 0.000000,-25.000000 150.000000,0.000000 0.000000,-25.000000 125.000000,0.000000 0.000000,0.000000 75.000000,0.000000 0.000000,75.000000-100.000000,0.000000 0.000000,75.000000-175.000000,0.000000 0.000000,125.000000-200.000000,0.000000 0.000000,-125.000000 75.000000,0.000000 0.000000,25.000000-50.000000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37050.000000 9050.000000,'0.000000'-50.000000,"0.000000"0.000000,0.000000 0.000000,0.000000 25.000000,0.000000 0.000000,0.000000 0.000000,0.000000 0.000000,-25.000000 100.000000,0.000000 0.000000,-25.000000 125.000000,0.000000 0.000000,0.000000 75.000000,0.000000 0.000000,25.000000-125.000000,0.000000 0.000000,25.000000-75.000000,0.000000 0.000000,0.000000 25.000000,0.000000 0.000000,50.000000-75.000000,0.000000 0.000000,50.000000-25.000000,0.000000 0.000000,-50.000000-25.000000,0.000000 0.000000,100.000000-150.000000,0.000000 0.000000,25.000000 0.000000,0.000000 0.000000,-25.000000 0.000000,0.000000 0.000000,-125.000000 150.000000,0.000000 0.000000,25.000000-25.000000,0.000000 0.000000,-50.000000 25.000000,0.000000 0.000000,0.000000 100.000000,0.000000 0.000000,0.000000-25.000000,0.000000 0.000000,0.000000 100.000000,0.000000 0.000000,25.000000-75.000000,0.000000 0.000000,0.000000-50.000000,0.000000 0.000000,125.000000 0.000000,0.000000 0.000000,25.000000-125.000000,0.000000 0.000000,-125.000000 75.000000,0.000000 0.000000,50.000000-75.000000,0.000000 0.000000,-75.000000 50.000000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39800.000000 8550.000000,'100.000000'0.000000,"25.000000"25.000000,0.000000 0.000000,0.000000 0.000000,0.000000 0.000000,-25.000000 25.000000,0.000000 0.000000,0.000000 25.000000,0.000000 0.000000,-75.000000-50.000000,0.000000 0.000000,25.000000 25.000000,0.000000 0.000000,-50.000000 0.000000,0.000000 0.000000,0.000000 25.000000,0.000000 0.000000,-50.000000 75.000000,0.000000 0.000000,-50.000000 0.000000,0.000000 0.000000,-50.000000-25.000000,0.000000 0.000000,0.000000-25.000000,0.000000 0.000000,50.000000-75.000000,0.000000 0.000000,50.000000-25.000000,0.000000 0.000000,25.000000-100.000000,0.000000 0.000000,50.000000-50.000000,0.000000 0.000000,25.000000 25.000000,0.000000 0.000000,-50.000000 75.000000,0.000000 0.000000,50.000000-50.000000,0.000000 0.000000,-50.000000 50.000000,0.000000 0.000000,0.000000-25.000000,0.000000 0.000000,0.000000 50.000000,0.000000 0.000000,0.000000 50.000000,0.000000 0.000000,0.000000 0.000000,0.000000 0.000000,0.000000 25.000000,0.000000 0.000000,0.000000 0.000000,0.000000 0.000000,0.000000 0.000000,0.000000 0.000000,-25.000000 25.000000,0.000000 0.000000,25.000000 0.000000,0.000000 0.000000,-25.000000 0.000000,0.000000 0.000000,0.000000 25.000000,0.000000 0.000000,25.000000-25.000000,0.000000 0.000000,-25.000000 25.000000,0.000000 0.000000,-25.000000 0.000000,0.000000 0.000000,25.000000 0.000000,0.000000 0.000000,0.000000-25.000000,0.000000 0.000000,0.000000 25.000000,0.000000 0.000000,0.000000-25.000000,0.000000 0.000000,0.000000 0.000000,0.000000 0.000000,0.000000 0.000000,0.000000 0.000000,25.000000 0.000000,0.000000 0.000000,-25.000000-25.000000,0.000000 0.000000,0.000000 25.000000,0.000000 0.000000,25.000000-50.000000,0.000000 0.000000,0.000000 25.000000,0.000000 0.000000,0.000000-25.000000,0.000000 0.000000,-25.000000 0.000000,0.000000 0.000000,25.000000 0.000000,0.000000 0.000000,0.000000-50.000000,0.000000 0.000000,0.000000 0.000000,0.000000 0.000000,-25.000000 0.000000,0.000000 0.000000,25.000000-25.000000,0.000000 0.000000,-25.000000-25.000000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27800.000000 44250.000000,'50.000000'-150.000000,"-50.000000"50.000000,0.000000 0.000000,0.000000 25.000000,0.000000 0.000000,0.000000 50.000000,0.000000 0.000000,-25.000000-50.000000,0.000000 0.000000,-50.000000 50.000000,0.000000 0.000000,50.000000 0.000000,0.000000 0.000000,-50.000000 25.000000,0.000000 0.000000,-50.000000 25.000000,0.000000 0.000000,-25.000000 125.000000,0.000000 0.000000,25.000000 50.000000,0.000000 0.000000,50.000000 25.000000,0.000000 0.000000,50.000000-25.000000,0.000000 0.000000,25.000000-75.000000,0.000000 0.000000,25.000000-100.000000,0.000000 0.000000,25.000000 50.000000,0.000000 0.000000,-25.000000-50.000000,0.000000 0.000000,75.000000 0.000000,0.000000 0.000000,-50.000000-25.000000,0.000000 0.000000,125.000000-75.000000,0.000000 0.000000,0.000000-100.000000,0.000000 0.000000,-50.000000-25.000000,0.000000 0.000000,-75.000000 100.000000,0.000000 0.000000,-25.000000 25.000000,0.000000 0.000000,-25.000000 50.000000,0.000000 0.000000,0.000000 0.000000,0.000000 0.000000,-25.000000 25.000000,0.000000 0.000000,25.000000 25.000000,0.000000 0.000000,0.000000 0.000000,0.000000 0.000000,-25.000000 150.000000,0.000000 0.000000,0.000000 75.000000,0.000000 0.000000,25.000000 75.000000,0.000000 0.000000,-50.000000 25.000000,0.000000 0.000000,25.000000 0.000000,0.000000 0.000000,0.000000-75.000000,0.000000 0.000000,25.000000-200.000000,0.000000 0.000000,0.000000-50.000000,0.000000 0.000000,0.000000 0.000000,0.000000 0.000000,0.000000-75.000000,0.000000 0.000000,0.000000-100.000000,0.000000 0.000000,25.000000 25.000000,0.000000 0.000000,0.000000 75.000000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29350.000000 44350.000000,'-50.000000'0.000000,"50.000000"125.000000,0.000000 0.000000,-25.000000 25.000000,0.000000 0.000000,25.000000-100.000000,0.000000 0.000000,0.000000 100.000000,0.000000 0.000000,0.000000-75.000000,0.000000 0.000000,0.000000 100.000000,0.000000 0.000000,0.000000-75.000000,0.000000 0.000000,0.000000-75.000000,0.000000 0.000000,0.000000 0.000000,0.000000 0.000000,0.000000-50.000000,0.000000 0.000000,-25.000000-75.000000,0.000000 0.000000,0.000000 25.000000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28700.000000 42700.000000,'-50.000000'-50.000000,"75.000000"100.000000,0.000000 0.000000,50.000000 100.000000,0.000000 0.000000,-25.000000-25.000000,0.000000 0.000000,-25.000000-100.000000,0.000000 0.000000,50.000000 75.000000,0.000000 0.000000,0.000000-100.000000,0.000000 0.000000,25.000000-50.000000,0.000000 0.000000,25.000000-125.000000,0.000000 0.000000,0.000000 25.000000,0.000000 0.000000,-100.000000 125.000000,0.000000 0.000000,0.000000 0.000000,0.000000 0.000000,0.000000 0.000000,0.000000 0.000000,0.000000 25.000000,0.000000 0.000000,-25.000000-25.000000,0.000000 0.000000,25.000000 25.000000,0.000000 0.000000,0.000000 0.000000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48250.000000 43950.000000,'100.000000'-350.000000,"-100.000000"250.000000,0.000000 0.000000,-50.000000 50.000000,0.000000 0.000000,-25.000000 50.000000,0.000000 0.000000,50.000000 0.000000,0.000000 0.000000,-100.000000 75.000000,0.000000 0.000000,100.000000-50.000000,0.000000 0.000000,-150.000000 200.000000,0.000000 0.000000,25.000000 75.000000,0.000000 0.000000,100.000000-25.000000,0.000000 0.000000,100.000000-125.000000,0.000000 0.000000,100.000000-100.000000,0.000000 0.000000,25.000000-50.000000,0.000000 0.000000,-125.000000 0.000000,0.000000 0.000000,100.000000-75.000000,0.000000 0.000000,-100.000000 50.000000,0.000000 0.000000,75.000000-75.000000,0.000000 0.000000,-100.000000 100.000000,0.000000 0.000000,25.000000-75.000000,0.000000 0.000000,-25.000000 50.000000,0.000000 0.000000,0.000000 0.000000,0.000000 0.000000,0.000000 0.000000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50350.000000 42750.000000,'0.000000'-200.000000,"0.000000"175.000000,0.000000 0.000000,0.000000 100.000000,0.000000 0.000000,-75.000000 150.000000,0.000000 0.000000,-25.000000 75.000000,0.000000 0.000000,25.000000-50.000000,0.000000 0.000000,25.000000-100.000000,0.000000 0.000000,0.000000 50.000000,0.000000 0.000000,25.000000-75.000000,0.000000 0.000000,25.000000-100.000000,0.000000 0.000000,0.000000 25.000000,0.000000 0.000000,50.000000-200.000000,0.000000 0.000000,75.000000-25.000000,0.000000 0.000000,0.000000-25.000000,0.000000 0.000000,0.000000 50.000000,0.000000 0.000000,0.000000 75.000000,0.000000 0.000000,-50.000000 75.000000,0.000000 0.000000,-50.000000 0.000000,0.000000 0.000000,0.000000 50.000000,0.000000 0.000000,-25.000000 0.000000,0.000000 0.000000,0.000000 75.000000,0.000000 0.000000,0.000000-75.000000,0.000000 0.000000,-75.000000 125.000000,0.000000 0.000000,0.000000-25.000000,0.000000 0.000000,50.000000-75.000000,0.000000 0.000000,25.000000-100.000000,0.000000 0.000000,0.000000 0.000000,0.000000 0.000000,25.000000-25.000000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2-02-22T00:55:47"/>
    </inkml:context>
    <inkml:brush xml:id="br0">
      <inkml:brushProperty name="width" value="0.04582" units="cm"/>
      <inkml:brushProperty name="height" value="0.04582" units="cm"/>
      <inkml:brushProperty name="color" value="#FF0000"/>
    </inkml:brush>
  </inkml:definitions>
  <inkml:trace contextRef="#ctx0" brushRef="#br0">27250.000000 32306.000000 1000,'38.000000'-11.000000'-5,"-5.000000"4.000000"-9 ,-7.000000 3.000000-10,-5.000000 2.000000-9,0.000000 2.000000-2,9.000000 0.000000 6,8.000000 0.000000 7,8.000000 0.000000 5,2.000000 0.000000 6,-5.000000 2.000000 1,-4.000000 0.000000 4,-5.000000 0.000000 2,-3.000000 0.000000 1,-4.000000 0.000000 2,-4.000000 0.000000 0,-4.000000-2.000000 0,5.000000 0.000000 1,13.000000 0.000000 0,12.000000 0.000000 1,12.000000 0.000000 0,9.000000-1.000000 0,4.000000-1.000000 0,4.000000-2.000000 1,6.000000-1.000000 0,1.000000 0.000000 0,2.000000 1.000000 0,0.000000 2.000000 0,1.000000 2.000000 0,0.000000-1.000000 0,0.000000 0.000000-1,0.000000-1.000000 0,0.000000 0.000000 0,-2.000000-1.000000 0,-4.000000 0.000000 0,-5.000000 0.000000-1,-4.000000 0.000000 0,-4.000000 0.000000 0,-4.000000 0.000000 1,-4.000000 0.000000-1,-3.000000 0.000000 1,-5.000000 0.000000 0,-3.000000-1.000000-1,-6.000000-1.000000 1,-3.000000 0.000000-1,-6.000000-1.000000 1,-7.000000 3.000000-1,-6.000000 0.000000 1,-7.000000 3.000000-1,-1.000000-1.000000 1,6.000000 0.000000 1,4.000000-1.000000-1,6.000000 0.000000 1,0.000000-1.000000 0,-4.000000 1.000000 0,-5.000000 1.000000-1,-4.000000 1.000000 1,-6.000000 0.000000-2,-7.000000 0.000000-1,-8.000000 0.000000-1,-7.000000 0.000000-2,-4.000000 0.000000-1,1.000000 1.000000 0,-1.000000 1.000000 0,0.000000 1.000000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74650.000000 35450.000000,'-100.000000'0.000000,"100.000000"25.000000,0.000000 0.000000,50.000000 25.000000,0.000000 0.000000,100.000000-50.000000,0.000000 0.000000,-25.000000 0.000000,0.000000 0.000000,0.000000-25.000000,0.000000 0.000000,-100.000000 0.000000,0.000000 0.000000,75.000000-25.000000,0.000000 0.000000,-75.000000 25.000000,0.000000 0.000000,0.000000 0.000000,0.000000 0.000000,-75.000000 25.000000,0.000000 0.000000,0.000000 0.000000,0.000000 0.000000,-25.000000 125.000000,0.000000 0.000000,0.000000 75.000000,0.000000 0.000000,-50.000000 125.000000,0.000000 0.000000,100.000000-150.000000,0.000000 0.000000,25.000000-125.000000,0.000000 0.000000,0.000000 0.000000,0.000000 0.000000,0.000000-25.000000,0.000000 0.000000,25.000000 0.000000,0.000000 0.000000,0.000000-25.000000,0.000000 0.000000,0.000000 0.000000,0.000000 0.000000,25.000000 0.000000,0.000000 0.000000,150.000000-275.000000,0.000000 0.000000,-125.000000 175.000000,0.000000 0.000000,-50.000000 50.000000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51600.000000 43750.000000,'50.000000'0.000000,"-50.000000"25.000000,0.000000 0.000000,0.000000 0.000000,0.000000 0.000000,-25.000000 75.000000,0.000000 0.000000,-25.000000 25.000000,0.000000 0.000000,25.000000-75.000000,0.000000 0.000000,-25.000000 100.000000,0.000000 0.000000,50.000000-50.000000,0.000000 0.000000,0.000000-50.000000,0.000000 0.000000,75.000000-25.000000,0.000000 0.000000,50.000000-75.000000,0.000000 0.000000,50.000000-50.000000,0.000000 0.000000,-25.000000-25.000000,0.000000 0.000000,-25.000000-25.000000,0.000000 0.000000,-50.000000 75.000000,0.000000 0.000000,-25.000000-25.000000,0.000000 0.000000,-25.000000 100.000000,0.000000 0.000000,-25.000000-25.000000,0.000000 0.000000,0.000000 50.000000,0.000000 0.000000,-50.000000 125.000000,0.000000 0.000000,0.000000 25.000000,0.000000 0.000000,25.000000-50.000000,0.000000 0.000000,25.000000-75.000000,0.000000 0.000000,25.000000-50.000000,0.000000 0.000000,25.000000 0.000000,0.000000 0.000000,25.000000-50.000000,0.000000 0.000000,-75.000000 25.000000,0.000000 0.000000,25.000000 0.000000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55350.000000 44300.000000,'0.000000'-150.000000,"-25.000000"75.000000,0.000000 0.000000,25.000000 50.000000,0.000000 0.000000,-50.000000-50.000000,0.000000 0.000000,0.000000 25.000000,0.000000 0.000000,50.000000 25.000000,0.000000 0.000000,-75.000000 0.000000,0.000000 0.000000,75.000000 0.000000,0.000000 0.000000,-100.000000 25.000000,0.000000 0.000000,-25.000000 75.000000,0.000000 0.000000,-25.000000 100.000000,0.000000 0.000000,0.000000 25.000000,0.000000 0.000000,75.000000-75.000000,0.000000 0.000000,75.000000-75.000000,0.000000 0.000000,-25.000000 50.000000,0.000000 0.000000,25.000000-50.000000,0.000000 0.000000,25.000000 0.000000,0.000000 0.000000,75.000000-25.000000,0.000000 0.000000,-50.000000-25.000000,0.000000 0.000000,125.000000-125.000000,0.000000 0.000000,25.000000-50.000000,0.000000 0.000000,-50.000000 25.000000,0.000000 0.000000,-75.000000 75.000000,0.000000 0.000000,-75.000000 100.000000,0.000000 0.000000,-50.000000 50.000000,0.000000 0.000000,25.000000-25.000000,0.000000 0.000000,0.000000 100.000000,0.000000 0.000000,25.000000-50.000000,0.000000 0.000000,0.000000-75.000000,0.000000 0.000000,50.000000 25.000000,0.000000 0.000000,-25.000000-50.000000,0.000000 0.000000,75.000000 0.000000,0.000000 0.000000,-25.000000-100.000000,0.000000 0.000000,-25.000000 50.000000,0.000000 0.000000,-25.000000 25.000000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56300.000000 43900.000000,'50.000000'0.000000,"-50.000000"50.000000,0.000000 0.000000,0.000000 50.000000,0.000000 0.000000,-25.000000 50.000000,0.000000 0.000000,-25.000000 0.000000,0.000000 0.000000,0.000000-25.000000,0.000000 0.000000,25.000000-50.000000,0.000000 0.000000,25.000000-100.000000,0.000000 0.000000,75.000000-100.000000,0.000000 0.000000,-50.000000 100.000000,0.000000 0.000000,75.000000-125.000000,0.000000 0.000000,0.000000 25.000000,0.000000 0.000000,0.000000 25.000000,0.000000 0.000000,25.000000 50.000000,0.000000 0.000000,-50.000000 50.000000,0.000000 0.000000,-25.000000 0.000000,0.000000 0.000000,-25.000000 75.000000,0.000000 0.000000,-25.000000 0.000000,0.000000 0.000000,0.000000-50.000000,0.000000 0.000000,-50.000000 125.000000,0.000000 0.000000,25.000000-25.000000,0.000000 0.000000,0.000000-50.000000,0.000000 0.000000,50.000000-50.000000,0.000000 0.000000,0.000000 0.000000,0.000000 0.000000,50.000000-50.000000,0.000000 0.000000,-25.000000-25.000000,0.000000 0.000000,-25.000000 25.000000,0.000000 0.000000,50.000000-50.000000,0.000000 0.000000,-25.000000 25.000000,0.000000 0.000000,-25.000000 0.000000,0.000000 0.000000,0.000000 25.000000,0.000000 0.000000,0.000000 0.000000,0.000000 0.000000,0.000000-25.000000,0.000000 0.000000,-25.000000 25.000000,0.000000 0.000000,-25.000000 25.000000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59600.000000 43950.000000,'0.000000'-50.000000,"25.000000"0.000000,0.000000 0.000000,-25.000000 0.000000,0.000000 0.000000,0.000000 0.000000,0.000000 0.000000,-50.000000 25.000000,0.000000 0.000000,-50.000000 0.000000,0.000000 0.000000,-25.000000 25.000000,0.000000 0.000000,50.000000 50.000000,0.000000 0.000000,50.000000-25.000000,0.000000 0.000000,-50.000000 50.000000,0.000000 0.000000,50.000000-25.000000,0.000000 0.000000,-50.000000 75.000000,0.000000 0.000000,25.000000 25.000000,0.000000 0.000000,25.000000 0.000000,0.000000 0.000000,0.000000-75.000000,0.000000 0.000000,75.000000-25.000000,0.000000 0.000000,50.000000-50.000000,0.000000 0.000000,-75.000000 0.000000,0.000000 0.000000,100.000000-100.000000,0.000000 0.000000,0.000000 0.000000,0.000000 0.000000,-75.000000 50.000000,0.000000 0.000000,75.000000-75.000000,0.000000 0.000000,-50.000000 25.000000,0.000000 0.000000,-50.000000 25.000000,0.000000 0.000000,-25.000000 50.000000,0.000000 0.000000,0.000000 0.000000,0.000000 0.000000,-25.000000 25.000000,0.000000 0.000000,25.000000 25.000000,0.000000 0.000000,-25.000000-25.000000,0.000000 0.000000,0.000000 75.000000,0.000000 0.000000,0.000000 0.000000,0.000000 0.000000,25.000000-50.000000,0.000000 0.000000,-50.000000 75.000000,0.000000 0.000000,50.000000-75.000000,0.000000 0.000000,-50.000000 125.000000,0.000000 0.000000,25.000000 0.000000,0.000000 0.000000,25.000000-25.000000,0.000000 0.000000,-25.000000-25.000000,0.000000 0.000000,25.000000-75.000000,0.000000 0.000000,0.000000 25.000000,0.000000 0.000000,0.000000 0.000000,0.000000 0.000000,-25.000000 75.000000,0.000000 0.000000,-25.000000 25.000000,0.000000 0.000000,50.000000-125.000000,0.000000 0.000000,-50.000000 75.000000,0.000000 0.000000,25.000000 25.000000,0.000000 0.000000,-50.000000 25.000000,0.000000 0.000000,50.000000-100.000000,0.000000 0.000000,0.000000-25.000000,0.000000 0.000000,0.000000 25.000000,0.000000 0.000000,0.000000 0.000000,0.000000 0.000000,0.000000-25.000000,0.000000 0.000000,0.000000 25.000000,0.000000 0.000000,0.000000-25.000000,0.000000 0.000000,0.000000 0.000000,0.000000 0.000000,0.000000 0.000000,0.000000 0.000000,0.000000 0.000000,0.000000 0.000000,0.000000 0.000000,0.000000 0.000000,-25.000000 0.000000,0.000000 0.000000,-25.000000 0.000000,0.000000 0.000000,50.000000 0.000000,0.000000 0.000000,-25.000000-25.000000,0.000000 0.000000,0.000000 0.000000,0.000000 0.000000,0.000000 0.000000,0.000000 0.000000,0.000000 0.000000,0.000000 0.000000,-325.000000-150.000000,0.000000 0.000000,200.000000-25.000000,0.000000 0.000000,25.000000 50.000000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54250.000000 43300.000000,'50.000000'-50.000000,"100.000000"-50.000000,0.000000 0.000000,125.000000-75.000000,0.000000 0.000000,-100.000000 25.000000,0.000000 0.000000,-75.000000 75.000000,0.000000 0.000000,-50.000000 0.000000,0.000000 0.000000,-25.000000 50.000000,0.000000 0.000000,25.000000 0.000000,0.000000 0.000000,-75.000000 50.000000,0.000000 0.000000,-25.000000 25.000000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64000.000000 43950.000000,'0.000000'-150.000000,"-25.000000"150.000000,0.000000 0.000000,-50.000000 0.000000,0.000000 0.000000,25.000000 150.000000,0.000000 0.000000,25.000000 50.000000,0.000000 0.000000,100.000000-50.000000,0.000000 0.000000,25.000000-100.000000,0.000000 0.000000,-75.000000-25.000000,0.000000 0.000000,0.000000-25.000000,0.000000 0.000000,25.000000 0.000000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65900.000000 42750.000000,'-50.000000'-50.000000,"25.000000"25.000000,0.000000 0.000000,0.000000 50.000000,0.000000 0.000000,25.000000 0.000000,0.000000 0.000000,-50.000000 125.000000,0.000000 0.000000,0.000000 100.000000,0.000000 0.000000,0.000000 0.000000,0.000000 0.000000,0.000000-25.000000,0.000000 0.000000,25.000000-100.000000,0.000000 0.000000,25.000000-100.000000,0.000000 0.000000,50.000000-125.000000,0.000000 0.000000,0.000000 0.000000,0.000000 0.000000,-25.000000 50.000000,0.000000 0.000000,50.000000-50.000000,0.000000 0.000000,-25.000000 50.000000,0.000000 0.000000,25.000000-25.000000,0.000000 0.000000,100.000000 50.000000,0.000000 0.000000,-75.000000 50.000000,0.000000 0.000000,-25.000000 50.000000,0.000000 0.000000,-75.000000 50.000000,0.000000 0.000000,-100.000000 25.000000,0.000000 0.000000,0.000000-25.000000,0.000000 0.000000,50.000000-100.000000,0.000000 0.000000,-75.000000 50.000000,0.000000 0.000000,100.000000-50.000000,0.000000 0.000000,-50.000000-25.000000,0.000000 0.000000,50.000000-75.000000,0.000000 0.000000,25.000000 25.000000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67000.000000 43850.000000,'0.000000'150.000000,"25.000000"-100.000000,0.000000 0.000000,125.000000-25.000000,0.000000 0.000000,0.000000-50.000000,0.000000 0.000000,25.000000-75.000000,0.000000 0.000000,-50.000000 0.000000,0.000000 0.000000,-100.000000 25.000000,0.000000 0.000000,-25.000000 50.000000,0.000000 0.000000,0.000000-50.000000,0.000000 0.000000,-75.000000 50.000000,0.000000 0.000000,25.000000 25.000000,0.000000 0.000000,-75.000000 25.000000,0.000000 0.000000,-25.000000 125.000000,0.000000 0.000000,50.000000 0.000000,0.000000 0.000000,0.000000 125.000000,0.000000 0.000000,125.000000-125.000000,0.000000 0.000000,150.000000-100.000000,0.000000 0.000000,100.000000-100.000000,0.000000 0.000000,-100.000000-50.000000,0.000000 0.000000,-100.000000 75.000000,0.000000 0.000000,150.000000-125.000000,0.000000 0.000000,-50.000000 25.000000,0.000000 0.000000,-75.000000 0.000000,0.000000 0.000000,-100.000000 75.000000,0.000000 0.000000,0.000000 25.000000,0.000000 0.000000,-75.000000 75.000000,0.000000 0.000000,25.000000 125.000000,0.000000 0.000000,0.000000 0.000000,0.000000 0.000000,50.000000-75.000000,0.000000 0.000000,0.000000-75.000000,0.000000 0.000000,0.000000 0.000000,0.000000 0.000000,25.000000-25.000000,0.000000 0.000000,0.000000 25.000000,0.000000 0.000000,0.000000-25.000000,0.000000 0.000000,25.000000 0.000000,0.000000 0.000000,-25.000000 0.000000,0.000000 0.000000,25.000000-75.000000,0.000000 0.000000,-25.000000 50.000000,0.000000 0.000000,25.000000-25.000000,0.000000 0.000000,-25.000000 0.000000,0.000000 0.000000,0.000000 0.000000,0.000000 0.000000,0.000000 0.000000,0.000000 0.000000,0.000000 0.000000,0.000000 0.000000,25.000000-25.000000,0.000000 0.000000,50.000000-200.000000,0.000000 0.000000,-50.000000-25.000000,0.000000 0.000000,0.000000 100.000000,0.000000 0.000000,-25.000000 125.000000,0.000000 0.000000,-25.000000 50.000000,0.000000 0.000000,0.000000 50.000000,0.000000 0.000000,0.000000 0.000000,0.000000 0.000000,0.000000 100.000000,0.000000 0.000000,0.000000-75.000000,0.000000 0.000000,0.000000 25.000000,0.000000 0.000000,0.000000 0.000000,0.000000 0.000000,0.000000 0.000000,0.000000 0.000000,-25.000000 0.000000,0.000000 0.000000,0.000000 275.000000,0.000000 0.000000,0.000000-75.000000,0.000000 0.000000,25.000000-125.000000,0.000000 0.000000,0.000000-100.000000,0.000000 0.000000,-25.000000-175.000000,0.000000 0.000000,25.000000 100.000000,0.000000 0.000000,0.000000-125.000000,0.000000 0.000000,-25.000000 125.000000,0.000000 0.000000,25.000000-25.000000,0.000000 0.000000,-25.000000 0.000000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71600.000000 42300.000000,'100.000000'-50.000000,"-75.000000"50.000000,0.000000 0.000000,0.000000 0.000000,0.000000 0.000000,100.000000 200.000000,0.000000 0.000000,-100.000000 50.000000,0.000000 0.000000,-150.000000 75.000000,0.000000 0.000000,-150.000000 25.000000,0.000000 0.000000,-100.000000-50.000000,0.000000 0.000000,300.000000-225.000000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33250.000000 44200.000000,'-50.000000'50.000000,"-25.000000"100.000000,0.000000 0.000000,25.000000 75.000000,0.000000 0.000000,50.000000-175.000000,0.000000 0.000000,50.000000 175.000000,0.000000 0.000000,25.000000-175.000000,0.000000 0.000000,0.000000 0.000000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75950.000000 36250.000000,'-50.000000'100.000000,"75.000000"-75.000000,0.000000 0.000000,25.000000-25.000000,0.000000 0.000000,-25.000000 0.000000,0.000000 0.000000,100.000000-25.000000,0.000000 0.000000,0.000000-50.000000,0.000000 0.000000,-75.000000 0.000000,0.000000 0.000000,-50.000000 25.000000,0.000000 0.000000,-100.000000 25.000000,0.000000 0.000000,-25.000000 125.000000,0.000000 0.000000,50.000000 50.000000,0.000000 0.000000,50.000000-100.000000,0.000000 0.000000,50.000000 150.000000,0.000000 0.000000,225.000000-125.000000,0.000000 0.000000,25.000000-175.000000,0.000000 0.000000,-225.000000 50.000000,0.000000 0.000000,25.000000-25.000000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35850.000000 44250.000000,'-50.000000'-100.000000,"100.000000"225.000000,0.000000 0.000000,-25.000000 125.000000,0.000000 0.000000,-25.000000-50.000000,0.000000 0.000000,0.000000-125.000000,0.000000 0.000000,25.000000 50.000000,0.000000 0.000000,0.000000-100.000000,0.000000 0.000000,100.000000 0.000000,0.000000 0.000000,50.000000-125.000000,0.000000 0.000000,-25.000000-150.000000,0.000000 0.000000,-100.000000 25.000000,0.000000 0.000000,-75.000000 75.000000,0.000000 0.000000,-25.000000 100.000000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37700.000000 45400.000000,'0.000000'50.000000,"0.000000"-25.000000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39100.000000 43500.000000,'50.000000'0.000000,"0.000000"75.000000,0.000000 0.000000,0.000000 100.000000,0.000000 0.000000,-50.000000-100.000000,0.000000 0.000000,0.000000 0.000000,0.000000 0.000000,0.000000 25.000000,0.000000 0.000000,-75.000000 450.000000,0.000000 0.000000,-25.000000-300.000000,0.000000 0.000000,-100.000000 150.000000,0.000000 0.000000,100.000000-275.000000,0.000000 0.000000,-175.000000 200.000000,0.000000 0.000000,150.000000-225.000000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75700.000000 19000.000000,'0.000000'100.000000,"0.000000"-75.000000,0.000000 0.000000,0.000000 0.000000,0.000000 0.000000,75.000000 0.000000,0.000000 0.000000,0.000000 0.000000,0.000000 0.000000,25.000000 25.000000,0.000000 0.000000,50.000000-50.000000,0.000000 0.000000,-100.000000 0.000000,0.000000 0.000000,175.000000 0.000000,0.000000 0.000000,-175.000000 0.000000,0.000000 0.000000,75.000000-25.000000,0.000000 0.000000,-75.000000 0.000000,0.000000 0.000000,100.000000-25.000000,0.000000 0.000000,-25.000000 25.000000,0.000000 0.000000,-75.000000 25.000000,0.000000 0.000000,-75.000000 0.000000,0.000000 0.000000,0.000000 0.000000,0.000000 0.000000,0.000000 0.000000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77500.000000 18800.000000,'0.000000'-150.000000,"0.000000"125.000000,0.000000 0.000000,0.000000 150.000000,0.000000 0.000000,-25.000000 125.000000,0.000000 0.000000,0.000000 50.000000,0.000000 0.000000,-25.000000-25.000000,0.000000 0.000000,25.000000-150.000000,0.000000 0.000000,0.000000-75.000000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75300.000000 21500.000000,'-50.000000'0.000000,"75.000000"25.000000,0.000000 0.000000,100.000000-25.000000,0.000000 0.000000,75.000000-25.000000,0.000000 0.000000,75.000000-50.000000,0.000000 0.000000,0.000000-25.000000,0.000000 0.000000,0.000000 0.000000,0.000000 0.000000,0.000000 25.000000,0.000000 0.000000,-100.000000 25.000000,0.000000 0.000000,-125.000000 25.000000,0.000000 0.000000,75.000000 0.000000,0.000000 0.000000,-100.000000 25.000000,0.000000 0.000000,50.000000 0.000000,0.000000 0.000000,-50.000000 0.000000,0.000000 0.000000,-50.000000 0.000000,0.000000 0.000000,-75.000000 0.000000,0.000000 0.000000,75.000000 0.000000,0.000000 0.000000,-25.000000 0.000000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77500.000000 21300.000000,'50.000000'0.000000,"-25.000000"25.000000,0.000000 0.000000,0.000000 75.000000,0.000000 0.000000,-25.000000 75.000000,0.000000 0.000000,0.000000-25.000000,0.000000 0.000000,0.000000-100.000000,0.000000 0.000000,0.000000 25.000000,0.000000 0.000000,0.000000-25.000000,0.000000 0.000000,0.000000 125.000000,0.000000 0.000000,0.000000-100.000000,0.000000 0.000000,0.000000-25.000000,0.000000 0.000000,0.000000 0.000000,0.000000 0.000000,0.000000 75.000000,0.000000 0.000000,-25.000000 25.000000,0.000000 0.000000,25.000000-100.000000,0.000000 0.000000,-25.000000-50.000000,0.000000 0.000000,0.000000-25.000000,0.000000 0.000000,25.000000-50.000000,0.000000 0.000000,0.000000 0.000000,0.000000 0.000000,0.000000 25.000000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77700.000000 22450.000000,'100.000000'0.000000,"0.000000"0.000000,0.000000 0.000000,25.000000-75.000000,0.000000 0.000000,-50.000000 50.000000,0.000000 0.000000,-50.000000 0.000000,0.000000 0.000000,25.000000 0.000000,0.000000 0.000000,-50.000000 0.000000,0.000000 0.000000,25.000000 0.000000,0.000000 0.000000,-50.000000 25.000000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76600.000000 22500.000000,'0.000000'-100.000000,"0.000000"75.000000,0.000000 0.000000,0.000000 150.000000,0.000000 0.000000,-75.000000 100.000000,0.000000 0.000000,-50.000000 75.000000,0.000000 0.000000,-75.000000 100.000000,0.000000 0.000000,0.000000-50.000000,0.000000 0.000000,50.000000-175.000000,0.000000 0.000000,100.000000-150.000000,0.000000 0.000000,0.000000-25.000000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76600.000000 23350.000000,'0.000000'50.000000,"25.000000"-25.000000,0.000000 0.000000,0.000000 0.000000,0.000000 0.000000,25.000000 0.000000,0.000000 0.000000,0.000000 0.000000,0.000000 0.000000,0.000000 0.000000,0.000000 0.000000,-25.000000 0.000000,0.000000 0.000000,0.000000 0.000000,0.000000 0.000000,0.000000 0.000000,0.000000 0.000000,0.000000-25.000000,0.000000 0.000000,25.000000 25.000000,0.000000 0.000000,0.000000 0.000000,0.000000 0.000000,-25.000000 0.000000,0.000000 0.000000,25.000000 0.000000,0.000000 0.000000,-25.000000 0.000000,0.000000 0.000000,25.000000 0.000000,0.000000 0.000000,0.000000 0.000000,0.000000 0.000000,-25.000000 0.000000,0.000000 0.000000,25.000000 25.000000,0.000000 0.000000,0.000000-25.000000,0.000000 0.000000,-25.000000 0.000000,0.000000 0.000000,25.000000 0.000000,0.000000 0.000000,0.000000 0.000000,0.000000 0.000000,0.000000 25.000000,0.000000 0.000000,0.000000-25.000000,0.000000 0.000000,0.000000 0.000000,0.000000 0.000000,0.000000 0.000000,0.000000 0.000000,0.000000 0.000000,0.000000 0.000000,-25.000000-25.000000,0.000000 0.000000,25.000000 25.000000,0.000000 0.000000,0.000000 0.000000,0.000000 0.000000,0.000000 0.000000,0.000000 0.000000,-25.000000 0.000000,0.000000 0.000000,25.000000 0.000000,0.000000 0.000000,0.000000 0.000000,0.000000 0.000000,0.000000 0.000000,0.000000 0.000000,0.000000 0.000000,0.000000 0.000000,50.000000 25.000000,0.000000 0.000000,0.000000-25.000000,0.000000 0.000000,75.000000 25.000000,0.000000 0.000000,25.000000 0.000000,0.000000 0.000000,0.000000 0.000000,0.000000 0.000000,-25.000000-50.000000,0.000000 0.000000,-150.000000 0.000000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17900.000000 17150.000000,'-50.000000'250.000000,"50.000000"-225.000000,0.000000 0.000000,75.000000 125.000000,0.000000 0.000000,0.000000 75.000000,0.000000 0.000000,-50.000000-125.000000,0.000000 0.000000,0.000000-25.000000,0.000000 0.000000,25.000000-50.000000,0.000000 0.000000,0.000000 25.000000,0.000000 0.000000,25.000000-50.000000,0.000000 0.000000,25.000000 0.000000,0.000000 0.000000,125.000000-125.000000,0.000000 0.000000,-75.000000 0.000000,0.000000 0.000000,-25.000000 0.000000,0.000000 0.000000,50.000000-50.000000,0.000000 0.000000,-50.000000 0.000000,0.000000 0.000000,25.000000 25.000000,0.000000 0.000000,-25.000000-25.000000,0.000000 0.000000,0.000000 25.000000,0.000000 0.000000,0.000000 25.000000,0.000000 0.000000,-25.000000-25.000000,0.000000 0.000000,0.000000 25.000000,0.000000 0.000000,0.000000 50.000000,0.000000 0.000000,-25.000000-25.000000,0.000000 0.000000,0.000000 25.000000,0.000000 0.000000,0.000000 0.000000,0.000000 0.000000,0.000000 25.000000,0.000000 0.000000,-25.000000 0.000000,0.000000 0.000000,0.000000 25.000000,0.000000 0.000000,25.000000 0.000000,0.000000 0.000000,-50.000000 0.000000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79950.000000 21050.000000,'0.000000'50.000000,"-25.000000"-50.000000,0.000000 0.000000,50.000000 25.000000,0.000000 0.000000,75.000000 25.000000,0.000000 0.000000,50.000000-50.000000,0.000000 0.000000,-50.000000 25.000000,0.000000 0.000000,-50.000000-25.000000,0.000000 0.000000,25.000000 0.000000,0.000000 0.000000,-50.000000 0.000000,0.000000 0.000000,0.000000 50.000000,0.000000 0.000000,-25.000000 0.000000,0.000000 0.000000,-100.000000 25.000000,0.000000 0.000000,-50.000000 25.000000,0.000000 0.000000,25.000000 0.000000,0.000000 0.000000,50.000000-25.000000,0.000000 0.000000,50.000000-50.000000,0.000000 0.000000,-25.000000 25.000000,0.000000 0.000000,25.000000-50.000000,0.000000 0.000000,25.000000 25.000000,0.000000 0.000000,25.000000-25.000000,0.000000 0.000000,25.000000 0.000000,0.000000 0.000000,25.000000-25.000000,0.000000 0.000000,25.000000 0.000000,0.000000 0.000000,-25.000000-25.000000,0.000000 0.000000,-25.000000 25.000000,0.000000 0.000000,-25.000000 0.000000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79850.000000 22450.000000,'0.000000'50.000000,"-25.000000"50.000000,0.000000 0.000000,0.000000 0.000000,0.000000 0.000000,-25.000000-25.000000,0.000000 0.000000,50.000000-50.000000,0.000000 0.000000,-50.000000 75.000000,0.000000 0.000000,50.000000-75.000000,0.000000 0.000000,0.000000 50.000000,0.000000 0.000000,0.000000 0.000000,0.000000 0.000000,0.000000 0.000000,0.000000 0.000000,50.000000-25.000000,0.000000 0.000000,50.000000-25.000000,0.000000 0.000000,0.000000-25.000000,0.000000 0.000000,-50.000000-25.000000,0.000000 0.000000,150.000000-50.000000,0.000000 0.000000,-25.000000 25.000000,0.000000 0.000000,-125.000000 25.000000,0.000000 0.000000,125.000000-25.000000,0.000000 0.000000,-125.000000 25.000000,0.000000 0.000000,125.000000-25.000000,0.000000 0.000000,-50.000000-25.000000,0.000000 0.000000,-50.000000 50.000000,0.000000 0.000000,-25.000000 0.000000,0.000000 0.000000,-25.000000 0.000000,0.000000 0.000000,0.000000-75.000000,0.000000 0.000000,-25.000000-25.000000,0.000000 0.000000,-75.000000-100.000000,0.000000 0.000000,-25.000000 75.000000,0.000000 0.000000,25.000000 50.000000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85600.000000 18550.000000,'0.000000'50.000000,"25.000000"0.000000,0.000000 0.000000,25.000000 0.000000,0.000000 0.000000,50.000000 25.000000,0.000000 0.000000,-75.000000-75.000000,0.000000 0.000000,50.000000 50.000000,0.000000 0.000000,-25.000000-25.000000,0.000000 0.000000,-75.000000 0.000000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83850.000000 20200.000000,'200.000000'50.000000,"-75.000000"-25.000000,0.000000 0.000000,-75.000000-25.000000,0.000000 0.000000,225.000000 0.000000,0.000000 0.000000,75.000000-50.000000,0.000000 0.000000,-25.000000-25.000000,0.000000 0.000000,-50.000000 25.000000,0.000000 0.000000,-100.000000 0.000000,0.000000 0.000000,-100.000000 25.000000,0.000000 0.000000,-50.000000 25.000000,0.000000 0.000000,-125.000000 0.000000,0.000000 0.000000,0.000000 25.000000,0.000000 0.000000,25.000000 0.000000,0.000000 0.000000,25.000000 25.000000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84600.000000 20600.000000,'0.000000'150.000000,"0.000000"-75.000000,0.000000 0.000000,0.000000 25.000000,0.000000 0.000000,0.000000-25.000000,0.000000 0.000000,0.000000-50.000000,0.000000 0.000000,0.000000 100.000000,0.000000 0.000000,-25.000000 25.000000,0.000000 0.000000,0.000000 25.000000,0.000000 0.000000,0.000000 25.000000,0.000000 0.000000,-25.000000 75.000000,0.000000 0.000000,-25.000000 0.000000,0.000000 0.000000,-25.000000 0.000000,0.000000 0.000000,-25.000000-25.000000,0.000000 0.000000,50.000000-175.000000,0.000000 0.000000,0.000000-50.000000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84900.000000 22300.000000,'-50.000000'0.000000,"175.000000"0.000000,0.000000 0.000000,50.000000 0.000000,0.000000 0.000000,25.000000-25.000000,0.000000 0.000000,0.000000-25.000000,0.000000 0.000000,25.000000 0.000000,0.000000 0.000000,-25.000000-25.000000,0.000000 0.000000,-50.000000 25.000000,0.000000 0.000000,-100.000000 25.000000,0.000000 0.000000,-75.000000 25.000000,0.000000 0.000000,-75.000000 0.000000,0.000000 0.000000,75.000000 25.000000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86250.000000 21550.000000,'0.000000'-50.000000,"0.000000"75.000000,0.000000 0.000000,0.000000 0.000000,0.000000 0.000000,0.000000 25.000000,0.000000 0.000000,0.000000-25.000000,0.000000 0.000000,25.000000 50.000000,0.000000 0.000000,-25.000000-50.000000,0.000000 0.000000,0.000000 150.000000,0.000000 0.000000,25.000000 50.000000,0.000000 0.000000,-25.000000 25.000000,0.000000 0.000000,0.000000-25.000000,0.000000 0.000000,-25.000000-25.000000,0.000000 0.000000,25.000000-150.000000,0.000000 0.000000,0.000000 200.000000,0.000000 0.000000,0.000000-75.000000,0.000000 0.000000,0.000000-150.000000,0.000000 0.000000,0.000000 100.000000,0.000000 0.000000,0.000000-100.000000,0.000000 0.000000,0.000000 25.000000,0.000000 0.000000,0.000000-25.000000,0.000000 0.000000,0.000000 25.000000,0.000000 0.000000,-25.000000 0.000000,0.000000 0.000000,25.000000-25.000000,0.000000 0.000000,-25.000000-25.000000,0.000000 0.000000,25.000000-75.000000,0.000000 0.000000,-25.000000-100.000000,0.000000 0.000000,25.000000 125.000000,0.000000 0.000000,-25.000000-25.000000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85900.000000 22750.000000,'50.000000'-100.000000,"-50.000000"75.000000,0.000000 0.000000,0.000000 125.000000,0.000000 0.000000,-75.000000 75.000000,0.000000 0.000000,-50.000000 25.000000,0.000000 0.000000,-25.000000 25.000000,0.000000 0.000000,-50.000000-25.000000,0.000000 0.000000,50.000000-125.000000,0.000000 0.000000,125.000000-75.000000,0.000000 0.000000,-100.000000 25.000000,0.000000 0.000000,125.000000-50.000000,0.000000 0.000000,-25.000000 0.000000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86550.000000 22700.000000,'100.000000'250.000000,"0.000000"-125.000000,0.000000 0.000000,100.000000 50.000000,0.000000 0.000000,0.000000 0.000000,0.000000 0.000000,-50.000000-75.000000,0.000000 0.000000,-100.000000-75.000000,0.000000 0.000000,50.000000 50.000000,0.000000 0.000000,-75.000000-75.000000,0.000000 0.000000,0.000000 25.000000,0.000000 0.000000,-50.000000-25.000000,0.000000 0.000000,-75.000000-50.000000,0.000000 0.000000,50.000000 25.000000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27700.000000 11050.000000,'0.000000'-100.000000,"0.000000"50.000000,0.000000 0.000000,0.000000-25.000000,0.000000 0.000000,0.000000 50.000000,0.000000 0.000000,0.000000-25.000000,0.000000 0.000000,0.000000 25.000000,0.000000 0.000000,0.000000 0.000000,0.000000 0.000000,-25.000000-25.000000,0.000000 0.000000,25.000000 25.000000,0.000000 0.000000,0.000000 0.000000,0.000000 0.000000,-25.000000 0.000000,0.000000 0.000000,0.000000 0.000000,0.000000 0.000000,25.000000 0.000000,0.000000 0.000000,-50.000000 0.000000,0.000000 0.000000,-25.000000 25.000000,0.000000 0.000000,-25.000000 0.000000,0.000000 0.000000,50.000000 25.000000,0.000000 0.000000,0.000000 25.000000,0.000000 0.000000,25.000000-25.000000,0.000000 0.000000,-25.000000 25.000000,0.000000 0.000000,-25.000000 0.000000,0.000000 0.000000,50.000000 0.000000,0.000000 0.000000,-25.000000 0.000000,0.000000 0.000000,0.000000 25.000000,0.000000 0.000000,0.000000-25.000000,0.000000 0.000000,25.000000 25.000000,0.000000 0.000000,-25.000000 0.000000,0.000000 0.000000,25.000000-25.000000,0.000000 0.000000,0.000000 25.000000,0.000000 0.000000,0.000000-25.000000,0.000000 0.000000,25.000000 25.000000,0.000000 0.000000,0.000000-50.000000,0.000000 0.000000,-25.000000 25.000000,0.000000 0.000000,25.000000 0.000000,0.000000 0.000000,25.000000 0.000000,0.000000 0.000000,25.000000-25.000000,0.000000 0.000000,50.000000-25.000000,0.000000 0.000000,0.000000-50.000000,0.000000 0.000000,-25.000000 25.000000,0.000000 0.000000,-25.000000-25.000000,0.000000 0.000000,75.000000-50.000000,0.000000 0.000000,-25.000000 0.000000,0.000000 0.000000,-25.000000 0.000000,0.000000 0.000000,0.000000 25.000000,0.000000 0.000000,-50.000000 0.000000,0.000000 0.000000,0.000000 25.000000,0.000000 0.000000,-25.000000 25.000000,0.000000 0.000000,0.000000 0.000000,0.000000 0.000000,-25.000000 25.000000,0.000000 0.000000,0.000000 50.000000,0.000000 0.000000,0.000000 25.000000,0.000000 0.000000,0.000000 25.000000,0.000000 0.000000,0.000000 50.000000,0.000000 0.000000,-25.000000 25.000000,0.000000 0.000000,25.000000-75.000000,0.000000 0.000000,25.000000 0.000000,0.000000 0.000000,-25.000000-25.000000,0.000000 0.000000,-25.000000 25.000000,0.000000 0.000000,25.000000 0.000000,0.000000 0.000000,0.000000 0.000000,0.000000 0.000000,0.000000-25.000000,0.000000 0.000000,0.000000 25.000000,0.000000 0.000000,-50.000000 50.000000,0.000000 0.000000,25.000000-75.000000,0.000000 0.000000,-50.000000 75.000000,0.000000 0.000000,-100.000000-100.000000,0.000000 0.000000,75.000000-200.000000,0.000000 0.000000,100.000000 100.000000,0.000000 0.000000,0.000000-100.000000,0.000000 0.000000,-25.000000 50.000000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14800.000000 34550.000000,'100.000000'0.000000,"-25.000000"0.000000,0.000000 0.000000,25.000000 0.000000,0.000000 0.000000,-50.000000 0.000000,0.000000 0.000000,200.000000 0.000000,0.000000 0.000000,-50.000000-50.000000,0.000000 0.000000,-50.000000 25.000000,0.000000 0.000000,50.000000-25.000000,0.000000 0.000000,-25.000000 0.000000,0.000000 0.000000,-100.000000 25.000000,0.000000 0.000000,-50.000000 25.000000,0.000000 0.000000,-100.000000 0.000000,0.000000 0.000000,50.000000-25.000000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28850.000000 11000.000000,'-200.000000'50.000000,"175.000000"-25.000000,0.000000 0.000000,0.000000 25.000000,0.000000 0.000000,25.000000-25.000000,0.000000 0.000000,-25.000000 25.000000,0.000000 0.000000,25.000000-25.000000,0.000000 0.000000,0.000000 0.000000,0.000000 0.000000,-25.000000 50.000000,0.000000 0.000000,25.000000-25.000000,0.000000 0.000000,0.000000-25.000000,0.000000 0.000000,0.000000 50.000000,0.000000 0.000000,0.000000-50.000000,0.000000 0.000000,50.000000 0.000000,0.000000 0.000000,0.000000-25.000000,0.000000 0.000000,25.000000-50.000000,0.000000 0.000000,0.000000-25.000000,0.000000 0.000000,-25.000000 25.000000,0.000000 0.000000,-25.000000 0.000000,0.000000 0.000000,25.000000-25.000000,0.000000 0.000000,-50.000000 25.000000,0.000000 0.000000,0.000000 25.000000,0.000000 0.000000,25.000000 0.000000,0.000000 0.000000,-25.000000 0.000000,0.000000 0.000000,-25.000000-25.000000,0.000000 0.000000,0.000000 25.000000,0.000000 0.000000,0.000000 0.000000,0.000000 0.000000,-25.000000 0.000000,0.000000 0.000000,25.000000 25.000000,0.000000 0.000000,0.000000 0.000000,0.000000 0.000000,0.000000-25.000000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32050.000000 10600.000000,'-50.000000'0.000000,"0.000000"0.000000,0.000000 0.000000,50.000000-25.000000,0.000000 0.000000,25.000000 50.000000,0.000000 0.000000,50.000000 0.000000,0.000000 0.000000,25.000000 0.000000,0.000000 0.000000,-50.000000-25.000000,0.000000 0.000000,100.000000 0.000000,0.000000 0.000000,75.000000-50.000000,0.000000 0.000000,-100.000000-25.000000,0.000000 0.000000,0.000000 0.000000,0.000000 0.000000,-100.000000 75.000000,0.000000 0.000000,0.000000-25.000000,0.000000 0.000000,-50.000000 25.000000,0.000000 0.000000,0.000000-25.000000,0.000000 0.000000,0.000000 25.000000,0.000000 0.000000,-25.000000 0.000000,0.000000 0.000000,25.000000 0.000000,0.000000 0.000000,0.000000 0.000000,0.000000 0.000000,0.000000 0.000000,0.000000 0.000000,0.000000 0.000000,0.000000 0.000000,-25.000000 75.000000,0.000000 0.000000,25.000000-25.000000,0.000000 0.000000,0.000000 75.000000,0.000000 0.000000,-50.000000 100.000000,0.000000 0.000000,0.000000-50.000000,0.000000 0.000000,25.000000 50.000000,0.000000 0.000000,50.000000-100.000000,0.000000 0.000000,50.000000-125.000000,0.000000 0.000000,0.000000 0.000000,0.000000 0.000000,-25.000000-50.000000,0.000000 0.000000,125.000000-125.000000,0.000000 0.000000,-25.000000-25.000000,0.000000 0.000000,-25.000000 100.000000,0.000000 0.000000,-75.000000 50.000000,0.000000 0.000000,0.000000 25.000000,0.000000 0.000000,25.000000 0.000000,0.000000 0.000000,-50.000000 75.000000,0.000000 0.000000,0.000000 100.000000,0.000000 0.000000,-25.000000-25.000000,0.000000 0.000000,25.000000-100.000000,0.000000 0.000000,25.000000 25.000000,0.000000 0.000000,0.000000-50.000000,0.000000 0.000000,125.000000-25.000000,0.000000 0.000000,-50.000000-125.000000,0.000000 0.000000,-50.000000-25.000000,0.000000 0.000000,-100.000000 100.000000,0.000000 0.000000,0.000000 75.000000,0.000000 0.000000,0.000000-25.000000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39500.000000 10400.000000,'-50.000000'0.000000,"25.000000"-25.000000,0.000000 0.000000,0.000000 0.000000,0.000000 0.000000,25.000000 0.000000,0.000000 0.000000,-50.000000 0.000000,0.000000 0.000000,50.000000 0.000000,0.000000 0.000000,-25.000000 25.000000,0.000000 0.000000,0.000000 0.000000,0.000000 0.000000,0.000000 0.000000,0.000000 0.000000,0.000000 0.000000,0.000000 0.000000,0.000000 0.000000,0.000000 0.000000,0.000000 25.000000,0.000000 0.000000,-25.000000 0.000000,0.000000 0.000000,25.000000 25.000000,0.000000 0.000000,0.000000-25.000000,0.000000 0.000000,0.000000 25.000000,0.000000 0.000000,-25.000000-25.000000,0.000000 0.000000,25.000000 25.000000,0.000000 0.000000,0.000000 0.000000,0.000000 0.000000,0.000000 0.000000,0.000000 0.000000,25.000000-25.000000,0.000000 0.000000,-25.000000 25.000000,0.000000 0.000000,25.000000-25.000000,0.000000 0.000000,0.000000 25.000000,0.000000 0.000000,0.000000-25.000000,0.000000 0.000000,0.000000 0.000000,0.000000 0.000000,0.000000 0.000000,0.000000 0.000000,0.000000 0.000000,0.000000 0.000000,25.000000 25.000000,0.000000 0.000000,0.000000 0.000000,0.000000 0.000000,0.000000-50.000000,0.000000 0.000000,0.000000 25.000000,0.000000 0.000000,0.000000 0.000000,0.000000 0.000000,0.000000 0.000000,0.000000 0.000000,25.000000 0.000000,0.000000 0.000000,-50.000000 0.000000,0.000000 0.000000,25.000000-25.000000,0.000000 0.000000,0.000000 25.000000,0.000000 0.000000,-25.000000 0.000000,0.000000 0.000000,0.000000 0.000000,0.000000 0.000000,0.000000 0.000000,0.000000 0.000000,0.000000 0.000000,0.000000 0.000000,-25.000000 0.000000,0.000000 0.000000,-25.000000 25.000000,0.000000 0.000000,25.000000 0.000000,0.000000 0.000000,-25.000000-25.000000,0.000000 0.000000,0.000000 25.000000,0.000000 0.000000,0.000000-50.000000,0.000000 0.000000,25.000000 25.000000,0.000000 0.000000,-25.000000-25.000000,0.000000 0.000000,25.000000 25.000000,0.000000 0.000000,0.000000-25.000000,0.000000 0.000000,0.000000 0.000000,0.000000 0.000000,0.000000-50.000000,0.000000 0.000000,25.000000-50.000000,0.000000 0.000000,25.000000 25.000000,0.000000 0.000000,0.000000 0.000000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40550.000000 9550.000000,'50.000000'0.000000,"-25.000000"0.000000,0.000000 0.000000,-50.000000 25.000000,0.000000 0.000000,25.000000 25.000000,0.000000 0.000000,-25.000000-25.000000,0.000000 0.000000,0.000000 75.000000,0.000000 0.000000,0.000000-25.000000,0.000000 0.000000,25.000000-25.000000,0.000000 0.000000,-25.000000 0.000000,0.000000 0.000000,25.000000 25.000000,0.000000 0.000000,-175.000000 450.000000,0.000000 0.000000,100.000000-325.000000,0.000000 0.000000,75.000000-150.000000,0.000000 0.000000,-50.000000 75.000000,0.000000 0.000000,50.000000-100.000000,0.000000 0.000000,0.000000 0.000000,0.000000 0.000000,25.000000-150.000000,0.000000 0.000000,50.000000-50.000000,0.000000 0.000000,-50.000000 125.000000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40550.000000 11050.000000,'0.000000'100.000000,"50.000000"-50.000000,0.000000 0.000000,25.000000-25.000000,0.000000 0.000000,50.000000-25.000000,0.000000 0.000000,25.000000-50.000000,0.000000 0.000000,-25.000000-50.000000,0.000000 0.000000,-75.000000 25.000000,0.000000 0.000000,-50.000000 0.000000,0.000000 0.000000,-25.000000 25.000000,0.000000 0.000000,-25.000000 50.000000,0.000000 0.000000,0.000000 0.000000,0.000000 0.000000,0.000000 0.000000,0.000000 0.000000,-75.000000 125.000000,0.000000 0.000000,25.000000 75.000000,0.000000 0.000000,75.000000 0.000000,0.000000 0.000000,50.000000-75.000000,0.000000 0.000000,125.000000-75.000000,0.000000 0.000000,50.000000-125.000000,0.000000 0.000000,-50.000000-75.000000,0.000000 0.000000,-100.000000 125.000000,0.000000 0.000000,50.000000-100.000000,0.000000 0.000000,-100.000000 100.000000,0.000000 0.000000,25.000000 0.000000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42300.000000 11050.000000,'0.000000'50.000000,"0.000000"-25.000000,0.000000 0.000000,25.000000-25.000000,0.000000 0.000000,0.000000 0.000000,0.000000 0.000000,0.000000 0.000000,0.000000 0.000000,0.000000 0.000000,0.000000 0.000000,25.000000 0.000000,0.000000 0.000000,-25.000000 0.000000,0.000000 0.000000,0.000000 0.000000,0.000000 0.000000,0.000000 0.000000,0.000000 0.000000,25.000000-25.000000,0.000000 0.000000,-25.000000 25.000000,0.000000 0.000000,0.000000-25.000000,0.000000 0.000000,0.000000 0.000000,0.000000 0.000000,0.000000 25.000000,0.000000 0.000000,0.000000-25.000000,0.000000 0.000000,0.000000 0.000000,0.000000 0.000000,0.000000 25.000000,0.000000 0.000000,-25.000000-25.000000,0.000000 0.000000,0.000000 0.000000,0.000000 0.000000,0.000000 0.000000,0.000000 0.000000,0.000000 0.000000,0.000000 0.000000,-25.000000 0.000000,0.000000 0.000000,0.000000 25.000000,0.000000 0.000000,0.000000-25.000000,0.000000 0.000000,-25.000000 25.000000,0.000000 0.000000,25.000000 0.000000,0.000000 0.000000,0.000000 25.000000,0.000000 0.000000,0.000000 0.000000,0.000000 0.000000,0.000000 0.000000,0.000000 0.000000,-25.000000 25.000000,0.000000 0.000000,25.000000 0.000000,0.000000 0.000000,-25.000000 50.000000,0.000000 0.000000,0.000000 25.000000,0.000000 0.000000,50.000000-75.000000,0.000000 0.000000,-25.000000 25.000000,0.000000 0.000000,100.000000 75.000000,0.000000 0.000000,-50.000000-150.000000,0.000000 0.000000,75.000000 0.000000,0.000000 0.000000,-50.000000 0.000000,0.000000 0.000000,175.000000-150.000000,0.000000 0.000000,-25.000000-50.000000,0.000000 0.000000,-150.000000 125.000000,0.000000 0.000000,0.000000 25.000000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44350.000000 10100.000000,'50.000000'0.000000,"-25.000000"0.000000,0.000000 0.000000,0.000000 0.000000,0.000000 0.000000,0.000000 25.000000,0.000000 0.000000,100.000000 50.000000,0.000000 0.000000,-25.000000-25.000000,0.000000 0.000000,-25.000000 25.000000,0.000000 0.000000,-50.000000 25.000000,0.000000 0.000000,-50.000000 0.000000,0.000000 0.000000,-75.000000 25.000000,0.000000 0.000000,25.000000-50.000000,0.000000 0.000000,-50.000000 25.000000,0.000000 0.000000,50.000000-25.000000,0.000000 0.000000,50.000000-75.000000,0.000000 0.000000,0.000000 0.000000,0.000000 0.000000,0.000000-25.000000,0.000000 0.000000,25.000000-175.000000,0.000000 0.000000,0.000000-25.000000,0.000000 0.000000,50.000000 25.000000,0.000000 0.000000,-25.000000 125.000000,0.000000 0.000000,-25.000000 125.000000,0.000000 0.000000,-75.000000 175.000000,0.000000 0.000000,50.000000-150.000000,0.000000 0.000000,0.000000 25.000000,0.000000 0.000000,-25.000000 0.000000,0.000000 0.000000,25.000000 0.000000,0.000000 0.000000,0.000000 0.000000,0.000000 0.000000,-25.000000 25.000000,0.000000 0.000000,25.000000 0.000000,0.000000 0.000000,-25.000000-25.000000,0.000000 0.000000,0.000000 25.000000,0.000000 0.000000,25.000000-50.000000,0.000000 0.000000,-50.000000 225.000000,0.000000 0.000000,75.000000-275.000000,0.000000 0.000000,-25.000000-50.000000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20700.000000 49300.000000,'0.000000'-200.000000,"0.000000"150.000000,0.000000 0.000000,0.000000 25.000000,0.000000 0.000000,25.000000 75.000000,0.000000 0.000000,0.000000 100.000000,0.000000 0.000000,-25.000000-75.000000,0.000000 0.000000,25.000000 200.000000,0.000000 0.000000,-25.000000 50.000000,0.000000 0.000000,0.000000 0.000000,0.000000 0.000000,0.000000-25.000000,0.000000 0.000000,0.000000-50.000000,0.000000 0.000000,0.000000-150.000000,0.000000 0.000000,0.000000-75.000000,0.000000 0.000000,0.000000 0.000000,0.000000 0.000000,-25.000000-25.000000,0.000000 0.000000,25.000000-100.000000,0.000000 0.000000,0.000000-75.000000,0.000000 0.000000,0.000000 100.000000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21150.000000 49100.000000,'-50.000000'0.000000,"100.000000"0.000000,0.000000 0.000000,25.000000 0.000000,0.000000 0.000000,-25.000000 0.000000,0.000000 0.000000,-25.000000 0.000000,0.000000 0.000000,50.000000-25.000000,0.000000 0.000000,0.000000 0.000000,0.000000 0.000000,-25.000000 25.000000,0.000000 0.000000,0.000000 0.000000,0.000000 0.000000,-25.000000 75.000000,0.000000 0.000000,25.000000 50.000000,0.000000 0.000000,-25.000000 50.000000,0.000000 0.000000,0.000000 75.000000,0.000000 0.000000,-25.000000 25.000000,0.000000 0.000000,0.000000-25.000000,0.000000 0.000000,0.000000-175.000000,0.000000 0.000000,0.000000 200.000000,0.000000 0.000000,0.000000-100.000000,0.000000 0.000000,0.000000-125.000000,0.000000 0.000000,-75.000000-100.000000,0.000000 0.000000,0.000000-75.000000,0.000000 0.000000,-25.000000-75.000000,0.000000 0.000000,50.000000 125.000000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21000.000000 49950.000000,'50.000000'0.000000,"25.000000"0.000000,0.000000 0.000000,25.000000 0.000000,0.000000 0.000000,0.000000 0.000000,0.000000 0.000000,-25.000000-50.000000,0.000000 0.000000,-50.000000 50.000000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16550.000000 33600.000000,'-50.000000'-200.000000,"50.000000"175.000000,0.000000 0.000000,0.000000 0.000000,0.000000 0.000000,0.000000 50.000000,0.000000 0.000000,25.000000 125.000000,0.000000 0.000000,-25.000000 50.000000,0.000000 0.000000,0.000000-125.000000,0.000000 0.000000,0.000000 125.000000,0.000000 0.000000,0.000000-100.000000,0.000000 0.000000,0.000000 500.000000,0.000000 0.000000,0.000000-250.000000,0.000000 0.000000,25.000000-100.000000,0.000000 0.000000,-25.000000-125.000000,0.000000 0.000000,0.000000-100.000000,0.000000 0.000000,-75.000000-75.000000,0.000000 0.000000,50.000000-25.000000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21000.000000 50850.000000,'0.000000'50.000000,"25.000000"-50.000000,0.000000 0.000000,50.000000 25.000000,0.000000 0.000000,25.000000-25.000000,0.000000 0.000000,0.000000-25.000000,0.000000 0.000000,-50.000000-25.000000,0.000000 0.000000,-25.000000 50.000000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21050.000000 51900.000000,'0.000000'50.000000,"0.000000"-25.000000,0.000000 0.000000,25.000000 0.000000,0.000000 0.000000,100.000000-25.000000,0.000000 0.000000,-25.000000-50.000000,0.000000 0.000000,-75.000000 25.000000,0.000000 0.000000,75.000000-25.000000,0.000000 0.000000,-75.000000 50.000000,0.000000 0.000000,25.000000-25.000000,0.000000 0.000000,-25.000000 0.000000,0.000000 0.000000,0.000000 25.000000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25000.000000 47700.000000,'-200.000000'0.000000,"175.000000"0.000000,0.000000 0.000000,-100.000000 0.000000,0.000000 0.000000,-25.000000 25.000000,0.000000 0.000000,125.000000-25.000000,0.000000 0.000000,-100.000000 25.000000,0.000000 0.000000,75.000000-25.000000,0.000000 0.000000,0.000000-25.000000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23400.000000 49200.000000,'0.000000'50.000000,"0.000000"-25.000000,0.000000 0.000000,25.000000-25.000000,0.000000 0.000000,25.000000 0.000000,0.000000 0.000000,25.000000 0.000000,0.000000 0.000000,25.000000 0.000000,0.000000 0.000000,75.000000 0.000000,0.000000 0.000000,0.000000-50.000000,0.000000 0.000000,-25.000000 0.000000,0.000000 0.000000,0.000000 0.000000,0.000000 0.000000,-100.000000 25.000000,0.000000 0.000000,-25.000000 25.000000,0.000000 0.000000,0.000000 0.000000,0.000000 0.000000,-50.000000 0.000000,0.000000 0.000000,0.000000 0.000000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23200.000000 50350.000000,'-50.000000'50.000000,"50.000000"-25.000000,0.000000 0.000000,25.000000 0.000000,0.000000 0.000000,25.000000-25.000000,0.000000 0.000000,25.000000 0.000000,0.000000 0.000000,0.000000 0.000000,0.000000 0.000000,50.000000-25.000000,0.000000 0.000000,25.000000 0.000000,0.000000 0.000000,25.000000-25.000000,0.000000 0.000000,-25.000000 25.000000,0.000000 0.000000,-50.000000 25.000000,0.000000 0.000000,-75.000000 0.000000,0.000000 0.000000,75.000000-25.000000,0.000000 0.000000,-75.000000 25.000000,0.000000 0.000000,75.000000-25.000000,0.000000 0.000000,0.000000 25.000000,0.000000 0.000000,-25.000000-25.000000,0.000000 0.000000,-25.000000 0.000000,0.000000 0.000000,25.000000 25.000000,0.000000 0.000000,-50.000000-25.000000,0.000000 0.000000,0.000000 25.000000,0.000000 0.000000,0.000000 0.000000,0.000000 0.000000,-75.000000 0.000000,0.000000 0.000000,0.000000 0.000000,0.000000 0.000000,0.000000-25.000000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24000.000000 50000.000000,'50.000000'0.000000,"-25.000000"0.000000,0.000000 0.000000,0.000000 0.000000,0.000000 0.000000,0.000000 0.000000,0.000000 0.000000,0.000000 75.000000,0.000000 0.000000,0.000000 25.000000,0.000000 0.000000,0.000000-75.000000,0.000000 0.000000,0.000000 50.000000,0.000000 0.000000,-25.000000 0.000000,0.000000 0.000000,0.000000-50.000000,0.000000 0.000000,0.000000 25.000000,0.000000 0.000000,0.000000 0.000000,0.000000 0.000000,0.000000-25.000000,0.000000 0.000000,0.000000-50.000000,0.000000 0.000000,25.000000-25.000000,0.000000 0.000000,-25.000000 25.000000,0.000000 0.000000,25.000000 0.000000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25650.000000 49850.000000,'50.000000'0.000000,"-50.000000"100.000000,0.000000 0.000000,-50.000000 25.000000,0.000000 0.000000,0.000000 0.000000,0.000000 0.000000,-50.000000-25.000000,0.000000 0.000000,100.000000-75.000000,0.000000 0.000000,-50.000000 25.000000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23300.000000 51750.000000,'50.000000'0.000000,"0.000000"0.000000,0.000000 0.000000,0.000000-25.000000,0.000000 0.000000,25.000000 25.000000,0.000000 0.000000,-25.000000-25.000000,0.000000 0.000000,-25.000000 25.000000,0.000000 0.000000,25.000000-25.000000,0.000000 0.000000,-25.000000 25.000000,0.000000 0.000000,75.000000-25.000000,0.000000 0.000000,-25.000000 0.000000,0.000000 0.000000,0.000000 25.000000,0.000000 0.000000,0.000000-25.000000,0.000000 0.000000,0.000000 0.000000,0.000000 0.000000,-25.000000 25.000000,0.000000 0.000000,25.000000-25.000000,0.000000 0.000000,-50.000000 25.000000,0.000000 0.000000,25.000000-25.000000,0.000000 0.000000,-25.000000 25.000000,0.000000 0.000000,0.000000 0.000000,0.000000 0.000000,0.000000 0.000000,0.000000 0.000000,0.000000-25.000000,0.000000 0.000000,25.000000 25.000000,0.000000 0.000000,-25.000000 0.000000,0.000000 0.000000,0.000000 0.000000,0.000000 0.000000,0.000000 0.000000,0.000000 0.000000,0.000000 0.000000,0.000000 0.000000,0.000000 0.000000,0.000000 0.000000,-75.000000 0.000000,0.000000 0.000000,0.000000 0.000000,0.000000 0.000000,0.000000 25.000000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24700.000000 48700.000000,'0.000000'-50.000000,"0.000000"25.000000,0.000000 0.000000,0.000000 0.000000,0.000000 0.000000,0.000000 0.000000,0.000000 0.000000,0.000000 0.000000,0.000000 0.000000,0.000000 0.000000,0.000000 0.000000,25.000000 50.000000,0.000000 0.000000,-25.000000 0.000000,0.000000 0.000000,0.000000 25.000000,0.000000 0.000000,0.000000-25.000000,0.000000 0.000000,25.000000 50.000000,0.000000 0.000000,-25.000000-50.000000,0.000000 0.000000,0.000000 100.000000,0.000000 0.000000,0.000000 25.000000,0.000000 0.000000,0.000000 0.000000,0.000000 0.000000,0.000000-25.000000,0.000000 0.000000,0.000000 50.000000,0.000000 0.000000,0.000000-25.000000,0.000000 0.000000,0.000000-50.000000,0.000000 0.000000,0.000000-75.000000,0.000000 0.000000,0.000000 100.000000,0.000000 0.000000,0.000000-50.000000,0.000000 0.000000,0.000000-50.000000,0.000000 0.000000,0.000000 75.000000,0.000000 0.000000,0.000000 0.000000,0.000000 0.000000,0.000000 25.000000,0.000000 0.000000,0.000000-25.000000,0.000000 0.000000,0.000000-25.000000,0.000000 0.000000,0.000000-25.000000,0.000000 0.000000,0.000000 25.000000,0.000000 0.000000,0.000000 0.000000,0.000000 0.000000,0.000000-25.000000,0.000000 0.000000,0.000000-25.000000,0.000000 0.000000,0.000000-75.000000,0.000000 0.000000,0.000000-25.000000,0.000000 0.000000,-25.000000 0.000000,0.000000 0.000000,25.000000 50.000000,0.000000 0.000000,0.000000 0.000000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24350.000000 52600.000000,'0.000000'50.000000,"-25.000000"-50.000000,0.000000 0.000000,25.000000 25.000000,0.000000 0.000000,-25.000000-25.000000,0.000000 0.000000,50.000000 0.000000,0.000000 0.000000,0.000000 0.000000,0.000000 0.000000,25.000000 0.000000,0.000000 0.000000,25.000000 0.000000,0.000000 0.000000,0.000000-25.000000,0.000000 0.000000,0.000000 0.000000,0.000000 0.000000,25.000000 0.000000,0.000000 0.000000,0.000000 0.000000,0.000000 0.000000,-50.000000 0.000000,0.000000 0.000000,0.000000 25.000000,0.000000 0.000000,-25.000000-25.000000,0.000000 0.000000,0.000000 25.000000,0.000000 0.000000,-75.000000 0.000000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20150.000000 32900.000000,'0.000000'-100.000000,"25.000000"175.000000,0.000000 0.000000,0.000000 100.000000,0.000000 0.000000,-25.000000-50.000000,0.000000 0.000000,0.000000-75.000000,0.000000 0.000000,-25.000000 75.000000,0.000000 0.000000,25.000000-75.000000,0.000000 0.000000,-25.000000-50.000000,0.000000 0.000000,25.000000-75.000000,0.000000 0.000000,25.000000 25.000000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29600.000000 47400.000000,'0.000000'-100.000000,"0.000000"75.000000,0.000000 0.000000,25.000000 25.000000,0.000000 0.000000,50.000000 25.000000,0.000000 0.000000,-25.000000 50.000000,0.000000 0.000000,0.000000 50.000000,0.000000 0.000000,0.000000-25.000000,0.000000 0.000000,-50.000000-25.000000,0.000000 0.000000,0.000000-25.000000,0.000000 0.000000,0.000000-100.000000,0.000000 0.000000,0.000000 25.000000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30700.000000 47150.000000,'50.000000'0.000000,"-25.000000"50.000000,0.000000 0.000000,25.000000 0.000000,0.000000 0.000000,0.000000 0.000000,0.000000 0.000000,-25.000000 0.000000,0.000000 0.000000,-25.000000 50.000000,0.000000 0.000000,0.000000-50.000000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32200.000000 47200.000000,'50.000000'-50.000000,"-75.000000"125.000000,0.000000 0.000000,25.000000-50.000000,0.000000 0.000000,-100.000000 150.000000,0.000000 0.000000,25.000000-25.000000,0.000000 0.000000,-75.000000 50.000000,0.000000 0.000000,50.000000-125.000000,0.000000 0.000000,50.000000-50.000000,0.000000 0.000000,-25.000000 25.000000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29450.000000 48450.000000,'-50.000000'-50.000000,"50.000000"150.000000,0.000000 0.000000,25.000000 75.000000,0.000000 0.000000,-25.000000-25.000000,0.000000 0.000000,0.000000-100.000000,0.000000 0.000000,0.000000 75.000000,0.000000 0.000000,0.000000-25.000000,0.000000 0.000000,0.000000-50.000000,0.000000 0.000000,0.000000-25.000000,0.000000 0.000000,0.000000 25.000000,0.000000 0.000000,0.000000-75.000000,0.000000 0.000000,25.000000-75.000000,0.000000 0.000000,0.000000 50.000000,0.000000 0.000000,0.000000 0.000000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29750.000000 49000.000000,'0.000000'-50.000000,"75.000000"25.000000,0.000000 0.000000,75.000000 25.000000,0.000000 0.000000,0.000000-25.000000,0.000000 0.000000,-100.000000 25.000000,0.000000 0.000000,125.000000-25.000000,0.000000 0.000000,-75.000000 25.000000,0.000000 0.000000,50.000000-25.000000,0.000000 0.000000,-25.000000 0.000000,0.000000 0.000000,-75.000000 25.000000,0.000000 0.000000,-50.000000 25.000000,0.000000 0.000000,-25.000000 25.000000,0.000000 0.000000,0.000000-25.000000,0.000000 0.000000,-200.000000 175.000000,0.000000 0.000000,200.000000-175.000000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30400.000000 49600.000000,'-50.000000'-100.000000,"50.000000"75.000000,0.000000 0.000000,0.000000 75.000000,0.000000 0.000000,25.000000 75.000000,0.000000 0.000000,0.000000 75.000000,0.000000 0.000000,-25.000000-25.000000,0.000000 0.000000,0.000000-125.000000,0.000000 0.000000,-25.000000 125.000000,0.000000 0.000000,0.000000-75.000000,0.000000 0.000000,25.000000-75.000000,0.000000 0.000000,0.000000-75.000000,0.000000 0.000000,0.000000-75.000000,0.000000 0.000000,25.000000-25.000000,0.000000 0.000000,25.000000 50.000000,0.000000 0.000000,0.000000 0.000000,0.000000 0.000000,-25.000000 50.000000,0.000000 0.000000,0.000000 50.000000,0.000000 0.000000,0.000000-25.000000,0.000000 0.000000,0.000000 0.000000,0.000000 0.000000,0.000000 25.000000,0.000000 0.000000,0.000000 0.000000,0.000000 0.000000,-50.000000 0.000000,0.000000 0.000000,25.000000 25.000000,0.000000 0.000000,-25.000000-25.000000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30650.000000 50050.000000,'0.000000'-50.000000,"25.000000"25.000000,0.000000 0.000000,50.000000 25.000000,0.000000 0.000000,0.000000-25.000000,0.000000 0.000000,25.000000 0.000000,0.000000 0.000000,0.000000-25.000000,0.000000 0.000000,-25.000000 50.000000,0.000000 0.000000,-25.000000-25.000000,0.000000 0.000000,-25.000000 25.000000,0.000000 0.000000,0.000000 25.000000,0.000000 0.000000,-25.000000 0.000000,0.000000 0.000000,0.000000 0.000000,0.000000 0.000000,0.000000 75.000000,0.000000 0.000000,0.000000-75.000000,0.000000 0.000000,0.000000 125.000000,0.000000 0.000000,0.000000-25.000000,0.000000 0.000000,-25.000000-50.000000,0.000000 0.000000,25.000000-25.000000,0.000000 0.000000,-25.000000-50.000000,0.000000 0.000000,0.000000 0.000000,0.000000 0.000000,-25.000000-50.000000,0.000000 0.000000,50.000000 0.000000,0.000000 0.000000,0.000000 0.000000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31300.000000 50350.000000,'-50.000000'0.000000,"25.000000"75.000000,0.000000 0.000000,0.000000 25.000000,0.000000 0.000000,-50.000000 50.000000,0.000000 0.000000,-25.000000 50.000000,0.000000 0.000000,-50.000000 75.000000,0.000000 0.000000,-25.000000 25.000000,0.000000 0.000000,100.000000-150.000000,0.000000 0.000000,50.000000-125.000000,0.000000 0.000000,0.000000-25.000000,0.000000 0.000000,25.000000-50.000000,0.000000 0.000000,0.000000 0.000000,0.000000 0.000000,25.000000 0.000000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31150.000000 51400.000000,'0.000000'-50.000000,"25.000000"50.000000,0.000000 0.000000,-25.000000 25.000000,0.000000 0.000000,0.000000 75.000000,0.000000 0.000000,-25.000000 0.000000,0.000000 0.000000,0.000000 25.000000,0.000000 0.000000,25.000000-25.000000,0.000000 0.000000,-25.000000-25.000000,0.000000 0.000000,25.000000-25.000000,0.000000 0.000000,25.000000-25.000000,0.000000 0.000000,0.000000-25.000000,0.000000 0.000000,25.000000 25.000000,0.000000 0.000000,-25.000000-25.000000,0.000000 0.000000,75.000000-25.000000,0.000000 0.000000,50.000000 0.000000,0.000000 0.000000,25.000000 0.000000,0.000000 0.000000,0.000000-25.000000,0.000000 0.000000,-25.000000 0.000000,0.000000 0.000000,-25.000000 0.000000,0.000000 0.000000,-25.000000 0.000000,0.000000 0.000000,-75.000000 50.000000,0.000000 0.000000,25.000000 0.000000,0.000000 0.000000,-25.000000 0.000000,0.000000 0.000000,0.000000-25.000000,0.000000 0.000000,-25.000000 0.000000,0.000000 0.000000,-25.000000-125.000000,0.000000 0.000000,-100.000000-125.000000,0.000000 0.000000,50.000000 150.000000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35800.000000 42200.000000,'-100.000000'0.000000,"50.000000"0.000000,0.000000 0.000000,-50.000000 100.000000,0.000000 0.000000,25.000000 25.000000,0.000000 0.000000,50.000000-75.000000,0.000000 0.000000,-25.000000 75.000000,0.000000 0.000000,50.000000-100.000000,0.000000 0.000000,-25.000000 100.000000,0.000000 0.000000,75.000000-50.000000,0.000000 0.000000,75.000000-75.000000,0.000000 0.000000,75.000000-25.000000,0.000000 0.000000,25.000000-75.000000,0.000000 0.000000,-100.000000-25.000000,0.000000 0.000000,-75.000000 25.000000,0.000000 0.000000,-50.000000 50.000000,0.000000 0.000000,-25.000000 25.000000,0.000000 0.000000,-150.000000-75.000000,0.000000 0.000000,-25.000000 0.000000,0.000000 0.000000,100.000000 25.000000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20350.000000 33100.000000,'-50.000000'50.000000,"175.000000"-50.000000,0.000000 0.000000,-25.000000-25.000000,0.000000 0.000000,-75.000000 25.000000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24900.000000 54250.000000,'-50.000000'100.000000,"50.000000"25.000000,0.000000 0.000000,50.000000 0.000000,0.000000 0.000000,-25.000000-100.000000,0.000000 0.000000,75.000000 100.000000,0.000000 0.000000,-25.000000-50.000000,0.000000 0.000000,-50.000000-50.000000,0.000000 0.000000,-50.000000-25.000000,0.000000 0.000000,25.000000-25.000000,0.000000 0.000000,-50.000000 0.000000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24500.000000 55250.000000,'50.000000'100.000000,"100.000000"-25.000000,0.000000 0.000000,50.000000-25.000000,0.000000 0.000000,25.000000-75.000000,0.000000 0.000000,-50.000000-125.000000,0.000000 0.000000,-100.000000 25.000000,0.000000 0.000000,-50.000000 75.000000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29150.000000 55250.000000,'-50.000000'0.000000,"50.000000"125.000000,0.000000 0.000000,25.000000 50.000000,0.000000 0.000000,-25.000000-100.000000,0.000000 0.000000,0.000000 275.000000,0.000000 0.000000,0.000000 50.000000,0.000000 0.000000,-25.000000 0.000000,0.000000 0.000000,0.000000-125.000000,0.000000 0.000000,25.000000-150.000000,0.000000 0.000000,-25.000000-100.000000,0.000000 0.000000,0.000000-50.000000,0.000000 0.000000,0.000000-100.000000,0.000000 0.000000,25.000000 75.000000,0.000000 0.000000,0.000000 0.000000,0.000000 0.000000,25.000000-25.000000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29500.000000 55500.000000,'-50.000000'0.000000,"50.000000"-25.000000,0.000000 0.000000,50.000000 25.000000,0.000000 0.000000,50.000000-25.000000,0.000000 0.000000,-25.000000 25.000000,0.000000 0.000000,-25.000000 0.000000,0.000000 0.000000,0.000000 0.000000,0.000000 0.000000,-25.000000 25.000000,0.000000 0.000000,0.000000 75.000000,0.000000 0.000000,25.000000 50.000000,0.000000 0.000000,-50.000000 100.000000,0.000000 0.000000,25.000000 50.000000,0.000000 0.000000,-25.000000 0.000000,0.000000 0.000000,0.000000-25.000000,0.000000 0.000000,0.000000-100.000000,0.000000 0.000000,0.000000-100.000000,0.000000 0.000000,0.000000-50.000000,0.000000 0.000000,-25.000000-25.000000,0.000000 0.000000,0.000000-25.000000,0.000000 0.000000,0.000000 0.000000,0.000000 0.000000,-25.000000-175.000000,0.000000 0.000000,0.000000 75.000000,0.000000 0.000000,25.000000 50.000000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29300.000000 56400.000000,'-100.000000'50.000000,"150.000000"-25.000000,0.000000 0.000000,50.000000-25.000000,0.000000 0.000000,0.000000 0.000000,0.000000 0.000000,-50.000000 0.000000,0.000000 0.000000,-25.000000 0.000000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29250.000000 57350.000000,'-50.000000'50.000000,"75.000000"-25.000000,0.000000 0.000000,100.000000-25.000000,0.000000 0.000000,-50.000000 0.000000,0.000000 0.000000,-50.000000 0.000000,0.000000 0.000000,25.000000 0.000000,0.000000 0.000000,-25.000000 25.000000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29300.000000 58450.000000,'-150.000000'150.000000,"150.000000"-125.000000,0.000000 0.000000,25.000000-25.000000,0.000000 0.000000,50.000000 25.000000,0.000000 0.000000,-25.000000-25.000000,0.000000 0.000000,150.000000-25.000000,0.000000 0.000000,-150.000000 0.000000,0.000000 0.000000,0.000000-25.000000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32750.000000 54550.000000,'-50.000000'0.000000,"25.000000"0.000000,0.000000 0.000000,-200.000000 50.000000,0.000000 0.000000,25.000000-25.000000,0.000000 0.000000,50.000000-25.000000,0.000000 0.000000,125.000000-25.000000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31250.000000 55900.000000,'-50.000000'0.000000,"50.000000"25.000000,0.000000 0.000000,0.000000 0.000000,0.000000 0.000000,50.000000 0.000000,0.000000 0.000000,0.000000-25.000000,0.000000 0.000000,0.000000 0.000000,0.000000 0.000000,50.000000-25.000000,0.000000 0.000000,25.000000-25.000000,0.000000 0.000000,-25.000000 25.000000,0.000000 0.000000,-25.000000 25.000000,0.000000 0.000000,-50.000000 0.000000,0.000000 0.000000,75.000000-25.000000,0.000000 0.000000,0.000000 0.000000,0.000000 0.000000,-25.000000 25.000000,0.000000 0.000000,-25.000000-25.000000,0.000000 0.000000,0.000000 0.000000,0.000000 0.000000,-75.000000 25.000000,0.000000 0.000000,0.000000 0.000000,0.000000 0.000000,0.000000 25.000000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32150.000000 55400.000000,'0.000000'-50.000000,"0.000000"100.000000,0.000000 0.000000,25.000000 25.000000,0.000000 0.000000,-25.000000 25.000000,0.000000 0.000000,0.000000 50.000000,0.000000 0.000000,0.000000 0.000000,0.000000 0.000000,0.000000 0.000000,0.000000 0.000000,0.000000-25.000000,0.000000 0.000000,0.000000-100.000000,0.000000 0.000000,0.000000 100.000000,0.000000 0.000000,0.000000 25.000000,0.000000 0.000000,0.000000-125.000000,0.000000 0.000000,0.000000 125.000000,0.000000 0.000000,0.000000-50.000000,0.000000 0.000000,0.000000 25.000000,0.000000 0.000000,0.000000-25.000000,0.000000 0.000000,0.000000-25.000000,0.000000 0.000000,0.000000-25.000000,0.000000 0.000000,0.000000 0.000000,0.000000 0.000000,0.000000-25.000000,0.000000 0.000000,0.000000 25.000000,0.000000 0.000000,0.000000-25.000000,0.000000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0.000000,0.000000-50.000000,0.000000 0.000000,-25.000000-25.000000,0.000000 0.000000,0.000000 25.000000,0.000000 0.000000,0.000000 0.000000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19000.000000 34150.000000,'50.000000'50.000000,"50.000000"75.000000,0.000000 0.000000,0.000000 50.000000,0.000000 0.000000,-50.000000 0.000000,0.000000 0.000000,-25.000000-150.000000,0.000000 0.000000,0.000000 175.000000,0.000000 0.000000,-25.000000-150.000000,0.000000 0.000000,0.000000-25.000000,0.000000 0.000000,0.000000-50.000000,0.000000 0.000000,0.000000-100.000000,0.000000 0.000000,0.000000 50.000000,0.000000 0.000000,-25.000000 25.000000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30650.000000 57200.000000,'50.000000'0.000000,"-25.000000"0.000000,0.000000 0.000000,0.000000 0.000000,0.000000 0.000000,25.000000 0.000000,0.000000 0.000000,25.000000 0.000000,0.000000 0.000000,25.000000-25.000000,0.000000 0.000000,0.000000 0.000000,0.000000 0.000000,25.000000 0.000000,0.000000 0.000000,-25.000000 0.000000,0.000000 0.000000,25.000000 25.000000,0.000000 0.000000,-25.000000-25.000000,0.000000 0.000000,-25.000000 25.000000,0.000000 0.000000,-50.000000 0.000000,0.000000 0.000000,75.000000-25.000000,0.000000 0.000000,-25.000000 25.000000,0.000000 0.000000,0.000000-25.000000,0.000000 0.000000,0.000000 25.000000,0.000000 0.000000,-25.000000-25.000000,0.000000 0.000000,25.000000 0.000000,0.000000 0.000000,-25.000000 25.000000,0.000000 0.000000,25.000000 0.000000,0.000000 0.000000,-50.000000 0.000000,0.000000 0.000000,25.000000 0.000000,0.000000 0.000000,-25.000000-25.000000,0.000000 0.000000,0.000000 25.000000,0.000000 0.000000,0.000000 0.000000,0.000000 0.000000,0.000000 0.000000,0.000000 0.000000,0.000000 0.000000,0.000000 0.000000,0.000000 0.000000,0.000000 0.000000,-50.000000 0.000000,0.000000 0.000000,-75.000000 0.000000,0.000000 0.000000,50.000000 25.000000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31200.000000 56650.000000,'50.000000'0.000000,"-50.000000"25.000000,0.000000 0.000000,25.000000 0.000000,0.000000 0.000000,-25.000000 0.000000,0.000000 0.000000,25.000000 25.000000,0.000000 0.000000,-25.000000-25.000000,0.000000 0.000000,25.000000 50.000000,0.000000 0.000000,0.000000 25.000000,0.000000 0.000000,-25.000000 0.000000,0.000000 0.000000,0.000000-25.000000,0.000000 0.000000,0.000000 0.000000,0.000000 0.000000,0.000000-50.000000,0.000000 0.000000,0.000000-75.000000,0.000000 0.000000,0.000000 25.000000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33400.000000 56350.000000,'-50.000000'50.000000,"50.000000"-25.000000,0.000000 0.000000,25.000000-25.000000,0.000000 0.000000,0.000000 0.000000,0.000000 0.000000,25.000000 0.000000,0.000000 0.000000,0.000000 25.000000,0.000000 0.000000,-25.000000-25.000000,0.000000 0.000000,-25.000000 25.000000,0.000000 0.000000,0.000000 50.000000,0.000000 0.000000,-50.000000 100.000000,0.000000 0.000000,-50.000000 0.000000,0.000000 0.000000,25.000000-50.000000,0.000000 0.000000,75.000000-100.000000,0.000000 0.000000,-25.000000 25.000000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31450.000000 58350.000000,'50.000000'0.000000,"-25.000000"0.000000,0.000000 0.000000,50.000000 0.000000,0.000000 0.000000,0.000000-25.000000,0.000000 0.000000,-50.000000 25.000000,0.000000 0.000000,50.000000 0.000000,0.000000 0.000000,25.000000-25.000000,0.000000 0.000000,0.000000 0.000000,0.000000 0.000000,0.000000 25.000000,0.000000 0.000000,0.000000-25.000000,0.000000 0.000000,-25.000000 0.000000,0.000000 0.000000,-25.000000 25.000000,0.000000 0.000000,-25.000000-25.000000,0.000000 0.000000,0.000000 25.000000,0.000000 0.000000,-100.000000 25.000000,0.000000 0.000000,50.000000 0.000000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31350.000000 59400.000000,'0.000000'50.000000,"25.000000"-50.000000,0.000000 0.000000,0.000000 0.000000,0.000000 0.000000,0.000000 0.000000,0.000000 0.000000,0.000000 0.000000,0.000000 0.000000,0.000000 0.000000,0.000000 0.000000,25.000000 0.000000,0.000000 0.000000,25.000000 0.000000,0.000000 0.000000,-25.000000-25.000000,0.000000 0.000000,-25.000000 25.000000,0.000000 0.000000,75.000000-50.000000,0.000000 0.000000,0.000000 25.000000,0.000000 0.000000,0.000000 0.000000,0.000000 0.000000,-25.000000 0.000000,0.000000 0.000000,0.000000 25.000000,0.000000 0.000000,-25.000000-25.000000,0.000000 0.000000,0.000000 25.000000,0.000000 0.000000,25.000000-25.000000,0.000000 0.000000,-50.000000 0.000000,0.000000 0.000000,0.000000 25.000000,0.000000 0.000000,0.000000 0.000000,0.000000 0.000000,0.000000 0.000000,0.000000 0.000000,-50.000000 0.000000,0.000000 0.000000,-25.000000-25.000000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19300.000000 16100.000000,'0.000000'-50.000000,"0.000000"25.000000,0.000000 0.000000,-75.000000-50.000000,0.000000 0.000000,0.000000 50.000000,0.000000 0.000000,0.000000 0.000000,0.000000 0.000000,50.000000 50.000000,0.000000 0.000000,-75.000000 100.000000,0.000000 0.000000,-25.000000 175.000000,0.000000 0.000000,25.000000 25.000000,0.000000 0.000000,100.000000-275.000000,0.000000 0.000000,0.000000 100.000000,0.000000 0.000000,25.000000-125.000000,0.000000 0.000000,75.000000 50.000000,0.000000 0.000000,-75.000000-75.000000,0.000000 0.000000,150.000000 25.000000,0.000000 0.000000,25.000000-75.000000,0.000000 0.000000,-75.000000-25.000000,0.000000 0.000000,-75.000000 0.000000,0.000000 0.000000,-25.000000 50.000000,0.000000 0.000000,0.000000-25.000000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21000.000000 15200.000000,'50.000000'-50.000000,"-25.000000"-25.000000,0.000000 0.000000,-25.000000 50.000000,0.000000 0.000000,25.000000 25.000000,0.000000 0.000000,-25.000000-25.000000,0.000000 0.000000,-50.000000 200.000000,0.000000 0.000000,50.000000-100.000000,0.000000 0.000000,-75.000000 175.000000,0.000000 0.000000,-25.000000 150.000000,0.000000 0.000000,75.000000-300.000000,0.000000 0.000000,-75.000000 150.000000,0.000000 0.000000,25.000000 0.000000,0.000000 0.000000,50.000000-175.000000,0.000000 0.000000,75.000000-200.000000,0.000000 0.000000,0.000000 75.000000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22550.000000 16650.000000,'0.000000'-50.000000,"0.000000"25.000000,0.000000 0.000000,-25.000000-25.000000,0.000000 0.000000,-25.000000-25.000000,0.000000 0.000000,25.000000 50.000000,0.000000 0.000000,0.000000 0.000000,0.000000 0.000000,0.000000 25.000000,0.000000 0.000000,-25.000000 0.000000,0.000000 0.000000,25.000000 25.000000,0.000000 0.000000,-25.000000 0.000000,0.000000 0.000000,50.000000 25.000000,0.000000 0.000000,-50.000000-25.000000,0.000000 0.000000,25.000000 25.000000,0.000000 0.000000,0.000000 0.000000,0.000000 0.000000,-25.000000 0.000000,0.000000 0.000000,0.000000 50.000000,0.000000 0.000000,25.000000-50.000000,0.000000 0.000000,0.000000 0.000000,0.000000 0.000000,25.000000-25.000000,0.000000 0.000000,-25.000000 25.000000,0.000000 0.000000,25.000000 0.000000,0.000000 0.000000,25.000000 50.000000,0.000000 0.000000,0.000000-100.000000,0.000000 0.000000,100.000000-50.000000,0.000000 0.000000,25.000000-125.000000,0.000000 0.000000,-25.000000 0.000000,0.000000 0.000000,-100.000000 150.000000,0.000000 0.000000,0.000000-25.000000,0.000000 0.000000,-25.000000 100.000000,0.000000 0.000000,-50.000000 150.000000,0.000000 0.000000,50.000000-75.000000,0.000000 0.000000,25.000000-50.000000,0.000000 0.000000,0.000000-75.000000,0.000000 0.000000,150.000000-25.000000,0.000000 0.000000,50.000000-150.000000,0.000000 0.000000,-50.000000-50.000000,0.000000 0.000000,-25.000000 25.000000,0.000000 0.000000,-100.000000 100.000000,0.000000 0.000000,-50.000000 50.000000,0.000000 0.000000,-25.000000 25.000000,0.000000 0.000000,-50.000000 50.000000,0.000000 0.000000,0.000000 100.000000,0.000000 0.000000,25.000000 0.000000,0.000000 0.000000,50.000000-50.000000,0.000000 0.000000,0.000000-25.000000,0.000000 0.000000,25.000000-25.000000,0.000000 0.000000,25.000000 0.000000,0.000000 0.000000,25.000000 25.000000,0.000000 0.000000,-50.000000-25.000000,0.000000 0.000000,-25.000000 25.000000,0.000000 0.000000,0.000000 0.000000,0.000000 0.000000,-50.000000 0.000000,0.000000 0.000000,0.000000 0.000000,0.000000 0.000000,25.000000-25.000000,0.000000 0.000000,-25.000000-25.000000,0.000000 0.000000,-25.000000 50.000000,0.000000 0.000000,25.000000-25.000000,0.000000 0.000000,75.000000-50.000000,0.000000 0.000000,0.000000 0.000000,0.000000 0.000000,0.000000 0.000000,0.000000 0.000000,25.000000-25.000000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25000.000000 16100.000000,'50.000000'-150.000000,"-50.000000"125.000000,0.000000 0.000000,-25.000000 25.000000,0.000000 0.000000,0.000000 0.000000,0.000000 0.000000,-50.000000 50.000000,0.000000 0.000000,25.000000 25.000000,0.000000 0.000000,25.000000 0.000000,0.000000 0.000000,25.000000 0.000000,0.000000 0.000000,25.000000 0.000000,0.000000 0.000000,25.000000 0.000000,0.000000 0.000000,0.000000 0.000000,0.000000 0.000000,-25.000000-25.000000,0.000000 0.000000,-75.000000 25.000000,0.000000 0.000000,-100.000000 100.000000,0.000000 0.000000,-25.000000-100.000000,0.000000 0.000000,50.000000-125.000000,0.000000 0.000000,100.000000-25.000000,0.000000 0.000000,0.000000-75.000000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25400.000000 7800.000000,'-50.000000'-50.000000,"50.000000"-50.000000,0.000000 0.000000,75.000000-100.000000,0.000000 0.000000,125.000000-125.000000,0.000000 0.000000,75.000000-100.000000,0.000000 0.000000,-50.000000 75.000000,0.000000 0.000000,0.000000 150.000000,0.000000 0.000000,-125.000000 100.000000,0.000000 0.000000,-50.000000 75.000000,0.000000 0.000000,-25.000000 25.000000,0.000000 0.000000,25.000000-25.000000,0.000000 0.000000,0.000000 0.000000,0.000000 0.000000,-75.000000 50.000000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19400.000000 34900.000000,'0.000000'-50.000000,"0.000000"25.000000,0.000000 0.000000,25.000000 25.000000,0.000000 0.000000,75.000000 0.000000,0.000000 0.000000,50.000000 0.000000,0.000000 0.000000,25.000000-25.000000,0.000000 0.000000,-25.000000-25.000000,0.000000 0.000000,-100.000000 50.000000,0.000000 0.000000,-75.000000 25.000000,0.000000 0.000000,-50.000000 50.000000,0.000000 0.000000,50.000000-25.000000,0.000000 0.000000,-75.000000 75.000000,0.000000 0.000000,0.000000-25.000000,0.000000 0.000000,25.000000 0.000000,0.000000 0.000000,50.000000-50.000000,0.000000 0.000000,50.000000-25.000000,0.000000 0.000000,75.000000-50.000000,0.000000 0.000000,0.000000-25.000000,0.000000 0.000000,-75.000000 25.000000,0.000000 0.000000,75.000000-50.000000,0.000000 0.000000,-75.000000 25.000000,0.000000 0.000000,0.000000 25.000000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27600.000000 3750.000000,'50.000000'0.000000,"-25.000000"0.000000,0.000000 0.000000,25.000000 0.000000,0.000000 0.000000,50.000000 25.000000,0.000000 0.000000,0.000000 100.000000,0.000000 0.000000,-25.000000 0.000000,0.000000 0.000000,-100.000000 50.000000,0.000000 0.000000,-100.000000 25.000000,0.000000 0.000000,75.000000-125.000000,0.000000 0.000000,0.000000-25.000000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31650.000000 3150.000000,'-150.000000'-200.000000,"125.000000"75.000000,0.000000 0.000000,-25.000000 25.000000,0.000000 0.000000,-25.000000 25.000000,0.000000 0.000000,-25.000000 75.000000,0.000000 0.000000,-25.000000 75.000000,0.000000 0.000000,25.000000 100.000000,0.000000 0.000000,50.000000-100.000000,0.000000 0.000000,-75.000000 225.000000,0.000000 0.000000,75.000000-125.000000,0.000000 0.000000,25.000000-125.000000,0.000000 0.000000,50.000000 50.000000,0.000000 0.000000,125.000000-125.000000,0.000000 0.000000,75.000000-125.000000,0.000000 0.000000,-50.000000-50.000000,0.000000 0.000000,-75.000000 50.000000,0.000000 0.000000,-100.000000 100.000000,0.000000 0.000000,0.000000 25.000000,0.000000 0.000000,-25.000000 25.000000,0.000000 0.000000,0.000000 50.000000,0.000000 0.000000,25.000000 0.000000,0.000000 0.000000,-25.000000 175.000000,0.000000 0.000000,0.000000 75.000000,0.000000 0.000000,-50.000000-50.000000,0.000000 0.000000,0.000000 0.000000,0.000000 0.000000,-50.000000-100.000000,0.000000 0.000000,50.000000-100.000000,0.000000 0.000000,25.000000-50.000000,0.000000 0.000000,0.000000-25.000000,0.000000 0.000000,0.000000-175.000000,0.000000 0.000000,50.000000 150.000000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32100.000000 3050.000000,'0.000000'100.000000,"-25.000000"50.000000,0.000000 0.000000,0.000000 50.000000,0.000000 0.000000,0.000000-25.000000,0.000000 0.000000,25.000000-75.000000,0.000000 0.000000,25.000000-75.000000,0.000000 0.000000,50.000000-100.000000,0.000000 0.000000,25.000000-100.000000,0.000000 0.000000,-75.000000 150.000000,0.000000 0.000000,25.000000-50.000000,0.000000 0.000000,-25.000000 50.000000,0.000000 0.000000,25.000000-75.000000,0.000000 0.000000,-50.000000 50.000000,0.000000 0.000000,25.000000 50.000000,0.000000 0.000000,-50.000000 25.000000,0.000000 0.000000,0.000000 100.000000,0.000000 0.000000,25.000000 25.000000,0.000000 0.000000,25.000000-75.000000,0.000000 0.000000,75.000000-50.000000,0.000000 0.000000,50.000000-75.000000,0.000000 0.000000,25.000000-75.000000,0.000000 0.000000,-75.000000 0.000000,0.000000 0.000000,-75.000000 100.000000,0.000000 0.000000,0.000000 0.000000,0.000000 0.000000,25.000000-25.000000,0.000000 0.000000,-50.000000 25.000000,0.000000 0.000000,0.000000 75.000000,0.000000 0.000000,-75.000000 75.000000,0.000000 0.000000,75.000000 25.000000,0.000000 0.000000,25.000000-75.000000,0.000000 0.000000,75.000000-75.000000,0.000000 0.000000,0.000000-75.000000,0.000000 0.000000,-50.000000-75.000000,0.000000 0.000000,-50.000000 25.000000,0.000000 0.000000,-100.000000 50.000000,0.000000 0.000000,50.000000 50.000000,0.000000 0.000000,0.000000 0.000000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33600.000000 1850.000000,'0.000000'150.000000,"25.000000"-25.000000,0.000000 0.000000,50.000000-50.000000,0.000000 0.000000,50.000000-75.000000,0.000000 0.000000,0.000000-50.000000,0.000000 0.000000,-100.000000 0.000000,0.000000 0.000000,75.000000-75.000000,0.000000 0.000000,-50.000000 75.000000,0.000000 0.000000,-25.000000 50.000000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11600.000000 26950.000000,'0.000000'-50.000000,"-25.000000"25.000000,0.000000 0.000000,50.000000 100.000000,0.000000 0.000000,100.000000 50.000000,0.000000 0.000000,25.000000 0.000000,0.000000 0.000000,0.000000-50.000000,0.000000 0.000000,-50.000000-25.000000,0.000000 0.000000,-75.000000-25.000000,0.000000 0.000000,-50.000000-25.000000,0.000000 0.000000,0.000000 0.000000,0.000000 0.000000,0.000000-25.000000,0.000000 0.000000,0.000000 25.000000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10750.000000 29650.000000,'0.000000'50.000000,"0.000000"-25.000000,0.000000 0.000000,25.000000-25.000000,0.000000 0.000000,0.000000 50.000000,0.000000 0.000000,0.000000-50.000000,0.000000 0.000000,0.000000 25.000000,0.000000 0.000000,50.000000-25.000000,0.000000 0.000000,0.000000 0.000000,0.000000 0.000000,25.000000-50.000000,0.000000 0.000000,-50.000000 50.000000,0.000000 0.000000,0.000000-50.000000,0.000000 0.000000,0.000000 0.000000,0.000000 0.000000,-25.000000 25.000000,0.000000 0.000000,0.000000 0.000000,0.000000 0.000000,0.000000 25.000000,0.000000 0.000000,-25.000000-25.000000,0.000000 0.000000,25.000000 25.000000,0.000000 0.000000,-25.000000 25.000000,0.000000 0.000000,25.000000-25.000000,0.000000 0.000000,0.000000 0.000000,0.000000 0.000000,0.000000 0.000000,0.000000 0.000000,-25.000000 75.000000,0.000000 0.000000,0.000000 25.000000,0.000000 0.000000,0.000000 50.000000,0.000000 0.000000,0.000000 25.000000,0.000000 0.000000,0.000000-125.000000,0.000000 0.000000,0.000000 125.000000,0.000000 0.000000,-25.000000 75.000000,0.000000 0.000000,25.000000-25.000000,0.000000 0.000000,0.000000-100.000000,0.000000 0.000000,0.000000-75.000000,0.000000 0.000000,50.000000-50.000000,0.000000 0.000000,-25.000000-25.000000,0.000000 0.000000,125.000000-250.000000,0.000000 0.000000,25.000000-200.000000,0.000000 0.000000,25.000000 25.000000,0.000000 0.000000,-125.000000 325.000000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13550.000000 25850.000000,'-50.000000'-50.000000,"100.000000"100.000000,0.000000 0.000000,25.000000 0.000000,0.000000 0.000000,-50.000000-25.000000,0.000000 0.000000,0.000000 0.000000,0.000000 0.000000,0.000000-25.000000,0.000000 0.000000,-25.000000 25.000000,0.000000 0.000000,0.000000 0.000000,0.000000 0.000000,0.000000 0.000000,0.000000 0.000000,25.000000 0.000000,0.000000 0.000000,-25.000000 25.000000,0.000000 0.000000,50.000000 75.000000,0.000000 0.000000,-25.000000 75.000000,0.000000 0.000000,0.000000 50.000000,0.000000 0.000000,-25.000000 25.000000,0.000000 0.000000,0.000000-100.000000,0.000000 0.000000,0.000000-125.000000,0.000000 0.000000,0.000000 0.000000,0.000000 0.000000,0.000000 50.000000,0.000000 0.000000,0.000000-50.000000,0.000000 0.000000,0.000000-25.000000,0.000000 0.000000,-25.000000-100.000000,0.000000 0.000000,0.000000 0.000000,0.000000 0.000000,25.000000 0.000000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14500.000000 26450.000000,'150.000000'0.000000,"-25.000000"0.000000,0.000000 0.000000,25.000000-50.000000,0.000000 0.000000,0.000000 25.000000,0.000000 0.000000,-50.000000 0.000000,0.000000 0.000000,-75.000000 25.000000,0.000000 0.000000,75.000000-25.000000,0.000000 0.000000,0.000000-25.000000,0.000000 0.000000,-75.000000 50.000000,0.000000 0.000000,-50.000000 0.000000,0.000000 0.000000,0.000000 0.000000,0.000000 0.000000,0.000000 0.000000,0.000000 0.000000,25.000000 25.000000,0.000000 0.000000,50.000000 0.000000,0.000000 0.000000,0.000000 0.000000,0.000000 0.000000,25.000000-25.000000,0.000000 0.000000,-25.000000 0.000000,0.000000 0.000000,-25.000000 25.000000,0.000000 0.000000,25.000000-25.000000,0.000000 0.000000,-50.000000 25.000000,0.000000 0.000000,0.000000 25.000000,0.000000 0.000000,-25.000000 50.000000,0.000000 0.000000,-50.000000 50.000000,0.000000 0.000000,-25.000000 75.000000,0.000000 0.000000,0.000000 0.000000,0.000000 0.000000,25.000000-50.000000,0.000000 0.000000,50.000000-75.000000,0.000000 0.000000,0.000000-25.000000,0.000000 0.000000,0.000000-50.000000,0.000000 0.000000,25.000000-100.000000,0.000000 0.000000,0.000000-75.000000,0.000000 0.000000,25.000000 100.000000,0.000000 0.000000,0.000000 0.000000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14500.000000 27450.000000,'150.000000'50.000000,"-25.000000"-50.000000,0.000000 0.000000,25.000000-25.000000,0.000000 0.000000,-25.000000 0.000000,0.000000 0.000000,-50.000000 0.000000,0.000000 0.000000,-50.000000 25.000000,0.000000 0.000000,0.000000 0.000000,0.000000 0.000000,-50.000000 25.000000,0.000000 0.000000,0.000000 0.000000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14450.000000 28700.000000,'-50.000000'0.000000,"25.000000"0.000000,0.000000 0.000000,75.000000 0.000000,0.000000 0.000000,50.000000 0.000000,0.000000 0.000000,25.000000-25.000000,0.000000 0.000000,-25.000000 0.000000,0.000000 0.000000,-50.000000 0.000000,0.000000 0.000000,50.000000 0.000000,0.000000 0.000000,-75.000000 0.000000,0.000000 0.000000,50.000000-25.000000,0.000000 0.000000,-100.000000 75.000000,0.000000 0.000000,-25.000000 25.000000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19000.000000 36200.000000,'-50.000000'-50.000000,"50.000000"125.000000,0.000000 0.000000,25.000000 25.000000,0.000000 0.000000,0.000000 0.000000,0.000000 0.000000,-25.000000 0.000000,0.000000 0.000000,0.000000-50.000000,0.000000 0.000000,25.000000-100.000000,0.000000 0.000000,-25.000000 0.000000,0.000000 0.000000,25.000000 0.000000,0.000000 0.000000,0.000000 0.000000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13300.000000 29950.000000,'-50.000000'0.000000,"25.000000"0.000000,0.000000 0.000000,25.000000 25.000000,0.000000 0.000000,50.000000-25.000000,0.000000 0.000000,50.000000 0.000000,0.000000 0.000000,25.000000-25.000000,0.000000 0.000000,25.000000 0.000000,0.000000 0.000000,-100.000000 0.000000,0.000000 0.000000,150.000000-25.000000,0.000000 0.000000,-25.000000 0.000000,0.000000 0.000000,-125.000000 25.000000,0.000000 0.000000,100.000000 0.000000,0.000000 0.000000,-100.000000 0.000000,0.000000 0.000000,175.000000 0.000000,0.000000 0.000000,-25.000000 0.000000,0.000000 0.000000,-25.000000 0.000000,0.000000 0.000000,-50.000000 0.000000,0.000000 0.000000,-25.000000 0.000000,0.000000 0.000000,-50.000000 25.000000,0.000000 0.000000,-25.000000 0.000000,0.000000 0.000000,0.000000 0.000000,0.000000 0.000000,0.000000 0.000000,0.000000 0.000000,0.000000 0.000000,0.000000 0.000000,-75.000000 0.000000,0.000000 0.000000,-75.000000 0.000000,0.000000 0.000000,75.000000-25.000000,0.000000 0.000000,0.000000 0.000000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15200.000000 27250.000000,'50.000000'0.000000,"-50.000000"25.000000,0.000000 0.000000,0.000000 0.000000,0.000000 0.000000,0.000000 25.000000,0.000000 0.000000,0.000000 25.000000,0.000000 0.000000,0.000000 25.000000,0.000000 0.000000,25.000000 25.000000,0.000000 0.000000,-25.000000 25.000000,0.000000 0.000000,0.000000-25.000000,0.000000 0.000000,0.000000 125.000000,0.000000 0.000000,0.000000-100.000000,0.000000 0.000000,0.000000-100.000000,0.000000 0.000000,0.000000 125.000000,0.000000 0.000000,0.000000 0.000000,0.000000 0.000000,0.000000 0.000000,0.000000 0.000000,0.000000-25.000000,0.000000 0.000000,0.000000 0.000000,0.000000 0.000000,0.000000 0.000000,0.000000 0.000000,0.000000 0.000000,0.000000 0.000000,0.000000 0.000000,0.000000 0.000000,0.000000-75.000000,0.000000 0.000000,0.000000-50.000000,0.000000 0.000000,0.000000 75.000000,0.000000 0.000000,0.000000-25.000000,0.000000 0.000000,0.000000-50.000000,0.000000 0.000000,0.000000 50.000000,0.000000 0.000000,0.000000-50.000000,0.000000 0.000000,-25.000000-150.000000,0.000000 0.000000,25.000000 50.000000,0.000000 0.000000,-50.000000-275.000000,0.000000 0.000000,25.000000 250.000000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14950.000000 30300.000000,'50.000000'0.000000,"-50.000000"-25.000000,0.000000 0.000000,0.000000 50.000000,0.000000 0.000000,-25.000000 50.000000,0.000000 0.000000,-25.000000 75.000000,0.000000 0.000000,-75.000000 50.000000,0.000000 0.000000,-50.000000 25.000000,0.000000 0.000000,-25.000000-75.000000,0.000000 0.000000,100.000000-150.000000,0.000000 0.000000,75.000000-25.000000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15500.000000 30150.000000,'50.000000'0.000000,"-25.000000"0.000000,0.000000 0.000000,0.000000 25.000000,0.000000 0.000000,25.000000 0.000000,0.000000 0.000000,-50.000000 0.000000,0.000000 0.000000,25.000000-25.000000,0.000000 0.000000,0.000000 25.000000,0.000000 0.000000,25.000000 0.000000,0.000000 0.000000,0.000000 25.000000,0.000000 0.000000,0.000000 0.000000,0.000000 0.000000,0.000000 0.000000,0.000000 0.000000,25.000000 0.000000,0.000000 0.000000,-50.000000-50.000000,0.000000 0.000000,50.000000 75.000000,0.000000 0.000000,-50.000000-50.000000,0.000000 0.000000,0.000000 0.000000,0.000000 0.000000,25.000000 0.000000,0.000000 0.000000,-25.000000 0.000000,0.000000 0.000000,0.000000 25.000000,0.000000 0.000000,25.000000-25.000000,0.000000 0.000000,-25.000000 0.000000,0.000000 0.000000,25.000000 0.000000,0.000000 0.000000,0.000000 0.000000,0.000000 0.000000,0.000000 0.000000,0.000000 0.000000,0.000000 0.000000,0.000000 0.000000,0.000000 0.000000,0.000000 0.000000,0.000000 0.000000,0.000000 0.000000,-25.000000 0.000000,0.000000 0.000000,50.000000 0.000000,0.000000 0.000000,-25.000000-25.000000,0.000000 0.000000,-25.000000 25.000000,0.000000 0.000000,25.000000-25.000000,0.000000 0.000000,0.000000 0.000000,0.000000 0.000000,-25.000000 0.000000,0.000000 0.000000,25.000000-25.000000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15200.000000 26900.000000,'0.000000'-50.000000,"0.000000"25.000000,0.000000 0.000000,0.000000 0.000000,0.000000 0.000000,0.000000 0.000000,0.000000 0.000000,0.000000 100.000000,0.000000 0.000000,0.000000 0.000000,0.000000 0.000000,0.000000-25.000000,0.000000 0.000000,25.000000 50.000000,0.000000 0.000000,-25.000000-75.000000,0.000000 0.000000,0.000000 25.000000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11950.000000 38850.000000,'-50.000000'0.000000,"25.000000"0.000000,0.000000 0.000000,50.000000 50.000000,0.000000 0.000000,75.000000-25.000000,0.000000 0.000000,25.000000 0.000000,0.000000 0.000000,-50.000000-25.000000,0.000000 0.000000,-25.000000 0.000000,0.000000 0.000000,-50.000000 25.000000,0.000000 0.000000,0.000000 0.000000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10900.000000 41600.000000,'50.000000'50.000000,"0.000000"-50.000000,0.000000 0.000000,25.000000 0.000000,0.000000 0.000000,-50.000000 0.000000,0.000000 0.000000,100.000000-75.000000,0.000000 0.000000,25.000000-50.000000,0.000000 0.000000,-25.000000 50.000000,0.000000 0.000000,-50.000000 25.000000,0.000000 0.000000,-50.000000 50.000000,0.000000 0.000000,25.000000 50.000000,0.000000 0.000000,-50.000000 100.000000,0.000000 0.000000,0.000000 75.000000,0.000000 0.000000,0.000000-25.000000,0.000000 0.000000,0.000000-125.000000,0.000000 0.000000,0.000000 125.000000,0.000000 0.000000,0.000000-100.000000,0.000000 0.000000,25.000000-75.000000,0.000000 0.000000,-25.000000 0.000000,0.000000 0.000000,25.000000-25.000000,0.000000 0.000000,-25.000000 25.000000,0.000000 0.000000,25.000000-25.000000,0.000000 0.000000,50.000000-150.000000,0.000000 0.000000,25.000000-200.000000,0.000000 0.000000,-25.000000 50.000000,0.000000 0.000000,-50.000000 200.000000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13500.000000 37850.000000,'-50.000000'0.000000,"25.000000"25.000000,0.000000 0.000000,25.000000 0.000000,0.000000 0.000000,25.000000 25.000000,0.000000 0.000000,0.000000-25.000000,0.000000 0.000000,0.000000-25.000000,0.000000 0.000000,0.000000 25.000000,0.000000 0.000000,0.000000 0.000000,0.000000 0.000000,0.000000 25.000000,0.000000 0.000000,0.000000 25.000000,0.000000 0.000000,25.000000 100.000000,0.000000 0.000000,-25.000000 25.000000,0.000000 0.000000,0.000000 25.000000,0.000000 0.000000,0.000000-25.000000,0.000000 0.000000,-25.000000-100.000000,0.000000 0.000000,0.000000-75.000000,0.000000 0.000000,0.000000 50.000000,0.000000 0.000000,-25.000000-150.000000,0.000000 0.000000,25.000000-100.000000,0.000000 0.000000,25.000000 125.000000,0.000000 0.000000,0.000000-25.000000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14450.000000 38200.000000,'-50.000000'0.000000,"75.000000"0.000000,0.000000 0.000000,0.000000 25.000000,0.000000 0.000000,25.000000-25.000000,0.000000 0.000000,25.000000-25.000000,0.000000 0.000000,-25.000000 25.000000,0.000000 0.000000,75.000000-50.000000,0.000000 0.000000,0.000000 0.000000,0.000000 0.000000,-50.000000 50.000000,0.000000 0.000000,-25.000000-25.000000,0.000000 0.000000,-25.000000 25.000000,0.000000 0.000000,0.000000-25.000000,0.000000 0.000000,-50.000000 25.000000,0.000000 0.000000,25.000000 25.000000,0.000000 0.000000,25.000000 0.000000,0.000000 0.000000,0.000000 0.000000,0.000000 0.000000,0.000000-25.000000,0.000000 0.000000,0.000000 0.000000,0.000000 0.000000,0.000000 0.000000,0.000000 0.000000,0.000000 0.000000,0.000000 0.000000,0.000000 0.000000,0.000000 0.000000,0.000000 0.000000,0.000000 0.000000,-25.000000 50.000000,0.000000 0.000000,-25.000000 25.000000,0.000000 0.000000,0.000000 0.000000,0.000000 0.000000,0.000000-25.000000,0.000000 0.000000,25.000000-25.000000,0.000000 0.000000,-25.000000 25.000000,0.000000 0.000000,0.000000 0.000000,0.000000 0.000000,25.000000 0.000000,0.000000 0.000000,-25.000000 0.000000,0.000000 0.000000,0.000000-25.000000,0.000000 0.000000,25.000000 50.000000,0.000000 0.000000,-25.000000-25.000000,0.000000 0.000000,0.000000 0.000000,0.000000 0.000000,25.000000-25.000000,0.000000 0.000000,-25.000000 25.000000,0.000000 0.000000,0.000000 25.000000,0.000000 0.000000,25.000000-50.000000,0.000000 0.000000,0.000000 25.000000,0.000000 0.000000,-25.000000-25.000000,0.000000 0.000000,25.000000 0.000000,0.000000 0.000000,0.000000 0.000000,0.000000 0.000000,-25.000000 25.000000,0.000000 0.000000,25.000000-25.000000,0.000000 0.000000,-25.000000-25.000000,0.000000 0.000000,25.000000-25.000000,0.000000 0.000000,0.000000 0.000000,0.000000 0.000000,0.000000 0.000000,0.000000 0.000000,0.000000 0.000000,0.000000 0.000000,0.000000-25.000000,0.000000 0.000000,-25.000000-150.000000,0.000000 0.000000,25.000000 175.000000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14200.000000 39250.000000,'-50.000000'0.000000,"50.000000"25.000000,0.000000 0.000000,25.000000-25.000000,0.000000 0.000000,50.000000 0.000000,0.000000 0.000000,-25.000000 0.000000,0.000000 0.000000,50.000000-25.000000,0.000000 0.000000,0.000000 0.000000,0.000000 0.000000,0.000000-25.000000,0.000000 0.000000,-25.000000 0.000000,0.000000 0.000000,-50.000000 25.000000,0.000000 0.000000,-25.000000 50.000000,0.000000 0.000000,-25.000000 0.000000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2-02-22T00:55:47"/>
    </inkml:context>
    <inkml:brush xml:id="br0">
      <inkml:brushProperty name="width" value="0.03913" units="cm"/>
      <inkml:brushProperty name="height" value="0.03913" units="cm"/>
      <inkml:brushProperty name="color" value="#FF0000"/>
    </inkml:brush>
  </inkml:definitions>
  <inkml:trace contextRef="#ctx0" brushRef="#br0">20400.000000 50048.000000 886,'16.000000'-11.000000'5,"-1.000000"2.000000"-2 ,-3.000000 3.000000-1,-2.000000 2.000000-2,-1.000000 1.000000 0,2.000000 1.000000 1,2.000000 1.000000 1,1.000000 1.000000 1,1.000000 0.000000 0,1.000000 0.000000 0,0.000000 0.000000-1,2.000000 0.000000 1,0.000000 0.000000-1,0.000000 0.000000 0,2.000000 0.000000-1,0.000000 0.000000 0,1.000000 0.000000 0,-1.000000 0.000000-1,1.000000 0.000000 1,-1.000000 0.000000-1,1.000000 0.000000 1,1.000000 0.000000-1,0.000000 0.000000 0,2.000000 0.000000 0,-1.000000 0.000000 1,1.000000 0.000000-1,-1.000000 0.000000 1,1.000000 0.000000-1,-1.000000 0.000000 1,2.000000 0.000000 1,1.000000 0.000000-1,0.000000 0.000000 1,-1.000000 0.000000 0,0.000000 0.000000 0,-3.000000 0.000000-1,0.000000 0.000000 0,2.000000 0.000000 0,6.000000 0.000000 0,7.000000 0.000000 0,7.000000 0.000000-1,2.000000 1.000000 1,-2.000000 1.000000-1,-3.000000 2.000000 0,-1.000000 1.000000 0,-3.000000 0.000000-1,0.000000-1.000000 1,0.000000-2.000000 0,-1.000000-1.000000 0,-1.000000-1.000000-1,0.000000 0.000000 1,0.000000 0.000000 1,1.000000 0.000000-1,-1.000000 0.000000 1,0.000000 0.000000 0,1.000000 0.000000 0,-1.000000 0.000000 0,0.000000-1.000000 1,-1.000000 0.000000-1,-1.000000-1.000000 0,0.000000 0.000000 0,-1.000000-1.000000 0,1.000000 1.000000-1,-1.000000 1.000000 1,0.000000 1.000000 0,-1.000000 0.000000 0,-1.000000 0.000000-1,-4.000000 0.000000 1,-1.000000 0.000000-2,0.000000 0.000000 1,3.000000 0.000000 0,3.000000 0.000000 0,3.000000 0.000000-1,-1.000000 0.000000 0,-5.000000 0.000000 1,-3.000000 0.000000-1,-5.000000 0.000000 1,-1.000000 0.000000-1,4.000000 0.000000 1,4.000000 0.000000 0,4.000000 0.000000 0,-1.000000 0.000000 0,-2.000000 0.000000 0,-3.000000 0.000000 0,-3.000000 0.000000 0,0.000000 0.000000-1,0.000000 0.000000 1,3.000000 0.000000 0,0.000000 0.000000 0,1.000000 0.000000 0,0.000000 0.000000 0,-2.000000 0.000000 0,0.000000 0.000000 0,0.000000 0.000000 0,1.000000 0.000000 1,0.000000 0.000000-1,1.000000 0.000000 0,0.000000 0.000000 0,-2.000000 0.000000 0,-1.000000 0.000000 0,-2.000000 0.000000 0,1.000000-1.000000 0,2.000000 0.000000 0,2.000000-1.000000 1,2.000000 0.000000-1,1.000000-1.000000 1,-2.000000 1.000000 0,-1.000000 1.000000-1,-2.000000 1.000000 1,-1.000000-1.000000-1,-2.000000 0.000000 0,-1.000000-1.000000 1,-1.000000 0.000000-1,-1.000000-1.000000 0,3.000000 1.000000 0,2.000000 1.000000 1,3.000000 1.000000-1,0.000000 0.000000 0,-1.000000 1.000000 0,0.000000 1.000000 0,-1.000000 1.000000 0,-1.000000-1.000000 0,1.000000 0.000000-1,-1.000000-1.000000 1,1.000000 0.000000 0,-1.000000-1.000000 0,1.000000 0.000000 0,-1.000000 0.000000 0,1.000000 0.000000 0,-1.000000 0.000000 0,-1.000000 1.000000 0,0.000000 1.000000 1,-1.000000 1.000000-1,-2.000000-1.000000 0,-1.000000 0.000000 1,-3.000000-1.000000-1,-2.000000 0.000000 0,-1.000000-1.000000 0,1.000000 1.000000 1,0.000000 1.000000-1,2.000000 1.000000 0,-1.000000 0.000000 1,0.000000 0.000000-1,-2.000000 0.000000 1,1.000000 0.000000-1,-2.000000-1.000000 1,1.000000 0.000000 0,0.000000-1.000000 1,0.000000 0.000000 1,0.000000-1.000000 1,-1.000000 0.000000-1,1.000000 0.000000-1,0.000000 0.000000 0,0.000000-1.000000 0,-1.000000 0.000000-1,1.000000-1.000000 0,0.000000 0.000000 0,0.000000-1.000000 0,1.000000 1.000000-1,0.000000 1.000000 1,2.000000 1.000000-1,-1.000000 0.000000 1,1.000000 0.000000-1,0.000000 0.000000 1,0.000000 0.000000 0,-1.000000 0.000000-1,-1.000000 0.000000 2,0.000000 0.000000-1,-1.000000 0.000000 1,1.000000 0.000000-1,2.000000 0.000000 1,3.000000 0.000000-1,1.000000 0.000000 0,0.000000 0.000000 1,-1.000000 0.000000-2,-3.000000 0.000000 1,-2.000000 0.000000-1,-1.000000 0.000000 1,1.000000 0.000000-2,0.000000 0.000000 1,2.000000 0.000000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19650.000000 36050.000000,'100.000000'0.000000,"-75.000000"50.000000,0.000000 0.000000,0.000000 0.000000,0.000000 0.000000,0.000000 50.000000,0.000000 0.000000,-25.000000-50.000000,0.000000 0.000000,0.000000 0.000000,0.000000 0.000000,25.000000-50.000000,0.000000 0.000000,-25.000000 25.000000,0.000000 0.000000,0.000000 0.000000,0.000000 0.000000,25.000000-25.000000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14100.000000 40300.000000,'0.000000'50.000000,"-25.000000"-50.000000,0.000000 0.000000,75.000000 0.000000,0.000000 0.000000,-25.000000 0.000000,0.000000 0.000000,0.000000 0.000000,0.000000 0.000000,25.000000 0.000000,0.000000 0.000000,25.000000-25.000000,0.000000 0.000000,50.000000-25.000000,0.000000 0.000000,0.000000 0.000000,0.000000 0.000000,-50.000000 0.000000,0.000000 0.000000,-25.000000 25.000000,0.000000 0.000000,-75.000000 25.000000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13100.000000 41450.000000,'-50.000000'0.000000,"75.000000"0.000000,0.000000 0.000000,0.000000 0.000000,0.000000 0.000000,50.000000 0.000000,0.000000 0.000000,50.000000 0.000000,0.000000 0.000000,-25.000000-50.000000,0.000000 0.000000,-75.000000 50.000000,0.000000 0.000000,125.000000-50.000000,0.000000 0.000000,25.000000 0.000000,0.000000 0.000000,-25.000000 0.000000,0.000000 0.000000,0.000000 0.000000,0.000000 0.000000,0.000000 0.000000,0.000000 0.000000,-25.000000 0.000000,0.000000 0.000000,-75.000000 50.000000,0.000000 0.000000,-25.000000 0.000000,0.000000 0.000000,0.000000-25.000000,0.000000 0.000000,25.000000 25.000000,0.000000 0.000000,-25.000000 0.000000,0.000000 0.000000,0.000000-25.000000,0.000000 0.000000,0.000000 25.000000,0.000000 0.000000,25.000000 0.000000,0.000000 0.000000,-25.000000 0.000000,0.000000 0.000000,0.000000 0.000000,0.000000 0.000000,0.000000-25.000000,0.000000 0.000000,25.000000 25.000000,0.000000 0.000000,-25.000000 0.000000,0.000000 0.000000,0.000000 0.000000,0.000000 0.000000,0.000000 0.000000,0.000000 0.000000,0.000000-25.000000,0.000000 0.000000,0.000000 25.000000,0.000000 0.000000,0.000000 0.000000,0.000000 0.000000,0.000000 0.000000,0.000000 0.000000,-25.000000-25.000000,0.000000 0.000000,25.000000 25.000000,0.000000 0.000000,0.000000 0.000000,0.000000 0.000000,25.000000-25.000000,0.000000 0.000000,-25.000000 25.000000,0.000000 0.000000,0.000000 0.000000,0.000000 0.000000,0.000000 0.000000,0.000000 0.000000,-25.000000-25.000000,0.000000 0.000000,-25.000000 25.000000,0.000000 0.000000,-75.000000 0.000000,0.000000 0.000000,50.000000 0.000000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14900.000000 38750.000000,'0.000000'-50.000000,"0.000000"25.000000,0.000000 0.000000,25.000000 25.000000,0.000000 0.000000,0.000000 50.000000,0.000000 0.000000,0.000000 50.000000,0.000000 0.000000,-25.000000 50.000000,0.000000 0.000000,0.000000-25.000000,0.000000 0.000000,0.000000-75.000000,0.000000 0.000000,0.000000 100.000000,0.000000 0.000000,0.000000-125.000000,0.000000 0.000000,0.000000 150.000000,0.000000 0.000000,0.000000-125.000000,0.000000 0.000000,0.000000 75.000000,0.000000 0.000000,0.000000 50.000000,0.000000 0.000000,25.000000 0.000000,0.000000 0.000000,-25.000000 0.000000,0.000000 0.000000,0.000000 0.000000,0.000000 0.000000,0.000000-50.000000,0.000000 0.000000,25.000000 0.000000,0.000000 0.000000,-25.000000-50.000000,0.000000 0.000000,0.000000-50.000000,0.000000 0.000000,0.000000 25.000000,0.000000 0.000000,0.000000-25.000000,0.000000 0.000000,0.000000 0.000000,0.000000 0.000000,0.000000 0.000000,0.000000 0.000000,0.000000 50.000000,0.000000 0.000000,0.000000-25.000000,0.000000 0.000000,0.000000 0.000000,0.000000 0.000000,0.000000-25.000000,0.000000 0.000000,0.000000 0.000000,0.000000 0.000000,0.000000 75.000000,0.000000 0.000000,0.000000-75.000000,0.000000 0.000000,0.000000 50.000000,0.000000 0.000000,0.000000-50.000000,0.000000 0.000000,0.000000 0.000000,0.000000 0.000000,-25.000000-100.000000,0.000000 0.000000,-25.000000-100.000000,0.000000 0.000000,25.000000 0.000000,0.000000 0.000000,0.000000 25.000000,0.000000 0.000000,0.000000 75.000000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14850.000000 41300.000000,'50.000000'0.000000,"-50.000000"25.000000,0.000000 0.000000,-25.000000 25.000000,0.000000 0.000000,0.000000 0.000000,0.000000 0.000000,-25.000000 75.000000,0.000000 0.000000,-25.000000 0.000000,0.000000 0.000000,50.000000-75.000000,0.000000 0.000000,-75.000000 75.000000,0.000000 0.000000,75.000000-100.000000,0.000000 0.000000,-50.000000 75.000000,0.000000 0.000000,-75.000000 75.000000,0.000000 0.000000,100.000000-150.000000,0.000000 0.000000,-75.000000 50.000000,0.000000 0.000000,75.000000-75.000000,0.000000 0.000000,-25.000000 0.000000,0.000000 0.000000,50.000000 0.000000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15300.000000 41700.000000,'0.000000'50.000000,"25.000000"-25.000000,0.000000 0.000000,0.000000 25.000000,0.000000 0.000000,25.000000-25.000000,0.000000 0.000000,0.000000 25.000000,0.000000 0.000000,50.000000 0.000000,0.000000 0.000000,-25.000000 25.000000,0.000000 0.000000,25.000000 0.000000,0.000000 0.000000,-50.000000-50.000000,0.000000 0.000000,125.000000 125.000000,0.000000 0.000000,0.000000-50.000000,0.000000 0.000000,-125.000000-75.000000,0.000000 0.000000,0.000000 0.000000,0.000000 0.000000,0.000000 0.000000,0.000000 0.000000,0.000000 0.000000,0.000000 0.000000,50.000000 0.000000,0.000000 0.000000,-75.000000-25.000000,0.000000 0.000000,25.000000 0.000000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67450.000000 43200.000000,'50.000000'-50.000000,"50.000000"0.000000,0.000000 0.000000,50.000000 0.000000,0.000000 0.000000,-25.000000 25.000000,0.000000 0.000000,-25.000000 50.000000,0.000000 0.000000,25.000000 25.000000,0.000000 0.000000,-75.000000-25.000000,0.000000 0.000000,75.000000-25.000000,0.000000 0.000000,-50.000000 0.000000,0.000000 0.000000,0.000000 0.000000,0.000000 0.000000,25.000000 0.000000,0.000000 0.000000,-25.000000 0.000000,0.000000 0.000000,25.000000-25.000000,0.000000 0.000000,-25.000000 25.000000,0.000000 0.000000,25.000000 0.000000,0.000000 0.000000,-25.000000 0.000000,0.000000 0.000000,0.000000 0.000000,0.000000 0.000000,0.000000 0.000000,0.000000 0.000000,0.000000 0.000000,0.000000 0.000000,0.000000 0.000000,0.000000 0.000000,25.000000 0.000000,0.000000 0.000000,-25.000000 0.000000,0.000000 0.000000,0.000000 0.000000,0.000000 0.000000,25.000000 0.000000,0.000000 0.000000,0.000000 0.000000,0.000000 0.000000,-25.000000 0.000000,0.000000 0.000000,50.000000 0.000000,0.000000 0.000000,-25.000000 0.000000,0.000000 0.000000,25.000000 0.000000,0.000000 0.000000,-25.000000 0.000000,0.000000 0.000000,25.000000 0.000000,0.000000 0.000000,0.000000-25.000000,0.000000 0.000000,0.000000 25.000000,0.000000 0.000000,225.000000-50.000000,0.000000 0.000000,-250.000000 50.000000,0.000000 0.000000,325.000000-25.000000,0.000000 0.000000,-150.000000 0.000000,0.000000 0.000000,225.000000-25.000000,0.000000 0.000000,-175.000000 0.000000,0.000000 0.000000,-75.000000 25.000000,0.000000 0.000000,-150.000000 25.000000,0.000000 0.000000,-50.000000 0.000000,0.000000 0.000000,-175.000000 0.000000,0.000000 0.000000,75.000000 0.000000,0.000000 0.000000,-50.000000 25.000000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35550.000000 18500.000000,'-50.000000'0.000000,"75.000000"50.000000,0.000000 0.000000,100.000000 0.000000,0.000000 0.000000,25.000000 0.000000,0.000000 0.000000,50.000000 0.000000,0.000000 0.000000,25.000000-25.000000,0.000000 0.000000,25.000000-25.000000,0.000000 0.000000,-75.000000 0.000000,0.000000 0.000000,-125.000000 0.000000,0.000000 0.000000,100.000000 0.000000,0.000000 0.000000,-100.000000 0.000000,0.000000 0.000000,100.000000 0.000000,0.000000 0.000000,-100.000000 0.000000,0.000000 0.000000,150.000000 0.000000,0.000000 0.000000,25.000000 0.000000,0.000000 0.000000,75.000000-25.000000,0.000000 0.000000,-25.000000 0.000000,0.000000 0.000000,0.000000 25.000000,0.000000 0.000000,-25.000000 0.000000,0.000000 0.000000,25.000000 0.000000,0.000000 0.000000,-75.000000 0.000000,0.000000 0.000000,-150.000000 0.000000,0.000000 0.000000,225.000000 0.000000,0.000000 0.000000,-25.000000 50.000000,0.000000 0.000000,0.000000-25.000000,0.000000 0.000000,0.000000 25.000000,0.000000 0.000000,-25.000000 0.000000,0.000000 0.000000,0.000000 0.000000,0.000000 0.000000,-50.000000 50.000000,0.000000 0.000000,-50.000000-25.000000,0.000000 0.000000,-100.000000-50.000000,0.000000 0.000000,125.000000 75.000000,0.000000 0.000000,-75.000000-25.000000,0.000000 0.000000,-50.000000-75.000000,0.000000 0.000000,75.000000 75.000000,0.000000 0.000000,-25.000000-25.000000,0.000000 0.000000,0.000000-50.000000,0.000000 0.000000,-25.000000 0.000000,0.000000 0.000000,-25.000000-25.000000,0.000000 0.000000,25.000000 0.000000,0.000000 0.000000,25.000000-25.000000,0.000000 0.000000,-25.000000 0.000000,0.000000 0.000000,-25.000000 25.000000,0.000000 0.000000,50.000000-25.000000,0.000000 0.000000,-50.000000 50.000000,0.000000 0.000000,100.000000-50.000000,0.000000 0.000000,50.000000 0.000000,0.000000 0.000000,-25.000000 25.000000,0.000000 0.000000,25.000000 25.000000,0.000000 0.000000,50.000000-25.000000,0.000000 0.000000,-75.000000 25.000000,0.000000 0.000000,-75.000000 0.000000,0.000000 0.000000,150.000000-25.000000,0.000000 0.000000,-25.000000 25.000000,0.000000 0.000000,-150.000000 0.000000,0.000000 0.000000,175.000000-25.000000,0.000000 0.000000,75.000000 0.000000,0.000000 0.000000,0.000000 0.000000,0.000000 0.000000,0.000000 0.000000,0.000000 0.000000,0.000000 0.000000,0.000000 0.000000,50.000000 25.000000,0.000000 0.000000,-25.000000-25.000000,0.000000 0.000000,-100.000000 25.000000,0.000000 0.000000,-150.000000 0.000000,0.000000 0.000000,250.000000 25.000000,0.000000 0.000000,-50.000000-25.000000,0.000000 0.000000,-200.000000 0.000000,0.000000 0.000000,250.000000 0.000000,0.000000 0.000000,-25.000000 0.000000,0.000000 0.000000,50.000000 25.000000,0.000000 0.000000,-25.000000-25.000000,0.000000 0.000000,-25.000000-25.000000,0.000000 0.000000,25.000000-25.000000,0.000000 0.000000,-100.000000 25.000000,0.000000 0.000000,-150.000000 25.000000,0.000000 0.000000,200.000000-50.000000,0.000000 0.000000,-50.000000 0.000000,0.000000 0.000000,-150.000000 50.000000,0.000000 0.000000,0.000000-25.000000,0.000000 0.000000,0.000000 25.000000,0.000000 0.000000,25.000000-25.000000,0.000000 0.000000,50.000000 0.000000,0.000000 0.000000,-100.000000 0.000000,0.000000 0.000000,25.000000 0.000000,0.000000 0.000000,-25.000000 25.000000,0.000000 0.000000,25.000000-25.000000,0.000000 0.000000,-25.000000 25.000000,0.000000 0.000000,-25.000000-25.000000,0.000000 0.000000,25.000000 25.000000,0.000000 0.000000,0.000000 0.000000,0.000000 0.000000,-25.000000-25.000000,0.000000 0.000000,0.000000 25.000000,0.000000 0.000000,0.000000 0.000000,0.000000 0.000000,0.000000 0.000000,0.000000 0.000000,0.000000 0.000000,0.000000 0.000000,-25.000000-25.000000,0.000000 0.000000,-75.000000 0.000000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23400.000000 18450.000000,'0.000000'-50.000000,"25.000000"0.000000,0.000000 0.000000,0.000000 100.000000,0.000000 0.000000,-50.000000 150.000000,0.000000 0.000000,-100.000000 125.000000,0.000000 0.000000,-25.000000-50.000000,0.000000 0.000000,125.000000-200.000000,0.000000 0.000000,-125.000000 250.000000,0.000000 0.000000,100.000000-200.000000,0.000000 0.000000,50.000000-100.000000,0.000000 0.000000,0.000000 0.000000,0.000000 0.000000,25.000000-25.000000,0.000000 0.000000,75.000000-100.000000,0.000000 0.000000,-75.000000 50.000000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24800.000000 18300.000000,'50.000000'0.000000,"-50.000000"-50.000000,0.000000 0.000000,-50.000000 225.000000,0.000000 0.000000,-125.000000 175.000000,0.000000 0.000000,-50.000000 75.000000,0.000000 0.000000,50.000000-50.000000,0.000000 0.000000,75.000000-175.000000,0.000000 0.000000,75.000000-175.000000,0.000000 0.000000,25.000000 0.000000,0.000000 0.000000,0.000000 0.000000,0.000000 0.000000,0.000000-75.000000,0.000000 0.000000,0.000000 0.000000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21900.000000 20600.000000,'100.000000'200.000000,"-50.000000"0.000000,0.000000 0.000000,50.000000 25.000000,0.000000 0.000000,-25.000000-125.000000,0.000000 0.000000,0.000000-50.000000,0.000000 0.000000,-25.000000-25.000000,0.000000 0.000000,0.000000 0.000000,0.000000 0.000000,-25.000000-25.000000,0.000000 0.000000,25.000000 0.000000,0.000000 0.000000,0.000000 25.000000,0.000000 0.000000,25.000000-25.000000,0.000000 0.000000,-25.000000-50.000000,0.000000 0.000000,25.000000 25.000000,0.000000 0.000000,0.000000-25.000000,0.000000 0.000000,0.000000-25.000000,0.000000 0.000000,25.000000 0.000000,0.000000 0.000000,0.000000 0.000000,0.000000 0.000000,-25.000000 0.000000,0.000000 0.000000,0.000000 25.000000,0.000000 0.000000,0.000000-25.000000,0.000000 0.000000,0.000000 25.000000,0.000000 0.000000,-25.000000 0.000000,0.000000 0.000000,0.000000 0.000000,0.000000 0.000000,0.000000 0.000000,0.000000 0.000000,0.000000 25.000000,0.000000 0.000000,-25.000000 0.000000,0.000000 0.000000,0.000000 0.000000,0.000000 0.000000,0.000000 0.000000,0.000000 0.000000,-25.000000 0.000000,0.000000 0.000000,25.000000 25.000000,0.000000 0.000000,-25.000000-25.000000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20550.000000 36200.000000,'50.000000'0.000000,"-25.000000"25.000000,0.000000 0.000000,-25.000000 25.000000,0.000000 0.000000,25.000000 25.000000,0.000000 0.000000,-25.000000 25.000000,0.000000 0.000000,25.000000-50.000000,0.000000 0.000000,-25.000000-25.000000,0.000000 0.000000,50.000000-25.000000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55750.000000 11300.000000,'0.000000'-100.000000,"-25.000000"-50.000000,0.000000 0.000000,25.000000 100.000000,0.000000 0.000000,25.000000 50.000000,0.000000 0.000000,-25.000000 25.000000,0.000000 0.000000,50.000000 100.000000,0.000000 0.000000,-25.000000-75.000000,0.000000 0.000000,-25.000000 200.000000,0.000000 0.000000,25.000000-125.000000,0.000000 0.000000,25.000000 0.000000,0.000000 0.000000,125.000000-100.000000,0.000000 0.000000,75.000000-275.000000,0.000000 0.000000,-50.000000-50.000000,0.000000 0.000000,-125.000000 75.000000,0.000000 0.000000,-50.000000 175.000000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58350.000000 12200.000000,'-50.000000'-50.000000,"0.000000"25.000000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22600.000000 9650.000000,'0.000000'-50.000000,"-25.000000"50.000000,0.000000 0.000000,-25.000000 75.000000,0.000000 0.000000,-25.000000 100.000000,0.000000 0.000000,25.000000-25.000000,0.000000 0.000000,0.000000-50.000000,0.000000 0.000000,-175.000000 450.000000,0.000000 0.000000,75.000000-175.000000,0.000000 0.000000,100.000000-250.000000,0.000000 0.000000,100.000000-250.000000,0.000000 0.000000,50.000000-150.000000,0.000000 0.000000,-25.000000 75.000000,0.000000 0.000000,50.000000-75.000000,0.000000 0.000000,-50.000000 125.000000,0.000000 0.000000,-25.000000 75.000000,0.000000 0.000000,50.000000-150.000000,0.000000 0.000000,-25.000000 75.000000,0.000000 0.000000,25.000000 75.000000,0.000000 0.000000,-50.000000 75.000000,0.000000 0.000000,-25.000000 0.000000,0.000000 0.000000,50.000000 200.000000,0.000000 0.000000,-25.000000 50.000000,0.000000 0.000000,-25.000000 175.000000,0.000000 0.000000,-25.000000-325.000000,0.000000 0.000000,0.000000 175.000000,0.000000 0.000000,0.000000-200.000000,0.000000 0.000000,0.000000 25.000000,0.000000 0.000000,0.000000-50.000000,0.000000 0.000000,0.000000-25.000000,0.000000 0.000000,0.000000-50.000000,0.000000 0.000000,-50.000000-75.000000,0.000000 0.000000,-25.000000-50.000000,0.000000 0.000000,-50.000000-50.000000,0.000000 0.000000,100.000000 150.000000,0.000000 0.000000,-25.000000 0.000000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22450.000000 10950.000000,'100.000000'-50.000000,"0.000000"25.000000,0.000000 0.000000,0.000000 0.000000,0.000000 0.000000,-50.000000 0.000000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24450.000000 11350.000000,'0.000000'-50.000000,"0.000000"25.000000,0.000000 0.000000,-25.000000 0.000000,0.000000 0.000000,25.000000 0.000000,0.000000 0.000000,0.000000 0.000000,0.000000 0.000000,-25.000000 0.000000,0.000000 0.000000,0.000000 0.000000,0.000000 0.000000,0.000000 25.000000,0.000000 0.000000,0.000000 0.000000,0.000000 0.000000,0.000000 0.000000,0.000000 0.000000,25.000000 25.000000,0.000000 0.000000,-25.000000 0.000000,0.000000 0.000000,25.000000 0.000000,0.000000 0.000000,-25.000000-25.000000,0.000000 0.000000,25.000000 25.000000,0.000000 0.000000,-25.000000 0.000000,0.000000 0.000000,0.000000 25.000000,0.000000 0.000000,0.000000 50.000000,0.000000 0.000000,0.000000 50.000000,0.000000 0.000000,0.000000-125.000000,0.000000 0.000000,25.000000 50.000000,0.000000 0.000000,0.000000-50.000000,0.000000 0.000000,25.000000 25.000000,0.000000 0.000000,0.000000-50.000000,0.000000 0.000000,-25.000000 25.000000,0.000000 0.000000,100.000000-25.000000,0.000000 0.000000,50.000000-125.000000,0.000000 0.000000,-125.000000 75.000000,0.000000 0.000000,150.000000-150.000000,0.000000 0.000000,-125.000000 125.000000,0.000000 0.000000,125.000000-225.000000,0.000000 0.000000,-75.000000 75.000000,0.000000 0.000000,-25.000000-75.000000,0.000000 0.000000,-50.000000 150.000000,0.000000 0.000000,-25.000000 75.000000,0.000000 0.000000,0.000000 100.000000,0.000000 0.000000,-25.000000 100.000000,0.000000 0.000000,-25.000000 100.000000,0.000000 0.000000,-25.000000 225.000000,0.000000 0.000000,50.000000-350.000000,0.000000 0.000000,-50.000000 175.000000,0.000000 0.000000,75.000000-200.000000,0.000000 0.000000,-25.000000 75.000000,0.000000 0.000000,0.000000-75.000000,0.000000 0.000000,50.000000-125.000000,0.000000 0.000000,0.000000-75.000000,0.000000 0.000000,0.000000 75.000000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25650.000000 11000.000000,'50.000000'0.000000,"-25.000000"25.000000,0.000000 0.000000,0.000000 125.000000,0.000000 0.000000,-25.000000 50.000000,0.000000 0.000000,0.000000-150.000000,0.000000 0.000000,0.000000 25.000000,0.000000 0.000000,25.000000-75.000000,0.000000 0.000000,100.000000-125.000000,0.000000 0.000000,-75.000000-50.000000,0.000000 0.000000,0.000000-50.000000,0.000000 0.000000,-25.000000 200.000000,0.000000 0.000000,-25.000000-25.000000,0.000000 0.000000,0.000000 25.000000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26250.000000 11350.000000,'0.000000'100.000000,"50.000000"-50.000000,0.000000 0.000000,0.000000-25.000000,0.000000 0.000000,0.000000-25.000000,0.000000 0.000000,0.000000 0.000000,0.000000 0.000000,50.000000-25.000000,0.000000 0.000000,0.000000-50.000000,0.000000 0.000000,25.000000-50.000000,0.000000 0.000000,-100.000000 75.000000,0.000000 0.000000,-50.000000 25.000000,0.000000 0.000000,-50.000000 25.000000,0.000000 0.000000,25.000000 25.000000,0.000000 0.000000,0.000000 25.000000,0.000000 0.000000,-25.000000 75.000000,0.000000 0.000000,75.000000-75.000000,0.000000 0.000000,-25.000000 0.000000,0.000000 0.000000,25.000000 50.000000,0.000000 0.000000,0.000000-75.000000,0.000000 0.000000,0.000000 50.000000,0.000000 0.000000,125.000000-50.000000,0.000000 0.000000,25.000000-100.000000,0.000000 0.000000,-125.000000 25.000000,0.000000 0.000000,75.000000-50.000000,0.000000 0.000000,-75.000000 75.000000,0.000000 0.000000,25.000000-50.000000,0.000000 0.000000,0.000000 25.000000,0.000000 0.000000,-25.000000 50.000000,0.000000 0.000000,25.000000 0.000000,0.000000 0.000000,-50.000000 25.000000,0.000000 0.000000,0.000000 25.000000,0.000000 0.000000,0.000000 0.000000,0.000000 0.000000,0.000000 25.000000,0.000000 0.000000,0.000000 0.000000,0.000000 0.000000,0.000000-50.000000,0.000000 0.000000,25.000000-25.000000,0.000000 0.000000,25.000000-125.000000,0.000000 0.000000,25.000000-25.000000,0.000000 0.000000,0.000000 50.000000,0.000000 0.000000,-50.000000 75.000000,0.000000 0.000000,0.000000-25.000000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29000.000000 10300.000000,'50.000000'-50.000000,"-50.000000"100.000000,0.000000 0.000000,0.000000 50.000000,0.000000 0.000000,0.000000-50.000000,0.000000 0.000000,0.000000 0.000000,0.000000 0.000000,-25.000000 50.000000,0.000000 0.000000,-25.000000 150.000000,0.000000 0.000000,25.000000-125.000000,0.000000 0.000000,25.000000-75.000000,0.000000 0.000000,0.000000 0.000000,0.000000 0.000000,0.000000-25.000000,0.000000 0.000000,0.000000 0.000000,0.000000 0.000000,50.000000-175.000000,0.000000 0.000000,75.000000-75.000000,0.000000 0.000000,-25.000000 125.000000,0.000000 0.000000,-75.000000 75.000000,0.000000 0.000000,75.000000-25.000000,0.000000 0.000000,-25.000000 50.000000,0.000000 0.000000,-25.000000 0.000000,0.000000 0.000000,-50.000000 50.000000,0.000000 0.000000,0.000000 25.000000,0.000000 0.000000,-25.000000-50.000000,0.000000 0.000000,-25.000000 100.000000,0.000000 0.000000,-100.000000 50.000000,0.000000 0.000000,25.000000-50.000000,0.000000 0.000000,75.000000-125.000000,0.000000 0.000000,75.000000-50.000000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30600.000000 10050.000000,'50.000000'0.000000,"-25.000000"0.000000,0.000000 0.000000,0.000000 50.000000,0.000000 0.000000,0.000000 0.000000,0.000000 0.000000,-25.000000-25.000000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30800.000000 10800.000000,'-50.000000'50.000000,"50.000000"0.000000,0.000000 0.000000,0.000000-25.000000,0.000000 0.000000,-25.000000 25.000000,0.000000 0.000000,25.000000-25.000000,0.000000 0.000000,0.000000 25.000000,0.000000 0.000000,0.000000-25.000000,0.000000 0.000000,0.000000 0.000000,0.000000 0.000000,0.000000 25.000000,0.000000 0.000000,0.000000-25.000000,0.000000 0.000000,0.000000 0.000000,0.000000 0.000000,-25.000000 0.000000,0.000000 0.000000,25.000000 25.000000,0.000000 0.000000,0.000000-25.000000,0.000000 0.000000,0.000000 0.000000,0.000000 0.000000,25.000000-25.000000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21600.000000 36200.000000,'100.000000'0.000000,"-75.000000"0.000000,0.000000 0.000000,0.000000 0.000000,0.000000 0.000000,50.000000 50.000000,0.000000 0.000000,-75.000000 100.000000,0.000000 0.000000,0.000000 0.000000,0.000000 0.000000,-50.000000 25.000000,0.000000 0.000000,25.000000-150.000000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31850.000000 11100.000000,'50.000000'-50.000000,"-50.000000"25.000000,0.000000 0.000000,25.000000 0.000000,0.000000 0.000000,-25.000000 0.000000,0.000000 0.000000,0.000000-25.000000,0.000000 0.000000,0.000000 25.000000,0.000000 0.000000,-25.000000 0.000000,0.000000 0.000000,0.000000 25.000000,0.000000 0.000000,0.000000 0.000000,0.000000 0.000000,0.000000 25.000000,0.000000 0.000000,25.000000 0.000000,0.000000 0.000000,-75.000000 100.000000,0.000000 0.000000,75.000000-75.000000,0.000000 0.000000,-25.000000 0.000000,0.000000 0.000000,0.000000 0.000000,0.000000 0.000000,0.000000 0.000000,0.000000 0.000000,25.000000 0.000000,0.000000 0.000000,-25.000000-25.000000,0.000000 0.000000,25.000000 0.000000,0.000000 0.000000,0.000000 25.000000,0.000000 0.000000,0.000000-25.000000,0.000000 0.000000,0.000000 0.000000,0.000000 0.000000,0.000000 0.000000,0.000000 0.000000,50.000000-25.000000,0.000000 0.000000,-25.000000 0.000000,0.000000 0.000000,50.000000-50.000000,0.000000 0.000000,-50.000000 0.000000,0.000000 0.000000,50.000000-75.000000,0.000000 0.000000,-50.000000 100.000000,0.000000 0.000000,0.000000 0.000000,0.000000 0.000000,-25.000000-25.000000,0.000000 0.000000,25.000000 25.000000,0.000000 0.000000,0.000000 0.000000,0.000000 0.000000,-25.000000 0.000000,0.000000 0.000000,0.000000 75.000000,0.000000 0.000000,0.000000 25.000000,0.000000 0.000000,0.000000-25.000000,0.000000 0.000000,0.000000-25.000000,0.000000 0.000000,0.000000 0.000000,0.000000 0.000000,25.000000 0.000000,0.000000 0.000000,0.000000 0.000000,0.000000 0.000000,0.000000-25.000000,0.000000 0.000000,0.000000 0.000000,0.000000 0.000000,0.000000 0.000000,0.000000 0.000000,0.000000-25.000000,0.000000 0.000000,0.000000 0.000000,0.000000 0.000000,0.000000 0.000000,0.000000 0.000000,25.000000 0.000000,0.000000 0.000000,-25.000000-25.000000,0.000000 0.000000,25.000000 25.000000,0.000000 0.000000,-25.000000-25.000000,0.000000 0.000000,25.000000 0.000000,0.000000 0.000000,-25.000000 0.000000,0.000000 0.000000,25.000000 0.000000,0.000000 0.000000,-25.000000 0.000000,0.000000 0.000000,0.000000 0.000000,0.000000 0.000000,0.000000 0.000000,0.000000 0.000000,0.000000 0.000000,0.000000 0.000000,0.000000 0.000000,0.000000 0.000000,0.000000 0.000000,0.000000 0.000000,0.000000 0.000000,0.000000 0.000000,0.000000 25.000000,0.000000 0.000000,0.000000-25.000000,0.000000 0.000000,-25.000000 25.000000,0.000000 0.000000,25.000000 0.000000,0.000000 0.000000,-25.000000 0.000000,0.000000 0.000000,0.000000 0.000000,0.000000 0.000000,0.000000 50.000000,0.000000 0.000000,0.000000 25.000000,0.000000 0.000000,-25.000000 0.000000,0.000000 0.000000,0.000000 0.000000,0.000000 0.000000,25.000000 0.000000,0.000000 0.000000,-25.000000 25.000000,0.000000 0.000000,0.000000 0.000000,0.000000 0.000000,25.000000 25.000000,0.000000 0.000000,-25.000000-25.000000,0.000000 0.000000,0.000000-25.000000,0.000000 0.000000,25.000000 50.000000,0.000000 0.000000,0.000000-25.000000,0.000000 0.000000,-25.000000 225.000000,0.000000 0.000000,50.000000-250.000000,0.000000 0.000000,0.000000-50.000000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12500.000000 36200.000000,'0.000000'-100.000000,"0.000000"75.000000,0.000000 0.000000,0.000000-25.000000,0.000000 0.000000,-25.000000 50.000000,0.000000 0.000000,0.000000 50.000000,0.000000 0.000000,0.000000 0.000000,0.000000 0.000000,-175.000000 675.000000,0.000000 0.000000,25.000000-75.000000,0.000000 0.000000,75.000000-250.000000,0.000000 0.000000,75.000000-300.000000,0.000000 0.000000,-25.000000 50.000000,0.000000 0.000000,50.000000-125.000000,0.000000 0.000000,0.000000-125.000000,0.000000 0.000000,125.000000-350.000000,0.000000 0.000000,25.000000-100.000000,0.000000 0.000000,-25.000000 50.000000,0.000000 0.000000,-25.000000 175.000000,0.000000 0.000000,-25.000000 150.000000,0.000000 0.000000,-25.000000 125.000000,0.000000 0.000000,-25.000000 50.000000,0.000000 0.000000,50.000000 100.000000,0.000000 0.000000,-50.000000-50.000000,0.000000 0.000000,50.000000 350.000000,0.000000 0.000000,-25.000000 125.000000,0.000000 0.000000,-25.000000-25.000000,0.000000 0.000000,0.000000-175.000000,0.000000 0.000000,-25.000000-275.000000,0.000000 0.000000,-25.000000-150.000000,0.000000 0.000000,-75.000000-200.000000,0.000000 0.000000,-25.000000 75.000000,0.000000 0.000000,75.000000 175.000000,0.000000 0.000000,0.000000 25.000000,0.000000 0.000000,0.000000-25.000000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11850.000000 38250.000000,'0.000000'-50.000000,"25.000000"50.000000,0.000000 0.000000,0.000000-25.000000,0.000000 0.000000,0.000000 25.000000,0.000000 0.000000,125.000000-75.000000,0.000000 0.000000,25.000000 25.000000,0.000000 0.000000,-100.000000 50.000000,0.000000 0.000000,-25.000000 0.000000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14350.000000 37600.000000,'-50.000000'0.000000,"25.000000"0.000000,0.000000 0.000000,50.000000 25.000000,0.000000 0.000000,-25.000000 0.000000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14400.000000 39050.000000,'-150.000000'50.000000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18050.000000 42400.000000,'-50.000000'0.000000,"25.000000"25.000000,0.000000 0.000000,0.000000-25.000000,0.000000 0.000000,-25.000000 0.000000,0.000000 0.000000,50.000000-25.000000,0.000000 0.000000,0.000000 0.000000,0.000000 0.000000,25.000000 25.000000,0.000000 0.000000,25.000000 0.000000,0.000000 0.000000,-50.000000 25.000000,0.000000 0.000000,0.000000 0.000000,0.000000 0.000000,-25.000000-25.000000,0.000000 0.000000,0.000000 25.000000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18450.000000 33700.000000,'0.000000'-50.000000,"0.000000"0.000000,0.000000 0.000000,0.000000 0.000000,0.000000 0.000000,-125.000000 50.000000,0.000000 0.000000,0.000000 25.000000,0.000000 0.000000,-100.000000 175.000000,0.000000 0.000000,100.000000-100.000000,0.000000 0.000000,50.000000 0.000000,0.000000 0.000000,25.000000 0.000000,0.000000 0.000000,25.000000-50.000000,0.000000 0.000000,-50.000000 200.000000,0.000000 0.000000,75.000000-100.000000,0.000000 0.000000,150.000000-25.000000,0.000000 0.000000,50.000000-50.000000,0.000000 0.000000,-50.000000-25.000000,0.000000 0.000000,-100.000000-50.000000,0.000000 0.000000,75.000000 75.000000,0.000000 0.000000,-75.000000 0.000000,0.000000 0.000000,-75.000000 25.000000,0.000000 0.000000,0.000000-50.000000,0.000000 0.000000,-175.000000 125.000000,0.000000 0.000000,-25.000000-25.000000,0.000000 0.000000,75.000000-75.000000,0.000000 0.000000,50.000000-100.000000,0.000000 0.000000,100.000000-125.000000,0.000000 0.000000,25.000000 100.000000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20900.000000 42800.000000,'0.000000'-50.000000,"-25.000000"25.000000,0.000000 0.000000,50.000000-25.000000,0.000000 0.000000,50.000000 50.000000,0.000000 0.000000,75.000000 25.000000,0.000000 0.000000,100.000000-25.000000,0.000000 0.000000,0.000000-25.000000,0.000000 0.000000,175.000000-75.000000,0.000000 0.000000,-150.000000 75.000000,0.000000 0.000000,-50.000000 100.000000,0.000000 0.000000,0.000000 50.000000,0.000000 0.000000,0.000000-100.000000,0.000000 0.000000,-150.000000-25.000000,0.000000 0.000000,150.000000 0.000000,0.000000 0.000000,-150.000000-25.000000,0.000000 0.000000,225.000000-50.000000,0.000000 0.000000,25.000000 25.000000,0.000000 0.000000,-50.000000 25.000000,0.000000 0.000000,0.000000 25.000000,0.000000 0.000000,25.000000-25.000000,0.000000 0.000000,-50.000000 25.000000,0.000000 0.000000,-75.000000 0.000000,0.000000 0.000000,-75.000000 50.000000,0.000000 0.000000,25.000000-25.000000,0.000000 0.000000,-75.000000-25.000000,0.000000 0.000000,150.000000 25.000000,0.000000 0.000000,-125.000000-25.000000,0.000000 0.000000,225.000000 0.000000,0.000000 0.000000,0.000000 0.000000,0.000000 0.000000,25.000000 25.000000,0.000000 0.000000,50.000000-50.000000,0.000000 0.000000,100.000000-25.000000,0.000000 0.000000,-175.000000 25.000000,0.000000 0.000000,-200.000000 0.000000,0.000000 0.000000,0.000000 25.000000,0.000000 0.000000,-25.000000 0.000000,0.000000 0.000000,175.000000 25.000000,0.000000 0.000000,-200.000000-25.000000,0.000000 0.000000,25.000000 0.000000,0.000000 0.000000,-50.000000 25.000000,0.000000 0.000000,25.000000-25.000000,0.000000 0.000000,-25.000000 0.000000,0.000000 0.000000,0.000000 0.000000,0.000000 0.000000,-50.000000-25.000000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28550.000000 35150.000000,'-50.000000'0.000000,"25.000000"0.000000,0.000000 0.000000,150.000000 50.000000,0.000000 0.000000,100.000000-25.000000,0.000000 0.000000,0.000000-25.000000,0.000000 0.000000,-100.000000-50.000000,0.000000 0.000000,-75.000000 0.000000,0.000000 0.000000,-25.000000 50.000000,0.000000 0.000000,-25.000000-25.000000,0.000000 0.000000,-25.000000 0.000000,0.000000 0.000000,-25.000000 0.000000,0.000000 0.000000,0.000000 0.000000,0.000000 0.000000,0.000000 50.000000,0.000000 0.000000,-25.000000 150.000000,0.000000 0.000000,25.000000 100.000000,0.000000 0.000000,25.000000-100.000000,0.000000 0.000000,25.000000-100.000000,0.000000 0.000000,0.000000 50.000000,0.000000 0.000000,25.000000-75.000000,0.000000 0.000000,0.000000 25.000000,0.000000 0.000000,0.000000-75.000000,0.000000 0.000000,50.000000-25.000000,0.000000 0.000000,100.000000-225.000000,0.000000 0.000000,0.000000-75.000000,0.000000 0.000000,-125.000000 225.000000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30950.000000 34650.000000,'-50.000000'0.000000,"25.000000"0.000000,0.000000 0.000000,0.000000 0.000000,0.000000 0.000000,0.000000 0.000000,0.000000 0.000000,25.000000 25.000000,0.000000 0.000000,-25.000000 0.000000,0.000000 0.000000,25.000000 0.000000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24450.000000 32950.000000,'-100.000000'0.000000,"100.000000"25.000000,0.000000 0.000000,0.000000 0.000000,0.000000 0.000000,0.000000 25.000000,0.000000 0.000000,100.000000 25.000000,0.000000 0.000000,75.000000-25.000000,0.000000 0.000000,0.000000-50.000000,0.000000 0.000000,-75.000000 0.000000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30750.000000 35450.000000,'-50.000000'200.000000,"50.000000"-175.000000,0.000000 0.000000,0.000000 25.000000,0.000000 0.000000,0.000000 25.000000,0.000000 0.000000,0.000000-25.000000,0.000000 0.000000,-25.000000 50.000000,0.000000 0.000000,25.000000-25.000000,0.000000 0.000000,25.000000-100.000000,0.000000 0.000000,0.000000-25.000000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31450.000000 35250.000000,'50.000000'0.000000,"-25.000000"50.000000,0.000000 0.000000,-25.000000 75.000000,0.000000 0.000000,0.000000 75.000000,0.000000 0.000000,-25.000000-50.000000,0.000000 0.000000,25.000000-100.000000,0.000000 0.000000,100.000000-200.000000,0.000000 0.000000,-50.000000 25.000000,0.000000 0.000000,-25.000000 75.000000,0.000000 0.000000,50.000000-75.000000,0.000000 0.000000,0.000000 75.000000,0.000000 0.000000,-50.000000 100.000000,0.000000 0.000000,0.000000 100.000000,0.000000 0.000000,-50.000000 0.000000,0.000000 0.000000,25.000000-75.000000,0.000000 0.000000,-25.000000-75.000000,0.000000 0.000000,50.000000-25.000000,0.000000 0.000000,50.000000-125.000000,0.000000 0.000000,0.000000 25.000000,0.000000 0.000000,-50.000000 100.000000,0.000000 0.000000,50.000000-25.000000,0.000000 0.000000,25.000000 75.000000,0.000000 0.000000,-75.000000 125.000000,0.000000 0.000000,-25.000000 25.000000,0.000000 0.000000,0.000000-100.000000,0.000000 0.000000,25.000000-50.000000,0.000000 0.000000,0.000000-75.000000,0.000000 0.000000,0.000000 0.000000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33350.000000 35750.000000,'50.000000'50.000000,"50.000000"-25.000000,0.000000 0.000000,25.000000-25.000000,0.000000 0.000000,0.000000-25.000000,0.000000 0.000000,-25.000000-50.000000,0.000000 0.000000,-50.000000 0.000000,0.000000 0.000000,-50.000000 25.000000,0.000000 0.000000,0.000000 0.000000,0.000000 0.000000,-25.000000 50.000000,0.000000 0.000000,0.000000 0.000000,0.000000 0.000000,-50.000000 125.000000,0.000000 0.000000,0.000000 100.000000,0.000000 0.000000,75.000000-75.000000,0.000000 0.000000,75.000000-75.000000,0.000000 0.000000,150.000000-75.000000,0.000000 0.000000,-50.000000-75.000000,0.000000 0.000000,-100.000000 25.000000,0.000000 0.000000,50.000000-25.000000,0.000000 0.000000,-50.000000 0.000000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38750.000000 36100.000000,'50.000000'0.000000,"100.000000"0.000000,0.000000 0.000000,125.000000-25.000000,0.000000 0.000000,-25.000000-75.000000,0.000000 0.000000,-75.000000 25.000000,0.000000 0.000000,-150.000000 50.000000,0.000000 0.000000,50.000000-25.000000,0.000000 0.000000,-50.000000 25.000000,0.000000 0.000000,-75.000000 25.000000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40200.000000 35250.000000,'0.000000'-50.000000,"-25.000000"50.000000,0.000000 0.000000,25.000000 25.000000,0.000000 0.000000,0.000000 0.000000,0.000000 0.000000,0.000000 25.000000,0.000000 0.000000,-25.000000-25.000000,0.000000 0.000000,25.000000 50.000000,0.000000 0.000000,-25.000000-25.000000,0.000000 0.000000,0.000000 25.000000,0.000000 0.000000,25.000000 0.000000,0.000000 0.000000,0.000000-25.000000,0.000000 0.000000,-25.000000 25.000000,0.000000 0.000000,25.000000 0.000000,0.000000 0.000000,0.000000-25.000000,0.000000 0.000000,0.000000 0.000000,0.000000 0.000000,25.000000 0.000000,0.000000 0.000000,0.000000 0.000000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42600.000000 34850.000000,'50.000000'0.000000,"-50.000000"25.000000,0.000000 0.000000,25.000000 100.000000,0.000000 0.000000,-25.000000 125.000000,0.000000 0.000000,0.000000 25.000000,0.000000 0.000000,25.000000-100.000000,0.000000 0.000000,50.000000-125.000000,0.000000 0.000000,100.000000-200.000000,0.000000 0.000000,50.000000-200.000000,0.000000 0.000000,-100.000000 125.000000,0.000000 0.000000,-100.000000 200.000000,0.000000 0.000000,25.000000-75.000000,0.000000 0.000000,-25.000000 75.000000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44650.000000 36000.000000,'150.000000'-50.000000,"-100.000000"50.000000,0.000000 0.000000,-50.000000-25.000000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72450.000000 10400.000000,'0.000000'50.000000,"25.000000"-50.000000,0.000000 0.000000,125.000000 0.000000,0.000000 0.000000,25.000000-50.000000,0.000000 0.000000,-100.000000 50.000000,0.000000 0.000000,225.000000-50.000000,0.000000 0.000000,-225.000000 50.000000,0.000000 0.000000,150.000000-25.000000,0.000000 0.000000,0.000000 25.000000,0.000000 0.000000,-25.000000 0.000000,0.000000 0.000000,-25.000000 25.000000,0.000000 0.000000,25.000000-25.000000,0.000000 0.000000,0.000000 0.000000,0.000000 0.000000,25.000000 0.000000,0.000000 0.000000,50.000000-50.000000,0.000000 0.000000,-25.000000 0.000000,0.000000 0.000000,-175.000000 25.000000,0.000000 0.000000,150.000000 0.000000,0.000000 0.000000,-150.000000 0.000000,0.000000 0.000000,175.000000 25.000000,0.000000 0.000000,-25.000000 0.000000,0.000000 0.000000,0.000000 50.000000,0.000000 0.000000,0.000000-50.000000,0.000000 0.000000,25.000000 0.000000,0.000000 0.000000,25.000000-25.000000,0.000000 0.000000,50.000000 0.000000,0.000000 0.000000,0.000000 0.000000,0.000000 0.000000,-50.000000 0.000000,0.000000 0.000000,-25.000000 25.000000,0.000000 0.000000,-50.000000 0.000000,0.000000 0.000000,-100.000000 0.000000,0.000000 0.000000,-75.000000 0.000000,0.000000 0.000000,0.000000 0.000000,0.000000 0.000000,-50.000000-25.000000,0.000000 0.000000,0.000000 25.000000,0.000000 0.000000,0.000000 0.000000,0.000000 0.000000,-50.000000-25.000000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86250.000000 9550.000000,'250.000000'0.000000,"25.000000"-25.000000,0.000000 0.000000,125.000000 25.000000,0.000000 0.000000,-75.000000-25.000000,0.000000 0.000000,-250.000000 25.000000,0.000000 0.000000,250.000000 0.000000,0.000000 0.000000,-125.000000 25.000000,0.000000 0.000000,-150.000000-25.000000,0.000000 0.000000,-75.000000-25.000000,0.000000 0.000000,-25.000000 0.000000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18600.000000 12550.000000,'-100.000000'0.000000,"100.000000"-25.000000,0.000000 0.000000,125.000000 0.000000,0.000000 0.000000,175.000000 25.000000,0.000000 0.000000,-25.000000 50.000000,0.000000 0.000000,200.000000-50.000000,0.000000 0.000000,-25.000000 0.000000,0.000000 0.000000,-75.000000 0.000000,0.000000 0.000000,-125.000000 0.000000,0.000000 0.000000,-175.000000 25.000000,0.000000 0.000000,-100.000000-25.000000,0.000000 0.000000,-75.000000 0.000000,0.000000 0.000000,50.000000-25.000000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24100.000000 34800.000000,'-50.000000'50.000000,"50.000000"-25.000000,0.000000 0.000000,50.000000-25.000000,0.000000 0.000000,-25.000000 0.000000,0.000000 0.000000,100.000000 0.000000,0.000000 0.000000,-50.000000-25.000000,0.000000 0.000000,25.000000 25.000000,0.000000 0.000000,-75.000000-25.000000,0.000000 0.000000,50.000000 25.000000,0.000000 0.000000,0.000000-25.000000,0.000000 0.000000,-50.000000 25.000000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17650.000000 9600.000000,'50.000000'0.000000,"0.000000"0.000000,0.000000 0.000000,0.000000 0.000000,0.000000 0.000000,0.000000 0.000000,0.000000 0.000000,75.000000-25.000000,0.000000 0.000000,50.000000 25.000000,0.000000 0.000000,-150.000000 0.000000,0.000000 0.000000,100.000000 0.000000,0.000000 0.000000,50.000000 0.000000,0.000000 0.000000,0.000000 0.000000,0.000000 0.000000,25.000000 0.000000,0.000000 0.000000,-150.000000 0.000000,0.000000 0.000000,50.000000 0.000000,0.000000 0.000000,0.000000 0.000000,0.000000 0.000000,25.000000 0.000000,0.000000 0.000000,-25.000000-25.000000,0.000000 0.000000,0.000000 25.000000,0.000000 0.000000,0.000000 0.000000,0.000000 0.000000,75.000000 0.000000,0.000000 0.000000,50.000000 0.000000,0.000000 0.000000,-150.000000 0.000000,0.000000 0.000000,100.000000 0.000000,0.000000 0.000000,25.000000 0.000000,0.000000 0.000000,25.000000 0.000000,0.000000 0.000000,-175.000000 0.000000,0.000000 0.000000,125.000000 0.000000,0.000000 0.000000,-75.000000 0.000000,0.000000 0.000000,-75.000000 0.000000,0.000000 0.000000,25.000000 0.000000,0.000000 0.000000,-100.000000 25.000000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19000.000000 6050.000000,'0.000000'-50.000000,"0.000000"25.000000,0.000000 0.000000,50.000000 0.000000,0.000000 0.000000,25.000000 25.000000,0.000000 0.000000,-25.000000 0.000000,0.000000 0.000000,50.000000-25.000000,0.000000 0.000000,100.000000 0.000000,0.000000 0.000000,-125.000000 0.000000,0.000000 0.000000,0.000000 25.000000,0.000000 0.000000,25.000000-25.000000,0.000000 0.000000,-100.000000 0.000000,0.000000 0.000000,25.000000 0.000000,0.000000 0.000000,-50.000000 0.000000,0.000000 0.000000,-25.000000 0.000000,0.000000 0.000000,-25.000000 25.000000,0.000000 0.000000,25.000000 0.000000,0.000000 0.000000,0.000000 50.000000,0.000000 0.000000,25.000000 75.000000,0.000000 0.000000,-50.000000 125.000000,0.000000 0.000000,50.000000 0.000000,0.000000 0.000000,25.000000-125.000000,0.000000 0.000000,75.000000-100.000000,0.000000 0.000000,150.000000-225.000000,0.000000 0.000000,-200.000000 150.000000,0.000000 0.000000,25.000000-25.000000,0.000000 0.000000,-25.000000 0.000000,0.000000 0.000000,25.000000 0.000000,0.000000 0.000000,0.000000 0.000000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21250.000000 5050.000000,'0.000000'50.000000,"-25.000000"-25.000000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21150.000000 5650.000000,'-50.000000'100.000000,"50.000000"-75.000000,0.000000 0.000000,0.000000 25.000000,0.000000 0.000000,0.000000 0.000000,0.000000 0.000000,0.000000 0.000000,0.000000 0.000000,-25.000000 100.000000,0.000000 0.000000,25.000000-50.000000,0.000000 0.000000,0.000000-50.000000,0.000000 0.000000,0.000000-75.000000,0.000000 0.000000,25.000000 0.000000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21650.000000 5800.000000,'0.000000'50.000000,"0.000000"0.000000,0.000000 0.000000,0.000000 25.000000,0.000000 0.000000,0.000000-50.000000,0.000000 0.000000,-25.000000 75.000000,0.000000 0.000000,25.000000-50.000000,0.000000 0.000000,0.000000-25.000000,0.000000 0.000000,25.000000-25.000000,0.000000 0.000000,25.000000-100.000000,0.000000 0.000000,-25.000000 50.000000,0.000000 0.000000,25.000000-25.000000,0.000000 0.000000,25.000000 0.000000,0.000000 0.000000,-50.000000 50.000000,0.000000 0.000000,0.000000 25.000000,0.000000 0.000000,0.000000 0.000000,0.000000 0.000000,-25.000000 125.000000,0.000000 0.000000,0.000000 0.000000,0.000000 0.000000,0.000000-100.000000,0.000000 0.000000,0.000000 0.000000,0.000000 0.000000,25.000000-75.000000,0.000000 0.000000,50.000000-75.000000,0.000000 0.000000,-50.000000 50.000000,0.000000 0.000000,25.000000 25.000000,0.000000 0.000000,-25.000000 25.000000,0.000000 0.000000,25.000000 25.000000,0.000000 0.000000,-25.000000 50.000000,0.000000 0.000000,-25.000000-25.000000,0.000000 0.000000,0.000000 100.000000,0.000000 0.000000,0.000000-25.000000,0.000000 0.000000,25.000000-50.000000,0.000000 0.000000,0.000000-50.000000,0.000000 0.000000,-25.000000-25.000000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23100.000000 6000.000000,'50.000000'0.000000,"-25.000000"0.000000,0.000000 0.000000,25.000000 0.000000,0.000000 0.000000,25.000000 0.000000,0.000000 0.000000,75.000000-50.000000,0.000000 0.000000,-75.000000 0.000000,0.000000 0.000000,0.000000-75.000000,0.000000 0.000000,-75.000000 100.000000,0.000000 0.000000,-75.000000 0.000000,0.000000 0.000000,0.000000 50.000000,0.000000 0.000000,50.000000 0.000000,0.000000 0.000000,-25.000000 50.000000,0.000000 0.000000,0.000000 75.000000,0.000000 0.000000,25.000000 0.000000,0.000000 0.000000,150.000000-50.000000,0.000000 0.000000,-75.000000-125.000000,0.000000 0.000000,25.000000-25.000000,0.000000 0.000000,0.000000-25.000000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25400.000000 5750.000000,'0.000000'-50.000000,"0.000000"25.000000,0.000000 0.000000,50.000000 50.000000,0.000000 0.000000,-25.000000 100.000000,0.000000 0.000000,0.000000 50.000000,0.000000 0.000000,-25.000000-100.000000,0.000000 0.000000,0.000000-25.000000,0.000000 0.000000,0.000000-25.000000,0.000000 0.000000,25.000000 0.000000,0.000000 0.000000,0.000000-25.000000,0.000000 0.000000,0.000000-25.000000,0.000000 0.000000,75.000000-150.000000,0.000000 0.000000,-75.000000 125.000000,0.000000 0.000000,50.000000-50.000000,0.000000 0.000000,-25.000000 0.000000,0.000000 0.000000,25.000000 75.000000,0.000000 0.000000,-25.000000 50.000000,0.000000 0.000000,-50.000000 50.000000,0.000000 0.000000,25.000000 25.000000,0.000000 0.000000,0.000000-25.000000,0.000000 0.000000,0.000000-75.000000,0.000000 0.000000,0.000000 0.000000,0.000000 0.000000,25.000000-75.000000,0.000000 0.000000,25.000000-50.000000,0.000000 0.000000,-75.000000 75.000000,0.000000 0.000000,75.000000-25.000000,0.000000 0.000000,-50.000000 25.000000,0.000000 0.000000,25.000000 25.000000,0.000000 0.000000,-25.000000 25.000000,0.000000 0.000000,-25.000000 25.000000,0.000000 0.000000,0.000000 75.000000,0.000000 0.000000,0.000000 50.000000,0.000000 0.000000,25.000000-125.000000,0.000000 0.000000,0.000000 0.000000,0.000000 0.000000,-25.000000 0.000000,0.000000 0.000000,50.000000 0.000000,0.000000 0.000000,25.000000-75.000000,0.000000 0.000000,-25.000000-75.000000,0.000000 0.000000,-50.000000 100.000000,0.000000 0.000000,0.000000-50.000000,0.000000 0.000000,0.000000 25.000000,0.000000 0.000000,0.000000 25.000000,0.000000 0.000000,-25.000000-25.000000,0.000000 0.000000,0.000000 50.000000,0.000000 0.000000,0.000000 0.000000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27950.000000 5350.000000,'100.000000'50.000000,"-75.000000"25.000000,0.000000 0.000000,0.000000 25.000000,0.000000 0.000000,-25.000000-50.000000,0.000000 0.000000,0.000000 0.000000,0.000000 0.000000,25.000000-150.000000,0.000000 0.000000,-25.000000 75.000000,0.000000 0.000000,75.000000-100.000000,0.000000 0.000000,-25.000000 50.000000,0.000000 0.000000,-25.000000 50.000000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29000.000000 5200.000000,'-50.000000'100.000000,"25.000000"-75.000000,0.000000 0.000000,25.000000 50.000000,0.000000 0.000000,-25.000000 50.000000,0.000000 0.000000,25.000000-25.000000,0.000000 0.000000,25.000000-50.000000,0.000000 0.000000,50.000000-75.000000,0.000000 0.000000,25.000000-100.000000,0.000000 0.000000,0.000000-25.000000,0.000000 0.000000,-75.000000 100.000000,0.000000 0.000000,25.000000-100.000000,0.000000 0.000000,-25.000000 50.000000,0.000000 0.000000,0.000000 25.000000,0.000000 0.000000,0.000000-50.000000,0.000000 0.000000,-25.000000 100.000000,0.000000 0.000000,0.000000 50.000000,0.000000 0.000000,0.000000 0.000000,0.000000 0.000000,-25.000000 125.000000,0.000000 0.000000,-25.000000 125.000000,0.000000 0.000000,25.000000-200.000000,0.000000 0.000000,0.000000 100.000000,0.000000 0.000000,25.000000-125.000000,0.000000 0.000000,0.000000 25.000000,0.000000 0.000000,25.000000-25.000000,0.000000 0.000000,0.000000-50.000000,0.000000 0.000000,50.000000-50.000000,0.000000 0.000000,0.000000-75.000000,0.000000 0.000000,-25.000000 25.000000,0.000000 0.000000,-25.000000 50.000000,0.000000 0.000000,25.000000 0.000000,0.000000 0.000000,-25.000000-25.000000,0.000000 0.000000,0.000000 25.000000,0.000000 0.000000,-25.000000 25.000000,0.000000 0.000000,-25.000000 125.000000,0.000000 0.000000,0.000000-50.000000,0.000000 0.000000,25.000000 0.000000,0.000000 0.000000,0.000000-25.000000,0.000000 0.000000,0.000000 0.000000,0.000000 0.000000,0.000000 0.000000,0.000000 0.000000,50.000000 0.000000,0.000000 0.000000,-25.000000-25.000000,0.000000 0.000000,25.000000 25.000000,0.000000 0.000000,0.000000 0.000000,0.000000 0.000000,-50.000000 0.000000,0.000000 0.000000,0.000000 0.000000,0.000000 0.000000,0.000000 25.000000,0.000000 0.000000,-25.000000 0.000000,0.000000 0.000000,-75.000000 50.000000,0.000000 0.000000,75.000000-75.000000,0.000000 0.000000,-25.000000 25.000000,0.000000 0.000000,25.000000-25.000000,0.000000 0.000000,-25.000000 0.000000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33300.000000 9550.000000,'150.000000'0.000000,"-75.000000"0.000000,0.000000 0.000000,50.000000 0.000000,0.000000 0.000000,75.000000 0.000000,0.000000 0.000000,25.000000 0.000000,0.000000 0.000000,50.000000 0.000000,0.000000 0.000000,-225.000000 0.000000,0.000000 0.000000,150.000000-25.000000,0.000000 0.000000,50.000000 25.000000,0.000000 0.000000,-175.000000 0.000000,0.000000 0.000000,-25.000000 0.000000,0.000000 0.000000,25.000000 0.000000,0.000000 0.000000,50.000000 0.000000,0.000000 0.000000,-50.000000 0.000000,0.000000 0.000000,0.000000 0.000000,0.000000 0.000000,25.000000 0.000000,0.000000 0.000000,-25.000000 0.000000,0.000000 0.000000,25.000000 0.000000,0.000000 0.000000,0.000000 25.000000,0.000000 0.000000,-25.000000-25.000000,0.000000 0.000000,25.000000 0.000000,0.000000 0.000000,-25.000000 0.000000,0.000000 0.000000,25.000000 0.000000,0.000000 0.000000,0.000000 0.000000,0.000000 0.000000,-25.000000 0.000000,0.000000 0.000000,25.000000-25.000000,0.000000 0.000000,-25.000000 25.000000,0.000000 0.000000,0.000000 0.000000,0.000000 0.000000,0.000000 0.000000,0.000000 0.000000,0.000000 0.000000,0.000000 0.000000,0.000000 0.000000,0.000000 0.000000,-25.000000 0.000000,0.000000 0.000000,0.000000 0.000000,0.000000 0.000000,0.000000 0.000000,0.000000 0.000000,0.000000 0.000000,0.000000 0.000000,-25.000000 0.000000,0.000000 0.000000,0.000000 0.000000,0.000000 0.000000,0.000000 0.000000,0.000000 0.000000,-50.000000 0.000000,0.000000 0.000000,0.000000 0.000000,0.000000 0.000000,-25.000000-25.000000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23600.000000 36550.000000,'-50.000000'50.000000,"50.000000"-25.000000,0.000000 0.000000,25.000000-25.000000,0.000000 0.000000,50.000000-25.000000,0.000000 0.000000,0.000000 0.000000,0.000000 0.000000,150.000000-25.000000,0.000000 0.000000,-175.000000 25.000000,0.000000 0.000000,50.000000 0.000000,0.000000 0.000000,-50.000000 25.000000,0.000000 0.000000,100.000000-50.000000,0.000000 0.000000,-100.000000 50.000000,0.000000 0.000000,125.000000-50.000000,0.000000 0.000000,-50.000000 25.000000,0.000000 0.000000,0.000000 25.000000,0.000000 0.000000,-50.000000 0.000000,0.000000 0.000000,-125.000000 0.000000,0.000000 0.000000,-50.000000 0.000000,0.000000 0.000000,50.000000-50.000000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38650.000000 4850.000000,'0.000000'200.000000,"0.000000"-150.000000,0.000000 0.000000,0.000000 100.000000,0.000000 0.000000,0.000000 75.000000,0.000000 0.000000,50.000000-125.000000,0.000000 0.000000,-25.000000-75.000000,0.000000 0.000000,0.000000-25.000000,0.000000 0.000000,100.000000-25.000000,0.000000 0.000000,-100.000000-25.000000,0.000000 0.000000,0.000000 0.000000,0.000000 0.000000,50.000000-75.000000,0.000000 0.000000,100.000000-275.000000,0.000000 0.000000,-150.000000 350.000000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40300.000000 5650.000000,'50.000000'0.000000,"-25.000000"-25.000000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39450.000000 26050.000000,'-50.000000'0.000000,"25.000000"0.000000,0.000000 0.000000,50.000000-25.000000,0.000000 0.000000,25.000000 25.000000,0.000000 0.000000,25.000000-50.000000,0.000000 0.000000,0.000000 50.000000,0.000000 0.000000,225.000000-75.000000,0.000000 0.000000,-50.000000 25.000000,0.000000 0.000000,-100.000000 50.000000,0.000000 0.000000,-50.000000 0.000000,0.000000 0.000000,0.000000 0.000000,0.000000 0.000000,-25.000000 50.000000,0.000000 0.000000,-50.000000 25.000000,0.000000 0.000000,-150.000000 125.000000,0.000000 0.000000,-100.000000 100.000000,0.000000 0.000000,-75.000000 50.000000,0.000000 0.000000,100.000000-150.000000,0.000000 0.000000,125.000000-150.000000,0.000000 0.000000,75.000000-275.000000,0.000000 0.000000,75.000000-25.000000,0.000000 0.000000,50.000000-275.000000,0.000000 0.000000,-100.000000 425.000000,0.000000 0.000000,25.000000-50.000000,0.000000 0.000000,-25.000000 50.000000,0.000000 0.000000,25.000000-50.000000,0.000000 0.000000,-50.000000 125.000000,0.000000 0.000000,75.000000-25.000000,0.000000 0.000000,25.000000 250.000000,0.000000 0.000000,0.000000 175.000000,0.000000 0.000000,0.000000 50.000000,0.000000 0.000000,-50.000000-175.000000,0.000000 0.000000,-50.000000-175.000000,0.000000 0.000000,0.000000 125.000000,0.000000 0.000000,0.000000-150.000000,0.000000 0.000000,-100.000000-100.000000,0.000000 0.000000,50.000000 0.000000,0.000000 0.000000,-225.000000-250.000000,0.000000 0.000000,75.000000 100.000000,0.000000 0.000000,75.000000 100.000000,0.000000 0.000000,-150.000000-100.000000,0.000000 0.000000,100.000000 100.000000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40250.000000 56650.000000,'0.000000'-50.000000,"0.000000"-25.000000,0.000000 0.000000,-25.000000 25.000000,0.000000 0.000000,25.000000-75.000000,0.000000 0.000000,-75.000000 25.000000,0.000000 0.000000,-50.000000 75.000000,0.000000 0.000000,25.000000 25.000000,0.000000 0.000000,-25.000000 100.000000,0.000000 0.000000,25.000000 75.000000,0.000000 0.000000,50.000000 50.000000,0.000000 0.000000,50.000000-75.000000,0.000000 0.000000,0.000000-100.000000,0.000000 0.000000,50.000000 75.000000,0.000000 0.000000,25.000000-125.000000,0.000000 0.000000,-50.000000 0.000000,0.000000 0.000000,125.000000-200.000000,0.000000 0.000000,25.000000-150.000000,0.000000 0.000000,-75.000000 25.000000,0.000000 0.000000,-50.000000 125.000000,0.000000 0.000000,-25.000000 125.000000,0.000000 0.000000,-25.000000 50.000000,0.000000 0.000000,-50.000000 100.000000,0.000000 0.000000,25.000000 100.000000,0.000000 0.000000,0.000000-100.000000,0.000000 0.000000,0.000000 150.000000,0.000000 0.000000,25.000000-150.000000,0.000000 0.000000,0.000000 175.000000,0.000000 0.000000,100.000000-125.000000,0.000000 0.000000,75.000000-100.000000,0.000000 0.000000,-25.000000-100.000000,0.000000 0.000000,-25.000000-50.000000,0.000000 0.000000,-50.000000 0.000000,0.000000 0.000000,-25.000000 75.000000,0.000000 0.000000,-50.000000 25.000000,0.000000 0.000000,0.000000-25.000000,0.000000 0.000000,0.000000 25.000000,0.000000 0.000000,0.000000-25.000000,0.000000 0.000000,-25.000000 25.000000,0.000000 0.000000,-25.000000 25.000000,0.000000 0.000000,0.000000 25.000000,0.000000 0.000000,0.000000 50.000000,0.000000 0.000000,0.000000 25.000000,0.000000 0.000000,25.000000 25.000000,0.000000 0.000000,25.000000-50.000000,0.000000 0.000000,0.000000-50.000000,0.000000 0.000000,50.000000 25.000000,0.000000 0.000000,25.000000-25.000000,0.000000 0.000000,25.000000-50.000000,0.000000 0.000000,-50.000000-75.000000,0.000000 0.000000,50.000000-25.000000,0.000000 0.000000,-75.000000 100.000000,0.000000 0.000000,0.000000 75.000000,0.000000 0.000000,0.000000 75.000000,0.000000 0.000000,0.000000-25.000000,0.000000 0.000000,0.000000-75.000000,0.000000 0.000000,0.000000-25.000000,0.000000 0.000000,50.000000-50.000000,0.000000 0.000000,-50.000000 25.000000,0.000000 0.000000,75.000000-150.000000,0.000000 0.000000,-25.000000 50.000000,0.000000 0.000000,-25.000000 75.000000,0.000000 0.000000,0.000000 25.000000,0.000000 0.000000,-25.000000 25.000000,0.000000 0.000000,0.000000 0.000000,0.000000 0.000000,25.000000 50.000000,0.000000 0.000000,-50.000000-25.000000,0.000000 0.000000,25.000000 125.000000,0.000000 0.000000,0.000000-50.000000,0.000000 0.000000,0.000000-75.000000,0.000000 0.000000,0.000000 25.000000,0.000000 0.000000,25.000000-50.000000,0.000000 0.000000,-25.000000-75.000000,0.000000 0.000000,25.000000-50.000000,0.000000 0.000000,0.000000-50.000000,0.000000 0.000000,0.000000 75.000000,0.000000 0.000000,-50.000000 75.000000,0.000000 0.000000,25.000000 0.000000,0.000000 0.000000,-25.000000 200.000000,0.000000 0.000000,-25.000000-125.000000,0.000000 0.000000,-75.000000 300.000000,0.000000 0.000000,-25.000000 100.000000,0.000000 0.000000,0.000000-100.000000,0.000000 0.000000,75.000000-250.000000,0.000000 0.000000,50.000000-125.000000,0.000000 0.000000,-25.000000-25.000000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58350.000000 56200.000000,'-50.000000'0.000000,"25.000000"150.000000,0.000000 0.000000,25.000000 50.000000,0.000000 0.000000,0.000000 25.000000,0.000000 0.000000,-25.000000-50.000000,0.000000 0.000000,25.000000-125.000000,0.000000 0.000000,25.000000-125.000000,0.000000 0.000000,50.000000-75.000000,0.000000 0.000000,-50.000000 75.000000,0.000000 0.000000,50.000000-100.000000,0.000000 0.000000,-50.000000 125.000000,0.000000 0.000000,25.000000-100.000000,0.000000 0.000000,-25.000000 125.000000,0.000000 0.000000,75.000000-50.000000,0.000000 0.000000,-50.000000 50.000000,0.000000 0.000000,-25.000000 125.000000,0.000000 0.000000,-25.000000 75.000000,0.000000 0.000000,0.000000-25.000000,0.000000 0.000000,-25.000000-75.000000,0.000000 0.000000,25.000000-50.000000,0.000000 0.000000,0.000000 0.000000,0.000000 0.000000,25.000000-50.000000,0.000000 0.000000,25.000000-100.000000,0.000000 0.000000,-25.000000 75.000000,0.000000 0.000000,75.000000-125.000000,0.000000 0.000000,-25.000000 75.000000,0.000000 0.000000,-25.000000 75.000000,0.000000 0.000000,25.000000 25.000000,0.000000 0.000000,-50.000000 50.000000,0.000000 0.000000,-25.000000 100.000000,0.000000 0.000000,0.000000-25.000000,0.000000 0.000000,0.000000-75.000000,0.000000 0.000000,0.000000 75.000000,0.000000 0.000000,0.000000-100.000000,0.000000 0.000000,25.000000 25.000000,0.000000 0.000000,75.000000-75.000000,0.000000 0.000000,25.000000-100.000000,0.000000 0.000000,-25.000000-50.000000,0.000000 0.000000,-25.000000 75.000000,0.000000 0.000000,-75.000000 75.000000,0.000000 0.000000,0.000000 75.000000,0.000000 0.000000,0.000000 50.000000,0.000000 0.000000,0.000000-50.000000,0.000000 0.000000,-25.000000 50.000000,0.000000 0.000000,25.000000-75.000000,0.000000 0.000000,25.000000 25.000000,0.000000 0.000000,75.000000-50.000000,0.000000 0.000000,-25.000000-100.000000,0.000000 0.000000,-50.000000-25.000000,0.000000 0.000000,-25.000000 50.000000,0.000000 0.000000,0.000000 25.000000,0.000000 0.000000,-25.000000 25.000000,0.000000 0.000000,50.000000 0.000000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61450.000000 56450.000000,'100.000000'50.000000,"-75.000000"25.000000,0.000000 0.000000,-25.000000 75.000000,0.000000 0.000000,0.000000 0.000000,0.000000 0.000000,25.000000-75.000000,0.000000 0.000000,-25.000000-25.000000,0.000000 0.000000,25.000000-50.000000,0.000000 0.000000,0.000000-25.000000,0.000000 0.000000,0.000000-75.000000,0.000000 0.000000,0.000000 75.000000,0.000000 0.000000,0.000000-100.000000,0.000000 0.000000,0.000000 100.000000,0.000000 0.000000,25.000000-75.000000,0.000000 0.000000,0.000000 75.000000,0.000000 0.000000,0.000000 25.000000,0.000000 0.000000,-50.000000 100.000000,0.000000 0.000000,0.000000 50.000000,0.000000 0.000000,0.000000-100.000000,0.000000 0.000000,0.000000-25.000000,0.000000 0.000000,0.000000 0.000000,0.000000 0.000000,25.000000-75.000000,0.000000 0.000000,-25.000000 25.000000,0.000000 0.000000,0.000000 0.000000,0.000000 0.000000,0.000000-50.000000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62250.000000 55850.000000,'50.000000'0.000000,"0.000000"0.000000,0.000000 0.000000,75.000000 50.000000,0.000000 0.000000,0.000000-50.000000,0.000000 0.000000,0.000000 0.000000,0.000000 0.000000,-25.000000-75.000000,0.000000 0.000000,-50.000000 25.000000,0.000000 0.000000,-75.000000 50.000000,0.000000 0.000000,-25.000000 25.000000,0.000000 0.000000,25.000000 0.000000,0.000000 0.000000,0.000000 50.000000,0.000000 0.000000,25.000000-25.000000,0.000000 0.000000,-50.000000 150.000000,0.000000 0.000000,25.000000 50.000000,0.000000 0.000000,25.000000-75.000000,0.000000 0.000000,50.000000-125.000000,0.000000 0.000000,50.000000-75.000000,0.000000 0.000000,25.000000-175.000000,0.000000 0.000000,0.000000-75.000000,0.000000 0.000000,-25.000000 0.000000,0.000000 0.000000,-25.000000 100.000000,0.000000 0.000000,-75.000000 100.000000,0.000000 0.000000,75.000000-100.000000,0.000000 0.000000,-50.000000 125.000000,0.000000 0.000000,-25.000000 125.000000,0.000000 0.000000,0.000000 150.000000,0.000000 0.000000,-50.000000 100.000000,0.000000 0.000000,0.000000 25.000000,0.000000 0.000000,0.000000-150.000000,0.000000 0.000000,50.000000-125.000000,0.000000 0.000000,25.000000-75.000000,0.000000 0.000000,-25.000000-25.000000,0.000000 0.000000,75.000000-150.000000,0.000000 0.000000,25.000000-25.000000,0.000000 0.000000,-25.000000 125.000000,0.000000 0.000000,-25.000000 100.000000,0.000000 0.000000,-25.000000 150.000000,0.000000 0.000000,-25.000000 0.000000,0.000000 0.000000,-25.000000-100.000000,0.000000 0.000000,0.000000-50.000000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57900.000000 38950.000000,'0.000000'-50.000000,"-25.000000"50.000000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57300.000000 40650.000000,'-50.000000'-50.000000,"25.000000"25.000000,0.000000 0.000000,0.000000 25.000000,0.000000 0.000000,-25.000000 75.000000,0.000000 0.000000,50.000000 175.000000,0.000000 0.000000,-25.000000 25.000000,0.000000 0.000000,50.000000-100.000000,0.000000 0.000000,0.000000-150.000000,0.000000 0.000000,100.000000 50.000000,0.000000 0.000000,-25.000000-75.000000,0.000000 0.000000,-50.000000-50.000000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60000.000000 41000.000000,'-50.000000'0.000000,"50.000000"-50.000000,0.000000 0.000000,-25.000000 25.000000,0.000000 0.000000,25.000000-75.000000,0.000000 0.000000,-50.000000 25.000000,0.000000 0.000000,-25.000000 25.000000,0.000000 0.000000,0.000000 25.000000,0.000000 0.000000,-75.000000 100.000000,0.000000 0.000000,50.000000 75.000000,0.000000 0.000000,0.000000 100.000000,0.000000 0.000000,100.000000-175.000000,0.000000 0.000000,-50.000000 150.000000,0.000000 0.000000,50.000000-75.000000,0.000000 0.000000,100.000000-125.000000,0.000000 0.000000,25.000000-75.000000,0.000000 0.000000,50.000000-150.000000,0.000000 0.000000,-50.000000 25.000000,0.000000 0.000000,-25.000000 0.000000,0.000000 0.000000,-75.000000 125.000000,0.000000 0.000000,-25.000000 25.000000,0.000000 0.000000,0.000000 50.000000,0.000000 0.000000,0.000000 150.000000,0.000000 0.000000,-75.000000 200.000000,0.000000 0.000000,25.000000 75.000000,0.000000 0.000000,-25.000000 50.000000,0.000000 0.000000,75.000000-200.000000,0.000000 0.000000,0.000000-250.000000,0.000000 0.000000,0.000000 125.000000,0.000000 0.000000,0.000000-125.000000,0.000000 0.000000,0.000000-125.000000,0.000000 0.000000,25.000000 25.000000,0.000000 0.000000,25.000000-225.000000,0.000000 0.000000,-25.000000 175.000000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27550.000000 32150.000000,'0.000000'50.000000,"25.000000"-50.000000,0.000000 0.000000,0.000000 25.000000,0.000000 0.000000,25.000000 0.000000,0.000000 0.000000,75.000000 25.000000,0.000000 0.000000,-25.000000-25.000000,0.000000 0.000000,-50.000000 0.000000,0.000000 0.000000,-50.000000 0.000000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61350.000000 41400.000000,'0.000000'-50.000000,"-25.000000"50.000000,0.000000 0.000000,25.000000 25.000000,0.000000 0.000000,0.000000 25.000000,0.000000 0.000000,0.000000 0.000000,0.000000 0.000000,0.000000 200.000000,0.000000 0.000000,-25.000000-50.000000,0.000000 0.000000,25.000000-175.000000,0.000000 0.000000,-25.000000 25.000000,0.000000 0.000000,25.000000-25.000000,0.000000 0.000000,-25.000000-25.000000,0.000000 0.000000,25.000000 25.000000,0.000000 0.000000,0.000000-75.000000,0.000000 0.000000,0.000000 25.000000,0.000000 0.000000,0.000000-150.000000,0.000000 0.000000,25.000000 100.000000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60900.000000 40300.000000,'-150.000000'0.000000,"100.000000"0.000000,0.000000 0.000000,25.000000 0.000000,0.000000 0.000000,125.000000 0.000000,0.000000 0.000000,75.000000 0.000000,0.000000 0.000000,25.000000 25.000000,0.000000 0.000000,-50.000000-25.000000,0.000000 0.000000,-75.000000-25.000000,0.000000 0.000000,-50.000000 25.000000,0.000000 0.000000,0.000000-25.000000,0.000000 0.000000,-25.000000 0.000000,0.000000 0.000000,-25.000000 25.000000,0.000000 0.000000,-25.000000 50.000000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62850.000000 40000.000000,'100.000000'50.000000,"0.000000"25.000000,0.000000 0.000000,-25.000000 100.000000,0.000000 0.000000,-25.000000 125.000000,0.000000 0.000000,-125.000000 75.000000,0.000000 0.000000,-125.000000 25.000000,0.000000 0.000000,-75.000000 25.000000,0.000000 0.000000,200.000000-325.000000,0.000000 0.000000,-25.000000 0.000000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68550.000000 46450.000000,'100.000000'-100.000000,"-100.000000"75.000000,0.000000 0.000000,25.000000 0.000000,0.000000 0.000000,0.000000-100.000000,0.000000 0.000000,-25.000000-25.000000,0.000000 0.000000,-75.000000 50.000000,0.000000 0.000000,-75.000000 50.000000,0.000000 0.000000,-25.000000 100.000000,0.000000 0.000000,0.000000 100.000000,0.000000 0.000000,75.000000 25.000000,0.000000 0.000000,75.000000-125.000000,0.000000 0.000000,-25.000000 150.000000,0.000000 0.000000,50.000000-125.000000,0.000000 0.000000,25.000000-50.000000,0.000000 0.000000,75.000000-25.000000,0.000000 0.000000,-75.000000 0.000000,0.000000 0.000000,200.000000-125.000000,0.000000 0.000000,-25.000000-75.000000,0.000000 0.000000,-100.000000 75.000000,0.000000 0.000000,-75.000000 75.000000,0.000000 0.000000,-25.000000 75.000000,0.000000 0.000000,0.000000 175.000000,0.000000 0.000000,-25.000000 150.000000,0.000000 0.000000,-25.000000-25.000000,0.000000 0.000000,50.000000-250.000000,0.000000 0.000000,-25.000000 275.000000,0.000000 0.000000,0.000000-200.000000,0.000000 0.000000,25.000000-125.000000,0.000000 0.000000,25.000000-25.000000,0.000000 0.000000,0.000000-100.000000,0.000000 0.000000,0.000000-50.000000,0.000000 0.000000,0.000000 100.000000,0.000000 0.000000,0.000000 0.000000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70100.000000 45750.000000,'50.000000'0.000000,"-25.000000"25.000000,0.000000 0.000000,0.000000 150.000000,0.000000 0.000000,-25.000000 0.000000,0.000000 0.000000,-25.000000 150.000000,0.000000 0.000000,0.000000-175.000000,0.000000 0.000000,25.000000-100.000000,0.000000 0.000000,0.000000-125.000000,0.000000 0.000000,0.000000-25.000000,0.000000 0.000000,0.000000 25.000000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69600.000000 44000.000000,'0.000000'-150.000000,"0.000000"75.000000,0.000000 0.000000,25.000000 75.000000,0.000000 0.000000,25.000000 125.000000,0.000000 0.000000,-25.000000 25.000000,0.000000 0.000000,-25.000000-100.000000,0.000000 0.000000,25.000000 75.000000,0.000000 0.000000,0.000000-100.000000,0.000000 0.000000,150.000000-25.000000,0.000000 0.000000,75.000000-200.000000,0.000000 0.000000,-125.000000-25.000000,0.000000 0.000000,-100.000000 175.000000,0.000000 0.000000,0.000000 50.000000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73850.000000 46000.000000,'100.000000'-200.000000,"-100.000000"125.000000,0.000000 0.000000,-75.000000 25.000000,0.000000 0.000000,0.000000 25.000000,0.000000 0.000000,-100.000000 100.000000,0.000000 0.000000,125.000000-25.000000,0.000000 0.000000,-100.000000 175.000000,0.000000 0.000000,50.000000 25.000000,0.000000 0.000000,50.000000 0.000000,0.000000 0.000000,100.000000-125.000000,0.000000 0.000000,100.000000-75.000000,0.000000 0.000000,75.000000-150.000000,0.000000 0.000000,-25.000000-75.000000,0.000000 0.000000,-75.000000 50.000000,0.000000 0.000000,-100.000000 100.000000,0.000000 0.000000,0.000000-25.000000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75200.000000 44750.000000,'0.000000'-50.000000,"0.000000"25.000000,0.000000 0.000000,0.000000 200.000000,0.000000 0.000000,-25.000000 50.000000,0.000000 0.000000,0.000000-150.000000,0.000000 0.000000,0.000000 175.000000,0.000000 0.000000,0.000000-75.000000,0.000000 0.000000,0.000000 25.000000,0.000000 0.000000,0.000000 0.000000,0.000000 0.000000,25.000000-125.000000,0.000000 0.000000,0.000000-50.000000,0.000000 0.000000,25.000000-150.000000,0.000000 0.000000,50.000000-25.000000,0.000000 0.000000,-50.000000 75.000000,0.000000 0.000000,75.000000-150.000000,0.000000 0.000000,0.000000 100.000000,0.000000 0.000000,-75.000000 100.000000,0.000000 0.000000,50.000000-25.000000,0.000000 0.000000,25.000000 50.000000,0.000000 0.000000,-75.000000 125.000000,0.000000 0.000000,0.000000 25.000000,0.000000 0.000000,-25.000000-100.000000,0.000000 0.000000,0.000000 0.000000,0.000000 0.000000,0.000000 0.000000,0.000000 0.000000,-25.000000 25.000000,0.000000 0.000000,0.000000-25.000000,0.000000 0.000000,25.000000-25.000000,0.000000 0.000000,-25.000000 0.000000,0.000000 0.000000,25.000000 0.000000,0.000000 0.000000,0.000000 0.000000,0.000000 0.000000,-25.000000-25.000000,0.000000 0.000000,50.000000 0.000000,0.000000 0.000000,0.000000-50.000000,0.000000 0.000000,-25.000000 25.000000,0.000000 0.000000,25.000000-25.000000,0.000000 0.000000,25.000000 0.000000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76750.000000 46050.000000,'0.000000'50.000000,"0.000000"50.000000,0.000000 0.000000,-25.000000 0.000000,0.000000 0.000000,25.000000 25.000000,0.000000 0.000000,0.000000-100.000000,0.000000 0.000000,25.000000 50.000000,0.000000 0.000000,-25.000000-50.000000,0.000000 0.000000,50.000000 0.000000,0.000000 0.000000,25.000000 0.000000,0.000000 0.000000,75.000000-150.000000,0.000000 0.000000,-25.000000-25.000000,0.000000 0.000000,-25.000000 25.000000,0.000000 0.000000,-50.000000 50.000000,0.000000 0.000000,-25.000000 50.000000,0.000000 0.000000,-25.000000 50.000000,0.000000 0.000000,-50.000000 150.000000,0.000000 0.000000,25.000000 0.000000,0.000000 0.000000,25.000000-75.000000,0.000000 0.000000,125.000000-75.000000,0.000000 0.000000,-25.000000-75.000000,0.000000 0.000000,-25.000000-25.000000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79900.000000 46250.000000,'0.000000'-50.000000,"0.000000"0.000000,0.000000 0.000000,0.000000 25.000000,0.000000 0.000000,-25.000000 25.000000,0.000000 0.000000,-25.000000-25.000000,0.000000 0.000000,-25.000000 25.000000,0.000000 0.000000,50.000000 0.000000,0.000000 0.000000,-25.000000 25.000000,0.000000 0.000000,0.000000 0.000000,0.000000 0.000000,-50.000000 125.000000,0.000000 0.000000,75.000000-125.000000,0.000000 0.000000,0.000000 25.000000,0.000000 0.000000,0.000000 0.000000,0.000000 0.000000,0.000000 0.000000,0.000000 0.000000,0.000000 0.000000,0.000000 0.000000,25.000000-25.000000,0.000000 0.000000,0.000000 25.000000,0.000000 0.000000,0.000000 25.000000,0.000000 0.000000,0.000000-50.000000,0.000000 0.000000,0.000000 0.000000,0.000000 0.000000,25.000000 0.000000,0.000000 0.000000,0.000000-25.000000,0.000000 0.000000,25.000000 0.000000,0.000000 0.000000,-25.000000 0.000000,0.000000 0.000000,0.000000 0.000000,0.000000 0.000000,25.000000 0.000000,0.000000 0.000000,-25.000000-25.000000,0.000000 0.000000,25.000000 0.000000,0.000000 0.000000,75.000000-75.000000,0.000000 0.000000,-100.000000 75.000000,0.000000 0.000000,75.000000-75.000000,0.000000 0.000000,-75.000000 50.000000,0.000000 0.000000,25.000000-25.000000,0.000000 0.000000,-25.000000 75.000000,0.000000 0.000000,-25.000000-25.000000,0.000000 0.000000,25.000000 25.000000,0.000000 0.000000,-50.000000 100.000000,0.000000 0.000000,0.000000 50.000000,0.000000 0.000000,25.000000-25.000000,0.000000 0.000000,100.000000-75.000000,0.000000 0.000000,25.000000-50.000000,0.000000 0.000000,0.000000-75.000000,0.000000 0.000000,-100.000000 50.000000,0.000000 0.000000,0.000000 0.000000,0.000000 0.000000,25.000000-25.000000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27350.000000 33200.000000,'-50.000000'50.000000,"25.000000"-25.000000,0.000000 0.000000,25.000000 0.000000,0.000000 0.000000,75.000000-25.000000,0.000000 0.000000,50.000000 25.000000,0.000000 0.000000,-50.000000-25.000000,0.000000 0.000000,-50.000000 0.000000,0.000000 0.000000,0.000000 25.000000,0.000000 0.000000,0.000000 0.000000,0.000000 0.000000,-25.000000 25.000000,0.000000 0.000000,0.000000-25.000000,0.000000 0.000000,-75.000000 100.000000,0.000000 0.000000,-25.000000 0.000000,0.000000 0.000000,25.000000 0.000000,0.000000 0.000000,-25.000000-25.000000,0.000000 0.000000,75.000000-50.000000,0.000000 0.000000,0.000000-25.000000,0.000000 0.000000,50.000000 0.000000,0.000000 0.000000,0.000000-25.000000,0.000000 0.000000,75.000000 0.000000,0.000000 0.000000,25.000000-25.000000,0.000000 0.000000,-75.000000 0.000000,0.000000 0.000000,100.000000-50.000000,0.000000 0.000000,-50.000000-25.000000,0.000000 0.000000,-50.000000 50.000000,0.000000 0.000000,-25.000000 25.000000,0.000000 0.000000,-25.000000 0.000000,0.000000 0.000000,0.000000 50.000000,0.000000 0.000000,-50.000000 25.000000,0.000000 0.000000,50.000000-25.000000,0.000000 0.000000,-100.000000 150.000000,0.000000 0.000000,-50.000000 75.000000,0.000000 0.000000,-50.000000 75.000000,0.000000 0.000000,0.000000-75.000000,0.000000 0.000000,125.000000-150.000000,0.000000 0.000000,50.000000-100.000000,0.000000 0.000000,25.000000-25.000000,0.000000 0.000000,25.000000-25.000000,0.000000 0.000000,25.000000 0.000000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81250.000000 46500.000000,'50.000000'-50.000000,"-50.000000"75.000000,0.000000 0.000000,-25.000000 50.000000,0.000000 0.000000,25.000000-25.000000,0.000000 0.000000,-50.000000 100.000000,0.000000 0.000000,50.000000-125.000000,0.000000 0.000000,-25.000000 25.000000,0.000000 0.000000,25.000000-25.000000,0.000000 0.000000,0.000000 0.000000,0.000000 0.000000,0.000000 0.000000,0.000000 0.000000,0.000000 0.000000,0.000000 0.000000,50.000000-100.000000,0.000000 0.000000,-25.000000 50.000000,0.000000 0.000000,0.000000-25.000000,0.000000 0.000000,0.000000 0.000000,0.000000 0.000000,125.000000-150.000000,0.000000 0.000000,-75.000000 125.000000,0.000000 0.000000,-25.000000 50.000000,0.000000 0.000000,0.000000 50.000000,0.000000 0.000000,-50.000000 50.000000,0.000000 0.000000,-25.000000 125.000000,0.000000 0.000000,0.000000-175.000000,0.000000 0.000000,0.000000 50.000000,0.000000 0.000000,25.000000-50.000000,0.000000 0.000000,-25.000000 0.000000,0.000000 0.000000,25.000000 0.000000,0.000000 0.000000,25.000000-50.000000,0.000000 0.000000,50.000000-50.000000,0.000000 0.000000,-50.000000 50.000000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83550.000000 46400.000000,'150.000000'-250.000000,"-150.000000"175.000000,0.000000 0.000000,0.000000 50.000000,0.000000 0.000000,-75.000000 25.000000,0.000000 0.000000,50.000000 0.000000,0.000000 0.000000,0.000000 0.000000,0.000000 0.000000,-25.000000 50.000000,0.000000 0.000000,25.000000-25.000000,0.000000 0.000000,-50.000000 100.000000,0.000000 0.000000,25.000000-75.000000,0.000000 0.000000,-25.000000 100.000000,0.000000 0.000000,50.000000-25.000000,0.000000 0.000000,50.000000-50.000000,0.000000 0.000000,75.000000-75.000000,0.000000 0.000000,50.000000-50.000000,0.000000 0.000000,-25.000000-75.000000,0.000000 0.000000,-50.000000 25.000000,0.000000 0.000000,-75.000000 50.000000,0.000000 0.000000,50.000000-25.000000,0.000000 0.000000,-25.000000 25.000000,0.000000 0.000000,-50.000000 50.000000,0.000000 0.000000,-50.000000 125.000000,0.000000 0.000000,25.000000 125.000000,0.000000 0.000000,-25.000000 125.000000,0.000000 0.000000,25.000000-50.000000,0.000000 0.000000,25.000000-200.000000,0.000000 0.000000,-75.000000 300.000000,0.000000 0.000000,25.000000-225.000000,0.000000 0.000000,50.000000-125.000000,0.000000 0.000000,-50.000000 0.000000,0.000000 0.000000,25.000000-75.000000,0.000000 0.000000,-150.000000-125.000000,0.000000 0.000000,25.000000-125.000000,0.000000 0.000000,75.000000 150.000000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79450.000000 45000.000000,'50.000000'0.000000,"-25.000000"-25.000000,0.000000 0.000000,50.000000-25.000000,0.000000 0.000000,50.000000-50.000000,0.000000 0.000000,25.000000-25.000000,0.000000 0.000000,-25.000000 25.000000,0.000000 0.000000,-25.000000 50.000000,0.000000 0.000000,-75.000000 50.000000,0.000000 0.000000,-25.000000 25.000000,0.000000 0.000000,-25.000000 0.000000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70800.000000 57400.000000,'0.000000'-100.000000,"-25.000000"100.000000,0.000000 0.000000,25.000000 225.000000,0.000000 0.000000,-25.000000 150.000000,0.000000 0.000000,25.000000-25.000000,0.000000 0.000000,0.000000-75.000000,0.000000 0.000000,0.000000-100.000000,0.000000 0.000000,0.000000-125.000000,0.000000 0.000000,50.000000-175.000000,0.000000 0.000000,25.000000-125.000000,0.000000 0.000000,25.000000 0.000000,0.000000 0.000000,-25.000000 100.000000,0.000000 0.000000,-25.000000 75.000000,0.000000 0.000000,-25.000000 50.000000,0.000000 0.000000,-75.000000 75.000000,0.000000 0.000000,-25.000000 75.000000,0.000000 0.000000,0.000000-25.000000,0.000000 0.000000,25.000000-25.000000,0.000000 0.000000,50.000000-25.000000,0.000000 0.000000,25.000000 0.000000,0.000000 0.000000,-25.000000-25.000000,0.000000 0.000000,100.000000 0.000000,0.000000 0.000000,50.000000 0.000000,0.000000 0.000000,-75.000000-25.000000,0.000000 0.000000,-50.000000 0.000000,0.000000 0.000000,50.000000 0.000000,0.000000 0.000000,-75.000000-25.000000,0.000000 0.000000,50.000000-25.000000,0.000000 0.000000,-25.000000 25.000000,0.000000 0.000000,0.000000-25.000000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72450.000000 58850.000000,'0.000000'50.000000,"0.000000"-25.000000,0.000000 0.000000,25.000000 0.000000,0.000000 0.000000,125.000000 0.000000,0.000000 0.000000,0.000000-50.000000,0.000000 0.000000,25.000000-50.000000,0.000000 0.000000,-50.000000 0.000000,0.000000 0.000000,-75.000000 25.000000,0.000000 0.000000,-50.000000 25.000000,0.000000 0.000000,0.000000-50.000000,0.000000 0.000000,-50.000000 25.000000,0.000000 0.000000,25.000000 25.000000,0.000000 0.000000,-75.000000 0.000000,0.000000 0.000000,-25.000000 75.000000,0.000000 0.000000,0.000000 75.000000,0.000000 0.000000,50.000000 50.000000,0.000000 0.000000,50.000000 0.000000,0.000000 0.000000,50.000000 0.000000,0.000000 0.000000,100.000000-25.000000,0.000000 0.000000,50.000000-100.000000,0.000000 0.000000,-50.000000-75.000000,0.000000 0.000000,-75.000000 0.000000,0.000000 0.000000,25.000000-100.000000,0.000000 0.000000,-50.000000 100.000000,0.000000 0.000000,25.000000-100.000000,0.000000 0.000000,-25.000000 100.000000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73100.000000 57050.000000,'-50.000000'-50.000000,"125.000000"125.000000,0.000000 0.000000,50.000000 25.000000,0.000000 0.000000,-25.000000-25.000000,0.000000 0.000000,-50.000000-50.000000,0.000000 0.000000,-25.000000-25.000000,0.000000 0.000000,-25.000000-25.000000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23600.000000 47300.000000,'-50.000000'-300.000000,"25.000000"125.000000,0.000000 0.000000,-75.000000 25.000000,0.000000 0.000000,-50.000000 100.000000,0.000000 0.000000,25.000000 50.000000,0.000000 0.000000,75.000000 0.000000,0.000000 0.000000,-150.000000 125.000000,0.000000 0.000000,25.000000 75.000000,0.000000 0.000000,75.000000 50.000000,0.000000 0.000000,75.000000 25.000000,0.000000 0.000000,50.000000-75.000000,0.000000 0.000000,100.000000-125.000000,0.000000 0.000000,25.000000-75.000000,0.000000 0.000000,-50.000000-75.000000,0.000000 0.000000,50.000000-100.000000,0.000000 0.000000,-25.000000-50.000000,0.000000 0.000000,-100.000000 150.000000,0.000000 0.000000,50.000000-125.000000,0.000000 0.000000,-50.000000 125.000000,0.000000 0.000000,-25.000000 100.000000,0.000000 0.000000,-25.000000 25.000000,0.000000 0.000000,25.000000-25.000000,0.000000 0.000000,0.000000 50.000000,0.000000 0.000000,-25.000000 0.000000,0.000000 0.000000,25.000000-25.000000,0.000000 0.000000,0.000000 150.000000,0.000000 0.000000,0.000000-125.000000,0.000000 0.000000,0.000000-25.000000,0.000000 0.000000,0.000000-25.000000,0.000000 0.000000,25.000000 25.000000,0.000000 0.000000,0.000000-25.000000,0.000000 0.000000,0.000000-25.000000,0.000000 0.000000,25.000000 25.000000,0.000000 0.000000,-25.000000-25.000000,0.000000 0.000000,25.000000 0.000000,0.000000 0.000000,-25.000000 0.000000,0.000000 0.000000,25.000000-25.000000,0.000000 0.000000,0.000000 0.000000,0.000000 0.000000,-25.000000 0.000000,0.000000 0.000000,25.000000-25.000000,0.000000 0.000000,0.000000 25.000000,0.000000 0.000000,-25.000000-25.000000,0.000000 0.000000,25.000000 0.000000,0.000000 0.000000,-25.000000 0.000000,0.000000 0.000000,25.000000 0.000000,0.000000 0.000000,-25.000000 25.000000,0.000000 0.000000,0.000000-25.000000,0.000000 0.000000,25.000000 25.000000,0.000000 0.000000,-25.000000-25.000000,0.000000 0.000000,0.000000 0.000000,0.000000 0.000000,0.000000 25.000000,0.000000 0.000000,0.000000-25.000000,0.000000 0.000000,0.000000-25.000000,0.000000 0.000000,0.000000 50.000000,0.000000 0.000000,0.000000-25.000000,0.000000 0.000000,0.000000 25.000000,0.000000 0.000000,-25.000000 0.000000,0.000000 0.000000,0.000000 0.000000,0.000000 0.000000,50.000000 25.000000,0.000000 0.000000,-50.000000 50.000000,0.000000 0.000000,0.000000 50.000000,0.000000 0.000000,0.000000-50.000000,0.000000 0.000000,0.000000 25.000000,0.000000 0.000000,0.000000 0.000000,0.000000 0.000000,0.000000 0.000000,0.000000 0.000000,0.000000 0.000000,0.000000 0.000000,0.000000-25.000000,0.000000 0.000000,0.000000 25.000000,0.000000 0.000000,-25.000000-25.000000,0.000000 0.000000,25.000000 0.000000,0.000000 0.000000,0.000000-25.000000,0.000000 0.000000,0.000000 0.000000,0.000000 0.000000,0.000000 0.000000,0.000000 0.000000,25.000000-25.000000,0.000000 0.000000,0.000000 0.000000,0.000000 0.000000,0.000000 0.000000,0.000000 0.000000,0.000000 0.000000,0.000000 0.000000,25.000000-125.000000,0.000000 0.000000,-25.000000 75.000000,0.000000 0.000000,0.000000-25.000000,0.000000 0.000000,0.000000 25.000000,0.000000 0.000000,0.000000-25.000000,0.000000 0.000000,-25.000000 25.000000,0.000000 0.000000,25.000000-25.000000,0.000000 0.000000,0.000000 25.000000,0.000000 0.000000,0.000000-25.000000,0.000000 0.000000,0.000000 50.000000,0.000000 0.000000,0.000000-25.000000,0.000000 0.000000,-25.000000 25.000000,0.000000 0.000000,25.000000 0.000000,0.000000 0.000000,0.000000 0.000000,0.000000 0.000000,0.000000 25.000000,0.000000 0.000000,0.000000 0.000000,0.000000 0.000000,0.000000 0.000000,0.000000 0.000000,0.000000 0.000000,0.000000 0.000000,0.000000 25.000000,0.000000 0.000000,0.000000 0.000000,0.000000 0.000000,-25.000000 25.000000,0.000000 0.000000,25.000000 0.000000,0.000000 0.000000,0.000000 0.000000,0.000000 0.000000,-25.000000 25.000000,0.000000 0.000000,0.000000 0.000000,0.000000 0.000000,0.000000 0.000000,0.000000 0.000000,0.000000-25.000000,0.000000 0.000000,0.000000 25.000000,0.000000 0.000000,0.000000-25.000000,0.000000 0.000000,0.000000-25.000000,0.000000 0.000000,0.000000 0.000000,0.000000 0.000000,0.000000 0.000000,0.000000 0.000000,0.000000 0.000000,0.000000 0.000000,-25.000000-50.000000,0.000000 0.000000,25.000000 0.000000,0.000000 0.000000,0.000000-25.000000,0.000000 0.000000,0.000000 25.000000,0.000000 0.000000,0.000000-50.000000,0.000000 0.000000,-25.000000 25.000000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22300.000000 44550.000000,'-50.000000'0.000000,"-25.000000"50.000000,0.000000 0.000000,75.000000-25.000000,0.000000 0.000000,25.000000-25.000000,0.000000 0.000000,0.000000 0.000000,0.000000 0.000000,0.000000 0.000000,0.000000 0.000000,25.000000 0.000000,0.000000 0.000000,100.000000 0.000000,0.000000 0.000000,-75.000000 0.000000,0.000000 0.000000,0.000000 0.000000,0.000000 0.000000,-25.000000 0.000000,0.000000 0.000000,50.000000-25.000000,0.000000 0.000000,-50.000000 25.000000,0.000000 0.000000,225.000000-75.000000,0.000000 0.000000,-200.000000 50.000000,0.000000 0.000000,-50.000000 25.000000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28500.000000 46650.000000,'-50.000000'-150.000000,"50.000000"125.000000,0.000000 0.000000,0.000000 125.000000,0.000000 0.000000,0.000000 150.000000,0.000000 0.000000,0.000000-50.000000,0.000000 0.000000,0.000000-150.000000,0.000000 0.000000,0.000000 175.000000,0.000000 0.000000,0.000000-125.000000,0.000000 0.000000,25.000000-100.000000,0.000000 0.000000,50.000000-150.000000,0.000000 0.000000,25.000000-150.000000,0.000000 0.000000,0.000000 50.000000,0.000000 0.000000,0.000000 100.000000,0.000000 0.000000,-50.000000 125.000000,0.000000 0.000000,75.000000-25.000000,0.000000 0.000000,0.000000 50.000000,0.000000 0.000000,-50.000000 150.000000,0.000000 0.000000,-75.000000 100.000000,0.000000 0.000000,-25.000000-25.000000,0.000000 0.000000,0.000000-175.000000,0.000000 0.000000,25.000000 0.000000,0.000000 0.000000,0.000000 0.000000,0.000000 0.000000,-25.000000-25.000000,0.000000 0.000000,25.000000 0.000000,0.000000 0.000000,0.000000-75.000000,0.000000 0.000000,0.000000 25.000000,0.000000 0.000000,50.000000-125.000000,0.000000 0.000000,-25.000000 75.000000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31000.000000 46500.000000,'50.000000'150.000000,"-50.000000"25.000000,0.000000 0.000000,25.000000 50.000000,0.000000 0.000000,-25.000000-50.000000,0.000000 0.000000,0.000000-150.000000,0.000000 0.000000,0.000000 0.000000,0.000000 0.000000,0.000000 0.000000,0.000000 0.000000,25.000000 0.000000,0.000000 0.000000,-25.000000-175.000000,0.000000 0.000000,25.000000 100.000000,0.000000 0.000000,-25.000000-25.000000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29250.000000 34750.000000,'-50.000000'0.000000,"25.000000"25.000000,0.000000 0.000000,0.000000 25.000000,0.000000 0.000000,-25.000000 75.000000,0.000000 0.000000,0.000000-25.000000,0.000000 0.000000,25.000000-50.000000,0.000000 0.000000,-100.000000 125.000000,0.000000 0.000000,0.000000-25.000000,0.000000 0.000000,50.000000-100.000000,0.000000 0.000000,50.000000-75.000000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31000.000000 45300.000000,'50.000000'-100.000000,"50.000000"-25.000000,0.000000 0.000000,-75.000000 75.000000,0.000000 0.000000,125.000000-100.000000,0.000000 0.000000,-50.000000 50.000000,0.000000 0.000000,-50.000000 100.000000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46200.000000 56100.000000,'-100.000000'-50.000000,"150.000000"25.000000,0.000000 0.000000,-25.000000 25.000000,0.000000 0.000000,100.000000 200.000000,0.000000 0.000000,-50.000000-75.000000,0.000000 0.000000,-25.000000-75.000000,0.000000 0.000000,75.000000-50.000000,0.000000 0.000000,0.000000-175.000000,0.000000 0.000000,75.000000-100.000000,0.000000 0.000000,-125.000000 200.000000,0.000000 0.000000,-50.000000 100.000000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52300.000000 55650.000000,'100.000000'0.000000,"25.000000"0.000000,0.000000 0.000000,50.000000 25.000000,0.000000 0.000000,25.000000-25.000000,0.000000 0.000000,-25.000000 0.000000,0.000000 0.000000,-25.000000 0.000000,0.000000 0.000000,0.000000 0.000000,0.000000 0.000000,-75.000000 25.000000,0.000000 0.000000,-25.000000 0.000000,0.000000 0.000000,25.000000-25.000000,0.000000 0.000000,50.000000 0.000000,0.000000 0.000000,-75.000000 0.000000,0.000000 0.000000,100.000000 0.000000,0.000000 0.000000,-25.000000-25.000000,0.000000 0.000000,25.000000 25.000000,0.000000 0.000000,0.000000 0.000000,0.000000 0.000000,50.000000-50.000000,0.000000 0.000000,-150.000000 25.000000,0.000000 0.000000,25.000000 0.000000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57700.000000 55550.000000,'350.000000'-50.000000,"-250.000000"25.000000,0.000000 0.000000,25.000000-25.000000,0.000000 0.000000,25.000000 25.000000,0.000000 0.000000,-25.000000 25.000000,0.000000 0.000000,-100.000000 0.000000,0.000000 0.000000,0.000000 0.000000,0.000000 0.000000,25.000000 0.000000,0.000000 0.000000,-25.000000 0.000000,0.000000 0.000000,0.000000 0.000000,0.000000 0.000000,25.000000 0.000000,0.000000 0.000000,-25.000000 0.000000,0.000000 0.000000,0.000000 0.000000,0.000000 0.000000,25.000000-25.000000,0.000000 0.000000,-25.000000 25.000000,0.000000 0.000000,0.000000 0.000000,0.000000 0.000000,0.000000-25.000000,0.000000 0.000000,0.000000 25.000000,0.000000 0.000000,0.000000 0.000000,0.000000 0.000000,0.000000 0.000000,0.000000 0.000000,25.000000 0.000000,0.000000 0.000000,-25.000000 0.000000,0.000000 0.000000,0.000000 0.000000,0.000000 0.000000,0.000000 0.000000,0.000000 0.000000,0.000000 0.000000,0.000000 0.000000,0.000000 0.000000,0.000000 0.000000,0.000000 0.000000,0.000000 0.000000,0.000000 0.000000,0.000000 0.000000,0.000000-25.000000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59800.000000 50300.000000,'50.000000'-300.000000,"-50.000000"250.000000,0.000000 0.000000,0.000000 25.000000,0.000000 0.000000,-25.000000 0.000000,0.000000 0.000000,25.000000 50.000000,0.000000 0.000000,-25.000000 175.000000,0.000000 0.000000,0.000000 50.000000,0.000000 0.000000,0.000000 25.000000,0.000000 0.000000,0.000000-100.000000,0.000000 0.000000,-50.000000-25.000000,0.000000 0.000000,-50.000000-100.000000,0.000000 0.000000,-50.000000-75.000000,0.000000 0.000000,50.000000-125.000000,0.000000 0.000000,100.000000 50.000000,0.000000 0.000000,0.000000 25.000000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61350.000000 50900.000000,'-50.000000'-100.000000,"50.000000"50.000000,0.000000 0.000000,-25.000000-25.000000,0.000000 0.000000,-25.000000 25.000000,0.000000 0.000000,-50.000000 25.000000,0.000000 0.000000,0.000000 75.000000,0.000000 0.000000,25.000000 100.000000,0.000000 0.000000,-25.000000 25.000000,0.000000 0.000000,50.000000 75.000000,0.000000 0.000000,25.000000-100.000000,0.000000 0.000000,50.000000-75.000000,0.000000 0.000000,100.000000-75.000000,0.000000 0.000000,0.000000-150.000000,0.000000 0.000000,0.000000-50.000000,0.000000 0.000000,-50.000000 75.000000,0.000000 0.000000,-75.000000 100.000000,0.000000 0.000000,0.000000 150.000000,0.000000 0.000000,-25.000000 50.000000,0.000000 0.000000,25.000000-50.000000,0.000000 0.000000,75.000000-75.000000,0.000000 0.000000,50.000000-75.000000,0.000000 0.000000,0.000000-125.000000,0.000000 0.000000,-25.000000-25.000000,0.000000 0.000000,-50.000000 75.000000,0.000000 0.000000,-25.000000 100.000000,0.000000 0.000000,0.000000-50.000000,0.000000 0.000000,-25.000000 200.000000,0.000000 0.000000,0.000000 25.000000,0.000000 0.000000,-25.000000-50.000000,0.000000 0.000000,25.000000-75.000000,0.000000 0.000000,25.000000-100.000000,0.000000 0.000000,25.000000-75.000000,0.000000 0.000000,-25.000000 75.000000,0.000000 0.000000,50.000000-50.000000,0.000000 0.000000,-75.000000 75.000000,0.000000 0.000000,75.000000-50.000000,0.000000 0.000000,0.000000 75.000000,0.000000 0.000000,-25.000000 50.000000,0.000000 0.000000,-50.000000 75.000000,0.000000 0.000000,0.000000 25.000000,0.000000 0.000000,0.000000-100.000000,0.000000 0.000000,0.000000-25.000000,0.000000 0.000000,-25.000000 0.000000,0.000000 0.000000,50.000000-75.000000,0.000000 0.000000,0.000000 25.000000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63400.000000 51100.000000,'0.000000'-50.000000,"0.000000"75.000000,0.000000 0.000000,0.000000 75.000000,0.000000 0.000000,0.000000 0.000000,0.000000 0.000000,0.000000-50.000000,0.000000 0.000000,0.000000 75.000000,0.000000 0.000000,0.000000-75.000000,0.000000 0.000000,25.000000-50.000000,0.000000 0.000000,50.000000-50.000000,0.000000 0.000000,25.000000-50.000000,0.000000 0.000000,-25.000000-25.000000,0.000000 0.000000,-25.000000 50.000000,0.000000 0.000000,-25.000000 75.000000,0.000000 0.000000,-25.000000-25.000000,0.000000 0.000000,0.000000 125.000000,0.000000 0.000000,0.000000 25.000000,0.000000 0.000000,0.000000-50.000000,0.000000 0.000000,75.000000-25.000000,0.000000 0.000000,50.000000-50.000000,0.000000 0.000000,25.000000-75.000000,0.000000 0.000000,25.000000-50.000000,0.000000 0.000000,-50.000000 25.000000,0.000000 0.000000,-50.000000 25.000000,0.000000 0.000000,-75.000000 50.000000,0.000000 0.000000,25.000000-25.000000,0.000000 0.000000,-25.000000 0.000000,0.000000 0.000000,-75.000000 25.000000,0.000000 0.000000,0.000000 25.000000,0.000000 0.000000,0.000000 75.000000,0.000000 0.000000,0.000000 50.000000,0.000000 0.000000,25.000000 25.000000,0.000000 0.000000,25.000000-25.000000,0.000000 0.000000,25.000000-100.000000,0.000000 0.000000,0.000000 25.000000,0.000000 0.000000,50.000000-50.000000,0.000000 0.000000,-25.000000 0.000000,0.000000 0.000000,100.000000-100.000000,0.000000 0.000000,0.000000-50.000000,0.000000 0.000000,-50.000000 50.000000,0.000000 0.000000,-50.000000 75.000000,0.000000 0.000000,-25.000000 50.000000,0.000000 0.000000,0.000000 75.000000,0.000000 0.000000,-25.000000-50.000000,0.000000 0.000000,0.000000 50.000000,0.000000 0.000000,25.000000-50.000000,0.000000 0.000000,50.000000-25.000000,0.000000 0.000000,-25.000000-25.000000,0.000000 0.000000,25.000000-100.000000,0.000000 0.000000,0.000000 50.000000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66350.000000 50950.000000,'50.000000'0.000000,"-50.000000"25.000000,0.000000 0.000000,0.000000 0.000000,0.000000 0.000000,0.000000 75.000000,0.000000 0.000000,0.000000-75.000000,0.000000 0.000000,0.000000 100.000000,0.000000 0.000000,0.000000-25.000000,0.000000 0.000000,0.000000-75.000000,0.000000 0.000000,0.000000-50.000000,0.000000 0.000000,50.000000-125.000000,0.000000 0.000000,25.000000 0.000000,0.000000 0.000000,-25.000000 100.000000,0.000000 0.000000,-25.000000 50.000000,0.000000 0.000000,25.000000-25.000000,0.000000 0.000000,-25.000000 0.000000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67200.000000 50900.000000,'50.000000'50.000000,"-50.000000"0.000000,0.000000 0.000000,0.000000 25.000000,0.000000 0.000000,0.000000 0.000000,0.000000 0.000000,0.000000-50.000000,0.000000 0.000000,0.000000 0.000000,0.000000 0.000000,0.000000 0.000000,0.000000 0.000000,0.000000 0.000000,0.000000 0.000000,0.000000 0.000000,0.000000 0.000000,50.000000-25.000000,0.000000 0.000000,-25.000000-25.000000,0.000000 0.000000,25.000000-75.000000,0.000000 0.000000,-25.000000 75.000000,0.000000 0.000000,25.000000-125.000000,0.000000 0.000000,25.000000 50.000000,0.000000 0.000000,-75.000000 50.000000,0.000000 0.000000,0.000000 25.000000,0.000000 0.000000,0.000000 50.000000,0.000000 0.000000,0.000000 0.000000,0.000000 0.000000,-25.000000 0.000000,0.000000 0.000000,-50.000000 150.000000,0.000000 0.000000,50.000000-100.000000,0.000000 0.000000,0.000000 25.000000,0.000000 0.000000,0.000000 0.000000,0.000000 0.000000,-100.000000 175.000000,0.000000 0.000000,75.000000-150.000000,0.000000 0.000000,-75.000000 100.000000,0.000000 0.000000,100.000000-150.000000,0.000000 0.000000,-25.000000 25.000000,0.000000 0.000000,25.000000-100.000000,0.000000 0.000000,0.000000 0.000000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14900.000000 49200.000000,'-50.000000'-50.000000,"75.000000"100.000000,0.000000 0.000000,75.000000 150.000000,0.000000 0.000000,50.000000 100.000000,0.000000 0.000000,0.000000-50.000000,0.000000 0.000000,-50.000000-100.000000,0.000000 0.000000,-50.000000-75.000000,0.000000 0.000000,-50.000000-175.000000,0.000000 0.000000,0.000000 50.000000,0.000000 0.000000,0.000000-300.000000,0.000000 0.000000,0.000000 75.000000,0.000000 0.000000,0.000000 200.000000,0.000000 0.000000,0.000000-150.000000,0.000000 0.000000,0.000000 150.000000,0.000000 0.000000,0.000000 125.000000,0.000000 0.000000,-100.000000 200.000000,0.000000 0.000000,75.000000-150.000000,0.000000 0.000000,-25.000000-25.000000,0.000000 0.000000,25.000000 0.000000,0.000000 0.000000,-25.000000 25.000000,0.000000 0.000000,25.000000-25.000000,0.000000 0.000000,-25.000000 0.000000,0.000000 0.000000,25.000000 0.000000,0.000000 0.000000,-25.000000 50.000000,0.000000 0.000000,25.000000-75.000000,0.000000 0.000000,0.000000-25.000000,0.000000 0.000000,0.000000 25.000000,0.000000 0.000000,-50.000000 25.000000,0.000000 0.000000,0.000000-75.000000,0.000000 0.000000,75.000000-25.000000,0.000000 0.000000,-25.000000 0.000000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28800.000000 35400.000000,'150.000000'100.000000,"-75.000000"-50.000000,0.000000 0.000000,25.000000 25.000000,0.000000 0.000000,-25.000000-50.000000,0.000000 0.000000,-75.000000 0.000000,0.000000 0.000000,0.000000-50.000000,0.000000 0.000000,0.000000-25.000000,0.000000 0.000000,-25.000000 0.000000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14400.000000 50300.000000,'200.000000'-50.000000,"-150.000000"50.000000,0.000000 0.000000,0.000000 0.000000,0.000000 0.000000,-25.000000 0.000000,0.000000 0.000000,25.000000 0.000000,0.000000 0.000000,0.000000 0.000000,0.000000 0.000000,0.000000 0.000000,0.000000 0.000000,0.000000 0.000000,0.000000 0.000000,0.000000 0.000000,0.000000 0.000000,-25.000000 0.000000,0.000000 0.000000,25.000000 0.000000,0.000000 0.000000,-25.000000 0.000000,0.000000 0.000000,0.000000 0.000000,0.000000 0.000000,25.000000-25.000000,0.000000 0.000000,0.000000 0.000000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17000.000000 30750.000000,'0.000000'-50.000000,"50.000000"-50.000000,0.000000 0.000000,-50.000000 75.000000,0.000000 0.000000,0.000000-75.000000,0.000000 0.000000,25.000000-25.000000,0.000000 0.000000,-75.000000 25.000000,0.000000 0.000000,-75.000000 75.000000,0.000000 0.000000,0.000000 50.000000,0.000000 0.000000,100.000000 0.000000,0.000000 0.000000,-100.000000 100.000000,0.000000 0.000000,75.000000-75.000000,0.000000 0.000000,-25.000000 150.000000,0.000000 0.000000,75.000000-175.000000,0.000000 0.000000,-25.000000 200.000000,0.000000 0.000000,50.000000-150.000000,0.000000 0.000000,-25.000000-50.000000,0.000000 0.000000,125.000000-25.000000,0.000000 0.000000,50.000000-125.000000,0.000000 0.000000,-25.000000-75.000000,0.000000 0.000000,-75.000000 100.000000,0.000000 0.000000,-75.000000 75.000000,0.000000 0.000000,0.000000 100.000000,0.000000 0.000000,0.000000-25.000000,0.000000 0.000000,-75.000000 175.000000,0.000000 0.000000,75.000000-125.000000,0.000000 0.000000,-75.000000 175.000000,0.000000 0.000000,75.000000-150.000000,0.000000 0.000000,-100.000000 225.000000,0.000000 0.000000,75.000000-225.000000,0.000000 0.000000,-25.000000 250.000000,0.000000 0.000000,50.000000-250.000000,0.000000 0.000000,25.000000-150.000000,0.000000 0.000000,0.000000 0.000000,0.000000 0.000000,25.000000-150.000000,0.000000 0.000000,-25.000000 125.000000,0.000000 0.000000,0.000000-25.000000,0.000000 0.000000,0.000000 0.000000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17800.000000 30700.000000,'0.000000'-50.000000,"-25.000000"150.000000,0.000000 0.000000,-25.000000 150.000000,0.000000 0.000000,25.000000-200.000000,0.000000 0.000000,25.000000 0.000000,0.000000 0.000000,0.000000 200.000000,0.000000 0.000000,25.000000-175.000000,0.000000 0.000000,100.000000-125.000000,0.000000 0.000000,-100.000000 0.000000,0.000000 0.000000,50.000000-100.000000,0.000000 0.000000,-50.000000 100.000000,0.000000 0.000000,0.000000-25.000000,0.000000 0.000000,25.000000-75.000000,0.000000 0.000000,-25.000000 125.000000,0.000000 0.000000,0.000000-50.000000,0.000000 0.000000,0.000000 50.000000,0.000000 0.000000,0.000000 125.000000,0.000000 0.000000,-25.000000 100.000000,0.000000 0.000000,-25.000000-50.000000,0.000000 0.000000,25.000000-125.000000,0.000000 0.000000,25.000000 50.000000,0.000000 0.000000,75.000000-125.000000,0.000000 0.000000,-75.000000 25.000000,0.000000 0.000000,0.000000-75.000000,0.000000 0.000000,0.000000 50.000000,0.000000 0.000000,-25.000000 25.000000,0.000000 0.000000,25.000000-25.000000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18950.000000 31100.000000,'0.000000'50.000000,"0.000000"0.000000,0.000000 0.000000,25.000000-25.000000,0.000000 0.000000,0.000000-25.000000,0.000000 0.000000,0.000000 25.000000,0.000000 0.000000,0.000000-25.000000,0.000000 0.000000,0.000000 0.000000,0.000000 0.000000,0.000000 0.000000,0.000000 0.000000,0.000000 0.000000,0.000000 0.000000,50.000000 0.000000,0.000000 0.000000,-50.000000-25.000000,0.000000 0.000000,0.000000 0.000000,0.000000 0.000000,0.000000 0.000000,0.000000 0.000000,0.000000 0.000000,0.000000 0.000000,0.000000 0.000000,0.000000 0.000000,0.000000-25.000000,0.000000 0.000000,0.000000 25.000000,0.000000 0.000000,0.000000 0.000000,0.000000 0.000000,0.000000-25.000000,0.000000 0.000000,-25.000000 25.000000,0.000000 0.000000,0.000000 0.000000,0.000000 0.000000,0.000000 0.000000,0.000000 0.000000,-25.000000 0.000000,0.000000 0.000000,0.000000 25.000000,0.000000 0.000000,0.000000 0.000000,0.000000 0.000000,-25.000000 0.000000,0.000000 0.000000,25.000000 25.000000,0.000000 0.000000,0.000000 0.000000,0.000000 0.000000,-25.000000 50.000000,0.000000 0.000000,25.000000-25.000000,0.000000 0.000000,0.000000-25.000000,0.000000 0.000000,-25.000000 50.000000,0.000000 0.000000,25.000000-25.000000,0.000000 0.000000,25.000000 0.000000,0.000000 0.000000,0.000000 0.000000,0.000000 0.000000,0.000000-25.000000,0.000000 0.000000,0.000000 25.000000,0.000000 0.000000,0.000000-25.000000,0.000000 0.000000,0.000000 0.000000,0.000000 0.000000,25.000000 0.000000,0.000000 0.000000,0.000000-25.000000,0.000000 0.000000,0.000000 25.000000,0.000000 0.000000,0.000000-25.000000,0.000000 0.000000,25.000000 0.000000,0.000000 0.000000,0.000000-25.000000,0.000000 0.000000,-25.000000 0.000000,0.000000 0.000000,25.000000 0.000000,0.000000 0.000000,0.000000-25.000000,0.000000 0.000000,-25.000000 0.000000,0.000000 0.000000,25.000000 0.000000,0.000000 0.000000,-25.000000 0.000000,0.000000 0.000000,25.000000 0.000000,0.000000 0.000000,-25.000000 0.000000,0.000000 0.000000,0.000000 25.000000,0.000000 0.000000,0.000000-25.000000,0.000000 0.000000,25.000000 25.000000,0.000000 0.000000,-25.000000-50.000000,0.000000 0.000000,0.000000 50.000000,0.000000 0.000000,0.000000 25.000000,0.000000 0.000000,-25.000000-25.000000,0.000000 0.000000,0.000000 0.000000,0.000000 0.000000,-25.000000 50.000000,0.000000 0.000000,0.000000 0.000000,0.000000 0.000000,0.000000 0.000000,0.000000 0.000000,0.000000 25.000000,0.000000 0.000000,0.000000-25.000000,0.000000 0.000000,25.000000 25.000000,0.000000 0.000000,-25.000000 0.000000,0.000000 0.000000,25.000000 0.000000,0.000000 0.000000,0.000000-25.000000,0.000000 0.000000,0.000000 0.000000,0.000000 0.000000,0.000000 0.000000,0.000000 0.000000,25.000000-25.000000,0.000000 0.000000,25.000000 50.000000,0.000000 0.000000,-50.000000-25.000000,0.000000 0.000000,25.000000-25.000000,0.000000 0.000000,25.000000 25.000000,0.000000 0.000000,-25.000000 0.000000,0.000000 0.000000,-25.000000 0.000000,0.000000 0.000000,25.000000-25.000000,0.000000 0.000000,0.000000 25.000000,0.000000 0.000000,-25.000000 0.000000,0.000000 0.000000,-50.000000 50.000000,0.000000 0.000000,25.000000-75.000000,0.000000 0.000000,-25.000000 25.000000,0.000000 0.000000,25.000000 0.000000,0.000000 0.000000,-25.000000 0.000000,0.000000 0.000000,25.000000-25.000000,0.000000 0.000000,0.000000 25.000000,0.000000 0.000000,-25.000000-25.000000,0.000000 0.000000,0.000000-25.000000,0.000000 0.000000,50.000000-25.000000,0.000000 0.000000,0.000000 0.000000,0.000000 0.000000,25.000000-25.000000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20800.000000 30400.000000,'0.000000'50.000000,"25.000000"-50.000000,0.000000 0.000000,0.000000 25.000000,0.000000 0.000000,0.000000-25.000000,0.000000 0.000000,0.000000 0.000000,0.000000 0.000000,0.000000 0.000000,0.000000 0.000000,25.000000 0.000000,0.000000 0.000000,-25.000000 0.000000,0.000000 0.000000,0.000000 0.000000,0.000000 0.000000,50.000000 0.000000,0.000000 0.000000,-50.000000-25.000000,0.000000 0.000000,0.000000 25.000000,0.000000 0.000000,0.000000-25.000000,0.000000 0.000000,0.000000 0.000000,0.000000 0.000000,0.000000 25.000000,0.000000 0.000000,-25.000000-25.000000,0.000000 0.000000,25.000000 0.000000,0.000000 0.000000,-25.000000 0.000000,0.000000 0.000000,-25.000000 25.000000,0.000000 0.000000,0.000000 0.000000,0.000000 0.000000,0.000000 25.000000,0.000000 0.000000,25.000000 0.000000,0.000000 0.000000,-25.000000 0.000000,0.000000 0.000000,25.000000 25.000000,0.000000 0.000000,-25.000000-25.000000,0.000000 0.000000,25.000000 50.000000,0.000000 0.000000,-25.000000-25.000000,0.000000 0.000000,0.000000 75.000000,0.000000 0.000000,25.000000 25.000000,0.000000 0.000000,-25.000000-75.000000,0.000000 0.000000,25.000000 175.000000,0.000000 0.000000,25.000000-225.000000,0.000000 0.000000,50.000000-150.000000,0.000000 0.000000,0.000000-75.000000,0.000000 0.000000,-50.000000 125.000000,0.000000 0.000000,0.000000 0.000000,0.000000 0.000000,25.000000-75.000000,0.000000 0.000000,-25.000000 75.000000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22500.000000 29600.000000,'-50.000000'0.000000,"50.000000"25.000000,0.000000 0.000000,-25.000000-25.000000,0.000000 0.000000,50.000000 0.000000,0.000000 0.000000,-25.000000 25.000000,0.000000 0.000000,25.000000 0.000000,0.000000 0.000000,-25.000000 0.000000,0.000000 0.000000,25.000000 0.000000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22500.000000 30350.000000,'-50.000000'100.000000,"50.000000"-75.000000,0.000000 0.000000,0.000000 0.000000,0.000000 0.000000,-25.000000 75.000000,0.000000 0.000000,0.000000-75.000000,0.000000 0.000000,25.000000 25.000000,0.000000 0.000000,-25.000000 25.000000,0.000000 0.000000,25.000000-25.000000,0.000000 0.000000,-25.000000-25.000000,0.000000 0.000000,25.000000 25.000000,0.000000 0.000000,0.000000 0.000000,0.000000 0.000000,-25.000000 25.000000,0.000000 0.000000,25.000000-25.000000,0.000000 0.000000,0.000000-25.000000,0.000000 0.000000,0.000000 0.000000,0.000000 0.000000,25.000000-75.000000,0.000000 0.000000,0.000000 25.000000,0.000000 0.000000,0.000000-25.000000,0.000000 0.000000,0.000000 0.000000,0.000000 0.000000,0.000000 0.000000,0.000000 0.000000,0.000000 0.000000,0.000000 0.000000,0.000000 0.000000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22950.000000 30550.000000,'0.000000'50.000000,"0.000000"-25.000000,0.000000 0.000000,0.000000 0.000000,0.000000 0.000000,0.000000 25.000000,0.000000 0.000000,0.000000-25.000000,0.000000 0.000000,0.000000 0.000000,0.000000 0.000000,0.000000 50.000000,0.000000 0.000000,0.000000-50.000000,0.000000 0.000000,0.000000 0.000000,0.000000 0.000000,25.000000 0.000000,0.000000 0.000000,-25.000000 0.000000,0.000000 0.000000,25.000000-25.000000,0.000000 0.000000,0.000000 0.000000,0.000000 0.000000,0.000000 0.000000,0.000000 0.000000,0.000000-25.000000,0.000000 0.000000,-25.000000 0.000000,0.000000 0.000000,25.000000 0.000000,0.000000 0.000000,-25.000000-25.000000,0.000000 0.000000,25.000000 25.000000,0.000000 0.000000,-25.000000-25.000000,0.000000 0.000000,0.000000 25.000000,0.000000 0.000000,25.000000-25.000000,0.000000 0.000000,-25.000000 25.000000,0.000000 0.000000,0.000000-25.000000,0.000000 0.000000,25.000000 25.000000,0.000000 0.000000,-25.000000 0.000000,0.000000 0.000000,25.000000 0.000000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23550.000000 30450.000000,'0.000000'50.000000,"25.000000"-25.000000,0.000000 0.000000,-25.000000 0.000000,0.000000 0.000000,0.000000 25.000000,0.000000 0.000000,0.000000-25.000000,0.000000 0.000000,0.000000 0.000000,0.000000 0.000000,0.000000 25.000000,0.000000 0.000000,0.000000-25.000000,0.000000 0.000000,0.000000 50.000000,0.000000 0.000000,0.000000-25.000000,0.000000 0.000000,0.000000-25.000000,0.000000 0.000000,0.000000 0.000000,0.000000 0.000000,50.000000-50.000000,0.000000 0.000000,-50.000000-25.000000,0.000000 0.000000,25.000000 25.000000,0.000000 0.000000,0.000000-25.000000,0.000000 0.000000,0.000000 0.000000,0.000000 0.000000,0.000000 25.000000,0.000000 0.000000,-25.000000 0.000000,0.000000 0.000000,25.000000-25.000000,0.000000 0.000000,0.000000 25.000000,0.000000 0.000000,0.000000 0.000000,0.000000 0.000000,0.000000 0.000000,0.000000 0.000000,-25.000000 0.000000,0.000000 0.000000,25.000000 25.000000,0.000000 0.000000,0.000000 0.000000,0.000000 0.000000,0.000000 0.000000,0.000000 0.000000,0.000000 0.000000,0.000000 0.000000,0.000000 50.000000,0.000000 0.000000,-25.000000 0.000000,0.000000 0.000000,0.000000-25.000000,0.000000 0.000000,0.000000 25.000000,0.000000 0.000000,0.000000 0.000000,0.000000 0.000000,0.000000-25.000000,0.000000 0.000000,0.000000 25.000000,0.000000 0.000000,0.000000-25.000000,0.000000 0.000000,0.000000 0.000000,0.000000 0.000000,0.000000 0.000000,0.000000 0.000000,0.000000 0.000000,0.000000 0.000000,25.000000-25.000000,0.000000 0.000000,0.000000-25.000000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25400.000000 30200.000000,'0.000000'-50.000000,"25.000000"50.000000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2-02-22T00:55:47"/>
    </inkml:context>
    <inkml:brush xml:id="br0">
      <inkml:brushProperty name="width" value="0.04582" units="cm"/>
      <inkml:brushProperty name="height" value="0.04582" units="cm"/>
      <inkml:brushProperty name="color" value="#FF0000"/>
    </inkml:brush>
  </inkml:definitions>
  <inkml:trace contextRef="#ctx0" brushRef="#br0">33850.000000 49783.000000 1000,'17.000000'-16.000000'-66,"-2.000000"5.000000"17 ,-1.000000 4.000000 17,-1.000000 5.000000 17,1.000000 2.000000 10,4.000000-1.000000 1,5.000000-1.000000 1,4.000000-1.000000 3,5.000000 0.000000 0,4.000000 0.000000 1,4.000000 0.000000 1,5.000000 1.000000 0,3.000000-2.000000 0,2.000000 2.000000 0,3.000000-1.000000 1,2.000000 0.000000-1,-1.000000 0.000000 1,-4.000000 0.000000 0,-3.000000 0.000000 0,-4.000000 0.000000 0,-3.000000 0.000000 0,-2.000000 1.000000 0,-3.000000 1.000000-1,-1.000000 1.000000 1,-2.000000 0.000000 0,-2.000000 1.000000 1,-2.000000 1.000000 0,0.000000 1.000000 0,-4.000000 0.000000 1,-3.000000 0.000000-1,-4.000000 0.000000-1,-3.000000 0.000000 1,-6.000000 0.000000-3,-7.000000 0.000000-2,-8.000000-1.000000-3,-7.000000 2.000000-3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29750.000000 34150.000000,'50.000000'-50.000000,"-50.000000"25.000000,0.000000 0.000000,25.000000 25.000000,0.000000 0.000000,0.000000 0.000000,0.000000 0.000000,-25.000000 50.000000,0.000000 0.000000,0.000000-25.000000,0.000000 0.000000,25.000000 50.000000,0.000000 0.000000,-25.000000-50.000000,0.000000 0.000000,0.000000 25.000000,0.000000 0.000000,0.000000-25.000000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25450.000000 30800.000000,'0.000000'50.000000,"0.000000"-25.000000,0.000000 0.000000,25.000000-25.000000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28050.000000 44000.000000,'-50.000000'50.000000,"75.000000"25.000000,0.000000 0.000000,50.000000-25.000000,0.000000 0.000000,-50.000000-25.000000,0.000000 0.000000,100.000000 25.000000,0.000000 0.000000,-50.000000-50.000000,0.000000 0.000000,-50.000000 0.000000,0.000000 0.000000,0.000000 25.000000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27550.000000 44950.000000,'100.000000'0.000000,"-50.000000"25.000000,0.000000 0.000000,-25.000000-25.000000,0.000000 0.000000,125.000000 25.000000,0.000000 0.000000,-75.000000 0.000000,0.000000 0.000000,50.000000 0.000000,0.000000 0.000000,-100.000000-25.000000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27550.000000 46150.000000,'0.000000'50.000000,"-25.000000"0.000000,0.000000 0.000000,50.000000-25.000000,0.000000 0.000000,75.000000-25.000000,0.000000 0.000000,75.000000-50.000000,0.000000 0.000000,0.000000-50.000000,0.000000 0.000000,-50.000000-25.000000,0.000000 0.000000,-75.000000 50.000000,0.000000 0.000000,-25.000000 50.000000,0.000000 0.000000,-50.000000 25.000000,0.000000 0.000000,0.000000 50.000000,0.000000 0.000000,0.000000-25.000000,0.000000 0.000000,0.000000 150.000000,0.000000 0.000000,-25.000000 0.000000,0.000000 0.000000,0.000000 50.000000,0.000000 0.000000,25.000000-75.000000,0.000000 0.000000,0.000000-50.000000,0.000000 0.000000,50.000000-100.000000,0.000000 0.000000,100.000000-75.000000,0.000000 0.000000,-25.000000 25.000000,0.000000 0.000000,-50.000000 25.000000,0.000000 0.000000,50.000000-50.000000,0.000000 0.000000,-75.000000 50.000000,0.000000 0.000000,75.000000-25.000000,0.000000 0.000000,-75.000000 50.000000,0.000000 0.000000,-75.000000 0.000000,0.000000 0.000000,0.000000 25.000000,0.000000 0.000000,25.000000 0.000000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63400.000000 7800.000000,'-150.000000'-50.000000,"75.000000"0.000000,0.000000 0.000000,0.000000 50.000000,0.000000 0.000000,-25.000000 100.000000,0.000000 0.000000,0.000000 125.000000,0.000000 0.000000,25.000000 25.000000,0.000000 0.000000,50.000000-25.000000,0.000000 0.000000,75.000000-75.000000,0.000000 0.000000,50.000000-50.000000,0.000000 0.000000,-50.000000-75.000000,0.000000 0.000000,-50.000000 0.000000,0.000000 0.000000,25.000000 25.000000,0.000000 0.000000,-75.000000 25.000000,0.000000 0.000000,25.000000-50.000000,0.000000 0.000000,-25.000000 25.000000,0.000000 0.000000,50.000000-25.000000,0.000000 0.000000,-25.000000 0.000000,0.000000 0.000000,25.000000 50.000000,0.000000 0.000000,0.000000 75.000000,0.000000 0.000000,25.000000 100.000000,0.000000 0.000000,25.000000 100.000000,0.000000 0.000000,-50.000000 25.000000,0.000000 0.000000,-25.000000-75.000000,0.000000 0.000000,25.000000-200.000000,0.000000 0.000000,-75.000000 175.000000,0.000000 0.000000,50.000000-175.000000,0.000000 0.000000,25.000000-150.000000,0.000000 0.000000,50.000000-100.000000,0.000000 0.000000,-25.000000 50.000000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39100.000000 51800.000000,'-50.000000'50.000000,"50.000000"50.000000,0.000000 0.000000,0.000000 175.000000,0.000000 0.000000,0.000000 0.000000,0.000000 0.000000,0.000000 0.000000,0.000000 0.000000,-50.000000-50.000000,0.000000 0.000000,25.000000-125.000000,0.000000 0.000000,0.000000-75.000000,0.000000 0.000000,25.000000-100.000000,0.000000 0.000000,25.000000-175.000000,0.000000 0.000000,-25.000000 175.000000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39250.000000 52450.000000,'0.000000'-50.000000,"25.000000"25.000000,0.000000 0.000000,25.000000 25.000000,0.000000 0.000000,25.000000 25.000000,0.000000 0.000000,0.000000 0.000000,0.000000 0.000000,-25.000000 50.000000,0.000000 0.000000,-50.000000 50.000000,0.000000 0.000000,-25.000000 50.000000,0.000000 0.000000,0.000000-25.000000,0.000000 0.000000,0.000000 0.000000,0.000000 0.000000,25.000000-50.000000,0.000000 0.000000,75.000000-75.000000,0.000000 0.000000,25.000000-25.000000,0.000000 0.000000,50.000000-50.000000,0.000000 0.000000,-50.000000-25.000000,0.000000 0.000000,-75.000000 50.000000,0.000000 0.000000,75.000000-50.000000,0.000000 0.000000,-50.000000 25.000000,0.000000 0.000000,-25.000000 25.000000,0.000000 0.000000,-100.000000 0.000000,0.000000 0.000000,25.000000 25.000000,0.000000 0.000000,25.000000-25.000000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42400.000000 51350.000000,'0.000000'-50.000000,"0.000000"0.000000,0.000000 0.000000,0.000000 75.000000,0.000000 0.000000,25.000000 50.000000,0.000000 0.000000,-25.000000-25.000000,0.000000 0.000000,0.000000 125.000000,0.000000 0.000000,0.000000 0.000000,0.000000 0.000000,0.000000-125.000000,0.000000 0.000000,0.000000-150.000000,0.000000 0.000000,0.000000 50.000000,0.000000 0.000000,0.000000 25.000000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42550.000000 51600.000000,'50.000000'-50.000000,"-50.000000"25.000000,0.000000 0.000000,25.000000 25.000000,0.000000 0.000000,50.000000 25.000000,0.000000 0.000000,0.000000-25.000000,0.000000 0.000000,-25.000000 0.000000,0.000000 0.000000,-75.000000 0.000000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41700.000000 52000.000000,'-150.000000'50.000000,"150.000000"25.000000,0.000000 0.000000,25.000000 50.000000,0.000000 0.000000,50.000000 25.000000,0.000000 0.000000,0.000000 0.000000,0.000000 0.000000,-50.000000-50.000000,0.000000 0.000000,-25.000000-75.000000,0.000000 0.000000,25.000000 50.000000,0.000000 0.000000,-25.000000-50.000000,0.000000 0.000000,0.000000-50.000000,0.000000 0.000000,-25.000000-75.000000,0.000000 0.000000,25.000000 25.000000,0.000000 0.000000,-25.000000 0.000000,0.000000 0.000000,0.000000 50.000000,0.000000 0.000000,0.000000 0.000000,0.000000 0.000000,50.000000 0.000000,0.000000 0.000000,50.000000 0.000000,0.000000 0.000000,50.000000 0.000000,0.000000 0.000000,0.000000 0.000000,0.000000 0.000000,-25.000000 25.000000,0.000000 0.000000,-50.000000-25.000000,0.000000 0.000000,-25.000000 25.000000,0.000000 0.000000,-75.000000 50.000000,0.000000 0.000000,25.000000-25.000000,0.000000 0.000000,-50.000000 50.000000,0.000000 0.000000,50.000000-50.000000,0.000000 0.000000,-75.000000 25.000000,0.000000 0.000000,75.000000-25.000000,0.000000 0.000000,-25.000000 50.000000,0.000000 0.000000,0.000000-25.000000,0.000000 0.000000,50.000000 0.000000,0.000000 0.000000,75.000000-25.000000,0.000000 0.000000,25.000000-50.000000,0.000000 0.000000,0.000000-50.000000,0.000000 0.000000,-75.000000 25.000000,0.000000 0.000000,-25.000000 25.000000,0.000000 0.000000,-25.000000 25.000000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30500.000000 33400.000000,'0.000000'-100.000000,"0.000000"75.000000,0.000000 0.000000,25.000000 25.000000,0.000000 0.000000,0.000000 0.000000,0.000000 0.000000,0.000000 100.000000,0.000000 0.000000,-25.000000 75.000000,0.000000 0.000000,25.000000-125.000000,0.000000 0.000000,-25.000000 0.000000,0.000000 0.000000,0.000000 425.000000,0.000000 0.000000,0.000000-375.000000,0.000000 0.000000,0.000000-25.000000,0.000000 0.000000,0.000000 300.000000,0.000000 0.000000,0.000000-275.000000,0.000000 0.000000,0.000000-75.000000,0.000000 0.000000,-100.000000-50.000000,0.000000 0.000000,-150.000000-125.000000,0.000000 0.000000,150.000000 75.000000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41550.000000 53850.000000,'-100.000000'0.000000,"75.000000"25.000000,0.000000 0.000000,25.000000 0.000000,0.000000 0.000000,0.000000 25.000000,0.000000 0.000000,0.000000-25.000000,0.000000 0.000000,25.000000 75.000000,0.000000 0.000000,-25.000000 0.000000,0.000000 0.000000,0.000000-50.000000,0.000000 0.000000,0.000000-25.000000,0.000000 0.000000,25.000000-25.000000,0.000000 0.000000,-25.000000-50.000000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42000.000000 53800.000000,'50.000000'0.000000,"-25.000000"25.000000,0.000000 0.000000,25.000000 50.000000,0.000000 0.000000,-50.000000 25.000000,0.000000 0.000000,25.000000-50.000000,0.000000 0.000000,-25.000000-25.000000,0.000000 0.000000,25.000000-25.000000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42700.000000 53800.000000,'50.000000'0.000000,"0.000000"0.000000,0.000000 0.000000,-25.000000 50.000000,0.000000 0.000000,-25.000000 25.000000,0.000000 0.000000,25.000000-25.000000,0.000000 0.000000,-25.000000-25.000000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43550.000000 53800.000000,'50.000000'50.000000,"-25.000000"50.000000,0.000000 0.000000,0.000000-25.000000,0.000000 0.000000,-25.000000-50.000000,0.000000 0.000000,0.000000 0.000000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38800.000000 56700.000000,'0.000000'-250.000000,"0.000000"225.000000,0.000000 0.000000,0.000000 100.000000,0.000000 0.000000,-100.000000 275.000000,0.000000 0.000000,25.000000-125.000000,0.000000 0.000000,50.000000-150.000000,0.000000 0.000000,-75.000000 150.000000,0.000000 0.000000,50.000000-150.000000,0.000000 0.000000,50.000000-100.000000,0.000000 0.000000,0.000000 0.000000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38650.000000 56950.000000,'50.000000'0.000000,"-50.000000"25.000000,0.000000 0.000000,25.000000-25.000000,0.000000 0.000000,0.000000 100.000000,0.000000 0.000000,25.000000 100.000000,0.000000 0.000000,-50.000000 100.000000,0.000000 0.000000,0.000000-25.000000,0.000000 0.000000,0.000000-100.000000,0.000000 0.000000,0.000000-100.000000,0.000000 0.000000,0.000000-200.000000,0.000000 0.000000,0.000000 75.000000,0.000000 0.000000,0.000000-125.000000,0.000000 0.000000,0.000000 100.000000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39200.000000 57400.000000,'50.000000'0.000000,"100.000000"25.000000,0.000000 0.000000,0.000000-50.000000,0.000000 0.000000,25.000000-25.000000,0.000000 0.000000,-75.000000 0.000000,0.000000 0.000000,-25.000000 0.000000,0.000000 0.000000,-50.000000 50.000000,0.000000 0.000000,-50.000000 0.000000,0.000000 0.000000,-25.000000 0.000000,0.000000 0.000000,25.000000-25.000000,0.000000 0.000000,25.000000 0.000000,0.000000 0.000000,-50.000000-50.000000,0.000000 0.000000,-25.000000 25.000000,0.000000 0.000000,50.000000 25.000000,0.000000 0.000000,25.000000 50.000000,0.000000 0.000000,25.000000 125.000000,0.000000 0.000000,-25.000000 150.000000,0.000000 0.000000,0.000000 25.000000,0.000000 0.000000,0.000000 100.000000,0.000000 0.000000,0.000000-250.000000,0.000000 0.000000,0.000000-125.000000,0.000000 0.000000,0.000000 0.000000,0.000000 0.000000,0.000000 0.000000,0.000000 0.000000,0.000000-25.000000,0.000000 0.000000,0.000000-50.000000,0.000000 0.000000,0.000000-50.000000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42200.000000 56650.000000,'-50.000000'0.000000,"25.000000"0.000000,0.000000 0.000000,25.000000 25.000000,0.000000 0.000000,-50.000000 75.000000,0.000000 0.000000,-25.000000 25.000000,0.000000 0.000000,25.000000-25.000000,0.000000 0.000000,50.000000-50.000000,0.000000 0.000000,0.000000-25.000000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42450.000000 57400.000000,'50.000000'0.000000,"-50.000000"25.000000,0.000000 0.000000,-25.000000 0.000000,0.000000 0.000000,25.000000 0.000000,0.000000 0.000000,-50.000000 75.000000,0.000000 0.000000,0.000000-25.000000,0.000000 0.000000,25.000000-25.000000,0.000000 0.000000,-50.000000 75.000000,0.000000 0.000000,50.000000-50.000000,0.000000 0.000000,0.000000-50.000000,0.000000 0.000000,-25.000000 75.000000,0.000000 0.000000,50.000000 0.000000,0.000000 0.000000,0.000000-75.000000,0.000000 0.000000,25.000000-25.000000,0.000000 0.000000,75.000000-25.000000,0.000000 0.000000,0.000000-75.000000,0.000000 0.000000,0.000000 25.000000,0.000000 0.000000,-75.000000 50.000000,0.000000 0.000000,75.000000-50.000000,0.000000 0.000000,0.000000 25.000000,0.000000 0.000000,-50.000000 25.000000,0.000000 0.000000,-25.000000 50.000000,0.000000 0.000000,-25.000000 50.000000,0.000000 0.000000,-25.000000 25.000000,0.000000 0.000000,25.000000-25.000000,0.000000 0.000000,-25.000000-100.000000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44100.000000 57100.000000,'-50.000000'-50.000000,"50.000000"25.000000,0.000000 0.000000,25.000000 50.000000,0.000000 0.000000,0.000000 100.000000,0.000000 0.000000,-25.000000 75.000000,0.000000 0.000000,0.000000 0.000000,0.000000 0.000000,0.000000-50.000000,0.000000 0.000000,0.000000-125.000000,0.000000 0.000000,0.000000-100.000000,0.000000 0.000000,25.000000-125.000000,0.000000 0.000000,0.000000 150.000000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16150.000000 41600.000000,'-50.000000'0.000000,"50.000000"25.000000,0.000000 0.000000,0.000000 50.000000,0.000000 0.000000,-25.000000-25.000000,0.000000 0.000000,-25.000000 150.000000,0.000000 0.000000,-25.000000-75.000000,0.000000 0.000000,75.000000-75.000000,0.000000 0.000000,-75.000000 100.000000,0.000000 0.000000,50.000000-100.000000,0.000000 0.000000,50.000000-75.000000,0.000000 0.000000,0.000000-25.000000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44600.000000 57000.000000,'50.000000'0.000000,"-25.000000"0.000000,0.000000 0.000000,25.000000 0.000000,0.000000 0.000000,0.000000 0.000000,0.000000 0.000000,0.000000 0.000000,0.000000 0.000000,-25.000000 0.000000,0.000000 0.000000,0.000000 75.000000,0.000000 0.000000,-25.000000-50.000000,0.000000 0.000000,0.000000 100.000000,0.000000 0.000000,25.000000 50.000000,0.000000 0.000000,-25.000000-25.000000,0.000000 0.000000,0.000000-75.000000,0.000000 0.000000,0.000000-50.000000,0.000000 0.000000,-25.000000-50.000000,0.000000 0.000000,-25.000000-75.000000,0.000000 0.000000,0.000000 0.000000,0.000000 0.000000,25.000000 75.000000,0.000000 0.000000,0.000000-25.000000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44250.000000 57450.000000,'250.000000'0.000000,"-200.000000"0.000000,0.000000 0.000000,-25.000000 0.000000,0.000000 0.000000,25.000000 0.000000,0.000000 0.000000,-25.000000 0.000000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44350.000000 58150.000000,'-50.000000'50.000000,"150.000000"-50.000000,0.000000 0.000000,125.000000-100.000000,0.000000 0.000000,-175.000000 50.000000,0.000000 0.000000,0.000000 0.000000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45500.000000 56700.000000,'-50.000000'0.000000,"-25.000000"25.000000,0.000000 0.000000,50.000000-25.000000,0.000000 0.000000,75.000000 25.000000,0.000000 0.000000,75.000000-25.000000,0.000000 0.000000,-25.000000 0.000000,0.000000 0.000000,50.000000-25.000000,0.000000 0.000000,-125.000000 0.000000,0.000000 0.000000,75.000000-25.000000,0.000000 0.000000,-50.000000 25.000000,0.000000 0.000000,-25.000000 25.000000,0.000000 0.000000,0.000000 0.000000,0.000000 0.000000,-25.000000-25.000000,0.000000 0.000000,0.000000 0.000000,0.000000 0.000000,-25.000000 0.000000,0.000000 0.000000,-25.000000 25.000000,0.000000 0.000000,25.000000 0.000000,0.000000 0.000000,0.000000 0.000000,0.000000 0.000000,25.000000 25.000000,0.000000 0.000000,0.000000 150.000000,0.000000 0.000000,25.000000 0.000000,0.000000 0.000000,-25.000000-100.000000,0.000000 0.000000,0.000000-25.000000,0.000000 0.000000,0.000000 25.000000,0.000000 0.000000,0.000000-25.000000,0.000000 0.000000,0.000000 0.000000,0.000000 0.000000,0.000000 25.000000,0.000000 0.000000,0.000000-25.000000,0.000000 0.000000,0.000000 0.000000,0.000000 0.000000,0.000000 0.000000,0.000000 0.000000,0.000000 0.000000,0.000000 0.000000,0.000000 0.000000,0.000000 0.000000,0.000000-25.000000,0.000000 0.000000,0.000000 0.000000,0.000000 0.000000,0.000000 0.000000,0.000000 0.000000,-25.000000 0.000000,0.000000 0.000000,0.000000-25.000000,0.000000 0.000000,-50.000000-25.000000,0.000000 0.000000,50.000000-75.000000,0.000000 0.000000,0.000000 75.000000,0.000000 0.000000,-25.000000-125.000000,0.000000 0.000000,50.000000 125.000000,0.000000 0.000000,-25.000000 0.000000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45800.000000 57450.000000,'50.000000'0.000000,"-25.000000"0.000000,0.000000 0.000000,25.000000 0.000000,0.000000 0.000000,-25.000000 0.000000,0.000000 0.000000,25.000000 0.000000,0.000000 0.000000,-25.000000 0.000000,0.000000 0.000000,25.000000-25.000000,0.000000 0.000000,0.000000 0.000000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47450.000000 56550.000000,'0.000000'-100.000000,"0.000000"75.000000,0.000000 0.000000,-25.000000 25.000000,0.000000 0.000000,-25.000000 25.000000,0.000000 0.000000,0.000000 25.000000,0.000000 0.000000,25.000000-25.000000,0.000000 0.000000,0.000000 0.000000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47500.000000 56150.000000,'0.000000'-50.000000,"0.000000"25.000000,0.000000 0.000000,0.000000 50.000000,0.000000 0.000000,0.000000 0.000000,0.000000 0.000000,-50.000000 125.000000,0.000000 0.000000,-25.000000 0.000000,0.000000 0.000000,0.000000-50.000000,0.000000 0.000000,25.000000-50.000000,0.000000 0.000000,25.000000-50.000000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47400.000000 56450.000000,'50.000000'-50.000000,"-50.000000"75.000000,0.000000 0.000000,0.000000 50.000000,0.000000 0.000000,0.000000 100.000000,0.000000 0.000000,0.000000 75.000000,0.000000 0.000000,0.000000-175.000000,0.000000 0.000000,0.000000 150.000000,0.000000 0.000000,0.000000-150.000000,0.000000 0.000000,0.000000 0.000000,0.000000 0.000000,0.000000-25.000000,0.000000 0.000000,0.000000 175.000000,0.000000 0.000000,0.000000-200.000000,0.000000 0.000000,-25.000000-75.000000,0.000000 0.000000,25.000000-75.000000,0.000000 0.000000,0.000000 75.000000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47950.000000 57000.000000,'0.000000'-50.000000,"25.000000"50.000000,0.000000 0.000000,-25.000000 50.000000,0.000000 0.000000,25.000000 75.000000,0.000000 0.000000,-50.000000 0.000000,0.000000 0.000000,25.000000-50.000000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48750.000000 55450.000000,'50.000000'50.000000,"25.000000"0.000000,0.000000 0.000000,-25.000000 0.000000,0.000000 0.000000,0.000000-25.000000,0.000000 0.000000,-50.000000 25.000000,0.000000 0.000000,-75.000000 25.000000,0.000000 0.000000,0.000000 0.000000,0.000000 0.000000,75.000000-50.000000,0.000000 0.000000,-75.000000 0.000000,0.000000 0.000000,75.000000 0.000000,0.000000 0.000000,-25.000000 0.000000,0.000000 0.000000,75.000000 0.000000,0.000000 0.000000,25.000000-25.000000,0.000000 0.000000,-25.000000 0.000000,0.000000 0.000000,25.000000 0.000000,0.000000 0.000000,-50.000000 0.000000,0.000000 0.000000,-25.000000 25.000000,0.000000 0.000000,-50.000000 50.000000,0.000000 0.000000,50.000000-50.000000,0.000000 0.000000,-75.000000 75.000000,0.000000 0.000000,-25.000000 50.000000,0.000000 0.000000,25.000000 0.000000,0.000000 0.000000,50.000000-75.000000,0.000000 0.000000,25.000000-100.000000,0.000000 0.000000,25.000000 0.000000,0.000000 0.000000,0.000000-50.000000,0.000000 0.000000,0.000000 25.000000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17050.000000 41650.000000,'50.000000'0.000000,"-25.000000"0.000000,0.000000 0.000000,-25.000000 125.000000,0.000000 0.000000,-25.000000 50.000000,0.000000 0.000000,25.000000-50.000000,0.000000 0.000000,75.000000-50.000000,0.000000 0.000000,50.000000-100.000000,0.000000 0.000000,-25.000000-100.000000,0.000000 0.000000,-50.000000 0.000000,0.000000 0.000000,-50.000000 100.000000,0.000000 0.000000,0.000000-50.000000,0.000000 0.000000,-75.000000 25.000000,0.000000 0.000000,0.000000 25.000000,0.000000 0.000000,0.000000 25.000000,0.000000 0.000000,25.000000 0.000000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48900.000000 56950.000000,'100.000000'50.000000,"-50.000000"-50.000000,0.000000 0.000000,25.000000 0.000000,0.000000 0.000000,0.000000 0.000000,0.000000 0.000000,-50.000000 0.000000,0.000000 0.000000,-50.000000 0.000000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48400.000000 57850.000000,'-100.000000'50.000000,"75.000000"-25.000000,0.000000 0.000000,50.000000 0.000000,0.000000 0.000000,75.000000-25.000000,0.000000 0.000000,-50.000000 0.000000,0.000000 0.000000,0.000000 0.000000,0.000000 0.000000,-25.000000 0.000000,0.000000 0.000000,25.000000-25.000000,0.000000 0.000000,-25.000000 0.000000,0.000000 0.000000,25.000000 0.000000,0.000000 0.000000,-25.000000 0.000000,0.000000 0.000000,25.000000 0.000000,0.000000 0.000000,-25.000000 0.000000,0.000000 0.000000,0.000000 0.000000,0.000000 0.000000,0.000000 0.000000,0.000000 0.000000,0.000000 0.000000,0.000000 0.000000,25.000000-25.000000,0.000000 0.000000,-25.000000 25.000000,0.000000 0.000000,-25.000000 0.000000,0.000000 0.000000,-25.000000 50.000000,0.000000 0.000000,-25.000000 25.000000,0.000000 0.000000,-25.000000 75.000000,0.000000 0.000000,-25.000000 25.000000,0.000000 0.000000,-50.000000 50.000000,0.000000 0.000000,0.000000-50.000000,0.000000 0.000000,50.000000-75.000000,0.000000 0.000000,25.000000-100.000000,0.000000 0.000000,75.000000 0.000000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49150.000000 57950.000000,'200.000000'150.000000,"-125.000000"-50.000000,0.000000 0.000000,-25.000000-50.000000,0.000000 0.000000,-25.000000-25.000000,0.000000 0.000000,0.000000 25.000000,0.000000 0.000000,0.000000-25.000000,0.000000 0.000000,0.000000-25.000000,0.000000 0.000000,0.000000 25.000000,0.000000 0.000000,0.000000 0.000000,0.000000 0.000000,0.000000-25.000000,0.000000 0.000000,0.000000 25.000000,0.000000 0.000000,-50.000000-75.000000,0.000000 0.000000,-25.000000 0.000000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69450.000000 10200.000000,'-150.000000'100.000000,"125.000000"-75.000000,0.000000 0.000000,25.000000 25.000000,0.000000 0.000000,0.000000-25.000000,0.000000 0.000000,75.000000-25.000000,0.000000 0.000000,125.000000 25.000000,0.000000 0.000000,75.000000-25.000000,0.000000 0.000000,-25.000000-25.000000,0.000000 0.000000,-50.000000 0.000000,0.000000 0.000000,125.000000-50.000000,0.000000 0.000000,50.000000 25.000000,0.000000 0.000000,-100.000000 50.000000,0.000000 0.000000,-100.000000 0.000000,0.000000 0.000000,-125.000000 25.000000,0.000000 0.000000,-25.000000-25.000000,0.000000 0.000000,-50.000000-25.000000,0.000000 0.000000,25.000000 0.000000,0.000000 0.000000,-25.000000 0.000000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72450.000000 14100.000000,'-50.000000'-50.000000,"100.000000"25.000000,0.000000 0.000000,250.000000 0.000000,0.000000 0.000000,125.000000-25.000000,0.000000 0.000000,75.000000 25.000000,0.000000 0.000000,-75.000000-25.000000,0.000000 0.000000,-100.000000 25.000000,0.000000 0.000000,-175.000000 25.000000,0.000000 0.000000,-200.000000 0.000000,0.000000 0.000000,0.000000 0.000000,0.000000 0.000000,0.000000 25.000000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40400.000000 31600.000000,'-50.000000'0.000000,"100.000000"0.000000,0.000000 0.000000,-25.000000 0.000000,0.000000 0.000000,125.000000 50.000000,0.000000 0.000000,25.000000-50.000000,0.000000 0.000000,-125.000000 0.000000,0.000000 0.000000,100.000000-25.000000,0.000000 0.000000,-50.000000-25.000000,0.000000 0.000000,-75.000000 25.000000,0.000000 0.000000,-25.000000 0.000000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41550.000000 31200.000000,'-50.000000'0.000000,"-50.000000"25.000000,0.000000 0.000000,75.000000 25.000000,0.000000 0.000000,0.000000 25.000000,0.000000 0.000000,0.000000 25.000000,0.000000 0.000000,25.000000-50.000000,0.000000 0.000000,-25.000000 200.000000,0.000000 0.000000,25.000000-100.000000,0.000000 0.000000,25.000000-100.000000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43050.000000 31500.000000,'50.000000'200.000000,"-25.000000"25.000000,0.000000 0.000000,-25.000000 50.000000,0.000000 0.000000,25.000000-125.000000,0.000000 0.000000,25.000000-125.000000,0.000000 0.000000,50.000000-100.000000,0.000000 0.000000,-75.000000 25.000000,0.000000 0.000000,75.000000-100.000000,0.000000 0.000000,-50.000000 50.000000,0.000000 0.000000,-25.000000 50.000000,0.000000 0.000000,25.000000 0.000000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44850.000000 32350.000000,'0.000000'50.000000,"25.000000"-50.000000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43950.000000 31500.000000,'0.000000'50.000000,"0.000000"25.000000,0.000000 0.000000,-25.000000 75.000000,0.000000 0.000000,-75.000000 50.000000,0.000000 0.000000,50.000000-50.000000,0.000000 0.000000,0.000000-50.000000,0.000000 0.000000,25.000000-50.000000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19350.000000 41550.000000,'50.000000'0.000000,"-75.000000"25.000000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53800.000000 30600.000000,'0.000000'50.000000,"25.000000"0.000000,0.000000 0.000000,0.000000-50.000000,0.000000 0.000000,75.000000 75.000000,0.000000 0.000000,-50.000000-50.000000,0.000000 0.000000,100.000000 75.000000,0.000000 0.000000,-75.000000 75.000000,0.000000 0.000000,-50.000000 50.000000,0.000000 0.000000,-150.000000 50.000000,0.000000 0.000000,0.000000-25.000000,0.000000 0.000000,50.000000-50.000000,0.000000 0.000000,50.000000-100.000000,0.000000 0.000000,25.000000-25.000000,0.000000 0.000000,25.000000-75.000000,0.000000 0.000000,50.000000 50.000000,0.000000 0.000000,25.000000-25.000000,0.000000 0.000000,-25.000000-25.000000,0.000000 0.000000,-50.000000 0.000000,0.000000 0.000000,-75.000000 75.000000,0.000000 0.000000,50.000000 0.000000,0.000000 0.000000,-25.000000-50.000000,0.000000 0.000000,25.000000 100.000000,0.000000 0.000000,-25.000000 25.000000,0.000000 0.000000,25.000000-75.000000,0.000000 0.000000,-25.000000 200.000000,0.000000 0.000000,0.000000 0.000000,0.000000 0.000000,25.000000-25.000000,0.000000 0.000000,0.000000 25.000000,0.000000 0.000000,-25.000000 50.000000,0.000000 0.000000,-25.000000-50.000000,0.000000 0.000000,25.000000-100.000000,0.000000 0.000000,0.000000-125.000000,0.000000 0.000000,-25.000000 125.000000,0.000000 0.000000,0.000000-125.000000,0.000000 0.000000,25.000000-50.000000,0.000000 0.000000,-100.000000-150.000000,0.000000 0.000000,50.000000-100.000000,0.000000 0.000000,0.000000 50.000000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63700.000000 33800.000000,'-50.000000'0.000000,"100.000000"-25.000000,0.000000 0.000000,25.000000 25.000000,0.000000 0.000000,0.000000 0.000000,0.000000 0.000000,75.000000 0.000000,0.000000 0.000000,0.000000 0.000000,0.000000 0.000000,-100.000000 0.000000,0.000000 0.000000,100.000000-25.000000,0.000000 0.000000,-75.000000 25.000000,0.000000 0.000000,50.000000 0.000000,0.000000 0.000000,0.000000 25.000000,0.000000 0.000000,-25.000000 25.000000,0.000000 0.000000,-25.000000-50.000000,0.000000 0.000000,50.000000-25.000000,0.000000 0.000000,-25.000000 0.000000,0.000000 0.000000,0.000000 25.000000,0.000000 0.000000,-25.000000-25.000000,0.000000 0.000000,-50.000000 25.000000,0.000000 0.000000,75.000000-25.000000,0.000000 0.000000,-50.000000 25.000000,0.000000 0.000000,75.000000-25.000000,0.000000 0.000000,25.000000 25.000000,0.000000 0.000000,-25.000000 0.000000,0.000000 0.000000,0.000000 50.000000,0.000000 0.000000,50.000000-50.000000,0.000000 0.000000,-25.000000 0.000000,0.000000 0.000000,-100.000000 0.000000,0.000000 0.000000,125.000000 0.000000,0.000000 0.000000,-50.000000 0.000000,0.000000 0.000000,-100.000000 0.000000,0.000000 0.000000,50.000000 0.000000,0.000000 0.000000,-50.000000 25.000000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61100.000000 29950.000000,'0.000000'-50.000000,"-25.000000"25.000000,0.000000 0.000000,25.000000-25.000000,0.000000 0.000000,0.000000-25.000000,0.000000 0.000000,25.000000 25.000000,0.000000 0.000000,0.000000-50.000000,0.000000 0.000000,-25.000000 50.000000,0.000000 0.000000,0.000000-50.000000,0.000000 0.000000,0.000000 75.000000,0.000000 0.000000,-100.000000-50.000000,0.000000 0.000000,-50.000000 75.000000,0.000000 0.000000,-25.000000 125.000000,0.000000 0.000000,75.000000 25.000000,0.000000 0.000000,25.000000 0.000000,0.000000 0.000000,50.000000 25.000000,0.000000 0.000000,50.000000-75.000000,0.000000 0.000000,-25.000000-75.000000,0.000000 0.000000,100.000000 25.000000,0.000000 0.000000,0.000000-50.000000,0.000000 0.000000,-75.000000-25.000000,0.000000 0.000000,125.000000-75.000000,0.000000 0.000000,-25.000000-50.000000,0.000000 0.000000,-75.000000 75.000000,0.000000 0.000000,-50.000000 25.000000,0.000000 0.000000,0.000000 75.000000,0.000000 0.000000,0.000000 100.000000,0.000000 0.000000,0.000000-75.000000,0.000000 0.000000,-25.000000 175.000000,0.000000 0.000000,25.000000-150.000000,0.000000 0.000000,-50.000000 300.000000,0.000000 0.000000,25.000000-25.000000,0.000000 0.000000,25.000000-175.000000,0.000000 0.000000,-25.000000-125.000000,0.000000 0.000000,25.000000 0.000000,0.000000 0.000000,0.000000-25.000000,0.000000 0.000000,0.000000 25.000000,0.000000 0.000000,0.000000 0.000000,0.000000 0.000000,0.000000-250.000000,0.000000 0.000000,75.000000-25.000000,0.000000 0.000000,-25.000000 125.000000,0.000000 0.000000,0.000000 0.000000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61950.000000 29800.000000,'100.000000'-200.000000,"-100.000000"325.000000,0.000000 0.000000,0.000000 25.000000,0.000000 0.000000,0.000000-75.000000,0.000000 0.000000,0.000000 100.000000,0.000000 0.000000,0.000000-100.000000,0.000000 0.000000,-25.000000-50.000000,0.000000 0.000000,25.000000-200.000000,0.000000 0.000000,0.000000 125.000000,0.000000 0.000000,-25.000000-25.000000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62550.000000 28600.000000,'0.000000'-50.000000,"25.000000"25.000000,0.000000 0.000000,-25.000000 0.000000,0.000000 0.000000,25.000000 75.000000,0.000000 0.000000,-25.000000 0.000000,0.000000 0.000000,0.000000-25.000000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64000.000000 29700.000000,'-150.000000'-100.000000,"75.000000"100.000000,0.000000 0.000000,0.000000 50.000000,0.000000 0.000000,25.000000 125.000000,0.000000 0.000000,25.000000 25.000000,0.000000 0.000000,25.000000-75.000000,0.000000 0.000000,0.000000-100.000000,0.000000 0.000000,75.000000 0.000000,0.000000 0.000000,-25.000000-25.000000,0.000000 0.000000,175.000000-100.000000,0.000000 0.000000,-25.000000-125.000000,0.000000 0.000000,-150.000000 175.000000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62350.000000 28800.000000,'50.000000'-100.000000,"-25.000000"100.000000,0.000000 0.000000,50.000000-75.000000,0.000000 0.000000,75.000000-50.000000,0.000000 0.000000,-50.000000 50.000000,0.000000 0.000000,-25.000000 0.000000,0.000000 0.000000,-25.000000 50.000000,0.000000 0.000000,-25.000000 25.000000,0.000000 0.000000,0.000000 0.000000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65500.000000 27850.000000,'-50.000000'-100.000000,"50.000000"75.000000,0.000000 0.000000,-25.000000 100.000000,0.000000 0.000000,25.000000 125.000000,0.000000 0.000000,-50.000000 100.000000,0.000000 0.000000,25.000000-50.000000,0.000000 0.000000,0.000000-150.000000,0.000000 0.000000,-50.000000 200.000000,0.000000 0.000000,50.000000-125.000000,0.000000 0.000000,25.000000-150.000000,0.000000 0.000000,0.000000 75.000000,0.000000 0.000000,0.000000-150.000000,0.000000 0.000000,50.000000-150.000000,0.000000 0.000000,50.000000-25.000000,0.000000 0.000000,-25.000000 75.000000,0.000000 0.000000,25.000000 50.000000,0.000000 0.000000,-50.000000 100.000000,0.000000 0.000000,-25.000000 0.000000,0.000000 0.000000,25.000000 0.000000,0.000000 0.000000,-50.000000 25.000000,0.000000 0.000000,25.000000 100.000000,0.000000 0.000000,-50.000000 75.000000,0.000000 0.000000,-25.000000-25.000000,0.000000 0.000000,25.000000-75.000000,0.000000 0.000000,25.000000-150.000000,0.000000 0.000000,50.000000-75.000000,0.000000 0.000000,-25.000000 75.000000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66300.000000 29500.000000,'50.000000'0.000000,"-25.000000"0.000000,0.000000 0.000000,-25.000000 100.000000,0.000000 0.000000,0.000000 25.000000,0.000000 0.000000,-25.000000-25.000000,0.000000 0.000000,25.000000 0.000000,0.000000 0.000000,0.000000-75.000000,0.000000 0.000000,25.000000-25.000000,0.000000 0.000000,25.000000 0.000000,0.000000 0.000000,-25.000000-25.000000,0.000000 0.000000,75.000000-100.000000,0.000000 0.000000,-25.000000 0.000000,0.000000 0.000000,0.000000 25.000000,0.000000 0.000000,-50.000000 75.000000,0.000000 0.000000,-25.000000 75.000000,0.000000 0.000000,0.000000 0.000000,0.000000 0.000000,-50.000000 100.000000,0.000000 0.000000,50.000000-50.000000,0.000000 0.000000,0.000000-75.000000,0.000000 0.000000,25.000000 25.000000,0.000000 0.000000,0.000000-50.000000,0.000000 0.000000,100.000000-100.000000,0.000000 0.000000,-100.000000 50.000000,0.000000 0.000000,25.000000 0.000000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68350.000000 29550.000000,'50.000000'0.000000,"-25.000000"0.000000,0.000000 0.000000,-25.000000-25.000000,0.000000 0.000000,0.000000-25.000000,0.000000 0.000000,-25.000000 25.000000,0.000000 0.000000,0.000000 25.000000,0.000000 0.000000,-50.000000 0.000000,0.000000 0.000000,0.000000 125.000000,0.000000 0.000000,-25.000000 25.000000,0.000000 0.000000,50.000000-25.000000,0.000000 0.000000,25.000000-50.000000,0.000000 0.000000,50.000000-25.000000,0.000000 0.000000,0.000000-50.000000,0.000000 0.000000,75.000000-50.000000,0.000000 0.000000,25.000000-75.000000,0.000000 0.000000,-50.000000 25.000000,0.000000 0.000000,-25.000000 75.000000,0.000000 0.000000,-50.000000 100.000000,0.000000 0.000000,0.000000 25.000000,0.000000 0.000000,25.000000-25.000000,0.000000 0.000000,0.000000-50.000000,0.000000 0.000000,0.000000-25.000000,0.000000 0.000000,0.000000-75.000000,0.000000 0.000000,0.000000 50.000000,0.000000 0.000000,0.000000-25.000000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19200.000000 42350.000000,'50.000000'100.000000,"-25.000000"-100.000000,0.000000 0.000000,0.000000 0.000000,0.000000 0.000000,0.000000-25.000000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69300.000000 29500.000000,'0.000000'100.000000,"0.000000"-75.000000,0.000000 0.000000,0.000000 0.000000,0.000000 0.000000,-25.000000 75.000000,0.000000 0.000000,25.000000-75.000000,0.000000 0.000000,-25.000000 50.000000,0.000000 0.000000,25.000000-50.000000,0.000000 0.000000,-25.000000 0.000000,0.000000 0.000000,50.000000-75.000000,0.000000 0.000000,50.000000-75.000000,0.000000 0.000000,0.000000 50.000000,0.000000 0.000000,-25.000000 25.000000,0.000000 0.000000,0.000000 25.000000,0.000000 0.000000,0.000000 25.000000,0.000000 0.000000,-25.000000 75.000000,0.000000 0.000000,-25.000000 25.000000,0.000000 0.000000,0.000000 0.000000,0.000000 0.000000,0.000000-25.000000,0.000000 0.000000,100.000000-50.000000,0.000000 0.000000,25.000000-25.000000,0.000000 0.000000,75.000000-125.000000,0.000000 0.000000,-100.000000 25.000000,0.000000 0.000000,-75.000000 75.000000,0.000000 0.000000,75.000000-75.000000,0.000000 0.000000,-100.000000 75.000000,0.000000 0.000000,50.000000-75.000000,0.000000 0.000000,-50.000000 25.000000,0.000000 0.000000,0.000000 25.000000,0.000000 0.000000,-75.000000 50.000000,0.000000 0.000000,0.000000 50.000000,0.000000 0.000000,25.000000 75.000000,0.000000 0.000000,-25.000000 25.000000,0.000000 0.000000,50.000000-75.000000,0.000000 0.000000,25.000000-50.000000,0.000000 0.000000,0.000000 0.000000,0.000000 0.000000,75.000000-25.000000,0.000000 0.000000,0.000000-100.000000,0.000000 0.000000,0.000000 0.000000,0.000000 0.000000,-50.000000 25.000000,0.000000 0.000000,0.000000 25.000000,0.000000 0.000000,-25.000000 75.000000,0.000000 0.000000,-25.000000 75.000000,0.000000 0.000000,0.000000-50.000000,0.000000 0.000000,0.000000 100.000000,0.000000 0.000000,25.000000-100.000000,0.000000 0.000000,-25.000000 25.000000,0.000000 0.000000,25.000000 25.000000,0.000000 0.000000,-50.000000 300.000000,0.000000 0.000000,25.000000-325.000000,0.000000 0.000000,0.000000 150.000000,0.000000 0.000000,-25.000000-150.000000,0.000000 0.000000,-25.000000-75.000000,0.000000 0.000000,-75.000000-150.000000,0.000000 0.000000,75.000000 100.000000,0.000000 0.000000,25.000000 0.000000,0.000000 0.000000,0.000000-50.000000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68250.000000 28600.000000,'50.000000'0.000000,"25.000000"-50.000000,0.000000 0.000000,25.000000-25.000000,0.000000 0.000000,-75.000000 50.000000,0.000000 0.000000,100.000000-75.000000,0.000000 0.000000,-75.000000 75.000000,0.000000 0.000000,-25.000000 0.000000,0.000000 0.000000,-50.000000 25.000000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48050.000000 51700.000000,'-150.000000'-100.000000,"150.000000"75.000000,0.000000 0.000000,25.000000 75.000000,0.000000 0.000000,-25.000000 25.000000,0.000000 0.000000,0.000000 0.000000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47850.000000 52650.000000,'0.000000'50.000000,"-50.000000"0.000000,0.000000 0.000000,25.000000 25.000000,0.000000 0.000000,25.000000 25.000000,0.000000 0.000000,0.000000 75.000000,0.000000 0.000000,0.000000-50.000000,0.000000 0.000000,0.000000-25.000000,0.000000 0.000000,0.000000 50.000000,0.000000 0.000000,0.000000-50.000000,0.000000 0.000000,-25.000000 25.000000,0.000000 0.000000,-75.000000-100.000000,0.000000 0.000000,0.000000-25.000000,0.000000 0.000000,-25.000000-100.000000,0.000000 0.000000,75.000000 25.000000,0.000000 0.000000,25.000000 25.000000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48850.000000 52750.000000,'0.000000'100.000000,"0.000000"-75.000000,0.000000 0.000000,0.000000 50.000000,0.000000 0.000000,0.000000 0.000000,0.000000 0.000000,25.000000 50.000000,0.000000 0.000000,-25.000000-100.000000,0.000000 0.000000,0.000000 75.000000,0.000000 0.000000,0.000000-50.000000,0.000000 0.000000,0.000000 25.000000,0.000000 0.000000,-25.000000-75.000000,0.000000 0.000000,25.000000-75.000000,0.000000 0.000000,0.000000 25.000000,0.000000 0.000000,-25.000000 0.000000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48950.000000 51550.000000,'0.000000'-100.000000,"50.000000"200.000000,0.000000 0.000000,-25.000000 25.000000,0.000000 0.000000,50.000000-50.000000,0.000000 0.000000,-25.000000-75.000000,0.000000 0.000000,-25.000000 0.000000,0.000000 0.000000,75.000000-50.000000,0.000000 0.000000,-25.000000-100.000000,0.000000 0.000000,-50.000000 50.000000,0.000000 0.000000,0.000000 75.000000,0.000000 0.000000,0.000000 25.000000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52600.000000 53650.000000,'-50.000000'-100.000000,"50.000000"75.000000,0.000000 0.000000,-25.000000-25.000000,0.000000 0.000000,0.000000 0.000000,0.000000 0.000000,0.000000 25.000000,0.000000 0.000000,-25.000000-25.000000,0.000000 0.000000,-25.000000 25.000000,0.000000 0.000000,0.000000 50.000000,0.000000 0.000000,0.000000 75.000000,0.000000 0.000000,0.000000 75.000000,0.000000 0.000000,50.000000 50.000000,0.000000 0.000000,25.000000-50.000000,0.000000 0.000000,25.000000-150.000000,0.000000 0.000000,-25.000000 0.000000,0.000000 0.000000,100.000000-50.000000,0.000000 0.000000,-50.000000 0.000000,0.000000 0.000000,100.000000-150.000000,0.000000 0.000000,0.000000-75.000000,0.000000 0.000000,-25.000000 0.000000,0.000000 0.000000,-25.000000 50.000000,0.000000 0.000000,-75.000000 25.000000,0.000000 0.000000,-25.000000 75.000000,0.000000 0.000000,0.000000 50.000000,0.000000 0.000000,-25.000000 50.000000,0.000000 0.000000,25.000000 50.000000,0.000000 0.000000,0.000000 0.000000,0.000000 0.000000,0.000000 150.000000,0.000000 0.000000,-25.000000 50.000000,0.000000 0.000000,25.000000 25.000000,0.000000 0.000000,0.000000-125.000000,0.000000 0.000000,0.000000-100.000000,0.000000 0.000000,50.000000-75.000000,0.000000 0.000000,0.000000-25.000000,0.000000 0.000000,-25.000000 0.000000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53800.000000 53050.000000,'0.000000'50.000000,"0.000000"50.000000,0.000000 0.000000,0.000000 25.000000,0.000000 0.000000,0.000000 25.000000,0.000000 0.000000,0.000000-75.000000,0.000000 0.000000,0.000000 0.000000,0.000000 0.000000,0.000000-50.000000,0.000000 0.000000,25.000000-100.000000,0.000000 0.000000,-25.000000 25.000000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54300.000000 52400.000000,'0.000000'-50.000000,"25.000000"50.000000,0.000000 0.000000,0.000000 25.000000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55300.000000 53450.000000,'50.000000'-50.000000,"-25.000000"0.000000,0.000000 0.000000,-25.000000 0.000000,0.000000 0.000000,0.000000-25.000000,0.000000 0.000000,-50.000000 50.000000,0.000000 0.000000,25.000000 0.000000,0.000000 0.000000,0.000000 0.000000,0.000000 0.000000,0.000000 25.000000,0.000000 0.000000,0.000000 0.000000,0.000000 0.000000,-50.000000 25.000000,0.000000 0.000000,0.000000 100.000000,0.000000 0.000000,25.000000 50.000000,0.000000 0.000000,25.000000-25.000000,0.000000 0.000000,25.000000-25.000000,0.000000 0.000000,25.000000-75.000000,0.000000 0.000000,25.000000-50.000000,0.000000 0.000000,-25.000000 0.000000,0.000000 0.000000,75.000000-50.000000,0.000000 0.000000,0.000000-50.000000,0.000000 0.000000,-75.000000 50.000000,0.000000 0.000000,25.000000-50.000000,0.000000 0.000000,-25.000000 50.000000,0.000000 0.000000,25.000000-25.000000,0.000000 0.000000,-25.000000 75.000000,0.000000 0.000000,-25.000000 25.000000,0.000000 0.000000,0.000000 100.000000,0.000000 0.000000,0.000000-50.000000,0.000000 0.000000,50.000000 0.000000,0.000000 0.000000,-50.000000-50.000000,0.000000 0.000000,50.000000-25.000000,0.000000 0.000000,-25.000000 0.000000,0.000000 0.000000,100.000000-75.000000,0.000000 0.000000,-25.000000-50.000000,0.000000 0.000000,0.000000 25.000000,0.000000 0.000000,-50.000000 50.000000,0.000000 0.000000,0.000000 0.000000,0.000000 0.000000,-50.000000 75.000000,0.000000 0.000000,0.000000 100.000000,0.000000 0.000000,0.000000 0.000000,0.000000 0.000000,25.000000 0.000000,0.000000 0.000000,-25.000000-75.000000,0.000000 0.000000,0.000000-25.000000,0.000000 0.000000,25.000000-25.000000,0.000000 0.000000,-25.000000-25.000000,0.000000 0.000000,75.000000-150.000000,0.000000 0.000000,0.000000 25.000000,0.000000 0.000000,0.000000 50.000000,0.000000 0.000000,-25.000000 75.000000,0.000000 0.000000,25.000000 50.000000,0.000000 0.000000,-50.000000 75.000000,0.000000 0.000000,-25.000000 100.000000,0.000000 0.000000,0.000000-125.000000,0.000000 0.000000,-25.000000-100.000000,0.000000 0.000000,0.000000-25.000000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21650.000000 40900.000000,'0.000000'-50.000000,"0.000000"25.000000,0.000000 0.000000,0.000000 50.000000,0.000000 0.000000,-25.000000 75.000000,0.000000 0.000000,0.000000 0.000000,0.000000 0.000000,-25.000000 125.000000,0.000000 0.000000,50.000000-100.000000,0.000000 0.000000,0.000000-50.000000,0.000000 0.000000,50.000000-50.000000,0.000000 0.000000,-25.000000 0.000000,0.000000 0.000000,125.000000 0.000000,0.000000 0.000000,75.000000-75.000000,0.000000 0.000000,-25.000000-25.000000,0.000000 0.000000,-50.000000-25.000000,0.000000 0.000000,-50.000000 25.000000,0.000000 0.000000,-100.000000 25.000000,0.000000 0.000000,0.000000 25.000000,0.000000 0.000000,0.000000 0.000000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55300.000000 51350.000000,'-100.000000'50.000000,"100.000000"75.000000,0.000000 0.000000,50.000000 0.000000,0.000000 0.000000,0.000000-50.000000,0.000000 0.000000,-25.000000-75.000000,0.000000 0.000000,100.000000 0.000000,0.000000 0.000000,0.000000-125.000000,0.000000 0.000000,-25.000000-50.000000,0.000000 0.000000,-25.000000 75.000000,0.000000 0.000000,-25.000000 75.000000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14650.000000 37550.000000,'0.000000'-200.000000,"0.000000"75.000000,0.000000 0.000000,-25.000000-25.000000,0.000000 0.000000,-75.000000 50.000000,0.000000 0.000000,-25.000000 75.000000,0.000000 0.000000,0.000000 125.000000,0.000000 0.000000,-25.000000 100.000000,0.000000 0.000000,125.000000-100.000000,0.000000 0.000000,-125.000000 275.000000,0.000000 0.000000,125.000000-100.000000,0.000000 0.000000,100.000000-175.000000,0.000000 0.000000,125.000000-175.000000,0.000000 0.000000,25.000000-175.000000,0.000000 0.000000,-25.000000-75.000000,0.000000 0.000000,-125.000000 150.000000,0.000000 0.000000,-75.000000 150.000000,0.000000 0.000000,-25.000000 50.000000,0.000000 0.000000,0.000000 150.000000,0.000000 0.000000,0.000000 50.000000,0.000000 0.000000,75.000000-100.000000,0.000000 0.000000,50.000000-75.000000,0.000000 0.000000,75.000000-100.000000,0.000000 0.000000,-25.000000-150.000000,0.000000 0.000000,-25.000000 50.000000,0.000000 0.000000,-100.000000 100.000000,0.000000 0.000000,50.000000-75.000000,0.000000 0.000000,-50.000000 75.000000,0.000000 0.000000,0.000000 50.000000,0.000000 0.000000,-25.000000 75.000000,0.000000 0.000000,-25.000000 125.000000,0.000000 0.000000,-25.000000 0.000000,0.000000 0.000000,0.000000-50.000000,0.000000 0.000000,50.000000-100.000000,0.000000 0.000000,25.000000-50.000000,0.000000 0.000000,75.000000-200.000000,0.000000 0.000000,-25.000000 50.000000,0.000000 0.000000,-25.000000 50.000000,0.000000 0.000000,0.000000 75.000000,0.000000 0.000000,-25.000000 75.000000,0.000000 0.000000,-25.000000 50.000000,0.000000 0.000000,0.000000 0.000000,0.000000 0.000000,50.000000-75.000000,0.000000 0.000000,-50.000000 0.000000,0.000000 0.000000,50.000000-25.000000,0.000000 0.000000,-25.000000 0.000000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17500.000000 37250.000000,'50.000000'-50.000000,"-25.000000"-100.000000,0.000000 0.000000,-50.000000 100.000000,0.000000 0.000000,0.000000 25.000000,0.000000 0.000000,-25.000000 25.000000,0.000000 0.000000,25.000000 25.000000,0.000000 0.000000,25.000000 25.000000,0.000000 0.000000,-25.000000 25.000000,0.000000 0.000000,25.000000-50.000000,0.000000 0.000000,0.000000 75.000000,0.000000 0.000000,25.000000 0.000000,0.000000 0.000000,0.000000-25.000000,0.000000 0.000000,0.000000 0.000000,0.000000 0.000000,-25.000000-25.000000,0.000000 0.000000,-50.000000 0.000000,0.000000 0.000000,-25.000000 25.000000,0.000000 0.000000,25.000000-75.000000,0.000000 0.000000,0.000000 25.000000,0.000000 0.000000,25.000000-25.000000,0.000000 0.000000,0.000000-100.000000,0.000000 0.000000,25.000000 50.000000,0.000000 0.000000,25.000000 0.000000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17800.000000 37050.000000,'50.000000'0.000000,"-50.000000"25.000000,0.000000 0.000000,0.000000 25.000000,0.000000 0.000000,0.000000 25.000000,0.000000 0.000000,0.000000 50.000000,0.000000 0.000000,0.000000 0.000000,0.000000 0.000000,-25.000000-25.000000,0.000000 0.000000,50.000000-75.000000,0.000000 0.000000,25.000000-75.000000,0.000000 0.000000,50.000000-100.000000,0.000000 0.000000,-50.000000 0.000000,0.000000 0.000000,0.000000 75.000000,0.000000 0.000000,25.000000 50.000000,0.000000 0.000000,-50.000000 50.000000,0.000000 0.000000,-25.000000 75.000000,0.000000 0.000000,0.000000 0.000000,0.000000 0.000000,25.000000-50.000000,0.000000 0.000000,75.000000-75.000000,0.000000 0.000000,-25.000000-100.000000,0.000000 0.000000,0.000000-25.000000,0.000000 0.000000,-50.000000 100.000000,0.000000 0.000000,0.000000 25.000000,0.000000 0.000000,-25.000000 0.000000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19150.000000 37100.000000,'0.000000'100.000000,"25.000000"-75.000000,0.000000 0.000000,50.000000 0.000000,0.000000 0.000000,50.000000-25.000000,0.000000 0.000000,-50.000000-50.000000,0.000000 0.000000,-50.000000 25.000000,0.000000 0.000000,25.000000-25.000000,0.000000 0.000000,-25.000000 0.000000,0.000000 0.000000,-25.000000 25.000000,0.000000 0.000000,-50.000000 25.000000,0.000000 0.000000,-50.000000 50.000000,0.000000 0.000000,0.000000 75.000000,0.000000 0.000000,75.000000 25.000000,0.000000 0.000000,25.000000-75.000000,0.000000 0.000000,0.000000-50.000000,0.000000 0.000000,50.000000 0.000000,0.000000 0.000000,0.000000-25.000000,0.000000 0.000000,50.000000-50.000000,0.000000 0.000000,-50.000000 0.000000,0.000000 0.000000,25.000000-25.000000,0.000000 0.000000,-50.000000 50.000000,0.000000 0.000000,25.000000-50.000000,0.000000 0.000000,-25.000000 50.000000,0.000000 0.000000,125.000000-25.000000,0.000000 0.000000,-100.000000 50.000000,0.000000 0.000000,-25.000000 75.000000,0.000000 0.000000,-25.000000 50.000000,0.000000 0.000000,-50.000000-25.000000,0.000000 0.000000,50.000000-50.000000,0.000000 0.000000,-25.000000-50.000000,0.000000 0.000000,75.000000-50.000000,0.000000 0.000000,0.000000-75.000000,0.000000 0.000000,-25.000000 75.000000,0.000000 0.000000,75.000000-75.000000,0.000000 0.000000,-75.000000 100.000000,0.000000 0.000000,0.000000-25.000000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21400.000000 37100.000000,'50.000000'0.000000,"-25.000000"0.000000,0.000000 0.000000,0.000000 25.000000,0.000000 0.000000,-25.000000 0.000000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21300.000000 38700.000000,'-100.000000'0.000000,"125.000000"-25.000000,0.000000 0.000000,0.000000 0.000000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69500.000000 41200.000000,'0.000000'-50.000000,"0.000000"-25.000000,0.000000 0.000000,0.000000-75.000000,0.000000 0.000000,25.000000 0.000000,0.000000 0.000000,0.000000 25.000000,0.000000 0.000000,-75.000000 25.000000,0.000000 0.000000,-25.000000 75.000000,0.000000 0.000000,50.000000 25.000000,0.000000 0.000000,-150.000000 75.000000,0.000000 0.000000,0.000000 125.000000,0.000000 0.000000,25.000000 75.000000,0.000000 0.000000,50.000000 0.000000,0.000000 0.000000,100.000000-125.000000,0.000000 0.000000,125.000000-125.000000,0.000000 0.000000,25.000000-75.000000,0.000000 0.000000,-100.000000 0.000000,0.000000 0.000000,200.000000-200.000000,0.000000 0.000000,-125.000000 100.000000,0.000000 0.000000,-100.000000 100.000000,0.000000 0.000000,50.000000 0.000000,0.000000 0.000000,-75.000000 25.000000,0.000000 0.000000,25.000000 25.000000,0.000000 0.000000,-25.000000 75.000000,0.000000 0.000000,-25.000000 125.000000,0.000000 0.000000,25.000000-25.000000,0.000000 0.000000,50.000000-50.000000,0.000000 0.000000,50.000000-100.000000,0.000000 0.000000,-50.000000-25.000000,0.000000 0.000000,100.000000-100.000000,0.000000 0.000000,-75.000000 0.000000,0.000000 0.000000,-75.000000 50.000000,0.000000 0.000000,50.000000 25.000000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71150.000000 40400.000000,'50.000000'-50.000000,"-50.000000"75.000000,0.000000 0.000000,0.000000 75.000000,0.000000 0.000000,-25.000000-50.000000,0.000000 0.000000,25.000000 75.000000,0.000000 0.000000,-25.000000-75.000000,0.000000 0.000000,0.000000 150.000000,0.000000 0.000000,0.000000-150.000000,0.000000 0.000000,25.000000 25.000000,0.000000 0.000000,-25.000000-25.000000,0.000000 0.000000,75.000000-125.000000,0.000000 0.000000,75.000000-150.000000,0.000000 0.000000,-25.000000 25.000000,0.000000 0.000000,0.000000 75.000000,0.000000 0.000000,-50.000000 100.000000,0.000000 0.000000,-25.000000 25.000000,0.000000 0.000000,25.000000 0.000000,0.000000 0.000000,-50.000000 25.000000,0.000000 0.000000,25.000000 175.000000,0.000000 0.000000,-50.000000-25.000000,0.000000 0.000000,25.000000-125.000000,0.000000 0.000000,0.000000 100.000000,0.000000 0.000000,0.000000-125.000000,0.000000 0.000000,25.000000-50.000000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73500.000000 40350.000000,'-50.000000'-100.000000,"0.000000"75.000000,0.000000 0.000000,0.000000 25.000000,0.000000 0.000000,0.000000 25.000000,0.000000 0.000000,0.000000 25.000000,0.000000 0.000000,25.000000-25.000000,0.000000 0.000000,-25.000000 75.000000,0.000000 0.000000,0.000000 0.000000,0.000000 0.000000,50.000000-25.000000,0.000000 0.000000,0.000000-50.000000,0.000000 0.000000,25.000000 50.000000,0.000000 0.000000,25.000000 0.000000,0.000000 0.000000,25.000000-25.000000,0.000000 0.000000,-50.000000-25.000000,0.000000 0.000000,-25.000000 25.000000,0.000000 0.000000,-50.000000 50.000000,0.000000 0.000000,-25.000000-50.000000,0.000000 0.000000,50.000000-50.000000,0.000000 0.000000,-75.000000 0.000000,0.000000 0.000000,75.000000-100.000000,0.000000 0.000000,25.000000 25.000000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22750.000000 41200.000000,'-50.000000'0.000000,"0.000000"-25.000000,0.000000 0.000000,25.000000 25.000000,0.000000 0.000000,25.000000 75.000000,0.000000 0.000000,0.000000 100.000000,0.000000 0.000000,-50.000000 25.000000,0.000000 0.000000,50.000000-150.000000,0.000000 0.000000,-50.000000 150.000000,0.000000 0.000000,25.000000-100.000000,0.000000 0.000000,25.000000 25.000000,0.000000 0.000000,-25.000000-75.000000,0.000000 0.000000,50.000000-100.000000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74000.000000 40800.000000,'0.000000'-50.000000,"-50.000000"0.000000,0.000000 0.000000,50.000000 25.000000,0.000000 0.000000,0.000000 50.000000,0.000000 0.000000,0.000000 75.000000,0.000000 0.000000,25.000000 25.000000,0.000000 0.000000,-25.000000-75.000000,0.000000 0.000000,25.000000 100.000000,0.000000 0.000000,0.000000-125.000000,0.000000 0.000000,0.000000 100.000000,0.000000 0.000000,0.000000-100.000000,0.000000 0.000000,50.000000-75.000000,0.000000 0.000000,25.000000-150.000000,0.000000 0.000000,-25.000000 25.000000,0.000000 0.000000,0.000000 100.000000,0.000000 0.000000,-25.000000 50.000000,0.000000 0.000000,-25.000000 50.000000,0.000000 0.000000,0.000000 0.000000,0.000000 0.000000,0.000000 150.000000,0.000000 0.000000,-25.000000-75.000000,0.000000 0.000000,25.000000-50.000000,0.000000 0.000000,0.000000 0.000000,0.000000 0.000000,0.000000-50.000000,0.000000 0.000000,75.000000-25.000000,0.000000 0.000000,-25.000000-175.000000,0.000000 0.000000,0.000000 0.000000,0.000000 0.000000,-25.000000 100.000000,0.000000 0.000000,-25.000000 50.000000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76100.000000 41000.000000,'-50.000000'0.000000,"25.000000"50.000000,0.000000 0.000000,50.000000-25.000000,0.000000 0.000000,75.000000-25.000000,0.000000 0.000000,-75.000000 0.000000,0.000000 0.000000,150.000000-50.000000,0.000000 0.000000,-50.000000-50.000000,0.000000 0.000000,-50.000000 25.000000,0.000000 0.000000,-75.000000 0.000000,0.000000 0.000000,-25.000000 50.000000,0.000000 0.000000,-75.000000 0.000000,0.000000 0.000000,0.000000 50.000000,0.000000 0.000000,0.000000 50.000000,0.000000 0.000000,50.000000 100.000000,0.000000 0.000000,25.000000 25.000000,0.000000 0.000000,50.000000-75.000000,0.000000 0.000000,75.000000-100.000000,0.000000 0.000000,-50.000000-25.000000,0.000000 0.000000,125.000000-100.000000,0.000000 0.000000,-25.000000-75.000000,0.000000 0.000000,-25.000000 50.000000,0.000000 0.000000,-50.000000 0.000000,0.000000 0.000000,-25.000000 75.000000,0.000000 0.000000,-25.000000 25.000000,0.000000 0.000000,0.000000 25.000000,0.000000 0.000000,0.000000 0.000000,0.000000 0.000000,0.000000 25.000000,0.000000 0.000000,25.000000 25.000000,0.000000 0.000000,-50.000000-25.000000,0.000000 0.000000,0.000000 75.000000,0.000000 0.000000,0.000000-50.000000,0.000000 0.000000,0.000000 75.000000,0.000000 0.000000,0.000000-75.000000,0.000000 0.000000,0.000000-25.000000,0.000000 0.000000,0.000000 0.000000,0.000000 0.000000,0.000000 0.000000,0.000000 0.000000,0.000000-50.000000,0.000000 0.000000,50.000000-175.000000,0.000000 0.000000,25.000000 0.000000,0.000000 0.000000,0.000000 100.000000,0.000000 0.000000,-50.000000 75.000000,0.000000 0.000000,25.000000 0.000000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79550.000000 40350.000000,'50.000000'50.000000,"-25.000000"-25.000000,0.000000 0.000000,0.000000 0.000000,0.000000 0.000000,0.000000 0.000000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79700.000000 41300.000000,'0.000000'100.000000,"0.000000"-75.000000,0.000000 0.000000,-25.000000 0.000000,0.000000 0.000000,-25.000000-50.000000,0.000000 0.000000,25.000000 0.000000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83300.000000 38700.000000,'0.000000'-100.000000,"25.000000"-50.000000,0.000000 0.000000,-25.000000 125.000000,0.000000 0.000000,25.000000 75.000000,0.000000 0.000000,0.000000 75.000000,0.000000 0.000000,-25.000000-75.000000,0.000000 0.000000,25.000000 225.000000,0.000000 0.000000,-25.000000-75.000000,0.000000 0.000000,0.000000-150.000000,0.000000 0.000000,0.000000 100.000000,0.000000 0.000000,0.000000-125.000000,0.000000 0.000000,0.000000 25.000000,0.000000 0.000000,0.000000-25.000000,0.000000 0.000000,0.000000-125.000000,0.000000 0.000000,0.000000-50.000000,0.000000 0.000000,0.000000 50.000000,0.000000 0.000000,0.000000 50.000000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83600.000000 38500.000000,'200.000000'0.000000,"-25.000000"0.000000,0.000000 0.000000,-25.000000 0.000000,0.000000 0.000000,0.000000 25.000000,0.000000 0.000000,-50.000000-25.000000,0.000000 0.000000,-50.000000 25.000000,0.000000 0.000000,-50.000000 50.000000,0.000000 0.000000,-100.000000 75.000000,0.000000 0.000000,25.000000 0.000000,0.000000 0.000000,0.000000-25.000000,0.000000 0.000000,25.000000-25.000000,0.000000 0.000000,50.000000-50.000000,0.000000 0.000000,0.000000-75.000000,0.000000 0.000000,0.000000 0.000000,0.000000 0.000000,-25.000000-75.000000,0.000000 0.000000,25.000000 75.000000,0.000000 0.000000,-25.000000 0.000000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83700.000000 39300.000000,'-50.000000'0.000000,"25.000000"0.000000,0.000000 0.000000,75.000000 0.000000,0.000000 0.000000,25.000000 0.000000,0.000000 0.000000,50.000000 0.000000,0.000000 0.000000,-50.000000 0.000000,0.000000 0.000000,-25.000000 0.000000,0.000000 0.000000,-25.000000 25.000000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83400.000000 40100.000000,'0.000000'50.000000,"25.000000"-50.000000,0.000000 0.000000,50.000000 0.000000,0.000000 0.000000,50.000000 0.000000,0.000000 0.000000,-25.000000 0.000000,0.000000 0.000000,-75.000000 0.000000,0.000000 0.000000,75.000000 0.000000,0.000000 0.000000,-50.000000-25.000000,0.000000 0.000000,-25.000000 0.000000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82950.000000 41150.000000,'-150.000000'0.000000,"100.000000"0.000000,0.000000 0.000000,125.000000 0.000000,0.000000 0.000000,100.000000-25.000000,0.000000 0.000000,25.000000 0.000000,0.000000 0.000000,0.000000 0.000000,0.000000 0.000000,0.000000-25.000000,0.000000 0.000000,-25.000000 0.000000,0.000000 0.000000,-100.000000 25.000000,0.000000 0.000000,-50.000000 25.000000,0.000000 0.000000,25.000000-25.000000,0.000000 0.000000,-50.000000 0.000000,0.000000 0.000000,-25.000000 0.000000,0.000000 0.000000,-50.000000 50.000000,0.000000 0.000000,0.000000 0.000000,0.000000 0.000000,50.000000-25.000000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84200.000000 40550.000000,'-50.000000'-100.000000,"50.000000"75.000000,0.000000 0.000000,-25.000000 0.000000,0.000000 0.000000,50.000000 125.000000,0.000000 0.000000,-25.000000 100.000000,0.000000 0.000000,0.000000 100.000000,0.000000 0.000000,0.000000-25.000000,0.000000 0.000000,-50.000000-50.000000,0.000000 0.000000,50.000000-175.000000,0.000000 0.000000,-25.000000 0.000000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24250.000000 41050.000000,'-150.000000'0.000000,"150.000000"25.000000,0.000000 0.000000,0.000000 75.000000,0.000000 0.000000,0.000000 25.000000,0.000000 0.000000,0.000000-50.000000,0.000000 0.000000,0.000000-50.000000,0.000000 0.000000,-25.000000 75.000000,0.000000 0.000000,25.000000-25.000000,0.000000 0.000000,-25.000000-25.000000,0.000000 0.000000,25.000000-25.000000,0.000000 0.000000,25.000000-25.000000,0.000000 0.000000,0.000000 25.000000,0.000000 0.000000,25.000000-25.000000,0.000000 0.000000,50.000000 0.000000,0.000000 0.000000,-25.000000 0.000000,0.000000 0.000000,-25.000000 0.000000,0.000000 0.000000,-50.000000 75.000000,0.000000 0.000000,-50.000000 25.000000,0.000000 0.000000,-50.000000 0.000000,0.000000 0.000000,-25.000000 0.000000,0.000000 0.000000,25.000000-50.000000,0.000000 0.000000,75.000000-50.000000,0.000000 0.000000,-50.000000-25.000000,0.000000 0.000000,50.000000-75.000000,0.000000 0.000000,25.000000 75.000000,0.000000 0.000000,0.000000-75.000000,0.000000 0.000000,-25.000000 50.000000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86650.000000 40550.000000,'-50.000000'-200.000000,"50.000000"175.000000,0.000000 0.000000,0.000000 75.000000,0.000000 0.000000,0.000000 125.000000,0.000000 0.000000,0.000000 25.000000,0.000000 0.000000,0.000000-50.000000,0.000000 0.000000,0.000000-125.000000,0.000000 0.000000,0.000000 50.000000,0.000000 0.000000,0.000000-50.000000,0.000000 0.000000,0.000000-100.000000,0.000000 0.000000,0.000000 0.000000,0.000000 0.000000,25.000000 50.000000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86750.000000 40850.000000,'-50.000000'0.000000,"125.000000"25.000000,0.000000 0.000000,0.000000-25.000000,0.000000 0.000000,0.000000 25.000000,0.000000 0.000000,-50.000000-25.000000,0.000000 0.000000,-25.000000 25.000000,0.000000 0.000000,0.000000 0.000000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86100.000000 41750.000000,'-150.000000'100.000000,"125.000000"-100.000000,0.000000 0.000000,50.000000 0.000000,0.000000 0.000000,125.000000 0.000000,0.000000 0.000000,75.000000-25.000000,0.000000 0.000000,0.000000 0.000000,0.000000 0.000000,-50.000000 0.000000,0.000000 0.000000,-100.000000 0.000000,0.000000 0.000000,-50.000000 25.000000,0.000000 0.000000,-50.000000 0.000000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89800.000000 39350.000000,'-50.000000'0.000000,"125.000000"50.000000,0.000000 0.000000,-50.000000-25.000000,0.000000 0.000000,50.000000 25.000000,0.000000 0.000000,-50.000000-50.000000,0.000000 0.000000,75.000000 50.000000,0.000000 0.000000,-75.000000-25.000000,0.000000 0.000000,-50.000000 0.000000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89150.000000 40500.000000,'-100.000000'50.000000,"75.000000"-50.000000,0.000000 0.000000,50.000000 0.000000,0.000000 0.000000,-25.000000 25.000000,0.000000 0.000000,150.000000 0.000000,0.000000 0.000000,0.000000-25.000000,0.000000 0.000000,0.000000 0.000000,0.000000 0.000000,-50.000000-25.000000,0.000000 0.000000,-75.000000 0.000000,0.000000 0.000000,0.000000 25.000000,0.000000 0.000000,-50.000000 25.000000,0.000000 0.000000,-25.000000 50.000000,0.000000 0.000000,25.000000-50.000000,0.000000 0.000000,-75.000000 125.000000,0.000000 0.000000,-75.000000 50.000000,0.000000 0.000000,25.000000-25.000000,0.000000 0.000000,75.000000-100.000000,0.000000 0.000000,100.000000-175.000000,0.000000 0.000000,0.000000 50.000000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90400.000000 41000.000000,'200.000000'150.000000,"-150.000000"-75.000000,0.000000 0.000000,75.000000 25.000000,0.000000 0.000000,-75.000000-50.000000,0.000000 0.000000,-25.000000-50.000000,0.000000 0.000000,-25.000000 25.000000,0.000000 0.000000,0.000000-50.000000,0.000000 0.000000,-25.000000 0.000000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93350.000000 38900.000000,'-100.000000'-150.000000,"75.000000"125.000000,0.000000 0.000000,25.000000 75.000000,0.000000 0.000000,25.000000 100.000000,0.000000 0.000000,-25.000000 50.000000,0.000000 0.000000,-25.000000-50.000000,0.000000 0.000000,0.000000-100.000000,0.000000 0.000000,50.000000-200.000000,0.000000 0.000000,25.000000 100.000000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93600.000000 38700.000000,'-100.000000'0.000000,"125.000000"0.000000,0.000000 0.000000,0.000000 0.000000,0.000000 0.000000,50.000000 0.000000,0.000000 0.000000,-25.000000 0.000000,0.000000 0.000000,50.000000 0.000000,0.000000 0.000000,-25.000000 0.000000,0.000000 0.000000,-50.000000 0.000000,0.000000 0.000000,-50.000000 0.000000,0.000000 0.000000,0.000000 25.000000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92200.000000 39550.000000,'0.000000'50.000000,"25.000000"-25.000000,0.000000 0.000000,50.000000 100.000000,0.000000 0.000000,25.000000 50.000000,0.000000 0.000000,-25.000000 0.000000,0.000000 0.000000,-50.000000-75.000000,0.000000 0.000000,-25.000000-75.000000,0.000000 0.000000,0.000000 50.000000,0.000000 0.000000,0.000000-50.000000,0.000000 0.000000,-25.000000-125.000000,0.000000 0.000000,25.000000-50.000000,0.000000 0.000000,0.000000 50.000000,0.000000 0.000000,0.000000 75.000000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92700.000000 40150.000000,'0.000000'-50.000000,"-25.000000"50.000000,0.000000 0.000000,50.000000-25.000000,0.000000 0.000000,0.000000 25.000000,0.000000 0.000000,75.000000 0.000000,0.000000 0.000000,50.000000 0.000000,0.000000 0.000000,-75.000000 0.000000,0.000000 0.000000,-50.000000 0.000000,0.000000 0.000000,125.000000-25.000000,0.000000 0.000000,-75.000000 25.000000,0.000000 0.000000,-150.000000 50.000000,0.000000 0.000000,25.000000-25.000000,0.000000 0.000000,-100.000000 125.000000,0.000000 0.000000,50.000000-75.000000,0.000000 0.000000,-25.000000 50.000000,0.000000 0.000000,100.000000-50.000000,0.000000 0.000000,50.000000-50.000000,0.000000 0.000000,75.000000-50.000000,0.000000 0.000000,50.000000-50.000000,0.000000 0.000000,-25.000000 25.000000,0.000000 0.000000,-100.000000 25.000000,0.000000 0.000000,0.000000 0.000000,0.000000 0.000000,-75.000000 25.000000,0.000000 0.000000,25.000000 25.000000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24450.000000 41000.000000,'50.000000'0.000000,"0.000000"0.000000,0.000000 0.000000,25.000000 0.000000,0.000000 0.000000,0.000000 0.000000,0.000000 0.000000,-50.000000 0.000000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92050.000000 41350.000000,'50.000000'-100.000000,"-25.000000"150.000000,0.000000 0.000000,0.000000 50.000000,0.000000 0.000000,0.000000 0.000000,0.000000 0.000000,-25.000000-25.000000,0.000000 0.000000,0.000000-50.000000,0.000000 0.000000,0.000000-75.000000,0.000000 0.000000,25.000000 0.000000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92800.000000 41200.000000,'0.000000'50.000000,"25.000000"-25.000000,0.000000 0.000000,25.000000 100.000000,0.000000 0.000000,-25.000000-50.000000,0.000000 0.000000,0.000000-25.000000,0.000000 0.000000,-25.000000-25.000000,0.000000 0.000000,0.000000-50.000000,0.000000 0.000000,25.000000-50.000000,0.000000 0.000000,0.000000 50.000000,0.000000 0.000000,0.000000 0.000000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93550.000000 41250.000000,'50.000000'0.000000,"-25.000000"50.000000,0.000000 0.000000,0.000000 25.000000,0.000000 0.000000,0.000000-50.000000,0.000000 0.000000,25.000000 50.000000,0.000000 0.000000,-50.000000-25.000000,0.000000 0.000000,0.000000-25.000000,0.000000 0.000000,0.000000-50.000000,0.000000 0.000000,25.000000 0.000000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94350.000000 41350.000000,'50.000000'0.000000,"-25.000000"0.000000,0.000000 0.000000,0.000000 25.000000,0.000000 0.000000,0.000000 0.000000,0.000000 0.000000,0.000000 25.000000,0.000000 0.000000,-25.000000-25.000000,0.000000 0.000000,25.000000 75.000000,0.000000 0.000000,0.000000-25.000000,0.000000 0.000000,0.000000-50.000000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95900.000000 41750.000000,'-50.000000'0.000000,"25.000000"100.000000,0.000000 0.000000,25.000000 0.000000,0.000000 0.000000,75.000000-50.000000,0.000000 0.000000,50.000000-75.000000,0.000000 0.000000,-50.000000-100.000000,0.000000 0.000000,-50.000000 50.000000,0.000000 0.000000,-25.000000 50.000000,0.000000 0.000000,-50.000000-50.000000,0.000000 0.000000,0.000000 50.000000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93400.000000 38250.000000,'-100.000000'0.000000,"100.000000"100.000000,0.000000 0.000000,-25.000000 50.000000,0.000000 0.000000,25.000000-25.000000,0.000000 0.000000,25.000000-75.000000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87600.000000 34550.000000,'50.000000'-350.000000,"-50.000000"300.000000,0.000000 0.000000,0.000000 125.000000,0.000000 0.000000,0.000000 150.000000,0.000000 0.000000,-25.000000 125.000000,0.000000 0.000000,-25.000000 0.000000,0.000000 0.000000,25.000000-175.000000,0.000000 0.000000,0.000000-125.000000,0.000000 0.000000,25.000000 50.000000,0.000000 0.000000,-25.000000-100.000000,0.000000 0.000000,25.000000 25.000000,0.000000 0.000000,0.000000-150.000000,0.000000 0.000000,25.000000 50.000000,0.000000 0.000000,0.000000 25.000000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88500.000000 35350.000000,'50.000000'0.000000,"-50.000000"25.000000,0.000000 0.000000,0.000000 75.000000,0.000000 0.000000,-25.000000 75.000000,0.000000 0.000000,0.000000-50.000000,0.000000 0.000000,0.000000-75.000000,0.000000 0.000000,25.000000-100.000000,0.000000 0.000000,0.000000-25.000000,0.000000 0.000000,25.000000 0.000000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89050.000000 34150.000000,'-50.000000'-50.000000,"50.000000"75.000000,0.000000 0.000000,0.000000 25.000000,0.000000 0.000000,50.000000 0.000000,0.000000 0.000000,-25.000000 0.000000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89400.000000 35250.000000,'0.000000'50.000000,"-25.000000"0.000000,0.000000 0.000000,0.000000 50.000000,0.000000 0.000000,0.000000 25.000000,0.000000 0.000000,25.000000 0.000000,0.000000 0.000000,25.000000-50.000000,0.000000 0.000000,0.000000-50.000000,0.000000 0.000000,50.000000-50.000000,0.000000 0.000000,-50.000000 0.000000,0.000000 0.000000,75.000000-125.000000,0.000000 0.000000,0.000000 25.000000,0.000000 0.000000,-50.000000 25.000000,0.000000 0.000000,-25.000000 50.000000,0.000000 0.000000,-25.000000 125.000000,0.000000 0.000000,0.000000 75.000000,0.000000 0.000000,0.000000 0.000000,0.000000 0.000000,0.000000-75.000000,0.000000 0.000000,0.000000-50.000000,0.000000 0.000000,25.000000 0.000000,0.000000 0.000000,-25.000000-100.000000,0.000000 0.000000,25.000000-75.000000,0.000000 0.000000,-50.000000 75.000000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63400.000000 31100.000000,'0.000000'100.000000,"25.000000"-100.000000,0.000000 0.000000,25.000000 0.000000,0.000000 0.000000,0.000000 0.000000,0.000000 0.000000,25.000000 0.000000,0.000000 0.000000,0.000000 0.000000,0.000000 0.000000,25.000000 0.000000,0.000000 0.000000,75.000000 0.000000,0.000000 0.000000,0.000000-50.000000,0.000000 0.000000,-25.000000 0.000000,0.000000 0.000000,-50.000000 50.000000,0.000000 0.000000,-50.000000 0.000000,0.000000 0.000000,25.000000 0.000000,0.000000 0.000000,-25.000000 0.000000,0.000000 0.000000,75.000000-25.000000,0.000000 0.000000,-75.000000 25.000000,0.000000 0.000000,125.000000-25.000000,0.000000 0.000000,-50.000000 0.000000,0.000000 0.000000,0.000000 25.000000,0.000000 0.000000,25.000000 0.000000,0.000000 0.000000,-25.000000 0.000000,0.000000 0.000000,25.000000 25.000000,0.000000 0.000000,-25.000000-25.000000,0.000000 0.000000,-25.000000 25.000000,0.000000 0.000000,-75.000000-25.000000,0.000000 0.000000,100.000000 0.000000,0.000000 0.000000,-100.000000 0.000000,0.000000 0.000000,150.000000 25.000000,0.000000 0.000000,0.000000-25.000000,0.000000 0.000000,0.000000 25.000000,0.000000 0.000000,25.000000-25.000000,0.000000 0.000000,50.000000 0.000000,0.000000 0.000000,-100.000000 0.000000,0.000000 0.000000,125.000000 0.000000,0.000000 0.000000,-25.000000 0.000000,0.000000 0.000000,0.000000 0.000000,0.000000 0.000000,0.000000-25.000000,0.000000 0.000000,-25.000000 0.000000,0.000000 0.000000,25.000000-25.000000,0.000000 0.000000,25.000000 25.000000,0.000000 0.000000,-50.000000 0.000000,0.000000 0.000000,-25.000000 0.000000,0.000000 0.000000,0.000000 25.000000,0.000000 0.000000,25.000000 0.000000,0.000000 0.000000,-25.000000 0.000000,0.000000 0.000000,-125.000000 0.000000,0.000000 0.000000,175.000000 0.000000,0.000000 0.000000,-25.000000 25.000000,0.000000 0.000000,-25.000000 0.000000,0.000000 0.000000,50.000000 0.000000,0.000000 0.000000,25.000000 0.000000,0.000000 0.000000,0.000000-25.000000,0.000000 0.000000,0.000000 0.000000,0.000000 0.000000,0.000000 0.000000,0.000000 0.000000,-75.000000 0.000000,0.000000 0.000000,-125.000000 0.000000,0.000000 0.000000,125.000000 0.000000,0.000000 0.000000,-125.000000 0.000000,0.000000 0.000000,200.000000-25.000000,0.000000 0.000000,0.000000-25.000000,0.000000 0.000000,25.000000 25.000000,0.000000 0.000000,-25.000000 0.000000,0.000000 0.000000,50.000000-25.000000,0.000000 0.000000,50.000000 0.000000,0.000000 0.000000,-125.000000 25.000000,0.000000 0.000000,-175.000000 0.000000,0.000000 0.000000,175.000000 0.000000,0.000000 0.000000,-175.000000 25.000000,0.000000 0.000000,225.000000-25.000000,0.000000 0.000000,0.000000 0.000000,0.000000 0.000000,-150.000000 25.000000,0.000000 0.000000,-75.000000-25.000000,0.000000 0.000000,250.000000 0.000000,0.000000 0.000000,-75.000000 25.000000,0.000000 0.000000,-50.000000 0.000000,0.000000 0.000000,-75.000000 0.000000,0.000000 0.000000,-100.000000 0.000000,0.000000 0.000000,75.000000 0.000000,0.000000 0.000000,-75.000000 0.000000,0.000000 0.000000,75.000000 0.000000,0.000000 0.000000,-75.000000 0.000000,0.000000 0.000000,75.000000 0.000000,0.000000 0.000000,-50.000000 25.000000,0.000000 0.000000,0.000000-25.000000,0.000000 0.000000,-25.000000 25.000000,0.000000 0.000000,25.000000-25.000000,0.000000 0.000000,-25.000000 25.000000,0.000000 0.000000,25.000000-25.000000,0.000000 0.000000,-25.000000 0.000000,0.000000 0.000000,0.000000 25.000000,0.000000 0.000000,25.000000-25.000000,0.000000 0.000000,-25.000000 0.000000,0.000000 0.000000,-25.000000 25.000000,0.000000 0.000000,25.000000-25.000000,0.000000 0.000000,-25.000000-25.000000,0.000000 0.000000,-125.000000-150.000000,0.000000 0.000000,25.000000 50.000000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10900.000000 46500.000000,'0.000000'50.000000,"0.000000"-25.000000,0.000000 0.000000,25.000000 25.000000,0.000000 0.000000,0.000000-25.000000,0.000000 0.000000,75.000000 25.000000,0.000000 0.000000,-50.000000-50.000000,0.000000 0.000000,100.000000 25.000000,0.000000 0.000000,-75.000000 0.000000,0.000000 0.000000,-25.000000 0.000000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90050.000000 33400.000000,'50.000000'50.000000,"0.000000"0.000000,0.000000 0.000000,0.000000 0.000000,0.000000 0.000000,25.000000 75.000000,0.000000 0.000000,-50.000000-100.000000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98400.000000 39900.000000,'50.000000'0.000000,"-100.000000"100.000000,0.000000 0.000000,0.000000 100.000000,0.000000 0.000000,25.000000-25.000000,0.000000 0.000000,50.000000-50.000000,0.000000 0.000000,75.000000-75.000000,0.000000 0.000000,0.000000-50.000000,0.000000 0.000000,-50.000000-50.000000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99750.000000 39850.000000,'-100.000000'0.000000,"225.000000"25.000000,0.000000 0.000000,50.000000 0.000000,0.000000 0.000000,25.000000 0.000000,0.000000 0.000000,-25.000000-50.000000,0.000000 0.000000,-75.000000 0.000000,0.000000 0.000000,-50.000000 0.000000,0.000000 0.000000,-75.000000 25.000000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100950.000000 39700.000000,'-50.000000'-50.000000,"0.000000"50.000000,0.000000 0.000000,50.000000 25.000000,0.000000 0.000000,-50.000000 100.000000,0.000000 0.000000,50.000000-75.000000,0.000000 0.000000,-25.000000 125.000000,0.000000 0.000000,0.000000-125.000000,0.000000 0.000000,0.000000 200.000000,0.000000 0.000000,0.000000-50.000000,0.000000 0.000000,75.000000-125.000000,0.000000 0.000000,50.000000-100.000000,0.000000 0.000000,100.000000-225.000000,0.000000 0.000000,-100.000000 75.000000,0.000000 0.000000,-25.000000 100.000000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102450.000000 39150.000000,'-50.000000'150.000000,"25.000000"-75.000000,0.000000 0.000000,0.000000-25.000000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102250.000000 40000.000000,'-200.000000'350.000000,"175.000000"-225.000000,0.000000 0.000000,0.000000 25.000000,0.000000 0.000000,25.000000-25.000000,0.000000 0.000000,0.000000-100.000000,0.000000 0.000000,25.000000-25.000000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102700.000000 40150.000000,'100.000000'50.000000,"-100.000000"50.000000,0.000000 0.000000,-25.000000 50.000000,0.000000 0.000000,0.000000-25.000000,0.000000 0.000000,25.000000-75.000000,0.000000 0.000000,-25.000000 25.000000,0.000000 0.000000,25.000000-50.000000,0.000000 0.000000,0.000000 0.000000,0.000000 0.000000,25.000000-50.000000,0.000000 0.000000,50.000000-150.000000,0.000000 0.000000,25.000000 25.000000,0.000000 0.000000,-25.000000 75.000000,0.000000 0.000000,-25.000000 50.000000,0.000000 0.000000,0.000000 25.000000,0.000000 0.000000,-25.000000 75.000000,0.000000 0.000000,0.000000 75.000000,0.000000 0.000000,-100.000000-25.000000,0.000000 0.000000,50.000000-50.000000,0.000000 0.000000,100.000000-175.000000,0.000000 0.000000,50.000000-50.000000,0.000000 0.000000,0.000000 0.000000,0.000000 0.000000,-75.000000 125.000000,0.000000 0.000000,-25.000000 25.000000,0.000000 0.000000,0.000000 0.000000,0.000000 0.000000,-25.000000 150.000000,0.000000 0.000000,-50.000000 25.000000,0.000000 0.000000,25.000000-50.000000,0.000000 0.000000,25.000000-100.000000,0.000000 0.000000,75.000000-75.000000,0.000000 0.000000,-50.000000 25.000000,0.000000 0.000000,0.000000-25.000000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104750.000000 40650.000000,'150.000000'0.000000,"-25.000000"25.000000,0.000000 0.000000,0.000000-25.000000,0.000000 0.000000,25.000000-25.000000,0.000000 0.000000,-75.000000-50.000000,0.000000 0.000000,-25.000000 25.000000,0.000000 0.000000,-50.000000 25.000000,0.000000 0.000000,-25.000000 0.000000,0.000000 0.000000,25.000000 0.000000,0.000000 0.000000,-75.000000 0.000000,0.000000 0.000000,-50.000000 50.000000,0.000000 0.000000,0.000000 100.000000,0.000000 0.000000,25.000000 50.000000,0.000000 0.000000,75.000000-25.000000,0.000000 0.000000,125.000000-75.000000,0.000000 0.000000,0.000000-75.000000,0.000000 0.000000,100.000000-100.000000,0.000000 0.000000,-150.000000 75.000000,0.000000 0.000000,75.000000-75.000000,0.000000 0.000000,-75.000000 50.000000,0.000000 0.000000,-25.000000 25.000000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106800.000000 39400.000000,'0.000000'100.000000,"25.000000"50.000000,0.000000 0.000000,-25.000000 150.000000,0.000000 0.000000,-25.000000 150.000000,0.000000 0.000000,-200.000000 50.000000,0.000000 0.000000,-25.000000-150.000000,0.000000 0.000000,100.000000-200.000000,0.000000 0.000000,25.000000-100.000000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80850.000000 45100.000000,'-200.000000'-100.000000,"75.000000"100.000000,0.000000 0.000000,-25.000000-25.000000,0.000000 0.000000,50.000000 0.000000,0.000000 0.000000,75.000000 25.000000,0.000000 0.000000,0.000000 0.000000,0.000000 0.000000,-25.000000-25.000000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10600.000000 48650.000000,'0.000000'50.000000,"0.000000"25.000000,0.000000 0.000000,25.000000-25.000000,0.000000 0.000000,150.000000-50.000000,0.000000 0.000000,-25.000000-75.000000,0.000000 0.000000,50.000000-125.000000,0.000000 0.000000,-125.000000 75.000000,0.000000 0.000000,-75.000000 50.000000,0.000000 0.000000,0.000000 25.000000,0.000000 0.000000,-25.000000 0.000000,0.000000 0.000000,-25.000000 25.000000,0.000000 0.000000,25.000000 25.000000,0.000000 0.000000,0.000000 75.000000,0.000000 0.000000,0.000000 100.000000,0.000000 0.000000,25.000000 100.000000,0.000000 0.000000,0.000000 25.000000,0.000000 0.000000,0.000000-25.000000,0.000000 0.000000,0.000000-200.000000,0.000000 0.000000,0.000000-50.000000,0.000000 0.000000,50.000000-25.000000,0.000000 0.000000,50.000000-250.000000,0.000000 0.000000,25.000000-100.000000,0.000000 0.000000,25.000000 0.000000,0.000000 0.000000,-75.000000 100.000000,0.000000 0.000000,-25.000000 175.000000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78850.000000 46700.000000,'0.000000'50.000000,"100.000000"-25.000000,0.000000 0.000000,50.000000-25.000000,0.000000 0.000000,50.000000-50.000000,0.000000 0.000000,0.000000 0.000000,0.000000 0.000000,0.000000-25.000000,0.000000 0.000000,25.000000-25.000000,0.000000 0.000000,-75.000000 25.000000,0.000000 0.000000,-100.000000 25.000000,0.000000 0.000000,-25.000000 50.000000,0.000000 0.000000,-50.000000-25.000000,0.000000 0.000000,0.000000 25.000000,0.000000 0.000000,0.000000 0.000000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80150.000000 46350.000000,'-100.000000'-100.000000,"100.000000"75.000000,0.000000 0.000000,-25.000000 0.000000,0.000000 0.000000,25.000000 75.000000,0.000000 0.000000,25.000000 100.000000,0.000000 0.000000,0.000000 50.000000,0.000000 0.000000,-25.000000 50.000000,0.000000 0.000000,-25.000000 25.000000,0.000000 0.000000,0.000000-100.000000,0.000000 0.000000,0.000000-125.000000,0.000000 0.000000,0.000000-25.000000,0.000000 0.000000,0.000000-25.000000,0.000000 0.000000,-50.000000-25.000000,0.000000 0.000000,25.000000-25.000000,0.000000 0.000000,25.000000 0.000000,0.000000 0.000000,50.000000-50.000000,0.000000 0.000000,50.000000 0.000000,0.000000 0.000000,50.000000 0.000000,0.000000 0.000000,25.000000 0.000000,0.000000 0.000000,-100.000000 50.000000,0.000000 0.000000,0.000000 0.000000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81050.000000 46200.000000,'0.000000'-150.000000,"-25.000000"100.000000,0.000000 0.000000,0.000000 50.000000,0.000000 0.000000,50.000000 50.000000,0.000000 0.000000,25.000000 50.000000,0.000000 0.000000,-25.000000-75.000000,0.000000 0.000000,75.000000 175.000000,0.000000 0.000000,-50.000000-75.000000,0.000000 0.000000,-25.000000-75.000000,0.000000 0.000000,100.000000 250.000000,0.000000 0.000000,-50.000000-150.000000,0.000000 0.000000,0.000000-25.000000,0.000000 0.000000,-50.000000-50.000000,0.000000 0.000000,-25.000000-50.000000,0.000000 0.000000,25.000000-25.000000,0.000000 0.000000,-25.000000-75.000000,0.000000 0.000000,0.000000-100.000000,0.000000 0.000000,-25.000000 125.000000,0.000000 0.000000,25.000000-200.000000,0.000000 0.000000,0.000000 100.000000,0.000000 0.000000,-25.000000 100.000000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82000.000000 46250.000000,'-50.000000'50.000000,"25.000000"-25.000000,0.000000 0.000000,-50.000000 75.000000,0.000000 0.000000,-25.000000 75.000000,0.000000 0.000000,-50.000000 100.000000,0.000000 0.000000,-50.000000-75.000000,0.000000 0.000000,75.000000-175.000000,0.000000 0.000000,100.000000-75.000000,0.000000 0.000000,25.000000-25.000000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81650.000000 45300.000000,'200.000000'0.000000,"-125.000000"75.000000,0.000000 0.000000,-50.000000 0.000000,0.000000 0.000000,0.000000-25.000000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76200.000000 51350.000000,'-50.000000'-100.000000,"25.000000"100.000000,0.000000 0.000000,25.000000 50.000000,0.000000 0.000000,0.000000 125.000000,0.000000 0.000000,0.000000-25.000000,0.000000 0.000000,25.000000-100.000000,0.000000 0.000000,25.000000 75.000000,0.000000 0.000000,0.000000-100.000000,0.000000 0.000000,0.000000-25.000000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78050.000000 51050.000000,'0.000000'-50.000000,"-75.000000"0.000000,0.000000 0.000000,50.000000 50.000000,0.000000 0.000000,-25.000000 0.000000,0.000000 0.000000,-25.000000 0.000000,0.000000 0.000000,0.000000 50.000000,0.000000 0.000000,25.000000 50.000000,0.000000 0.000000,0.000000 0.000000,0.000000 0.000000,50.000000 25.000000,0.000000 0.000000,25.000000-50.000000,0.000000 0.000000,0.000000-50.000000,0.000000 0.000000,50.000000 100.000000,0.000000 0.000000,-25.000000-100.000000,0.000000 0.000000,0.000000 25.000000,0.000000 0.000000,-50.000000-25.000000,0.000000 0.000000,0.000000 25.000000,0.000000 0.000000,-50.000000 25.000000,0.000000 0.000000,-50.000000-25.000000,0.000000 0.000000,0.000000-75.000000,0.000000 0.000000,0.000000-75.000000,0.000000 0.000000,75.000000 50.000000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78200.000000 51350.000000,'0.000000'150.000000,"0.000000"-25.000000,0.000000 0.000000,0.000000-25.000000,0.000000 0.000000,-25.000000-50.000000,0.000000 0.000000,25.000000 75.000000,0.000000 0.000000,0.000000-75.000000,0.000000 0.000000,50.000000-50.000000,0.000000 0.000000,25.000000-100.000000,0.000000 0.000000,0.000000-75.000000,0.000000 0.000000,0.000000 50.000000,0.000000 0.000000,-25.000000 75.000000,0.000000 0.000000,-25.000000 50.000000,0.000000 0.000000,-25.000000 50.000000,0.000000 0.000000,0.000000 75.000000,0.000000 0.000000,0.000000 0.000000,0.000000 0.000000,25.000000-100.000000,0.000000 0.000000,25.000000 25.000000,0.000000 0.000000,-25.000000-50.000000,0.000000 0.000000,75.000000-50.000000,0.000000 0.000000,0.000000-125.000000,0.000000 0.000000,-25.000000-75.000000,0.000000 0.000000,0.000000 50.000000,0.000000 0.000000,-25.000000 50.000000,0.000000 0.000000,-25.000000 50.000000,0.000000 0.000000,-25.000000 75.000000,0.000000 0.000000,0.000000 50.000000,0.000000 0.000000,0.000000 0.000000,0.000000 0.000000,0.000000 100.000000,0.000000 0.000000,0.000000 125.000000,0.000000 0.000000,-25.000000-25.000000,0.000000 0.000000,0.000000-50.000000,0.000000 0.000000,0.000000-125.000000,0.000000 0.000000,25.000000-25.000000,0.000000 0.000000,50.000000-125.000000,0.000000 0.000000,25.000000-50.000000,0.000000 0.000000,0.000000 50.000000,0.000000 0.000000,-75.000000 75.000000,0.000000 0.000000,75.000000-25.000000,0.000000 0.000000,-25.000000 50.000000,0.000000 0.000000,-25.000000 100.000000,0.000000 0.000000,-25.000000 25.000000,0.000000 0.000000,-50.000000 25.000000,0.000000 0.000000,-50.000000 0.000000,0.000000 0.000000,25.000000-125.000000,0.000000 0.000000,50.000000-175.000000,0.000000 0.000000,25.000000 100.000000,0.000000 0.000000,25.000000 0.000000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81100.000000 50150.000000,'50.000000'0.000000,"-25.000000"25.000000,0.000000 0.000000,0.000000 0.000000,0.000000 0.000000,0.000000 25.000000,0.000000 0.000000,-25.000000-25.000000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81150.000000 50950.000000,'0.000000'150.000000,"0.000000"-75.000000,0.000000 0.000000,0.000000 50.000000,0.000000 0.000000,0.000000-75.000000,0.000000 0.000000,0.000000 125.000000,0.000000 0.000000,-25.000000 125.000000,0.000000 0.000000,25.000000-175.000000,0.000000 0.000000,0.000000 75.000000,0.000000 0.000000,-50.000000 0.000000,0.000000 0.000000,25.000000-150.000000,0.000000 0.000000,0.000000-25.000000,0.000000 0.000000,-100.000000-75.000000,0.000000 0.000000,75.000000-150.000000,0.000000 0.000000,25.000000 100.000000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12700.000000 47250.000000,'100.000000'-250.000000,"-75.000000"250.000000,0.000000 0.000000,-25.000000 25.000000,0.000000 0.000000,0.000000 0.000000,0.000000 0.000000,0.000000 175.000000,0.000000 0.000000,0.000000 0.000000,0.000000 0.000000,0.000000 150.000000,0.000000 0.000000,0.000000-225.000000,0.000000 0.000000,25.000000-100.000000,0.000000 0.000000,0.000000-175.000000,0.000000 0.000000,25.000000-25.000000,0.000000 0.000000,0.000000 25.000000,0.000000 0.000000,0.000000 0.000000,0.000000 0.000000,-50.000000 100.000000,0.000000 0.000000,50.000000 0.000000,0.000000 0.000000,-25.000000 25.000000,0.000000 0.000000,25.000000 0.000000,0.000000 0.000000,-25.000000 0.000000,0.000000 0.000000,0.000000 25.000000,0.000000 0.000000,0.000000 50.000000,0.000000 0.000000,-25.000000 50.000000,0.000000 0.000000,-50.000000 100.000000,0.000000 0.000000,-50.000000 50.000000,0.000000 0.000000,25.000000-75.000000,0.000000 0.000000,50.000000-100.000000,0.000000 0.000000,-100.000000 200.000000,0.000000 0.000000,75.000000-100.000000,0.000000 0.000000,25.000000-150.000000,0.000000 0.000000,0.000000 50.000000,0.000000 0.000000,50.000000-225.000000,0.000000 0.000000,0.000000 100.000000,0.000000 0.000000,0.000000 0.000000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81450.000000 51350.000000,'100.000000'50.000000,"-50.000000"-25.000000,0.000000 0.000000,50.000000-25.000000,0.000000 0.000000,0.000000-25.000000,0.000000 0.000000,-25.000000-25.000000,0.000000 0.000000,-75.000000 25.000000,0.000000 0.000000,50.000000-25.000000,0.000000 0.000000,-50.000000 0.000000,0.000000 0.000000,-50.000000 0.000000,0.000000 0.000000,-25.000000 50.000000,0.000000 0.000000,0.000000 50.000000,0.000000 0.000000,25.000000 100.000000,0.000000 0.000000,25.000000 50.000000,0.000000 0.000000,25.000000-100.000000,0.000000 0.000000,25.000000-100.000000,0.000000 0.000000,75.000000 50.000000,0.000000 0.000000,25.000000-125.000000,0.000000 0.000000,-25.000000-100.000000,0.000000 0.000000,-25.000000 50.000000,0.000000 0.000000,-25.000000 75.000000,0.000000 0.000000,-75.000000 150.000000,0.000000 0.000000,0.000000 75.000000,0.000000 0.000000,25.000000-75.000000,0.000000 0.000000,25.000000-50.000000,0.000000 0.000000,0.000000-50.000000,0.000000 0.000000,50.000000-25.000000,0.000000 0.000000,50.000000-150.000000,0.000000 0.000000,-100.000000 25.000000,0.000000 0.000000,0.000000 75.000000,0.000000 0.000000,-25.000000 50.000000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83200.000000 50900.000000,'-50.000000'0.000000,"75.000000"25.000000,0.000000 0.000000,0.000000-25.000000,0.000000 0.000000,50.000000 25.000000,0.000000 0.000000,25.000000-25.000000,0.000000 0.000000,-25.000000-50.000000,0.000000 0.000000,-50.000000 0.000000,0.000000 0.000000,-25.000000 25.000000,0.000000 0.000000,-25.000000 25.000000,0.000000 0.000000,0.000000 50.000000,0.000000 0.000000,-25.000000 75.000000,0.000000 0.000000,25.000000 0.000000,0.000000 0.000000,25.000000-75.000000,0.000000 0.000000,-25.000000 125.000000,0.000000 0.000000,25.000000-125.000000,0.000000 0.000000,0.000000 75.000000,0.000000 0.000000,75.000000-100.000000,0.000000 0.000000,25.000000-125.000000,0.000000 0.000000,-25.000000-100.000000,0.000000 0.000000,0.000000 75.000000,0.000000 0.000000,-75.000000 100.000000,0.000000 0.000000,50.000000 0.000000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84600.000000 50750.000000,'0.000000'-50.000000,"0.000000"150.000000,0.000000 0.000000,0.000000 125.000000,0.000000 0.000000,-75.000000 75.000000,0.000000 0.000000,-25.000000-75.000000,0.000000 0.000000,-25.000000-175.000000,0.000000 0.000000,50.000000 0.000000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84700.000000 46750.000000,'-250.000000'0.000000,"325.000000"0.000000,0.000000 0.000000,150.000000 0.000000,0.000000 0.000000,25.000000-50.000000,0.000000 0.000000,-100.000000 50.000000,0.000000 0.000000,-100.000000-25.000000,0.000000 0.000000,-25.000000 25.000000,0.000000 0.000000,-50.000000-25.000000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85550.000000 46250.000000,'0.000000'250.000000,"0.000000"50.000000,0.000000 0.000000,0.000000-50.000000,0.000000 0.000000,-25.000000-175.000000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87150.000000 46250.000000,'-50.000000'0.000000,"25.000000"25.000000,0.000000 0.000000,50.000000 0.000000,0.000000 0.000000,100.000000 0.000000,0.000000 0.000000,50.000000 0.000000,0.000000 0.000000,-50.000000-25.000000,0.000000 0.000000,25.000000-50.000000,0.000000 0.000000,-100.000000 25.000000,0.000000 0.000000,-25.000000 0.000000,0.000000 0.000000,-50.000000 25.000000,0.000000 0.000000,0.000000 0.000000,0.000000 0.000000,0.000000 0.000000,0.000000 0.000000,-25.000000 0.000000,0.000000 0.000000,-25.000000 25.000000,0.000000 0.000000,25.000000 50.000000,0.000000 0.000000,25.000000 25.000000,0.000000 0.000000,25.000000-50.000000,0.000000 0.000000,-50.000000 100.000000,0.000000 0.000000,50.000000-100.000000,0.000000 0.000000,-50.000000 200.000000,0.000000 0.000000,50.000000-75.000000,0.000000 0.000000,50.000000-150.000000,0.000000 0.000000,100.000000-200.000000,0.000000 0.000000,25.000000-125.000000,0.000000 0.000000,-75.000000 125.000000,0.000000 0.000000,-50.000000 125.000000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89350.000000 45750.000000,'-50.000000'0.000000,"25.000000"0.000000,0.000000 0.000000,50.000000 25.000000,0.000000 0.000000,-25.000000 25.000000,0.000000 0.000000,0.000000 0.000000,0.000000 0.000000,0.000000-25.000000,0.000000 0.000000,0.000000 0.000000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89200.000000 46400.000000,'-50.000000'100.000000,"25.000000"-25.000000,0.000000 0.000000,0.000000 25.000000,0.000000 0.000000,0.000000 25.000000,0.000000 0.000000,0.000000 0.000000,0.000000 0.000000,0.000000-50.000000,0.000000 0.000000,25.000000-50.000000,0.000000 0.000000,0.000000 0.000000,0.000000 0.000000,75.000000-125.000000,0.000000 0.000000,-50.000000 75.000000,0.000000 0.000000,0.000000-50.000000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89650.000000 46450.000000,'50.000000'0.000000,"-50.000000"25.000000,0.000000 0.000000,0.000000 50.000000,0.000000 0.000000,0.000000-25.000000,0.000000 0.000000,0.000000-25.000000,0.000000 0.000000,0.000000 100.000000,0.000000 0.000000,0.000000-25.000000,0.000000 0.000000,0.000000-75.000000,0.000000 0.000000,-25.000000 50.000000,0.000000 0.000000,0.000000-50.000000,0.000000 0.000000,25.000000-50.000000,0.000000 0.000000,50.000000-100.000000,0.000000 0.000000,25.000000 0.000000,0.000000 0.000000,0.000000 0.000000,0.000000 0.000000,-25.000000 75.000000,0.000000 0.000000,-25.000000 25.000000,0.000000 0.000000,0.000000 25.000000,0.000000 0.000000,0.000000 0.000000,0.000000 0.000000,0.000000 25.000000,0.000000 0.000000,0.000000 50.000000,0.000000 0.000000,0.000000 50.000000,0.000000 0.000000,-25.000000-25.000000,0.000000 0.000000,-25.000000-25.000000,0.000000 0.000000,50.000000-100.000000,0.000000 0.000000,25.000000-125.000000,0.000000 0.000000,25.000000 50.000000,0.000000 0.000000,-50.000000 50.000000,0.000000 0.000000,0.000000 50.000000,0.000000 0.000000,25.000000-25.000000,0.000000 0.000000,-50.000000 125.000000,0.000000 0.000000,0.000000 50.000000,0.000000 0.000000,0.000000 25.000000,0.000000 0.000000,0.000000-125.000000,0.000000 0.000000,25.000000-75.000000,0.000000 0.000000,25.000000-75.000000,0.000000 0.000000,-25.000000 25.000000,0.000000 0.000000,-25.000000 50.000000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91100.000000 47100.000000,'150.000000'0.000000,"-50.000000"25.000000,0.000000 0.000000,0.000000-25.000000,0.000000 0.000000,-25.000000-25.000000,0.000000 0.000000,-50.000000 0.000000,0.000000 0.000000,50.000000-25.000000,0.000000 0.000000,-25.000000-25.000000,0.000000 0.000000,-50.000000 25.000000,0.000000 0.000000,-50.000000 50.000000,0.000000 0.000000,-25.000000 0.000000,0.000000 0.000000,25.000000 25.000000,0.000000 0.000000,-25.000000 175.000000,0.000000 0.000000,50.000000-25.000000,0.000000 0.000000,75.000000-75.000000,0.000000 0.000000,-25.000000-75.000000,0.000000 0.000000,150.000000-50.000000,0.000000 0.000000,-75.000000-75.000000,0.000000 0.000000,-75.000000 50.000000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13550.000000 48650.000000,'50.000000'-50.000000,"-50.000000"75.000000,0.000000 0.000000,-25.000000 50.000000,0.000000 0.000000,0.000000 50.000000,0.000000 0.000000,0.000000-25.000000,0.000000 0.000000,0.000000 0.000000,0.000000 0.000000,25.000000-50.000000,0.000000 0.000000,75.000000-25.000000,0.000000 0.000000,-50.000000-25.000000,0.000000 0.000000,0.000000 0.000000,0.000000 0.000000,0.000000 0.000000,0.000000 0.000000,0.000000-25.000000,0.000000 0.000000,25.000000 0.000000,0.000000 0.000000,0.000000 0.000000,0.000000 0.000000,-25.000000 25.000000,0.000000 0.000000,25.000000-25.000000,0.000000 0.000000,0.000000 0.000000,0.000000 0.000000,0.000000 25.000000,0.000000 0.000000,0.000000-25.000000,0.000000 0.000000,0.000000 0.000000,0.000000 0.000000,-25.000000 25.000000,0.000000 0.000000,25.000000-25.000000,0.000000 0.000000,-25.000000 25.000000,0.000000 0.000000,0.000000 0.000000,0.000000 0.000000,0.000000-25.000000,0.000000 0.000000,0.000000 25.000000,0.000000 0.000000,-25.000000-25.000000,0.000000 0.000000,0.000000 0.000000,0.000000 0.000000,-25.000000 0.000000,0.000000 0.000000,-50.000000-125.000000,0.000000 0.000000,50.000000 100.000000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94850.000000 46800.000000,'0.000000'-50.000000,"0.000000"0.000000,0.000000 0.000000,-25.000000 0.000000,0.000000 0.000000,-25.000000 0.000000,0.000000 0.000000,-25.000000 50.000000,0.000000 0.000000,0.000000 0.000000,0.000000 0.000000,-25.000000 100.000000,0.000000 0.000000,25.000000 75.000000,0.000000 0.000000,0.000000 0.000000,0.000000 0.000000,75.000000-75.000000,0.000000 0.000000,25.000000-50.000000,0.000000 0.000000,50.000000-50.000000,0.000000 0.000000,50.000000-125.000000,0.000000 0.000000,0.000000-25.000000,0.000000 0.000000,-50.000000 25.000000,0.000000 0.000000,-50.000000 75.000000,0.000000 0.000000,-25.000000 25.000000,0.000000 0.000000,0.000000 75.000000,0.000000 0.000000,-25.000000 75.000000,0.000000 0.000000,25.000000-25.000000,0.000000 0.000000,25.000000 0.000000,0.000000 0.000000,75.000000-75.000000,0.000000 0.000000,50.000000-50.000000,0.000000 0.000000,25.000000-125.000000,0.000000 0.000000,-75.000000 25.000000,0.000000 0.000000,-50.000000 100.000000,0.000000 0.000000,25.000000-75.000000,0.000000 0.000000,-50.000000 75.000000,0.000000 0.000000,-50.000000 50.000000,0.000000 0.000000,-25.000000 100.000000,0.000000 0.000000,0.000000 25.000000,0.000000 0.000000,50.000000-25.000000,0.000000 0.000000,50.000000-100.000000,0.000000 0.000000,0.000000-25.000000,0.000000 0.000000,-25.000000-25.000000,0.000000 0.000000,75.000000-125.000000,0.000000 0.000000,-75.000000 100.000000,0.000000 0.000000,75.000000-150.000000,0.000000 0.000000,0.000000-50.000000,0.000000 0.000000,-25.000000 25.000000,0.000000 0.000000,-75.000000 50.000000,0.000000 0.000000,0.000000 100.000000,0.000000 0.000000,-25.000000 100.000000,0.000000 0.000000,25.000000 75.000000,0.000000 0.000000,0.000000-50.000000,0.000000 0.000000,-25.000000 150.000000,0.000000 0.000000,25.000000-125.000000,0.000000 0.000000,-25.000000 150.000000,0.000000 0.000000,25.000000-150.000000,0.000000 0.000000,-25.000000 200.000000,0.000000 0.000000,25.000000-150.000000,0.000000 0.000000,25.000000-200.000000,0.000000 0.000000,-25.000000 25.000000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97250.000000 46200.000000,'50.000000'150.000000,"-50.000000"-50.000000,0.000000 0.000000,0.000000 100.000000,0.000000 0.000000,0.000000-25.000000,0.000000 0.000000,25.000000-75.000000,0.000000 0.000000,25.000000-75.000000,0.000000 0.000000,100.000000-250.000000,0.000000 0.000000,-75.000000 50.000000,0.000000 0.000000,-50.000000 125.000000,0.000000 0.000000,50.000000-125.000000,0.000000 0.000000,-50.000000 150.000000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98000.000000 46900.000000,'50.000000'100.000000,"0.000000"-100.000000,0.000000 0.000000,50.000000 25.000000,0.000000 0.000000,0.000000-75.000000,0.000000 0.000000,0.000000-25.000000,0.000000 0.000000,-50.000000 0.000000,0.000000 0.000000,-25.000000 50.000000,0.000000 0.000000,-50.000000-25.000000,0.000000 0.000000,0.000000 50.000000,0.000000 0.000000,-50.000000 0.000000,0.000000 0.000000,0.000000 50.000000,0.000000 0.000000,50.000000-25.000000,0.000000 0.000000,-50.000000 75.000000,0.000000 0.000000,50.000000 50.000000,0.000000 0.000000,25.000000-50.000000,0.000000 0.000000,100.000000-100.000000,0.000000 0.000000,25.000000-50.000000,0.000000 0.000000,0.000000-75.000000,0.000000 0.000000,-50.000000 25.000000,0.000000 0.000000,25.000000 50.000000,0.000000 0.000000,-75.000000 50.000000,0.000000 0.000000,0.000000 75.000000,0.000000 0.000000,-25.000000 50.000000,0.000000 0.000000,0.000000-25.000000,0.000000 0.000000,0.000000-50.000000,0.000000 0.000000,0.000000-25.000000,0.000000 0.000000,0.000000-75.000000,0.000000 0.000000,50.000000-75.000000,0.000000 0.000000,-50.000000 100.000000,0.000000 0.000000,75.000000-100.000000,0.000000 0.000000,-50.000000 100.000000,0.000000 0.000000,-25.000000 0.000000,0.000000 0.000000,50.000000-25.000000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100300.000000 45900.000000,'0.000000'-50.000000,"0.000000"75.000000,0.000000 0.000000,0.000000 100.000000,0.000000 0.000000,-25.000000-75.000000,0.000000 0.000000,0.000000 150.000000,0.000000 0.000000,-25.000000 25.000000,0.000000 0.000000,0.000000-50.000000,0.000000 0.000000,25.000000-100.000000,0.000000 0.000000,100.000000-175.000000,0.000000 0.000000,25.000000-50.000000,0.000000 0.000000,-50.000000 50.000000,0.000000 0.000000,-25.000000 75.000000,0.000000 0.000000,50.000000-25.000000,0.000000 0.000000,-50.000000 50.000000,0.000000 0.000000,25.000000 0.000000,0.000000 0.000000,-25.000000 50.000000,0.000000 0.000000,-25.000000 75.000000,0.000000 0.000000,-50.000000 25.000000,0.000000 0.000000,-25.000000-25.000000,0.000000 0.000000,0.000000-100.000000,0.000000 0.000000,50.000000-25.000000,0.000000 0.000000,25.000000-50.000000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101050.000000 46050.000000,'50.000000'0.000000,"-25.000000"0.000000,0.000000 0.000000,0.000000 0.000000,0.000000 0.000000,0.000000 25.000000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101350.000000 46700.000000,'0.000000'100.000000,"0.000000"-25.000000,0.000000 0.000000,-25.000000 50.000000,0.000000 0.000000,25.000000 0.000000,0.000000 0.000000,0.000000-50.000000,0.000000 0.000000,0.000000-50.000000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102400.000000 46850.000000,'0.000000'-150.000000,"0.000000"125.000000,0.000000 0.000000,-50.000000 25.000000,0.000000 0.000000,0.000000-25.000000,0.000000 0.000000,-25.000000 75.000000,0.000000 0.000000,25.000000 50.000000,0.000000 0.000000,-25.000000 50.000000,0.000000 0.000000,50.000000-50.000000,0.000000 0.000000,25.000000-50.000000,0.000000 0.000000,50.000000-50.000000,0.000000 0.000000,50.000000-50.000000,0.000000 0.000000,-75.000000 25.000000,0.000000 0.000000,50.000000-100.000000,0.000000 0.000000,-50.000000 75.000000,0.000000 0.000000,50.000000-50.000000,0.000000 0.000000,-50.000000 100.000000,0.000000 0.000000,-25.000000 50.000000,0.000000 0.000000,0.000000 75.000000,0.000000 0.000000,0.000000 25.000000,0.000000 0.000000,25.000000-100.000000,0.000000 0.000000,0.000000-25.000000,0.000000 0.000000,75.000000-50.000000,0.000000 0.000000,0.000000-125.000000,0.000000 0.000000,-75.000000 100.000000,0.000000 0.000000,50.000000-175.000000,0.000000 0.000000,-50.000000 175.000000,0.000000 0.000000,0.000000-25.000000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103500.000000 45900.000000,'100.000000'-300.000000,"-75.000000"250.000000,0.000000 0.000000,-25.000000 150.000000,0.000000 0.000000,-25.000000 100.000000,0.000000 0.000000,25.000000-125.000000,0.000000 0.000000,-50.000000 175.000000,0.000000 0.000000,50.000000-175.000000,0.000000 0.000000,-50.000000 200.000000,0.000000 0.000000,25.000000-150.000000,0.000000 0.000000,25.000000-100.000000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104400.000000 46700.000000,'-100.000000'0.000000,"175.000000"0.000000,0.000000 0.000000,75.000000 0.000000,0.000000 0.000000,0.000000-25.000000,0.000000 0.000000,-50.000000-50.000000,0.000000 0.000000,-75.000000 0.000000,0.000000 0.000000,-25.000000 50.000000,0.000000 0.000000,-25.000000 0.000000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105000.000000 46100.000000,'0.000000'50.000000,"0.000000"25.000000,0.000000 0.000000,0.000000 75.000000,0.000000 0.000000,0.000000-100.000000,0.000000 0.000000,0.000000 200.000000,0.000000 0.000000,0.000000-150.000000,0.000000 0.000000,25.000000-50.000000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15150.000000 47350.000000,'-100.000000'0.000000,"150.000000"0.000000,0.000000 0.000000,125.000000 0.000000,0.000000 0.000000,50.000000 25.000000,0.000000 0.000000,25.000000-50.000000,0.000000 0.000000,-50.000000-25.000000,0.000000 0.000000,-100.000000 0.000000,0.000000 0.000000,-25.000000 25.000000,0.000000 0.000000,-100.000000 25.000000,0.000000 0.000000,-25.000000 0.000000,0.000000 0.000000,25.000000 25.000000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105750.000000 48950.000000,'-100.000000'-50.000000,"75.000000"50.000000,0.000000 0.000000,50.000000 0.000000,0.000000 0.000000,75.000000 0.000000,0.000000 0.000000,0.000000 0.000000,0.000000 0.000000,-50.000000 0.000000,0.000000 0.000000,75.000000 0.000000,0.000000 0.000000,-75.000000 0.000000,0.000000 0.000000,175.000000 0.000000,0.000000 0.000000,-50.000000 0.000000,0.000000 0.000000,-75.000000 0.000000,0.000000 0.000000,-50.000000 0.000000,0.000000 0.000000,200.000000 0.000000,0.000000 0.000000,-50.000000-50.000000,0.000000 0.000000,-25.000000 25.000000,0.000000 0.000000,-50.000000 25.000000,0.000000 0.000000,-25.000000 0.000000,0.000000 0.000000,-75.000000 0.000000,0.000000 0.000000,25.000000 0.000000,0.000000 0.000000,-25.000000 0.000000,0.000000 0.000000,75.000000 0.000000,0.000000 0.000000,-25.000000-25.000000,0.000000 0.000000,-50.000000 25.000000,0.000000 0.000000,-75.000000 0.000000,0.000000 0.000000,-125.000000 0.000000,0.000000 0.000000,75.000000 0.000000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104200.000000 46550.000000,'-200.000000'0.000000,"175.000000"25.000000,0.000000 0.000000,0.000000-25.000000,0.000000 0.000000,75.000000 0.000000,0.000000 0.000000,25.000000 0.000000,0.000000 0.000000,125.000000 0.000000,0.000000 0.000000,-25.000000 25.000000,0.000000 0.000000,-75.000000-25.000000,0.000000 0.000000,-50.000000 0.000000,0.000000 0.000000,25.000000 0.000000,0.000000 0.000000,-25.000000 0.000000,0.000000 0.000000,-50.000000-25.000000,0.000000 0.000000,0.000000-25.000000,0.000000 0.000000,-75.000000 25.000000,0.000000 0.000000,25.000000 0.000000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105000.000000 45950.000000,'50.000000'0.000000,"-50.000000"25.000000,0.000000 0.000000,0.000000 100.000000,0.000000 0.000000,-25.000000 125.000000,0.000000 0.000000,0.000000 0.000000,0.000000 0.000000,0.000000-50.000000,0.000000 0.000000,0.000000-125.000000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106400.000000 46100.000000,'0.000000'-50.000000,"25.000000"100.000000,0.000000 0.000000,0.000000 100.000000,0.000000 0.000000,-25.000000 25.000000,0.000000 0.000000,25.000000-50.000000,0.000000 0.000000,-25.000000-50.000000,0.000000 0.000000,50.000000-50.000000,0.000000 0.000000,25.000000-75.000000,0.000000 0.000000,-50.000000 0.000000,0.000000 0.000000,50.000000-100.000000,0.000000 0.000000,25.000000 25.000000,0.000000 0.000000,-75.000000 50.000000,0.000000 0.000000,-25.000000 50.000000,0.000000 0.000000,-25.000000 0.000000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108000.000000 47000.000000,'0.000000'50.000000,"25.000000"-50.000000,0.000000 0.000000,-25.000000 25.000000,0.000000 0.000000,0.000000-50.000000,0.000000 0.000000,25.000000 0.000000,0.000000 0.000000,0.000000 25.000000,0.000000 0.000000,0.000000 0.000000,0.000000 0.000000,0.000000 25.000000,0.000000 0.000000,-25.000000 25.000000,0.000000 0.000000,0.000000-25.000000,0.000000 0.000000,-25.000000 0.000000,0.000000 0.000000,25.000000-50.000000,0.000000 0.000000,0.000000 0.000000,0.000000 0.000000,0.000000 0.000000,0.000000 0.000000,0.000000 75.000000,0.000000 0.000000,-50.000000-25.000000,0.000000 0.000000,75.000000-25.000000,0.000000 0.000000,0.000000-50.000000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106600.000000 49800.000000,'0.000000'-50.000000,"25.000000"25.000000,0.000000 0.000000,-25.000000 150.000000,0.000000 0.000000,0.000000 50.000000,0.000000 0.000000,-25.000000 50.000000,0.000000 0.000000,25.000000-75.000000,0.000000 0.000000,0.000000-25.000000,0.000000 0.000000,0.000000-100.000000,0.000000 0.000000,-25.000000-25.000000,0.000000 0.000000,0.000000-50.000000,0.000000 0.000000,0.000000-50.000000,0.000000 0.000000,-25.000000 25.000000,0.000000 0.000000,0.000000 25.000000,0.000000 0.000000,25.000000 50.000000,0.000000 0.000000,0.000000 0.000000,0.000000 0.000000,25.000000 25.000000,0.000000 0.000000,0.000000 0.000000,0.000000 0.000000,50.000000 25.000000,0.000000 0.000000,50.000000 0.000000,0.000000 0.000000,75.000000-75.000000,0.000000 0.000000,-50.000000-75.000000,0.000000 0.000000,0.000000-25.000000,0.000000 0.000000,-75.000000 25.000000,0.000000 0.000000,-25.000000 75.000000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101350.000000 52400.000000,'0.000000'50.000000,"25.000000"-50.000000,0.000000 0.000000,50.000000 0.000000,0.000000 0.000000,25.000000 0.000000,0.000000 0.000000,25.000000-25.000000,0.000000 0.000000,-50.000000 0.000000,0.000000 0.000000,-25.000000 0.000000,0.000000 0.000000,0.000000 0.000000,0.000000 0.000000,-50.000000 0.000000,0.000000 0.000000,-25.000000 25.000000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102200.000000 52100.000000,'0.000000'-50.000000,"0.000000"25.000000,0.000000 0.000000,-25.000000 50.000000,0.000000 0.000000,25.000000 25.000000,0.000000 0.000000,0.000000-25.000000,0.000000 0.000000,-25.000000 75.000000,0.000000 0.000000,25.000000 0.000000,0.000000 0.000000,0.000000-50.000000,0.000000 0.000000,-25.000000 0.000000,0.000000 0.000000,0.000000-25.000000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101600.000000 53100.000000,'-100.000000'0.000000,"75.000000"0.000000,0.000000 0.000000,75.000000 0.000000,0.000000 0.000000,25.000000-25.000000,0.000000 0.000000,0.000000 25.000000,0.000000 0.000000,25.000000 0.000000,0.000000 0.000000,-25.000000-25.000000,0.000000 0.000000,-25.000000 0.000000,0.000000 0.000000,-25.000000 0.000000,0.000000 0.000000,-25.000000 50.000000,0.000000 0.000000,-25.000000 25.000000,0.000000 0.000000,0.000000 50.000000,0.000000 0.000000,25.000000 0.000000,0.000000 0.000000,0.000000 0.000000,0.000000 0.000000,0.000000-25.000000,0.000000 0.000000,25.000000-75.000000,0.000000 0.000000,0.000000 0.000000,0.000000 0.000000,50.000000-75.000000,0.000000 0.000000,0.000000-50.000000,0.000000 0.000000,-25.000000 75.000000,0.000000 0.000000,-50.000000 25.000000,0.000000 0.000000,0.000000 0.000000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101900.000000 53500.000000,'0.000000'-100.000000,"-25.000000"75.000000,0.000000 0.000000,0.000000 25.000000,0.000000 0.000000,0.000000 50.000000,0.000000 0.000000,-25.000000 50.000000,0.000000 0.000000,-25.000000 75.000000,0.000000 0.000000,-75.000000 50.000000,0.000000 0.000000,25.000000-50.000000,0.000000 0.000000,0.000000-25.000000,0.000000 0.000000,100.000000-150.000000,0.000000 0.000000,0.000000-25.000000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16650.000000 47150.000000,'-100.000000'-50.000000,"50.000000"0.000000,0.000000 0.000000,25.000000 25.000000,0.000000 0.000000,0.000000 25.000000,0.000000 0.000000,0.000000 25.000000,0.000000 0.000000,0.000000 0.000000,0.000000 0.000000,0.000000 75.000000,0.000000 0.000000,0.000000-50.000000,0.000000 0.000000,-50.000000 175.000000,0.000000 0.000000,-75.000000 75.000000,0.000000 0.000000,-25.000000 0.000000,0.000000 0.000000,100.000000-175.000000,0.000000 0.000000,50.000000-125.000000,0.000000 0.000000,25.000000-25.000000,0.000000 0.000000,25.000000-25.000000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101250.000000 53750.000000,'50.000000'-50.000000,"-25.000000"50.000000,0.000000 0.000000,25.000000 0.000000,0.000000 0.000000,-25.000000 50.000000,0.000000 0.000000,0.000000-50.000000,0.000000 0.000000,50.000000 75.000000,0.000000 0.000000,-50.000000-50.000000,0.000000 0.000000,100.000000 100.000000,0.000000 0.000000,25.000000 25.000000,0.000000 0.000000,0.000000-25.000000,0.000000 0.000000,0.000000-25.000000,0.000000 0.000000,-50.000000 0.000000,0.000000 0.000000,0.000000-25.000000,0.000000 0.000000,-50.000000-25.000000,0.000000 0.000000,-50.000000-25.000000,0.000000 0.000000,0.000000 0.000000,0.000000 0.000000,-25.000000-50.000000,0.000000 0.000000,-25.000000-50.000000,0.000000 0.000000,0.000000-25.000000,0.000000 0.000000,25.000000 75.000000,0.000000 0.000000,0.000000-25.000000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103200.000000 52800.000000,'50.000000'-50.000000,"-25.000000"50.000000,0.000000 0.000000,25.000000 0.000000,0.000000 0.000000,-25.000000 50.000000,0.000000 0.000000,0.000000 0.000000,0.000000 0.000000,-25.000000 0.000000,0.000000 0.000000,-25.000000-25.000000,0.000000 0.000000,0.000000 25.000000,0.000000 0.000000,0.000000 0.000000,0.000000 0.000000,0.000000-25.000000,0.000000 0.000000,0.000000 25.000000,0.000000 0.000000,-25.000000 25.000000,0.000000 0.000000,25.000000-50.000000,0.000000 0.000000,25.000000 0.000000,0.000000 0.000000,0.000000 25.000000,0.000000 0.000000,0.000000 25.000000,0.000000 0.000000,0.000000-25.000000,0.000000 0.000000,0.000000-25.000000,0.000000 0.000000,-25.000000 50.000000,0.000000 0.000000,25.000000-50.000000,0.000000 0.000000,-25.000000 75.000000,0.000000 0.000000,0.000000-50.000000,0.000000 0.000000,25.000000-25.000000,0.000000 0.000000,75.000000-25.000000,0.000000 0.000000,50.000000-50.000000,0.000000 0.000000,-25.000000-25.000000,0.000000 0.000000,25.000000-25.000000,0.000000 0.000000,-75.000000 75.000000,0.000000 0.000000,-50.000000 0.000000,0.000000 0.000000,0.000000 0.000000,0.000000 0.000000,-25.000000-100.000000,0.000000 0.000000,25.000000 100.000000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105300.000000 52100.000000,'0.000000'50.000000,"0.000000"-25.000000,0.000000 0.000000,50.000000 50.000000,0.000000 0.000000,25.000000-25.000000,0.000000 0.000000,-25.000000-25.000000,0.000000 0.000000,-25.000000-25.000000,0.000000 0.000000,-50.000000 0.000000,0.000000 0.000000,-25.000000 25.000000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104450.000000 53050.000000,'-50.000000'0.000000,"25.000000"0.000000,0.000000 0.000000,50.000000 0.000000,0.000000 0.000000,0.000000 0.000000,0.000000 0.000000,100.000000 0.000000,0.000000 0.000000,50.000000 0.000000,0.000000 0.000000,25.000000 0.000000,0.000000 0.000000,-50.000000-25.000000,0.000000 0.000000,-75.000000-25.000000,0.000000 0.000000,-75.000000 25.000000,0.000000 0.000000,0.000000 0.000000,0.000000 0.000000,-75.000000 25.000000,0.000000 0.000000,25.000000 25.000000,0.000000 0.000000,25.000000 0.000000,0.000000 0.000000,-25.000000 0.000000,0.000000 0.000000,25.000000-25.000000,0.000000 0.000000,-25.000000 25.000000,0.000000 0.000000,25.000000 0.000000,0.000000 0.000000,0.000000 0.000000,0.000000 0.000000,0.000000 50.000000,0.000000 0.000000,0.000000 75.000000,0.000000 0.000000,-25.000000 75.000000,0.000000 0.000000,-25.000000 50.000000,0.000000 0.000000,-25.000000 0.000000,0.000000 0.000000,-25.000000-25.000000,0.000000 0.000000,25.000000-150.000000,0.000000 0.000000,75.000000-125.000000,0.000000 0.000000,25.000000-125.000000,0.000000 0.000000,25.000000 100.000000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105000.000000 54000.000000,'100.000000'0.000000,"-50.000000"0.000000,0.000000 0.000000,75.000000 0.000000,0.000000 0.000000,25.000000-25.000000,0.000000 0.000000,0.000000-25.000000,0.000000 0.000000,-50.000000 25.000000,0.000000 0.000000,-75.000000 0.000000,0.000000 0.000000,25.000000 0.000000,0.000000 0.000000,-25.000000 0.000000,0.000000 0.000000,-25.000000 0.000000,0.000000 0.000000,-50.000000 25.000000,0.000000 0.000000,0.000000 0.000000,0.000000 0.000000,25.000000 25.000000,0.000000 0.000000,0.000000-25.000000,0.000000 0.000000,0.000000-25.000000,0.000000 0.000000,0.000000 25.000000,0.000000 0.000000,25.000000 50.000000,0.000000 0.000000,0.000000 75.000000,0.000000 0.000000,0.000000-50.000000,0.000000 0.000000,0.000000-25.000000,0.000000 0.000000,0.000000 225.000000,0.000000 0.000000,0.000000-75.000000,0.000000 0.000000,0.000000-25.000000,0.000000 0.000000,0.000000-125.000000,0.000000 0.000000,0.000000-25.000000,0.000000 0.000000,-25.000000-75.000000,0.000000 0.000000,25.000000-75.000000,0.000000 0.000000,-25.000000-25.000000,0.000000 0.000000,25.000000 0.000000,0.000000 0.000000,0.000000 50.000000,0.000000 0.000000,0.000000 0.000000,0.000000 0.000000,0.000000 25.000000,0.000000 0.000000,0.000000 50.000000,0.000000 0.000000,-25.000000 125.000000,0.000000 0.000000,0.000000 0.000000,0.000000 0.000000,-50.000000 25.000000,0.000000 0.000000,0.000000-25.000000,0.000000 0.000000,-75.000000-25.000000,0.000000 0.000000,50.000000-100.000000,0.000000 0.000000,50.000000-25.000000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106050.000000 54300.000000,'400.000000'300.000000,"-225.000000"-200.000000,0.000000 0.000000,-50.000000-25.000000,0.000000 0.000000,-75.000000-50.000000,0.000000 0.000000,-175.000000-150.000000,0.000000 0.000000,75.000000 75.000000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24150.000000 33750.000000,'0.000000'50.000000,"50.000000"-25.000000,0.000000 0.000000,-25.000000-25.000000,0.000000 0.000000,0.000000 0.000000,0.000000 0.000000,25.000000 0.000000,0.000000 0.000000,-25.000000 0.000000,0.000000 0.000000,75.000000 0.000000,0.000000 0.000000,-25.000000 0.000000,0.000000 0.000000,-25.000000 0.000000,0.000000 0.000000,0.000000 0.000000,0.000000 0.000000,-25.000000-25.000000,0.000000 0.000000,25.000000 25.000000,0.000000 0.000000,-25.000000 0.000000,0.000000 0.000000,25.000000 0.000000,0.000000 0.000000,-25.000000 0.000000,0.000000 0.000000,0.000000 0.000000,0.000000 0.000000,0.000000 0.000000,0.000000 0.000000,0.000000 0.000000,0.000000 0.000000,0.000000 0.000000,0.000000 0.000000,0.000000 0.000000,0.000000 0.000000,-50.000000 0.000000,0.000000 0.000000,0.000000 0.000000,0.000000 0.000000,-25.000000-25.000000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30700.000000 60000.000000,'-500.000000'-600.000000,"350.000000"175.000000,0.000000 0.000000,100.000000-75.000000,0.000000 0.000000,50.000000 375.000000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846560835838318" units="cm"/>
      <inkml:brushProperty name="height" value="0.846560835838318" units="cm"/>
      <inkml:brushProperty name="color" value="#FFC000"/>
      <inkml:brushProperty name="transparency" value="128"/>
      <inkml:brushProperty name="ignorePressure" value="0"/>
    </inkml:brush>
  </inkml:definitions>
  <inkml:trace contextRef="#ctx0" brushRef="#br0">75150.000000 51450.000000,'-50.000000'0.000000,"0.000000"0.000000,0.000000 0.000000,75.000000 0.000000,0.000000 0.000000,150.000000 25.000000,0.000000 0.000000,50.000000-25.000000,0.000000 0.000000,-150.000000 0.000000,0.000000 0.000000,250.000000 0.000000,0.000000 0.000000,-75.000000 25.000000,0.000000 0.000000,-175.000000-25.000000,0.000000 0.000000,325.000000 0.000000,0.000000 0.000000,75.000000-25.000000,0.000000 0.000000,0.000000 0.000000,0.000000 0.000000,-25.000000 25.000000,0.000000 0.000000,25.000000 25.000000,0.000000 0.000000,0.000000-25.000000,0.000000 0.000000,-150.000000 0.000000,0.000000 0.000000,125.000000 0.000000,0.000000 0.000000,-275.000000 25.000000,0.000000 0.000000,-125.000000-25.000000,0.000000 0.000000,100.000000 25.000000,0.000000 0.000000,-50.000000 25.000000,0.000000 0.000000,-75.000000-50.000000,0.000000 0.000000,-75.000000 0.000000,0.000000 0.000000,-75.000000-50.000000,0.000000 0.000000,100.000000 25.000000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846560835838318" units="cm"/>
      <inkml:brushProperty name="height" value="0.846560835838318" units="cm"/>
      <inkml:brushProperty name="color" value="#FFC000"/>
      <inkml:brushProperty name="transparency" value="128"/>
      <inkml:brushProperty name="ignorePressure" value="0"/>
    </inkml:brush>
  </inkml:definitions>
  <inkml:trace contextRef="#ctx0" brushRef="#br0">87450.000000 46600.000000,'150.000000'0.000000,"50.000000"25.000000,0.000000 0.000000,-125.000000-25.000000,0.000000 0.000000,200.000000 0.000000,0.000000 0.000000,100.000000-25.000000,0.000000 0.000000,-25.000000 25.000000,0.000000 0.000000,0.000000 0.000000,0.000000 0.000000,75.000000 0.000000,0.000000 0.000000,-25.000000 0.000000,0.000000 0.000000,-100.000000 0.000000,0.000000 0.000000,-200.000000 0.000000,0.000000 0.000000,0.000000 0.000000,0.000000 0.000000,0.000000 0.000000,0.000000 0.000000,0.000000 0.000000,0.000000 0.000000,-25.000000 0.000000,0.000000 0.000000,25.000000 0.000000,0.000000 0.000000,-25.000000 0.000000,0.000000 0.000000,25.000000 0.000000,0.000000 0.000000,-25.000000 0.000000,0.000000 0.000000,0.000000 0.000000,0.000000 0.000000,0.000000 0.000000,0.000000 0.000000,0.000000 0.000000,0.000000 0.000000,0.000000 0.000000,0.000000 0.000000,25.000000 0.000000,0.000000 0.000000,-25.000000 0.000000,0.000000 0.000000,0.000000 0.000000,0.000000 0.000000,0.000000 0.000000,0.000000 0.000000,0.000000 0.000000,0.000000 0.000000,0.000000 0.000000,0.000000 0.000000,325.000000 0.000000,0.000000 0.000000,-100.000000-25.000000,0.000000 0.000000,0.000000-25.000000,0.000000 0.000000,-25.000000 0.000000,0.000000 0.000000,-50.000000 25.000000,0.000000 0.000000,-50.000000 25.000000,0.000000 0.000000,-125.000000 0.000000,0.000000 0.000000,75.000000 0.000000,0.000000 0.000000,-75.000000 0.000000,0.000000 0.000000,100.000000 0.000000,0.000000 0.000000,-50.000000 0.000000,0.000000 0.000000,-100.000000-25.000000,0.000000 0.000000,-25.000000 0.000000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16000.000000 47900.000000,'0.000000'200.000000,"0.000000"0.000000,0.000000 0.000000,0.000000 50.000000,0.000000 0.000000,0.000000-200.000000,0.000000 0.000000,0.000000 100.000000,0.000000 0.000000,0.000000 0.000000,0.000000 0.000000,0.000000-125.000000,0.000000 0.000000,0.000000-100.000000,0.000000 0.000000,25.000000-100.000000,0.000000 0.000000,0.000000 125.000000,0.000000 0.000000,-25.000000 0.000000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846560835838318" units="cm"/>
      <inkml:brushProperty name="height" value="0.846560835838318" units="cm"/>
      <inkml:brushProperty name="color" value="#FFC000"/>
      <inkml:brushProperty name="transparency" value="128"/>
      <inkml:brushProperty name="ignorePressure" value="0"/>
    </inkml:brush>
  </inkml:definitions>
  <inkml:trace contextRef="#ctx0" brushRef="#br0">106900.000000 46550.000000,'-50.000000'0.000000,"225.000000"0.000000,0.000000 0.000000,150.000000-50.000000,0.000000 0.000000,-25.000000 25.000000,0.000000 0.000000,-200.000000 25.000000,0.000000 0.000000,125.000000 0.000000,0.000000 0.000000,-150.000000 0.000000,0.000000 0.000000,50.000000 0.000000,0.000000 0.000000,-200.000000-25.000000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63300.000000 36950.000000,'-50.000000'0.000000,"100.000000"0.000000,0.000000 0.000000,100.000000 0.000000,0.000000 0.000000,50.000000 0.000000,0.000000 0.000000,50.000000 0.000000,0.000000 0.000000,50.000000-25.000000,0.000000 0.000000,-50.000000 0.000000,0.000000 0.000000,-150.000000 25.000000,0.000000 0.000000,150.000000-50.000000,0.000000 0.000000,-175.000000 50.000000,0.000000 0.000000,250.000000-25.000000,0.000000 0.000000,0.000000 25.000000,0.000000 0.000000,-25.000000-25.000000,0.000000 0.000000,-50.000000 25.000000,0.000000 0.000000,-100.000000 0.000000,0.000000 0.000000,0.000000-25.000000,0.000000 0.000000,-125.000000 25.000000,0.000000 0.000000,-125.000000-50.000000,0.000000 0.000000,25.000000 50.000000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846560835838318" units="cm"/>
      <inkml:brushProperty name="height" value="0.846560835838318" units="cm"/>
      <inkml:brushProperty name="color" value="#FFC000"/>
      <inkml:brushProperty name="transparency" value="128"/>
      <inkml:brushProperty name="ignorePressure" value="0"/>
    </inkml:brush>
  </inkml:definitions>
  <inkml:trace contextRef="#ctx0" brushRef="#br0">101600.000000 46250.000000,'100.000000'0.000000,"-25.000000"0.000000,0.000000 0.000000,-50.000000 0.000000,0.000000 0.000000,75.000000 0.000000,0.000000 0.000000,-75.000000 0.000000,0.000000 0.000000,75.000000 25.000000,0.000000 0.000000,0.000000 0.000000,0.000000 0.000000,-25.000000-25.000000,0.000000 0.000000,0.000000 0.000000,0.000000 0.000000,-25.000000 0.000000,0.000000 0.000000,-50.000000-25.000000,0.000000 0.000000,25.000000 0.000000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846560835838318" units="cm"/>
      <inkml:brushProperty name="height" value="0.846560835838318" units="cm"/>
      <inkml:brushProperty name="color" value="#FFC000"/>
      <inkml:brushProperty name="transparency" value="128"/>
      <inkml:brushProperty name="ignorePressure" value="0"/>
    </inkml:brush>
  </inkml:definitions>
  <inkml:trace contextRef="#ctx0" brushRef="#br0">25450.000000 49750.000000,'50.000000'0.000000,"25.000000"0.000000,0.000000 0.000000,0.000000 0.000000,0.000000 0.000000,50.000000-25.000000,0.000000 0.000000,75.000000 0.000000,0.000000 0.000000,-50.000000 25.000000,0.000000 0.000000,-100.000000 0.000000,0.000000 0.000000,125.000000 25.000000,0.000000 0.000000,25.000000 0.000000,0.000000 0.000000,0.000000-25.000000,0.000000 0.000000,25.000000 0.000000,0.000000 0.000000,-25.000000-25.000000,0.000000 0.000000,-25.000000 25.000000,0.000000 0.000000,-25.000000 0.000000,0.000000 0.000000,-100.000000 0.000000,0.000000 0.000000,100.000000 0.000000,0.000000 0.000000,-125.000000 0.000000,0.000000 0.000000,175.000000 0.000000,0.000000 0.000000,-25.000000 0.000000,0.000000 0.000000,-50.000000 0.000000,0.000000 0.000000,-50.000000-25.000000,0.000000 0.000000,-25.000000 25.000000,0.000000 0.000000,-25.000000 0.000000,0.000000 0.000000,0.000000 0.000000,0.000000 0.000000,50.000000 0.000000,0.000000 0.000000,25.000000 0.000000,0.000000 0.000000,-75.000000 0.000000,0.000000 0.000000,100.000000 0.000000,0.000000 0.000000,0.000000 0.000000,0.000000 0.000000,25.000000 0.000000,0.000000 0.000000,0.000000 0.000000,0.000000 0.000000,25.000000-25.000000,0.000000 0.000000,-50.000000 25.000000,0.000000 0.000000,-100.000000 0.000000,0.000000 0.000000,150.000000 0.000000,0.000000 0.000000,-50.000000 0.000000,0.000000 0.000000,-75.000000 0.000000,0.000000 0.000000,75.000000 0.000000,0.000000 0.000000,-75.000000 0.000000,0.000000 0.000000,150.000000 25.000000,0.000000 0.000000,25.000000-25.000000,0.000000 0.000000,25.000000 0.000000,0.000000 0.000000,0.000000 0.000000,0.000000 0.000000,-25.000000 0.000000,0.000000 0.000000,25.000000 0.000000,0.000000 0.000000,-25.000000 0.000000,0.000000 0.000000,-150.000000 0.000000,0.000000 0.000000,200.000000 25.000000,0.000000 0.000000,-75.000000-25.000000,0.000000 0.000000,-125.000000 0.000000,0.000000 0.000000,225.000000 25.000000,0.000000 0.000000,0.000000-25.000000,0.000000 0.000000,-75.000000 0.000000,0.000000 0.000000,125.000000 0.000000,0.000000 0.000000,-50.000000 0.000000,0.000000 0.000000,0.000000 25.000000,0.000000 0.000000,-50.000000-25.000000,0.000000 0.000000,-75.000000 25.000000,0.000000 0.000000,75.000000-25.000000,0.000000 0.000000,-175.000000 0.000000,0.000000 0.000000,175.000000 25.000000,0.000000 0.000000,-25.000000-25.000000,0.000000 0.000000,0.000000 0.000000,0.000000 0.000000,25.000000 0.000000,0.000000 0.000000,0.000000 25.000000,0.000000 0.000000,0.000000-25.000000,0.000000 0.000000,-50.000000 0.000000,0.000000 0.000000,-125.000000 0.000000,0.000000 0.000000,200.000000 0.000000,0.000000 0.000000,0.000000 0.000000,0.000000 0.000000,-50.000000 0.000000,0.000000 0.000000,-175.000000 0.000000,0.000000 0.000000,225.000000 0.000000,0.000000 0.000000,0.000000 0.000000,0.000000 0.000000,25.000000 0.000000,0.000000 0.000000,-25.000000 0.000000,0.000000 0.000000,25.000000-25.000000,0.000000 0.000000,0.000000 25.000000,0.000000 0.000000,-50.000000 0.000000,0.000000 0.000000,50.000000-25.000000,0.000000 0.000000,-200.000000 25.000000,0.000000 0.000000,225.000000 0.000000,0.000000 0.000000,25.000000 0.000000,0.000000 0.000000,0.000000 0.000000,0.000000 0.000000,0.000000 0.000000,0.000000 0.000000,50.000000-25.000000,0.000000 0.000000,-50.000000 25.000000,0.000000 0.000000,0.000000 0.000000,0.000000 0.000000,-75.000000 0.000000,0.000000 0.000000,-175.000000 0.000000,0.000000 0.000000,150.000000-25.000000,0.000000 0.000000,-150.000000 25.000000,0.000000 0.000000,225.000000-25.000000,0.000000 0.000000,25.000000 25.000000,0.000000 0.000000,-75.000000-25.000000,0.000000 0.000000,25.000000 25.000000,0.000000 0.000000,-25.000000 0.000000,0.000000 0.000000,0.000000-25.000000,0.000000 0.000000,-75.000000 25.000000,0.000000 0.000000,-150.000000 0.000000,0.000000 0.000000,175.000000 0.000000,0.000000 0.000000,-25.000000 0.000000,0.000000 0.000000,25.000000 0.000000,0.000000 0.000000,-25.000000-25.000000,0.000000 0.000000,-50.000000 25.000000,0.000000 0.000000,-50.000000-25.000000,0.000000 0.000000,-25.000000 25.000000,0.000000 0.000000,-50.000000 0.000000,0.000000 0.000000,0.000000 0.000000,0.000000 0.000000,0.000000 0.000000,0.000000 0.000000,0.000000 0.000000,0.000000 0.000000,0.000000 0.000000,0.000000 0.000000,25.000000 0.000000,0.000000 0.000000,25.000000 0.000000,0.000000 0.000000,-50.000000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0.000000,25.000000 0.000000,0.000000 0.000000,-25.000000 0.000000,0.000000 0.000000,-75.000000 0.000000,0.000000 0.000000,0.000000 0.000000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50950.000000 16800.000000,'100.000000'0.000000,"-50.000000"0.000000,0.000000 0.000000,0.000000 0.000000,0.000000 0.000000,0.000000 0.000000,0.000000 0.000000,125.000000-25.000000,0.000000 0.000000,100.000000-25.000000,0.000000 0.000000,0.000000-25.000000,0.000000 0.000000,0.000000 50.000000,0.000000 0.000000,-25.000000 25.000000,0.000000 0.000000,25.000000 25.000000,0.000000 0.000000,-25.000000 0.000000,0.000000 0.000000,0.000000-25.000000,0.000000 0.000000,-175.000000 0.000000,0.000000 0.000000,175.000000 0.000000,0.000000 0.000000,-150.000000 0.000000,0.000000 0.000000,250.000000-25.000000,0.000000 0.000000,25.000000 25.000000,0.000000 0.000000,-25.000000 0.000000,0.000000 0.000000,50.000000 0.000000,0.000000 0.000000,-25.000000-25.000000,0.000000 0.000000,-125.000000 25.000000,0.000000 0.000000,-150.000000 0.000000,0.000000 0.000000,250.000000 0.000000,0.000000 0.000000,-125.000000 0.000000,0.000000 0.000000,-150.000000 0.000000,0.000000 0.000000,125.000000 25.000000,0.000000 0.000000,-100.000000-25.000000,0.000000 0.000000,200.000000 50.000000,0.000000 0.000000,25.000000-50.000000,0.000000 0.000000,-25.000000 0.000000,0.000000 0.000000,-75.000000 25.000000,0.000000 0.000000,-175.000000-25.000000,0.000000 0.000000,25.000000 0.000000,0.000000 0.000000,0.000000 0.000000,0.000000 0.000000,25.000000 0.000000,0.000000 0.000000,-25.000000 0.000000,0.000000 0.000000,175.000000 0.000000,0.000000 0.000000,-175.000000 0.000000,0.000000 0.000000,225.000000-25.000000,0.000000 0.000000,-50.000000 0.000000,0.000000 0.000000,-175.000000 25.000000,0.000000 0.000000,275.000000-25.000000,0.000000 0.000000,-25.000000 0.000000,0.000000 0.000000,0.000000 0.000000,0.000000 0.000000,0.000000 75.000000,0.000000 0.000000,-25.000000 0.000000,0.000000 0.000000,50.000000-50.000000,0.000000 0.000000,-50.000000 0.000000,0.000000 0.000000,-200.000000 0.000000,0.000000 0.000000,300.000000-50.000000,0.000000 0.000000,0.000000 25.000000,0.000000 0.000000,-275.000000 25.000000,0.000000 0.000000,-25.000000 0.000000,0.000000 0.000000,0.000000 0.000000,0.000000 0.000000,0.000000 0.000000,0.000000 0.000000,0.000000 0.000000,0.000000 0.000000,0.000000 0.000000,0.000000 0.000000,0.000000 0.000000,0.000000 0.000000,0.000000 25.000000,0.000000 0.000000,0.000000-25.000000,0.000000 0.000000,0.000000 0.000000,0.000000 0.000000,0.000000 25.000000,0.000000 0.000000,25.000000-25.000000,0.000000 0.000000,-25.000000 0.000000,0.000000 0.000000,0.000000 0.000000,0.000000 0.000000,-25.000000 25.000000,0.000000 0.000000,25.000000-25.000000,0.000000 0.000000,-25.000000 0.000000,0.000000 0.000000,0.000000 25.000000,0.000000 0.000000,0.000000-25.000000,0.000000 0.000000,0.000000 25.000000,0.000000 0.000000,-25.000000-25.000000,0.000000 0.000000,0.000000 25.000000,0.000000 0.000000,25.000000-25.000000,0.000000 0.000000,-50.000000 0.000000,0.000000 0.000000,25.000000 25.000000,0.000000 0.000000,-25.000000-25.000000,0.000000 0.000000,0.000000 0.000000,0.000000 0.000000,0.000000 0.000000,0.000000 0.000000,0.000000 0.000000,0.000000 0.000000,-25.000000-25.000000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35600.000000 22400.000000,'-50.000000'-50.000000,"25.000000"0.000000,0.000000 0.000000,0.000000 25.000000,0.000000 0.000000,25.000000 175.000000,0.000000 0.000000,0.000000-100.000000,0.000000 0.000000,0.000000 25.000000,0.000000 0.000000,0.000000 0.000000,0.000000 0.000000,0.000000 25.000000,0.000000 0.000000,0.000000-25.000000,0.000000 0.000000,0.000000 25.000000,0.000000 0.000000,0.000000 0.000000,0.000000 0.000000,0.000000 0.000000,0.000000 0.000000,0.000000-25.000000,0.000000 0.000000,-25.000000 25.000000,0.000000 0.000000,0.000000 0.000000,0.000000 0.000000,0.000000 75.000000,0.000000 0.000000,25.000000-100.000000,0.000000 0.000000,-25.000000-25.000000,0.000000 0.000000,0.000000 25.000000,0.000000 0.000000,25.000000-50.000000,0.000000 0.000000,0.000000 25.000000,0.000000 0.000000,0.000000-25.000000,0.000000 0.000000,-25.000000 0.000000,0.000000 0.000000,25.000000-50.000000,0.000000 0.000000,25.000000-25.000000,0.000000 0.000000,-25.000000 0.000000,0.000000 0.000000,125.000000-275.000000,0.000000 0.000000,-25.000000 175.000000,0.000000 0.000000,0.000000-25.000000,0.000000 0.000000,50.000000 0.000000,0.000000 0.000000,-50.000000 25.000000,0.000000 0.000000,-75.000000 50.000000,0.000000 0.000000,0.000000 75.000000,0.000000 0.000000,-50.000000 25.000000,0.000000 0.000000,-75.000000 100.000000,0.000000 0.000000,25.000000 0.000000,0.000000 0.000000,50.000000-50.000000,0.000000 0.000000,-50.000000 50.000000,0.000000 0.000000,75.000000-75.000000,0.000000 0.000000,-50.000000 50.000000,0.000000 0.000000,50.000000-25.000000,0.000000 0.000000,50.000000-25.000000,0.000000 0.000000,0.000000 0.000000,0.000000 0.000000,0.000000-25.000000,0.000000 0.000000,-25.000000 25.000000,0.000000 0.000000,0.000000-25.000000,0.000000 0.000000,0.000000 0.000000,0.000000 0.000000,25.000000 0.000000,0.000000 0.000000,-25.000000 0.000000,0.000000 0.000000,0.000000 0.000000,0.000000 0.000000,0.000000 0.000000,0.000000 0.000000,0.000000 0.000000,0.000000 0.000000,25.000000 0.000000,0.000000 0.000000,-25.000000 0.000000,0.000000 0.000000,0.000000 0.000000,0.000000 0.000000,-25.000000-25.000000,0.000000 0.000000,25.000000 25.000000,0.000000 0.000000,-25.000000-75.000000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37050.000000 23750.000000,'50.000000'50.000000,"-25.000000"-50.000000,0.000000 0.000000,50.000000 25.000000,0.000000 0.000000,50.000000-25.000000,0.000000 0.000000,-100.000000 0.000000,0.000000 0.000000,25.000000 0.000000,0.000000 0.000000,0.000000 0.000000,0.000000 0.000000,0.000000-25.000000,0.000000 0.000000,-25.000000 25.000000,0.000000 0.000000,25.000000-25.000000,0.000000 0.000000,-25.000000 0.000000,0.000000 0.000000,0.000000 25.000000,0.000000 0.000000,0.000000-25.000000,0.000000 0.000000,50.000000-75.000000,0.000000 0.000000,-75.000000 25.000000,0.000000 0.000000,-25.000000 25.000000,0.000000 0.000000,0.000000 25.000000,0.000000 0.000000,-125.000000 0.000000,0.000000 0.000000,50.000000 50.000000,0.000000 0.000000,50.000000 0.000000,0.000000 0.000000,-25.000000 100.000000,0.000000 0.000000,0.000000 100.000000,0.000000 0.000000,75.000000-50.000000,0.000000 0.000000,0.000000-125.000000,0.000000 0.000000,75.000000 75.000000,0.000000 0.000000,-25.000000-100.000000,0.000000 0.000000,100.000000 0.000000,0.000000 0.000000,-50.000000-25.000000,0.000000 0.000000,-25.000000-25.000000,0.000000 0.000000,-25.000000-25.000000,0.000000 0.000000,25.000000-25.000000,0.000000 0.000000,-25.000000 50.000000,0.000000 0.000000,-25.000000-25.000000,0.000000 0.000000,0.000000 0.000000,0.000000 0.000000,25.000000-50.000000,0.000000 0.000000,-25.000000 75.000000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37800.000000 21350.000000,'-100.000000'0.000000,"150.000000"50.000000,0.000000 0.000000,25.000000 0.000000,0.000000 0.000000,25.000000 0.000000,0.000000 0.000000,-75.000000-50.000000,0.000000 0.000000,25.000000 25.000000,0.000000 0.000000,-25.000000 0.000000,0.000000 0.000000,25.000000-25.000000,0.000000 0.000000,-25.000000 25.000000,0.000000 0.000000,0.000000-25.000000,0.000000 0.000000,0.000000 25.000000,0.000000 0.000000,0.000000-25.000000,0.000000 0.000000,-25.000000 25.000000,0.000000 0.000000,-50.000000 0.000000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38200.000000 31050.000000,'0.000000'-50.000000,"-25.000000"25.000000,0.000000 0.000000,0.000000-50.000000,0.000000 0.000000,-25.000000 50.000000,0.000000 0.000000,25.000000 25.000000,0.000000 0.000000,-50.000000-25.000000,0.000000 0.000000,0.000000 50.000000,0.000000 0.000000,50.000000 0.000000,0.000000 0.000000,-75.000000 50.000000,0.000000 0.000000,25.000000 50.000000,0.000000 0.000000,25.000000 0.000000,0.000000 0.000000,25.000000-25.000000,0.000000 0.000000,25.000000 0.000000,0.000000 0.000000,50.000000-25.000000,0.000000 0.000000,0.000000-25.000000,0.000000 0.000000,-25.000000-25.000000,0.000000 0.000000,25.000000 25.000000,0.000000 0.000000,-25.000000 25.000000,0.000000 0.000000,-50.000000-25.000000,0.000000 0.000000,-75.000000 25.000000,0.000000 0.000000,-50.000000-25.000000,0.000000 0.000000,25.000000-50.000000,0.000000 0.000000,75.000000-75.000000,0.000000 0.000000,25.000000 25.000000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38450.000000 30050.000000,'0.000000'-50.000000,"25.000000"75.000000,0.000000 0.000000,-25.000000 100.000000,0.000000 0.000000,0.000000 25.000000,0.000000 0.000000,0.000000-75.000000,0.000000 0.000000,0.000000 250.000000,0.000000 0.000000,-25.000000-25.000000,0.000000 0.000000,0.000000-50.000000,0.000000 0.000000,25.000000-100.000000,0.000000 0.000000,0.000000-125.000000,0.000000 0.000000,75.000000-200.000000,0.000000 0.000000,0.000000-25.000000,0.000000 0.000000,0.000000 75.000000,0.000000 0.000000,-50.000000 100.000000,0.000000 0.000000,50.000000-75.000000,0.000000 0.000000,-25.000000 75.000000,0.000000 0.000000,-25.000000 25.000000,0.000000 0.000000,25.000000 125.000000,0.000000 0.000000,-50.000000 25.000000,0.000000 0.000000,0.000000-25.000000,0.000000 0.000000,-25.000000-25.000000,0.000000 0.000000,25.000000-50.000000,0.000000 0.000000,0.000000-75.000000,0.000000 0.000000,25.000000 0.000000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16350.000000 48500.000000,'0.000000'50.000000,"25.000000"-25.000000,0.000000 0.000000,100.000000 0.000000,0.000000 0.000000,-25.000000-25.000000,0.000000 0.000000,0.000000-50.000000,0.000000 0.000000,-25.000000 0.000000,0.000000 0.000000,-100.000000 25.000000,0.000000 0.000000,0.000000-25.000000,0.000000 0.000000,0.000000 50.000000,0.000000 0.000000,0.000000 25.000000,0.000000 0.000000,25.000000 50.000000,0.000000 0.000000,0.000000 25.000000,0.000000 0.000000,0.000000 50.000000,0.000000 0.000000,0.000000-100.000000,0.000000 0.000000,0.000000 0.000000,0.000000 0.000000,0.000000-25.000000,0.000000 0.000000,0.000000 25.000000,0.000000 0.000000,0.000000-25.000000,0.000000 0.000000,0.000000 0.000000,0.000000 0.000000,0.000000 0.000000,0.000000 0.000000,0.000000 0.000000,0.000000 0.000000,-25.000000-25.000000,0.000000 0.000000,0.000000 0.000000,0.000000 0.000000,50.000000 0.000000,0.000000 0.000000,0.000000 0.000000,0.000000 0.000000,25.000000 0.000000,0.000000 0.000000,0.000000-25.000000,0.000000 0.000000,0.000000 25.000000,0.000000 0.000000,-25.000000 0.000000,0.000000 0.000000,0.000000 0.000000,0.000000 0.000000,0.000000 0.000000,0.000000 0.000000,-25.000000-25.000000,0.000000 0.000000,25.000000 25.000000,0.000000 0.000000,-25.000000-25.000000,0.000000 0.000000,-25.000000 25.000000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40100.000000 31550.000000,'0.000000'-50.000000,"0.000000"125.000000,0.000000 0.000000,-25.000000 75.000000,0.000000 0.000000,25.000000-75.000000,0.000000 0.000000,0.000000 25.000000,0.000000 0.000000,0.000000 0.000000,0.000000 0.000000,75.000000-25.000000,0.000000 0.000000,0.000000-75.000000,0.000000 0.000000,25.000000-125.000000,0.000000 0.000000,0.000000-50.000000,0.000000 0.000000,-25.000000 25.000000,0.000000 0.000000,-25.000000 75.000000,0.000000 0.000000,-50.000000 50.000000,0.000000 0.000000,25.000000 0.000000,0.000000 0.000000,0.000000 25.000000,0.000000 0.000000,-25.000000 75.000000,0.000000 0.000000,0.000000 100.000000,0.000000 0.000000,-50.000000-50.000000,0.000000 0.000000,50.000000-25.000000,0.000000 0.000000,0.000000-75.000000,0.000000 0.000000,25.000000-25.000000,0.000000 0.000000,0.000000-50.000000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41850.000000 31400.000000,'0.000000'250.000000,"0.000000"-150.000000,0.000000 0.000000,0.000000-50.000000,0.000000 0.000000,0.000000 75.000000,0.000000 0.000000,25.000000-50.000000,0.000000 0.000000,-25.000000-50.000000,0.000000 0.000000,25.000000-25.000000,0.000000 0.000000,-25.000000-75.000000,0.000000 0.000000,0.000000 50.000000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41550.000000 29950.000000,'0.000000'-50.000000,"-25.000000"25.000000,0.000000 0.000000,50.000000 25.000000,0.000000 0.000000,0.000000 25.000000,0.000000 0.000000,0.000000-25.000000,0.000000 0.000000,-25.000000 25.000000,0.000000 0.000000,25.000000 0.000000,0.000000 0.000000,0.000000 0.000000,0.000000 0.000000,0.000000 0.000000,0.000000 0.000000,0.000000-25.000000,0.000000 0.000000,0.000000 25.000000,0.000000 0.000000,-25.000000 0.000000,0.000000 0.000000,25.000000 0.000000,0.000000 0.000000,0.000000 0.000000,0.000000 0.000000,0.000000-25.000000,0.000000 0.000000,-25.000000 25.000000,0.000000 0.000000,25.000000 0.000000,0.000000 0.000000,-25.000000 0.000000,0.000000 0.000000,25.000000-25.000000,0.000000 0.000000,-25.000000-25.000000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44600.000000 30250.000000,'0.000000'-50.000000,"25.000000"75.000000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44550.000000 30850.000000,'-50.000000'50.000000,"25.000000"-25.000000,0.000000 0.000000,25.000000 0.000000,0.000000 0.000000,0.000000 0.000000,0.000000 0.000000,0.000000 0.000000,0.000000 0.000000,0.000000 0.000000,0.000000 0.000000,0.000000 0.000000,0.000000 0.000000,0.000000 0.000000,0.000000 0.000000,0.000000 25.000000,0.000000 0.000000,0.000000-25.000000,0.000000 0.000000,0.000000 0.000000,0.000000 0.000000,0.000000 25.000000,0.000000 0.000000,0.000000-25.000000,0.000000 0.000000,0.000000 25.000000,0.000000 0.000000,0.000000 0.000000,0.000000 0.000000,0.000000 0.000000,0.000000 0.000000,-25.000000 0.000000,0.000000 0.000000,25.000000-25.000000,0.000000 0.000000,0.000000 25.000000,0.000000 0.000000,0.000000 0.000000,0.000000 0.000000,0.000000 0.000000,0.000000 0.000000,0.000000-25.000000,0.000000 0.000000,0.000000 25.000000,0.000000 0.000000,-25.000000 50.000000,0.000000 0.000000,25.000000-50.000000,0.000000 0.000000,-25.000000-25.000000,0.000000 0.000000,25.000000 0.000000,0.000000 0.000000,-25.000000 0.000000,0.000000 0.000000,25.000000 0.000000,0.000000 0.000000,-175.000000 75.000000,0.000000 0.000000,75.000000-100.000000,0.000000 0.000000,75.000000-25.000000,0.000000 0.000000,-25.000000-125.000000,0.000000 0.000000,50.000000 100.000000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45350.000000 31350.000000,'0.000000'100.000000,"0.000000"-50.000000,0.000000 0.000000,0.000000 0.000000,0.000000 0.000000,0.000000 50.000000,0.000000 0.000000,0.000000 50.000000,0.000000 0.000000,0.000000-25.000000,0.000000 0.000000,0.000000-75.000000,0.000000 0.000000,0.000000-150.000000,0.000000 0.000000,0.000000 25.000000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46000.000000 30100.000000,'50.000000'50.000000,"-25.000000"0.000000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47550.000000 31450.000000,'0.000000'50.000000,"-25.000000"-100.000000,0.000000 0.000000,-25.000000 0.000000,0.000000 0.000000,0.000000 0.000000,0.000000 0.000000,0.000000 0.000000,0.000000 0.000000,-25.000000 25.000000,0.000000 0.000000,0.000000 25.000000,0.000000 0.000000,0.000000 75.000000,0.000000 0.000000,-50.000000 75.000000,0.000000 0.000000,75.000000-25.000000,0.000000 0.000000,-25.000000 25.000000,0.000000 0.000000,75.000000-100.000000,0.000000 0.000000,0.000000 50.000000,0.000000 0.000000,25.000000-25.000000,0.000000 0.000000,50.000000-75.000000,0.000000 0.000000,50.000000-50.000000,0.000000 0.000000,25.000000-100.000000,0.000000 0.000000,-50.000000 25.000000,0.000000 0.000000,-75.000000 75.000000,0.000000 0.000000,-25.000000 25.000000,0.000000 0.000000,25.000000 0.000000,0.000000 0.000000,0.000000-25.000000,0.000000 0.000000,-50.000000 75.000000,0.000000 0.000000,25.000000 25.000000,0.000000 0.000000,-25.000000-25.000000,0.000000 0.000000,25.000000 50.000000,0.000000 0.000000,-25.000000-50.000000,0.000000 0.000000,25.000000 0.000000,0.000000 0.000000,0.000000 25.000000,0.000000 0.000000,0.000000-25.000000,0.000000 0.000000,0.000000 25.000000,0.000000 0.000000,25.000000-25.000000,0.000000 0.000000,-25.000000 0.000000,0.000000 0.000000,25.000000-25.000000,0.000000 0.000000,0.000000 0.000000,0.000000 0.000000,0.000000 0.000000,0.000000 0.000000,0.000000 0.000000,0.000000 0.000000,100.000000-25.000000,0.000000 0.000000,-100.000000 0.000000,0.000000 0.000000,0.000000 25.000000,0.000000 0.000000,0.000000-25.000000,0.000000 0.000000,25.000000 0.000000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48800.000000 31550.000000,'-50.000000'0.000000,"0.000000"25.000000,0.000000 0.000000,50.000000 0.000000,0.000000 0.000000,-25.000000 25.000000,0.000000 0.000000,25.000000-25.000000,0.000000 0.000000,-25.000000 0.000000,0.000000 0.000000,0.000000 25.000000,0.000000 0.000000,25.000000-25.000000,0.000000 0.000000,-25.000000 25.000000,0.000000 0.000000,25.000000-25.000000,0.000000 0.000000,0.000000 25.000000,0.000000 0.000000,0.000000-25.000000,0.000000 0.000000,0.000000 25.000000,0.000000 0.000000,0.000000-25.000000,0.000000 0.000000,0.000000 0.000000,0.000000 0.000000,25.000000 0.000000,0.000000 0.000000,0.000000-25.000000,0.000000 0.000000,0.000000 25.000000,0.000000 0.000000,0.000000-25.000000,0.000000 0.000000,0.000000 0.000000,0.000000 0.000000,175.000000-75.000000,0.000000 0.000000,-175.000000 50.000000,0.000000 0.000000,0.000000-25.000000,0.000000 0.000000,-25.000000 25.000000,0.000000 0.000000,25.000000-50.000000,0.000000 0.000000,-25.000000 50.000000,0.000000 0.000000,0.000000 0.000000,0.000000 0.000000,0.000000-25.000000,0.000000 0.000000,0.000000 25.000000,0.000000 0.000000,0.000000 0.000000,0.000000 0.000000,0.000000 0.000000,0.000000 0.000000,0.000000 0.000000,0.000000 0.000000,-25.000000 0.000000,0.000000 0.000000,0.000000 0.000000,0.000000 0.000000,0.000000 0.000000,0.000000 0.000000,0.000000 25.000000,0.000000 0.000000,25.000000-25.000000,0.000000 0.000000,-50.000000-25.000000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47200.000000 29400.000000,'50.000000'50.000000,"25.000000"25.000000,0.000000 0.000000,0.000000 0.000000,0.000000 0.000000,0.000000 25.000000,0.000000 0.000000,-50.000000-50.000000,0.000000 0.000000,0.000000-25.000000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20100.000000 46100.000000,'0.000000'-100.000000,"0.000000"25.000000,0.000000 0.000000,0.000000 50.000000,0.000000 0.000000,0.000000 50.000000,0.000000 0.000000,25.000000 50.000000,0.000000 0.000000,-25.000000-25.000000,0.000000 0.000000,25.000000 150.000000,0.000000 0.000000,0.000000 50.000000,0.000000 0.000000,-25.000000-50.000000,0.000000 0.000000,0.000000-125.000000,0.000000 0.000000,0.000000-200.000000,0.000000 0.000000,0.000000-50.000000,0.000000 0.000000,0.000000 125.000000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18750.000000 39350.000000,'0.000000'-150.000000,"0.000000"125.000000,0.000000 0.000000,50.000000 50.000000,0.000000 0.000000,75.000000 75.000000,0.000000 0.000000,0.000000 75.000000,0.000000 0.000000,0.000000 25.000000,0.000000 0.000000,-75.000000-75.000000,0.000000 0.000000,-25.000000-100.000000,0.000000 0.000000,-25.000000 75.000000,0.000000 0.000000,0.000000-50.000000,0.000000 0.000000,-50.000000-50.000000,0.000000 0.000000,25.000000-75.000000,0.000000 0.000000,0.000000-100.000000,0.000000 0.000000,25.000000-25.000000,0.000000 0.000000,50.000000 0.000000,0.000000 0.000000,-25.000000 50.000000,0.000000 0.000000,0.000000 100.000000,0.000000 0.000000,-50.000000 100.000000,0.000000 0.000000,-75.000000 125.000000,0.000000 0.000000,-50.000000 50.000000,0.000000 0.000000,-25.000000 0.000000,0.000000 0.000000,50.000000-75.000000,0.000000 0.000000,100.000000-125.000000,0.000000 0.000000,75.000000-75.000000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20450.000000 39450.000000,'0.000000'150.000000,"0.000000"-25.000000,0.000000 0.000000,-25.000000 25.000000,0.000000 0.000000,0.000000-75.000000,0.000000 0.000000,25.000000-50.000000,0.000000 0.000000,0.000000-50.000000,0.000000 0.000000,0.000000-25.000000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20450.000000 38550.000000,'-50.000000'0.000000,"50.000000"-25.000000,0.000000 0.000000,-25.000000 25.000000,0.000000 0.000000,100.000000 0.000000,0.000000 0.000000,75.000000 0.000000,0.000000 0.000000,-25.000000 0.000000,0.000000 0.000000,-75.000000 25.000000,0.000000 0.000000,0.000000-25.000000,0.000000 0.000000,-25.000000 0.000000,0.000000 0.000000,0.000000 0.000000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21350.000000 39300.000000,'-50.000000'150.000000,"25.000000"-50.000000,0.000000 0.000000,25.000000 25.000000,0.000000 0.000000,0.000000-50.000000,0.000000 0.000000,-25.000000-50.000000,0.000000 0.000000,25.000000 0.000000,0.000000 0.000000,25.000000-100.000000,0.000000 0.000000,50.000000-100.000000,0.000000 0.000000,-25.000000 100.000000,0.000000 0.000000,25.000000 0.000000,0.000000 0.000000,-25.000000 50.000000,0.000000 0.000000,0.000000 25.000000,0.000000 0.000000,-25.000000 0.000000,0.000000 0.000000,-25.000000 50.000000,0.000000 0.000000,25.000000-50.000000,0.000000 0.000000,-25.000000 100.000000,0.000000 0.000000,-25.000000 0.000000,0.000000 0.000000,0.000000 0.000000,0.000000 0.000000,0.000000-50.000000,0.000000 0.000000,25.000000-25.000000,0.000000 0.000000,25.000000-50.000000,0.000000 0.000000,-25.000000 0.000000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23250.000000 39500.000000,'50.000000'-200.000000,"-50.000000"175.000000,0.000000 0.000000,0.000000 0.000000,0.000000 0.000000,0.000000 0.000000,0.000000 0.000000,-25.000000 25.000000,0.000000 0.000000,0.000000-25.000000,0.000000 0.000000,-25.000000 25.000000,0.000000 0.000000,25.000000 0.000000,0.000000 0.000000,-50.000000 75.000000,0.000000 0.000000,0.000000 50.000000,0.000000 0.000000,0.000000 0.000000,0.000000 0.000000,25.000000-25.000000,0.000000 0.000000,50.000000-50.000000,0.000000 0.000000,25.000000-25.000000,0.000000 0.000000,25.000000-25.000000,0.000000 0.000000,-25.000000 0.000000,0.000000 0.000000,50.000000-25.000000,0.000000 0.000000,-50.000000 0.000000,0.000000 0.000000,75.000000-50.000000,0.000000 0.000000,-25.000000 0.000000,0.000000 0.000000,-50.000000 25.000000,0.000000 0.000000,-25.000000 25.000000,0.000000 0.000000,-50.000000 175.000000,0.000000 0.000000,-25.000000 25.000000,0.000000 0.000000,25.000000-25.000000,0.000000 0.000000,50.000000-100.000000,0.000000 0.000000,-50.000000 75.000000,0.000000 0.000000,50.000000-75.000000,0.000000 0.000000,-50.000000 75.000000,0.000000 0.000000,0.000000-75.000000,0.000000 0.000000,-50.000000-50.000000,0.000000 0.000000,-25.000000-150.000000,0.000000 0.000000,100.000000 100.000000,0.000000 0.000000,0.000000-25.000000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25350.000000 40000.000000,'50.000000'-100.000000,"-50.000000"75.000000,0.000000 0.000000,0.000000-25.000000,0.000000 0.000000,0.000000-25.000000,0.000000 0.000000,0.000000 0.000000,0.000000 0.000000,-25.000000 50.000000,0.000000 0.000000,-50.000000 25.000000,0.000000 0.000000,0.000000 0.000000,0.000000 0.000000,0.000000 75.000000,0.000000 0.000000,50.000000-50.000000,0.000000 0.000000,-50.000000 75.000000,0.000000 0.000000,25.000000 50.000000,0.000000 0.000000,50.000000-75.000000,0.000000 0.000000,50.000000-50.000000,0.000000 0.000000,50.000000-25.000000,0.000000 0.000000,25.000000-100.000000,0.000000 0.000000,0.000000-25.000000,0.000000 0.000000,-50.000000 50.000000,0.000000 0.000000,-50.000000 50.000000,0.000000 0.000000,-25.000000 125.000000,0.000000 0.000000,0.000000 75.000000,0.000000 0.000000,-50.000000-50.000000,0.000000 0.000000,50.000000-75.000000,0.000000 0.000000,-50.000000 150.000000,0.000000 0.000000,25.000000-125.000000,0.000000 0.000000,50.000000-125.000000,0.000000 0.000000,25.000000-100.000000,0.000000 0.000000,-50.000000 125.000000,0.000000 0.000000,25.000000-25.000000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26350.000000 39500.000000,'0.000000'100.000000,"0.000000"25.000000,0.000000 0.000000,0.000000 25.000000,0.000000 0.000000,0.000000-50.000000,0.000000 0.000000,0.000000-75.000000,0.000000 0.000000,0.000000 50.000000,0.000000 0.000000,-25.000000-75.000000,0.000000 0.000000,25.000000 25.000000,0.000000 0.000000,-25.000000-50.000000,0.000000 0.000000,0.000000-50.000000,0.000000 0.000000,25.000000 50.000000,0.000000 0.000000,-25.000000-25.000000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25800.000000 38750.000000,'0.000000'-100.000000,"75.000000"100.000000,0.000000 0.000000,50.000000 0.000000,0.000000 0.000000,-25.000000 0.000000,0.000000 0.000000,-100.000000-25.000000,0.000000 0.000000,50.000000 25.000000,0.000000 0.000000,-25.000000 0.000000,0.000000 0.000000,-25.000000 25.000000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20200.000000 46500.000000,'100.000000'-150.000000,"-50.000000"75.000000,0.000000 0.000000,-50.000000 50.000000,0.000000 0.000000,0.000000 50.000000,0.000000 0.000000,-75.000000 175.000000,0.000000 0.000000,-50.000000 100.000000,0.000000 0.000000,-25.000000 50.000000,0.000000 0.000000,75.000000-150.000000,0.000000 0.000000,50.000000-150.000000,0.000000 0.000000,0.000000 75.000000,0.000000 0.000000,25.000000-100.000000,0.000000 0.000000,50.000000-100.000000,0.000000 0.000000,-25.000000 50.000000,0.000000 0.000000,0.000000-50.000000,0.000000 0.000000,25.000000 0.000000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20700.000000 46450.000000,'50.000000'-50.000000,"-50.000000"125.000000,0.000000 0.000000,0.000000-50.000000,0.000000 0.000000,0.000000 150.000000,0.000000 0.000000,25.000000-25.000000,0.000000 0.000000,0.000000 0.000000,0.000000 0.000000,50.000000-100.000000,0.000000 0.000000,50.000000-50.000000,0.000000 0.000000,0.000000-100.000000,0.000000 0.000000,0.000000 0.000000,0.000000 0.000000,-100.000000 75.000000,0.000000 0.000000,75.000000-75.000000,0.000000 0.000000,-50.000000 75.000000,0.000000 0.000000,-25.000000 25.000000,0.000000 0.000000,0.000000 0.000000,0.000000 0.000000,-25.000000 75.000000,0.000000 0.000000,-25.000000 125.000000,0.000000 0.000000,-75.000000 25.000000,0.000000 0.000000,0.000000 0.000000,0.000000 0.000000,50.000000-125.000000,0.000000 0.000000,50.000000-75.000000,0.000000 0.000000,50.000000-50.000000,0.000000 0.000000,0.000000-50.000000,0.000000 0.000000,-25.000000 25.000000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20450.000000 45900.000000,'-50.000000'0.000000,"50.000000"25.000000,0.000000 0.000000,50.000000-25.000000,0.000000 0.000000,75.000000 25.000000,0.000000 0.000000,-75.000000-25.000000,0.000000 0.000000,75.000000 25.000000,0.000000 0.000000,-75.000000-25.000000,0.000000 0.000000,-50.000000 25.000000,0.000000 0.000000,-50.000000 25.000000,0.000000 0.000000,-50.000000 25.000000,0.000000 0.000000,0.000000-25.000000,0.000000 0.000000,25.000000 25.000000,0.000000 0.000000,25.000000 0.000000,0.000000 0.000000,50.000000-50.000000,0.000000 0.000000,50.000000 0.000000,0.000000 0.000000,-25.000000-25.000000,0.000000 0.000000,75.000000 0.000000,0.000000 0.000000,-25.000000 0.000000,0.000000 0.000000,-75.000000-25.000000,0.000000 0.000000,50.000000 25.000000,0.000000 0.000000,-50.000000-25.000000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23150.000000 47850.000000,'50.000000'-50.000000,"-175.000000"100.000000,0.000000 0.000000,75.000000 25.000000,0.000000 0.000000,-50.000000 100.000000,0.000000 0.000000,100.000000-150.000000,0.000000 0.000000,-25.000000 100.000000,0.000000 0.000000,100.000000-75.000000,0.000000 0.000000,75.000000-50.000000,0.000000 0.000000,-25.000000-100.000000,0.000000 0.000000,-75.000000 0.000000,0.000000 0.000000,-50.000000 50.000000,0.000000 0.000000,-50.000000-25.000000,0.000000 0.000000,25.000000 75.000000,0.000000 0.000000,0.000000-25.000000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24050.000000 48050.000000,'0.000000'50.000000,"0.000000"0.000000,0.000000 0.000000,0.000000 25.000000,0.000000 0.000000,-25.000000 0.000000,0.000000 0.000000,-25.000000 0.000000,0.000000 0.000000,50.000000-25.000000,0.000000 0.000000,0.000000-25.000000,0.000000 0.000000,25.000000-75.000000,0.000000 0.000000,50.000000-50.000000,0.000000 0.000000,25.000000 0.000000,0.000000 0.000000,-25.000000 25.000000,0.000000 0.000000,-25.000000 50.000000,0.000000 0.000000,-25.000000 0.000000,0.000000 0.000000,25.000000 50.000000,0.000000 0.000000,-25.000000 25.000000,0.000000 0.000000,-25.000000 50.000000,0.000000 0.000000,-25.000000 0.000000,0.000000 0.000000,-50.000000 0.000000,0.000000 0.000000,50.000000-25.000000,0.000000 0.000000,125.000000-150.000000,0.000000 0.000000,-50.000000 25.000000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26550.000000 48600.000000,'-100.000000'0.000000,"75.000000"-25.000000,0.000000 0.000000,0.000000-50.000000,0.000000 0.000000,0.000000 0.000000,0.000000 0.000000,0.000000 25.000000,0.000000 0.000000,-25.000000 50.000000,0.000000 0.000000,25.000000 0.000000,0.000000 0.000000,-75.000000 25.000000,0.000000 0.000000,25.000000 50.000000,0.000000 0.000000,50.000000-50.000000,0.000000 0.000000,-50.000000 75.000000,0.000000 0.000000,50.000000-50.000000,0.000000 0.000000,-50.000000 100.000000,0.000000 0.000000,75.000000-75.000000,0.000000 0.000000,75.000000-50.000000,0.000000 0.000000,100.000000-125.000000,0.000000 0.000000,25.000000-75.000000,0.000000 0.000000,-25.000000-25.000000,0.000000 0.000000,-25.000000 0.000000,0.000000 0.000000,-100.000000 75.000000,0.000000 0.000000,-50.000000 75.000000,0.000000 0.000000,25.000000-25.000000,0.000000 0.000000,-25.000000 50.000000,0.000000 0.000000,-25.000000 75.000000,0.000000 0.000000,-50.000000 150.000000,0.000000 0.000000,-25.000000 100.000000,0.000000 0.000000,25.000000-75.000000,0.000000 0.000000,75.000000-150.000000,0.000000 0.000000,0.000000-50.000000,0.000000 0.000000,25.000000-25.000000,0.000000 0.000000,50.000000-50.000000,0.000000 0.000000,-75.000000 0.000000,0.000000 0.000000,25.000000 25.000000,0.000000 0.000000,0.000000 0.000000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27950.000000 48200.000000,'50.000000'50.000000,"-75.000000"-75.000000,0.000000 0.000000,25.000000-25.000000,0.000000 0.000000,0.000000 0.000000,0.000000 0.000000,0.000000 25.000000,0.000000 0.000000,-25.000000 25.000000,0.000000 0.000000,-50.000000 50.000000,0.000000 0.000000,-25.000000 75.000000,0.000000 0.000000,-25.000000 50.000000,0.000000 0.000000,50.000000-25.000000,0.000000 0.000000,50.000000-25.000000,0.000000 0.000000,50.000000-75.000000,0.000000 0.000000,100.000000-50.000000,0.000000 0.000000,-25.000000-75.000000,0.000000 0.000000,-75.000000 50.000000,0.000000 0.000000,100.000000-125.000000,0.000000 0.000000,-50.000000 50.000000,0.000000 0.000000,-50.000000 75.000000,0.000000 0.000000,0.000000-25.000000,0.000000 0.000000,-25.000000 25.000000,0.000000 0.000000,-25.000000 50.000000,0.000000 0.000000,-25.000000 100.000000,0.000000 0.000000,25.000000 25.000000,0.000000 0.000000,25.000000-50.000000,0.000000 0.000000,50.000000-75.000000,0.000000 0.000000,75.000000-50.000000,0.000000 0.000000,-50.000000-50.000000,0.000000 0.000000,-50.000000 50.000000,0.000000 0.000000,50.000000-50.000000,0.000000 0.000000,-50.000000 25.000000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29050.000000 48350.000000,'-50.000000'0.000000,"25.000000"25.000000,0.000000 0.000000,25.000000 25.000000,0.000000 0.000000,0.000000-25.000000,0.000000 0.000000,-25.000000 75.000000,0.000000 0.000000,0.000000 25.000000,0.000000 0.000000,0.000000-25.000000,0.000000 0.000000,0.000000-50.000000,0.000000 0.000000,25.000000-25.000000,0.000000 0.000000,75.000000-25.000000,0.000000 0.000000,25.000000-75.000000,0.000000 0.000000,25.000000-50.000000,0.000000 0.000000,-25.000000 50.000000,0.000000 0.000000,-75.000000 50.000000,0.000000 0.000000,25.000000-25.000000,0.000000 0.000000,0.000000-25.000000,0.000000 0.000000,-25.000000 25.000000,0.000000 0.000000,-25.000000 75.000000,0.000000 0.000000,-25.000000 50.000000,0.000000 0.000000,-25.000000 25.000000,0.000000 0.000000,50.000000-75.000000,0.000000 0.000000,-50.000000 100.000000,0.000000 0.000000,50.000000-75.000000,0.000000 0.000000,-50.000000 150.000000,0.000000 0.000000,0.000000 50.000000,0.000000 0.000000,-25.000000-50.000000,0.000000 0.000000,75.000000-150.000000,0.000000 0.000000,-25.000000 0.000000,0.000000 0.000000,0.000000 0.000000,0.000000 0.000000,0.000000-25.000000,0.000000 0.000000,25.000000 25.000000,0.000000 0.000000,-25.000000-25.000000,0.000000 0.000000,0.000000 0.000000,0.000000 0.000000,0.000000 0.000000,0.000000 0.000000,0.000000-25.000000,0.000000 0.000000,0.000000 25.000000,0.000000 0.000000,-250.000000-75.000000,0.000000 0.000000,50.000000-75.000000,0.000000 0.000000,125.000000 75.000000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32100.000000 39400.000000,'50.000000'-50.000000,"-50.000000"25.000000,0.000000 0.000000,0.000000 0.000000,0.000000 0.000000,0.000000 0.000000,0.000000 0.000000,0.000000-25.000000,0.000000 0.000000,-25.000000 25.000000,0.000000 0.000000,-25.000000 0.000000,0.000000 0.000000,25.000000 25.000000,0.000000 0.000000,-50.000000 25.000000,0.000000 0.000000,50.000000 0.000000,0.000000 0.000000,-75.000000 75.000000,0.000000 0.000000,50.000000-25.000000,0.000000 0.000000,25.000000 0.000000,0.000000 0.000000,25.000000 0.000000,0.000000 0.000000,25.000000 0.000000,0.000000 0.000000,50.000000-25.000000,0.000000 0.000000,0.000000 0.000000,0.000000 0.000000,-50.000000-25.000000,0.000000 0.000000,-25.000000 0.000000,0.000000 0.000000,25.000000 0.000000,0.000000 0.000000,-25.000000 0.000000,0.000000 0.000000,-25.000000 25.000000,0.000000 0.000000,-75.000000 50.000000,0.000000 0.000000,-25.000000-50.000000,0.000000 0.000000,25.000000-50.000000,0.000000 0.000000,100.000000-100.000000,0.000000 0.000000,0.000000 75.000000,0.000000 0.000000,25.000000-50.000000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32700.000000 38600.000000,'0.000000'-50.000000,"0.000000"150.000000,0.000000 0.000000,0.000000 25.000000,0.000000 0.000000,0.000000-75.000000,0.000000 0.000000,0.000000 150.000000,0.000000 0.000000,-25.000000-150.000000,0.000000 0.000000,0.000000 200.000000,0.000000 0.000000,0.000000-75.000000,0.000000 0.000000,0.000000-100.000000,0.000000 0.000000,50.000000-125.000000,0.000000 0.000000,50.000000-100.000000,0.000000 0.000000,0.000000 0.000000,0.000000 0.000000,-25.000000 75.000000,0.000000 0.000000,50.000000 25.000000,0.000000 0.000000,-50.000000 75.000000,0.000000 0.000000,-25.000000 75.000000,0.000000 0.000000,-25.000000 25.000000,0.000000 0.000000,0.000000 0.000000,0.000000 0.000000,-25.000000-100.000000,0.000000 0.000000,50.000000 0.000000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34450.000000 39700.000000,'0.000000'-100.000000,"0.000000"50.000000,0.000000 0.000000,-25.000000 25.000000,0.000000 0.000000,0.000000 25.000000,0.000000 0.000000,0.000000-25.000000,0.000000 0.000000,-25.000000 25.000000,0.000000 0.000000,-25.000000 75.000000,0.000000 0.000000,0.000000 75.000000,0.000000 0.000000,0.000000 0.000000,0.000000 0.000000,50.000000-25.000000,0.000000 0.000000,75.000000-75.000000,0.000000 0.000000,50.000000-75.000000,0.000000 0.000000,0.000000-50.000000,0.000000 0.000000,-75.000000 25.000000,0.000000 0.000000,75.000000-75.000000,0.000000 0.000000,-75.000000 25.000000,0.000000 0.000000,0.000000 100.000000,0.000000 0.000000,0.000000-50.000000,0.000000 0.000000,-25.000000 100.000000,0.000000 0.000000,0.000000 100.000000,0.000000 0.000000,0.000000-25.000000,0.000000 0.000000,25.000000-75.000000,0.000000 0.000000,25.000000-50.000000,0.000000 0.000000,-25.000000 0.000000,0.000000 0.000000,50.000000-100.000000,0.000000 0.000000,-25.000000 25.000000,0.000000 0.000000,-25.000000 50.000000,0.000000 0.000000,0.000000-50.000000,0.000000 0.000000,-25.000000 50.000000,0.000000 0.000000,25.000000-50.000000,0.000000 0.000000,-25.000000 175.000000,0.000000 0.000000,0.000000-25.000000,0.000000 0.000000,0.000000-50.000000,0.000000 0.000000,0.000000 25.000000,0.000000 0.000000,0.000000-25.000000,0.000000 0.000000,25.000000-25.000000,0.000000 0.000000,0.000000 0.000000,0.000000 0.000000,0.000000-100.000000,0.000000 0.000000,50.000000-25.000000,0.000000 0.000000,0.000000 25.000000,0.000000 0.000000,-25.000000 75.000000,0.000000 0.000000,0.000000 25.000000,0.000000 0.000000,-25.000000 75.000000,0.000000 0.000000,-25.000000 50.000000,0.000000 0.000000,25.000000-50.000000,0.000000 0.000000,25.000000-25.000000,0.000000 0.000000,25.000000-50.000000,0.000000 0.000000,25.000000-75.000000,0.000000 0.000000,-25.000000-50.000000,0.000000 0.000000,-25.000000 25.000000,0.000000 0.000000,-25.000000 25.000000,0.000000 0.000000,-25.000000 50.000000,0.000000 0.000000,-50.000000 25.000000,0.000000 0.000000,-25.000000 50.000000,0.000000 0.000000,25.000000 50.000000,0.000000 0.000000,25.000000-75.000000,0.000000 0.000000,0.000000 75.000000,0.000000 0.000000,25.000000-75.000000,0.000000 0.000000,25.000000 25.000000,0.000000 0.000000,50.000000-50.000000,0.000000 0.000000,25.000000-75.000000,0.000000 0.000000,-50.000000-25.000000,0.000000 0.000000,-25.000000 50.000000,0.000000 0.000000,-25.000000 25.000000,0.000000 0.000000,0.000000 50.000000,0.000000 0.000000,0.000000 50.000000,0.000000 0.000000,0.000000-25.000000,0.000000 0.000000,-25.000000 150.000000,0.000000 0.000000,0.000000 25.000000,0.000000 0.000000,-25.000000-50.000000,0.000000 0.000000,25.000000-75.000000,0.000000 0.000000,-25.000000-75.000000,0.000000 0.000000,-25.000000-100.000000,0.000000 0.000000,-75.000000-75.000000,0.000000 0.000000,100.000000 75.000000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33850.000000 37450.000000,'0.000000'50.000000,"0.000000"0.000000,0.000000 0.000000,50.000000 50.000000,0.000000 0.000000,0.000000 25.000000,0.000000 0.000000,-25.000000-100.000000,0.000000 0.000000,75.000000 50.000000,0.000000 0.000000,-75.000000-75.000000,0.000000 0.000000,25.000000 0.000000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38500.000000 39300.000000,'0.000000'-50.000000,"0.000000"25.000000,0.000000 0.000000,0.000000 50.000000,0.000000 0.000000,0.000000 125.000000,0.000000 0.000000,0.000000 25.000000,0.000000 0.000000,25.000000-50.000000,0.000000 0.000000,25.000000-75.000000,0.000000 0.000000,25.000000-75.000000,0.000000 0.000000,25.000000-125.000000,0.000000 0.000000,-25.000000 50.000000,0.000000 0.000000,-50.000000 50.000000,0.000000 0.000000,25.000000-50.000000,0.000000 0.000000,-25.000000 100.000000,0.000000 0.000000,0.000000 0.000000,0.000000 0.000000,0.000000 0.000000,0.000000 0.000000,-25.000000 25.000000,0.000000 0.000000,25.000000 50.000000,0.000000 0.000000,0.000000 50.000000,0.000000 0.000000,50.000000-75.000000,0.000000 0.000000,25.000000-125.000000,0.000000 0.000000,-25.000000-50.000000,0.000000 0.000000,-50.000000 50.000000,0.000000 0.000000,50.000000-75.000000,0.000000 0.000000,-50.000000 100.000000,0.000000 0.000000,0.000000 25.000000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65800.000000 32400.000000,'50.000000'-250.000000,"-25.000000"175.000000,0.000000 0.000000,-25.000000 50.000000,0.000000 0.000000,-25.000000 125.000000,0.000000 0.000000,0.000000-50.000000,0.000000 0.000000,-50.000000 275.000000,0.000000 0.000000,0.000000-25.000000,0.000000 0.000000,0.000000-125.000000,0.000000 0.000000,25.000000 75.000000,0.000000 0.000000,25.000000-100.000000,0.000000 0.000000,25.000000-100.000000,0.000000 0.000000,25.000000-125.000000,0.000000 0.000000,25.000000-200.000000,0.000000 0.000000,25.000000 0.000000,0.000000 0.000000,-25.000000 200.000000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20350.000000 47300.000000,'-50.000000'0.000000,"25.000000"25.000000,0.000000 0.000000,25.000000 0.000000,0.000000 0.000000,50.000000-25.000000,0.000000 0.000000,-25.000000 0.000000,0.000000 0.000000,100.000000 25.000000,0.000000 0.000000,-50.000000-25.000000,0.000000 0.000000,-75.000000-25.000000,0.000000 0.000000,75.000000 25.000000,0.000000 0.000000,-75.000000-25.000000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40800.000000 39000.000000,'0.000000'50.000000,"0.000000"0.000000,0.000000 0.000000,0.000000 75.000000,0.000000 0.000000,0.000000 0.000000,0.000000 0.000000,0.000000 0.000000,0.000000 0.000000,0.000000-75.000000,0.000000 0.000000,0.000000-25.000000,0.000000 0.000000,75.000000-50.000000,0.000000 0.000000,25.000000-50.000000,0.000000 0.000000,0.000000-75.000000,0.000000 0.000000,-25.000000 25.000000,0.000000 0.000000,-25.000000 50.000000,0.000000 0.000000,-25.000000 75.000000,0.000000 0.000000,-25.000000 50.000000,0.000000 0.000000,0.000000 100.000000,0.000000 0.000000,0.000000-75.000000,0.000000 0.000000,0.000000-50.000000,0.000000 0.000000,0.000000 0.000000,0.000000 0.000000,0.000000 0.000000,0.000000 0.000000,0.000000-100.000000,0.000000 0.000000,0.000000 25.000000,0.000000 0.000000,-25.000000 25.000000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40800.000000 37800.000000,'50.000000'0.000000,"-25.000000"25.000000,0.000000 0.000000,0.000000 0.000000,0.000000 0.000000,-25.000000 50.000000,0.000000 0.000000,0.000000-50.000000,0.000000 0.000000,0.000000 75.000000,0.000000 0.000000,50.000000-75.000000,0.000000 0.000000,75.000000-100.000000,0.000000 0.000000,0.000000-75.000000,0.000000 0.000000,-75.000000 25.000000,0.000000 0.000000,-25.000000 100.000000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52150.000000 22500.000000,'50.000000'0.000000,"-25.000000"-25.000000,0.000000 0.000000,-25.000000 0.000000,0.000000 0.000000,0.000000 0.000000,0.000000 0.000000,-25.000000-25.000000,0.000000 0.000000,-25.000000 25.000000,0.000000 0.000000,-50.000000 25.000000,0.000000 0.000000,-25.000000 25.000000,0.000000 0.000000,75.000000 50.000000,0.000000 0.000000,-25.000000 100.000000,0.000000 0.000000,50.000000-75.000000,0.000000 0.000000,50.000000-25.000000,0.000000 0.000000,0.000000-50.000000,0.000000 0.000000,25.000000 75.000000,0.000000 0.000000,0.000000-25.000000,0.000000 0.000000,0.000000 0.000000,0.000000 0.000000,-50.000000 0.000000,0.000000 0.000000,-75.000000 0.000000,0.000000 0.000000,-75.000000 0.000000,0.000000 0.000000,25.000000-50.000000,0.000000 0.000000,75.000000-100.000000,0.000000 0.000000,50.000000 25.000000,0.000000 0.000000,0.000000-50.000000,0.000000 0.000000,25.000000 25.000000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52050.000000 22250.000000,'50.000000'0.000000,"0.000000"0.000000,0.000000 0.000000,0.000000 0.000000,0.000000 0.000000,75.000000 25.000000,0.000000 0.000000,75.000000-25.000000,0.000000 0.000000,-25.000000-50.000000,0.000000 0.000000,-50.000000 0.000000,0.000000 0.000000,-75.000000 0.000000,0.000000 0.000000,-50.000000 25.000000,0.000000 0.000000,-25.000000-25.000000,0.000000 0.000000,-25.000000 25.000000,0.000000 0.000000,-25.000000 25.000000,0.000000 0.000000,25.000000 0.000000,0.000000 0.000000,0.000000 50.000000,0.000000 0.000000,25.000000 75.000000,0.000000 0.000000,-25.000000 225.000000,0.000000 0.000000,25.000000 25.000000,0.000000 0.000000,0.000000-150.000000,0.000000 0.000000,75.000000-25.000000,0.000000 0.000000,50.000000-200.000000,0.000000 0.000000,50.000000-200.000000,0.000000 0.000000,-50.000000-50.000000,0.000000 0.000000,-25.000000 75.000000,0.000000 0.000000,0.000000 50.000000,0.000000 0.000000,-25.000000 75.000000,0.000000 0.000000,0.000000 25.000000,0.000000 0.000000,0.000000 75.000000,0.000000 0.000000,-50.000000 100.000000,0.000000 0.000000,0.000000-50.000000,0.000000 0.000000,0.000000-50.000000,0.000000 0.000000,0.000000 25.000000,0.000000 0.000000,0.000000-50.000000,0.000000 0.000000,0.000000 0.000000,0.000000 0.000000,0.000000-175.000000,0.000000 0.000000,100.000000-25.000000,0.000000 0.000000,-50.000000 75.000000,0.000000 0.000000,0.000000 50.000000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55400.000000 22500.000000,'0.000000'50.000000,"0.000000"-25.000000,0.000000 0.000000,-25.000000 50.000000,0.000000 0.000000,25.000000 50.000000,0.000000 0.000000,0.000000-25.000000,0.000000 0.000000,-25.000000-50.000000,0.000000 0.000000,25.000000 75.000000,0.000000 0.000000,0.000000-75.000000,0.000000 0.000000,25.000000-50.000000,0.000000 0.000000,50.000000-50.000000,0.000000 0.000000,25.000000-75.000000,0.000000 0.000000,-50.000000-50.000000,0.000000 0.000000,25.000000 75.000000,0.000000 0.000000,-50.000000 25.000000,0.000000 0.000000,-25.000000 100.000000,0.000000 0.000000,0.000000 100.000000,0.000000 0.000000,0.000000-25.000000,0.000000 0.000000,0.000000-75.000000,0.000000 0.000000,0.000000 50.000000,0.000000 0.000000,0.000000-50.000000,0.000000 0.000000,75.000000 0.000000,0.000000 0.000000,75.000000-100.000000,0.000000 0.000000,50.000000-50.000000,0.000000 0.000000,-25.000000 25.000000,0.000000 0.000000,-50.000000 0.000000,0.000000 0.000000,-75.000000 0.000000,0.000000 0.000000,-50.000000 50.000000,0.000000 0.000000,0.000000 25.000000,0.000000 0.000000,-75.000000 100.000000,0.000000 0.000000,0.000000 100.000000,0.000000 0.000000,0.000000 0.000000,0.000000 0.000000,75.000000-25.000000,0.000000 0.000000,75.000000-100.000000,0.000000 0.000000,75.000000-125.000000,0.000000 0.000000,25.000000-100.000000,0.000000 0.000000,-75.000000 0.000000,0.000000 0.000000,-75.000000 125.000000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58250.000000 21850.000000,'-100.000000'-50.000000,"100.000000"75.000000,0.000000 0.000000,0.000000 0.000000,0.000000 0.000000,25.000000-25.000000,0.000000 0.000000,50.000000 25.000000,0.000000 0.000000,25.000000 0.000000,0.000000 0.000000,0.000000-50.000000,0.000000 0.000000,-75.000000 25.000000,0.000000 0.000000,50.000000-50.000000,0.000000 0.000000,-25.000000 0.000000,0.000000 0.000000,-25.000000 25.000000,0.000000 0.000000,-25.000000 0.000000,0.000000 0.000000,-25.000000 25.000000,0.000000 0.000000,0.000000 25.000000,0.000000 0.000000,0.000000-25.000000,0.000000 0.000000,0.000000 75.000000,0.000000 0.000000,-50.000000 75.000000,0.000000 0.000000,25.000000 75.000000,0.000000 0.000000,0.000000 25.000000,0.000000 0.000000,50.000000-75.000000,0.000000 0.000000,25.000000-125.000000,0.000000 0.000000,0.000000-50.000000,0.000000 0.000000,100.000000-25.000000,0.000000 0.000000,25.000000-125.000000,0.000000 0.000000,-50.000000 50.000000,0.000000 0.000000,-75.000000 50.000000,0.000000 0.000000,75.000000-50.000000,0.000000 0.000000,-25.000000-25.000000,0.000000 0.000000,-25.000000 50.000000,0.000000 0.000000,-25.000000 75.000000,0.000000 0.000000,-50.000000 100.000000,0.000000 0.000000,0.000000 50.000000,0.000000 0.000000,0.000000 25.000000,0.000000 0.000000,0.000000-50.000000,0.000000 0.000000,50.000000-75.000000,0.000000 0.000000,50.000000-50.000000,0.000000 0.000000,-75.000000-25.000000,0.000000 0.000000,125.000000-150.000000,0.000000 0.000000,-25.000000 50.000000,0.000000 0.000000,-25.000000 0.000000,0.000000 0.000000,-25.000000 100.000000,0.000000 0.000000,-25.000000 25.000000,0.000000 0.000000,0.000000 100.000000,0.000000 0.000000,-25.000000 25.000000,0.000000 0.000000,0.000000 0.000000,0.000000 0.000000,0.000000-100.000000,0.000000 0.000000,0.000000 0.000000,0.000000 0.000000,25.000000-25.000000,0.000000 0.000000,0.000000-25.000000,0.000000 0.000000,-25.000000 0.000000,0.000000 0.000000,25.000000-25.000000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61400.000000 22400.000000,'50.000000'50.000000,"-50.000000"0.000000,0.000000 0.000000,25.000000 25.000000,0.000000 0.000000,-25.000000 75.000000,0.000000 0.000000,0.000000-75.000000,0.000000 0.000000,-25.000000-50.000000,0.000000 0.000000,25.000000-50.000000,0.000000 0.000000,100.000000-175.000000,0.000000 0.000000,-50.000000 75.000000,0.000000 0.000000,-25.000000 100.000000,0.000000 0.000000,25.000000-75.000000,0.000000 0.000000,-25.000000 75.000000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62100.000000 22500.000000,'0.000000'50.000000,"0.000000"-25.000000,0.000000 0.000000,25.000000 0.000000,0.000000 0.000000,25.000000 0.000000,0.000000 0.000000,50.000000-25.000000,0.000000 0.000000,-25.000000 0.000000,0.000000 0.000000,-25.000000 0.000000,0.000000 0.000000,25.000000-50.000000,0.000000 0.000000,-50.000000 25.000000,0.000000 0.000000,25.000000-25.000000,0.000000 0.000000,-25.000000-25.000000,0.000000 0.000000,-25.000000 25.000000,0.000000 0.000000,-75.000000 50.000000,0.000000 0.000000,-25.000000 50.000000,0.000000 0.000000,25.000000 75.000000,0.000000 0.000000,50.000000-75.000000,0.000000 0.000000,0.000000 150.000000,0.000000 0.000000,0.000000-75.000000,0.000000 0.000000,50.000000-100.000000,0.000000 0.000000,25.000000 25.000000,0.000000 0.000000,-25.000000-50.000000,0.000000 0.000000,25.000000 0.000000,0.000000 0.000000,-25.000000 0.000000,0.000000 0.000000,25.000000 0.000000,0.000000 0.000000,-25.000000 0.000000,0.000000 0.000000,25.000000-25.000000,0.000000 0.000000,0.000000 0.000000,0.000000 0.000000,50.000000-75.000000,0.000000 0.000000,-50.000000 75.000000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64400.000000 22200.000000,'50.000000'0.000000,"-50.000000"25.000000,0.000000 0.000000,25.000000 0.000000,0.000000 0.000000,-25.000000 0.000000,0.000000 0.000000,25.000000 0.000000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64300.000000 23200.000000,'50.000000'50.000000,"-50.000000"-25.000000,0.000000 0.000000,25.000000-25.000000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19500.000000 47950.000000,'-250.000000'150.000000,"225.000000"-125.000000,0.000000 0.000000,50.000000 0.000000,0.000000 0.000000,100.000000 0.000000,0.000000 0.000000,100.000000-50.000000,0.000000 0.000000,25.000000-25.000000,0.000000 0.000000,-50.000000 0.000000,0.000000 0.000000,-25.000000-25.000000,0.000000 0.000000,-150.000000 50.000000,0.000000 0.000000,25.000000 0.000000,0.000000 0.000000,-25.000000 25.000000,0.000000 0.000000,0.000000 0.000000,0.000000 0.000000,-25.000000 75.000000,0.000000 0.000000,-50.000000 50.000000,0.000000 0.000000,25.000000 25.000000,0.000000 0.000000,0.000000 0.000000,0.000000 0.000000,25.000000-75.000000,0.000000 0.000000,50.000000-25.000000,0.000000 0.000000,0.000000-75.000000,0.000000 0.000000,0.000000-75.000000,0.000000 0.000000,-25.000000 75.000000,0.000000 0.000000,50.000000-125.000000,0.000000 0.000000,-50.000000 25.000000,0.000000 0.000000,0.000000 100.000000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67000.000000 22650.000000,'50.000000'-250.000000,"-25.000000"150.000000,0.000000 0.000000,-25.000000 25.000000,0.000000 0.000000,-50.000000 25.000000,0.000000 0.000000,-25.000000 50.000000,0.000000 0.000000,50.000000 0.000000,0.000000 0.000000,-75.000000 75.000000,0.000000 0.000000,0.000000 50.000000,0.000000 0.000000,50.000000 0.000000,0.000000 0.000000,25.000000 0.000000,0.000000 0.000000,50.000000-25.000000,0.000000 0.000000,25.000000 0.000000,0.000000 0.000000,-25.000000-25.000000,0.000000 0.000000,0.000000 0.000000,0.000000 0.000000,-75.000000-25.000000,0.000000 0.000000,25.000000-25.000000,0.000000 0.000000,-75.000000 0.000000,0.000000 0.000000,-50.000000-25.000000,0.000000 0.000000,100.000000-50.000000,0.000000 0.000000,25.000000-75.000000,0.000000 0.000000,50.000000 100.000000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67500.000000 22600.000000,'0.000000'50.000000,"-50.000000"50.000000,0.000000 0.000000,25.000000 25.000000,0.000000 0.000000,0.000000-25.000000,0.000000 0.000000,0.000000-75.000000,0.000000 0.000000,25.000000 75.000000,0.000000 0.000000,0.000000-50.000000,0.000000 0.000000,25.000000-50.000000,0.000000 0.000000,0.000000 25.000000,0.000000 0.000000,125.000000-100.000000,0.000000 0.000000,-25.000000-50.000000,0.000000 0.000000,-25.000000-25.000000,0.000000 0.000000,-50.000000 50.000000,0.000000 0.000000,-25.000000 75.000000,0.000000 0.000000,-25.000000 125.000000,0.000000 0.000000,0.000000 0.000000,0.000000 0.000000,0.000000-50.000000,0.000000 0.000000,0.000000 25.000000,0.000000 0.000000,50.000000-50.000000,0.000000 0.000000,25.000000-50.000000,0.000000 0.000000,100.000000-200.000000,0.000000 0.000000,-50.000000 0.000000,0.000000 0.000000,-25.000000 25.000000,0.000000 0.000000,-25.000000 50.000000,0.000000 0.000000,-50.000000 50.000000,0.000000 0.000000,-25.000000 225.000000,0.000000 0.000000,-50.000000 75.000000,0.000000 0.000000,0.000000 25.000000,0.000000 0.000000,0.000000 25.000000,0.000000 0.000000,0.000000-125.000000,0.000000 0.000000,50.000000-75.000000,0.000000 0.000000,0.000000-100.000000,0.000000 0.000000,100.000000-125.000000,0.000000 0.000000,0.000000 25.000000,0.000000 0.000000,-25.000000 50.000000,0.000000 0.000000,25.000000 75.000000,0.000000 0.000000,-50.000000 50.000000,0.000000 0.000000,-25.000000 75.000000,0.000000 0.000000,-25.000000 25.000000,0.000000 0.000000,-75.000000-25.000000,0.000000 0.000000,50.000000-50.000000,0.000000 0.000000,-100.000000 50.000000,0.000000 0.000000,75.000000-75.000000,0.000000 0.000000,0.000000 25.000000,0.000000 0.000000,50.000000-75.000000,0.000000 0.000000,25.000000-25.000000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71500.000000 21250.000000,'-150.000000'50.000000,"125.000000"-50.000000,0.000000 0.000000,25.000000 25.000000,0.000000 0.000000,0.000000 25.000000,0.000000 0.000000,0.000000-25.000000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70900.000000 22250.000000,'0.000000'50.000000,"0.000000"0.000000,0.000000 0.000000,-25.000000 50.000000,0.000000 0.000000,0.000000 75.000000,0.000000 0.000000,0.000000 75.000000,0.000000 0.000000,0.000000 25.000000,0.000000 0.000000,25.000000-175.000000,0.000000 0.000000,-25.000000-25.000000,0.000000 0.000000,25.000000-25.000000,0.000000 0.000000,-25.000000 25.000000,0.000000 0.000000,0.000000 0.000000,0.000000 0.000000,0.000000-25.000000,0.000000 0.000000,0.000000 0.000000,0.000000 0.000000,0.000000 0.000000,0.000000 0.000000,25.000000 0.000000,0.000000 0.000000,-25.000000-25.000000,0.000000 0.000000,-25.000000 0.000000,0.000000 0.000000,25.000000 0.000000,0.000000 0.000000,0.000000-25.000000,0.000000 0.000000,0.000000 0.000000,0.000000 0.000000,-75.000000-125.000000,0.000000 0.000000,75.000000 75.000000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71600.000000 22800.000000,'-100.000000'0.000000,"125.000000"25.000000,0.000000 0.000000,100.000000-25.000000,0.000000 0.000000,-25.000000 0.000000,0.000000 0.000000,-75.000000 0.000000,0.000000 0.000000,125.000000-50.000000,0.000000 0.000000,-100.000000-25.000000,0.000000 0.000000,-50.000000 25.000000,0.000000 0.000000,0.000000 25.000000,0.000000 0.000000,-25.000000-25.000000,0.000000 0.000000,-100.000000 50.000000,0.000000 0.000000,25.000000 50.000000,0.000000 0.000000,0.000000 75.000000,0.000000 0.000000,50.000000 0.000000,0.000000 0.000000,25.000000-100.000000,0.000000 0.000000,25.000000 150.000000,0.000000 0.000000,25.000000-100.000000,0.000000 0.000000,0.000000-50.000000,0.000000 0.000000,75.000000 0.000000,0.000000 0.000000,-50.000000-25.000000,0.000000 0.000000,150.000000-50.000000,0.000000 0.000000,-50.000000-100.000000,0.000000 0.000000,-25.000000 0.000000,0.000000 0.000000,-50.000000 50.000000,0.000000 0.000000,-75.000000 50.000000,0.000000 0.000000,-25.000000 50.000000,0.000000 0.000000,-50.000000 125.000000,0.000000 0.000000,75.000000-75.000000,0.000000 0.000000,-50.000000 75.000000,0.000000 0.000000,50.000000-75.000000,0.000000 0.000000,0.000000 50.000000,0.000000 0.000000,50.000000-75.000000,0.000000 0.000000,75.000000-50.000000,0.000000 0.000000,25.000000-125.000000,0.000000 0.000000,-50.000000 25.000000,0.000000 0.000000,-50.000000 75.000000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73900.000000 21950.000000,'-100.000000'0.000000,"125.000000"0.000000,0.000000 0.000000,50.000000 25.000000,0.000000 0.000000,0.000000-25.000000,0.000000 0.000000,-50.000000 0.000000,0.000000 0.000000,50.000000 0.000000,0.000000 0.000000,-50.000000 0.000000,0.000000 0.000000,50.000000-25.000000,0.000000 0.000000,-50.000000 0.000000,0.000000 0.000000,-25.000000 0.000000,0.000000 0.000000,-50.000000 25.000000,0.000000 0.000000,0.000000 75.000000,0.000000 0.000000,25.000000 25.000000,0.000000 0.000000,0.000000-50.000000,0.000000 0.000000,-25.000000 150.000000,0.000000 0.000000,25.000000-125.000000,0.000000 0.000000,0.000000 100.000000,0.000000 0.000000,0.000000 0.000000,0.000000 0.000000,25.000000-150.000000,0.000000 0.000000,25.000000 0.000000,0.000000 0.000000,25.000000 0.000000,0.000000 0.000000,-25.000000-25.000000,0.000000 0.000000,0.000000 0.000000,0.000000 0.000000,0.000000 0.000000,0.000000 0.000000,25.000000-25.000000,0.000000 0.000000,-25.000000 0.000000,0.000000 0.000000,50.000000-75.000000,0.000000 0.000000,-50.000000 50.000000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76300.000000 22700.000000,'-50.000000'0.000000,"-25.000000"-25.000000,0.000000 0.000000,125.000000 25.000000,0.000000 0.000000,50.000000 25.000000,0.000000 0.000000,-50.000000-25.000000,0.000000 0.000000,175.000000 0.000000,0.000000 0.000000,25.000000-50.000000,0.000000 0.000000,-75.000000 0.000000,0.000000 0.000000,-100.000000 0.000000,0.000000 0.000000,-50.000000 50.000000,0.000000 0.000000,-50.000000 0.000000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77350.000000 22100.000000,'-50.000000'-50.000000,"50.000000"100.000000,0.000000 0.000000,0.000000 100.000000,0.000000 0.000000,0.000000 125.000000,0.000000 0.000000,0.000000-150.000000,0.000000 0.000000,0.000000-75.000000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79050.000000 21850.000000,'0.000000'-200.000000,"50.000000"200.000000,0.000000 0.000000,50.000000 0.000000,0.000000 0.000000,75.000000 0.000000,0.000000 0.000000,50.000000 0.000000,0.000000 0.000000,-75.000000-25.000000,0.000000 0.000000,-25.000000 0.000000,0.000000 0.000000,-100.000000 0.000000,0.000000 0.000000,-75.000000 25.000000,0.000000 0.000000,-25.000000-50.000000,0.000000 0.000000,0.000000 50.000000,0.000000 0.000000,25.000000-25.000000,0.000000 0.000000,0.000000 50.000000,0.000000 0.000000,25.000000 125.000000,0.000000 0.000000,-25.000000 75.000000,0.000000 0.000000,0.000000 50.000000,0.000000 0.000000,25.000000-50.000000,0.000000 0.000000,50.000000-125.000000,0.000000 0.000000,75.000000-100.000000,0.000000 0.000000,75.000000-225.000000,0.000000 0.000000,0.000000-25.000000,0.000000 0.000000,-150.000000 175.000000,0.000000 0.000000,25.000000 25.000000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81800.000000 21000.000000,'50.000000'-50.000000,"-75.000000"50.000000,0.000000 0.000000,0.000000 0.000000,0.000000 0.000000,25.000000 25.000000,0.000000 0.000000,0.000000 25.000000,0.000000 0.000000,-25.000000-25.000000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20850.000000 48400.000000,'-50.000000'-50.000000,"25.000000"50.000000,0.000000 0.000000,0.000000 50.000000,0.000000 0.000000,-50.000000 125.000000,0.000000 0.000000,-25.000000 0.000000,0.000000 0.000000,-25.000000 0.000000,0.000000 0.000000,25.000000-75.000000,0.000000 0.000000,-25.000000 0.000000,0.000000 0.000000,50.000000-75.000000,0.000000 0.000000,25.000000 0.000000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81400.000000 21750.000000,'0.000000'50.000000,"-25.000000"25.000000,0.000000 0.000000,25.000000 25.000000,0.000000 0.000000,-25.000000 50.000000,0.000000 0.000000,0.000000 0.000000,0.000000 0.000000,0.000000-50.000000,0.000000 0.000000,0.000000-100.000000,0.000000 0.000000,50.000000-25.000000,0.000000 0.000000,0.000000-25.000000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81850.000000 21850.000000,'50.000000'0.000000,"-25.000000"-25.000000,0.000000 0.000000,-25.000000 75.000000,0.000000 0.000000,0.000000 75.000000,0.000000 0.000000,0.000000 0.000000,0.000000 0.000000,0.000000-25.000000,0.000000 0.000000,0.000000-75.000000,0.000000 0.000000,0.000000 50.000000,0.000000 0.000000,0.000000-50.000000,0.000000 0.000000,0.000000-50.000000,0.000000 0.000000,75.000000-100.000000,0.000000 0.000000,0.000000-25.000000,0.000000 0.000000,0.000000 75.000000,0.000000 0.000000,-25.000000 25.000000,0.000000 0.000000,-25.000000 50.000000,0.000000 0.000000,0.000000 0.000000,0.000000 0.000000,0.000000 25.000000,0.000000 0.000000,-25.000000 0.000000,0.000000 0.000000,0.000000 100.000000,0.000000 0.000000,0.000000 0.000000,0.000000 0.000000,0.000000-50.000000,0.000000 0.000000,0.000000-50.000000,0.000000 0.000000,25.000000-50.000000,0.000000 0.000000,50.000000-150.000000,0.000000 0.000000,25.000000 50.000000,0.000000 0.000000,-50.000000 75.000000,0.000000 0.000000,25.000000 25.000000,0.000000 0.000000,-50.000000 50.000000,0.000000 0.000000,-25.000000 0.000000,0.000000 0.000000,0.000000 50.000000,0.000000 0.000000,0.000000-25.000000,0.000000 0.000000,0.000000 75.000000,0.000000 0.000000,0.000000-50.000000,0.000000 0.000000,0.000000-50.000000,0.000000 0.000000,0.000000-50.000000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83600.000000 22350.000000,'50.000000'0.000000,"-25.000000"0.000000,0.000000 0.000000,25.000000 0.000000,0.000000 0.000000,75.000000 25.000000,0.000000 0.000000,0.000000-50.000000,0.000000 0.000000,-25.000000-25.000000,0.000000 0.000000,-25.000000-25.000000,0.000000 0.000000,-75.000000 25.000000,0.000000 0.000000,-25.000000 25.000000,0.000000 0.000000,25.000000 0.000000,0.000000 0.000000,-100.000000 25.000000,0.000000 0.000000,-25.000000 100.000000,0.000000 0.000000,50.000000 75.000000,0.000000 0.000000,50.000000 0.000000,0.000000 0.000000,150.000000-75.000000,0.000000 0.000000,125.000000-150.000000,0.000000 0.000000,-150.000000 0.000000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87450.000000 22900.000000,'50.000000'-200.000000,"-50.000000"100.000000,0.000000 0.000000,0.000000 25.000000,0.000000 0.000000,-25.000000 0.000000,0.000000 0.000000,-50.000000 25.000000,0.000000 0.000000,0.000000 50.000000,0.000000 0.000000,50.000000 0.000000,0.000000 0.000000,-75.000000 75.000000,0.000000 0.000000,75.000000-25.000000,0.000000 0.000000,-75.000000 125.000000,0.000000 0.000000,0.000000 0.000000,0.000000 0.000000,75.000000-50.000000,0.000000 0.000000,50.000000-75.000000,0.000000 0.000000,125.000000-75.000000,0.000000 0.000000,50.000000-125.000000,0.000000 0.000000,-75.000000 25.000000,0.000000 0.000000,-75.000000 75.000000,0.000000 0.000000,50.000000-50.000000,0.000000 0.000000,-75.000000 75.000000,0.000000 0.000000,0.000000 0.000000,0.000000 0.000000,-50.000000 100.000000,0.000000 0.000000,0.000000 75.000000,0.000000 0.000000,0.000000-25.000000,0.000000 0.000000,75.000000-50.000000,0.000000 0.000000,25.000000-50.000000,0.000000 0.000000,-50.000000-25.000000,0.000000 0.000000,75.000000-25.000000,0.000000 0.000000,-75.000000 0.000000,0.000000 0.000000,75.000000-75.000000,0.000000 0.000000,0.000000-75.000000,0.000000 0.000000,-75.000000 125.000000,0.000000 0.000000,0.000000 50.000000,0.000000 0.000000,-50.000000 50.000000,0.000000 0.000000,0.000000 100.000000,0.000000 0.000000,0.000000-50.000000,0.000000 0.000000,50.000000-25.000000,0.000000 0.000000,25.000000-75.000000,0.000000 0.000000,-25.000000 0.000000,0.000000 0.000000,125.000000-175.000000,0.000000 0.000000,25.000000-75.000000,0.000000 0.000000,-25.000000-25.000000,0.000000 0.000000,-75.000000 25.000000,0.000000 0.000000,-25.000000 75.000000,0.000000 0.000000,-50.000000 75.000000,0.000000 0.000000,-25.000000 275.000000,0.000000 0.000000,-25.000000 100.000000,0.000000 0.000000,0.000000-50.000000,0.000000 0.000000,25.000000-175.000000,0.000000 0.000000,0.000000 150.000000,0.000000 0.000000,25.000000-150.000000,0.000000 0.000000,0.000000 50.000000,0.000000 0.000000,25.000000-100.000000,0.000000 0.000000,25.000000-125.000000,0.000000 0.000000,-50.000000 50.000000,0.000000 0.000000,25.000000 25.000000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90100.000000 21950.000000,'50.000000'0.000000,"-25.000000"50.000000,0.000000 0.000000,-25.000000-25.000000,0.000000 0.000000,0.000000 125.000000,0.000000 0.000000,0.000000 25.000000,0.000000 0.000000,0.000000-75.000000,0.000000 0.000000,75.000000-75.000000,0.000000 0.000000,25.000000-150.000000,0.000000 0.000000,-25.000000-50.000000,0.000000 0.000000,-25.000000 75.000000,0.000000 0.000000,-25.000000 50.000000,0.000000 0.000000,0.000000 0.000000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90750.000000 22550.000000,'0.000000'50.000000,"0.000000"-25.000000,0.000000 0.000000,50.000000 0.000000,0.000000 0.000000,-25.000000-25.000000,0.000000 0.000000,75.000000 0.000000,0.000000 0.000000,0.000000-50.000000,0.000000 0.000000,-50.000000 50.000000,0.000000 0.000000,75.000000-75.000000,0.000000 0.000000,-50.000000 25.000000,0.000000 0.000000,-75.000000 0.000000,0.000000 0.000000,-25.000000 0.000000,0.000000 0.000000,-50.000000 50.000000,0.000000 0.000000,-25.000000 0.000000,0.000000 0.000000,25.000000 75.000000,0.000000 0.000000,50.000000-50.000000,0.000000 0.000000,-25.000000 125.000000,0.000000 0.000000,50.000000-25.000000,0.000000 0.000000,50.000000-75.000000,0.000000 0.000000,50.000000-25.000000,0.000000 0.000000,50.000000-150.000000,0.000000 0.000000,-25.000000 0.000000,0.000000 0.000000,-50.000000 50.000000,0.000000 0.000000,-25.000000 25.000000,0.000000 0.000000,0.000000 50.000000,0.000000 0.000000,-50.000000 25.000000,0.000000 0.000000,25.000000 0.000000,0.000000 0.000000,-25.000000 50.000000,0.000000 0.000000,0.000000-50.000000,0.000000 0.000000,0.000000 75.000000,0.000000 0.000000,0.000000-50.000000,0.000000 0.000000,0.000000-100.000000,0.000000 0.000000,75.000000-75.000000,0.000000 0.000000,0.000000 25.000000,0.000000 0.000000,-50.000000 75.000000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93650.000000 21150.000000,'-50.000000'0.000000,"50.000000"-25.000000,0.000000 0.000000,-25.000000 25.000000,0.000000 0.000000,25.000000 25.000000,0.000000 0.000000,-25.000000 0.000000,0.000000 0.000000,-25.000000 100.000000,0.000000 0.000000,50.000000-75.000000,0.000000 0.000000,-50.000000 150.000000,0.000000 0.000000,0.000000 25.000000,0.000000 0.000000,0.000000-50.000000,0.000000 0.000000,50.000000-125.000000,0.000000 0.000000,50.000000-150.000000,0.000000 0.000000,50.000000-25.000000,0.000000 0.000000,-50.000000 75.000000,0.000000 0.000000,25.000000-50.000000,0.000000 0.000000,-25.000000 50.000000,0.000000 0.000000,50.000000 0.000000,0.000000 0.000000,-25.000000 50.000000,0.000000 0.000000,-25.000000 25.000000,0.000000 0.000000,-25.000000 75.000000,0.000000 0.000000,-125.000000 75.000000,0.000000 0.000000,-50.000000-25.000000,0.000000 0.000000,25.000000-75.000000,0.000000 0.000000,50.000000-75.000000,0.000000 0.000000,75.000000-25.000000,0.000000 0.000000,0.000000 0.000000,0.000000 0.000000,0.000000-25.000000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95600.000000 20550.000000,'-100.000000'50.000000,"75.000000"-50.000000,0.000000 0.000000,0.000000 0.000000,0.000000 0.000000,25.000000 25.000000,0.000000 0.000000,0.000000 0.000000,0.000000 0.000000,0.000000 0.000000,0.000000 0.000000,-25.000000 25.000000,0.000000 0.000000,0.000000-25.000000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95050.000000 21600.000000,'-100.000000'250.000000,"75.000000"-175.000000,0.000000 0.000000,25.000000-50.000000,0.000000 0.000000,-25.000000 75.000000,0.000000 0.000000,25.000000-75.000000,0.000000 0.000000,-25.000000 100.000000,0.000000 0.000000,25.000000-25.000000,0.000000 0.000000,0.000000-75.000000,0.000000 0.000000,25.000000-25.000000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96150.000000 22100.000000,'100.000000'-100.000000,"-75.000000"50.000000,0.000000 0.000000,-25.000000 25.000000,0.000000 0.000000,-50.000000 25.000000,0.000000 0.000000,-25.000000 0.000000,0.000000 0.000000,0.000000 75.000000,0.000000 0.000000,-75.000000 125.000000,0.000000 0.000000,75.000000-75.000000,0.000000 0.000000,75.000000-100.000000,0.000000 0.000000,-25.000000 50.000000,0.000000 0.000000,75.000000-50.000000,0.000000 0.000000,50.000000-75.000000,0.000000 0.000000,50.000000-75.000000,0.000000 0.000000,-50.000000 0.000000,0.000000 0.000000,-50.000000 75.000000,0.000000 0.000000,-25.000000 50.000000,0.000000 0.000000,-25.000000 50.000000,0.000000 0.000000,0.000000 25.000000,0.000000 0.000000,0.000000-25.000000,0.000000 0.000000,0.000000 25.000000,0.000000 0.000000,0.000000-25.000000,0.000000 0.000000,100.000000-100.000000,0.000000 0.000000,0.000000-100.000000,0.000000 0.000000,-25.000000-25.000000,0.000000 0.000000,0.000000 0.000000,0.000000 0.000000,-25.000000 50.000000,0.000000 0.000000,0.000000 0.000000,0.000000 0.000000,-50.000000 150.000000,0.000000 0.000000,0.000000 75.000000,0.000000 0.000000,0.000000-50.000000,0.000000 0.000000,-25.000000 225.000000,0.000000 0.000000,-25.000000 0.000000,0.000000 0.000000,50.000000-75.000000,0.000000 0.000000,0.000000-175.000000,0.000000 0.000000,25.000000-50.000000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20350.000000 48650.000000,'100.000000'0.000000,"-50.000000"25.000000,0.000000 0.000000,50.000000 25.000000,0.000000 0.000000,50.000000 50.000000,0.000000 0.000000,0.000000-25.000000,0.000000 0.000000,0.000000 25.000000,0.000000 0.000000,-50.000000-25.000000,0.000000 0.000000,0.000000 0.000000,0.000000 0.000000,-50.000000-25.000000,0.000000 0.000000,-50.000000-25.000000,0.000000 0.000000,-50.000000-50.000000,0.000000 0.000000,25.000000 0.000000,0.000000 0.000000,-25.000000-25.000000,0.000000 0.000000,0.000000 0.000000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98550.000000 22050.000000,'50.000000'0.000000,"-25.000000"25.000000,0.000000 0.000000,125.000000 0.000000,0.000000 0.000000,50.000000-25.000000,0.000000 0.000000,-25.000000-50.000000,0.000000 0.000000,-75.000000 0.000000,0.000000 0.000000,-75.000000 50.000000,0.000000 0.000000,-50.000000 0.000000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99500.000000 21750.000000,'-100.000000'-50.000000,"50.000000"50.000000,0.000000 0.000000,50.000000 75.000000,0.000000 0.000000,0.000000 75.000000,0.000000 0.000000,0.000000 75.000000,0.000000 0.000000,0.000000-125.000000,0.000000 0.000000,0.000000-50.000000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101600.000000 21800.000000,'0.000000'-100.000000,"0.000000"75.000000,0.000000 0.000000,50.000000 25.000000,0.000000 0.000000,0.000000 125.000000,0.000000 0.000000,-50.000000 100.000000,0.000000 0.000000,0.000000 0.000000,0.000000 0.000000,25.000000-125.000000,0.000000 0.000000,125.000000-125.000000,0.000000 0.000000,100.000000-250.000000,0.000000 0.000000,-75.000000 25.000000,0.000000 0.000000,-150.000000 200.000000,0.000000 0.000000,50.000000-125.000000,0.000000 0.000000,-75.000000 125.000000,0.000000 0.000000,-50.000000 50.000000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103550.000000 22150.000000,'0.000000'50.000000,"0.000000"0.000000,0.000000 0.000000,-25.000000-25.000000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68750.000000 27100.000000,'0.000000'-100.000000,"-100.000000"75.000000,0.000000 0.000000,0.000000 0.000000,0.000000 0.000000,50.000000 25.000000,0.000000 0.000000,-125.000000 0.000000,0.000000 0.000000,75.000000-25.000000,0.000000 0.000000,75.000000 25.000000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66650.000000 28800.000000,'0.000000'50.000000,"125.000000"0.000000,0.000000 0.000000,100.000000-50.000000,0.000000 0.000000,125.000000-75.000000,0.000000 0.000000,-25.000000-25.000000,0.000000 0.000000,-100.000000 50.000000,0.000000 0.000000,-150.000000 25.000000,0.000000 0.000000,125.000000-100.000000,0.000000 0.000000,-125.000000 75.000000,0.000000 0.000000,-50.000000 50.000000,0.000000 0.000000,-75.000000 0.000000,0.000000 0.000000,25.000000 0.000000,0.000000 0.000000,0.000000 0.000000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68300.000000 28400.000000,'0.000000'-50.000000,"-25.000000"-25.000000,0.000000 0.000000,25.000000 50.000000,0.000000 0.000000,-25.000000 25.000000,0.000000 0.000000,75.000000 150.000000,0.000000 0.000000,-50.000000 75.000000,0.000000 0.000000,0.000000 50.000000,0.000000 0.000000,0.000000-50.000000,0.000000 0.000000,-75.000000 75.000000,0.000000 0.000000,50.000000-200.000000,0.000000 0.000000,25.000000-75.000000,0.000000 0.000000,-50.000000 0.000000,0.000000 0.000000,25.000000-25.000000,0.000000 0.000000,-50.000000-25.000000,0.000000 0.000000,0.000000-50.000000,0.000000 0.000000,50.000000 25.000000,0.000000 0.000000,25.000000-50.000000,0.000000 0.000000,50.000000 0.000000,0.000000 0.000000,50.000000 25.000000,0.000000 0.000000,25.000000 25.000000,0.000000 0.000000,0.000000-50.000000,0.000000 0.000000,-100.000000 75.000000,0.000000 0.000000,25.000000-50.000000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69350.000000 28100.000000,'-50.000000'-100.000000,"50.000000"75.000000,0.000000 0.000000,0.000000 75.000000,0.000000 0.000000,75.000000 100.000000,0.000000 0.000000,0.000000 75.000000,0.000000 0.000000,0.000000 50.000000,0.000000 0.000000,-50.000000-225.000000,0.000000 0.000000,0.000000 25.000000,0.000000 0.000000,0.000000-25.000000,0.000000 0.000000,25.000000 25.000000,0.000000 0.000000,-25.000000-25.000000,0.000000 0.000000,0.000000 0.000000,0.000000 0.000000,0.000000 0.000000,0.000000 0.000000,0.000000-25.000000,0.000000 0.000000,0.000000 25.000000,0.000000 0.000000,0.000000-25.000000,0.000000 0.000000,75.000000 50.000000,0.000000 0.000000,-100.000000-50.000000,0.000000 0.000000,0.000000-50.000000,0.000000 0.000000,0.000000-125.000000,0.000000 0.000000,0.000000 0.000000,0.000000 0.000000,0.000000-100.000000,0.000000 0.000000,0.000000 125.000000,0.000000 0.000000,0.000000 25.000000,0.000000 0.000000,0.000000 75.000000,0.000000 0.000000,0.000000-25.000000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70500.000000 28700.000000,'0.000000'-50.000000,"0.000000"-25.000000,0.000000 0.000000,0.000000 100.000000,0.000000 0.000000,-75.000000 100.000000,0.000000 0.000000,-50.000000 50.000000,0.000000 0.000000,-50.000000 75.000000,0.000000 0.000000,-25.000000-50.000000,0.000000 0.000000,25.000000-100.000000,0.000000 0.000000,125.000000-100.000000,0.000000 0.000000,25.000000-75.000000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70050.000000 27400.000000,'50.000000'0.000000,"0.000000"50.000000,0.000000 0.000000,25.000000 75.000000,0.000000 0.000000,-50.000000-50.000000,0.000000 0.000000,0.000000-25.000000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18850.000000 50950.000000,'0.000000'-50.000000,"50.000000"50.000000,0.000000 0.000000,50.000000 25.000000,0.000000 0.000000,-75.000000-25.000000,0.000000 0.000000,75.000000 25.000000,0.000000 0.000000,-75.000000-25.000000,0.000000 0.000000,125.000000 0.000000,0.000000 0.000000,-25.000000-25.000000,0.000000 0.000000,0.000000 0.000000,0.000000 0.000000,-25.000000 25.000000,0.000000 0.000000,0.000000 0.000000,0.000000 0.000000,50.000000-50.000000,0.000000 0.000000,-75.000000 50.000000,0.000000 0.000000,-50.000000 0.000000,0.000000 0.000000,50.000000 0.000000,0.000000 0.000000,-25.000000 75.000000,0.000000 0.000000,0.000000 0.000000,0.000000 0.000000,100.000000-75.000000,0.000000 0.000000,25.000000-25.000000,0.000000 0.000000,0.000000-25.000000,0.000000 0.000000,-50.000000 25.000000,0.000000 0.000000,-75.000000 0.000000,0.000000 0.000000,-25.000000 25.000000,0.000000 0.000000,-25.000000-25.000000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80550.000000 28200.000000,'-100.000000'0.000000,"75.000000"0.000000,0.000000 0.000000,50.000000 0.000000,0.000000 0.000000,150.000000 0.000000,0.000000 0.000000,75.000000 0.000000,0.000000 0.000000,-50.000000 0.000000,0.000000 0.000000,100.000000-50.000000,0.000000 0.000000,-125.000000-25.000000,0.000000 0.000000,-125.000000 50.000000,0.000000 0.000000,-25.000000 0.000000,0.000000 0.000000,-50.000000 25.000000,0.000000 0.000000,0.000000 0.000000,0.000000 0.000000,-25.000000 0.000000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82050.000000 27650.000000,'-150.000000'-100.000000,"125.000000"50.000000,0.000000 0.000000,25.000000 75.000000,0.000000 0.000000,25.000000 150.000000,0.000000 0.000000,0.000000 125.000000,0.000000 0.000000,-25.000000 75.000000,0.000000 0.000000,-25.000000-50.000000,0.000000 0.000000,0.000000-100.000000,0.000000 0.000000,25.000000-175.000000,0.000000 0.000000,0.000000-75.000000,0.000000 0.000000,0.000000-150.000000,0.000000 0.000000,0.000000 125.000000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84650.000000 26800.000000,'-100.000000'-100.000000,"75.000000"50.000000,0.000000 0.000000,50.000000 100.000000,0.000000 0.000000,25.000000 125.000000,0.000000 0.000000,-50.000000 25.000000,0.000000 0.000000,0.000000-25.000000,0.000000 0.000000,0.000000-100.000000,0.000000 0.000000,0.000000-175.000000,0.000000 0.000000,50.000000 0.000000,0.000000 0.000000,0.000000-50.000000,0.000000 0.000000,-25.000000 100.000000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85000.000000 26900.000000,'-50.000000'0.000000,"25.000000"0.000000,0.000000 0.000000,75.000000 0.000000,0.000000 0.000000,-25.000000 0.000000,0.000000 0.000000,50.000000 0.000000,0.000000 0.000000,0.000000 0.000000,0.000000 0.000000,-75.000000 25.000000,0.000000 0.000000,-50.000000 0.000000,0.000000 0.000000,25.000000 0.000000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83700.000000 28050.000000,'0.000000'50.000000,"75.000000"75.000000,0.000000 0.000000,0.000000 50.000000,0.000000 0.000000,0.000000-25.000000,0.000000 0.000000,-50.000000 50.000000,0.000000 0.000000,-25.000000-125.000000,0.000000 0.000000,0.000000-50.000000,0.000000 0.000000,-25.000000-75.000000,0.000000 0.000000,25.000000-75.000000,0.000000 0.000000,0.000000 75.000000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84100.000000 28750.000000,'0.000000'-50.000000,"0.000000"25.000000,0.000000 0.000000,25.000000 0.000000,0.000000 0.000000,0.000000 25.000000,0.000000 0.000000,100.000000 0.000000,0.000000 0.000000,0.000000-25.000000,0.000000 0.000000,-100.000000 25.000000,0.000000 0.000000,150.000000-25.000000,0.000000 0.000000,-50.000000 0.000000,0.000000 0.000000,-100.000000 25.000000,0.000000 0.000000,-50.000000 0.000000,0.000000 0.000000,-100.000000 100.000000,0.000000 0.000000,25.000000-25.000000,0.000000 0.000000,50.000000-50.000000,0.000000 0.000000,-50.000000 50.000000,0.000000 0.000000,-50.000000 50.000000,0.000000 0.000000,125.000000-50.000000,0.000000 0.000000,50.000000-50.000000,0.000000 0.000000,75.000000-50.000000,0.000000 0.000000,50.000000-25.000000,0.000000 0.000000,-25.000000-25.000000,0.000000 0.000000,-50.000000 25.000000,0.000000 0.000000,-125.000000 50.000000,0.000000 0.000000,25.000000 25.000000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83250.000000 29650.000000,'-50.000000'0.000000,"25.000000"0.000000,0.000000 0.000000,25.000000 75.000000,0.000000 0.000000,25.000000-50.000000,0.000000 0.000000,0.000000 0.000000,0.000000 0.000000,0.000000 100.000000,0.000000 0.000000,-25.000000-75.000000,0.000000 0.000000,0.000000-25.000000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84050.000000 29450.000000,'50.000000'50.000000,"-50.000000"0.000000,0.000000 0.000000,50.000000 50.000000,0.000000 0.000000,-25.000000 0.000000,0.000000 0.000000,-25.000000-25.000000,0.000000 0.000000,0.000000 0.000000,0.000000 0.000000,25.000000-100.000000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85100.000000 29500.000000,'50.000000'150.000000,"-50.000000"-100.000000,0.000000 0.000000,25.000000-25.000000,0.000000 0.000000,0.000000 25.000000,0.000000 0.000000,0.000000 0.000000,0.000000 0.000000,-25.000000-25.000000,0.000000 0.000000,0.000000-50.000000,0.000000 0.000000,25.000000 25.000000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85900.000000 29600.000000,'50.000000'0.000000,"0.000000"50.000000,0.000000 0.000000,-25.000000 50.000000,0.000000 0.000000,0.000000-25.000000,0.000000 0.000000,0.000000-50.000000,0.000000 0.000000,-25.000000-75.000000,0.000000 0.000000,-25.000000 0.000000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24600.000000 47350.000000,'-100.000000'-50.000000,"75.000000"50.000000,0.000000 0.000000,-25.000000 100.000000,0.000000 0.000000,0.000000 75.000000,0.000000 0.000000,-25.000000 0.000000,0.000000 0.000000,-25.000000 100.000000,0.000000 0.000000,50.000000-175.000000,0.000000 0.000000,50.000000-75.000000,0.000000 0.000000,50.000000-50.000000,0.000000 0.000000,75.000000-125.000000,0.000000 0.000000,-50.000000 75.000000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99300.000000 27800.000000,'0.000000'200.000000,"0.000000"0.000000,0.000000 0.000000,0.000000-125.000000,0.000000 0.000000,0.000000 275.000000,0.000000 0.000000,-25.000000-75.000000,0.000000 0.000000,25.000000-225.000000,0.000000 0.000000,-25.000000 125.000000,0.000000 0.000000,25.000000-125.000000,0.000000 0.000000,25.000000-150.000000,0.000000 0.000000,0.000000-25.000000,0.000000 0.000000,0.000000 50.000000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99900.000000 27750.000000,'50.000000'-100.000000,"-25.000000"100.000000,0.000000 0.000000,50.000000 25.000000,0.000000 0.000000,0.000000 0.000000,0.000000 0.000000,-25.000000 50.000000,0.000000 0.000000,0.000000 25.000000,0.000000 0.000000,-50.000000-75.000000,0.000000 0.000000,0.000000 150.000000,0.000000 0.000000,0.000000-100.000000,0.000000 0.000000,0.000000 125.000000,0.000000 0.000000,0.000000-125.000000,0.000000 0.000000,-25.000000 175.000000,0.000000 0.000000,0.000000-75.000000,0.000000 0.000000,0.000000-125.000000,0.000000 0.000000,-25.000000-50.000000,0.000000 0.000000,0.000000-100.000000,0.000000 0.000000,0.000000-125.000000,0.000000 0.000000,0.000000 100.000000,0.000000 0.000000,25.000000 75.000000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99500.000000 28350.000000,'50.000000'0.000000,"50.000000"0.000000,0.000000 0.000000,0.000000 25.000000,0.000000 0.000000,-25.000000-25.000000,0.000000 0.000000,-50.000000 0.000000,0.000000 0.000000,0.000000 25.000000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99600.000000 29050.000000,'-50.000000'0.000000,"25.000000"0.000000,0.000000 0.000000,100.000000 25.000000,0.000000 0.000000,25.000000-25.000000,0.000000 0.000000,-75.000000 0.000000,0.000000 0.000000,50.000000 25.000000,0.000000 0.000000,-50.000000-25.000000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99600.000000 30100.000000,'-50.000000'50.000000,"25.000000"-75.000000,0.000000 0.000000,50.000000 25.000000,0.000000 0.000000,75.000000-75.000000,0.000000 0.000000,-50.000000 25.000000,0.000000 0.000000,125.000000-125.000000,0.000000 0.000000,-100.000000 100.000000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102150.000000 27150.000000,'-50.000000'-300.000000,"0.000000"225.000000,0.000000 0.000000,25.000000 50.000000,0.000000 0.000000,-50.000000 0.000000,0.000000 0.000000,25.000000 25.000000,0.000000 0.000000,-50.000000 50.000000,0.000000 0.000000,75.000000-25.000000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100850.000000 27750.000000,'50.000000'50.000000,"-25.000000"-50.000000,0.000000 0.000000,0.000000 0.000000,0.000000 0.000000,125.000000 0.000000,0.000000 0.000000,25.000000 0.000000,0.000000 0.000000,-50.000000-25.000000,0.000000 0.000000,-50.000000 25.000000,0.000000 0.000000,-75.000000 25.000000,0.000000 0.000000,-25.000000 0.000000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100900.000000 28650.000000,'150.000000'50.000000,"-25.000000"-25.000000,0.000000 0.000000,50.000000-25.000000,0.000000 0.000000,-25.000000-75.000000,0.000000 0.000000,-75.000000 50.000000,0.000000 0.000000,-50.000000 0.000000,0.000000 0.000000,0.000000 0.000000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101550.000000 28400.000000,'-100.000000'-100.000000,"100.000000"75.000000,0.000000 0.000000,-25.000000 125.000000,0.000000 0.000000,0.000000 25.000000,0.000000 0.000000,25.000000-75.000000,0.000000 0.000000,0.000000 50.000000,0.000000 0.000000,0.000000-75.000000,0.000000 0.000000,25.000000 25.000000,0.000000 0.000000,75.000000-75.000000,0.000000 0.000000,0.000000-75.000000,0.000000 0.000000,0.000000 50.000000,0.000000 0.000000,-75.000000 0.000000,0.000000 0.000000,-75.000000 75.000000,0.000000 0.000000,-75.000000 50.000000,0.000000 0.000000,-25.000000 25.000000,0.000000 0.000000,75.000000-75.000000,0.000000 0.000000,25.000000 0.000000,0.000000 0.000000,-125.000000 75.000000,0.000000 0.000000,125.000000-50.000000,0.000000 0.000000,25.000000-25.000000,0.000000 0.000000,25.000000 0.000000,0.000000 0.000000,100.000000-25.000000,0.000000 0.000000,75.000000 0.000000,0.000000 0.000000,25.000000-50.000000,0.000000 0.000000,-150.000000 25.000000,0.000000 0.000000,125.000000-25.000000,0.000000 0.000000,-125.000000 25.000000,0.000000 0.000000,100.000000-50.000000,0.000000 0.000000,-100.000000 25.000000,0.000000 0.000000,-50.000000 0.000000,0.000000 0.000000,0.000000 25.000000,0.000000 0.000000,-25.000000 0.000000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102150.000000 28100.000000,'-50.000000'-250.000000,"50.000000"225.000000,0.000000 0.000000,-25.000000 25.000000,0.000000 0.000000,0.000000 100.000000,0.000000 0.000000,0.000000 150.000000,0.000000 0.000000,-50.000000 75.000000,0.000000 0.000000,0.000000-50.000000,0.000000 0.000000,25.000000-150.000000,0.000000 0.000000,25.000000-75.000000,0.000000 0.000000,-25.000000 25.000000,0.000000 0.000000,25.000000-75.000000,0.000000 0.000000,50.000000-25.000000,0.000000 0.000000,50.000000-25.000000,0.000000 0.000000,25.000000 25.000000,0.000000 0.000000,0.000000 0.000000,0.000000 0.000000,0.000000 0.000000,0.000000 0.000000,-75.000000 25.000000,0.000000 0.000000,0.000000 0.000000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25300.000000 47450.000000,'0.000000'100.000000,"0.000000"0.000000,0.000000 0.000000,-25.000000 0.000000,0.000000 0.000000,0.000000-25.000000,0.000000 0.000000,25.000000 125.000000,0.000000 0.000000,50.000000-125.000000,0.000000 0.000000,100.000000-100.000000,0.000000 0.000000,-25.000000-175.000000,0.000000 0.000000,-100.000000 25.000000,0.000000 0.000000,-50.000000 100.000000,0.000000 0.000000,-50.000000 50.000000,0.000000 0.000000,25.000000 0.000000,0.000000 0.000000,25.000000 25.000000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103800.000000 26500.000000,'0.000000'-100.000000,"0.000000"125.000000,0.000000 0.000000,0.000000 100.000000,0.000000 0.000000,25.000000 25.000000,0.000000 0.000000,25.000000-50.000000,0.000000 0.000000,-25.000000-75.000000,0.000000 0.000000,0.000000 0.000000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104550.000000 26850.000000,'50.000000'0.000000,"-25.000000"50.000000,0.000000 0.000000,0.000000 25.000000,0.000000 0.000000,0.000000 0.000000,0.000000 0.000000,-25.000000-25.000000,0.000000 0.000000,50.000000 0.000000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105500.000000 27050.000000,'50.000000'0.000000,"-75.000000"0.000000,0.000000 0.000000,-25.000000 50.000000,0.000000 0.000000,25.000000-25.000000,0.000000 0.000000,-100.000000 75.000000,0.000000 0.000000,-25.000000 25.000000,0.000000 0.000000,-50.000000-25.000000,0.000000 0.000000,25.000000-75.000000,0.000000 0.000000,75.000000-75.000000,0.000000 0.000000,25.000000 25.000000,0.000000 0.000000,0.000000 25.000000,0.000000 0.000000,50.000000 25.000000,0.000000 0.000000,25.000000 0.000000,0.000000 0.000000,25.000000 25.000000,0.000000 0.000000,25.000000 150.000000,0.000000 0.000000,-75.000000 0.000000,0.000000 0.000000,0.000000-25.000000,0.000000 0.000000,25.000000-125.000000,0.000000 0.000000,25.000000-50.000000,0.000000 0.000000,0.000000-100.000000,0.000000 0.000000,25.000000-25.000000,0.000000 0.000000,0.000000 50.000000,0.000000 0.000000,-50.000000 50.000000,0.000000 0.000000,75.000000-75.000000,0.000000 0.000000,25.000000 25.000000,0.000000 0.000000,0.000000 50.000000,0.000000 0.000000,-25.000000 25.000000,0.000000 0.000000,-25.000000 0.000000,0.000000 0.000000,-25.000000 50.000000,0.000000 0.000000,-25.000000 75.000000,0.000000 0.000000,-50.000000 25.000000,0.000000 0.000000,-25.000000-25.000000,0.000000 0.000000,25.000000-25.000000,0.000000 0.000000,25.000000-25.000000,0.000000 0.000000,0.000000-75.000000,0.000000 0.000000,75.000000 0.000000,0.000000 0.000000,75.000000-125.000000,0.000000 0.000000,0.000000 0.000000,0.000000 0.000000,-25.000000 50.000000,0.000000 0.000000,-50.000000 50.000000,0.000000 0.000000,-50.000000 50.000000,0.000000 0.000000,0.000000 0.000000,0.000000 0.000000,-100.000000 125.000000,0.000000 0.000000,-25.000000 50.000000,0.000000 0.000000,-125.000000 75.000000,0.000000 0.000000,50.000000 0.000000,0.000000 0.000000,100.000000-175.000000,0.000000 0.000000,100.000000-75.000000,0.000000 0.000000,50.000000-200.000000,0.000000 0.000000,-25.000000 150.000000,0.000000 0.000000,25.000000-50.000000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104900.000000 29450.000000,'150.000000'0.000000,"-175.000000"75.000000,0.000000 0.000000,-50.000000 50.000000,0.000000 0.000000,50.000000-25.000000,0.000000 0.000000,0.000000-75.000000,0.000000 0.000000,25.000000 100.000000,0.000000 0.000000,25.000000-50.000000,0.000000 0.000000,150.000000-50.000000,0.000000 0.000000,25.000000-50.000000,0.000000 0.000000,50.000000-50.000000,0.000000 0.000000,-50.000000-25.000000,0.000000 0.000000,-50.000000 25.000000,0.000000 0.000000,-100.000000 0.000000,0.000000 0.000000,-25.000000-25.000000,0.000000 0.000000,-125.000000-100.000000,0.000000 0.000000,75.000000 125.000000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55450.000000 16250.000000,'-300.000000'50.000000,"125.000000"-150.000000,0.000000 0.000000,0.000000-150.000000,0.000000 0.000000,0.000000-25.000000,0.000000 0.000000,125.000000-25.000000,0.000000 0.000000,125.000000 50.000000,0.000000 0.000000,0.000000 150.000000,0.000000 0.000000,125.000000-125.000000,0.000000 0.000000,-125.000000 150.000000,0.000000 0.000000,250.000000-175.000000,0.000000 0.000000,50.000000 100.000000,0.000000 0.000000,50.000000 75.000000,0.000000 0.000000,-25.000000 25.000000,0.000000 0.000000,0.000000 25.000000,0.000000 0.000000,0.000000 50.000000,0.000000 0.000000,-100.000000 125.000000,0.000000 0.000000,-75.000000 50.000000,0.000000 0.000000,-100.000000-50.000000,0.000000 0.000000,-75.000000-100.000000,0.000000 0.000000,100.000000 175.000000,0.000000 0.000000,-100.000000 25.000000,0.000000 0.000000,-100.000000 0.000000,0.000000 0.000000,-100.000000 25.000000,0.000000 0.000000,-75.000000 0.000000,0.000000 0.000000,-125.000000 0.000000,0.000000 0.000000,-125.000000-125.000000,0.000000 0.000000,225.000000-150.000000,0.000000 0.000000,125.000000-25.000000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63700.000000 36000.000000,'100.000000'0.000000,"-25.000000"0.000000,0.000000 0.000000,50.000000 25.000000,0.000000 0.000000,100.000000-25.000000,0.000000 0.000000,0.000000-50.000000,0.000000 0.000000,-125.000000 0.000000,0.000000 0.000000,-75.000000 50.000000,0.000000 0.000000,-50.000000 0.000000,0.000000 0.000000,0.000000-25.000000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65050.000000 35650.000000,'-50.000000'0.000000,"0.000000"-25.000000,0.000000 0.000000,-25.000000 0.000000,0.000000 0.000000,25.000000 25.000000,0.000000 0.000000,50.000000 125.000000,0.000000 0.000000,0.000000 125.000000,0.000000 0.000000,-25.000000 75.000000,0.000000 0.000000,0.000000 0.000000,0.000000 0.000000,25.000000-200.000000,0.000000 0.000000,25.000000-100.000000,0.000000 0.000000,75.000000 0.000000,0.000000 0.000000,75.000000-275.000000,0.000000 0.000000,-50.000000 0.000000,0.000000 0.000000,-50.000000 150.000000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66300.000000 35300.000000,'-50.000000'0.000000,"50.000000"25.000000,0.000000 0.000000,0.000000 0.000000,0.000000 0.000000,0.000000 0.000000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66150.000000 36100.000000,'0.000000'50.000000,"0.000000"-25.000000,0.000000 0.000000,0.000000 25.000000,0.000000 0.000000,-25.000000 100.000000,0.000000 0.000000,0.000000 25.000000,0.000000 0.000000,25.000000-25.000000,0.000000 0.000000,0.000000-50.000000,0.000000 0.000000,0.000000 0.000000,0.000000 0.000000,25.000000-50.000000,0.000000 0.000000,0.000000-75.000000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66700.000000 36350.000000,'50.000000'0.000000,"-25.000000"100.000000,0.000000 0.000000,-25.000000-75.000000,0.000000 0.000000,0.000000 150.000000,0.000000 0.000000,0.000000-25.000000,0.000000 0.000000,-25.000000 0.000000,0.000000 0.000000,0.000000-100.000000,0.000000 0.000000,50.000000-75.000000,0.000000 0.000000,25.000000-75.000000,0.000000 0.000000,-25.000000 50.000000,0.000000 0.000000,50.000000-150.000000,0.000000 0.000000,-25.000000 100.000000,0.000000 0.000000,-25.000000 75.000000,0.000000 0.000000,50.000000-25.000000,0.000000 0.000000,0.000000 50.000000,0.000000 0.000000,-75.000000 100.000000,0.000000 0.000000,0.000000 50.000000,0.000000 0.000000,0.000000-50.000000,0.000000 0.000000,0.000000-50.000000,0.000000 0.000000,75.000000-250.000000,0.000000 0.000000,0.000000 50.000000,0.000000 0.000000,-50.000000 125.000000,0.000000 0.000000,50.000000-50.000000,0.000000 0.000000,-50.000000 50.000000,0.000000 0.000000,50.000000 0.000000,0.000000 0.000000,-50.000000 75.000000,0.000000 0.000000,-25.000000 125.000000,0.000000 0.000000,0.000000 0.000000,0.000000 0.000000,0.000000-75.000000,0.000000 0.000000,0.000000-75.000000,0.000000 0.000000,25.000000-75.000000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26900.000000 47450.000000,'50.000000'0.000000,"-25.000000"25.000000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68450.000000 36800.000000,'50.000000'0.000000,"25.000000"25.000000,0.000000 0.000000,50.000000-25.000000,0.000000 0.000000,-25.000000 0.000000,0.000000 0.000000,-50.000000 0.000000,0.000000 0.000000,75.000000-100.000000,0.000000 0.000000,-50.000000-25.000000,0.000000 0.000000,-50.000000 100.000000,0.000000 0.000000,-25.000000 0.000000,0.000000 0.000000,0.000000 0.000000,0.000000 0.000000,-25.000000 0.000000,0.000000 0.000000,-75.000000 25.000000,0.000000 0.000000,-25.000000 75.000000,0.000000 0.000000,25.000000 125.000000,0.000000 0.000000,50.000000 25.000000,0.000000 0.000000,100.000000-100.000000,0.000000 0.000000,-25.000000-100.000000,0.000000 0.000000,175.000000 0.000000,0.000000 0.000000,-75.000000-100.000000,0.000000 0.000000,-25.000000 0.000000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70600.000000 36850.000000,'-50.000000'-50.000000,"25.000000"50.000000,0.000000 0.000000,0.000000-25.000000,0.000000 0.000000,25.000000 50.000000,0.000000 0.000000,25.000000-25.000000,0.000000 0.000000,-25.000000 25.000000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72600.000000 36700.000000,'50.000000'-100.000000,"-50.000000"50.000000,0.000000 0.000000,0.000000 0.000000,0.000000 0.000000,-50.000000 0.000000,0.000000 0.000000,0.000000 50.000000,0.000000 0.000000,25.000000 0.000000,0.000000 0.000000,-50.000000 0.000000,0.000000 0.000000,50.000000 0.000000,0.000000 0.000000,-75.000000 100.000000,0.000000 0.000000,25.000000 50.000000,0.000000 0.000000,0.000000 50.000000,0.000000 0.000000,50.000000-75.000000,0.000000 0.000000,50.000000-50.000000,0.000000 0.000000,75.000000-75.000000,0.000000 0.000000,0.000000-75.000000,0.000000 0.000000,-75.000000 25.000000,0.000000 0.000000,125.000000-125.000000,0.000000 0.000000,-100.000000 75.000000,0.000000 0.000000,-50.000000 75.000000,0.000000 0.000000,25.000000 0.000000,0.000000 0.000000,-50.000000 100.000000,0.000000 0.000000,0.000000 50.000000,0.000000 0.000000,25.000000 0.000000,0.000000 0.000000,50.000000-50.000000,0.000000 0.000000,50.000000-75.000000,0.000000 0.000000,-75.000000 0.000000,0.000000 0.000000,100.000000-75.000000,0.000000 0.000000,-100.000000 50.000000,0.000000 0.000000,50.000000-75.000000,0.000000 0.000000,-50.000000 75.000000,0.000000 0.000000,50.000000-75.000000,0.000000 0.000000,-50.000000 75.000000,0.000000 0.000000,-25.000000 75.000000,0.000000 0.000000,-25.000000 75.000000,0.000000 0.000000,0.000000-25.000000,0.000000 0.000000,50.000000-50.000000,0.000000 0.000000,25.000000-50.000000,0.000000 0.000000,-25.000000 0.000000,0.000000 0.000000,100.000000-175.000000,0.000000 0.000000,25.000000-100.000000,0.000000 0.000000,-25.000000-25.000000,0.000000 0.000000,-50.000000 50.000000,0.000000 0.000000,-75.000000 100.000000,0.000000 0.000000,-25.000000 325.000000,0.000000 0.000000,-25.000000 150.000000,0.000000 0.000000,0.000000-100.000000,0.000000 0.000000,50.000000-150.000000,0.000000 0.000000,-25.000000 150.000000,0.000000 0.000000,75.000000-150.000000,0.000000 0.000000,25.000000-125.000000,0.000000 0.000000,-50.000000-100.000000,0.000000 0.000000,0.000000 100.000000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74950.000000 36050.000000,'50.000000'250.000000,"-50.000000"-75.000000,0.000000 0.000000,0.000000 0.000000,0.000000 0.000000,25.000000-75.000000,0.000000 0.000000,50.000000-100.000000,0.000000 0.000000,0.000000-150.000000,0.000000 0.000000,0.000000-50.000000,0.000000 0.000000,-50.000000 75.000000,0.000000 0.000000,0.000000 100.000000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75550.000000 36600.000000,'0.000000'100.000000,"100.000000"-75.000000,0.000000 0.000000,-25.000000-25.000000,0.000000 0.000000,0.000000-50.000000,0.000000 0.000000,-50.000000 25.000000,0.000000 0.000000,100.000000-50.000000,0.000000 0.000000,-75.000000 0.000000,0.000000 0.000000,-25.000000 25.000000,0.000000 0.000000,-50.000000 25.000000,0.000000 0.000000,-50.000000 25.000000,0.000000 0.000000,0.000000 50.000000,0.000000 0.000000,0.000000 50.000000,0.000000 0.000000,50.000000 50.000000,0.000000 0.000000,25.000000-50.000000,0.000000 0.000000,0.000000-75.000000,0.000000 0.000000,25.000000 0.000000,0.000000 0.000000,0.000000-25.000000,0.000000 0.000000,75.000000 0.000000,0.000000 0.000000,-75.000000-25.000000,0.000000 0.000000,100.000000-75.000000,0.000000 0.000000,-25.000000 0.000000,0.000000 0.000000,-50.000000 50.000000,0.000000 0.000000,0.000000 50.000000,0.000000 0.000000,-25.000000 75.000000,0.000000 0.000000,-25.000000 0.000000,0.000000 0.000000,0.000000 0.000000,0.000000 0.000000,0.000000-25.000000,0.000000 0.000000,50.000000-150.000000,0.000000 0.000000,0.000000-50.000000,0.000000 0.000000,-25.000000 100.000000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77900.000000 35350.000000,'0.000000'-50.000000,"0.000000"25.000000,0.000000 0.000000,0.000000 75.000000,0.000000 0.000000,0.000000 0.000000,0.000000 0.000000,0.000000 100.000000,0.000000 0.000000,-25.000000 75.000000,0.000000 0.000000,0.000000-75.000000,0.000000 0.000000,25.000000-75.000000,0.000000 0.000000,0.000000-25.000000,0.000000 0.000000,-25.000000 0.000000,0.000000 0.000000,25.000000-25.000000,0.000000 0.000000,0.000000 25.000000,0.000000 0.000000,-25.000000-25.000000,0.000000 0.000000,25.000000 0.000000,0.000000 0.000000,0.000000 0.000000,0.000000 0.000000,25.000000 0.000000,0.000000 0.000000,25.000000-100.000000,0.000000 0.000000,50.000000-125.000000,0.000000 0.000000,-25.000000 100.000000,0.000000 0.000000,-25.000000 50.000000,0.000000 0.000000,0.000000 50.000000,0.000000 0.000000,-25.000000 25.000000,0.000000 0.000000,-25.000000 75.000000,0.000000 0.000000,-75.000000 50.000000,0.000000 0.000000,0.000000-25.000000,0.000000 0.000000,50.000000-75.000000,0.000000 0.000000,-50.000000 0.000000,0.000000 0.000000,50.000000-25.000000,0.000000 0.000000,0.000000-100.000000,0.000000 0.000000,25.000000 25.000000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78900.000000 35350.000000,'50.000000'0.000000,"-50.000000"25.000000,0.000000 0.000000,0.000000 25.000000,0.000000 0.000000,0.000000-25.000000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79000.000000 36200.000000,'0.000000'50.000000,"0.000000"25.000000,0.000000 0.000000,-25.000000 25.000000,0.000000 0.000000,0.000000 25.000000,0.000000 0.000000,25.000000-50.000000,0.000000 0.000000,25.000000-50.000000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79850.000000 36450.000000,'0.000000'-150.000000,"0.000000"100.000000,0.000000 0.000000,0.000000 25.000000,0.000000 0.000000,-25.000000 25.000000,0.000000 0.000000,-25.000000 25.000000,0.000000 0.000000,0.000000 100.000000,0.000000 0.000000,-25.000000 50.000000,0.000000 0.000000,50.000000-75.000000,0.000000 0.000000,25.000000-50.000000,0.000000 0.000000,25.000000-25.000000,0.000000 0.000000,75.000000-150.000000,0.000000 0.000000,-25.000000 0.000000,0.000000 0.000000,-50.000000 100.000000,0.000000 0.000000,50.000000-75.000000,0.000000 0.000000,-25.000000 50.000000,0.000000 0.000000,-25.000000 50.000000,0.000000 0.000000,-25.000000 100.000000,0.000000 0.000000,0.000000 0.000000,0.000000 0.000000,0.000000-25.000000,0.000000 0.000000,25.000000-50.000000,0.000000 0.000000,0.000000-25.000000,0.000000 0.000000,25.000000-25.000000,0.000000 0.000000,-25.000000-25.000000,0.000000 0.000000,50.000000-125.000000,0.000000 0.000000,0.000000 0.000000,0.000000 0.000000,0.000000-25.000000,0.000000 0.000000,-25.000000 25.000000,0.000000 0.000000,-25.000000 100.000000,0.000000 0.000000,0.000000 200.000000,0.000000 0.000000,-25.000000 75.000000,0.000000 0.000000,0.000000-125.000000,0.000000 0.000000,-25.000000 300.000000,0.000000 0.000000,0.000000-75.000000,0.000000 0.000000,0.000000-125.000000,0.000000 0.000000,50.000000-175.000000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82950.000000 36650.000000,'-100.000000'0.000000,"150.000000"0.000000,0.000000 0.000000,100.000000 0.000000,0.000000 0.000000,75.000000-25.000000,0.000000 0.000000,0.000000-50.000000,0.000000 0.000000,-100.000000 25.000000,0.000000 0.000000,-100.000000 25.000000,0.000000 0.000000,-75.000000 25.000000,0.000000 0.000000,0.000000-25.000000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27000.000000 48000.000000,'-100.000000'100.000000,"75.000000"-75.000000,0.000000 0.000000,75.000000 0.000000,0.000000 0.000000,0.000000-50.000000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84050.000000 36150.000000,'-200.000000'50.000000,"150.000000"25.000000,0.000000 0.000000,0.000000 100.000000,0.000000 0.000000,50.000000-25.000000,0.000000 0.000000,0.000000-100.000000,0.000000 0.000000,0.000000 25.000000,0.000000 0.000000,25.000000-25.000000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85850.000000 35850.000000,'-150.000000'-50.000000,"75.000000"50.000000,0.000000 0.000000,25.000000 75.000000,0.000000 0.000000,0.000000 25.000000,0.000000 0.000000,0.000000 25.000000,0.000000 0.000000,25.000000-25.000000,0.000000 0.000000,25.000000 25.000000,0.000000 0.000000,50.000000-50.000000,0.000000 0.000000,-25.000000-25.000000,0.000000 0.000000,0.000000-50.000000,0.000000 0.000000,0.000000 50.000000,0.000000 0.000000,-150.000000 25.000000,0.000000 0.000000,-75.000000-25.000000,0.000000 0.000000,75.000000-50.000000,0.000000 0.000000,100.000000-25.000000,0.000000 0.000000,25.000000-25.000000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86150.000000 36150.000000,'50.000000'100.000000,"-50.000000"25.000000,0.000000 0.000000,-50.000000 75.000000,0.000000 0.000000,25.000000-50.000000,0.000000 0.000000,50.000000-50.000000,0.000000 0.000000,50.000000-75.000000,0.000000 0.000000,25.000000-125.000000,0.000000 0.000000,0.000000-50.000000,0.000000 0.000000,-75.000000 100.000000,0.000000 0.000000,75.000000-100.000000,0.000000 0.000000,-50.000000 50.000000,0.000000 0.000000,-25.000000 75.000000,0.000000 0.000000,-25.000000 50.000000,0.000000 0.000000,0.000000 100.000000,0.000000 0.000000,0.000000 50.000000,0.000000 0.000000,25.000000-100.000000,0.000000 0.000000,0.000000-50.000000,0.000000 0.000000,75.000000-25.000000,0.000000 0.000000,0.000000-100.000000,0.000000 0.000000,-50.000000 50.000000,0.000000 0.000000,75.000000-200.000000,0.000000 0.000000,-25.000000 0.000000,0.000000 0.000000,-25.000000 50.000000,0.000000 0.000000,-50.000000 50.000000,0.000000 0.000000,-25.000000 100.000000,0.000000 0.000000,0.000000 150.000000,0.000000 0.000000,0.000000 150.000000,0.000000 0.000000,0.000000-200.000000,0.000000 0.000000,-50.000000 225.000000,0.000000 0.000000,0.000000-50.000000,0.000000 0.000000,0.000000-75.000000,0.000000 0.000000,50.000000-125.000000,0.000000 0.000000,25.000000-50.000000,0.000000 0.000000,75.000000-150.000000,0.000000 0.000000,25.000000 25.000000,0.000000 0.000000,-25.000000 50.000000,0.000000 0.000000,-50.000000 100.000000,0.000000 0.000000,0.000000 0.000000,0.000000 0.000000,-25.000000 100.000000,0.000000 0.000000,-25.000000 50.000000,0.000000 0.000000,-125.000000 25.000000,0.000000 0.000000,0.000000-50.000000,0.000000 0.000000,25.000000-125.000000,0.000000 0.000000,75.000000-50.000000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89850.000000 35000.000000,'-50.000000'0.000000,"0.000000"25.000000,0.000000 0.000000,50.000000 0.000000,0.000000 0.000000,0.000000 0.000000,0.000000 0.000000,0.000000 0.000000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89600.000000 35650.000000,'0.000000'150.000000,"-25.000000"-25.000000,0.000000 0.000000,25.000000-25.000000,0.000000 0.000000,0.000000-50.000000,0.000000 0.000000,-25.000000 200.000000,0.000000 0.000000,25.000000-25.000000,0.000000 0.000000,0.000000-150.000000,0.000000 0.000000,0.000000 150.000000,0.000000 0.000000,-25.000000-150.000000,0.000000 0.000000,-75.000000 175.000000,0.000000 0.000000,0.000000-100.000000,0.000000 0.000000,0.000000-125.000000,0.000000 0.000000,0.000000-150.000000,0.000000 0.000000,50.000000-125.000000,0.000000 0.000000,50.000000 75.000000,0.000000 0.000000,-25.000000 100.000000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89700.000000 36450.000000,'100.000000'0.000000,"-50.000000"0.000000,0.000000 0.000000,75.000000 0.000000,0.000000 0.000000,50.000000 0.000000,0.000000 0.000000,-50.000000-50.000000,0.000000 0.000000,-25.000000-25.000000,0.000000 0.000000,-75.000000 25.000000,0.000000 0.000000,-50.000000 25.000000,0.000000 0.000000,-50.000000 0.000000,0.000000 0.000000,-50.000000 75.000000,0.000000 0.000000,25.000000 100.000000,0.000000 0.000000,25.000000 25.000000,0.000000 0.000000,75.000000-25.000000,0.000000 0.000000,75.000000-50.000000,0.000000 0.000000,150.000000-150.000000,0.000000 0.000000,-75.000000-75.000000,0.000000 0.000000,-100.000000 75.000000,0.000000 0.000000,100.000000-100.000000,0.000000 0.000000,-50.000000 50.000000,0.000000 0.000000,-50.000000 50.000000,0.000000 0.000000,-100.000000 75.000000,0.000000 0.000000,-50.000000 100.000000,0.000000 0.000000,50.000000 50.000000,0.000000 0.000000,50.000000-75.000000,0.000000 0.000000,0.000000-75.000000,0.000000 0.000000,100.000000 25.000000,0.000000 0.000000,75.000000-125.000000,0.000000 0.000000,-50.000000-150.000000,0.000000 0.000000,-50.000000 75.000000,0.000000 0.000000,-75.000000 100.000000,0.000000 0.000000,0.000000 25.000000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92200.000000 35750.000000,'50.000000'0.000000,"-25.000000"0.000000,0.000000 0.000000,0.000000 0.000000,0.000000 0.000000,0.000000 0.000000,0.000000 0.000000,75.000000 25.000000,0.000000 0.000000,25.000000-25.000000,0.000000 0.000000,0.000000-50.000000,0.000000 0.000000,-50.000000 0.000000,0.000000 0.000000,-50.000000 0.000000,0.000000 0.000000,-75.000000 25.000000,0.000000 0.000000,25.000000 25.000000,0.000000 0.000000,0.000000 25.000000,0.000000 0.000000,-25.000000 125.000000,0.000000 0.000000,-25.000000 125.000000,0.000000 0.000000,25.000000 0.000000,0.000000 0.000000,50.000000-125.000000,0.000000 0.000000,100.000000-125.000000,0.000000 0.000000,50.000000-225.000000,0.000000 0.000000,-50.000000 100.000000,0.000000 0.000000,-50.000000 50.000000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96100.000000 36700.000000,'-200.000000'-50.000000,"175.000000"50.000000,0.000000 0.000000,50.000000 0.000000,0.000000 0.000000,125.000000-25.000000,0.000000 0.000000,150.000000 0.000000,0.000000 0.000000,0.000000-50.000000,0.000000 0.000000,-125.000000 25.000000,0.000000 0.000000,-100.000000 25.000000,0.000000 0.000000,-75.000000 0.000000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97250.000000 36050.000000,'-250.000000'50.000000,"200.000000"0.000000,0.000000 0.000000,25.000000 75.000000,0.000000 0.000000,25.000000 100.000000,0.000000 0.000000,25.000000-25.000000,0.000000 0.000000,25.000000-150.000000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100650.000000 36050.000000,'0.000000'100.000000,"0.000000"-75.000000,0.000000 0.000000,0.000000 125.000000,0.000000 0.000000,0.000000 175.000000,0.000000 0.000000,50.000000-50.000000,0.000000 0.000000,50.000000-200.000000,0.000000 0.000000,50.000000-125.000000,0.000000 0.000000,25.000000-125.000000,0.000000 0.000000,0.000000-150.000000,0.000000 0.000000,-125.000000 250.000000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28100.000000 47150.000000,'50.000000'-100.000000,"-100.000000"225.000000,0.000000 0.000000,50.000000 0.000000,0.000000 0.000000,25.000000-25.000000,0.000000 0.000000,0.000000-75.000000,0.000000 0.000000,100.000000 25.000000,0.000000 0.000000,-75.000000-25.000000,0.000000 0.000000,150.000000-25.000000,0.000000 0.000000,-150.000000 0.000000,0.000000 0.000000,0.000000 0.000000,0.000000 0.000000,-25.000000-25.000000,0.000000 0.000000,25.000000 0.000000,0.000000 0.000000,25.000000-25.000000,0.000000 0.000000,25.000000-75.000000,0.000000 0.000000,-100.000000 75.000000,0.000000 0.000000,-25.000000 25.000000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102450.000000 37450.000000,'100.000000'200.000000,"-100.000000"-175.000000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96450.000000 36100.000000,'-150.000000'0.000000,"125.000000"25.000000,0.000000 0.000000,0.000000 0.000000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95700.000000 36550.000000,'-150.000000'50.000000,"75.000000"-50.000000,0.000000 0.000000,25.000000 0.000000,0.000000 0.000000,25.000000 0.000000,0.000000 0.000000,75.000000 25.000000,0.000000 0.000000,125.000000 0.000000,0.000000 0.000000,0.000000-25.000000,0.000000 0.000000,-100.000000 0.000000,0.000000 0.000000,200.000000-25.000000,0.000000 0.000000,-25.000000 25.000000,0.000000 0.000000,-75.000000 0.000000,0.000000 0.000000,-100.000000 0.000000,0.000000 0.000000,-50.000000-25.000000,0.000000 0.000000,-50.000000 0.000000,0.000000 0.000000,-50.000000 0.000000,0.000000 0.000000,50.000000 0.000000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97050.000000 35700.000000,'-50.000000'-300.000000,"50.000000"250.000000,0.000000 0.000000,-25.000000 150.000000,0.000000 0.000000,0.000000 125.000000,0.000000 0.000000,0.000000-150.000000,0.000000 0.000000,0.000000 250.000000,0.000000 0.000000,0.000000-200.000000,0.000000 0.000000,0.000000 150.000000,0.000000 0.000000,0.000000-175.000000,0.000000 0.000000,25.000000 125.000000,0.000000 0.000000,0.000000-150.000000,0.000000 0.000000,0.000000-125.000000,0.000000 0.000000,0.000000-25.000000,0.000000 0.000000,-25.000000 25.000000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95400.000000 36900.000000,'-50.000000'-50.000000,"50.000000"25.000000,0.000000 0.000000,75.000000 25.000000,0.000000 0.000000,100.000000 0.000000,0.000000 0.000000,25.000000 0.000000,0.000000 0.000000,-125.000000 0.000000,0.000000 0.000000,0.000000 0.000000,0.000000 0.000000,-25.000000-25.000000,0.000000 0.000000,50.000000 25.000000,0.000000 0.000000,-25.000000-25.000000,0.000000 0.000000,175.000000 0.000000,0.000000 0.000000,-100.000000 0.000000,0.000000 0.000000,-100.000000 25.000000,0.000000 0.000000,-50.000000-25.000000,0.000000 0.000000,-50.000000-25.000000,0.000000 0.000000,-25.000000 25.000000,0.000000 0.000000,25.000000 0.000000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96950.000000 35500.000000,'0.000000'-100.000000,"0.000000"75.000000,0.000000 0.000000,0.000000 0.000000,0.000000 0.000000,0.000000 75.000000,0.000000 0.000000,0.000000 75.000000,0.000000 0.000000,0.000000 50.000000,0.000000 0.000000,0.000000 0.000000,0.000000 0.000000,0.000000-125.000000,0.000000 0.000000,-25.000000 150.000000,0.000000 0.000000,25.000000-125.000000,0.000000 0.000000,-25.000000 150.000000,0.000000 0.000000,25.000000-175.000000,0.000000 0.000000,-25.000000 200.000000,0.000000 0.000000,25.000000-100.000000,0.000000 0.000000,0.000000-75.000000,0.000000 0.000000,0.000000-200.000000,0.000000 0.000000,-25.000000 50.000000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99300.000000 40100.000000,'-100.000000'0.000000,"75.000000"0.000000,0.000000 0.000000,50.000000 0.000000,0.000000 0.000000,125.000000 25.000000,0.000000 0.000000,150.000000 25.000000,0.000000 0.000000,-50.000000-50.000000,0.000000 0.000000,150.000000 0.000000,0.000000 0.000000,-150.000000 0.000000,0.000000 0.000000,-125.000000-25.000000,0.000000 0.000000,-100.000000 0.000000,0.000000 0.000000,-100.000000 25.000000,0.000000 0.000000,25.000000 0.000000,0.000000 0.000000,0.000000 0.000000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99400.000000 41100.000000,'-100.000000'-50.000000,"50.000000"25.000000,0.000000 0.000000,0.000000 25.000000,0.000000 0.000000,200.000000 0.000000,0.000000 0.000000,-100.000000 0.000000,0.000000 0.000000,350.000000 0.000000,0.000000 0.000000,25.000000-25.000000,0.000000 0.000000,0.000000 25.000000,0.000000 0.000000,-100.000000-25.000000,0.000000 0.000000,-175.000000 25.000000,0.000000 0.000000,-125.000000 0.000000,0.000000 0.000000,-125.000000 0.000000,0.000000 0.000000,50.000000 0.000000,0.000000 0.000000,-50.000000 0.000000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96700.000000 43350.000000,'0.000000'-50.000000,"25.000000"25.000000,0.000000 0.000000,-25.000000 100.000000,0.000000 0.000000,-50.000000 125.000000,0.000000 0.000000,25.000000 75.000000,0.000000 0.000000,100.000000-75.000000,0.000000 0.000000,150.000000-150.000000,0.000000 0.000000,-125.000000-50.000000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98800.000000 43350.000000,'0.000000'-100.000000,"0.000000"75.000000,0.000000 0.000000,-25.000000 50.000000,0.000000 0.000000,0.000000 175.000000,0.000000 0.000000,-50.000000 75.000000,0.000000 0.000000,50.000000-25.000000,0.000000 0.000000,25.000000-125.000000,0.000000 0.000000,0.000000-100.000000,0.000000 0.000000,0.000000 50.000000,0.000000 0.000000,-25.000000-75.000000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66000.000000 31700.000000,'0.000000'50.000000,"0.000000"-25.000000,0.000000 0.000000,100.000000 50.000000,0.000000 0.000000,50.000000-25.000000,0.000000 0.000000,0.000000 25.000000,0.000000 0.000000,-125.000000-50.000000,0.000000 0.000000,75.000000 100.000000,0.000000 0.000000,-75.000000 0.000000,0.000000 0.000000,-50.000000-25.000000,0.000000 0.000000,-25.000000 50.000000,0.000000 0.000000,0.000000-100.000000,0.000000 0.000000,-175.000000 225.000000,0.000000 0.000000,-100.000000 50.000000,0.000000 0.000000,150.000000-175.000000,0.000000 0.000000,125.000000-175.000000,0.000000 0.000000,175.000000-225.000000,0.000000 0.000000,-75.000000 175.000000,0.000000 0.000000,0.000000-25.000000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29250.000000 47350.000000,'-200.000000'0.000000,"175.000000"0.000000,0.000000 0.000000,-25.000000 125.000000,0.000000 0.000000,25.000000 75.000000,0.000000 0.000000,-25.000000 50.000000,0.000000 0.000000,50.000000-200.000000,0.000000 0.000000,-25.000000 0.000000,0.000000 0.000000,25.000000 0.000000,0.000000 0.000000,0.000000 0.000000,0.000000 0.000000,0.000000-25.000000,0.000000 0.000000,0.000000 0.000000,0.000000 0.000000,25.000000 25.000000,0.000000 0.000000,25.000000-100.000000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100050.000000 44450.000000,'100.000000'-100.000000,"-75.000000"75.000000,0.000000 0.000000,0.000000-25.000000,0.000000 0.000000,-25.000000 25.000000,0.000000 0.000000,0.000000-25.000000,0.000000 0.000000,-25.000000 25.000000,0.000000 0.000000,-75.000000 0.000000,0.000000 0.000000,0.000000 50.000000,0.000000 0.000000,0.000000 75.000000,0.000000 0.000000,0.000000 0.000000,0.000000 0.000000,0.000000 75.000000,0.000000 0.000000,100.000000-100.000000,0.000000 0.000000,50.000000-25.000000,0.000000 0.000000,75.000000-75.000000,0.000000 0.000000,25.000000-75.000000,0.000000 0.000000,-25.000000-25.000000,0.000000 0.000000,-75.000000 75.000000,0.000000 0.000000,-50.000000 25.000000,0.000000 0.000000,0.000000 50.000000,0.000000 0.000000,-25.000000 100.000000,0.000000 0.000000,0.000000 0.000000,0.000000 0.000000,100.000000-75.000000,0.000000 0.000000,75.000000-50.000000,0.000000 0.000000,25.000000-100.000000,0.000000 0.000000,-50.000000-25.000000,0.000000 0.000000,-25.000000 25.000000,0.000000 0.000000,-75.000000 50.000000,0.000000 0.000000,-25.000000 25.000000,0.000000 0.000000,-25.000000 25.000000,0.000000 0.000000,-25.000000 0.000000,0.000000 0.000000,50.000000 25.000000,0.000000 0.000000,-50.000000 25.000000,0.000000 0.000000,50.000000 25.000000,0.000000 0.000000,0.000000 25.000000,0.000000 0.000000,50.000000 0.000000,0.000000 0.000000,-25.000000 0.000000,0.000000 0.000000,0.000000-25.000000,0.000000 0.000000,-50.000000 0.000000,0.000000 0.000000,-75.000000 0.000000,0.000000 0.000000,25.000000-50.000000,0.000000 0.000000,0.000000-75.000000,0.000000 0.000000,50.000000 25.000000,0.000000 0.000000,25.000000-50.000000,0.000000 0.000000,0.000000 25.000000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101350.000000 43900.000000,'100.000000'0.000000,"-50.000000"0.000000,0.000000 0.000000,75.000000 0.000000,0.000000 0.000000,25.000000 0.000000,0.000000 0.000000,0.000000 0.000000,0.000000 0.000000,-50.000000 0.000000,0.000000 0.000000,-75.000000 0.000000,0.000000 0.000000,-25.000000-50.000000,0.000000 0.000000,-25.000000 50.000000,0.000000 0.000000,0.000000 0.000000,0.000000 0.000000,0.000000 0.000000,0.000000 0.000000,-50.000000 75.000000,0.000000 0.000000,25.000000 75.000000,0.000000 0.000000,0.000000 100.000000,0.000000 0.000000,0.000000-50.000000,0.000000 0.000000,75.000000-75.000000,0.000000 0.000000,50.000000-75.000000,0.000000 0.000000,75.000000-125.000000,0.000000 0.000000,-75.000000-75.000000,0.000000 0.000000,-25.000000 100.000000,0.000000 0.000000,-25.000000-75.000000,0.000000 0.000000,0.000000 50.000000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104000.000000 43250.000000,'50.000000'200.000000,"-50.000000"100.000000,0.000000 0.000000,-50.000000 25.000000,0.000000 0.000000,0.000000-200.000000,0.000000 0.000000,-175.000000 425.000000,0.000000 0.000000,-75.000000-75.000000,0.000000 0.000000,200.000000-350.000000,0.000000 0.000000,0.000000-25.000000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65100.000000 45950.000000,'-50.000000'0.000000,"50.000000"25.000000,0.000000 0.000000,0.000000 100.000000,0.000000 0.000000,0.000000 75.000000,0.000000 0.000000,0.000000 75.000000,0.000000 0.000000,0.000000-75.000000,0.000000 0.000000,-25.000000 0.000000,0.000000 0.000000,25.000000-150.000000,0.000000 0.000000,0.000000-25.000000,0.000000 0.000000,0.000000-75.000000,0.000000 0.000000,25.000000-150.000000,0.000000 0.000000,-25.000000 125.000000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65450.000000 46150.000000,'0.000000'-50.000000,"-25.000000"25.000000,0.000000 0.000000,50.000000 25.000000,0.000000 0.000000,50.000000-25.000000,0.000000 0.000000,-25.000000 25.000000,0.000000 0.000000,25.000000 0.000000,0.000000 0.000000,-25.000000 75.000000,0.000000 0.000000,0.000000 75.000000,0.000000 0.000000,-25.000000-25.000000,0.000000 0.000000,0.000000 50.000000,0.000000 0.000000,-25.000000-100.000000,0.000000 0.000000,25.000000 125.000000,0.000000 0.000000,-25.000000-25.000000,0.000000 0.000000,0.000000-75.000000,0.000000 0.000000,-25.000000-150.000000,0.000000 0.000000,-25.000000-100.000000,0.000000 0.000000,-25.000000 25.000000,0.000000 0.000000,25.000000 75.000000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65100.000000 46950.000000,'-50.000000'0.000000,"75.000000"0.000000,0.000000 0.000000,75.000000-25.000000,0.000000 0.000000,-25.000000 25.000000,0.000000 0.000000,-50.000000 0.000000,0.000000 0.000000,25.000000 0.000000,0.000000 0.000000,-25.000000-25.000000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65250.000000 47950.000000,'-150.000000'150.000000,"125.000000"-125.000000,0.000000 0.000000,50.000000-25.000000,0.000000 0.000000,125.000000-100.000000,0.000000 0.000000,0.000000-25.000000,0.000000 0.000000,-100.000000 75.000000,0.000000 0.000000,125.000000-150.000000,0.000000 0.000000,-125.000000 150.000000,0.000000 0.000000,-25.000000 0.000000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66900.000000 45850.000000,'0.000000'-50.000000,"25.000000"-75.000000,0.000000 0.000000,-25.000000 0.000000,0.000000 0.000000,0.000000 50.000000,0.000000 0.000000,0.000000 50.000000,0.000000 0.000000,0.000000 75.000000,0.000000 0.000000,0.000000 125.000000,0.000000 0.000000,25.000000 125.000000,0.000000 0.000000,-25.000000 100.000000,0.000000 0.000000,-50.000000 75.000000,0.000000 0.000000,0.000000-75.000000,0.000000 0.000000,50.000000-325.000000,0.000000 0.000000,-25.000000 0.000000,0.000000 0.000000,25.000000-25.000000,0.000000 0.000000,-25.000000 0.000000,0.000000 0.000000,0.000000 50.000000,0.000000 0.000000,25.000000-125.000000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67500.000000 45350.000000,'0.000000'-100.000000,"25.000000"100.000000,0.000000 0.000000,0.000000-25.000000,0.000000 0.000000,25.000000 25.000000,0.000000 0.000000,-25.000000 25.000000,0.000000 0.000000,0.000000 50.000000,0.000000 0.000000,0.000000 75.000000,0.000000 0.000000,0.000000 25.000000,0.000000 0.000000,-25.000000-125.000000,0.000000 0.000000,25.000000 175.000000,0.000000 0.000000,0.000000-150.000000,0.000000 0.000000,-25.000000 0.000000,0.000000 0.000000,0.000000 0.000000,0.000000 0.000000,0.000000 25.000000,0.000000 0.000000,0.000000-25.000000,0.000000 0.000000,0.000000 25.000000,0.000000 0.000000,0.000000-25.000000,0.000000 0.000000,0.000000 25.000000,0.000000 0.000000,0.000000-25.000000,0.000000 0.000000,0.000000 0.000000,0.000000 0.000000,0.000000-25.000000,0.000000 0.000000,0.000000 175.000000,0.000000 0.000000,-25.000000-200.000000,0.000000 0.000000,-25.000000-50.000000,0.000000 0.000000,25.000000 0.000000,0.000000 0.000000,-50.000000-100.000000,0.000000 0.000000,50.000000 50.000000,0.000000 0.000000,-50.000000-175.000000,0.000000 0.000000,25.000000 150.000000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67150.000000 46100.000000,'100.000000'0.000000,"-50.000000"0.000000,0.000000 0.000000,50.000000 25.000000,0.000000 0.000000,-75.000000-25.000000,0.000000 0.000000,0.000000 0.000000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30100.000000 47250.000000,'100.000000'0.000000,"-75.000000"-50.000000,0.000000 0.000000,-25.000000 25.000000,0.000000 0.000000,0.000000 75.000000,0.000000 0.000000,0.000000-25.000000,0.000000 0.000000,25.000000 0.000000,0.000000 0.000000,-25.000000 25.000000,0.000000 0.000000,0.000000-25.000000,0.000000 0.000000,0.000000 25.000000,0.000000 0.000000,0.000000 175.000000,0.000000 0.000000,0.000000-25.000000,0.000000 0.000000,0.000000-25.000000,0.000000 0.000000,0.000000-100.000000,0.000000 0.000000,0.000000-25.000000,0.000000 0.000000,-100.000000-75.000000,0.000000 0.000000,75.000000 0.000000,0.000000 0.000000,-100.000000-100.000000,0.000000 0.000000,75.000000 75.000000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67200.000000 46900.000000,'0.000000'50.000000,"-25.000000"-50.000000,0.000000 0.000000,175.000000 0.000000,0.000000 0.000000,-100.000000 0.000000,0.000000 0.000000,25.000000-50.000000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69900.000000 45150.000000,'-50.000000'50.000000,"25.000000"-50.000000,0.000000 0.000000,75.000000 50.000000,0.000000 0.000000,50.000000 0.000000,0.000000 0.000000,-75.000000-50.000000,0.000000 0.000000,75.000000 25.000000,0.000000 0.000000,-75.000000-25.000000,0.000000 0.000000,0.000000 0.000000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69250.000000 46800.000000,'-100.000000'150.000000,"125.000000"-150.000000,0.000000 0.000000,75.000000 25.000000,0.000000 0.000000,75.000000-50.000000,0.000000 0.000000,25.000000-75.000000,0.000000 0.000000,-50.000000-25.000000,0.000000 0.000000,-75.000000 50.000000,0.000000 0.000000,-50.000000 0.000000,0.000000 0.000000,-25.000000 50.000000,0.000000 0.000000,-25.000000 25.000000,0.000000 0.000000,0.000000 25.000000,0.000000 0.000000,-25.000000 75.000000,0.000000 0.000000,-25.000000 25.000000,0.000000 0.000000,-25.000000 100.000000,0.000000 0.000000,-75.000000 50.000000,0.000000 0.000000,-25.000000-25.000000,0.000000 0.000000,50.000000-175.000000,0.000000 0.000000,50.000000-100.000000,0.000000 0.000000,100.000000 0.000000,0.000000 0.000000,-25.000000-25.000000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70350.000000 47100.000000,'200.000000'150.000000,"-75.000000"-25.000000,0.000000 0.000000,-100.000000-100.000000,0.000000 0.000000,25.000000 0.000000,0.000000 0.000000,-25.000000 0.000000,0.000000 0.000000,0.000000 0.000000,0.000000 0.000000,0.000000 0.000000,0.000000 0.000000,0.000000 0.000000,0.000000 0.000000,0.000000 0.000000,0.000000 0.000000,0.000000-25.000000,0.000000 0.000000,0.000000 25.000000,0.000000 0.000000,-125.000000-100.000000,0.000000 0.000000,50.000000 25.000000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84650.000000 45850.000000,'0.000000'-50.000000,"0.000000"75.000000,0.000000 0.000000,-50.000000 75.000000,0.000000 0.000000,-100.000000 100.000000,0.000000 0.000000,25.000000 25.000000,0.000000 0.000000,25.000000-50.000000,0.000000 0.000000,100.000000-100.000000,0.000000 0.000000,-25.000000-50.000000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84300.000000 46500.000000,'50.000000'-50.000000,"-25.000000"75.000000,0.000000 0.000000,0.000000 75.000000,0.000000 0.000000,0.000000 125.000000,0.000000 0.000000,-25.000000 75.000000,0.000000 0.000000,0.000000-25.000000,0.000000 0.000000,-25.000000-125.000000,0.000000 0.000000,25.000000-125.000000,0.000000 0.000000,25.000000-125.000000,0.000000 0.000000,50.000000-200.000000,0.000000 0.000000,-50.000000 225.000000,0.000000 0.000000,0.000000-25.000000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85550.000000 45400.000000,'100.000000'-50.000000,"-100.000000"100.000000,0.000000 0.000000,25.000000 75.000000,0.000000 0.000000,50.000000-25.000000,0.000000 0.000000,50.000000-75.000000,0.000000 0.000000,25.000000-25.000000,0.000000 0.000000,-50.000000-25.000000,0.000000 0.000000,-50.000000 25.000000,0.000000 0.000000,-25.000000 100.000000,0.000000 0.000000,-25.000000 50.000000,0.000000 0.000000,0.000000 75.000000,0.000000 0.000000,0.000000 0.000000,0.000000 0.000000,-25.000000 225.000000,0.000000 0.000000,25.000000-200.000000,0.000000 0.000000,0.000000-125.000000,0.000000 0.000000,-25.000000-75.000000,0.000000 0.000000,25.000000-75.000000,0.000000 0.000000,-25.000000 0.000000,0.000000 0.000000,-25.000000-125.000000,0.000000 0.000000,0.000000-75.000000,0.000000 0.000000,-25.000000 0.000000,0.000000 0.000000,0.000000 25.000000,0.000000 0.000000,25.000000 50.000000,0.000000 0.000000,0.000000 75.000000,0.000000 0.000000,25.000000 50.000000,0.000000 0.000000,25.000000 50.000000,0.000000 0.000000,-25.000000 0.000000,0.000000 0.000000,-25.000000 125.000000,0.000000 0.000000,25.000000-50.000000,0.000000 0.000000,0.000000-50.000000,0.000000 0.000000,-125.000000 175.000000,0.000000 0.000000,75.000000-150.000000,0.000000 0.000000,50.000000-75.000000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87200.000000 46850.000000,'100.000000'0.000000,"0.000000"50.000000,0.000000 0.000000,0.000000 25.000000,0.000000 0.000000,-75.000000-25.000000,0.000000 0.000000,-25.000000-25.000000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95800.000000 47650.000000,'-100.000000'-50.000000,"100.000000"25.000000,0.000000 0.000000,100.000000 25.000000,0.000000 0.000000,175.000000 25.000000,0.000000 0.000000,-25.000000 0.000000,0.000000 0.000000,0.000000-50.000000,0.000000 0.000000,-125.000000-25.000000,0.000000 0.000000,-100.000000 25.000000,0.000000 0.000000,-75.000000 0.000000,0.000000 0.000000,0.000000 25.000000,0.000000 0.000000,25.000000 25.000000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97400.000000 47450.000000,'-100.000000'-100.000000,"75.000000"75.000000,0.000000 0.000000,0.000000 0.000000,0.000000 0.000000,0.000000 0.000000,0.000000 0.000000,-25.000000 25.000000,0.000000 0.000000,0.000000 100.000000,0.000000 0.000000,-50.000000 100.000000,0.000000 0.000000,-50.000000 75.000000,0.000000 0.000000,-25.000000 50.000000,0.000000 0.000000,-50.000000-50.000000,0.000000 0.000000,150.000000-175.000000,0.000000 0.000000,75.000000-75.000000,0.000000 0.000000,0.000000-75.000000,0.000000 0.000000,50.000000 0.000000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30450.000000 47100.000000,'50.000000'0.000000,"-25.000000"0.000000,0.000000 0.000000,50.000000-25.000000,0.000000 0.000000,-50.000000 25.000000,0.000000 0.000000,0.000000 0.000000,0.000000 0.000000,0.000000 0.000000,0.000000 0.000000,0.000000 0.000000,0.000000 0.000000,0.000000 0.000000,0.000000 0.000000,-25.000000-25.000000,0.000000 0.000000,25.000000 25.000000,0.000000 0.000000,0.000000 0.000000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96600.000000 48300.000000,'150.000000'0.000000,"-125.000000"25.000000,0.000000 0.000000,-25.000000 50.000000,0.000000 0.000000,0.000000-25.000000,0.000000 0.000000,0.000000 150.000000,0.000000 0.000000,-50.000000 50.000000,0.000000 0.000000,0.000000 25.000000,0.000000 0.000000,25.000000-125.000000,0.000000 0.000000,25.000000-125.000000,0.000000 0.000000,50.000000-175.000000,0.000000 0.000000,-50.000000 75.000000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97350.000000 48400.000000,'50.000000'-50.000000,"0.000000"50.000000,0.000000 0.000000,25.000000 0.000000,0.000000 0.000000,-25.000000 25.000000,0.000000 0.000000,-25.000000 25.000000,0.000000 0.000000,0.000000 25.000000,0.000000 0.000000,-25.000000-50.000000,0.000000 0.000000,0.000000 100.000000,0.000000 0.000000,0.000000 125.000000,0.000000 0.000000,-25.000000-50.000000,0.000000 0.000000,25.000000-25.000000,0.000000 0.000000,-25.000000-75.000000,0.000000 0.000000,25.000000-50.000000,0.000000 0.000000,-50.000000-50.000000,0.000000 0.000000,-50.000000-150.000000,0.000000 0.000000,25.000000 0.000000,0.000000 0.000000,50.000000 100.000000,0.000000 0.000000,-25.000000-25.000000,0.000000 0.000000,0.000000 0.000000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96750.000000 48600.000000,'50.000000'0.000000,"-25.000000"0.000000,0.000000 0.000000,25.000000 0.000000,0.000000 0.000000,0.000000 25.000000,0.000000 0.000000,-25.000000-25.000000,0.000000 0.000000,50.000000 25.000000,0.000000 0.000000,-50.000000-25.000000,0.000000 0.000000,50.000000 0.000000,0.000000 0.000000,-50.000000 0.000000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96800.000000 49300.000000,'100.000000'-50.000000,"75.000000"25.000000,0.000000 0.000000,-75.000000-25.000000,0.000000 0.000000,0.000000 25.000000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99000.000000 47950.000000,'0.000000'-50.000000,"50.000000"75.000000,0.000000 0.000000,0.000000 25.000000,0.000000 0.000000,-25.000000-25.000000,0.000000 0.000000,0.000000 0.000000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99000.000000 48750.000000,'-50.000000'150.000000,"50.000000"-50.000000,0.000000 0.000000,-25.000000 50.000000,0.000000 0.000000,25.000000 0.000000,0.000000 0.000000,0.000000-50.000000,0.000000 0.000000,25.000000-200.000000,0.000000 0.000000,100.000000-100.000000,0.000000 0.000000,-100.000000 125.000000,0.000000 0.000000,75.000000-75.000000,0.000000 0.000000,-50.000000 50.000000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99900.000000 47850.000000,'100.000000'-350.000000,"0.000000"175.000000,0.000000 0.000000,-25.000000 25.000000,0.000000 0.000000,-50.000000 100.000000,0.000000 0.000000,0.000000 50.000000,0.000000 0.000000,-25.000000 25.000000,0.000000 0.000000,0.000000 75.000000,0.000000 0.000000,0.000000-25.000000,0.000000 0.000000,0.000000 125.000000,0.000000 0.000000,0.000000-125.000000,0.000000 0.000000,-25.000000 175.000000,0.000000 0.000000,25.000000-75.000000,0.000000 0.000000,0.000000-100.000000,0.000000 0.000000,0.000000-125.000000,0.000000 0.000000,50.000000-125.000000,0.000000 0.000000,-25.000000 0.000000,0.000000 0.000000,-25.000000 125.000000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100550.000000 47500.000000,'50.000000'-250.000000,"-25.000000"225.000000,0.000000 0.000000,0.000000 0.000000,0.000000 0.000000,50.000000 25.000000,0.000000 0.000000,0.000000 0.000000,0.000000 0.000000,25.000000 0.000000,0.000000 0.000000,0.000000 25.000000,0.000000 0.000000,-75.000000 0.000000,0.000000 0.000000,0.000000 25.000000,0.000000 0.000000,-50.000000 25.000000,0.000000 0.000000,-75.000000-25.000000,0.000000 0.000000,25.000000-25.000000,0.000000 0.000000,50.000000 0.000000,0.000000 0.000000,-75.000000 25.000000,0.000000 0.000000,25.000000 0.000000,0.000000 0.000000,75.000000-25.000000,0.000000 0.000000,50.000000 0.000000,0.000000 0.000000,25.000000-25.000000,0.000000 0.000000,0.000000 0.000000,0.000000 0.000000,-25.000000 0.000000,0.000000 0.000000,-25.000000 0.000000,0.000000 0.000000,-25.000000-25.000000,0.000000 0.000000,25.000000 25.000000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100500.000000 48500.000000,'0.000000'50.000000,"50.000000"-50.000000,0.000000 0.000000,0.000000 0.000000,0.000000 0.000000,0.000000 0.000000,0.000000 0.000000,25.000000 0.000000,0.000000 0.000000,-50.000000 0.000000,0.000000 0.000000,0.000000 25.000000,0.000000 0.000000,0.000000-25.000000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100000.000000 49150.000000,'-100.000000'0.000000,"50.000000"0.000000,0.000000 0.000000,125.000000 0.000000,0.000000 0.000000,150.000000 0.000000,0.000000 0.000000,-25.000000-50.000000,0.000000 0.000000,0.000000-25.000000,0.000000 0.000000,-50.000000 25.000000,0.000000 0.000000,-75.000000 25.000000,0.000000 0.000000,-75.000000 0.000000,0.000000 0.000000,0.000000 0.000000,0.000000 0.000000,0.000000 0.000000,0.000000 0.000000,-25.000000-25.000000,0.000000 0.000000,-25.000000-25.000000,0.000000 0.000000,0.000000 0.000000,0.000000 0.000000,25.000000 50.000000,0.000000 0.000000,0.000000 25.000000,0.000000 0.000000,0.000000 50.000000,0.000000 0.000000,25.000000 100.000000,0.000000 0.000000,-25.000000 75.000000,0.000000 0.000000,0.000000 75.000000,0.000000 0.000000,-25.000000 50.000000,0.000000 0.000000,25.000000-125.000000,0.000000 0.000000,25.000000-175.000000,0.000000 0.000000,0.000000 75.000000,0.000000 0.000000,-25.000000-50.000000,0.000000 0.000000,25.000000-150.000000,0.000000 0.000000,25.000000-100.000000,0.000000 0.000000,25.000000 0.000000,0.000000 0.000000,-50.000000 100.000000,0.000000 0.000000,75.000000-200.000000,0.000000 0.000000,-50.000000 75.000000,0.000000 0.000000,-25.000000 100.000000,0.000000 0.000000,0.000000 25.000000,0.000000 0.000000,-25.000000 100.000000,0.000000 0.000000,-50.000000 125.000000,0.000000 0.000000,-75.000000 50.000000,0.000000 0.000000,-25.000000 25.000000,0.000000 0.000000,0.000000-100.000000,0.000000 0.000000,-75.000000-75.000000,0.000000 0.000000,150.000000-125.000000,0.000000 0.000000,50.000000 25.000000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32150.000000 48300.000000,'0.000000'50.000000,"-25.000000"-50.000000,0.000000 0.000000,0.000000 25.000000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100850.000000 49000.000000,'400.000000'300.000000,"-225.000000"-150.000000,0.000000 0.000000,-75.000000-25.000000,0.000000 0.000000,-50.000000-75.000000,0.000000 0.000000,-25.000000-25.000000,0.000000 0.000000,-25.000000-50.000000,0.000000 0.000000,-25.000000 0.000000,0.000000 0.000000,-25.000000-75.000000,0.000000 0.000000,25.000000 50.000000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103000.000000 49100.000000,'50.000000'-50.000000,"-50.000000"0.000000,0.000000 0.000000,0.000000 150.000000,0.000000 0.000000,0.000000 25.000000,0.000000 0.000000,-25.000000-25.000000,0.000000 0.000000,0.000000-25.000000,0.000000 0.000000,25.000000-50.000000,0.000000 0.000000,0.000000-75.000000,0.000000 0.000000,75.000000-50.000000,0.000000 0.000000,0.000000 0.000000,0.000000 0.000000,0.000000 25.000000,0.000000 0.000000,25.000000 75.000000,0.000000 0.000000,-25.000000 0.000000,0.000000 0.000000,-50.000000 75.000000,0.000000 0.000000,-25.000000 25.000000,0.000000 0.000000,-75.000000 50.000000,0.000000 0.000000,0.000000-50.000000,0.000000 0.000000,50.000000-75.000000,0.000000 0.000000,25.000000-100.000000,0.000000 0.000000,0.000000 25.000000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105200.000000 47400.000000,'50.000000'0.000000,"-25.000000"0.000000,0.000000 0.000000,25.000000 50.000000,0.000000 0.000000,-25.000000 75.000000,0.000000 0.000000,25.000000-25.000000,0.000000 0.000000,-25.000000 0.000000,0.000000 0.000000,-25.000000-25.000000,0.000000 0.000000,-50.000000 25.000000,0.000000 0.000000,-25.000000-25.000000,0.000000 0.000000,50.000000-50.000000,0.000000 0.000000,-50.000000 50.000000,0.000000 0.000000,50.000000-75.000000,0.000000 0.000000,-50.000000 25.000000,0.000000 0.000000,50.000000-25.000000,0.000000 0.000000,-25.000000-75.000000,0.000000 0.000000,50.000000-25.000000,0.000000 0.000000,25.000000 25.000000,0.000000 0.000000,-25.000000 50.000000,0.000000 0.000000,0.000000 0.000000,0.000000 0.000000,0.000000 50.000000,0.000000 0.000000,0.000000 0.000000,0.000000 0.000000,0.000000 75.000000,0.000000 0.000000,0.000000 0.000000,0.000000 0.000000,25.000000 25.000000,0.000000 0.000000,0.000000-25.000000,0.000000 0.000000,25.000000-25.000000,0.000000 0.000000,25.000000-50.000000,0.000000 0.000000,25.000000-25.000000,0.000000 0.000000,25.000000-25.000000,0.000000 0.000000,-100.000000 0.000000,0.000000 0.000000,75.000000 0.000000,0.000000 0.000000,-75.000000 25.000000,0.000000 0.000000,50.000000 0.000000,0.000000 0.000000,-25.000000 25.000000,0.000000 0.000000,-25.000000 50.000000,0.000000 0.000000,-25.000000 75.000000,0.000000 0.000000,-75.000000 25.000000,0.000000 0.000000,-50.000000 25.000000,0.000000 0.000000,25.000000-25.000000,0.000000 0.000000,25.000000-75.000000,0.000000 0.000000,25.000000-75.000000,0.000000 0.000000,-25.000000-50.000000,0.000000 0.000000,-25.000000-75.000000,0.000000 0.000000,0.000000 25.000000,0.000000 0.000000,0.000000 0.000000,0.000000 0.000000,25.000000 25.000000,0.000000 0.000000,25.000000 0.000000,0.000000 0.000000,25.000000 25.000000,0.000000 0.000000,100.000000 0.000000,0.000000 0.000000,-50.000000 25.000000,0.000000 0.000000,125.000000-25.000000,0.000000 0.000000,0.000000 0.000000,0.000000 0.000000,-100.000000 25.000000,0.000000 0.000000,-25.000000-25.000000,0.000000 0.000000,25.000000 25.000000,0.000000 0.000000,-50.000000-25.000000,0.000000 0.000000,-25.000000-25.000000,0.000000 0.000000,0.000000 25.000000,0.000000 0.000000,25.000000 0.000000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106900.000000 48200.000000,'50.000000'0.000000,"-25.000000"0.000000,0.000000 0.000000,0.000000 0.000000,0.000000 0.000000,25.000000 25.000000,0.000000 0.000000,25.000000 25.000000,0.000000 0.000000,0.000000 25.000000,0.000000 0.000000,-25.000000 0.000000,0.000000 0.000000,-50.000000 0.000000,0.000000 0.000000,0.000000 25.000000,0.000000 0.000000,-75.000000 0.000000,0.000000 0.000000,-25.000000-25.000000,0.000000 0.000000,75.000000-25.000000,0.000000 0.000000,0.000000-50.000000,0.000000 0.000000,0.000000 0.000000,0.000000 0.000000,50.000000-25.000000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107050.000000 50700.000000,'0.000000'50.000000,"25.000000"-25.000000,0.000000 0.000000,-25.000000 25.000000,0.000000 0.000000,-50.000000-50.000000,0.000000 0.000000,0.000000-25.000000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15150.000000 34700.000000,'-50.000000'100.000000,"25.000000"-75.000000,0.000000 0.000000,0.000000 50.000000,0.000000 0.000000,0.000000-25.000000,0.000000 0.000000,-100.000000 175.000000,0.000000 0.000000,-25.000000 25.000000,0.000000 0.000000,50.000000-100.000000,0.000000 0.000000,100.000000-100.000000,0.000000 0.000000,50.000000-25.000000,0.000000 0.000000,100.000000 0.000000,0.000000 0.000000,75.000000-75.000000,0.000000 0.000000,-25.000000-25.000000,0.000000 0.000000,-125.000000 50.000000,0.000000 0.000000,100.000000-75.000000,0.000000 0.000000,-125.000000 75.000000,0.000000 0.000000,100.000000-75.000000,0.000000 0.000000,-125.000000 25.000000,0.000000 0.000000,-100.000000 0.000000,0.000000 0.000000,-125.000000-75.000000,0.000000 0.000000,-75.000000-75.000000,0.000000 0.000000,200.000000 150.000000,0.000000 0.000000,-25.000000-25.000000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9200.000000 31250.000000,'-700.000000'50.000000,"600.000000"-100.000000,0.000000 0.000000,75.000000 25.000000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846560835838318" units="cm"/>
      <inkml:brushProperty name="height" value="0.846560835838318" units="cm"/>
      <inkml:brushProperty name="color" value="#FFC000"/>
      <inkml:brushProperty name="transparency" value="128"/>
      <inkml:brushProperty name="ignorePressure" value="0"/>
    </inkml:brush>
  </inkml:definitions>
  <inkml:trace contextRef="#ctx0" brushRef="#br0">65500.000000 23250.000000,'150.000000'-50.000000,"0.000000"0.000000,0.000000 0.000000,-50.000000 50.000000,0.000000 0.000000,125.000000 0.000000,0.000000 0.000000,-100.000000 0.000000,0.000000 0.000000,-50.000000 0.000000,0.000000 0.000000,125.000000 0.000000,0.000000 0.000000,0.000000 0.000000,0.000000 0.000000,25.000000 0.000000,0.000000 0.000000,-25.000000 25.000000,0.000000 0.000000,0.000000 0.000000,0.000000 0.000000,50.000000 0.000000,0.000000 0.000000,25.000000-25.000000,0.000000 0.000000,0.000000 0.000000,0.000000 0.000000,0.000000 25.000000,0.000000 0.000000,25.000000-25.000000,0.000000 0.000000,-50.000000 0.000000,0.000000 0.000000,50.000000 0.000000,0.000000 0.000000,-200.000000 0.000000,0.000000 0.000000,200.000000 0.000000,0.000000 0.000000,0.000000 0.000000,0.000000 0.000000,0.000000 0.000000,0.000000 0.000000,0.000000 0.000000,0.000000 0.000000,0.000000 0.000000,0.000000 0.000000,25.000000 0.000000,0.000000 0.000000,-100.000000 0.000000,0.000000 0.000000,-150.000000 0.000000,0.000000 0.000000,150.000000 0.000000,0.000000 0.000000,-150.000000 0.000000,0.000000 0.000000,150.000000-25.000000,0.000000 0.000000,-125.000000 25.000000,0.000000 0.000000,200.000000 0.000000,0.000000 0.000000,0.000000 0.000000,0.000000 0.000000,0.000000 0.000000,0.000000 0.000000,0.000000 0.000000,0.000000 0.000000,0.000000 0.000000,0.000000 0.000000,0.000000-25.000000,0.000000 0.000000,25.000000 0.000000,0.000000 0.000000,-125.000000 25.000000,0.000000 0.000000,-100.000000 0.000000,0.000000 0.000000,75.000000-25.000000,0.000000 0.000000,-100.000000 25.000000,0.000000 0.000000,225.000000-25.000000,0.000000 0.000000,0.000000 0.000000,0.000000 0.000000,-25.000000-25.000000,0.000000 0.000000,0.000000 25.000000,0.000000 0.000000,-50.000000 0.000000,0.000000 0.000000,25.000000 25.000000,0.000000 0.000000,-75.000000-25.000000,0.000000 0.000000,-125.000000 25.000000,0.000000 0.000000,125.000000-25.000000,0.000000 0.000000,-125.000000 25.000000,0.000000 0.000000,175.000000-25.000000,0.000000 0.000000,0.000000-25.000000,0.000000 0.000000,25.000000 25.000000,0.000000 0.000000,0.000000 0.000000,0.000000 0.000000,0.000000 0.000000,0.000000 0.000000,25.000000 0.000000,0.000000 0.000000,50.000000 0.000000,0.000000 0.000000,-25.000000-25.000000,0.000000 0.000000,-50.000000 50.000000,0.000000 0.000000,-175.000000-25.000000,0.000000 0.000000,275.000000 25.000000,0.000000 0.000000,-75.000000-25.000000,0.000000 0.000000,-200.000000 25.000000,0.000000 0.000000,0.000000 0.000000,0.000000 0.000000,25.000000 0.000000,0.000000 0.000000,-25.000000-25.000000,0.000000 0.000000,25.000000 25.000000,0.000000 0.000000,-25.000000 0.000000,0.000000 0.000000,25.000000 0.000000,0.000000 0.000000,0.000000 0.000000,0.000000 0.000000,0.000000-25.000000,0.000000 0.000000,-25.000000 25.000000,0.000000 0.000000,25.000000 0.000000,0.000000 0.000000,0.000000 0.000000,0.000000 0.000000,350.000000 0.000000,0.000000 0.000000,-75.000000 0.000000,0.000000 0.000000,-25.000000 0.000000,0.000000 0.000000,-75.000000 0.000000,0.000000 0.000000,-200.000000 0.000000,0.000000 0.000000,175.000000 0.000000,0.000000 0.000000,-175.000000 0.000000,0.000000 0.000000,250.000000 0.000000,0.000000 0.000000,0.000000 0.000000,0.000000 0.000000,-50.000000 0.000000,0.000000 0.000000,0.000000 0.000000,0.000000 0.000000,0.000000 25.000000,0.000000 0.000000,-75.000000-25.000000,0.000000 0.000000,25.000000 0.000000,0.000000 0.000000,-75.000000 0.000000,0.000000 0.000000,-100.000000 0.000000,0.000000 0.000000,100.000000 0.000000,0.000000 0.000000,-100.000000 0.000000,0.000000 0.000000,100.000000 25.000000,0.000000 0.000000,-50.000000-25.000000,0.000000 0.000000,-25.000000 0.000000,0.000000 0.000000,0.000000 0.000000,0.000000 0.000000,-50.000000 25.000000,0.000000 0.000000,0.000000-25.000000,0.000000 0.000000,-25.000000 25.000000,0.000000 0.000000,0.000000 0.000000,0.000000 0.000000,0.000000 0.000000,0.000000 0.000000,-25.000000 0.000000,0.000000 0.000000,25.000000 0.000000,0.000000 0.000000,-25.000000-25.000000,0.000000 0.000000,25.000000 25.000000,0.000000 0.000000,-50.000000-25.000000,0.000000 0.000000,-50.000000-50.000000,0.000000 0.000000,50.000000 0.000000,0.000000 0.000000,-25.000000 0.000000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39550.000000 45900.000000,'-50.000000'-50.000000,"25.000000"25.000000,0.000000 0.000000,25.000000 125.000000,0.000000 0.000000,50.000000 175.000000,0.000000 0.000000,-25.000000 125.000000,0.000000 0.000000,-25.000000-25.000000,0.000000 0.000000,-25.000000 250.000000,0.000000 0.000000,0.000000-325.000000,0.000000 0.000000,25.000000-225.000000,0.000000 0.000000,0.000000 175.000000,0.000000 0.000000,0.000000-150.000000,0.000000 0.000000,25.000000-100.000000,0.000000 0.000000,-25.000000-175.000000,0.000000 0.000000,50.000000-50.000000,0.000000 0.000000,-25.000000 125.000000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40750.000000 46000.000000,'0.000000'-50.000000,"0.000000"25.000000,0.000000 0.000000,25.000000 25.000000,0.000000 0.000000,0.000000 75.000000,0.000000 0.000000,-25.000000-25.000000,0.000000 0.000000,25.000000 250.000000,0.000000 0.000000,0.000000 50.000000,0.000000 0.000000,-25.000000-100.000000,0.000000 0.000000,-25.000000 175.000000,0.000000 0.000000,25.000000-275.000000,0.000000 0.000000,0.000000-25.000000,0.000000 0.000000,-25.000000 25.000000,0.000000 0.000000,25.000000 0.000000,0.000000 0.000000,0.000000-25.000000,0.000000 0.000000,0.000000 100.000000,0.000000 0.000000,0.000000-125.000000,0.000000 0.000000,0.000000-25.000000,0.000000 0.000000,0.000000 0.000000,0.000000 0.000000,0.000000-25.000000,0.000000 0.000000,0.000000 75.000000,0.000000 0.000000,0.000000-150.000000,0.000000 0.000000,-25.000000-100.000000,0.000000 0.000000,0.000000 75.000000,0.000000 0.000000,0.000000 0.000000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32500.000000 48600.000000,'0.000000'-50.000000,"-25.000000"75.000000,0.000000 0.000000,0.000000 50.000000,0.000000 0.000000,25.000000-25.000000,0.000000 0.000000,50.000000-25.000000,0.000000 0.000000,50.000000-25.000000,0.000000 0.000000,-25.000000-50.000000,0.000000 0.000000,-50.000000-25.000000,0.000000 0.000000,-25.000000 50.000000,0.000000 0.000000,0.000000-25.000000,0.000000 0.000000,-100.000000 50.000000,0.000000 0.000000,50.000000 25.000000,0.000000 0.000000,0.000000 0.000000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37500.000000 50100.000000,'0.000000'-100.000000,"25.000000"100.000000,0.000000 0.000000,0.000000 0.000000,0.000000 0.000000,100.000000 150.000000,0.000000 0.000000,75.000000 150.000000,0.000000 0.000000,25.000000 0.000000,0.000000 0.000000,50.000000-100.000000,0.000000 0.000000,50.000000-150.000000,0.000000 0.000000,-25.000000-175.000000,0.000000 0.000000,-175.000000 50.000000,0.000000 0.000000,-25.000000 0.000000,0.000000 0.000000,25.000000 0.000000,0.000000 0.000000,-25.000000 0.000000,0.000000 0.000000,-25.000000 0.000000,0.000000 0.000000,0.000000 0.000000,0.000000 0.000000,25.000000 0.000000,0.000000 0.000000,-25.000000 25.000000,0.000000 0.000000,0.000000-25.000000,0.000000 0.000000,0.000000 25.000000,0.000000 0.000000,0.000000 0.000000,0.000000 0.000000,-25.000000 25.000000,0.000000 0.000000,0.000000-25.000000,0.000000 0.000000,-25.000000 25.000000,0.000000 0.000000,0.000000 0.000000,0.000000 0.000000,0.000000 0.000000,0.000000 0.000000,0.000000 0.000000,0.000000 0.000000,0.000000 25.000000,0.000000 0.000000,-25.000000-25.000000,0.000000 0.000000,0.000000 0.000000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31300.000000 51750.000000,'-700.000000'250.000000,"525.000000"-175.000000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21950.000000 53800.000000,'-200.000000'-100.000000,"50.000000"75.000000,0.000000 0.000000,-25.000000 50.000000,0.000000 0.000000,25.000000 0.000000,0.000000 0.000000,75.000000-50.000000,0.000000 0.000000,50.000000 25.000000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19750.000000 55500.000000,'50.000000'0.000000,"50.000000"0.000000,0.000000 0.000000,50.000000-50.000000,0.000000 0.000000,100.000000 0.000000,0.000000 0.000000,0.000000-25.000000,0.000000 0.000000,25.000000 0.000000,0.000000 0.000000,-125.000000 25.000000,0.000000 0.000000,-100.000000 25.000000,0.000000 0.000000,75.000000-50.000000,0.000000 0.000000,-100.000000 50.000000,0.000000 0.000000,-50.000000 25.000000,0.000000 0.000000,0.000000 0.000000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21200.000000 54800.000000,'-50.000000'0.000000,"50.000000"75.000000,0.000000 0.000000,25.000000 75.000000,0.000000 0.000000,0.000000 75.000000,0.000000 0.000000,-25.000000 25.000000,0.000000 0.000000,0.000000-75.000000,0.000000 0.000000,0.000000-125.000000,0.000000 0.000000,0.000000 125.000000,0.000000 0.000000,-50.000000-100.000000,0.000000 0.000000,50.000000-50.000000,0.000000 0.000000,-50.000000 0.000000,0.000000 0.000000,-25.000000-25.000000,0.000000 0.000000,25.000000-75.000000,0.000000 0.000000,50.000000-25.000000,0.000000 0.000000,25.000000-25.000000,0.000000 0.000000,25.000000 25.000000,0.000000 0.000000,75.000000-25.000000,0.000000 0.000000,-100.000000 75.000000,0.000000 0.000000,25.000000 0.000000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22350.000000 54600.000000,'-50.000000'-100.000000,"25.000000"75.000000,0.000000 0.000000,50.000000 75.000000,0.000000 0.000000,0.000000 25.000000,0.000000 0.000000,25.000000 0.000000,0.000000 0.000000,0.000000-25.000000,0.000000 0.000000,100.000000 150.000000,0.000000 0.000000,0.000000 50.000000,0.000000 0.000000,-50.000000 0.000000,0.000000 0.000000,-25.000000-100.000000,0.000000 0.000000,-25.000000-50.000000,0.000000 0.000000,-25.000000-75.000000,0.000000 0.000000,-25.000000-50.000000,0.000000 0.000000,-25.000000-125.000000,0.000000 0.000000,0.000000-75.000000,0.000000 0.000000,25.000000 25.000000,0.000000 0.000000,0.000000 0.000000,0.000000 0.000000,0.000000 75.000000,0.000000 0.000000,0.000000 50.000000,0.000000 0.000000,-25.000000 75.000000,0.000000 0.000000,0.000000 25.000000,0.000000 0.000000,-25.000000 50.000000,0.000000 0.000000,25.000000-50.000000,0.000000 0.000000,-125.000000 175.000000,0.000000 0.000000,-75.000000 125.000000,0.000000 0.000000,0.000000-50.000000,0.000000 0.000000,75.000000-225.000000,0.000000 0.000000,125.000000-125.000000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22650.000000 54000.000000,'200.000000'100.000000,"-100.000000"25.000000,0.000000 0.000000,-75.000000-100.000000,0.000000 0.000000,0.000000 0.000000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27700.000000 52700.000000,'0.000000'-50.000000,"0.000000"25.000000,0.000000 0.000000,0.000000 100.000000,0.000000 0.000000,75.000000 125.000000,0.000000 0.000000,-25.000000 75.000000,0.000000 0.000000,-25.000000-25.000000,0.000000 0.000000,-25.000000-75.000000,0.000000 0.000000,0.000000-125.000000,0.000000 0.000000,-25.000000-125.000000,0.000000 0.000000,25.000000-100.000000,0.000000 0.000000,0.000000 100.000000,0.000000 0.000000,-25.000000 25.000000,0.000000 0.000000,25.000000-25.000000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27800.000000 52750.000000,'50.000000'0.000000,"0.000000"0.000000,0.000000 0.000000,25.000000 25.000000,0.000000 0.000000,-25.000000 0.000000,0.000000 0.000000,50.000000-25.000000,0.000000 0.000000,-75.000000 25.000000,0.000000 0.000000,100.000000-25.000000,0.000000 0.000000,-100.000000 25.000000,0.000000 0.000000,-25.000000 25.000000,0.000000 0.000000,-100.000000 25.000000,0.000000 0.000000,-50.000000 50.000000,0.000000 0.000000,50.000000-50.000000,0.000000 0.000000,75.000000-50.000000,0.000000 0.000000,25.000000 0.000000,0.000000 0.000000,-25.000000-25.000000,0.000000 0.000000,25.000000 25.000000,0.000000 0.000000,25.000000 0.000000,0.000000 0.000000,0.000000-25.000000,0.000000 0.000000,50.000000 25.000000,0.000000 0.000000,25.000000-25.000000,0.000000 0.000000,-25.000000 0.000000,0.000000 0.000000,-50.000000 0.000000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27800.000000 54350.000000,'-100.000000'100.000000,"175.000000"-75.000000,0.000000 0.000000,75.000000-25.000000,0.000000 0.000000,0.000000-25.000000,0.000000 0.000000,-50.000000 0.000000,0.000000 0.000000,-75.000000 0.000000,0.000000 0.000000,-50.000000 0.000000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47350.000000 17400.000000,'50.000000'0.000000,"75.000000"75.000000,0.000000 0.000000,-75.000000 275.000000,0.000000 0.000000,50.000000-50.000000,0.000000 0.000000,150.000000-225.000000,0.000000 0.000000,150.000000-400.000000,0.000000 0.000000,25.000000-150.000000,0.000000 0.000000,-50.000000 100.000000,0.000000 0.000000,-100.000000 225.000000,0.000000 0.000000,-250.000000 125.000000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27250.000000 54900.000000,'-50.000000'100.000000,"50.000000"-25.000000,0.000000 0.000000,25.000000 75.000000,0.000000 0.000000,-25.000000 50.000000,0.000000 0.000000,0.000000-75.000000,0.000000 0.000000,0.000000-75.000000,0.000000 0.000000,-25.000000 0.000000,0.000000 0.000000,25.000000-75.000000,0.000000 0.000000,25.000000-75.000000,0.000000 0.000000,-25.000000 50.000000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27500.000000 55450.000000,'0.000000'-50.000000,"50.000000"50.000000,0.000000 0.000000,25.000000 0.000000,0.000000 0.000000,25.000000 0.000000,0.000000 0.000000,-50.000000 0.000000,0.000000 0.000000,75.000000-25.000000,0.000000 0.000000,-75.000000 0.000000,0.000000 0.000000,100.000000 0.000000,0.000000 0.000000,-50.000000 0.000000,0.000000 0.000000,-75.000000 0.000000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27650.000000 56100.000000,'-50.000000'50.000000,"100.000000"-50.000000,0.000000 0.000000,125.000000-25.000000,0.000000 0.000000,25.000000-50.000000,0.000000 0.000000,-75.000000 25.000000,0.000000 0.000000,-50.000000 0.000000,0.000000 0.000000,0.000000 0.000000,0.000000 0.000000,-25.000000 25.000000,0.000000 0.000000,-25.000000 0.000000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28950.000000 55050.000000,'-50.000000'0.000000,"25.000000"0.000000,0.000000 0.000000,-25.000000 0.000000,0.000000 0.000000,25.000000 0.000000,0.000000 0.000000,0.000000 100.000000,0.000000 0.000000,25.000000 75.000000,0.000000 0.000000,0.000000-25.000000,0.000000 0.000000,0.000000-100.000000,0.000000 0.000000,-25.000000 75.000000,0.000000 0.000000,0.000000-50.000000,0.000000 0.000000,0.000000 25.000000,0.000000 0.000000,-25.000000-25.000000,0.000000 0.000000,-25.000000-25.000000,0.000000 0.000000,25.000000-50.000000,0.000000 0.000000,25.000000 25.000000,0.000000 0.000000,75.000000-25.000000,0.000000 0.000000,75.000000 0.000000,0.000000 0.000000,-75.000000 0.000000,0.000000 0.000000,0.000000-25.000000,0.000000 0.000000,0.000000 25.000000,0.000000 0.000000,300.000000-125.000000,0.000000 0.000000,-250.000000 125.000000,0.000000 0.000000,-75.000000-25.000000,0.000000 0.000000,0.000000 25.000000,0.000000 0.000000,-50.000000-25.000000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30250.000000 53800.000000,'-50.000000'0.000000,"0.000000"0.000000,0.000000 0.000000,75.000000 0.000000,0.000000 0.000000,75.000000 25.000000,0.000000 0.000000,-50.000000-25.000000,0.000000 0.000000,200.000000 0.000000,0.000000 0.000000,25.000000-50.000000,0.000000 0.000000,-100.000000 0.000000,0.000000 0.000000,-100.000000 25.000000,0.000000 0.000000,-150.000000 50.000000,0.000000 0.000000,25.000000 0.000000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31500.000000 53750.000000,'-300.000000'-100.000000,"275.000000"100.000000,0.000000 0.000000,-25.000000-25.000000,0.000000 0.000000,25.000000 25.000000,0.000000 0.000000,25.000000 75.000000,0.000000 0.000000,0.000000 175.000000,0.000000 0.000000,25.000000 50.000000,0.000000 0.000000,-25.000000-25.000000,0.000000 0.000000,0.000000-100.000000,0.000000 0.000000,25.000000-150.000000,0.000000 0.000000,0.000000-150.000000,0.000000 0.000000,25.000000 50.000000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31800.000000 53400.000000,'0.000000'-50.000000,"25.000000"0.000000,0.000000 0.000000,25.000000 200.000000,0.000000 0.000000,-25.000000 125.000000,0.000000 0.000000,0.000000 0.000000,0.000000 0.000000,-25.000000-100.000000,0.000000 0.000000,0.000000 0.000000,0.000000 0.000000,0.000000 125.000000,0.000000 0.000000,0.000000-250.000000,0.000000 0.000000,-25.000000-150.000000,0.000000 0.000000,-50.000000-100.000000,0.000000 0.000000,25.000000 75.000000,0.000000 0.000000,0.000000 75.000000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31150.000000 54450.000000,'-50.000000'0.000000,"100.000000"25.000000,0.000000 0.000000,75.000000-25.000000,0.000000 0.000000,-50.000000 25.000000,0.000000 0.000000,-50.000000-25.000000,0.000000 0.000000,0.000000 25.000000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31200.000000 55100.000000,'-50.000000'50.000000,"75.000000"-50.000000,0.000000 0.000000,75.000000 25.000000,0.000000 0.000000,-25.000000-25.000000,0.000000 0.000000,-25.000000 0.000000,0.000000 0.000000,-25.000000 0.000000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30800.000000 55850.000000,'-200.000000'50.000000,"175.000000"-50.000000,0.000000 0.000000,50.000000 0.000000,0.000000 0.000000,125.000000 25.000000,0.000000 0.000000,25.000000-25.000000,0.000000 0.000000,-25.000000 0.000000,0.000000 0.000000,-100.000000-25.000000,0.000000 0.000000,50.000000-25.000000,0.000000 0.000000,-75.000000 50.000000,0.000000 0.000000,-75.000000 0.000000,0.000000 0.000000,-100.000000 150.000000,0.000000 0.000000,25.000000-25.000000,0.000000 0.000000,-50.000000 75.000000,0.000000 0.000000,75.000000-100.000000,0.000000 0.000000,50.000000-50.000000,0.000000 0.000000,25.000000-75.000000,0.000000 0.000000,50.000000 0.000000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55900.000000 28600.000000,'0.000000'-150.000000,"0.000000"175.000000,0.000000 0.000000,0.000000 150.000000,0.000000 0.000000,0.000000 100.000000,0.000000 0.000000,-25.000000 0.000000,0.000000 0.000000,25.000000-100.000000,0.000000 0.000000,0.000000-125.000000,0.000000 0.000000,0.000000-100.000000,0.000000 0.000000,-75.000000-25.000000,0.000000 0.000000,-50.000000 25.000000,0.000000 0.000000,25.000000 0.000000,0.000000 0.000000,50.000000 25.000000,0.000000 0.000000,100.000000 100.000000,0.000000 0.000000,75.000000 0.000000,0.000000 0.000000,50.000000-50.000000,0.000000 0.000000,75.000000-150.000000,0.000000 0.000000,-50.000000-100.000000,0.000000 0.000000,-100.000000 125.000000,0.000000 0.000000,-100.000000 75.000000,0.000000 0.000000,25.000000 0.000000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31600.000000 56250.000000,'200.000000'50.000000,"-125.000000"50.000000,0.000000 0.000000,0.000000-25.000000,0.000000 0.000000,-50.000000-75.000000,0.000000 0.000000,0.000000 25.000000,0.000000 0.000000,0.000000-50.000000,0.000000 0.000000,-25.000000-25.000000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32800.000000 54400.000000,'0.000000'-50.000000,"0.000000"-50.000000,0.000000 0.000000,0.000000 50.000000,0.000000 0.000000,0.000000 200.000000,0.000000 0.000000,0.000000 150.000000,0.000000 0.000000,0.000000-225.000000,0.000000 0.000000,0.000000 25.000000,0.000000 0.000000,-50.000000 350.000000,0.000000 0.000000,25.000000-375.000000,0.000000 0.000000,0.000000 100.000000,0.000000 0.000000,25.000000-200.000000,0.000000 0.000000,50.000000-175.000000,0.000000 0.000000,-50.000000 125.000000,0.000000 0.000000,50.000000-100.000000,0.000000 0.000000,-25.000000 100.000000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33250.000000 54050.000000,'0.000000'-100.000000,"25.000000"75.000000,0.000000 0.000000,50.000000 50.000000,0.000000 0.000000,0.000000 100.000000,0.000000 0.000000,-50.000000-75.000000,0.000000 0.000000,-25.000000 0.000000,0.000000 0.000000,25.000000 0.000000,0.000000 0.000000,0.000000 25.000000,0.000000 0.000000,-25.000000 0.000000,0.000000 0.000000,25.000000 0.000000,0.000000 0.000000,-25.000000 0.000000,0.000000 0.000000,0.000000 0.000000,0.000000 0.000000,0.000000 175.000000,0.000000 0.000000,0.000000-150.000000,0.000000 0.000000,0.000000 225.000000,0.000000 0.000000,0.000000-150.000000,0.000000 0.000000,0.000000-125.000000,0.000000 0.000000,-50.000000-75.000000,0.000000 0.000000,-50.000000-200.000000,0.000000 0.000000,-25.000000-75.000000,0.000000 0.000000,125.000000 225.000000,0.000000 0.000000,-50.000000 0.000000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32850.000000 54650.000000,'-50.000000'100.000000,"75.000000"-75.000000,0.000000 0.000000,100.000000 25.000000,0.000000 0.000000,-25.000000-50.000000,0.000000 0.000000,-50.000000 0.000000,0.000000 0.000000,0.000000 0.000000,0.000000 0.000000,-25.000000-25.000000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33050.000000 55650.000000,'-50.000000'0.000000,"150.000000"0.000000,0.000000 0.000000,-25.000000-25.000000,0.000000 0.000000,0.000000-25.000000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35200.000000 55000.000000,'-50.000000'50.000000,"25.000000"-25.000000,0.000000 0.000000,50.000000-25.000000,0.000000 0.000000,0.000000 0.000000,0.000000 0.000000,0.000000 0.000000,0.000000 0.000000,25.000000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0.000000,0.000000 0.000000,-25.000000 0.000000,0.000000 0.000000,25.000000 0.000000,0.000000 0.000000,-25.000000 0.000000,0.000000 0.000000,0.000000 0.000000,0.000000 0.000000,-25.000000 25.000000,0.000000 0.000000,50.000000 0.000000,0.000000 0.000000,-25.000000 0.000000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38400.000000 55000.000000,'-50.000000'0.000000,"25.000000"-25.000000,0.000000 0.000000,0.000000 25.000000,0.000000 0.000000,25.000000 25.000000,0.000000 0.000000,0.000000 25.000000,0.000000 0.000000,25.000000-25.000000,0.000000 0.000000,0.000000 25.000000,0.000000 0.000000,-25.000000 0.000000,0.000000 0.000000,0.000000 0.000000,0.000000 0.000000,0.000000 0.000000,0.000000 0.000000,25.000000 25.000000,0.000000 0.000000,-25.000000-25.000000,0.000000 0.000000,0.000000 25.000000,0.000000 0.000000,0.000000-25.000000,0.000000 0.000000,0.000000 0.000000,0.000000 0.000000,0.000000-25.000000,0.000000 0.000000,0.000000 25.000000,0.000000 0.000000,0.000000-25.000000,0.000000 0.000000,0.000000 0.000000,0.000000 0.000000,0.000000-50.000000,0.000000 0.000000,50.000000-175.000000,0.000000 0.000000,-50.000000 150.000000,0.000000 0.000000,0.000000 0.000000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38550.000000 55200.000000,'50.000000'0.000000,"-25.000000"0.000000,0.000000 0.000000,0.000000 0.000000,0.000000 0.000000,75.000000 25.000000,0.000000 0.000000,0.000000 0.000000,0.000000 0.000000,-50.000000 0.000000,0.000000 0.000000,-50.000000 0.000000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37900.000000 56300.000000,'-100.000000'50.000000,"75.000000"-50.000000,0.000000 0.000000,75.000000 0.000000,0.000000 0.000000,100.000000 25.000000,0.000000 0.000000,75.000000-25.000000,0.000000 0.000000,-50.000000-50.000000,0.000000 0.000000,-150.000000 25.000000,0.000000 0.000000,50.000000 0.000000,0.000000 0.000000,-50.000000 0.000000,0.000000 0.000000,0.000000 0.000000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40700.000000 53650.000000,'0.000000'50.000000,"25.000000"75.000000,0.000000 0.000000,125.000000 0.000000,0.000000 0.000000,25.000000-75.000000,0.000000 0.000000,-25.000000-50.000000,0.000000 0.000000,-50.000000-50.000000,0.000000 0.000000,-75.000000 25.000000,0.000000 0.000000,0.000000 25.000000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52100.000000 33250.000000,'0.000000'-100.000000,"-25.000000"100.000000,0.000000 0.000000,0.000000 25.000000,0.000000 0.000000,0.000000 100.000000,0.000000 0.000000,-25.000000 50.000000,0.000000 0.000000,0.000000 0.000000,0.000000 0.000000,25.000000-50.000000,0.000000 0.000000,25.000000-100.000000,0.000000 0.000000,-25.000000 125.000000,0.000000 0.000000,0.000000-100.000000,0.000000 0.000000,25.000000-25.000000,0.000000 0.000000,0.000000 0.000000,0.000000 0.000000,25.000000 0.000000,0.000000 0.000000,25.000000-25.000000,0.000000 0.000000,25.000000 25.000000,0.000000 0.000000,25.000000 0.000000,0.000000 0.000000,-50.000000 0.000000,0.000000 0.000000,0.000000 25.000000,0.000000 0.000000,-50.000000 0.000000,0.000000 0.000000,-25.000000 50.000000,0.000000 0.000000,0.000000-75.000000,0.000000 0.000000,-25.000000 50.000000,0.000000 0.000000,25.000000-25.000000,0.000000 0.000000,-100.000000 75.000000,0.000000 0.000000,-25.000000-25.000000,0.000000 0.000000,25.000000-50.000000,0.000000 0.000000,0.000000-100.000000,0.000000 0.000000,100.000000-125.000000,0.000000 0.000000,25.000000 125.000000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40600.000000 55800.000000,'0.000000'50.000000,"-25.000000"-25.000000,0.000000 0.000000,100.000000-25.000000,0.000000 0.000000,75.000000 0.000000,0.000000 0.000000,0.000000-25.000000,0.000000 0.000000,-100.000000 0.000000,0.000000 0.000000,75.000000-25.000000,0.000000 0.000000,-25.000000 0.000000,0.000000 0.000000,-50.000000-25.000000,0.000000 0.000000,-25.000000 50.000000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41850.000000 55000.000000,'-50.000000'-50.000000,"25.000000"0.000000,0.000000 0.000000,0.000000 25.000000,0.000000 0.000000,0.000000 50.000000,0.000000 0.000000,25.000000 25.000000,0.000000 0.000000,-25.000000 125.000000,0.000000 0.000000,25.000000-100.000000,0.000000 0.000000,0.000000 275.000000,0.000000 0.000000,0.000000-225.000000,0.000000 0.000000,0.000000 0.000000,0.000000 0.000000,0.000000 0.000000,0.000000 0.000000,0.000000 0.000000,0.000000 0.000000,0.000000 0.000000,0.000000 0.000000,0.000000 0.000000,0.000000 0.000000,0.000000-50.000000,0.000000 0.000000,50.000000 175.000000,0.000000 0.000000,-25.000000-175.000000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44150.000000 54150.000000,'-50.000000'0.000000,"25.000000"0.000000,0.000000 0.000000,25.000000 25.000000,0.000000 0.000000,100.000000 0.000000,0.000000 0.000000,50.000000 0.000000,0.000000 0.000000,-75.000000-25.000000,0.000000 0.000000,200.000000-50.000000,0.000000 0.000000,-100.000000-25.000000,0.000000 0.000000,-100.000000 50.000000,0.000000 0.000000,100.000000-75.000000,0.000000 0.000000,-100.000000 50.000000,0.000000 0.000000,-125.000000 50.000000,0.000000 0.000000,-25.000000 0.000000,0.000000 0.000000,0.000000 0.000000,0.000000 0.000000,25.000000 0.000000,0.000000 0.000000,-50.000000 150.000000,0.000000 0.000000,0.000000 100.000000,0.000000 0.000000,0.000000 0.000000,0.000000 0.000000,50.000000-175.000000,0.000000 0.000000,-100.000000 275.000000,0.000000 0.000000,0.000000-100.000000,0.000000 0.000000,125.000000-200.000000,0.000000 0.000000,25.000000-25.000000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45350.000000 54750.000000,'50.000000'0.000000,"0.000000"25.000000,0.000000 0.000000,0.000000 125.000000,0.000000 0.000000,-50.000000 100.000000,0.000000 0.000000,-25.000000 100.000000,0.000000 0.000000,-25.000000-175.000000,0.000000 0.000000,50.000000-125.000000,0.000000 0.000000,-25.000000 50.000000,0.000000 0.000000,50.000000-125.000000,0.000000 0.000000,-25.000000-25.000000,0.000000 0.000000,75.000000-200.000000,0.000000 0.000000,-50.000000 175.000000,0.000000 0.000000,0.000000 0.000000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46200.000000 54800.000000,'50.000000'-100.000000,"0.000000"100.000000,0.000000 0.000000,0.000000 50.000000,0.000000 0.000000,25.000000 125.000000,0.000000 0.000000,-25.000000 0.000000,0.000000 0.000000,-50.000000-100.000000,0.000000 0.000000,0.000000 0.000000,0.000000 0.000000,0.000000 0.000000,0.000000 0.000000,25.000000 0.000000,0.000000 0.000000,-25.000000 0.000000,0.000000 0.000000,-25.000000 200.000000,0.000000 0.000000,0.000000-150.000000,0.000000 0.000000,0.000000-100.000000,0.000000 0.000000,-50.000000-150.000000,0.000000 0.000000,25.000000-50.000000,0.000000 0.000000,0.000000 125.000000,0.000000 0.000000,-25.000000-100.000000,0.000000 0.000000,50.000000 100.000000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45400.000000 55300.000000,'50.000000'-50.000000,"50.000000"50.000000,0.000000 0.000000,25.000000 0.000000,0.000000 0.000000,-50.000000 0.000000,0.000000 0.000000,-50.000000 0.000000,0.000000 0.000000,0.000000 0.000000,0.000000 0.000000,0.000000 0.000000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45600.000000 55950.000000,'-50.000000'50.000000,"50.000000"-25.000000,0.000000 0.000000,175.000000-50.000000,0.000000 0.000000,-125.000000 0.000000,0.000000 0.000000,25.000000-25.000000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47500.000000 54050.000000,'-150.000000'100.000000,"150.000000"-75.000000,0.000000 0.000000,25.000000 25.000000,0.000000 0.000000,75.000000-25.000000,0.000000 0.000000,-75.000000 0.000000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47650.000000 54900.000000,'0.000000'50.000000,"0.000000"0.000000,0.000000 0.000000,0.000000-25.000000,0.000000 0.000000,0.000000 50.000000,0.000000 0.000000,0.000000 150.000000,0.000000 0.000000,-25.000000 25.000000,0.000000 0.000000,25.000000-200.000000,0.000000 0.000000,0.000000 0.000000,0.000000 0.000000,0.000000 0.000000,0.000000 0.000000,0.000000-25.000000,0.000000 0.000000,0.000000 0.000000,0.000000 0.000000,25.000000 0.000000,0.000000 0.000000,-25.000000 0.000000,0.000000 0.000000,25.000000-25.000000,0.000000 0.000000,0.000000 0.000000,0.000000 0.000000,0.000000-25.000000,0.000000 0.000000,0.000000-50.000000,0.000000 0.000000,0.000000 25.000000,0.000000 0.000000,0.000000-50.000000,0.000000 0.000000,25.000000 25.000000,0.000000 0.000000,-25.000000-50.000000,0.000000 0.000000,75.000000-225.000000,0.000000 0.000000,0.000000-25.000000,0.000000 0.000000,0.000000 0.000000,0.000000 0.000000,-25.000000 75.000000,0.000000 0.000000,-25.000000 175.000000,0.000000 0.000000,0.000000 100.000000,0.000000 0.000000,0.000000 100.000000,0.000000 0.000000,-25.000000-50.000000,0.000000 0.000000,-25.000000 25.000000,0.000000 0.000000,0.000000 25.000000,0.000000 0.000000,25.000000 0.000000,0.000000 0.000000,-25.000000 150.000000,0.000000 0.000000,0.000000-125.000000,0.000000 0.000000,0.000000 0.000000,0.000000 0.000000,-25.000000 0.000000,0.000000 0.000000,-25.000000 275.000000,0.000000 0.000000,50.000000-325.000000,0.000000 0.000000,25.000000-200.000000,0.000000 0.000000,25.000000-75.000000,0.000000 0.000000,-50.000000 150.000000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49400.000000 53000.000000,'50.000000'0.000000,"0.000000"0.000000,0.000000 0.000000,-25.000000 0.000000,0.000000 0.000000,25.000000 25.000000,0.000000 0.000000,-25.000000-25.000000,0.000000 0.000000,0.000000 0.000000,0.000000 0.000000,25.000000 0.000000,0.000000 0.000000,-25.000000 0.000000,0.000000 0.000000,0.000000 25.000000,0.000000 0.000000,0.000000-25.000000,0.000000 0.000000,25.000000 0.000000,0.000000 0.000000,-25.000000 0.000000,0.000000 0.000000,0.000000 0.000000,0.000000 0.000000,0.000000 25.000000,0.000000 0.000000,0.000000-25.000000,0.000000 0.000000,-50.000000 0.000000,0.000000 0.000000,0.000000 25.000000,0.000000 0.000000,0.000000-25.000000,0.000000 0.000000,0.000000 25.000000,0.000000 0.000000,-25.000000 0.000000,0.000000 0.000000,-75.000000 50.000000,0.000000 0.000000,75.000000-25.000000,0.000000 0.000000,25.000000 0.000000,0.000000 0.000000,25.000000-25.000000,0.000000 0.000000,0.000000 0.000000,0.000000 0.000000,25.000000 0.000000,0.000000 0.000000,0.000000-25.000000,0.000000 0.000000,0.000000 25.000000,0.000000 0.000000,0.000000-25.000000,0.000000 0.000000,0.000000 0.000000,0.000000 0.000000,0.000000 0.000000,0.000000 0.000000,0.000000 0.000000,0.000000 0.000000,0.000000 0.000000,0.000000 0.000000,0.000000 0.000000,0.000000 0.000000,0.000000 0.000000,0.000000 0.000000,-100.000000 0.000000,0.000000 0.000000,50.000000 25.000000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51950.000000 33800.000000,'50.000000'0.000000,"25.000000"0.000000,0.000000 0.000000,0.000000 0.000000,0.000000 0.000000,0.000000 0.000000,0.000000 0.000000,-25.000000 0.000000,0.000000 0.000000,-25.000000-25.000000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49300.000000 54300.000000,'100.000000'50.000000,"-75.000000"-25.000000,0.000000 0.000000,0.000000-25.000000,0.000000 0.000000,0.000000 0.000000,0.000000 0.000000,0.000000 0.000000,0.000000 0.000000,0.000000 0.000000,0.000000 0.000000,0.000000 0.000000,0.000000 0.000000,0.000000 0.000000,0.000000 0.000000,0.000000 0.000000,0.000000 0.000000,0.000000 25.000000,0.000000 0.000000,0.000000-25.000000,0.000000 0.000000,0.000000 0.000000,0.000000 0.000000,-50.000000 25.000000,0.000000 0.000000,-50.000000 25.000000,0.000000 0.000000,25.000000-25.000000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49050.000000 54950.000000,'-150.000000'50.000000,"-50.000000"50.000000,0.000000 0.000000,125.000000-100.000000,0.000000 0.000000,50.000000 25.000000,0.000000 0.000000,50.000000 0.000000,0.000000 0.000000,100.000000 0.000000,0.000000 0.000000,100.000000-25.000000,0.000000 0.000000,-175.000000-25.000000,0.000000 0.000000,225.000000-50.000000,0.000000 0.000000,-50.000000 0.000000,0.000000 0.000000,-175.000000 75.000000,0.000000 0.000000,25.000000-25.000000,0.000000 0.000000,-50.000000 25.000000,0.000000 0.000000,25.000000 0.000000,0.000000 0.000000,-50.000000-25.000000,0.000000 0.000000,25.000000 25.000000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50150.000000 54100.000000,'-50.000000'-50.000000,"0.000000"0.000000,0.000000 0.000000,50.000000 75.000000,0.000000 0.000000,0.000000 25.000000,0.000000 0.000000,-25.000000-25.000000,0.000000 0.000000,25.000000 25.000000,0.000000 0.000000,0.000000 25.000000,0.000000 0.000000,0.000000 200.000000,0.000000 0.000000,-25.000000 75.000000,0.000000 0.000000,25.000000 25.000000,0.000000 0.000000,0.000000-100.000000,0.000000 0.000000,0.000000-150.000000,0.000000 0.000000,0.000000-100.000000,0.000000 0.000000,0.000000 0.000000,0.000000 0.000000,0.000000-50.000000,0.000000 0.000000,-25.000000-100.000000,0.000000 0.000000,50.000000-200.000000,0.000000 0.000000,0.000000 50.000000,0.000000 0.000000,-25.000000 25.000000,0.000000 0.000000,0.000000 125.000000,0.000000 0.000000,0.000000 100.000000,0.000000 0.000000,0.000000 50.000000,0.000000 0.000000,-25.000000 75.000000,0.000000 0.000000,0.000000-25.000000,0.000000 0.000000,-75.000000 175.000000,0.000000 0.000000,0.000000-50.000000,0.000000 0.000000,50.000000-125.000000,0.000000 0.000000,-150.000000 125.000000,0.000000 0.000000,25.000000-150.000000,0.000000 0.000000,100.000000-150.000000,0.000000 0.000000,50.000000 25.000000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49650.000000 55400.000000,'100.000000'0.000000,"-75.000000"0.000000,0.000000 0.000000,25.000000 25.000000,0.000000 0.000000,-25.000000 0.000000,0.000000 0.000000,25.000000-25.000000,0.000000 0.000000,150.000000 125.000000,0.000000 0.000000,0.000000-25.000000,0.000000 0.000000,-75.000000-75.000000,0.000000 0.000000,-100.000000 0.000000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52100.000000 56550.000000,'-50.000000'0.000000,"25.000000"0.000000,0.000000 0.000000,-50.000000 25.000000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26250.000000 16800.000000,'0.000000'50.000000,"0.000000"-25.000000,0.000000 0.000000,0.000000 0.000000,0.000000 0.000000,25.000000-25.000000,0.000000 0.000000,0.000000 0.000000,0.000000 0.000000,25.000000 0.000000,0.000000 0.000000,0.000000 0.000000,0.000000 0.000000,0.000000 0.000000,0.000000 0.000000,0.000000 0.000000,0.000000 0.000000,25.000000 0.000000,0.000000 0.000000,0.000000 0.000000,0.000000 0.000000,0.000000 0.000000,0.000000 0.000000,325.000000 0.000000,0.000000 0.000000,-125.000000-25.000000,0.000000 0.000000,-25.000000-50.000000,0.000000 0.000000,-175.000000 50.000000,0.000000 0.000000,150.000000-50.000000,0.000000 0.000000,-75.000000 50.000000,0.000000 0.000000,-125.000000 25.000000,0.000000 0.000000,0.000000 0.000000,0.000000 0.000000,-50.000000 0.000000,0.000000 0.000000,-25.000000 0.000000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49200.000000 21150.000000,'0.000000'50.000000,"25.000000"-50.000000,0.000000 0.000000,25.000000 0.000000,0.000000 0.000000,100.000000 0.000000,0.000000 0.000000,150.000000-75.000000,0.000000 0.000000,0.000000-25.000000,0.000000 0.000000,-100.000000 0.000000,0.000000 0.000000,-100.000000 25.000000,0.000000 0.000000,-50.000000 75.000000,0.000000 0.000000,-75.000000 0.000000,0.000000 0.000000,-50.000000 0.000000,0.000000 0.000000,0.000000 50.000000,0.000000 0.000000,50.000000-50.000000,0.000000 0.000000,-50.000000 50.000000,0.000000 0.000000,50.000000-25.000000,0.000000 0.000000,-50.000000 125.000000,0.000000 0.000000,0.000000 100.000000,0.000000 0.000000,-25.000000 125.000000,0.000000 0.000000,50.000000-150.000000,0.000000 0.000000,100.000000-75.000000,0.000000 0.000000,225.000000-325.000000,0.000000 0.000000,0.000000-225.000000,0.000000 0.000000,-100.000000 175.000000,0.000000 0.000000,-125.000000 150.000000,0.000000 0.000000,25.000000-50.000000,0.000000 0.000000,-25.000000 75.000000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52800.000000 20050.000000,'0.000000'-50.000000,"-25.000000"50.000000,0.000000 0.000000,0.000000 50.000000,0.000000 0.000000,0.000000-50.000000,0.000000 0.000000,25.000000 50.000000,0.000000 0.000000,0.000000-25.000000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52600.000000 21100.000000,'-150.000000'350.000000,"100.000000"-200.000000,0.000000 0.000000,0.000000 25.000000,0.000000 0.000000,50.000000-50.000000,0.000000 0.000000,0.000000-100.000000,0.000000 0.000000,25.000000-25.000000,0.000000 0.000000,0.000000-25.000000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53350.000000 20900.000000,'50.000000'0.000000,"-50.000000"100.000000,0.000000 0.000000,0.000000 75.000000,0.000000 0.000000,-50.000000 50.000000,0.000000 0.000000,25.000000-100.000000,0.000000 0.000000,25.000000-75.000000,0.000000 0.000000,0.000000 0.000000,0.000000 0.000000,25.000000-75.000000,0.000000 0.000000,75.000000-150.000000,0.000000 0.000000,0.000000-25.000000,0.000000 0.000000,-50.000000 50.000000,0.000000 0.000000,25.000000 100.000000,0.000000 0.000000,0.000000 25.000000,0.000000 0.000000,-50.000000 75.000000,0.000000 0.000000,-25.000000-25.000000,0.000000 0.000000,0.000000 100.000000,0.000000 0.000000,-25.000000 25.000000,0.000000 0.000000,0.000000-75.000000,0.000000 0.000000,100.000000-175.000000,0.000000 0.000000,25.000000-75.000000,0.000000 0.000000,-25.000000 75.000000,0.000000 0.000000,0.000000 75.000000,0.000000 0.000000,-25.000000 25.000000,0.000000 0.000000,-25.000000 0.000000,0.000000 0.000000,0.000000 125.000000,0.000000 0.000000,-25.000000 50.000000,0.000000 0.000000,-25.000000-50.000000,0.000000 0.000000,25.000000-75.000000,0.000000 0.000000,25.000000-50.000000,0.000000 0.000000,0.000000 0.000000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53550.000000 34400.000000,'50.000000'0.000000,"-50.000000"25.000000,0.000000 0.000000,0.000000 0.000000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55300.000000 21400.000000,'50.000000'50.000000,"25.000000"0.000000,0.000000 0.000000,25.000000-25.000000,0.000000 0.000000,50.000000-50.000000,0.000000 0.000000,0.000000-75.000000,0.000000 0.000000,-75.000000 25.000000,0.000000 0.000000,-50.000000 25.000000,0.000000 0.000000,-25.000000 0.000000,0.000000 0.000000,0.000000 0.000000,0.000000 0.000000,-25.000000 50.000000,0.000000 0.000000,-75.000000 0.000000,0.000000 0.000000,-25.000000 125.000000,0.000000 0.000000,25.000000 100.000000,0.000000 0.000000,100.000000-25.000000,0.000000 0.000000,125.000000-75.000000,0.000000 0.000000,150.000000-150.000000,0.000000 0.000000,-200.000000-25.000000,0.000000 0.000000,0.000000-25.000000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42950.000000 18300.000000,'-50.000000'0.000000,"75.000000"25.000000,0.000000 0.000000,125.000000-75.000000,0.000000 0.000000,25.000000-50.000000,0.000000 0.000000,-50.000000 0.000000,0.000000 0.000000,-75.000000 50.000000,0.000000 0.000000,-50.000000 25.000000,0.000000 0.000000,0.000000-25.000000,0.000000 0.000000,-75.000000 50.000000,0.000000 0.000000,-50.000000 0.000000,0.000000 0.000000,0.000000 100.000000,0.000000 0.000000,25.000000 50.000000,0.000000 0.000000,50.000000 25.000000,0.000000 0.000000,25.000000 0.000000,0.000000 0.000000,125.000000-100.000000,0.000000 0.000000,50.000000-75.000000,0.000000 0.000000,-75.000000-25.000000,0.000000 0.000000,100.000000-100.000000,0.000000 0.000000,-100.000000 75.000000,0.000000 0.000000,125.000000-125.000000,0.000000 0.000000,-125.000000 75.000000,0.000000 0.000000,-50.000000 75.000000,0.000000 0.000000,25.000000 0.000000,0.000000 0.000000,-50.000000 50.000000,0.000000 0.000000,0.000000 100.000000,0.000000 0.000000,-50.000000 50.000000,0.000000 0.000000,25.000000-50.000000,0.000000 0.000000,25.000000-75.000000,0.000000 0.000000,0.000000-25.000000,0.000000 0.000000,50.000000-50.000000,0.000000 0.000000,25.000000-100.000000,0.000000 0.000000,0.000000 25.000000,0.000000 0.000000,-25.000000 75.000000,0.000000 0.000000,-50.000000 75.000000,0.000000 0.000000,0.000000 25.000000,0.000000 0.000000,0.000000-25.000000,0.000000 0.000000,-25.000000-25.000000,0.000000 0.000000,50.000000-50.000000,0.000000 0.000000,0.000000-25.000000,0.000000 0.000000,0.000000 25.000000,0.000000 0.000000,0.000000 0.000000,0.000000 0.000000,100.000000-125.000000,0.000000 0.000000,-50.000000 150.000000,0.000000 0.000000,-25.000000 25.000000,0.000000 0.000000,-50.000000 125.000000,0.000000 0.000000,0.000000-25.000000,0.000000 0.000000,0.000000-50.000000,0.000000 0.000000,0.000000-50.000000,0.000000 0.000000,0.000000 0.000000,0.000000 0.000000,0.000000-50.000000,0.000000 0.000000,25.000000-25.000000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46450.000000 17950.000000,'0.000000'-50.000000,"25.000000"50.000000,0.000000 0.000000,0.000000 0.000000,0.000000 0.000000,0.000000 0.000000,0.000000 0.000000,25.000000 25.000000,0.000000 0.000000,-25.000000 0.000000,0.000000 0.000000,25.000000 50.000000,0.000000 0.000000,-25.000000-25.000000,0.000000 0.000000,-25.000000 50.000000,0.000000 0.000000,-75.000000 25.000000,0.000000 0.000000,-75.000000 25.000000,0.000000 0.000000,75.000000-100.000000,0.000000 0.000000,50.000000-50.000000,0.000000 0.000000,25.000000-75.000000,0.000000 0.000000,0.000000 50.000000,0.000000 0.000000,25.000000-75.000000,0.000000 0.000000,-25.000000 75.000000,0.000000 0.000000,25.000000-100.000000,0.000000 0.000000,-25.000000 50.000000,0.000000 0.000000,0.000000 50.000000,0.000000 0.000000,0.000000 50.000000,0.000000 0.000000,-50.000000 125.000000,0.000000 0.000000,0.000000 75.000000,0.000000 0.000000,-25.000000 75.000000,0.000000 0.000000,-25.000000 75.000000,0.000000 0.000000,100.000000-275.000000,0.000000 0.000000,75.000000-200.000000,0.000000 0.000000,-50.000000 25.000000,0.000000 0.000000,50.000000 0.000000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47700.000000 17150.000000,'0.000000'-100.000000,"25.000000"75.000000,0.000000 0.000000,-25.000000 50.000000,0.000000 0.000000,-25.000000 0.000000,0.000000 0.000000,0.000000 0.000000,0.000000 0.000000,-25.000000 175.000000,0.000000 0.000000,0.000000 50.000000,0.000000 0.000000,0.000000 25.000000,0.000000 0.000000,-25.000000-50.000000,0.000000 0.000000,50.000000-125.000000,0.000000 0.000000,25.000000-75.000000,0.000000 0.000000,75.000000-150.000000,0.000000 0.000000,50.000000-75.000000,0.000000 0.000000,-50.000000 75.000000,0.000000 0.000000,-50.000000 75.000000,0.000000 0.000000,100.000000-75.000000,0.000000 0.000000,-50.000000 75.000000,0.000000 0.000000,-25.000000 50.000000,0.000000 0.000000,-50.000000 100.000000,0.000000 0.000000,-25.000000 75.000000,0.000000 0.000000,0.000000-75.000000,0.000000 0.000000,25.000000-50.000000,0.000000 0.000000,0.000000 25.000000,0.000000 0.000000,25.000000-50.000000,0.000000 0.000000,25.000000 0.000000,0.000000 0.000000,125.000000-25.000000,0.000000 0.000000,-150.000000-25.000000,0.000000 0.000000,125.000000-125.000000,0.000000 0.000000,-50.000000 25.000000,0.000000 0.000000,-50.000000 0.000000,0.000000 0.000000,-50.000000 75.000000,0.000000 0.000000,-25.000000-25.000000,0.000000 0.000000,-50.000000 75.000000,0.000000 0.000000,50.000000 0.000000,0.000000 0.000000,-25.000000 25.000000,0.000000 0.000000,-25.000000 50.000000,0.000000 0.000000,50.000000-50.000000,0.000000 0.000000,-50.000000 150.000000,0.000000 0.000000,25.000000-50.000000,0.000000 0.000000,100.000000-75.000000,0.000000 0.000000,100.000000-100.000000,0.000000 0.000000,-25.000000-100.000000,0.000000 0.000000,-50.000000 50.000000,0.000000 0.000000,-50.000000 75.000000,0.000000 0.000000,-25.000000 100.000000,0.000000 0.000000,-25.000000 25.000000,0.000000 0.000000,25.000000-75.000000,0.000000 0.000000,25.000000 50.000000,0.000000 0.000000,50.000000-50.000000,0.000000 0.000000,25.000000-25.000000,0.000000 0.000000,0.000000-100.000000,0.000000 0.000000,25.000000-50.000000,0.000000 0.000000,-50.000000 25.000000,0.000000 0.000000,-25.000000 25.000000,0.000000 0.000000,-25.000000 75.000000,0.000000 0.000000,-25.000000 0.000000,0.000000 0.000000,-25.000000 25.000000,0.000000 0.000000,0.000000 0.000000,0.000000 0.000000,-25.000000 75.000000,0.000000 0.000000,0.000000 25.000000,0.000000 0.000000,25.000000 25.000000,0.000000 0.000000,25.000000-25.000000,0.000000 0.000000,75.000000-50.000000,0.000000 0.000000,-50.000000 0.000000,0.000000 0.000000,0.000000 0.000000,0.000000 0.000000,-25.000000 25.000000,0.000000 0.000000,-75.000000-25.000000,0.000000 0.000000,0.000000 0.000000,0.000000 0.000000,0.000000-25.000000,0.000000 0.000000,25.000000-25.000000,0.000000 0.000000,25.000000-25.000000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51700.000000 17050.000000,'-50.000000'0.000000,"25.000000"0.000000,0.000000 0.000000,25.000000 50.000000,0.000000 0.000000,0.000000-25.000000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51300.000000 17900.000000,'0.000000'200.000000,"-25.000000"-100.000000,0.000000 0.000000,0.000000 50.000000,0.000000 0.000000,0.000000 0.000000,0.000000 0.000000,0.000000-50.000000,0.000000 0.000000,25.000000-75.000000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51650.000000 18000.000000,'50.000000'0.000000,"-25.000000"0.000000,0.000000 0.000000,25.000000 0.000000,0.000000 0.000000,-25.000000 0.000000,0.000000 0.000000,25.000000 25.000000,0.000000 0.000000,-25.000000 50.000000,0.000000 0.000000,-25.000000-50.000000,0.000000 0.000000,0.000000 75.000000,0.000000 0.000000,-25.000000 50.000000,0.000000 0.000000,-25.000000-50.000000,0.000000 0.000000,50.000000-25.000000,0.000000 0.000000,25.000000-50.000000,0.000000 0.000000,75.000000-100.000000,0.000000 0.000000,25.000000-75.000000,0.000000 0.000000,-100.000000 100.000000,0.000000 0.000000,0.000000 25.000000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52700.000000 18250.000000,'50.000000'100.000000,"25.000000"-75.000000,0.000000 0.000000,0.000000 0.000000,0.000000 0.000000,50.000000-25.000000,0.000000 0.000000,-25.000000-50.000000,0.000000 0.000000,-100.000000 25.000000,0.000000 0.000000,75.000000-50.000000,0.000000 0.000000,-75.000000 0.000000,0.000000 0.000000,-50.000000 25.000000,0.000000 0.000000,-75.000000 75.000000,0.000000 0.000000,-25.000000 125.000000,0.000000 0.000000,25.000000 75.000000,0.000000 0.000000,125.000000-175.000000,0.000000 0.000000,0.000000 25.000000,0.000000 0.000000,0.000000-50.000000,0.000000 0.000000,125.000000 50.000000,0.000000 0.000000,-75.000000-75.000000,0.000000 0.000000,150.000000-25.000000,0.000000 0.000000,-50.000000-75.000000,0.000000 0.000000,-125.000000 50.000000,0.000000 0.000000,25.000000 0.000000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19000.000000 31850.000000,'100.000000'0.000000,"-25.000000"25.000000,0.000000 0.000000,50.000000-25.000000,0.000000 0.000000,50.000000 25.000000,0.000000 0.000000,-125.000000-25.000000,0.000000 0.000000,125.000000-50.000000,0.000000 0.000000,-25.000000-25.000000,0.000000 0.000000,25.000000 25.000000,0.000000 0.000000,-25.000000 25.000000,0.000000 0.000000,-75.000000 100.000000,0.000000 0.000000,-25.000000-25.000000,0.000000 0.000000,100.000000-25.000000,0.000000 0.000000,25.000000-25.000000,0.000000 0.000000,-125.000000-25.000000,0.000000 0.000000,175.000000 25.000000,0.000000 0.000000,-75.000000 0.000000,0.000000 0.000000,-75.000000 0.000000,0.000000 0.000000,100.000000 0.000000,0.000000 0.000000,-125.000000 0.000000,0.000000 0.000000,225.000000 0.000000,0.000000 0.000000,-25.000000 25.000000,0.000000 0.000000,-75.000000-25.000000,0.000000 0.000000,-100.000000 0.000000,0.000000 0.000000,-50.000000-25.000000,0.000000 0.000000,-50.000000 25.000000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25T03:33:38"/>
    </inkml:context>
    <inkml:brush xml:id="br0">
      <inkml:brushProperty name="width" value="0.1206349208951" units="cm"/>
      <inkml:brushProperty name="height" value="0.1206349208951" units="cm"/>
      <inkml:brushProperty name="color" value="#FF0000"/>
      <inkml:brushProperty name="ignorePressure" value="0"/>
    </inkml:brush>
  </inkml:definitions>
  <inkml:trace contextRef="#ctx0" brushRef="#br0">18750.000000 33100.000000,'-150.000000'0.000000,"175.000000"0.000000,0.000000 0.000000,50.000000 0.000000,0.000000 0.000000,-25.000000-25.000000,0.000000 0.000000,175.000000 0.000000,0.000000 0.000000,175.000000-50.000000,0.000000 0.000000,75.000000 50.000000,0.000000 0.000000,0.000000 25.000000,0.000000 0.000000,75.000000-25.000000,0.000000 0.000000,-175.000000 0.000000,0.000000 0.000000,0.000000 0.000000,0.000000 0.000000,-275.000000 25.000000,0.000000 0.000000,-25.000000 0.000000,0.000000 0.000000,0.000000 0.000000,0.000000 0.000000,-25.000000 0.000000,0.000000 0.000000,0.000000 0.000000,0.000000 0.000000,0.000000 0.000000,0.000000 0.000000,-25.000000 0.000000,0.000000 0.000000,0.000000 0.000000,0.000000 0.000000,0.000000 0.000000,0.000000 0.000000,-25.000000 25.000000,0.000000 0.000000,-50.000000-25.000000,0.000000 0.000000,-150.000000 0.000000,0.000000 0.000000,125.000000-25.000000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F2F74DC-4B47-45FC-AA02-3DF621873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1F6DED06-257F-467A-A722-9836EAEF0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F2F74DC-4B47-45FC-AA02-3DF621873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1F6DED06-257F-467A-A722-9836EAEF0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14:cpLocks xmlns:a14="http://schemas.microsoft.com/office/drawing/2010/main"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F2F74DC-4B47-45FC-AA02-3DF621873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1F6DED06-257F-467A-A722-9836EAEF0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14:cpLocks xmlns:a14="http://schemas.microsoft.com/office/drawing/2010/main"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F2F74DC-4B47-45FC-AA02-3DF621873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1F6DED06-257F-467A-A722-9836EAEF0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14:cpLocks xmlns:a14="http://schemas.microsoft.com/office/drawing/2010/main"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14:cpLocks xmlns:a14="http://schemas.microsoft.com/office/drawing/2010/main"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F2F74DC-4B47-45FC-AA02-3DF621873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1F6DED06-257F-467A-A722-9836EAEF0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F2F74DC-4B47-45FC-AA02-3DF621873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1F6DED06-257F-467A-A722-9836EAEF0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14:cpLocks xmlns:a14="http://schemas.microsoft.com/office/drawing/2010/main"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F2F74DC-4B47-45FC-AA02-3DF621873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1F6DED06-257F-467A-A722-9836EAEF0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F2F74DC-4B47-45FC-AA02-3DF621873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1F6DED06-257F-467A-A722-9836EAEF0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F2F74DC-4B47-45FC-AA02-3DF621873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1F6DED06-257F-467A-A722-9836EAEF0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F2F74DC-4B47-45FC-AA02-3DF621873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1F6DED06-257F-467A-A722-9836EAEF0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14:cpLocks xmlns:a14="http://schemas.microsoft.com/office/drawing/2010/main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CF2F74DC-4B47-45FC-AA02-3DF621873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1F6DED06-257F-467A-A722-9836EAEF0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F74DC-4B47-45FC-AA02-3DF621873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ED06-257F-467A-A722-9836EAEF0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300.xml"/><Relationship Id="rId8" Type="http://schemas.openxmlformats.org/officeDocument/2006/relationships/customXml" Target="../ink/ink299.xml"/><Relationship Id="rId7" Type="http://schemas.openxmlformats.org/officeDocument/2006/relationships/customXml" Target="../ink/ink298.xml"/><Relationship Id="rId6" Type="http://schemas.openxmlformats.org/officeDocument/2006/relationships/customXml" Target="../ink/ink297.xml"/><Relationship Id="rId5" Type="http://schemas.openxmlformats.org/officeDocument/2006/relationships/customXml" Target="../ink/ink296.xml"/><Relationship Id="rId4" Type="http://schemas.openxmlformats.org/officeDocument/2006/relationships/customXml" Target="../ink/ink295.xml"/><Relationship Id="rId3" Type="http://schemas.openxmlformats.org/officeDocument/2006/relationships/customXml" Target="../ink/ink294.xml"/><Relationship Id="rId24" Type="http://schemas.openxmlformats.org/officeDocument/2006/relationships/slideLayout" Target="../slideLayouts/slideLayout12.xml"/><Relationship Id="rId23" Type="http://schemas.openxmlformats.org/officeDocument/2006/relationships/customXml" Target="../ink/ink314.xml"/><Relationship Id="rId22" Type="http://schemas.openxmlformats.org/officeDocument/2006/relationships/customXml" Target="../ink/ink313.xml"/><Relationship Id="rId21" Type="http://schemas.openxmlformats.org/officeDocument/2006/relationships/customXml" Target="../ink/ink312.xml"/><Relationship Id="rId20" Type="http://schemas.openxmlformats.org/officeDocument/2006/relationships/customXml" Target="../ink/ink311.xml"/><Relationship Id="rId2" Type="http://schemas.openxmlformats.org/officeDocument/2006/relationships/customXml" Target="../ink/ink293.xml"/><Relationship Id="rId19" Type="http://schemas.openxmlformats.org/officeDocument/2006/relationships/customXml" Target="../ink/ink310.xml"/><Relationship Id="rId18" Type="http://schemas.openxmlformats.org/officeDocument/2006/relationships/customXml" Target="../ink/ink309.xml"/><Relationship Id="rId17" Type="http://schemas.openxmlformats.org/officeDocument/2006/relationships/customXml" Target="../ink/ink308.xml"/><Relationship Id="rId16" Type="http://schemas.openxmlformats.org/officeDocument/2006/relationships/customXml" Target="../ink/ink307.xml"/><Relationship Id="rId15" Type="http://schemas.openxmlformats.org/officeDocument/2006/relationships/customXml" Target="../ink/ink306.xml"/><Relationship Id="rId14" Type="http://schemas.openxmlformats.org/officeDocument/2006/relationships/customXml" Target="../ink/ink305.xml"/><Relationship Id="rId13" Type="http://schemas.openxmlformats.org/officeDocument/2006/relationships/customXml" Target="../ink/ink304.xml"/><Relationship Id="rId12" Type="http://schemas.openxmlformats.org/officeDocument/2006/relationships/customXml" Target="../ink/ink303.xml"/><Relationship Id="rId11" Type="http://schemas.openxmlformats.org/officeDocument/2006/relationships/customXml" Target="../ink/ink302.xml"/><Relationship Id="rId10" Type="http://schemas.openxmlformats.org/officeDocument/2006/relationships/customXml" Target="../ink/ink301.xml"/><Relationship Id="rId1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322.xml"/><Relationship Id="rId8" Type="http://schemas.openxmlformats.org/officeDocument/2006/relationships/customXml" Target="../ink/ink321.xml"/><Relationship Id="rId7" Type="http://schemas.openxmlformats.org/officeDocument/2006/relationships/customXml" Target="../ink/ink320.xml"/><Relationship Id="rId6" Type="http://schemas.openxmlformats.org/officeDocument/2006/relationships/customXml" Target="../ink/ink319.xml"/><Relationship Id="rId5" Type="http://schemas.openxmlformats.org/officeDocument/2006/relationships/customXml" Target="../ink/ink318.xml"/><Relationship Id="rId43" Type="http://schemas.openxmlformats.org/officeDocument/2006/relationships/slideLayout" Target="../slideLayouts/slideLayout18.xml"/><Relationship Id="rId42" Type="http://schemas.openxmlformats.org/officeDocument/2006/relationships/customXml" Target="../ink/ink355.xml"/><Relationship Id="rId41" Type="http://schemas.openxmlformats.org/officeDocument/2006/relationships/customXml" Target="../ink/ink354.xml"/><Relationship Id="rId40" Type="http://schemas.openxmlformats.org/officeDocument/2006/relationships/customXml" Target="../ink/ink353.xml"/><Relationship Id="rId4" Type="http://schemas.openxmlformats.org/officeDocument/2006/relationships/customXml" Target="../ink/ink317.xml"/><Relationship Id="rId39" Type="http://schemas.openxmlformats.org/officeDocument/2006/relationships/customXml" Target="../ink/ink352.xml"/><Relationship Id="rId38" Type="http://schemas.openxmlformats.org/officeDocument/2006/relationships/customXml" Target="../ink/ink351.xml"/><Relationship Id="rId37" Type="http://schemas.openxmlformats.org/officeDocument/2006/relationships/customXml" Target="../ink/ink350.xml"/><Relationship Id="rId36" Type="http://schemas.openxmlformats.org/officeDocument/2006/relationships/customXml" Target="../ink/ink349.xml"/><Relationship Id="rId35" Type="http://schemas.openxmlformats.org/officeDocument/2006/relationships/customXml" Target="../ink/ink348.xml"/><Relationship Id="rId34" Type="http://schemas.openxmlformats.org/officeDocument/2006/relationships/customXml" Target="../ink/ink347.xml"/><Relationship Id="rId33" Type="http://schemas.openxmlformats.org/officeDocument/2006/relationships/customXml" Target="../ink/ink346.xml"/><Relationship Id="rId32" Type="http://schemas.openxmlformats.org/officeDocument/2006/relationships/customXml" Target="../ink/ink345.xml"/><Relationship Id="rId31" Type="http://schemas.openxmlformats.org/officeDocument/2006/relationships/customXml" Target="../ink/ink344.xml"/><Relationship Id="rId30" Type="http://schemas.openxmlformats.org/officeDocument/2006/relationships/customXml" Target="../ink/ink343.xml"/><Relationship Id="rId3" Type="http://schemas.openxmlformats.org/officeDocument/2006/relationships/customXml" Target="../ink/ink316.xml"/><Relationship Id="rId29" Type="http://schemas.openxmlformats.org/officeDocument/2006/relationships/customXml" Target="../ink/ink342.xml"/><Relationship Id="rId28" Type="http://schemas.openxmlformats.org/officeDocument/2006/relationships/customXml" Target="../ink/ink341.xml"/><Relationship Id="rId27" Type="http://schemas.openxmlformats.org/officeDocument/2006/relationships/customXml" Target="../ink/ink340.xml"/><Relationship Id="rId26" Type="http://schemas.openxmlformats.org/officeDocument/2006/relationships/customXml" Target="../ink/ink339.xml"/><Relationship Id="rId25" Type="http://schemas.openxmlformats.org/officeDocument/2006/relationships/customXml" Target="../ink/ink338.xml"/><Relationship Id="rId24" Type="http://schemas.openxmlformats.org/officeDocument/2006/relationships/customXml" Target="../ink/ink337.xml"/><Relationship Id="rId23" Type="http://schemas.openxmlformats.org/officeDocument/2006/relationships/customXml" Target="../ink/ink336.xml"/><Relationship Id="rId22" Type="http://schemas.openxmlformats.org/officeDocument/2006/relationships/customXml" Target="../ink/ink335.xml"/><Relationship Id="rId21" Type="http://schemas.openxmlformats.org/officeDocument/2006/relationships/customXml" Target="../ink/ink334.xml"/><Relationship Id="rId20" Type="http://schemas.openxmlformats.org/officeDocument/2006/relationships/customXml" Target="../ink/ink333.xml"/><Relationship Id="rId2" Type="http://schemas.openxmlformats.org/officeDocument/2006/relationships/customXml" Target="../ink/ink315.xml"/><Relationship Id="rId19" Type="http://schemas.openxmlformats.org/officeDocument/2006/relationships/customXml" Target="../ink/ink332.xml"/><Relationship Id="rId18" Type="http://schemas.openxmlformats.org/officeDocument/2006/relationships/customXml" Target="../ink/ink331.xml"/><Relationship Id="rId17" Type="http://schemas.openxmlformats.org/officeDocument/2006/relationships/customXml" Target="../ink/ink330.xml"/><Relationship Id="rId16" Type="http://schemas.openxmlformats.org/officeDocument/2006/relationships/customXml" Target="../ink/ink329.xml"/><Relationship Id="rId15" Type="http://schemas.openxmlformats.org/officeDocument/2006/relationships/customXml" Target="../ink/ink328.xml"/><Relationship Id="rId14" Type="http://schemas.openxmlformats.org/officeDocument/2006/relationships/customXml" Target="../ink/ink327.xml"/><Relationship Id="rId13" Type="http://schemas.openxmlformats.org/officeDocument/2006/relationships/customXml" Target="../ink/ink326.xml"/><Relationship Id="rId12" Type="http://schemas.openxmlformats.org/officeDocument/2006/relationships/customXml" Target="../ink/ink325.xml"/><Relationship Id="rId11" Type="http://schemas.openxmlformats.org/officeDocument/2006/relationships/customXml" Target="../ink/ink324.xml"/><Relationship Id="rId10" Type="http://schemas.openxmlformats.org/officeDocument/2006/relationships/customXml" Target="../ink/ink323.xml"/><Relationship Id="rId1" Type="http://schemas.openxmlformats.org/officeDocument/2006/relationships/image" Target="../media/image17.GI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363.xml"/><Relationship Id="rId8" Type="http://schemas.openxmlformats.org/officeDocument/2006/relationships/customXml" Target="../ink/ink362.xml"/><Relationship Id="rId7" Type="http://schemas.openxmlformats.org/officeDocument/2006/relationships/customXml" Target="../ink/ink361.xml"/><Relationship Id="rId6" Type="http://schemas.openxmlformats.org/officeDocument/2006/relationships/customXml" Target="../ink/ink360.xml"/><Relationship Id="rId5" Type="http://schemas.openxmlformats.org/officeDocument/2006/relationships/customXml" Target="../ink/ink359.xml"/><Relationship Id="rId4" Type="http://schemas.openxmlformats.org/officeDocument/2006/relationships/customXml" Target="../ink/ink358.xml"/><Relationship Id="rId36" Type="http://schemas.openxmlformats.org/officeDocument/2006/relationships/slideLayout" Target="../slideLayouts/slideLayout12.xml"/><Relationship Id="rId35" Type="http://schemas.openxmlformats.org/officeDocument/2006/relationships/customXml" Target="../ink/ink389.xml"/><Relationship Id="rId34" Type="http://schemas.openxmlformats.org/officeDocument/2006/relationships/customXml" Target="../ink/ink388.xml"/><Relationship Id="rId33" Type="http://schemas.openxmlformats.org/officeDocument/2006/relationships/customXml" Target="../ink/ink387.xml"/><Relationship Id="rId32" Type="http://schemas.openxmlformats.org/officeDocument/2006/relationships/customXml" Target="../ink/ink386.xml"/><Relationship Id="rId31" Type="http://schemas.openxmlformats.org/officeDocument/2006/relationships/customXml" Target="../ink/ink385.xml"/><Relationship Id="rId30" Type="http://schemas.openxmlformats.org/officeDocument/2006/relationships/customXml" Target="../ink/ink384.xml"/><Relationship Id="rId3" Type="http://schemas.openxmlformats.org/officeDocument/2006/relationships/customXml" Target="../ink/ink357.xml"/><Relationship Id="rId29" Type="http://schemas.openxmlformats.org/officeDocument/2006/relationships/customXml" Target="../ink/ink383.xml"/><Relationship Id="rId28" Type="http://schemas.openxmlformats.org/officeDocument/2006/relationships/customXml" Target="../ink/ink382.xml"/><Relationship Id="rId27" Type="http://schemas.openxmlformats.org/officeDocument/2006/relationships/customXml" Target="../ink/ink381.xml"/><Relationship Id="rId26" Type="http://schemas.openxmlformats.org/officeDocument/2006/relationships/customXml" Target="../ink/ink380.xml"/><Relationship Id="rId25" Type="http://schemas.openxmlformats.org/officeDocument/2006/relationships/customXml" Target="../ink/ink379.xml"/><Relationship Id="rId24" Type="http://schemas.openxmlformats.org/officeDocument/2006/relationships/customXml" Target="../ink/ink378.xml"/><Relationship Id="rId23" Type="http://schemas.openxmlformats.org/officeDocument/2006/relationships/customXml" Target="../ink/ink377.xml"/><Relationship Id="rId22" Type="http://schemas.openxmlformats.org/officeDocument/2006/relationships/customXml" Target="../ink/ink376.xml"/><Relationship Id="rId21" Type="http://schemas.openxmlformats.org/officeDocument/2006/relationships/customXml" Target="../ink/ink375.xml"/><Relationship Id="rId20" Type="http://schemas.openxmlformats.org/officeDocument/2006/relationships/customXml" Target="../ink/ink374.xml"/><Relationship Id="rId2" Type="http://schemas.openxmlformats.org/officeDocument/2006/relationships/customXml" Target="../ink/ink356.xml"/><Relationship Id="rId19" Type="http://schemas.openxmlformats.org/officeDocument/2006/relationships/customXml" Target="../ink/ink373.xml"/><Relationship Id="rId18" Type="http://schemas.openxmlformats.org/officeDocument/2006/relationships/customXml" Target="../ink/ink372.xml"/><Relationship Id="rId17" Type="http://schemas.openxmlformats.org/officeDocument/2006/relationships/customXml" Target="../ink/ink371.xml"/><Relationship Id="rId16" Type="http://schemas.openxmlformats.org/officeDocument/2006/relationships/customXml" Target="../ink/ink370.xml"/><Relationship Id="rId15" Type="http://schemas.openxmlformats.org/officeDocument/2006/relationships/customXml" Target="../ink/ink369.xml"/><Relationship Id="rId14" Type="http://schemas.openxmlformats.org/officeDocument/2006/relationships/customXml" Target="../ink/ink368.xml"/><Relationship Id="rId13" Type="http://schemas.openxmlformats.org/officeDocument/2006/relationships/customXml" Target="../ink/ink367.xml"/><Relationship Id="rId12" Type="http://schemas.openxmlformats.org/officeDocument/2006/relationships/customXml" Target="../ink/ink366.xml"/><Relationship Id="rId11" Type="http://schemas.openxmlformats.org/officeDocument/2006/relationships/customXml" Target="../ink/ink365.xml"/><Relationship Id="rId10" Type="http://schemas.openxmlformats.org/officeDocument/2006/relationships/customXml" Target="../ink/ink364.xml"/><Relationship Id="rId1" Type="http://schemas.openxmlformats.org/officeDocument/2006/relationships/image" Target="../media/image18.GIF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customXml" Target="../ink/ink396.xml"/><Relationship Id="rId8" Type="http://schemas.openxmlformats.org/officeDocument/2006/relationships/customXml" Target="../ink/ink395.xml"/><Relationship Id="rId7" Type="http://schemas.openxmlformats.org/officeDocument/2006/relationships/customXml" Target="../ink/ink394.xml"/><Relationship Id="rId6" Type="http://schemas.openxmlformats.org/officeDocument/2006/relationships/customXml" Target="../ink/ink393.xml"/><Relationship Id="rId5" Type="http://schemas.openxmlformats.org/officeDocument/2006/relationships/customXml" Target="../ink/ink392.xml"/><Relationship Id="rId42" Type="http://schemas.openxmlformats.org/officeDocument/2006/relationships/slideLayout" Target="../slideLayouts/slideLayout13.xml"/><Relationship Id="rId41" Type="http://schemas.openxmlformats.org/officeDocument/2006/relationships/customXml" Target="../ink/ink428.xml"/><Relationship Id="rId40" Type="http://schemas.openxmlformats.org/officeDocument/2006/relationships/customXml" Target="../ink/ink427.xml"/><Relationship Id="rId4" Type="http://schemas.openxmlformats.org/officeDocument/2006/relationships/customXml" Target="../ink/ink391.xml"/><Relationship Id="rId39" Type="http://schemas.openxmlformats.org/officeDocument/2006/relationships/customXml" Target="../ink/ink426.xml"/><Relationship Id="rId38" Type="http://schemas.openxmlformats.org/officeDocument/2006/relationships/customXml" Target="../ink/ink425.xml"/><Relationship Id="rId37" Type="http://schemas.openxmlformats.org/officeDocument/2006/relationships/customXml" Target="../ink/ink424.xml"/><Relationship Id="rId36" Type="http://schemas.openxmlformats.org/officeDocument/2006/relationships/customXml" Target="../ink/ink423.xml"/><Relationship Id="rId35" Type="http://schemas.openxmlformats.org/officeDocument/2006/relationships/customXml" Target="../ink/ink422.xml"/><Relationship Id="rId34" Type="http://schemas.openxmlformats.org/officeDocument/2006/relationships/customXml" Target="../ink/ink421.xml"/><Relationship Id="rId33" Type="http://schemas.openxmlformats.org/officeDocument/2006/relationships/customXml" Target="../ink/ink420.xml"/><Relationship Id="rId32" Type="http://schemas.openxmlformats.org/officeDocument/2006/relationships/customXml" Target="../ink/ink419.xml"/><Relationship Id="rId31" Type="http://schemas.openxmlformats.org/officeDocument/2006/relationships/customXml" Target="../ink/ink418.xml"/><Relationship Id="rId30" Type="http://schemas.openxmlformats.org/officeDocument/2006/relationships/customXml" Target="../ink/ink417.xml"/><Relationship Id="rId3" Type="http://schemas.openxmlformats.org/officeDocument/2006/relationships/customXml" Target="../ink/ink390.xml"/><Relationship Id="rId29" Type="http://schemas.openxmlformats.org/officeDocument/2006/relationships/customXml" Target="../ink/ink416.xml"/><Relationship Id="rId28" Type="http://schemas.openxmlformats.org/officeDocument/2006/relationships/customXml" Target="../ink/ink415.xml"/><Relationship Id="rId27" Type="http://schemas.openxmlformats.org/officeDocument/2006/relationships/customXml" Target="../ink/ink414.xml"/><Relationship Id="rId26" Type="http://schemas.openxmlformats.org/officeDocument/2006/relationships/customXml" Target="../ink/ink413.xml"/><Relationship Id="rId25" Type="http://schemas.openxmlformats.org/officeDocument/2006/relationships/customXml" Target="../ink/ink412.xml"/><Relationship Id="rId24" Type="http://schemas.openxmlformats.org/officeDocument/2006/relationships/customXml" Target="../ink/ink411.xml"/><Relationship Id="rId23" Type="http://schemas.openxmlformats.org/officeDocument/2006/relationships/customXml" Target="../ink/ink410.xml"/><Relationship Id="rId22" Type="http://schemas.openxmlformats.org/officeDocument/2006/relationships/customXml" Target="../ink/ink409.xml"/><Relationship Id="rId21" Type="http://schemas.openxmlformats.org/officeDocument/2006/relationships/customXml" Target="../ink/ink408.xml"/><Relationship Id="rId20" Type="http://schemas.openxmlformats.org/officeDocument/2006/relationships/customXml" Target="../ink/ink407.xml"/><Relationship Id="rId2" Type="http://schemas.openxmlformats.org/officeDocument/2006/relationships/image" Target="../media/image20.GIF"/><Relationship Id="rId19" Type="http://schemas.openxmlformats.org/officeDocument/2006/relationships/customXml" Target="../ink/ink406.xml"/><Relationship Id="rId18" Type="http://schemas.openxmlformats.org/officeDocument/2006/relationships/customXml" Target="../ink/ink405.xml"/><Relationship Id="rId17" Type="http://schemas.openxmlformats.org/officeDocument/2006/relationships/customXml" Target="../ink/ink404.xml"/><Relationship Id="rId16" Type="http://schemas.openxmlformats.org/officeDocument/2006/relationships/customXml" Target="../ink/ink403.xml"/><Relationship Id="rId15" Type="http://schemas.openxmlformats.org/officeDocument/2006/relationships/customXml" Target="../ink/ink402.xml"/><Relationship Id="rId14" Type="http://schemas.openxmlformats.org/officeDocument/2006/relationships/customXml" Target="../ink/ink401.xml"/><Relationship Id="rId13" Type="http://schemas.openxmlformats.org/officeDocument/2006/relationships/customXml" Target="../ink/ink400.xml"/><Relationship Id="rId12" Type="http://schemas.openxmlformats.org/officeDocument/2006/relationships/customXml" Target="../ink/ink399.xml"/><Relationship Id="rId11" Type="http://schemas.openxmlformats.org/officeDocument/2006/relationships/customXml" Target="../ink/ink398.xml"/><Relationship Id="rId10" Type="http://schemas.openxmlformats.org/officeDocument/2006/relationships/customXml" Target="../ink/ink397.xml"/><Relationship Id="rId1" Type="http://schemas.openxmlformats.org/officeDocument/2006/relationships/image" Target="../media/image19.GI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435.xml"/><Relationship Id="rId8" Type="http://schemas.openxmlformats.org/officeDocument/2006/relationships/customXml" Target="../ink/ink434.xml"/><Relationship Id="rId7" Type="http://schemas.openxmlformats.org/officeDocument/2006/relationships/customXml" Target="../ink/ink433.xml"/><Relationship Id="rId6" Type="http://schemas.openxmlformats.org/officeDocument/2006/relationships/customXml" Target="../ink/ink432.xml"/><Relationship Id="rId5" Type="http://schemas.openxmlformats.org/officeDocument/2006/relationships/customXml" Target="../ink/ink431.xml"/><Relationship Id="rId49" Type="http://schemas.openxmlformats.org/officeDocument/2006/relationships/slideLayout" Target="../slideLayouts/slideLayout13.xml"/><Relationship Id="rId48" Type="http://schemas.openxmlformats.org/officeDocument/2006/relationships/customXml" Target="../ink/ink474.xml"/><Relationship Id="rId47" Type="http://schemas.openxmlformats.org/officeDocument/2006/relationships/customXml" Target="../ink/ink473.xml"/><Relationship Id="rId46" Type="http://schemas.openxmlformats.org/officeDocument/2006/relationships/customXml" Target="../ink/ink472.xml"/><Relationship Id="rId45" Type="http://schemas.openxmlformats.org/officeDocument/2006/relationships/customXml" Target="../ink/ink471.xml"/><Relationship Id="rId44" Type="http://schemas.openxmlformats.org/officeDocument/2006/relationships/customXml" Target="../ink/ink470.xml"/><Relationship Id="rId43" Type="http://schemas.openxmlformats.org/officeDocument/2006/relationships/customXml" Target="../ink/ink469.xml"/><Relationship Id="rId42" Type="http://schemas.openxmlformats.org/officeDocument/2006/relationships/customXml" Target="../ink/ink468.xml"/><Relationship Id="rId41" Type="http://schemas.openxmlformats.org/officeDocument/2006/relationships/customXml" Target="../ink/ink467.xml"/><Relationship Id="rId40" Type="http://schemas.openxmlformats.org/officeDocument/2006/relationships/customXml" Target="../ink/ink466.xml"/><Relationship Id="rId4" Type="http://schemas.openxmlformats.org/officeDocument/2006/relationships/customXml" Target="../ink/ink430.xml"/><Relationship Id="rId39" Type="http://schemas.openxmlformats.org/officeDocument/2006/relationships/customXml" Target="../ink/ink465.xml"/><Relationship Id="rId38" Type="http://schemas.openxmlformats.org/officeDocument/2006/relationships/customXml" Target="../ink/ink464.xml"/><Relationship Id="rId37" Type="http://schemas.openxmlformats.org/officeDocument/2006/relationships/customXml" Target="../ink/ink463.xml"/><Relationship Id="rId36" Type="http://schemas.openxmlformats.org/officeDocument/2006/relationships/customXml" Target="../ink/ink462.xml"/><Relationship Id="rId35" Type="http://schemas.openxmlformats.org/officeDocument/2006/relationships/customXml" Target="../ink/ink461.xml"/><Relationship Id="rId34" Type="http://schemas.openxmlformats.org/officeDocument/2006/relationships/customXml" Target="../ink/ink460.xml"/><Relationship Id="rId33" Type="http://schemas.openxmlformats.org/officeDocument/2006/relationships/customXml" Target="../ink/ink459.xml"/><Relationship Id="rId32" Type="http://schemas.openxmlformats.org/officeDocument/2006/relationships/customXml" Target="../ink/ink458.xml"/><Relationship Id="rId31" Type="http://schemas.openxmlformats.org/officeDocument/2006/relationships/customXml" Target="../ink/ink457.xml"/><Relationship Id="rId30" Type="http://schemas.openxmlformats.org/officeDocument/2006/relationships/customXml" Target="../ink/ink456.xml"/><Relationship Id="rId3" Type="http://schemas.openxmlformats.org/officeDocument/2006/relationships/customXml" Target="../ink/ink429.xml"/><Relationship Id="rId29" Type="http://schemas.openxmlformats.org/officeDocument/2006/relationships/customXml" Target="../ink/ink455.xml"/><Relationship Id="rId28" Type="http://schemas.openxmlformats.org/officeDocument/2006/relationships/customXml" Target="../ink/ink454.xml"/><Relationship Id="rId27" Type="http://schemas.openxmlformats.org/officeDocument/2006/relationships/customXml" Target="../ink/ink453.xml"/><Relationship Id="rId26" Type="http://schemas.openxmlformats.org/officeDocument/2006/relationships/customXml" Target="../ink/ink452.xml"/><Relationship Id="rId25" Type="http://schemas.openxmlformats.org/officeDocument/2006/relationships/customXml" Target="../ink/ink451.xml"/><Relationship Id="rId24" Type="http://schemas.openxmlformats.org/officeDocument/2006/relationships/customXml" Target="../ink/ink450.xml"/><Relationship Id="rId23" Type="http://schemas.openxmlformats.org/officeDocument/2006/relationships/customXml" Target="../ink/ink449.xml"/><Relationship Id="rId22" Type="http://schemas.openxmlformats.org/officeDocument/2006/relationships/customXml" Target="../ink/ink448.xml"/><Relationship Id="rId21" Type="http://schemas.openxmlformats.org/officeDocument/2006/relationships/customXml" Target="../ink/ink447.xml"/><Relationship Id="rId20" Type="http://schemas.openxmlformats.org/officeDocument/2006/relationships/customXml" Target="../ink/ink446.xml"/><Relationship Id="rId2" Type="http://schemas.openxmlformats.org/officeDocument/2006/relationships/image" Target="../media/image22.GIF"/><Relationship Id="rId19" Type="http://schemas.openxmlformats.org/officeDocument/2006/relationships/customXml" Target="../ink/ink445.xml"/><Relationship Id="rId18" Type="http://schemas.openxmlformats.org/officeDocument/2006/relationships/customXml" Target="../ink/ink444.xml"/><Relationship Id="rId17" Type="http://schemas.openxmlformats.org/officeDocument/2006/relationships/customXml" Target="../ink/ink443.xml"/><Relationship Id="rId16" Type="http://schemas.openxmlformats.org/officeDocument/2006/relationships/customXml" Target="../ink/ink442.xml"/><Relationship Id="rId15" Type="http://schemas.openxmlformats.org/officeDocument/2006/relationships/customXml" Target="../ink/ink441.xml"/><Relationship Id="rId14" Type="http://schemas.openxmlformats.org/officeDocument/2006/relationships/customXml" Target="../ink/ink440.xml"/><Relationship Id="rId13" Type="http://schemas.openxmlformats.org/officeDocument/2006/relationships/customXml" Target="../ink/ink439.xml"/><Relationship Id="rId12" Type="http://schemas.openxmlformats.org/officeDocument/2006/relationships/customXml" Target="../ink/ink438.xml"/><Relationship Id="rId11" Type="http://schemas.openxmlformats.org/officeDocument/2006/relationships/customXml" Target="../ink/ink437.xml"/><Relationship Id="rId10" Type="http://schemas.openxmlformats.org/officeDocument/2006/relationships/customXml" Target="../ink/ink436.xml"/><Relationship Id="rId1" Type="http://schemas.openxmlformats.org/officeDocument/2006/relationships/image" Target="../media/image21.GIF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customXml" Target="../ink/ink482.xml"/><Relationship Id="rId8" Type="http://schemas.openxmlformats.org/officeDocument/2006/relationships/customXml" Target="../ink/ink481.xml"/><Relationship Id="rId7" Type="http://schemas.openxmlformats.org/officeDocument/2006/relationships/customXml" Target="../ink/ink480.xml"/><Relationship Id="rId6" Type="http://schemas.openxmlformats.org/officeDocument/2006/relationships/customXml" Target="../ink/ink479.xml"/><Relationship Id="rId5" Type="http://schemas.openxmlformats.org/officeDocument/2006/relationships/customXml" Target="../ink/ink478.xml"/><Relationship Id="rId4" Type="http://schemas.openxmlformats.org/officeDocument/2006/relationships/customXml" Target="../ink/ink477.xml"/><Relationship Id="rId32" Type="http://schemas.openxmlformats.org/officeDocument/2006/relationships/slideLayout" Target="../slideLayouts/slideLayout12.xml"/><Relationship Id="rId31" Type="http://schemas.openxmlformats.org/officeDocument/2006/relationships/customXml" Target="../ink/ink504.xml"/><Relationship Id="rId30" Type="http://schemas.openxmlformats.org/officeDocument/2006/relationships/customXml" Target="../ink/ink503.xml"/><Relationship Id="rId3" Type="http://schemas.openxmlformats.org/officeDocument/2006/relationships/customXml" Target="../ink/ink476.xml"/><Relationship Id="rId29" Type="http://schemas.openxmlformats.org/officeDocument/2006/relationships/customXml" Target="../ink/ink502.xml"/><Relationship Id="rId28" Type="http://schemas.openxmlformats.org/officeDocument/2006/relationships/customXml" Target="../ink/ink501.xml"/><Relationship Id="rId27" Type="http://schemas.openxmlformats.org/officeDocument/2006/relationships/customXml" Target="../ink/ink500.xml"/><Relationship Id="rId26" Type="http://schemas.openxmlformats.org/officeDocument/2006/relationships/customXml" Target="../ink/ink499.xml"/><Relationship Id="rId25" Type="http://schemas.openxmlformats.org/officeDocument/2006/relationships/customXml" Target="../ink/ink498.xml"/><Relationship Id="rId24" Type="http://schemas.openxmlformats.org/officeDocument/2006/relationships/customXml" Target="../ink/ink497.xml"/><Relationship Id="rId23" Type="http://schemas.openxmlformats.org/officeDocument/2006/relationships/customXml" Target="../ink/ink496.xml"/><Relationship Id="rId22" Type="http://schemas.openxmlformats.org/officeDocument/2006/relationships/customXml" Target="../ink/ink495.xml"/><Relationship Id="rId21" Type="http://schemas.openxmlformats.org/officeDocument/2006/relationships/customXml" Target="../ink/ink494.xml"/><Relationship Id="rId20" Type="http://schemas.openxmlformats.org/officeDocument/2006/relationships/customXml" Target="../ink/ink493.xml"/><Relationship Id="rId2" Type="http://schemas.openxmlformats.org/officeDocument/2006/relationships/customXml" Target="../ink/ink475.xml"/><Relationship Id="rId19" Type="http://schemas.openxmlformats.org/officeDocument/2006/relationships/customXml" Target="../ink/ink492.xml"/><Relationship Id="rId18" Type="http://schemas.openxmlformats.org/officeDocument/2006/relationships/customXml" Target="../ink/ink491.xml"/><Relationship Id="rId17" Type="http://schemas.openxmlformats.org/officeDocument/2006/relationships/customXml" Target="../ink/ink490.xml"/><Relationship Id="rId16" Type="http://schemas.openxmlformats.org/officeDocument/2006/relationships/customXml" Target="../ink/ink489.xml"/><Relationship Id="rId15" Type="http://schemas.openxmlformats.org/officeDocument/2006/relationships/customXml" Target="../ink/ink488.xml"/><Relationship Id="rId14" Type="http://schemas.openxmlformats.org/officeDocument/2006/relationships/customXml" Target="../ink/ink487.xml"/><Relationship Id="rId13" Type="http://schemas.openxmlformats.org/officeDocument/2006/relationships/customXml" Target="../ink/ink486.xml"/><Relationship Id="rId12" Type="http://schemas.openxmlformats.org/officeDocument/2006/relationships/customXml" Target="../ink/ink485.xml"/><Relationship Id="rId11" Type="http://schemas.openxmlformats.org/officeDocument/2006/relationships/customXml" Target="../ink/ink484.xml"/><Relationship Id="rId10" Type="http://schemas.openxmlformats.org/officeDocument/2006/relationships/customXml" Target="../ink/ink483.xml"/><Relationship Id="rId1" Type="http://schemas.openxmlformats.org/officeDocument/2006/relationships/image" Target="../media/image23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customXml" Target="../ink/ink50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customXml" Target="../ink/ink514.xml"/><Relationship Id="rId8" Type="http://schemas.openxmlformats.org/officeDocument/2006/relationships/customXml" Target="../ink/ink513.xml"/><Relationship Id="rId7" Type="http://schemas.openxmlformats.org/officeDocument/2006/relationships/customXml" Target="../ink/ink512.xml"/><Relationship Id="rId6" Type="http://schemas.openxmlformats.org/officeDocument/2006/relationships/customXml" Target="../ink/ink511.xml"/><Relationship Id="rId5" Type="http://schemas.openxmlformats.org/officeDocument/2006/relationships/customXml" Target="../ink/ink510.xml"/><Relationship Id="rId4" Type="http://schemas.openxmlformats.org/officeDocument/2006/relationships/customXml" Target="../ink/ink509.xml"/><Relationship Id="rId32" Type="http://schemas.openxmlformats.org/officeDocument/2006/relationships/slideLayout" Target="../slideLayouts/slideLayout12.xml"/><Relationship Id="rId31" Type="http://schemas.openxmlformats.org/officeDocument/2006/relationships/customXml" Target="../ink/ink536.xml"/><Relationship Id="rId30" Type="http://schemas.openxmlformats.org/officeDocument/2006/relationships/customXml" Target="../ink/ink535.xml"/><Relationship Id="rId3" Type="http://schemas.openxmlformats.org/officeDocument/2006/relationships/customXml" Target="../ink/ink508.xml"/><Relationship Id="rId29" Type="http://schemas.openxmlformats.org/officeDocument/2006/relationships/customXml" Target="../ink/ink534.xml"/><Relationship Id="rId28" Type="http://schemas.openxmlformats.org/officeDocument/2006/relationships/customXml" Target="../ink/ink533.xml"/><Relationship Id="rId27" Type="http://schemas.openxmlformats.org/officeDocument/2006/relationships/customXml" Target="../ink/ink532.xml"/><Relationship Id="rId26" Type="http://schemas.openxmlformats.org/officeDocument/2006/relationships/customXml" Target="../ink/ink531.xml"/><Relationship Id="rId25" Type="http://schemas.openxmlformats.org/officeDocument/2006/relationships/customXml" Target="../ink/ink530.xml"/><Relationship Id="rId24" Type="http://schemas.openxmlformats.org/officeDocument/2006/relationships/customXml" Target="../ink/ink529.xml"/><Relationship Id="rId23" Type="http://schemas.openxmlformats.org/officeDocument/2006/relationships/customXml" Target="../ink/ink528.xml"/><Relationship Id="rId22" Type="http://schemas.openxmlformats.org/officeDocument/2006/relationships/customXml" Target="../ink/ink527.xml"/><Relationship Id="rId21" Type="http://schemas.openxmlformats.org/officeDocument/2006/relationships/customXml" Target="../ink/ink526.xml"/><Relationship Id="rId20" Type="http://schemas.openxmlformats.org/officeDocument/2006/relationships/customXml" Target="../ink/ink525.xml"/><Relationship Id="rId2" Type="http://schemas.openxmlformats.org/officeDocument/2006/relationships/customXml" Target="../ink/ink507.xml"/><Relationship Id="rId19" Type="http://schemas.openxmlformats.org/officeDocument/2006/relationships/customXml" Target="../ink/ink524.xml"/><Relationship Id="rId18" Type="http://schemas.openxmlformats.org/officeDocument/2006/relationships/customXml" Target="../ink/ink523.xml"/><Relationship Id="rId17" Type="http://schemas.openxmlformats.org/officeDocument/2006/relationships/customXml" Target="../ink/ink522.xml"/><Relationship Id="rId16" Type="http://schemas.openxmlformats.org/officeDocument/2006/relationships/customXml" Target="../ink/ink521.xml"/><Relationship Id="rId15" Type="http://schemas.openxmlformats.org/officeDocument/2006/relationships/customXml" Target="../ink/ink520.xml"/><Relationship Id="rId14" Type="http://schemas.openxmlformats.org/officeDocument/2006/relationships/customXml" Target="../ink/ink519.xml"/><Relationship Id="rId13" Type="http://schemas.openxmlformats.org/officeDocument/2006/relationships/customXml" Target="../ink/ink518.xml"/><Relationship Id="rId12" Type="http://schemas.openxmlformats.org/officeDocument/2006/relationships/customXml" Target="../ink/ink517.xml"/><Relationship Id="rId11" Type="http://schemas.openxmlformats.org/officeDocument/2006/relationships/customXml" Target="../ink/ink516.xml"/><Relationship Id="rId10" Type="http://schemas.openxmlformats.org/officeDocument/2006/relationships/customXml" Target="../ink/ink515.xml"/><Relationship Id="rId1" Type="http://schemas.openxmlformats.org/officeDocument/2006/relationships/customXml" Target="../ink/ink50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customXml" Target="../ink/ink545.xml"/><Relationship Id="rId8" Type="http://schemas.openxmlformats.org/officeDocument/2006/relationships/customXml" Target="../ink/ink544.xml"/><Relationship Id="rId7" Type="http://schemas.openxmlformats.org/officeDocument/2006/relationships/customXml" Target="../ink/ink543.xml"/><Relationship Id="rId6" Type="http://schemas.openxmlformats.org/officeDocument/2006/relationships/customXml" Target="../ink/ink542.xml"/><Relationship Id="rId53" Type="http://schemas.openxmlformats.org/officeDocument/2006/relationships/slideLayout" Target="../slideLayouts/slideLayout12.xml"/><Relationship Id="rId52" Type="http://schemas.openxmlformats.org/officeDocument/2006/relationships/customXml" Target="../ink/ink588.xml"/><Relationship Id="rId51" Type="http://schemas.openxmlformats.org/officeDocument/2006/relationships/customXml" Target="../ink/ink587.xml"/><Relationship Id="rId50" Type="http://schemas.openxmlformats.org/officeDocument/2006/relationships/customXml" Target="../ink/ink586.xml"/><Relationship Id="rId5" Type="http://schemas.openxmlformats.org/officeDocument/2006/relationships/customXml" Target="../ink/ink541.xml"/><Relationship Id="rId49" Type="http://schemas.openxmlformats.org/officeDocument/2006/relationships/customXml" Target="../ink/ink585.xml"/><Relationship Id="rId48" Type="http://schemas.openxmlformats.org/officeDocument/2006/relationships/customXml" Target="../ink/ink584.xml"/><Relationship Id="rId47" Type="http://schemas.openxmlformats.org/officeDocument/2006/relationships/customXml" Target="../ink/ink583.xml"/><Relationship Id="rId46" Type="http://schemas.openxmlformats.org/officeDocument/2006/relationships/customXml" Target="../ink/ink582.xml"/><Relationship Id="rId45" Type="http://schemas.openxmlformats.org/officeDocument/2006/relationships/customXml" Target="../ink/ink581.xml"/><Relationship Id="rId44" Type="http://schemas.openxmlformats.org/officeDocument/2006/relationships/customXml" Target="../ink/ink580.xml"/><Relationship Id="rId43" Type="http://schemas.openxmlformats.org/officeDocument/2006/relationships/customXml" Target="../ink/ink579.xml"/><Relationship Id="rId42" Type="http://schemas.openxmlformats.org/officeDocument/2006/relationships/customXml" Target="../ink/ink578.xml"/><Relationship Id="rId41" Type="http://schemas.openxmlformats.org/officeDocument/2006/relationships/customXml" Target="../ink/ink577.xml"/><Relationship Id="rId40" Type="http://schemas.openxmlformats.org/officeDocument/2006/relationships/customXml" Target="../ink/ink576.xml"/><Relationship Id="rId4" Type="http://schemas.openxmlformats.org/officeDocument/2006/relationships/customXml" Target="../ink/ink540.xml"/><Relationship Id="rId39" Type="http://schemas.openxmlformats.org/officeDocument/2006/relationships/customXml" Target="../ink/ink575.xml"/><Relationship Id="rId38" Type="http://schemas.openxmlformats.org/officeDocument/2006/relationships/customXml" Target="../ink/ink574.xml"/><Relationship Id="rId37" Type="http://schemas.openxmlformats.org/officeDocument/2006/relationships/customXml" Target="../ink/ink573.xml"/><Relationship Id="rId36" Type="http://schemas.openxmlformats.org/officeDocument/2006/relationships/customXml" Target="../ink/ink572.xml"/><Relationship Id="rId35" Type="http://schemas.openxmlformats.org/officeDocument/2006/relationships/customXml" Target="../ink/ink571.xml"/><Relationship Id="rId34" Type="http://schemas.openxmlformats.org/officeDocument/2006/relationships/customXml" Target="../ink/ink570.xml"/><Relationship Id="rId33" Type="http://schemas.openxmlformats.org/officeDocument/2006/relationships/customXml" Target="../ink/ink569.xml"/><Relationship Id="rId32" Type="http://schemas.openxmlformats.org/officeDocument/2006/relationships/customXml" Target="../ink/ink568.xml"/><Relationship Id="rId31" Type="http://schemas.openxmlformats.org/officeDocument/2006/relationships/customXml" Target="../ink/ink567.xml"/><Relationship Id="rId30" Type="http://schemas.openxmlformats.org/officeDocument/2006/relationships/customXml" Target="../ink/ink566.xml"/><Relationship Id="rId3" Type="http://schemas.openxmlformats.org/officeDocument/2006/relationships/customXml" Target="../ink/ink539.xml"/><Relationship Id="rId29" Type="http://schemas.openxmlformats.org/officeDocument/2006/relationships/customXml" Target="../ink/ink565.xml"/><Relationship Id="rId28" Type="http://schemas.openxmlformats.org/officeDocument/2006/relationships/customXml" Target="../ink/ink564.xml"/><Relationship Id="rId27" Type="http://schemas.openxmlformats.org/officeDocument/2006/relationships/customXml" Target="../ink/ink563.xml"/><Relationship Id="rId26" Type="http://schemas.openxmlformats.org/officeDocument/2006/relationships/customXml" Target="../ink/ink562.xml"/><Relationship Id="rId25" Type="http://schemas.openxmlformats.org/officeDocument/2006/relationships/customXml" Target="../ink/ink561.xml"/><Relationship Id="rId24" Type="http://schemas.openxmlformats.org/officeDocument/2006/relationships/customXml" Target="../ink/ink560.xml"/><Relationship Id="rId23" Type="http://schemas.openxmlformats.org/officeDocument/2006/relationships/customXml" Target="../ink/ink559.xml"/><Relationship Id="rId22" Type="http://schemas.openxmlformats.org/officeDocument/2006/relationships/customXml" Target="../ink/ink558.xml"/><Relationship Id="rId21" Type="http://schemas.openxmlformats.org/officeDocument/2006/relationships/customXml" Target="../ink/ink557.xml"/><Relationship Id="rId20" Type="http://schemas.openxmlformats.org/officeDocument/2006/relationships/customXml" Target="../ink/ink556.xml"/><Relationship Id="rId2" Type="http://schemas.openxmlformats.org/officeDocument/2006/relationships/customXml" Target="../ink/ink538.xml"/><Relationship Id="rId19" Type="http://schemas.openxmlformats.org/officeDocument/2006/relationships/customXml" Target="../ink/ink555.xml"/><Relationship Id="rId18" Type="http://schemas.openxmlformats.org/officeDocument/2006/relationships/customXml" Target="../ink/ink554.xml"/><Relationship Id="rId17" Type="http://schemas.openxmlformats.org/officeDocument/2006/relationships/customXml" Target="../ink/ink553.xml"/><Relationship Id="rId16" Type="http://schemas.openxmlformats.org/officeDocument/2006/relationships/customXml" Target="../ink/ink552.xml"/><Relationship Id="rId15" Type="http://schemas.openxmlformats.org/officeDocument/2006/relationships/customXml" Target="../ink/ink551.xml"/><Relationship Id="rId14" Type="http://schemas.openxmlformats.org/officeDocument/2006/relationships/customXml" Target="../ink/ink550.xml"/><Relationship Id="rId13" Type="http://schemas.openxmlformats.org/officeDocument/2006/relationships/customXml" Target="../ink/ink549.xml"/><Relationship Id="rId12" Type="http://schemas.openxmlformats.org/officeDocument/2006/relationships/customXml" Target="../ink/ink548.xml"/><Relationship Id="rId11" Type="http://schemas.openxmlformats.org/officeDocument/2006/relationships/customXml" Target="../ink/ink547.xml"/><Relationship Id="rId10" Type="http://schemas.openxmlformats.org/officeDocument/2006/relationships/customXml" Target="../ink/ink546.xml"/><Relationship Id="rId1" Type="http://schemas.openxmlformats.org/officeDocument/2006/relationships/customXml" Target="../ink/ink537.xml"/></Relationships>
</file>

<file path=ppt/slides/_rels/slide19.xml.rels><?xml version="1.0" encoding="UTF-8" standalone="yes"?>
<Relationships xmlns="http://schemas.openxmlformats.org/package/2006/relationships"><Relationship Id="rId99" Type="http://schemas.openxmlformats.org/officeDocument/2006/relationships/customXml" Target="../ink/ink686.xml"/><Relationship Id="rId98" Type="http://schemas.openxmlformats.org/officeDocument/2006/relationships/customXml" Target="../ink/ink685.xml"/><Relationship Id="rId97" Type="http://schemas.openxmlformats.org/officeDocument/2006/relationships/customXml" Target="../ink/ink684.xml"/><Relationship Id="rId96" Type="http://schemas.openxmlformats.org/officeDocument/2006/relationships/customXml" Target="../ink/ink683.xml"/><Relationship Id="rId95" Type="http://schemas.openxmlformats.org/officeDocument/2006/relationships/customXml" Target="../ink/ink682.xml"/><Relationship Id="rId94" Type="http://schemas.openxmlformats.org/officeDocument/2006/relationships/customXml" Target="../ink/ink681.xml"/><Relationship Id="rId93" Type="http://schemas.openxmlformats.org/officeDocument/2006/relationships/customXml" Target="../ink/ink680.xml"/><Relationship Id="rId92" Type="http://schemas.openxmlformats.org/officeDocument/2006/relationships/customXml" Target="../ink/ink679.xml"/><Relationship Id="rId91" Type="http://schemas.openxmlformats.org/officeDocument/2006/relationships/customXml" Target="../ink/ink678.xml"/><Relationship Id="rId90" Type="http://schemas.openxmlformats.org/officeDocument/2006/relationships/customXml" Target="../ink/ink677.xml"/><Relationship Id="rId9" Type="http://schemas.openxmlformats.org/officeDocument/2006/relationships/customXml" Target="../ink/ink596.xml"/><Relationship Id="rId89" Type="http://schemas.openxmlformats.org/officeDocument/2006/relationships/customXml" Target="../ink/ink676.xml"/><Relationship Id="rId88" Type="http://schemas.openxmlformats.org/officeDocument/2006/relationships/customXml" Target="../ink/ink675.xml"/><Relationship Id="rId87" Type="http://schemas.openxmlformats.org/officeDocument/2006/relationships/customXml" Target="../ink/ink674.xml"/><Relationship Id="rId86" Type="http://schemas.openxmlformats.org/officeDocument/2006/relationships/customXml" Target="../ink/ink673.xml"/><Relationship Id="rId85" Type="http://schemas.openxmlformats.org/officeDocument/2006/relationships/customXml" Target="../ink/ink672.xml"/><Relationship Id="rId84" Type="http://schemas.openxmlformats.org/officeDocument/2006/relationships/customXml" Target="../ink/ink671.xml"/><Relationship Id="rId83" Type="http://schemas.openxmlformats.org/officeDocument/2006/relationships/customXml" Target="../ink/ink670.xml"/><Relationship Id="rId82" Type="http://schemas.openxmlformats.org/officeDocument/2006/relationships/customXml" Target="../ink/ink669.xml"/><Relationship Id="rId81" Type="http://schemas.openxmlformats.org/officeDocument/2006/relationships/customXml" Target="../ink/ink668.xml"/><Relationship Id="rId80" Type="http://schemas.openxmlformats.org/officeDocument/2006/relationships/customXml" Target="../ink/ink667.xml"/><Relationship Id="rId8" Type="http://schemas.openxmlformats.org/officeDocument/2006/relationships/customXml" Target="../ink/ink595.xml"/><Relationship Id="rId79" Type="http://schemas.openxmlformats.org/officeDocument/2006/relationships/customXml" Target="../ink/ink666.xml"/><Relationship Id="rId78" Type="http://schemas.openxmlformats.org/officeDocument/2006/relationships/customXml" Target="../ink/ink665.xml"/><Relationship Id="rId77" Type="http://schemas.openxmlformats.org/officeDocument/2006/relationships/customXml" Target="../ink/ink664.xml"/><Relationship Id="rId76" Type="http://schemas.openxmlformats.org/officeDocument/2006/relationships/customXml" Target="../ink/ink663.xml"/><Relationship Id="rId75" Type="http://schemas.openxmlformats.org/officeDocument/2006/relationships/customXml" Target="../ink/ink662.xml"/><Relationship Id="rId74" Type="http://schemas.openxmlformats.org/officeDocument/2006/relationships/customXml" Target="../ink/ink661.xml"/><Relationship Id="rId73" Type="http://schemas.openxmlformats.org/officeDocument/2006/relationships/customXml" Target="../ink/ink660.xml"/><Relationship Id="rId72" Type="http://schemas.openxmlformats.org/officeDocument/2006/relationships/customXml" Target="../ink/ink659.xml"/><Relationship Id="rId71" Type="http://schemas.openxmlformats.org/officeDocument/2006/relationships/customXml" Target="../ink/ink658.xml"/><Relationship Id="rId70" Type="http://schemas.openxmlformats.org/officeDocument/2006/relationships/customXml" Target="../ink/ink657.xml"/><Relationship Id="rId7" Type="http://schemas.openxmlformats.org/officeDocument/2006/relationships/customXml" Target="../ink/ink594.xml"/><Relationship Id="rId69" Type="http://schemas.openxmlformats.org/officeDocument/2006/relationships/customXml" Target="../ink/ink656.xml"/><Relationship Id="rId68" Type="http://schemas.openxmlformats.org/officeDocument/2006/relationships/customXml" Target="../ink/ink655.xml"/><Relationship Id="rId67" Type="http://schemas.openxmlformats.org/officeDocument/2006/relationships/customXml" Target="../ink/ink654.xml"/><Relationship Id="rId66" Type="http://schemas.openxmlformats.org/officeDocument/2006/relationships/customXml" Target="../ink/ink653.xml"/><Relationship Id="rId65" Type="http://schemas.openxmlformats.org/officeDocument/2006/relationships/customXml" Target="../ink/ink652.xml"/><Relationship Id="rId64" Type="http://schemas.openxmlformats.org/officeDocument/2006/relationships/customXml" Target="../ink/ink651.xml"/><Relationship Id="rId63" Type="http://schemas.openxmlformats.org/officeDocument/2006/relationships/customXml" Target="../ink/ink650.xml"/><Relationship Id="rId62" Type="http://schemas.openxmlformats.org/officeDocument/2006/relationships/customXml" Target="../ink/ink649.xml"/><Relationship Id="rId61" Type="http://schemas.openxmlformats.org/officeDocument/2006/relationships/customXml" Target="../ink/ink648.xml"/><Relationship Id="rId60" Type="http://schemas.openxmlformats.org/officeDocument/2006/relationships/customXml" Target="../ink/ink647.xml"/><Relationship Id="rId6" Type="http://schemas.openxmlformats.org/officeDocument/2006/relationships/customXml" Target="../ink/ink593.xml"/><Relationship Id="rId59" Type="http://schemas.openxmlformats.org/officeDocument/2006/relationships/customXml" Target="../ink/ink646.xml"/><Relationship Id="rId58" Type="http://schemas.openxmlformats.org/officeDocument/2006/relationships/customXml" Target="../ink/ink645.xml"/><Relationship Id="rId57" Type="http://schemas.openxmlformats.org/officeDocument/2006/relationships/customXml" Target="../ink/ink644.xml"/><Relationship Id="rId56" Type="http://schemas.openxmlformats.org/officeDocument/2006/relationships/customXml" Target="../ink/ink643.xml"/><Relationship Id="rId55" Type="http://schemas.openxmlformats.org/officeDocument/2006/relationships/customXml" Target="../ink/ink642.xml"/><Relationship Id="rId54" Type="http://schemas.openxmlformats.org/officeDocument/2006/relationships/customXml" Target="../ink/ink641.xml"/><Relationship Id="rId53" Type="http://schemas.openxmlformats.org/officeDocument/2006/relationships/customXml" Target="../ink/ink640.xml"/><Relationship Id="rId52" Type="http://schemas.openxmlformats.org/officeDocument/2006/relationships/customXml" Target="../ink/ink639.xml"/><Relationship Id="rId51" Type="http://schemas.openxmlformats.org/officeDocument/2006/relationships/customXml" Target="../ink/ink638.xml"/><Relationship Id="rId50" Type="http://schemas.openxmlformats.org/officeDocument/2006/relationships/customXml" Target="../ink/ink637.xml"/><Relationship Id="rId5" Type="http://schemas.openxmlformats.org/officeDocument/2006/relationships/customXml" Target="../ink/ink592.xml"/><Relationship Id="rId49" Type="http://schemas.openxmlformats.org/officeDocument/2006/relationships/customXml" Target="../ink/ink636.xml"/><Relationship Id="rId48" Type="http://schemas.openxmlformats.org/officeDocument/2006/relationships/customXml" Target="../ink/ink635.xml"/><Relationship Id="rId47" Type="http://schemas.openxmlformats.org/officeDocument/2006/relationships/customXml" Target="../ink/ink634.xml"/><Relationship Id="rId46" Type="http://schemas.openxmlformats.org/officeDocument/2006/relationships/customXml" Target="../ink/ink633.xml"/><Relationship Id="rId45" Type="http://schemas.openxmlformats.org/officeDocument/2006/relationships/customXml" Target="../ink/ink632.xml"/><Relationship Id="rId44" Type="http://schemas.openxmlformats.org/officeDocument/2006/relationships/customXml" Target="../ink/ink631.xml"/><Relationship Id="rId43" Type="http://schemas.openxmlformats.org/officeDocument/2006/relationships/customXml" Target="../ink/ink630.xml"/><Relationship Id="rId42" Type="http://schemas.openxmlformats.org/officeDocument/2006/relationships/customXml" Target="../ink/ink629.xml"/><Relationship Id="rId41" Type="http://schemas.openxmlformats.org/officeDocument/2006/relationships/customXml" Target="../ink/ink628.xml"/><Relationship Id="rId40" Type="http://schemas.openxmlformats.org/officeDocument/2006/relationships/customXml" Target="../ink/ink627.xml"/><Relationship Id="rId4" Type="http://schemas.openxmlformats.org/officeDocument/2006/relationships/customXml" Target="../ink/ink591.xml"/><Relationship Id="rId39" Type="http://schemas.openxmlformats.org/officeDocument/2006/relationships/customXml" Target="../ink/ink626.xml"/><Relationship Id="rId38" Type="http://schemas.openxmlformats.org/officeDocument/2006/relationships/customXml" Target="../ink/ink625.xml"/><Relationship Id="rId37" Type="http://schemas.openxmlformats.org/officeDocument/2006/relationships/customXml" Target="../ink/ink624.xml"/><Relationship Id="rId36" Type="http://schemas.openxmlformats.org/officeDocument/2006/relationships/customXml" Target="../ink/ink623.xml"/><Relationship Id="rId35" Type="http://schemas.openxmlformats.org/officeDocument/2006/relationships/customXml" Target="../ink/ink622.xml"/><Relationship Id="rId34" Type="http://schemas.openxmlformats.org/officeDocument/2006/relationships/customXml" Target="../ink/ink621.xml"/><Relationship Id="rId33" Type="http://schemas.openxmlformats.org/officeDocument/2006/relationships/customXml" Target="../ink/ink620.xml"/><Relationship Id="rId32" Type="http://schemas.openxmlformats.org/officeDocument/2006/relationships/customXml" Target="../ink/ink619.xml"/><Relationship Id="rId31" Type="http://schemas.openxmlformats.org/officeDocument/2006/relationships/customXml" Target="../ink/ink618.xml"/><Relationship Id="rId30" Type="http://schemas.openxmlformats.org/officeDocument/2006/relationships/customXml" Target="../ink/ink617.xml"/><Relationship Id="rId3" Type="http://schemas.openxmlformats.org/officeDocument/2006/relationships/customXml" Target="../ink/ink590.xml"/><Relationship Id="rId29" Type="http://schemas.openxmlformats.org/officeDocument/2006/relationships/customXml" Target="../ink/ink616.xml"/><Relationship Id="rId28" Type="http://schemas.openxmlformats.org/officeDocument/2006/relationships/customXml" Target="../ink/ink615.xml"/><Relationship Id="rId27" Type="http://schemas.openxmlformats.org/officeDocument/2006/relationships/customXml" Target="../ink/ink614.xml"/><Relationship Id="rId26" Type="http://schemas.openxmlformats.org/officeDocument/2006/relationships/customXml" Target="../ink/ink613.xml"/><Relationship Id="rId25" Type="http://schemas.openxmlformats.org/officeDocument/2006/relationships/customXml" Target="../ink/ink612.xml"/><Relationship Id="rId24" Type="http://schemas.openxmlformats.org/officeDocument/2006/relationships/customXml" Target="../ink/ink611.xml"/><Relationship Id="rId23" Type="http://schemas.openxmlformats.org/officeDocument/2006/relationships/customXml" Target="../ink/ink610.xml"/><Relationship Id="rId22" Type="http://schemas.openxmlformats.org/officeDocument/2006/relationships/customXml" Target="../ink/ink609.xml"/><Relationship Id="rId21" Type="http://schemas.openxmlformats.org/officeDocument/2006/relationships/customXml" Target="../ink/ink608.xml"/><Relationship Id="rId20" Type="http://schemas.openxmlformats.org/officeDocument/2006/relationships/customXml" Target="../ink/ink607.xml"/><Relationship Id="rId2" Type="http://schemas.openxmlformats.org/officeDocument/2006/relationships/customXml" Target="../ink/ink589.xml"/><Relationship Id="rId19" Type="http://schemas.openxmlformats.org/officeDocument/2006/relationships/customXml" Target="../ink/ink606.xml"/><Relationship Id="rId18" Type="http://schemas.openxmlformats.org/officeDocument/2006/relationships/customXml" Target="../ink/ink605.xml"/><Relationship Id="rId177" Type="http://schemas.openxmlformats.org/officeDocument/2006/relationships/slideLayout" Target="../slideLayouts/slideLayout13.xml"/><Relationship Id="rId176" Type="http://schemas.openxmlformats.org/officeDocument/2006/relationships/customXml" Target="../ink/ink763.xml"/><Relationship Id="rId175" Type="http://schemas.openxmlformats.org/officeDocument/2006/relationships/customXml" Target="../ink/ink762.xml"/><Relationship Id="rId174" Type="http://schemas.openxmlformats.org/officeDocument/2006/relationships/customXml" Target="../ink/ink761.xml"/><Relationship Id="rId173" Type="http://schemas.openxmlformats.org/officeDocument/2006/relationships/customXml" Target="../ink/ink760.xml"/><Relationship Id="rId172" Type="http://schemas.openxmlformats.org/officeDocument/2006/relationships/customXml" Target="../ink/ink759.xml"/><Relationship Id="rId171" Type="http://schemas.openxmlformats.org/officeDocument/2006/relationships/customXml" Target="../ink/ink758.xml"/><Relationship Id="rId170" Type="http://schemas.openxmlformats.org/officeDocument/2006/relationships/customXml" Target="../ink/ink757.xml"/><Relationship Id="rId17" Type="http://schemas.openxmlformats.org/officeDocument/2006/relationships/customXml" Target="../ink/ink604.xml"/><Relationship Id="rId169" Type="http://schemas.openxmlformats.org/officeDocument/2006/relationships/customXml" Target="../ink/ink756.xml"/><Relationship Id="rId168" Type="http://schemas.openxmlformats.org/officeDocument/2006/relationships/customXml" Target="../ink/ink755.xml"/><Relationship Id="rId167" Type="http://schemas.openxmlformats.org/officeDocument/2006/relationships/customXml" Target="../ink/ink754.xml"/><Relationship Id="rId166" Type="http://schemas.openxmlformats.org/officeDocument/2006/relationships/customXml" Target="../ink/ink753.xml"/><Relationship Id="rId165" Type="http://schemas.openxmlformats.org/officeDocument/2006/relationships/customXml" Target="../ink/ink752.xml"/><Relationship Id="rId164" Type="http://schemas.openxmlformats.org/officeDocument/2006/relationships/customXml" Target="../ink/ink751.xml"/><Relationship Id="rId163" Type="http://schemas.openxmlformats.org/officeDocument/2006/relationships/customXml" Target="../ink/ink750.xml"/><Relationship Id="rId162" Type="http://schemas.openxmlformats.org/officeDocument/2006/relationships/customXml" Target="../ink/ink749.xml"/><Relationship Id="rId161" Type="http://schemas.openxmlformats.org/officeDocument/2006/relationships/customXml" Target="../ink/ink748.xml"/><Relationship Id="rId160" Type="http://schemas.openxmlformats.org/officeDocument/2006/relationships/customXml" Target="../ink/ink747.xml"/><Relationship Id="rId16" Type="http://schemas.openxmlformats.org/officeDocument/2006/relationships/customXml" Target="../ink/ink603.xml"/><Relationship Id="rId159" Type="http://schemas.openxmlformats.org/officeDocument/2006/relationships/customXml" Target="../ink/ink746.xml"/><Relationship Id="rId158" Type="http://schemas.openxmlformats.org/officeDocument/2006/relationships/customXml" Target="../ink/ink745.xml"/><Relationship Id="rId157" Type="http://schemas.openxmlformats.org/officeDocument/2006/relationships/customXml" Target="../ink/ink744.xml"/><Relationship Id="rId156" Type="http://schemas.openxmlformats.org/officeDocument/2006/relationships/customXml" Target="../ink/ink743.xml"/><Relationship Id="rId155" Type="http://schemas.openxmlformats.org/officeDocument/2006/relationships/customXml" Target="../ink/ink742.xml"/><Relationship Id="rId154" Type="http://schemas.openxmlformats.org/officeDocument/2006/relationships/customXml" Target="../ink/ink741.xml"/><Relationship Id="rId153" Type="http://schemas.openxmlformats.org/officeDocument/2006/relationships/customXml" Target="../ink/ink740.xml"/><Relationship Id="rId152" Type="http://schemas.openxmlformats.org/officeDocument/2006/relationships/customXml" Target="../ink/ink739.xml"/><Relationship Id="rId151" Type="http://schemas.openxmlformats.org/officeDocument/2006/relationships/customXml" Target="../ink/ink738.xml"/><Relationship Id="rId150" Type="http://schemas.openxmlformats.org/officeDocument/2006/relationships/customXml" Target="../ink/ink737.xml"/><Relationship Id="rId15" Type="http://schemas.openxmlformats.org/officeDocument/2006/relationships/customXml" Target="../ink/ink602.xml"/><Relationship Id="rId149" Type="http://schemas.openxmlformats.org/officeDocument/2006/relationships/customXml" Target="../ink/ink736.xml"/><Relationship Id="rId148" Type="http://schemas.openxmlformats.org/officeDocument/2006/relationships/customXml" Target="../ink/ink735.xml"/><Relationship Id="rId147" Type="http://schemas.openxmlformats.org/officeDocument/2006/relationships/customXml" Target="../ink/ink734.xml"/><Relationship Id="rId146" Type="http://schemas.openxmlformats.org/officeDocument/2006/relationships/customXml" Target="../ink/ink733.xml"/><Relationship Id="rId145" Type="http://schemas.openxmlformats.org/officeDocument/2006/relationships/customXml" Target="../ink/ink732.xml"/><Relationship Id="rId144" Type="http://schemas.openxmlformats.org/officeDocument/2006/relationships/customXml" Target="../ink/ink731.xml"/><Relationship Id="rId143" Type="http://schemas.openxmlformats.org/officeDocument/2006/relationships/customXml" Target="../ink/ink730.xml"/><Relationship Id="rId142" Type="http://schemas.openxmlformats.org/officeDocument/2006/relationships/customXml" Target="../ink/ink729.xml"/><Relationship Id="rId141" Type="http://schemas.openxmlformats.org/officeDocument/2006/relationships/customXml" Target="../ink/ink728.xml"/><Relationship Id="rId140" Type="http://schemas.openxmlformats.org/officeDocument/2006/relationships/customXml" Target="../ink/ink727.xml"/><Relationship Id="rId14" Type="http://schemas.openxmlformats.org/officeDocument/2006/relationships/customXml" Target="../ink/ink601.xml"/><Relationship Id="rId139" Type="http://schemas.openxmlformats.org/officeDocument/2006/relationships/customXml" Target="../ink/ink726.xml"/><Relationship Id="rId138" Type="http://schemas.openxmlformats.org/officeDocument/2006/relationships/customXml" Target="../ink/ink725.xml"/><Relationship Id="rId137" Type="http://schemas.openxmlformats.org/officeDocument/2006/relationships/customXml" Target="../ink/ink724.xml"/><Relationship Id="rId136" Type="http://schemas.openxmlformats.org/officeDocument/2006/relationships/customXml" Target="../ink/ink723.xml"/><Relationship Id="rId135" Type="http://schemas.openxmlformats.org/officeDocument/2006/relationships/customXml" Target="../ink/ink722.xml"/><Relationship Id="rId134" Type="http://schemas.openxmlformats.org/officeDocument/2006/relationships/customXml" Target="../ink/ink721.xml"/><Relationship Id="rId133" Type="http://schemas.openxmlformats.org/officeDocument/2006/relationships/customXml" Target="../ink/ink720.xml"/><Relationship Id="rId132" Type="http://schemas.openxmlformats.org/officeDocument/2006/relationships/customXml" Target="../ink/ink719.xml"/><Relationship Id="rId131" Type="http://schemas.openxmlformats.org/officeDocument/2006/relationships/customXml" Target="../ink/ink718.xml"/><Relationship Id="rId130" Type="http://schemas.openxmlformats.org/officeDocument/2006/relationships/customXml" Target="../ink/ink717.xml"/><Relationship Id="rId13" Type="http://schemas.openxmlformats.org/officeDocument/2006/relationships/customXml" Target="../ink/ink600.xml"/><Relationship Id="rId129" Type="http://schemas.openxmlformats.org/officeDocument/2006/relationships/customXml" Target="../ink/ink716.xml"/><Relationship Id="rId128" Type="http://schemas.openxmlformats.org/officeDocument/2006/relationships/customXml" Target="../ink/ink715.xml"/><Relationship Id="rId127" Type="http://schemas.openxmlformats.org/officeDocument/2006/relationships/customXml" Target="../ink/ink714.xml"/><Relationship Id="rId126" Type="http://schemas.openxmlformats.org/officeDocument/2006/relationships/customXml" Target="../ink/ink713.xml"/><Relationship Id="rId125" Type="http://schemas.openxmlformats.org/officeDocument/2006/relationships/customXml" Target="../ink/ink712.xml"/><Relationship Id="rId124" Type="http://schemas.openxmlformats.org/officeDocument/2006/relationships/customXml" Target="../ink/ink711.xml"/><Relationship Id="rId123" Type="http://schemas.openxmlformats.org/officeDocument/2006/relationships/customXml" Target="../ink/ink710.xml"/><Relationship Id="rId122" Type="http://schemas.openxmlformats.org/officeDocument/2006/relationships/customXml" Target="../ink/ink709.xml"/><Relationship Id="rId121" Type="http://schemas.openxmlformats.org/officeDocument/2006/relationships/customXml" Target="../ink/ink708.xml"/><Relationship Id="rId120" Type="http://schemas.openxmlformats.org/officeDocument/2006/relationships/customXml" Target="../ink/ink707.xml"/><Relationship Id="rId12" Type="http://schemas.openxmlformats.org/officeDocument/2006/relationships/customXml" Target="../ink/ink599.xml"/><Relationship Id="rId119" Type="http://schemas.openxmlformats.org/officeDocument/2006/relationships/customXml" Target="../ink/ink706.xml"/><Relationship Id="rId118" Type="http://schemas.openxmlformats.org/officeDocument/2006/relationships/customXml" Target="../ink/ink705.xml"/><Relationship Id="rId117" Type="http://schemas.openxmlformats.org/officeDocument/2006/relationships/customXml" Target="../ink/ink704.xml"/><Relationship Id="rId116" Type="http://schemas.openxmlformats.org/officeDocument/2006/relationships/customXml" Target="../ink/ink703.xml"/><Relationship Id="rId115" Type="http://schemas.openxmlformats.org/officeDocument/2006/relationships/customXml" Target="../ink/ink702.xml"/><Relationship Id="rId114" Type="http://schemas.openxmlformats.org/officeDocument/2006/relationships/customXml" Target="../ink/ink701.xml"/><Relationship Id="rId113" Type="http://schemas.openxmlformats.org/officeDocument/2006/relationships/customXml" Target="../ink/ink700.xml"/><Relationship Id="rId112" Type="http://schemas.openxmlformats.org/officeDocument/2006/relationships/customXml" Target="../ink/ink699.xml"/><Relationship Id="rId111" Type="http://schemas.openxmlformats.org/officeDocument/2006/relationships/customXml" Target="../ink/ink698.xml"/><Relationship Id="rId110" Type="http://schemas.openxmlformats.org/officeDocument/2006/relationships/customXml" Target="../ink/ink697.xml"/><Relationship Id="rId11" Type="http://schemas.openxmlformats.org/officeDocument/2006/relationships/customXml" Target="../ink/ink598.xml"/><Relationship Id="rId109" Type="http://schemas.openxmlformats.org/officeDocument/2006/relationships/customXml" Target="../ink/ink696.xml"/><Relationship Id="rId108" Type="http://schemas.openxmlformats.org/officeDocument/2006/relationships/customXml" Target="../ink/ink695.xml"/><Relationship Id="rId107" Type="http://schemas.openxmlformats.org/officeDocument/2006/relationships/customXml" Target="../ink/ink694.xml"/><Relationship Id="rId106" Type="http://schemas.openxmlformats.org/officeDocument/2006/relationships/customXml" Target="../ink/ink693.xml"/><Relationship Id="rId105" Type="http://schemas.openxmlformats.org/officeDocument/2006/relationships/customXml" Target="../ink/ink692.xml"/><Relationship Id="rId104" Type="http://schemas.openxmlformats.org/officeDocument/2006/relationships/customXml" Target="../ink/ink691.xml"/><Relationship Id="rId103" Type="http://schemas.openxmlformats.org/officeDocument/2006/relationships/customXml" Target="../ink/ink690.xml"/><Relationship Id="rId102" Type="http://schemas.openxmlformats.org/officeDocument/2006/relationships/customXml" Target="../ink/ink689.xml"/><Relationship Id="rId101" Type="http://schemas.openxmlformats.org/officeDocument/2006/relationships/customXml" Target="../ink/ink688.xml"/><Relationship Id="rId100" Type="http://schemas.openxmlformats.org/officeDocument/2006/relationships/customXml" Target="../ink/ink687.xml"/><Relationship Id="rId10" Type="http://schemas.openxmlformats.org/officeDocument/2006/relationships/customXml" Target="../ink/ink597.xml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99" Type="http://schemas.openxmlformats.org/officeDocument/2006/relationships/customXml" Target="../ink/ink862.xml"/><Relationship Id="rId98" Type="http://schemas.openxmlformats.org/officeDocument/2006/relationships/customXml" Target="../ink/ink861.xml"/><Relationship Id="rId97" Type="http://schemas.openxmlformats.org/officeDocument/2006/relationships/customXml" Target="../ink/ink860.xml"/><Relationship Id="rId96" Type="http://schemas.openxmlformats.org/officeDocument/2006/relationships/customXml" Target="../ink/ink859.xml"/><Relationship Id="rId95" Type="http://schemas.openxmlformats.org/officeDocument/2006/relationships/customXml" Target="../ink/ink858.xml"/><Relationship Id="rId94" Type="http://schemas.openxmlformats.org/officeDocument/2006/relationships/customXml" Target="../ink/ink857.xml"/><Relationship Id="rId93" Type="http://schemas.openxmlformats.org/officeDocument/2006/relationships/customXml" Target="../ink/ink856.xml"/><Relationship Id="rId92" Type="http://schemas.openxmlformats.org/officeDocument/2006/relationships/customXml" Target="../ink/ink855.xml"/><Relationship Id="rId91" Type="http://schemas.openxmlformats.org/officeDocument/2006/relationships/customXml" Target="../ink/ink854.xml"/><Relationship Id="rId90" Type="http://schemas.openxmlformats.org/officeDocument/2006/relationships/customXml" Target="../ink/ink853.xml"/><Relationship Id="rId9" Type="http://schemas.openxmlformats.org/officeDocument/2006/relationships/customXml" Target="../ink/ink772.xml"/><Relationship Id="rId89" Type="http://schemas.openxmlformats.org/officeDocument/2006/relationships/customXml" Target="../ink/ink852.xml"/><Relationship Id="rId88" Type="http://schemas.openxmlformats.org/officeDocument/2006/relationships/customXml" Target="../ink/ink851.xml"/><Relationship Id="rId87" Type="http://schemas.openxmlformats.org/officeDocument/2006/relationships/customXml" Target="../ink/ink850.xml"/><Relationship Id="rId86" Type="http://schemas.openxmlformats.org/officeDocument/2006/relationships/customXml" Target="../ink/ink849.xml"/><Relationship Id="rId85" Type="http://schemas.openxmlformats.org/officeDocument/2006/relationships/customXml" Target="../ink/ink848.xml"/><Relationship Id="rId84" Type="http://schemas.openxmlformats.org/officeDocument/2006/relationships/customXml" Target="../ink/ink847.xml"/><Relationship Id="rId83" Type="http://schemas.openxmlformats.org/officeDocument/2006/relationships/customXml" Target="../ink/ink846.xml"/><Relationship Id="rId82" Type="http://schemas.openxmlformats.org/officeDocument/2006/relationships/customXml" Target="../ink/ink845.xml"/><Relationship Id="rId81" Type="http://schemas.openxmlformats.org/officeDocument/2006/relationships/customXml" Target="../ink/ink844.xml"/><Relationship Id="rId80" Type="http://schemas.openxmlformats.org/officeDocument/2006/relationships/customXml" Target="../ink/ink843.xml"/><Relationship Id="rId8" Type="http://schemas.openxmlformats.org/officeDocument/2006/relationships/customXml" Target="../ink/ink771.xml"/><Relationship Id="rId79" Type="http://schemas.openxmlformats.org/officeDocument/2006/relationships/customXml" Target="../ink/ink842.xml"/><Relationship Id="rId78" Type="http://schemas.openxmlformats.org/officeDocument/2006/relationships/customXml" Target="../ink/ink841.xml"/><Relationship Id="rId77" Type="http://schemas.openxmlformats.org/officeDocument/2006/relationships/customXml" Target="../ink/ink840.xml"/><Relationship Id="rId76" Type="http://schemas.openxmlformats.org/officeDocument/2006/relationships/customXml" Target="../ink/ink839.xml"/><Relationship Id="rId75" Type="http://schemas.openxmlformats.org/officeDocument/2006/relationships/customXml" Target="../ink/ink838.xml"/><Relationship Id="rId74" Type="http://schemas.openxmlformats.org/officeDocument/2006/relationships/customXml" Target="../ink/ink837.xml"/><Relationship Id="rId73" Type="http://schemas.openxmlformats.org/officeDocument/2006/relationships/customXml" Target="../ink/ink836.xml"/><Relationship Id="rId72" Type="http://schemas.openxmlformats.org/officeDocument/2006/relationships/customXml" Target="../ink/ink835.xml"/><Relationship Id="rId71" Type="http://schemas.openxmlformats.org/officeDocument/2006/relationships/customXml" Target="../ink/ink834.xml"/><Relationship Id="rId70" Type="http://schemas.openxmlformats.org/officeDocument/2006/relationships/customXml" Target="../ink/ink833.xml"/><Relationship Id="rId7" Type="http://schemas.openxmlformats.org/officeDocument/2006/relationships/customXml" Target="../ink/ink770.xml"/><Relationship Id="rId69" Type="http://schemas.openxmlformats.org/officeDocument/2006/relationships/customXml" Target="../ink/ink832.xml"/><Relationship Id="rId68" Type="http://schemas.openxmlformats.org/officeDocument/2006/relationships/customXml" Target="../ink/ink831.xml"/><Relationship Id="rId67" Type="http://schemas.openxmlformats.org/officeDocument/2006/relationships/customXml" Target="../ink/ink830.xml"/><Relationship Id="rId66" Type="http://schemas.openxmlformats.org/officeDocument/2006/relationships/customXml" Target="../ink/ink829.xml"/><Relationship Id="rId65" Type="http://schemas.openxmlformats.org/officeDocument/2006/relationships/customXml" Target="../ink/ink828.xml"/><Relationship Id="rId64" Type="http://schemas.openxmlformats.org/officeDocument/2006/relationships/customXml" Target="../ink/ink827.xml"/><Relationship Id="rId63" Type="http://schemas.openxmlformats.org/officeDocument/2006/relationships/customXml" Target="../ink/ink826.xml"/><Relationship Id="rId62" Type="http://schemas.openxmlformats.org/officeDocument/2006/relationships/customXml" Target="../ink/ink825.xml"/><Relationship Id="rId61" Type="http://schemas.openxmlformats.org/officeDocument/2006/relationships/customXml" Target="../ink/ink824.xml"/><Relationship Id="rId60" Type="http://schemas.openxmlformats.org/officeDocument/2006/relationships/customXml" Target="../ink/ink823.xml"/><Relationship Id="rId6" Type="http://schemas.openxmlformats.org/officeDocument/2006/relationships/customXml" Target="../ink/ink769.xml"/><Relationship Id="rId59" Type="http://schemas.openxmlformats.org/officeDocument/2006/relationships/customXml" Target="../ink/ink822.xml"/><Relationship Id="rId58" Type="http://schemas.openxmlformats.org/officeDocument/2006/relationships/customXml" Target="../ink/ink821.xml"/><Relationship Id="rId57" Type="http://schemas.openxmlformats.org/officeDocument/2006/relationships/customXml" Target="../ink/ink820.xml"/><Relationship Id="rId56" Type="http://schemas.openxmlformats.org/officeDocument/2006/relationships/customXml" Target="../ink/ink819.xml"/><Relationship Id="rId55" Type="http://schemas.openxmlformats.org/officeDocument/2006/relationships/customXml" Target="../ink/ink818.xml"/><Relationship Id="rId54" Type="http://schemas.openxmlformats.org/officeDocument/2006/relationships/customXml" Target="../ink/ink817.xml"/><Relationship Id="rId53" Type="http://schemas.openxmlformats.org/officeDocument/2006/relationships/customXml" Target="../ink/ink816.xml"/><Relationship Id="rId52" Type="http://schemas.openxmlformats.org/officeDocument/2006/relationships/customXml" Target="../ink/ink815.xml"/><Relationship Id="rId51" Type="http://schemas.openxmlformats.org/officeDocument/2006/relationships/customXml" Target="../ink/ink814.xml"/><Relationship Id="rId50" Type="http://schemas.openxmlformats.org/officeDocument/2006/relationships/customXml" Target="../ink/ink813.xml"/><Relationship Id="rId5" Type="http://schemas.openxmlformats.org/officeDocument/2006/relationships/customXml" Target="../ink/ink768.xml"/><Relationship Id="rId49" Type="http://schemas.openxmlformats.org/officeDocument/2006/relationships/customXml" Target="../ink/ink812.xml"/><Relationship Id="rId48" Type="http://schemas.openxmlformats.org/officeDocument/2006/relationships/customXml" Target="../ink/ink811.xml"/><Relationship Id="rId47" Type="http://schemas.openxmlformats.org/officeDocument/2006/relationships/customXml" Target="../ink/ink810.xml"/><Relationship Id="rId46" Type="http://schemas.openxmlformats.org/officeDocument/2006/relationships/customXml" Target="../ink/ink809.xml"/><Relationship Id="rId45" Type="http://schemas.openxmlformats.org/officeDocument/2006/relationships/customXml" Target="../ink/ink808.xml"/><Relationship Id="rId44" Type="http://schemas.openxmlformats.org/officeDocument/2006/relationships/customXml" Target="../ink/ink807.xml"/><Relationship Id="rId43" Type="http://schemas.openxmlformats.org/officeDocument/2006/relationships/customXml" Target="../ink/ink806.xml"/><Relationship Id="rId42" Type="http://schemas.openxmlformats.org/officeDocument/2006/relationships/customXml" Target="../ink/ink805.xml"/><Relationship Id="rId41" Type="http://schemas.openxmlformats.org/officeDocument/2006/relationships/customXml" Target="../ink/ink804.xml"/><Relationship Id="rId40" Type="http://schemas.openxmlformats.org/officeDocument/2006/relationships/customXml" Target="../ink/ink803.xml"/><Relationship Id="rId4" Type="http://schemas.openxmlformats.org/officeDocument/2006/relationships/customXml" Target="../ink/ink767.xml"/><Relationship Id="rId39" Type="http://schemas.openxmlformats.org/officeDocument/2006/relationships/customXml" Target="../ink/ink802.xml"/><Relationship Id="rId38" Type="http://schemas.openxmlformats.org/officeDocument/2006/relationships/customXml" Target="../ink/ink801.xml"/><Relationship Id="rId37" Type="http://schemas.openxmlformats.org/officeDocument/2006/relationships/customXml" Target="../ink/ink800.xml"/><Relationship Id="rId36" Type="http://schemas.openxmlformats.org/officeDocument/2006/relationships/customXml" Target="../ink/ink799.xml"/><Relationship Id="rId35" Type="http://schemas.openxmlformats.org/officeDocument/2006/relationships/customXml" Target="../ink/ink798.xml"/><Relationship Id="rId34" Type="http://schemas.openxmlformats.org/officeDocument/2006/relationships/customXml" Target="../ink/ink797.xml"/><Relationship Id="rId33" Type="http://schemas.openxmlformats.org/officeDocument/2006/relationships/customXml" Target="../ink/ink796.xml"/><Relationship Id="rId32" Type="http://schemas.openxmlformats.org/officeDocument/2006/relationships/customXml" Target="../ink/ink795.xml"/><Relationship Id="rId31" Type="http://schemas.openxmlformats.org/officeDocument/2006/relationships/customXml" Target="../ink/ink794.xml"/><Relationship Id="rId30" Type="http://schemas.openxmlformats.org/officeDocument/2006/relationships/customXml" Target="../ink/ink793.xml"/><Relationship Id="rId3" Type="http://schemas.openxmlformats.org/officeDocument/2006/relationships/customXml" Target="../ink/ink766.xml"/><Relationship Id="rId29" Type="http://schemas.openxmlformats.org/officeDocument/2006/relationships/customXml" Target="../ink/ink792.xml"/><Relationship Id="rId28" Type="http://schemas.openxmlformats.org/officeDocument/2006/relationships/customXml" Target="../ink/ink791.xml"/><Relationship Id="rId27" Type="http://schemas.openxmlformats.org/officeDocument/2006/relationships/customXml" Target="../ink/ink790.xml"/><Relationship Id="rId26" Type="http://schemas.openxmlformats.org/officeDocument/2006/relationships/customXml" Target="../ink/ink789.xml"/><Relationship Id="rId25" Type="http://schemas.openxmlformats.org/officeDocument/2006/relationships/customXml" Target="../ink/ink788.xml"/><Relationship Id="rId24" Type="http://schemas.openxmlformats.org/officeDocument/2006/relationships/customXml" Target="../ink/ink787.xml"/><Relationship Id="rId23" Type="http://schemas.openxmlformats.org/officeDocument/2006/relationships/customXml" Target="../ink/ink786.xml"/><Relationship Id="rId222" Type="http://schemas.openxmlformats.org/officeDocument/2006/relationships/slideLayout" Target="../slideLayouts/slideLayout12.xml"/><Relationship Id="rId221" Type="http://schemas.openxmlformats.org/officeDocument/2006/relationships/customXml" Target="../ink/ink984.xml"/><Relationship Id="rId220" Type="http://schemas.openxmlformats.org/officeDocument/2006/relationships/customXml" Target="../ink/ink983.xml"/><Relationship Id="rId22" Type="http://schemas.openxmlformats.org/officeDocument/2006/relationships/customXml" Target="../ink/ink785.xml"/><Relationship Id="rId219" Type="http://schemas.openxmlformats.org/officeDocument/2006/relationships/customXml" Target="../ink/ink982.xml"/><Relationship Id="rId218" Type="http://schemas.openxmlformats.org/officeDocument/2006/relationships/customXml" Target="../ink/ink981.xml"/><Relationship Id="rId217" Type="http://schemas.openxmlformats.org/officeDocument/2006/relationships/customXml" Target="../ink/ink980.xml"/><Relationship Id="rId216" Type="http://schemas.openxmlformats.org/officeDocument/2006/relationships/customXml" Target="../ink/ink979.xml"/><Relationship Id="rId215" Type="http://schemas.openxmlformats.org/officeDocument/2006/relationships/customXml" Target="../ink/ink978.xml"/><Relationship Id="rId214" Type="http://schemas.openxmlformats.org/officeDocument/2006/relationships/customXml" Target="../ink/ink977.xml"/><Relationship Id="rId213" Type="http://schemas.openxmlformats.org/officeDocument/2006/relationships/customXml" Target="../ink/ink976.xml"/><Relationship Id="rId212" Type="http://schemas.openxmlformats.org/officeDocument/2006/relationships/customXml" Target="../ink/ink975.xml"/><Relationship Id="rId211" Type="http://schemas.openxmlformats.org/officeDocument/2006/relationships/customXml" Target="../ink/ink974.xml"/><Relationship Id="rId210" Type="http://schemas.openxmlformats.org/officeDocument/2006/relationships/customXml" Target="../ink/ink973.xml"/><Relationship Id="rId21" Type="http://schemas.openxmlformats.org/officeDocument/2006/relationships/customXml" Target="../ink/ink784.xml"/><Relationship Id="rId209" Type="http://schemas.openxmlformats.org/officeDocument/2006/relationships/customXml" Target="../ink/ink972.xml"/><Relationship Id="rId208" Type="http://schemas.openxmlformats.org/officeDocument/2006/relationships/customXml" Target="../ink/ink971.xml"/><Relationship Id="rId207" Type="http://schemas.openxmlformats.org/officeDocument/2006/relationships/customXml" Target="../ink/ink970.xml"/><Relationship Id="rId206" Type="http://schemas.openxmlformats.org/officeDocument/2006/relationships/customXml" Target="../ink/ink969.xml"/><Relationship Id="rId205" Type="http://schemas.openxmlformats.org/officeDocument/2006/relationships/customXml" Target="../ink/ink968.xml"/><Relationship Id="rId204" Type="http://schemas.openxmlformats.org/officeDocument/2006/relationships/customXml" Target="../ink/ink967.xml"/><Relationship Id="rId203" Type="http://schemas.openxmlformats.org/officeDocument/2006/relationships/customXml" Target="../ink/ink966.xml"/><Relationship Id="rId202" Type="http://schemas.openxmlformats.org/officeDocument/2006/relationships/customXml" Target="../ink/ink965.xml"/><Relationship Id="rId201" Type="http://schemas.openxmlformats.org/officeDocument/2006/relationships/customXml" Target="../ink/ink964.xml"/><Relationship Id="rId200" Type="http://schemas.openxmlformats.org/officeDocument/2006/relationships/customXml" Target="../ink/ink963.xml"/><Relationship Id="rId20" Type="http://schemas.openxmlformats.org/officeDocument/2006/relationships/customXml" Target="../ink/ink783.xml"/><Relationship Id="rId2" Type="http://schemas.openxmlformats.org/officeDocument/2006/relationships/customXml" Target="../ink/ink765.xml"/><Relationship Id="rId199" Type="http://schemas.openxmlformats.org/officeDocument/2006/relationships/customXml" Target="../ink/ink962.xml"/><Relationship Id="rId198" Type="http://schemas.openxmlformats.org/officeDocument/2006/relationships/customXml" Target="../ink/ink961.xml"/><Relationship Id="rId197" Type="http://schemas.openxmlformats.org/officeDocument/2006/relationships/customXml" Target="../ink/ink960.xml"/><Relationship Id="rId196" Type="http://schemas.openxmlformats.org/officeDocument/2006/relationships/customXml" Target="../ink/ink959.xml"/><Relationship Id="rId195" Type="http://schemas.openxmlformats.org/officeDocument/2006/relationships/customXml" Target="../ink/ink958.xml"/><Relationship Id="rId194" Type="http://schemas.openxmlformats.org/officeDocument/2006/relationships/customXml" Target="../ink/ink957.xml"/><Relationship Id="rId193" Type="http://schemas.openxmlformats.org/officeDocument/2006/relationships/customXml" Target="../ink/ink956.xml"/><Relationship Id="rId192" Type="http://schemas.openxmlformats.org/officeDocument/2006/relationships/customXml" Target="../ink/ink955.xml"/><Relationship Id="rId191" Type="http://schemas.openxmlformats.org/officeDocument/2006/relationships/customXml" Target="../ink/ink954.xml"/><Relationship Id="rId190" Type="http://schemas.openxmlformats.org/officeDocument/2006/relationships/customXml" Target="../ink/ink953.xml"/><Relationship Id="rId19" Type="http://schemas.openxmlformats.org/officeDocument/2006/relationships/customXml" Target="../ink/ink782.xml"/><Relationship Id="rId189" Type="http://schemas.openxmlformats.org/officeDocument/2006/relationships/customXml" Target="../ink/ink952.xml"/><Relationship Id="rId188" Type="http://schemas.openxmlformats.org/officeDocument/2006/relationships/customXml" Target="../ink/ink951.xml"/><Relationship Id="rId187" Type="http://schemas.openxmlformats.org/officeDocument/2006/relationships/customXml" Target="../ink/ink950.xml"/><Relationship Id="rId186" Type="http://schemas.openxmlformats.org/officeDocument/2006/relationships/customXml" Target="../ink/ink949.xml"/><Relationship Id="rId185" Type="http://schemas.openxmlformats.org/officeDocument/2006/relationships/customXml" Target="../ink/ink948.xml"/><Relationship Id="rId184" Type="http://schemas.openxmlformats.org/officeDocument/2006/relationships/customXml" Target="../ink/ink947.xml"/><Relationship Id="rId183" Type="http://schemas.openxmlformats.org/officeDocument/2006/relationships/customXml" Target="../ink/ink946.xml"/><Relationship Id="rId182" Type="http://schemas.openxmlformats.org/officeDocument/2006/relationships/customXml" Target="../ink/ink945.xml"/><Relationship Id="rId181" Type="http://schemas.openxmlformats.org/officeDocument/2006/relationships/customXml" Target="../ink/ink944.xml"/><Relationship Id="rId180" Type="http://schemas.openxmlformats.org/officeDocument/2006/relationships/customXml" Target="../ink/ink943.xml"/><Relationship Id="rId18" Type="http://schemas.openxmlformats.org/officeDocument/2006/relationships/customXml" Target="../ink/ink781.xml"/><Relationship Id="rId179" Type="http://schemas.openxmlformats.org/officeDocument/2006/relationships/customXml" Target="../ink/ink942.xml"/><Relationship Id="rId178" Type="http://schemas.openxmlformats.org/officeDocument/2006/relationships/customXml" Target="../ink/ink941.xml"/><Relationship Id="rId177" Type="http://schemas.openxmlformats.org/officeDocument/2006/relationships/customXml" Target="../ink/ink940.xml"/><Relationship Id="rId176" Type="http://schemas.openxmlformats.org/officeDocument/2006/relationships/customXml" Target="../ink/ink939.xml"/><Relationship Id="rId175" Type="http://schemas.openxmlformats.org/officeDocument/2006/relationships/customXml" Target="../ink/ink938.xml"/><Relationship Id="rId174" Type="http://schemas.openxmlformats.org/officeDocument/2006/relationships/customXml" Target="../ink/ink937.xml"/><Relationship Id="rId173" Type="http://schemas.openxmlformats.org/officeDocument/2006/relationships/customXml" Target="../ink/ink936.xml"/><Relationship Id="rId172" Type="http://schemas.openxmlformats.org/officeDocument/2006/relationships/customXml" Target="../ink/ink935.xml"/><Relationship Id="rId171" Type="http://schemas.openxmlformats.org/officeDocument/2006/relationships/customXml" Target="../ink/ink934.xml"/><Relationship Id="rId170" Type="http://schemas.openxmlformats.org/officeDocument/2006/relationships/customXml" Target="../ink/ink933.xml"/><Relationship Id="rId17" Type="http://schemas.openxmlformats.org/officeDocument/2006/relationships/customXml" Target="../ink/ink780.xml"/><Relationship Id="rId169" Type="http://schemas.openxmlformats.org/officeDocument/2006/relationships/customXml" Target="../ink/ink932.xml"/><Relationship Id="rId168" Type="http://schemas.openxmlformats.org/officeDocument/2006/relationships/customXml" Target="../ink/ink931.xml"/><Relationship Id="rId167" Type="http://schemas.openxmlformats.org/officeDocument/2006/relationships/customXml" Target="../ink/ink930.xml"/><Relationship Id="rId166" Type="http://schemas.openxmlformats.org/officeDocument/2006/relationships/customXml" Target="../ink/ink929.xml"/><Relationship Id="rId165" Type="http://schemas.openxmlformats.org/officeDocument/2006/relationships/customXml" Target="../ink/ink928.xml"/><Relationship Id="rId164" Type="http://schemas.openxmlformats.org/officeDocument/2006/relationships/customXml" Target="../ink/ink927.xml"/><Relationship Id="rId163" Type="http://schemas.openxmlformats.org/officeDocument/2006/relationships/customXml" Target="../ink/ink926.xml"/><Relationship Id="rId162" Type="http://schemas.openxmlformats.org/officeDocument/2006/relationships/customXml" Target="../ink/ink925.xml"/><Relationship Id="rId161" Type="http://schemas.openxmlformats.org/officeDocument/2006/relationships/customXml" Target="../ink/ink924.xml"/><Relationship Id="rId160" Type="http://schemas.openxmlformats.org/officeDocument/2006/relationships/customXml" Target="../ink/ink923.xml"/><Relationship Id="rId16" Type="http://schemas.openxmlformats.org/officeDocument/2006/relationships/customXml" Target="../ink/ink779.xml"/><Relationship Id="rId159" Type="http://schemas.openxmlformats.org/officeDocument/2006/relationships/customXml" Target="../ink/ink922.xml"/><Relationship Id="rId158" Type="http://schemas.openxmlformats.org/officeDocument/2006/relationships/customXml" Target="../ink/ink921.xml"/><Relationship Id="rId157" Type="http://schemas.openxmlformats.org/officeDocument/2006/relationships/customXml" Target="../ink/ink920.xml"/><Relationship Id="rId156" Type="http://schemas.openxmlformats.org/officeDocument/2006/relationships/customXml" Target="../ink/ink919.xml"/><Relationship Id="rId155" Type="http://schemas.openxmlformats.org/officeDocument/2006/relationships/customXml" Target="../ink/ink918.xml"/><Relationship Id="rId154" Type="http://schemas.openxmlformats.org/officeDocument/2006/relationships/customXml" Target="../ink/ink917.xml"/><Relationship Id="rId153" Type="http://schemas.openxmlformats.org/officeDocument/2006/relationships/customXml" Target="../ink/ink916.xml"/><Relationship Id="rId152" Type="http://schemas.openxmlformats.org/officeDocument/2006/relationships/customXml" Target="../ink/ink915.xml"/><Relationship Id="rId151" Type="http://schemas.openxmlformats.org/officeDocument/2006/relationships/customXml" Target="../ink/ink914.xml"/><Relationship Id="rId150" Type="http://schemas.openxmlformats.org/officeDocument/2006/relationships/customXml" Target="../ink/ink913.xml"/><Relationship Id="rId15" Type="http://schemas.openxmlformats.org/officeDocument/2006/relationships/customXml" Target="../ink/ink778.xml"/><Relationship Id="rId149" Type="http://schemas.openxmlformats.org/officeDocument/2006/relationships/customXml" Target="../ink/ink912.xml"/><Relationship Id="rId148" Type="http://schemas.openxmlformats.org/officeDocument/2006/relationships/customXml" Target="../ink/ink911.xml"/><Relationship Id="rId147" Type="http://schemas.openxmlformats.org/officeDocument/2006/relationships/customXml" Target="../ink/ink910.xml"/><Relationship Id="rId146" Type="http://schemas.openxmlformats.org/officeDocument/2006/relationships/customXml" Target="../ink/ink909.xml"/><Relationship Id="rId145" Type="http://schemas.openxmlformats.org/officeDocument/2006/relationships/customXml" Target="../ink/ink908.xml"/><Relationship Id="rId144" Type="http://schemas.openxmlformats.org/officeDocument/2006/relationships/customXml" Target="../ink/ink907.xml"/><Relationship Id="rId143" Type="http://schemas.openxmlformats.org/officeDocument/2006/relationships/customXml" Target="../ink/ink906.xml"/><Relationship Id="rId142" Type="http://schemas.openxmlformats.org/officeDocument/2006/relationships/customXml" Target="../ink/ink905.xml"/><Relationship Id="rId141" Type="http://schemas.openxmlformats.org/officeDocument/2006/relationships/customXml" Target="../ink/ink904.xml"/><Relationship Id="rId140" Type="http://schemas.openxmlformats.org/officeDocument/2006/relationships/customXml" Target="../ink/ink903.xml"/><Relationship Id="rId14" Type="http://schemas.openxmlformats.org/officeDocument/2006/relationships/customXml" Target="../ink/ink777.xml"/><Relationship Id="rId139" Type="http://schemas.openxmlformats.org/officeDocument/2006/relationships/customXml" Target="../ink/ink902.xml"/><Relationship Id="rId138" Type="http://schemas.openxmlformats.org/officeDocument/2006/relationships/customXml" Target="../ink/ink901.xml"/><Relationship Id="rId137" Type="http://schemas.openxmlformats.org/officeDocument/2006/relationships/customXml" Target="../ink/ink900.xml"/><Relationship Id="rId136" Type="http://schemas.openxmlformats.org/officeDocument/2006/relationships/customXml" Target="../ink/ink899.xml"/><Relationship Id="rId135" Type="http://schemas.openxmlformats.org/officeDocument/2006/relationships/customXml" Target="../ink/ink898.xml"/><Relationship Id="rId134" Type="http://schemas.openxmlformats.org/officeDocument/2006/relationships/customXml" Target="../ink/ink897.xml"/><Relationship Id="rId133" Type="http://schemas.openxmlformats.org/officeDocument/2006/relationships/customXml" Target="../ink/ink896.xml"/><Relationship Id="rId132" Type="http://schemas.openxmlformats.org/officeDocument/2006/relationships/customXml" Target="../ink/ink895.xml"/><Relationship Id="rId131" Type="http://schemas.openxmlformats.org/officeDocument/2006/relationships/customXml" Target="../ink/ink894.xml"/><Relationship Id="rId130" Type="http://schemas.openxmlformats.org/officeDocument/2006/relationships/customXml" Target="../ink/ink893.xml"/><Relationship Id="rId13" Type="http://schemas.openxmlformats.org/officeDocument/2006/relationships/customXml" Target="../ink/ink776.xml"/><Relationship Id="rId129" Type="http://schemas.openxmlformats.org/officeDocument/2006/relationships/customXml" Target="../ink/ink892.xml"/><Relationship Id="rId128" Type="http://schemas.openxmlformats.org/officeDocument/2006/relationships/customXml" Target="../ink/ink891.xml"/><Relationship Id="rId127" Type="http://schemas.openxmlformats.org/officeDocument/2006/relationships/customXml" Target="../ink/ink890.xml"/><Relationship Id="rId126" Type="http://schemas.openxmlformats.org/officeDocument/2006/relationships/customXml" Target="../ink/ink889.xml"/><Relationship Id="rId125" Type="http://schemas.openxmlformats.org/officeDocument/2006/relationships/customXml" Target="../ink/ink888.xml"/><Relationship Id="rId124" Type="http://schemas.openxmlformats.org/officeDocument/2006/relationships/customXml" Target="../ink/ink887.xml"/><Relationship Id="rId123" Type="http://schemas.openxmlformats.org/officeDocument/2006/relationships/customXml" Target="../ink/ink886.xml"/><Relationship Id="rId122" Type="http://schemas.openxmlformats.org/officeDocument/2006/relationships/customXml" Target="../ink/ink885.xml"/><Relationship Id="rId121" Type="http://schemas.openxmlformats.org/officeDocument/2006/relationships/customXml" Target="../ink/ink884.xml"/><Relationship Id="rId120" Type="http://schemas.openxmlformats.org/officeDocument/2006/relationships/customXml" Target="../ink/ink883.xml"/><Relationship Id="rId12" Type="http://schemas.openxmlformats.org/officeDocument/2006/relationships/customXml" Target="../ink/ink775.xml"/><Relationship Id="rId119" Type="http://schemas.openxmlformats.org/officeDocument/2006/relationships/customXml" Target="../ink/ink882.xml"/><Relationship Id="rId118" Type="http://schemas.openxmlformats.org/officeDocument/2006/relationships/customXml" Target="../ink/ink881.xml"/><Relationship Id="rId117" Type="http://schemas.openxmlformats.org/officeDocument/2006/relationships/customXml" Target="../ink/ink880.xml"/><Relationship Id="rId116" Type="http://schemas.openxmlformats.org/officeDocument/2006/relationships/customXml" Target="../ink/ink879.xml"/><Relationship Id="rId115" Type="http://schemas.openxmlformats.org/officeDocument/2006/relationships/customXml" Target="../ink/ink878.xml"/><Relationship Id="rId114" Type="http://schemas.openxmlformats.org/officeDocument/2006/relationships/customXml" Target="../ink/ink877.xml"/><Relationship Id="rId113" Type="http://schemas.openxmlformats.org/officeDocument/2006/relationships/customXml" Target="../ink/ink876.xml"/><Relationship Id="rId112" Type="http://schemas.openxmlformats.org/officeDocument/2006/relationships/customXml" Target="../ink/ink875.xml"/><Relationship Id="rId111" Type="http://schemas.openxmlformats.org/officeDocument/2006/relationships/customXml" Target="../ink/ink874.xml"/><Relationship Id="rId110" Type="http://schemas.openxmlformats.org/officeDocument/2006/relationships/customXml" Target="../ink/ink873.xml"/><Relationship Id="rId11" Type="http://schemas.openxmlformats.org/officeDocument/2006/relationships/customXml" Target="../ink/ink774.xml"/><Relationship Id="rId109" Type="http://schemas.openxmlformats.org/officeDocument/2006/relationships/customXml" Target="../ink/ink872.xml"/><Relationship Id="rId108" Type="http://schemas.openxmlformats.org/officeDocument/2006/relationships/customXml" Target="../ink/ink871.xml"/><Relationship Id="rId107" Type="http://schemas.openxmlformats.org/officeDocument/2006/relationships/customXml" Target="../ink/ink870.xml"/><Relationship Id="rId106" Type="http://schemas.openxmlformats.org/officeDocument/2006/relationships/customXml" Target="../ink/ink869.xml"/><Relationship Id="rId105" Type="http://schemas.openxmlformats.org/officeDocument/2006/relationships/customXml" Target="../ink/ink868.xml"/><Relationship Id="rId104" Type="http://schemas.openxmlformats.org/officeDocument/2006/relationships/customXml" Target="../ink/ink867.xml"/><Relationship Id="rId103" Type="http://schemas.openxmlformats.org/officeDocument/2006/relationships/customXml" Target="../ink/ink866.xml"/><Relationship Id="rId102" Type="http://schemas.openxmlformats.org/officeDocument/2006/relationships/customXml" Target="../ink/ink865.xml"/><Relationship Id="rId101" Type="http://schemas.openxmlformats.org/officeDocument/2006/relationships/customXml" Target="../ink/ink864.xml"/><Relationship Id="rId100" Type="http://schemas.openxmlformats.org/officeDocument/2006/relationships/customXml" Target="../ink/ink863.xml"/><Relationship Id="rId10" Type="http://schemas.openxmlformats.org/officeDocument/2006/relationships/customXml" Target="../ink/ink773.xml"/><Relationship Id="rId1" Type="http://schemas.openxmlformats.org/officeDocument/2006/relationships/customXml" Target="../ink/ink76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customXml" Target="../ink/ink993.xml"/><Relationship Id="rId8" Type="http://schemas.openxmlformats.org/officeDocument/2006/relationships/customXml" Target="../ink/ink992.xml"/><Relationship Id="rId7" Type="http://schemas.openxmlformats.org/officeDocument/2006/relationships/customXml" Target="../ink/ink991.xml"/><Relationship Id="rId6" Type="http://schemas.openxmlformats.org/officeDocument/2006/relationships/customXml" Target="../ink/ink990.xml"/><Relationship Id="rId5" Type="http://schemas.openxmlformats.org/officeDocument/2006/relationships/customXml" Target="../ink/ink989.xml"/><Relationship Id="rId4" Type="http://schemas.openxmlformats.org/officeDocument/2006/relationships/customXml" Target="../ink/ink988.xml"/><Relationship Id="rId3" Type="http://schemas.openxmlformats.org/officeDocument/2006/relationships/customXml" Target="../ink/ink987.xml"/><Relationship Id="rId29" Type="http://schemas.openxmlformats.org/officeDocument/2006/relationships/slideLayout" Target="../slideLayouts/slideLayout12.xml"/><Relationship Id="rId28" Type="http://schemas.openxmlformats.org/officeDocument/2006/relationships/customXml" Target="../ink/ink1012.xml"/><Relationship Id="rId27" Type="http://schemas.openxmlformats.org/officeDocument/2006/relationships/customXml" Target="../ink/ink1011.xml"/><Relationship Id="rId26" Type="http://schemas.openxmlformats.org/officeDocument/2006/relationships/customXml" Target="../ink/ink1010.xml"/><Relationship Id="rId25" Type="http://schemas.openxmlformats.org/officeDocument/2006/relationships/customXml" Target="../ink/ink1009.xml"/><Relationship Id="rId24" Type="http://schemas.openxmlformats.org/officeDocument/2006/relationships/customXml" Target="../ink/ink1008.xml"/><Relationship Id="rId23" Type="http://schemas.openxmlformats.org/officeDocument/2006/relationships/customXml" Target="../ink/ink1007.xml"/><Relationship Id="rId22" Type="http://schemas.openxmlformats.org/officeDocument/2006/relationships/customXml" Target="../ink/ink1006.xml"/><Relationship Id="rId21" Type="http://schemas.openxmlformats.org/officeDocument/2006/relationships/customXml" Target="../ink/ink1005.xml"/><Relationship Id="rId20" Type="http://schemas.openxmlformats.org/officeDocument/2006/relationships/customXml" Target="../ink/ink1004.xml"/><Relationship Id="rId2" Type="http://schemas.openxmlformats.org/officeDocument/2006/relationships/customXml" Target="../ink/ink986.xml"/><Relationship Id="rId19" Type="http://schemas.openxmlformats.org/officeDocument/2006/relationships/customXml" Target="../ink/ink1003.xml"/><Relationship Id="rId18" Type="http://schemas.openxmlformats.org/officeDocument/2006/relationships/customXml" Target="../ink/ink1002.xml"/><Relationship Id="rId17" Type="http://schemas.openxmlformats.org/officeDocument/2006/relationships/customXml" Target="../ink/ink1001.xml"/><Relationship Id="rId16" Type="http://schemas.openxmlformats.org/officeDocument/2006/relationships/customXml" Target="../ink/ink1000.xml"/><Relationship Id="rId15" Type="http://schemas.openxmlformats.org/officeDocument/2006/relationships/customXml" Target="../ink/ink999.xml"/><Relationship Id="rId14" Type="http://schemas.openxmlformats.org/officeDocument/2006/relationships/customXml" Target="../ink/ink998.xml"/><Relationship Id="rId13" Type="http://schemas.openxmlformats.org/officeDocument/2006/relationships/customXml" Target="../ink/ink997.xml"/><Relationship Id="rId12" Type="http://schemas.openxmlformats.org/officeDocument/2006/relationships/customXml" Target="../ink/ink996.xml"/><Relationship Id="rId11" Type="http://schemas.openxmlformats.org/officeDocument/2006/relationships/customXml" Target="../ink/ink995.xml"/><Relationship Id="rId10" Type="http://schemas.openxmlformats.org/officeDocument/2006/relationships/customXml" Target="../ink/ink994.xml"/><Relationship Id="rId1" Type="http://schemas.openxmlformats.org/officeDocument/2006/relationships/customXml" Target="../ink/ink985.xml"/></Relationships>
</file>

<file path=ppt/slides/_rels/slide2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111.xml"/><Relationship Id="rId98" Type="http://schemas.openxmlformats.org/officeDocument/2006/relationships/customXml" Target="../ink/ink1110.xml"/><Relationship Id="rId97" Type="http://schemas.openxmlformats.org/officeDocument/2006/relationships/customXml" Target="../ink/ink1109.xml"/><Relationship Id="rId96" Type="http://schemas.openxmlformats.org/officeDocument/2006/relationships/customXml" Target="../ink/ink1108.xml"/><Relationship Id="rId95" Type="http://schemas.openxmlformats.org/officeDocument/2006/relationships/customXml" Target="../ink/ink1107.xml"/><Relationship Id="rId94" Type="http://schemas.openxmlformats.org/officeDocument/2006/relationships/customXml" Target="../ink/ink1106.xml"/><Relationship Id="rId93" Type="http://schemas.openxmlformats.org/officeDocument/2006/relationships/customXml" Target="../ink/ink1105.xml"/><Relationship Id="rId92" Type="http://schemas.openxmlformats.org/officeDocument/2006/relationships/customXml" Target="../ink/ink1104.xml"/><Relationship Id="rId91" Type="http://schemas.openxmlformats.org/officeDocument/2006/relationships/customXml" Target="../ink/ink1103.xml"/><Relationship Id="rId90" Type="http://schemas.openxmlformats.org/officeDocument/2006/relationships/customXml" Target="../ink/ink1102.xml"/><Relationship Id="rId9" Type="http://schemas.openxmlformats.org/officeDocument/2006/relationships/customXml" Target="../ink/ink1021.xml"/><Relationship Id="rId89" Type="http://schemas.openxmlformats.org/officeDocument/2006/relationships/customXml" Target="../ink/ink1101.xml"/><Relationship Id="rId88" Type="http://schemas.openxmlformats.org/officeDocument/2006/relationships/customXml" Target="../ink/ink1100.xml"/><Relationship Id="rId87" Type="http://schemas.openxmlformats.org/officeDocument/2006/relationships/customXml" Target="../ink/ink1099.xml"/><Relationship Id="rId86" Type="http://schemas.openxmlformats.org/officeDocument/2006/relationships/customXml" Target="../ink/ink1098.xml"/><Relationship Id="rId85" Type="http://schemas.openxmlformats.org/officeDocument/2006/relationships/customXml" Target="../ink/ink1097.xml"/><Relationship Id="rId84" Type="http://schemas.openxmlformats.org/officeDocument/2006/relationships/customXml" Target="../ink/ink1096.xml"/><Relationship Id="rId83" Type="http://schemas.openxmlformats.org/officeDocument/2006/relationships/customXml" Target="../ink/ink1095.xml"/><Relationship Id="rId82" Type="http://schemas.openxmlformats.org/officeDocument/2006/relationships/customXml" Target="../ink/ink1094.xml"/><Relationship Id="rId81" Type="http://schemas.openxmlformats.org/officeDocument/2006/relationships/customXml" Target="../ink/ink1093.xml"/><Relationship Id="rId80" Type="http://schemas.openxmlformats.org/officeDocument/2006/relationships/customXml" Target="../ink/ink1092.xml"/><Relationship Id="rId8" Type="http://schemas.openxmlformats.org/officeDocument/2006/relationships/customXml" Target="../ink/ink1020.xml"/><Relationship Id="rId79" Type="http://schemas.openxmlformats.org/officeDocument/2006/relationships/customXml" Target="../ink/ink1091.xml"/><Relationship Id="rId78" Type="http://schemas.openxmlformats.org/officeDocument/2006/relationships/customXml" Target="../ink/ink1090.xml"/><Relationship Id="rId77" Type="http://schemas.openxmlformats.org/officeDocument/2006/relationships/customXml" Target="../ink/ink1089.xml"/><Relationship Id="rId76" Type="http://schemas.openxmlformats.org/officeDocument/2006/relationships/customXml" Target="../ink/ink1088.xml"/><Relationship Id="rId75" Type="http://schemas.openxmlformats.org/officeDocument/2006/relationships/customXml" Target="../ink/ink1087.xml"/><Relationship Id="rId74" Type="http://schemas.openxmlformats.org/officeDocument/2006/relationships/customXml" Target="../ink/ink1086.xml"/><Relationship Id="rId73" Type="http://schemas.openxmlformats.org/officeDocument/2006/relationships/customXml" Target="../ink/ink1085.xml"/><Relationship Id="rId72" Type="http://schemas.openxmlformats.org/officeDocument/2006/relationships/customXml" Target="../ink/ink1084.xml"/><Relationship Id="rId71" Type="http://schemas.openxmlformats.org/officeDocument/2006/relationships/customXml" Target="../ink/ink1083.xml"/><Relationship Id="rId70" Type="http://schemas.openxmlformats.org/officeDocument/2006/relationships/customXml" Target="../ink/ink1082.xml"/><Relationship Id="rId7" Type="http://schemas.openxmlformats.org/officeDocument/2006/relationships/customXml" Target="../ink/ink1019.xml"/><Relationship Id="rId69" Type="http://schemas.openxmlformats.org/officeDocument/2006/relationships/customXml" Target="../ink/ink1081.xml"/><Relationship Id="rId68" Type="http://schemas.openxmlformats.org/officeDocument/2006/relationships/customXml" Target="../ink/ink1080.xml"/><Relationship Id="rId67" Type="http://schemas.openxmlformats.org/officeDocument/2006/relationships/customXml" Target="../ink/ink1079.xml"/><Relationship Id="rId66" Type="http://schemas.openxmlformats.org/officeDocument/2006/relationships/customXml" Target="../ink/ink1078.xml"/><Relationship Id="rId65" Type="http://schemas.openxmlformats.org/officeDocument/2006/relationships/customXml" Target="../ink/ink1077.xml"/><Relationship Id="rId64" Type="http://schemas.openxmlformats.org/officeDocument/2006/relationships/customXml" Target="../ink/ink1076.xml"/><Relationship Id="rId63" Type="http://schemas.openxmlformats.org/officeDocument/2006/relationships/customXml" Target="../ink/ink1075.xml"/><Relationship Id="rId62" Type="http://schemas.openxmlformats.org/officeDocument/2006/relationships/customXml" Target="../ink/ink1074.xml"/><Relationship Id="rId61" Type="http://schemas.openxmlformats.org/officeDocument/2006/relationships/customXml" Target="../ink/ink1073.xml"/><Relationship Id="rId60" Type="http://schemas.openxmlformats.org/officeDocument/2006/relationships/customXml" Target="../ink/ink1072.xml"/><Relationship Id="rId6" Type="http://schemas.openxmlformats.org/officeDocument/2006/relationships/customXml" Target="../ink/ink1018.xml"/><Relationship Id="rId59" Type="http://schemas.openxmlformats.org/officeDocument/2006/relationships/customXml" Target="../ink/ink1071.xml"/><Relationship Id="rId58" Type="http://schemas.openxmlformats.org/officeDocument/2006/relationships/customXml" Target="../ink/ink1070.xml"/><Relationship Id="rId57" Type="http://schemas.openxmlformats.org/officeDocument/2006/relationships/customXml" Target="../ink/ink1069.xml"/><Relationship Id="rId56" Type="http://schemas.openxmlformats.org/officeDocument/2006/relationships/customXml" Target="../ink/ink1068.xml"/><Relationship Id="rId55" Type="http://schemas.openxmlformats.org/officeDocument/2006/relationships/customXml" Target="../ink/ink1067.xml"/><Relationship Id="rId54" Type="http://schemas.openxmlformats.org/officeDocument/2006/relationships/customXml" Target="../ink/ink1066.xml"/><Relationship Id="rId53" Type="http://schemas.openxmlformats.org/officeDocument/2006/relationships/customXml" Target="../ink/ink1065.xml"/><Relationship Id="rId52" Type="http://schemas.openxmlformats.org/officeDocument/2006/relationships/customXml" Target="../ink/ink1064.xml"/><Relationship Id="rId51" Type="http://schemas.openxmlformats.org/officeDocument/2006/relationships/customXml" Target="../ink/ink1063.xml"/><Relationship Id="rId50" Type="http://schemas.openxmlformats.org/officeDocument/2006/relationships/customXml" Target="../ink/ink1062.xml"/><Relationship Id="rId5" Type="http://schemas.openxmlformats.org/officeDocument/2006/relationships/customXml" Target="../ink/ink1017.xml"/><Relationship Id="rId49" Type="http://schemas.openxmlformats.org/officeDocument/2006/relationships/customXml" Target="../ink/ink1061.xml"/><Relationship Id="rId48" Type="http://schemas.openxmlformats.org/officeDocument/2006/relationships/customXml" Target="../ink/ink1060.xml"/><Relationship Id="rId47" Type="http://schemas.openxmlformats.org/officeDocument/2006/relationships/customXml" Target="../ink/ink1059.xml"/><Relationship Id="rId46" Type="http://schemas.openxmlformats.org/officeDocument/2006/relationships/customXml" Target="../ink/ink1058.xml"/><Relationship Id="rId45" Type="http://schemas.openxmlformats.org/officeDocument/2006/relationships/customXml" Target="../ink/ink1057.xml"/><Relationship Id="rId44" Type="http://schemas.openxmlformats.org/officeDocument/2006/relationships/customXml" Target="../ink/ink1056.xml"/><Relationship Id="rId43" Type="http://schemas.openxmlformats.org/officeDocument/2006/relationships/customXml" Target="../ink/ink1055.xml"/><Relationship Id="rId42" Type="http://schemas.openxmlformats.org/officeDocument/2006/relationships/customXml" Target="../ink/ink1054.xml"/><Relationship Id="rId41" Type="http://schemas.openxmlformats.org/officeDocument/2006/relationships/customXml" Target="../ink/ink1053.xml"/><Relationship Id="rId40" Type="http://schemas.openxmlformats.org/officeDocument/2006/relationships/customXml" Target="../ink/ink1052.xml"/><Relationship Id="rId4" Type="http://schemas.openxmlformats.org/officeDocument/2006/relationships/customXml" Target="../ink/ink1016.xml"/><Relationship Id="rId39" Type="http://schemas.openxmlformats.org/officeDocument/2006/relationships/customXml" Target="../ink/ink1051.xml"/><Relationship Id="rId38" Type="http://schemas.openxmlformats.org/officeDocument/2006/relationships/customXml" Target="../ink/ink1050.xml"/><Relationship Id="rId37" Type="http://schemas.openxmlformats.org/officeDocument/2006/relationships/customXml" Target="../ink/ink1049.xml"/><Relationship Id="rId36" Type="http://schemas.openxmlformats.org/officeDocument/2006/relationships/customXml" Target="../ink/ink1048.xml"/><Relationship Id="rId35" Type="http://schemas.openxmlformats.org/officeDocument/2006/relationships/customXml" Target="../ink/ink1047.xml"/><Relationship Id="rId34" Type="http://schemas.openxmlformats.org/officeDocument/2006/relationships/customXml" Target="../ink/ink1046.xml"/><Relationship Id="rId33" Type="http://schemas.openxmlformats.org/officeDocument/2006/relationships/customXml" Target="../ink/ink1045.xml"/><Relationship Id="rId32" Type="http://schemas.openxmlformats.org/officeDocument/2006/relationships/customXml" Target="../ink/ink1044.xml"/><Relationship Id="rId31" Type="http://schemas.openxmlformats.org/officeDocument/2006/relationships/customXml" Target="../ink/ink1043.xml"/><Relationship Id="rId30" Type="http://schemas.openxmlformats.org/officeDocument/2006/relationships/customXml" Target="../ink/ink1042.xml"/><Relationship Id="rId3" Type="http://schemas.openxmlformats.org/officeDocument/2006/relationships/customXml" Target="../ink/ink1015.xml"/><Relationship Id="rId29" Type="http://schemas.openxmlformats.org/officeDocument/2006/relationships/customXml" Target="../ink/ink1041.xml"/><Relationship Id="rId28" Type="http://schemas.openxmlformats.org/officeDocument/2006/relationships/customXml" Target="../ink/ink1040.xml"/><Relationship Id="rId275" Type="http://schemas.openxmlformats.org/officeDocument/2006/relationships/slideLayout" Target="../slideLayouts/slideLayout12.xml"/><Relationship Id="rId274" Type="http://schemas.openxmlformats.org/officeDocument/2006/relationships/customXml" Target="../ink/ink1286.xml"/><Relationship Id="rId273" Type="http://schemas.openxmlformats.org/officeDocument/2006/relationships/customXml" Target="../ink/ink1285.xml"/><Relationship Id="rId272" Type="http://schemas.openxmlformats.org/officeDocument/2006/relationships/customXml" Target="../ink/ink1284.xml"/><Relationship Id="rId271" Type="http://schemas.openxmlformats.org/officeDocument/2006/relationships/customXml" Target="../ink/ink1283.xml"/><Relationship Id="rId270" Type="http://schemas.openxmlformats.org/officeDocument/2006/relationships/customXml" Target="../ink/ink1282.xml"/><Relationship Id="rId27" Type="http://schemas.openxmlformats.org/officeDocument/2006/relationships/customXml" Target="../ink/ink1039.xml"/><Relationship Id="rId269" Type="http://schemas.openxmlformats.org/officeDocument/2006/relationships/customXml" Target="../ink/ink1281.xml"/><Relationship Id="rId268" Type="http://schemas.openxmlformats.org/officeDocument/2006/relationships/customXml" Target="../ink/ink1280.xml"/><Relationship Id="rId267" Type="http://schemas.openxmlformats.org/officeDocument/2006/relationships/customXml" Target="../ink/ink1279.xml"/><Relationship Id="rId266" Type="http://schemas.openxmlformats.org/officeDocument/2006/relationships/customXml" Target="../ink/ink1278.xml"/><Relationship Id="rId265" Type="http://schemas.openxmlformats.org/officeDocument/2006/relationships/customXml" Target="../ink/ink1277.xml"/><Relationship Id="rId264" Type="http://schemas.openxmlformats.org/officeDocument/2006/relationships/customXml" Target="../ink/ink1276.xml"/><Relationship Id="rId263" Type="http://schemas.openxmlformats.org/officeDocument/2006/relationships/customXml" Target="../ink/ink1275.xml"/><Relationship Id="rId262" Type="http://schemas.openxmlformats.org/officeDocument/2006/relationships/customXml" Target="../ink/ink1274.xml"/><Relationship Id="rId261" Type="http://schemas.openxmlformats.org/officeDocument/2006/relationships/customXml" Target="../ink/ink1273.xml"/><Relationship Id="rId260" Type="http://schemas.openxmlformats.org/officeDocument/2006/relationships/customXml" Target="../ink/ink1272.xml"/><Relationship Id="rId26" Type="http://schemas.openxmlformats.org/officeDocument/2006/relationships/customXml" Target="../ink/ink1038.xml"/><Relationship Id="rId259" Type="http://schemas.openxmlformats.org/officeDocument/2006/relationships/customXml" Target="../ink/ink1271.xml"/><Relationship Id="rId258" Type="http://schemas.openxmlformats.org/officeDocument/2006/relationships/customXml" Target="../ink/ink1270.xml"/><Relationship Id="rId257" Type="http://schemas.openxmlformats.org/officeDocument/2006/relationships/customXml" Target="../ink/ink1269.xml"/><Relationship Id="rId256" Type="http://schemas.openxmlformats.org/officeDocument/2006/relationships/customXml" Target="../ink/ink1268.xml"/><Relationship Id="rId255" Type="http://schemas.openxmlformats.org/officeDocument/2006/relationships/customXml" Target="../ink/ink1267.xml"/><Relationship Id="rId254" Type="http://schemas.openxmlformats.org/officeDocument/2006/relationships/customXml" Target="../ink/ink1266.xml"/><Relationship Id="rId253" Type="http://schemas.openxmlformats.org/officeDocument/2006/relationships/customXml" Target="../ink/ink1265.xml"/><Relationship Id="rId252" Type="http://schemas.openxmlformats.org/officeDocument/2006/relationships/customXml" Target="../ink/ink1264.xml"/><Relationship Id="rId251" Type="http://schemas.openxmlformats.org/officeDocument/2006/relationships/customXml" Target="../ink/ink1263.xml"/><Relationship Id="rId250" Type="http://schemas.openxmlformats.org/officeDocument/2006/relationships/customXml" Target="../ink/ink1262.xml"/><Relationship Id="rId25" Type="http://schemas.openxmlformats.org/officeDocument/2006/relationships/customXml" Target="../ink/ink1037.xml"/><Relationship Id="rId249" Type="http://schemas.openxmlformats.org/officeDocument/2006/relationships/customXml" Target="../ink/ink1261.xml"/><Relationship Id="rId248" Type="http://schemas.openxmlformats.org/officeDocument/2006/relationships/customXml" Target="../ink/ink1260.xml"/><Relationship Id="rId247" Type="http://schemas.openxmlformats.org/officeDocument/2006/relationships/customXml" Target="../ink/ink1259.xml"/><Relationship Id="rId246" Type="http://schemas.openxmlformats.org/officeDocument/2006/relationships/customXml" Target="../ink/ink1258.xml"/><Relationship Id="rId245" Type="http://schemas.openxmlformats.org/officeDocument/2006/relationships/customXml" Target="../ink/ink1257.xml"/><Relationship Id="rId244" Type="http://schemas.openxmlformats.org/officeDocument/2006/relationships/customXml" Target="../ink/ink1256.xml"/><Relationship Id="rId243" Type="http://schemas.openxmlformats.org/officeDocument/2006/relationships/customXml" Target="../ink/ink1255.xml"/><Relationship Id="rId242" Type="http://schemas.openxmlformats.org/officeDocument/2006/relationships/customXml" Target="../ink/ink1254.xml"/><Relationship Id="rId241" Type="http://schemas.openxmlformats.org/officeDocument/2006/relationships/customXml" Target="../ink/ink1253.xml"/><Relationship Id="rId240" Type="http://schemas.openxmlformats.org/officeDocument/2006/relationships/customXml" Target="../ink/ink1252.xml"/><Relationship Id="rId24" Type="http://schemas.openxmlformats.org/officeDocument/2006/relationships/customXml" Target="../ink/ink1036.xml"/><Relationship Id="rId239" Type="http://schemas.openxmlformats.org/officeDocument/2006/relationships/customXml" Target="../ink/ink1251.xml"/><Relationship Id="rId238" Type="http://schemas.openxmlformats.org/officeDocument/2006/relationships/customXml" Target="../ink/ink1250.xml"/><Relationship Id="rId237" Type="http://schemas.openxmlformats.org/officeDocument/2006/relationships/customXml" Target="../ink/ink1249.xml"/><Relationship Id="rId236" Type="http://schemas.openxmlformats.org/officeDocument/2006/relationships/customXml" Target="../ink/ink1248.xml"/><Relationship Id="rId235" Type="http://schemas.openxmlformats.org/officeDocument/2006/relationships/customXml" Target="../ink/ink1247.xml"/><Relationship Id="rId234" Type="http://schemas.openxmlformats.org/officeDocument/2006/relationships/customXml" Target="../ink/ink1246.xml"/><Relationship Id="rId233" Type="http://schemas.openxmlformats.org/officeDocument/2006/relationships/customXml" Target="../ink/ink1245.xml"/><Relationship Id="rId232" Type="http://schemas.openxmlformats.org/officeDocument/2006/relationships/customXml" Target="../ink/ink1244.xml"/><Relationship Id="rId231" Type="http://schemas.openxmlformats.org/officeDocument/2006/relationships/customXml" Target="../ink/ink1243.xml"/><Relationship Id="rId230" Type="http://schemas.openxmlformats.org/officeDocument/2006/relationships/customXml" Target="../ink/ink1242.xml"/><Relationship Id="rId23" Type="http://schemas.openxmlformats.org/officeDocument/2006/relationships/customXml" Target="../ink/ink1035.xml"/><Relationship Id="rId229" Type="http://schemas.openxmlformats.org/officeDocument/2006/relationships/customXml" Target="../ink/ink1241.xml"/><Relationship Id="rId228" Type="http://schemas.openxmlformats.org/officeDocument/2006/relationships/customXml" Target="../ink/ink1240.xml"/><Relationship Id="rId227" Type="http://schemas.openxmlformats.org/officeDocument/2006/relationships/customXml" Target="../ink/ink1239.xml"/><Relationship Id="rId226" Type="http://schemas.openxmlformats.org/officeDocument/2006/relationships/customXml" Target="../ink/ink1238.xml"/><Relationship Id="rId225" Type="http://schemas.openxmlformats.org/officeDocument/2006/relationships/customXml" Target="../ink/ink1237.xml"/><Relationship Id="rId224" Type="http://schemas.openxmlformats.org/officeDocument/2006/relationships/customXml" Target="../ink/ink1236.xml"/><Relationship Id="rId223" Type="http://schemas.openxmlformats.org/officeDocument/2006/relationships/customXml" Target="../ink/ink1235.xml"/><Relationship Id="rId222" Type="http://schemas.openxmlformats.org/officeDocument/2006/relationships/customXml" Target="../ink/ink1234.xml"/><Relationship Id="rId221" Type="http://schemas.openxmlformats.org/officeDocument/2006/relationships/customXml" Target="../ink/ink1233.xml"/><Relationship Id="rId220" Type="http://schemas.openxmlformats.org/officeDocument/2006/relationships/customXml" Target="../ink/ink1232.xml"/><Relationship Id="rId22" Type="http://schemas.openxmlformats.org/officeDocument/2006/relationships/customXml" Target="../ink/ink1034.xml"/><Relationship Id="rId219" Type="http://schemas.openxmlformats.org/officeDocument/2006/relationships/customXml" Target="../ink/ink1231.xml"/><Relationship Id="rId218" Type="http://schemas.openxmlformats.org/officeDocument/2006/relationships/customXml" Target="../ink/ink1230.xml"/><Relationship Id="rId217" Type="http://schemas.openxmlformats.org/officeDocument/2006/relationships/customXml" Target="../ink/ink1229.xml"/><Relationship Id="rId216" Type="http://schemas.openxmlformats.org/officeDocument/2006/relationships/customXml" Target="../ink/ink1228.xml"/><Relationship Id="rId215" Type="http://schemas.openxmlformats.org/officeDocument/2006/relationships/customXml" Target="../ink/ink1227.xml"/><Relationship Id="rId214" Type="http://schemas.openxmlformats.org/officeDocument/2006/relationships/customXml" Target="../ink/ink1226.xml"/><Relationship Id="rId213" Type="http://schemas.openxmlformats.org/officeDocument/2006/relationships/customXml" Target="../ink/ink1225.xml"/><Relationship Id="rId212" Type="http://schemas.openxmlformats.org/officeDocument/2006/relationships/customXml" Target="../ink/ink1224.xml"/><Relationship Id="rId211" Type="http://schemas.openxmlformats.org/officeDocument/2006/relationships/customXml" Target="../ink/ink1223.xml"/><Relationship Id="rId210" Type="http://schemas.openxmlformats.org/officeDocument/2006/relationships/customXml" Target="../ink/ink1222.xml"/><Relationship Id="rId21" Type="http://schemas.openxmlformats.org/officeDocument/2006/relationships/customXml" Target="../ink/ink1033.xml"/><Relationship Id="rId209" Type="http://schemas.openxmlformats.org/officeDocument/2006/relationships/customXml" Target="../ink/ink1221.xml"/><Relationship Id="rId208" Type="http://schemas.openxmlformats.org/officeDocument/2006/relationships/customXml" Target="../ink/ink1220.xml"/><Relationship Id="rId207" Type="http://schemas.openxmlformats.org/officeDocument/2006/relationships/customXml" Target="../ink/ink1219.xml"/><Relationship Id="rId206" Type="http://schemas.openxmlformats.org/officeDocument/2006/relationships/customXml" Target="../ink/ink1218.xml"/><Relationship Id="rId205" Type="http://schemas.openxmlformats.org/officeDocument/2006/relationships/customXml" Target="../ink/ink1217.xml"/><Relationship Id="rId204" Type="http://schemas.openxmlformats.org/officeDocument/2006/relationships/customXml" Target="../ink/ink1216.xml"/><Relationship Id="rId203" Type="http://schemas.openxmlformats.org/officeDocument/2006/relationships/customXml" Target="../ink/ink1215.xml"/><Relationship Id="rId202" Type="http://schemas.openxmlformats.org/officeDocument/2006/relationships/customXml" Target="../ink/ink1214.xml"/><Relationship Id="rId201" Type="http://schemas.openxmlformats.org/officeDocument/2006/relationships/customXml" Target="../ink/ink1213.xml"/><Relationship Id="rId200" Type="http://schemas.openxmlformats.org/officeDocument/2006/relationships/customXml" Target="../ink/ink1212.xml"/><Relationship Id="rId20" Type="http://schemas.openxmlformats.org/officeDocument/2006/relationships/customXml" Target="../ink/ink1032.xml"/><Relationship Id="rId2" Type="http://schemas.openxmlformats.org/officeDocument/2006/relationships/customXml" Target="../ink/ink1014.xml"/><Relationship Id="rId199" Type="http://schemas.openxmlformats.org/officeDocument/2006/relationships/customXml" Target="../ink/ink1211.xml"/><Relationship Id="rId198" Type="http://schemas.openxmlformats.org/officeDocument/2006/relationships/customXml" Target="../ink/ink1210.xml"/><Relationship Id="rId197" Type="http://schemas.openxmlformats.org/officeDocument/2006/relationships/customXml" Target="../ink/ink1209.xml"/><Relationship Id="rId196" Type="http://schemas.openxmlformats.org/officeDocument/2006/relationships/customXml" Target="../ink/ink1208.xml"/><Relationship Id="rId195" Type="http://schemas.openxmlformats.org/officeDocument/2006/relationships/customXml" Target="../ink/ink1207.xml"/><Relationship Id="rId194" Type="http://schemas.openxmlformats.org/officeDocument/2006/relationships/customXml" Target="../ink/ink1206.xml"/><Relationship Id="rId193" Type="http://schemas.openxmlformats.org/officeDocument/2006/relationships/customXml" Target="../ink/ink1205.xml"/><Relationship Id="rId192" Type="http://schemas.openxmlformats.org/officeDocument/2006/relationships/customXml" Target="../ink/ink1204.xml"/><Relationship Id="rId191" Type="http://schemas.openxmlformats.org/officeDocument/2006/relationships/customXml" Target="../ink/ink1203.xml"/><Relationship Id="rId190" Type="http://schemas.openxmlformats.org/officeDocument/2006/relationships/customXml" Target="../ink/ink1202.xml"/><Relationship Id="rId19" Type="http://schemas.openxmlformats.org/officeDocument/2006/relationships/customXml" Target="../ink/ink1031.xml"/><Relationship Id="rId189" Type="http://schemas.openxmlformats.org/officeDocument/2006/relationships/customXml" Target="../ink/ink1201.xml"/><Relationship Id="rId188" Type="http://schemas.openxmlformats.org/officeDocument/2006/relationships/customXml" Target="../ink/ink1200.xml"/><Relationship Id="rId187" Type="http://schemas.openxmlformats.org/officeDocument/2006/relationships/customXml" Target="../ink/ink1199.xml"/><Relationship Id="rId186" Type="http://schemas.openxmlformats.org/officeDocument/2006/relationships/customXml" Target="../ink/ink1198.xml"/><Relationship Id="rId185" Type="http://schemas.openxmlformats.org/officeDocument/2006/relationships/customXml" Target="../ink/ink1197.xml"/><Relationship Id="rId184" Type="http://schemas.openxmlformats.org/officeDocument/2006/relationships/customXml" Target="../ink/ink1196.xml"/><Relationship Id="rId183" Type="http://schemas.openxmlformats.org/officeDocument/2006/relationships/customXml" Target="../ink/ink1195.xml"/><Relationship Id="rId182" Type="http://schemas.openxmlformats.org/officeDocument/2006/relationships/customXml" Target="../ink/ink1194.xml"/><Relationship Id="rId181" Type="http://schemas.openxmlformats.org/officeDocument/2006/relationships/customXml" Target="../ink/ink1193.xml"/><Relationship Id="rId180" Type="http://schemas.openxmlformats.org/officeDocument/2006/relationships/customXml" Target="../ink/ink1192.xml"/><Relationship Id="rId18" Type="http://schemas.openxmlformats.org/officeDocument/2006/relationships/customXml" Target="../ink/ink1030.xml"/><Relationship Id="rId179" Type="http://schemas.openxmlformats.org/officeDocument/2006/relationships/customXml" Target="../ink/ink1191.xml"/><Relationship Id="rId178" Type="http://schemas.openxmlformats.org/officeDocument/2006/relationships/customXml" Target="../ink/ink1190.xml"/><Relationship Id="rId177" Type="http://schemas.openxmlformats.org/officeDocument/2006/relationships/customXml" Target="../ink/ink1189.xml"/><Relationship Id="rId176" Type="http://schemas.openxmlformats.org/officeDocument/2006/relationships/customXml" Target="../ink/ink1188.xml"/><Relationship Id="rId175" Type="http://schemas.openxmlformats.org/officeDocument/2006/relationships/customXml" Target="../ink/ink1187.xml"/><Relationship Id="rId174" Type="http://schemas.openxmlformats.org/officeDocument/2006/relationships/customXml" Target="../ink/ink1186.xml"/><Relationship Id="rId173" Type="http://schemas.openxmlformats.org/officeDocument/2006/relationships/customXml" Target="../ink/ink1185.xml"/><Relationship Id="rId172" Type="http://schemas.openxmlformats.org/officeDocument/2006/relationships/customXml" Target="../ink/ink1184.xml"/><Relationship Id="rId171" Type="http://schemas.openxmlformats.org/officeDocument/2006/relationships/customXml" Target="../ink/ink1183.xml"/><Relationship Id="rId170" Type="http://schemas.openxmlformats.org/officeDocument/2006/relationships/customXml" Target="../ink/ink1182.xml"/><Relationship Id="rId17" Type="http://schemas.openxmlformats.org/officeDocument/2006/relationships/customXml" Target="../ink/ink1029.xml"/><Relationship Id="rId169" Type="http://schemas.openxmlformats.org/officeDocument/2006/relationships/customXml" Target="../ink/ink1181.xml"/><Relationship Id="rId168" Type="http://schemas.openxmlformats.org/officeDocument/2006/relationships/customXml" Target="../ink/ink1180.xml"/><Relationship Id="rId167" Type="http://schemas.openxmlformats.org/officeDocument/2006/relationships/customXml" Target="../ink/ink1179.xml"/><Relationship Id="rId166" Type="http://schemas.openxmlformats.org/officeDocument/2006/relationships/customXml" Target="../ink/ink1178.xml"/><Relationship Id="rId165" Type="http://schemas.openxmlformats.org/officeDocument/2006/relationships/customXml" Target="../ink/ink1177.xml"/><Relationship Id="rId164" Type="http://schemas.openxmlformats.org/officeDocument/2006/relationships/customXml" Target="../ink/ink1176.xml"/><Relationship Id="rId163" Type="http://schemas.openxmlformats.org/officeDocument/2006/relationships/customXml" Target="../ink/ink1175.xml"/><Relationship Id="rId162" Type="http://schemas.openxmlformats.org/officeDocument/2006/relationships/customXml" Target="../ink/ink1174.xml"/><Relationship Id="rId161" Type="http://schemas.openxmlformats.org/officeDocument/2006/relationships/customXml" Target="../ink/ink1173.xml"/><Relationship Id="rId160" Type="http://schemas.openxmlformats.org/officeDocument/2006/relationships/customXml" Target="../ink/ink1172.xml"/><Relationship Id="rId16" Type="http://schemas.openxmlformats.org/officeDocument/2006/relationships/customXml" Target="../ink/ink1028.xml"/><Relationship Id="rId159" Type="http://schemas.openxmlformats.org/officeDocument/2006/relationships/customXml" Target="../ink/ink1171.xml"/><Relationship Id="rId158" Type="http://schemas.openxmlformats.org/officeDocument/2006/relationships/customXml" Target="../ink/ink1170.xml"/><Relationship Id="rId157" Type="http://schemas.openxmlformats.org/officeDocument/2006/relationships/customXml" Target="../ink/ink1169.xml"/><Relationship Id="rId156" Type="http://schemas.openxmlformats.org/officeDocument/2006/relationships/customXml" Target="../ink/ink1168.xml"/><Relationship Id="rId155" Type="http://schemas.openxmlformats.org/officeDocument/2006/relationships/customXml" Target="../ink/ink1167.xml"/><Relationship Id="rId154" Type="http://schemas.openxmlformats.org/officeDocument/2006/relationships/customXml" Target="../ink/ink1166.xml"/><Relationship Id="rId153" Type="http://schemas.openxmlformats.org/officeDocument/2006/relationships/customXml" Target="../ink/ink1165.xml"/><Relationship Id="rId152" Type="http://schemas.openxmlformats.org/officeDocument/2006/relationships/customXml" Target="../ink/ink1164.xml"/><Relationship Id="rId151" Type="http://schemas.openxmlformats.org/officeDocument/2006/relationships/customXml" Target="../ink/ink1163.xml"/><Relationship Id="rId150" Type="http://schemas.openxmlformats.org/officeDocument/2006/relationships/customXml" Target="../ink/ink1162.xml"/><Relationship Id="rId15" Type="http://schemas.openxmlformats.org/officeDocument/2006/relationships/customXml" Target="../ink/ink1027.xml"/><Relationship Id="rId149" Type="http://schemas.openxmlformats.org/officeDocument/2006/relationships/customXml" Target="../ink/ink1161.xml"/><Relationship Id="rId148" Type="http://schemas.openxmlformats.org/officeDocument/2006/relationships/customXml" Target="../ink/ink1160.xml"/><Relationship Id="rId147" Type="http://schemas.openxmlformats.org/officeDocument/2006/relationships/customXml" Target="../ink/ink1159.xml"/><Relationship Id="rId146" Type="http://schemas.openxmlformats.org/officeDocument/2006/relationships/customXml" Target="../ink/ink1158.xml"/><Relationship Id="rId145" Type="http://schemas.openxmlformats.org/officeDocument/2006/relationships/customXml" Target="../ink/ink1157.xml"/><Relationship Id="rId144" Type="http://schemas.openxmlformats.org/officeDocument/2006/relationships/customXml" Target="../ink/ink1156.xml"/><Relationship Id="rId143" Type="http://schemas.openxmlformats.org/officeDocument/2006/relationships/customXml" Target="../ink/ink1155.xml"/><Relationship Id="rId142" Type="http://schemas.openxmlformats.org/officeDocument/2006/relationships/customXml" Target="../ink/ink1154.xml"/><Relationship Id="rId141" Type="http://schemas.openxmlformats.org/officeDocument/2006/relationships/customXml" Target="../ink/ink1153.xml"/><Relationship Id="rId140" Type="http://schemas.openxmlformats.org/officeDocument/2006/relationships/customXml" Target="../ink/ink1152.xml"/><Relationship Id="rId14" Type="http://schemas.openxmlformats.org/officeDocument/2006/relationships/customXml" Target="../ink/ink1026.xml"/><Relationship Id="rId139" Type="http://schemas.openxmlformats.org/officeDocument/2006/relationships/customXml" Target="../ink/ink1151.xml"/><Relationship Id="rId138" Type="http://schemas.openxmlformats.org/officeDocument/2006/relationships/customXml" Target="../ink/ink1150.xml"/><Relationship Id="rId137" Type="http://schemas.openxmlformats.org/officeDocument/2006/relationships/customXml" Target="../ink/ink1149.xml"/><Relationship Id="rId136" Type="http://schemas.openxmlformats.org/officeDocument/2006/relationships/customXml" Target="../ink/ink1148.xml"/><Relationship Id="rId135" Type="http://schemas.openxmlformats.org/officeDocument/2006/relationships/customXml" Target="../ink/ink1147.xml"/><Relationship Id="rId134" Type="http://schemas.openxmlformats.org/officeDocument/2006/relationships/customXml" Target="../ink/ink1146.xml"/><Relationship Id="rId133" Type="http://schemas.openxmlformats.org/officeDocument/2006/relationships/customXml" Target="../ink/ink1145.xml"/><Relationship Id="rId132" Type="http://schemas.openxmlformats.org/officeDocument/2006/relationships/customXml" Target="../ink/ink1144.xml"/><Relationship Id="rId131" Type="http://schemas.openxmlformats.org/officeDocument/2006/relationships/customXml" Target="../ink/ink1143.xml"/><Relationship Id="rId130" Type="http://schemas.openxmlformats.org/officeDocument/2006/relationships/customXml" Target="../ink/ink1142.xml"/><Relationship Id="rId13" Type="http://schemas.openxmlformats.org/officeDocument/2006/relationships/customXml" Target="../ink/ink1025.xml"/><Relationship Id="rId129" Type="http://schemas.openxmlformats.org/officeDocument/2006/relationships/customXml" Target="../ink/ink1141.xml"/><Relationship Id="rId128" Type="http://schemas.openxmlformats.org/officeDocument/2006/relationships/customXml" Target="../ink/ink1140.xml"/><Relationship Id="rId127" Type="http://schemas.openxmlformats.org/officeDocument/2006/relationships/customXml" Target="../ink/ink1139.xml"/><Relationship Id="rId126" Type="http://schemas.openxmlformats.org/officeDocument/2006/relationships/customXml" Target="../ink/ink1138.xml"/><Relationship Id="rId125" Type="http://schemas.openxmlformats.org/officeDocument/2006/relationships/customXml" Target="../ink/ink1137.xml"/><Relationship Id="rId124" Type="http://schemas.openxmlformats.org/officeDocument/2006/relationships/customXml" Target="../ink/ink1136.xml"/><Relationship Id="rId123" Type="http://schemas.openxmlformats.org/officeDocument/2006/relationships/customXml" Target="../ink/ink1135.xml"/><Relationship Id="rId122" Type="http://schemas.openxmlformats.org/officeDocument/2006/relationships/customXml" Target="../ink/ink1134.xml"/><Relationship Id="rId121" Type="http://schemas.openxmlformats.org/officeDocument/2006/relationships/customXml" Target="../ink/ink1133.xml"/><Relationship Id="rId120" Type="http://schemas.openxmlformats.org/officeDocument/2006/relationships/customXml" Target="../ink/ink1132.xml"/><Relationship Id="rId12" Type="http://schemas.openxmlformats.org/officeDocument/2006/relationships/customXml" Target="../ink/ink1024.xml"/><Relationship Id="rId119" Type="http://schemas.openxmlformats.org/officeDocument/2006/relationships/customXml" Target="../ink/ink1131.xml"/><Relationship Id="rId118" Type="http://schemas.openxmlformats.org/officeDocument/2006/relationships/customXml" Target="../ink/ink1130.xml"/><Relationship Id="rId117" Type="http://schemas.openxmlformats.org/officeDocument/2006/relationships/customXml" Target="../ink/ink1129.xml"/><Relationship Id="rId116" Type="http://schemas.openxmlformats.org/officeDocument/2006/relationships/customXml" Target="../ink/ink1128.xml"/><Relationship Id="rId115" Type="http://schemas.openxmlformats.org/officeDocument/2006/relationships/customXml" Target="../ink/ink1127.xml"/><Relationship Id="rId114" Type="http://schemas.openxmlformats.org/officeDocument/2006/relationships/customXml" Target="../ink/ink1126.xml"/><Relationship Id="rId113" Type="http://schemas.openxmlformats.org/officeDocument/2006/relationships/customXml" Target="../ink/ink1125.xml"/><Relationship Id="rId112" Type="http://schemas.openxmlformats.org/officeDocument/2006/relationships/customXml" Target="../ink/ink1124.xml"/><Relationship Id="rId111" Type="http://schemas.openxmlformats.org/officeDocument/2006/relationships/customXml" Target="../ink/ink1123.xml"/><Relationship Id="rId110" Type="http://schemas.openxmlformats.org/officeDocument/2006/relationships/customXml" Target="../ink/ink1122.xml"/><Relationship Id="rId11" Type="http://schemas.openxmlformats.org/officeDocument/2006/relationships/customXml" Target="../ink/ink1023.xml"/><Relationship Id="rId109" Type="http://schemas.openxmlformats.org/officeDocument/2006/relationships/customXml" Target="../ink/ink1121.xml"/><Relationship Id="rId108" Type="http://schemas.openxmlformats.org/officeDocument/2006/relationships/customXml" Target="../ink/ink1120.xml"/><Relationship Id="rId107" Type="http://schemas.openxmlformats.org/officeDocument/2006/relationships/customXml" Target="../ink/ink1119.xml"/><Relationship Id="rId106" Type="http://schemas.openxmlformats.org/officeDocument/2006/relationships/customXml" Target="../ink/ink1118.xml"/><Relationship Id="rId105" Type="http://schemas.openxmlformats.org/officeDocument/2006/relationships/customXml" Target="../ink/ink1117.xml"/><Relationship Id="rId104" Type="http://schemas.openxmlformats.org/officeDocument/2006/relationships/customXml" Target="../ink/ink1116.xml"/><Relationship Id="rId103" Type="http://schemas.openxmlformats.org/officeDocument/2006/relationships/customXml" Target="../ink/ink1115.xml"/><Relationship Id="rId102" Type="http://schemas.openxmlformats.org/officeDocument/2006/relationships/customXml" Target="../ink/ink1114.xml"/><Relationship Id="rId101" Type="http://schemas.openxmlformats.org/officeDocument/2006/relationships/customXml" Target="../ink/ink1113.xml"/><Relationship Id="rId100" Type="http://schemas.openxmlformats.org/officeDocument/2006/relationships/customXml" Target="../ink/ink1112.xml"/><Relationship Id="rId10" Type="http://schemas.openxmlformats.org/officeDocument/2006/relationships/customXml" Target="../ink/ink1022.xml"/><Relationship Id="rId1" Type="http://schemas.openxmlformats.org/officeDocument/2006/relationships/customXml" Target="../ink/ink101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295.xml"/><Relationship Id="rId8" Type="http://schemas.openxmlformats.org/officeDocument/2006/relationships/customXml" Target="../ink/ink1294.xml"/><Relationship Id="rId7" Type="http://schemas.openxmlformats.org/officeDocument/2006/relationships/customXml" Target="../ink/ink1293.xml"/><Relationship Id="rId6" Type="http://schemas.openxmlformats.org/officeDocument/2006/relationships/customXml" Target="../ink/ink1292.xml"/><Relationship Id="rId5" Type="http://schemas.openxmlformats.org/officeDocument/2006/relationships/customXml" Target="../ink/ink1291.xml"/><Relationship Id="rId4" Type="http://schemas.openxmlformats.org/officeDocument/2006/relationships/customXml" Target="../ink/ink1290.xml"/><Relationship Id="rId3" Type="http://schemas.openxmlformats.org/officeDocument/2006/relationships/customXml" Target="../ink/ink1289.xml"/><Relationship Id="rId2" Type="http://schemas.openxmlformats.org/officeDocument/2006/relationships/customXml" Target="../ink/ink1288.xml"/><Relationship Id="rId18" Type="http://schemas.openxmlformats.org/officeDocument/2006/relationships/slideLayout" Target="../slideLayouts/slideLayout12.xml"/><Relationship Id="rId17" Type="http://schemas.openxmlformats.org/officeDocument/2006/relationships/customXml" Target="../ink/ink1303.xml"/><Relationship Id="rId16" Type="http://schemas.openxmlformats.org/officeDocument/2006/relationships/customXml" Target="../ink/ink1302.xml"/><Relationship Id="rId15" Type="http://schemas.openxmlformats.org/officeDocument/2006/relationships/customXml" Target="../ink/ink1301.xml"/><Relationship Id="rId14" Type="http://schemas.openxmlformats.org/officeDocument/2006/relationships/customXml" Target="../ink/ink1300.xml"/><Relationship Id="rId13" Type="http://schemas.openxmlformats.org/officeDocument/2006/relationships/customXml" Target="../ink/ink1299.xml"/><Relationship Id="rId12" Type="http://schemas.openxmlformats.org/officeDocument/2006/relationships/customXml" Target="../ink/ink1298.xml"/><Relationship Id="rId11" Type="http://schemas.openxmlformats.org/officeDocument/2006/relationships/customXml" Target="../ink/ink1297.xml"/><Relationship Id="rId10" Type="http://schemas.openxmlformats.org/officeDocument/2006/relationships/customXml" Target="../ink/ink1296.xml"/><Relationship Id="rId1" Type="http://schemas.openxmlformats.org/officeDocument/2006/relationships/customXml" Target="../ink/ink128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customXml" Target="../ink/ink1310.xml"/><Relationship Id="rId6" Type="http://schemas.openxmlformats.org/officeDocument/2006/relationships/customXml" Target="../ink/ink1309.xml"/><Relationship Id="rId5" Type="http://schemas.openxmlformats.org/officeDocument/2006/relationships/customXml" Target="../ink/ink1308.xml"/><Relationship Id="rId4" Type="http://schemas.openxmlformats.org/officeDocument/2006/relationships/customXml" Target="../ink/ink1307.xml"/><Relationship Id="rId3" Type="http://schemas.openxmlformats.org/officeDocument/2006/relationships/customXml" Target="../ink/ink1306.xml"/><Relationship Id="rId2" Type="http://schemas.openxmlformats.org/officeDocument/2006/relationships/customXml" Target="../ink/ink1305.xml"/><Relationship Id="rId1" Type="http://schemas.openxmlformats.org/officeDocument/2006/relationships/customXml" Target="../ink/ink130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customXml" Target="../ink/ink1318.xml"/><Relationship Id="rId8" Type="http://schemas.openxmlformats.org/officeDocument/2006/relationships/customXml" Target="../ink/ink1317.xml"/><Relationship Id="rId7" Type="http://schemas.openxmlformats.org/officeDocument/2006/relationships/customXml" Target="../ink/ink1316.xml"/><Relationship Id="rId6" Type="http://schemas.openxmlformats.org/officeDocument/2006/relationships/customXml" Target="../ink/ink1315.xml"/><Relationship Id="rId5" Type="http://schemas.openxmlformats.org/officeDocument/2006/relationships/customXml" Target="../ink/ink1314.xml"/><Relationship Id="rId4" Type="http://schemas.openxmlformats.org/officeDocument/2006/relationships/customXml" Target="../ink/ink1313.xml"/><Relationship Id="rId3" Type="http://schemas.openxmlformats.org/officeDocument/2006/relationships/customXml" Target="../ink/ink1312.xml"/><Relationship Id="rId2" Type="http://schemas.openxmlformats.org/officeDocument/2006/relationships/customXml" Target="../ink/ink1311.xml"/><Relationship Id="rId14" Type="http://schemas.openxmlformats.org/officeDocument/2006/relationships/slideLayout" Target="../slideLayouts/slideLayout12.xml"/><Relationship Id="rId13" Type="http://schemas.openxmlformats.org/officeDocument/2006/relationships/customXml" Target="../ink/ink1322.xml"/><Relationship Id="rId12" Type="http://schemas.openxmlformats.org/officeDocument/2006/relationships/customXml" Target="../ink/ink1321.xml"/><Relationship Id="rId11" Type="http://schemas.openxmlformats.org/officeDocument/2006/relationships/customXml" Target="../ink/ink1320.xml"/><Relationship Id="rId10" Type="http://schemas.openxmlformats.org/officeDocument/2006/relationships/customXml" Target="../ink/ink1319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customXml" Target="../ink/ink4.xml"/><Relationship Id="rId3" Type="http://schemas.openxmlformats.org/officeDocument/2006/relationships/customXml" Target="../ink/ink3.xml"/><Relationship Id="rId2" Type="http://schemas.openxmlformats.org/officeDocument/2006/relationships/customXml" Target="../ink/ink2.xml"/><Relationship Id="rId1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3.xml"/><Relationship Id="rId8" Type="http://schemas.openxmlformats.org/officeDocument/2006/relationships/customXml" Target="../ink/ink12.xml"/><Relationship Id="rId7" Type="http://schemas.openxmlformats.org/officeDocument/2006/relationships/customXml" Target="../ink/ink11.xml"/><Relationship Id="rId6" Type="http://schemas.openxmlformats.org/officeDocument/2006/relationships/customXml" Target="../ink/ink10.xml"/><Relationship Id="rId5" Type="http://schemas.openxmlformats.org/officeDocument/2006/relationships/customXml" Target="../ink/ink9.xml"/><Relationship Id="rId4" Type="http://schemas.openxmlformats.org/officeDocument/2006/relationships/customXml" Target="../ink/ink8.xml"/><Relationship Id="rId38" Type="http://schemas.openxmlformats.org/officeDocument/2006/relationships/slideLayout" Target="../slideLayouts/slideLayout13.xml"/><Relationship Id="rId37" Type="http://schemas.openxmlformats.org/officeDocument/2006/relationships/customXml" Target="../ink/ink41.xml"/><Relationship Id="rId36" Type="http://schemas.openxmlformats.org/officeDocument/2006/relationships/customXml" Target="../ink/ink40.xml"/><Relationship Id="rId35" Type="http://schemas.openxmlformats.org/officeDocument/2006/relationships/customXml" Target="../ink/ink39.xml"/><Relationship Id="rId34" Type="http://schemas.openxmlformats.org/officeDocument/2006/relationships/customXml" Target="../ink/ink38.xml"/><Relationship Id="rId33" Type="http://schemas.openxmlformats.org/officeDocument/2006/relationships/customXml" Target="../ink/ink37.xml"/><Relationship Id="rId32" Type="http://schemas.openxmlformats.org/officeDocument/2006/relationships/customXml" Target="../ink/ink36.xml"/><Relationship Id="rId31" Type="http://schemas.openxmlformats.org/officeDocument/2006/relationships/customXml" Target="../ink/ink35.xml"/><Relationship Id="rId30" Type="http://schemas.openxmlformats.org/officeDocument/2006/relationships/customXml" Target="../ink/ink34.xml"/><Relationship Id="rId3" Type="http://schemas.openxmlformats.org/officeDocument/2006/relationships/customXml" Target="../ink/ink7.xml"/><Relationship Id="rId29" Type="http://schemas.openxmlformats.org/officeDocument/2006/relationships/customXml" Target="../ink/ink33.xml"/><Relationship Id="rId28" Type="http://schemas.openxmlformats.org/officeDocument/2006/relationships/customXml" Target="../ink/ink32.xml"/><Relationship Id="rId27" Type="http://schemas.openxmlformats.org/officeDocument/2006/relationships/customXml" Target="../ink/ink31.xml"/><Relationship Id="rId26" Type="http://schemas.openxmlformats.org/officeDocument/2006/relationships/customXml" Target="../ink/ink30.xml"/><Relationship Id="rId25" Type="http://schemas.openxmlformats.org/officeDocument/2006/relationships/customXml" Target="../ink/ink29.xml"/><Relationship Id="rId24" Type="http://schemas.openxmlformats.org/officeDocument/2006/relationships/customXml" Target="../ink/ink28.xml"/><Relationship Id="rId23" Type="http://schemas.openxmlformats.org/officeDocument/2006/relationships/customXml" Target="../ink/ink27.xml"/><Relationship Id="rId22" Type="http://schemas.openxmlformats.org/officeDocument/2006/relationships/customXml" Target="../ink/ink26.xml"/><Relationship Id="rId21" Type="http://schemas.openxmlformats.org/officeDocument/2006/relationships/customXml" Target="../ink/ink25.xml"/><Relationship Id="rId20" Type="http://schemas.openxmlformats.org/officeDocument/2006/relationships/customXml" Target="../ink/ink24.xml"/><Relationship Id="rId2" Type="http://schemas.openxmlformats.org/officeDocument/2006/relationships/image" Target="../media/image6.png"/><Relationship Id="rId19" Type="http://schemas.openxmlformats.org/officeDocument/2006/relationships/customXml" Target="../ink/ink23.xml"/><Relationship Id="rId18" Type="http://schemas.openxmlformats.org/officeDocument/2006/relationships/customXml" Target="../ink/ink22.xml"/><Relationship Id="rId17" Type="http://schemas.openxmlformats.org/officeDocument/2006/relationships/customXml" Target="../ink/ink21.xml"/><Relationship Id="rId16" Type="http://schemas.openxmlformats.org/officeDocument/2006/relationships/customXml" Target="../ink/ink20.xml"/><Relationship Id="rId15" Type="http://schemas.openxmlformats.org/officeDocument/2006/relationships/customXml" Target="../ink/ink19.xml"/><Relationship Id="rId14" Type="http://schemas.openxmlformats.org/officeDocument/2006/relationships/customXml" Target="../ink/ink18.xml"/><Relationship Id="rId13" Type="http://schemas.openxmlformats.org/officeDocument/2006/relationships/customXml" Target="../ink/ink17.xml"/><Relationship Id="rId12" Type="http://schemas.openxmlformats.org/officeDocument/2006/relationships/customXml" Target="../ink/ink16.xml"/><Relationship Id="rId11" Type="http://schemas.openxmlformats.org/officeDocument/2006/relationships/customXml" Target="../ink/ink15.xml"/><Relationship Id="rId10" Type="http://schemas.openxmlformats.org/officeDocument/2006/relationships/customXml" Target="../ink/ink14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39.xml"/><Relationship Id="rId98" Type="http://schemas.openxmlformats.org/officeDocument/2006/relationships/customXml" Target="../ink/ink138.xml"/><Relationship Id="rId97" Type="http://schemas.openxmlformats.org/officeDocument/2006/relationships/customXml" Target="../ink/ink137.xml"/><Relationship Id="rId96" Type="http://schemas.openxmlformats.org/officeDocument/2006/relationships/customXml" Target="../ink/ink136.xml"/><Relationship Id="rId95" Type="http://schemas.openxmlformats.org/officeDocument/2006/relationships/customXml" Target="../ink/ink135.xml"/><Relationship Id="rId94" Type="http://schemas.openxmlformats.org/officeDocument/2006/relationships/customXml" Target="../ink/ink134.xml"/><Relationship Id="rId93" Type="http://schemas.openxmlformats.org/officeDocument/2006/relationships/customXml" Target="../ink/ink133.xml"/><Relationship Id="rId92" Type="http://schemas.openxmlformats.org/officeDocument/2006/relationships/customXml" Target="../ink/ink132.xml"/><Relationship Id="rId91" Type="http://schemas.openxmlformats.org/officeDocument/2006/relationships/customXml" Target="../ink/ink131.xml"/><Relationship Id="rId90" Type="http://schemas.openxmlformats.org/officeDocument/2006/relationships/customXml" Target="../ink/ink130.xml"/><Relationship Id="rId9" Type="http://schemas.openxmlformats.org/officeDocument/2006/relationships/customXml" Target="../ink/ink49.xml"/><Relationship Id="rId89" Type="http://schemas.openxmlformats.org/officeDocument/2006/relationships/customXml" Target="../ink/ink129.xml"/><Relationship Id="rId88" Type="http://schemas.openxmlformats.org/officeDocument/2006/relationships/customXml" Target="../ink/ink128.xml"/><Relationship Id="rId87" Type="http://schemas.openxmlformats.org/officeDocument/2006/relationships/customXml" Target="../ink/ink127.xml"/><Relationship Id="rId86" Type="http://schemas.openxmlformats.org/officeDocument/2006/relationships/customXml" Target="../ink/ink126.xml"/><Relationship Id="rId85" Type="http://schemas.openxmlformats.org/officeDocument/2006/relationships/customXml" Target="../ink/ink125.xml"/><Relationship Id="rId84" Type="http://schemas.openxmlformats.org/officeDocument/2006/relationships/customXml" Target="../ink/ink124.xml"/><Relationship Id="rId83" Type="http://schemas.openxmlformats.org/officeDocument/2006/relationships/customXml" Target="../ink/ink123.xml"/><Relationship Id="rId82" Type="http://schemas.openxmlformats.org/officeDocument/2006/relationships/customXml" Target="../ink/ink122.xml"/><Relationship Id="rId81" Type="http://schemas.openxmlformats.org/officeDocument/2006/relationships/customXml" Target="../ink/ink121.xml"/><Relationship Id="rId80" Type="http://schemas.openxmlformats.org/officeDocument/2006/relationships/customXml" Target="../ink/ink120.xml"/><Relationship Id="rId8" Type="http://schemas.openxmlformats.org/officeDocument/2006/relationships/customXml" Target="../ink/ink48.xml"/><Relationship Id="rId79" Type="http://schemas.openxmlformats.org/officeDocument/2006/relationships/customXml" Target="../ink/ink119.xml"/><Relationship Id="rId78" Type="http://schemas.openxmlformats.org/officeDocument/2006/relationships/customXml" Target="../ink/ink118.xml"/><Relationship Id="rId77" Type="http://schemas.openxmlformats.org/officeDocument/2006/relationships/customXml" Target="../ink/ink117.xml"/><Relationship Id="rId76" Type="http://schemas.openxmlformats.org/officeDocument/2006/relationships/customXml" Target="../ink/ink116.xml"/><Relationship Id="rId75" Type="http://schemas.openxmlformats.org/officeDocument/2006/relationships/customXml" Target="../ink/ink115.xml"/><Relationship Id="rId74" Type="http://schemas.openxmlformats.org/officeDocument/2006/relationships/customXml" Target="../ink/ink114.xml"/><Relationship Id="rId73" Type="http://schemas.openxmlformats.org/officeDocument/2006/relationships/customXml" Target="../ink/ink113.xml"/><Relationship Id="rId72" Type="http://schemas.openxmlformats.org/officeDocument/2006/relationships/customXml" Target="../ink/ink112.xml"/><Relationship Id="rId71" Type="http://schemas.openxmlformats.org/officeDocument/2006/relationships/customXml" Target="../ink/ink111.xml"/><Relationship Id="rId70" Type="http://schemas.openxmlformats.org/officeDocument/2006/relationships/customXml" Target="../ink/ink110.xml"/><Relationship Id="rId7" Type="http://schemas.openxmlformats.org/officeDocument/2006/relationships/customXml" Target="../ink/ink47.xml"/><Relationship Id="rId69" Type="http://schemas.openxmlformats.org/officeDocument/2006/relationships/customXml" Target="../ink/ink109.xml"/><Relationship Id="rId68" Type="http://schemas.openxmlformats.org/officeDocument/2006/relationships/customXml" Target="../ink/ink108.xml"/><Relationship Id="rId67" Type="http://schemas.openxmlformats.org/officeDocument/2006/relationships/customXml" Target="../ink/ink107.xml"/><Relationship Id="rId66" Type="http://schemas.openxmlformats.org/officeDocument/2006/relationships/customXml" Target="../ink/ink106.xml"/><Relationship Id="rId65" Type="http://schemas.openxmlformats.org/officeDocument/2006/relationships/customXml" Target="../ink/ink105.xml"/><Relationship Id="rId64" Type="http://schemas.openxmlformats.org/officeDocument/2006/relationships/customXml" Target="../ink/ink104.xml"/><Relationship Id="rId63" Type="http://schemas.openxmlformats.org/officeDocument/2006/relationships/customXml" Target="../ink/ink103.xml"/><Relationship Id="rId62" Type="http://schemas.openxmlformats.org/officeDocument/2006/relationships/customXml" Target="../ink/ink102.xml"/><Relationship Id="rId61" Type="http://schemas.openxmlformats.org/officeDocument/2006/relationships/customXml" Target="../ink/ink101.xml"/><Relationship Id="rId60" Type="http://schemas.openxmlformats.org/officeDocument/2006/relationships/customXml" Target="../ink/ink100.xml"/><Relationship Id="rId6" Type="http://schemas.openxmlformats.org/officeDocument/2006/relationships/customXml" Target="../ink/ink46.xml"/><Relationship Id="rId59" Type="http://schemas.openxmlformats.org/officeDocument/2006/relationships/customXml" Target="../ink/ink99.xml"/><Relationship Id="rId58" Type="http://schemas.openxmlformats.org/officeDocument/2006/relationships/customXml" Target="../ink/ink98.xml"/><Relationship Id="rId57" Type="http://schemas.openxmlformats.org/officeDocument/2006/relationships/customXml" Target="../ink/ink97.xml"/><Relationship Id="rId56" Type="http://schemas.openxmlformats.org/officeDocument/2006/relationships/customXml" Target="../ink/ink96.xml"/><Relationship Id="rId55" Type="http://schemas.openxmlformats.org/officeDocument/2006/relationships/customXml" Target="../ink/ink95.xml"/><Relationship Id="rId54" Type="http://schemas.openxmlformats.org/officeDocument/2006/relationships/customXml" Target="../ink/ink94.xml"/><Relationship Id="rId53" Type="http://schemas.openxmlformats.org/officeDocument/2006/relationships/customXml" Target="../ink/ink93.xml"/><Relationship Id="rId52" Type="http://schemas.openxmlformats.org/officeDocument/2006/relationships/customXml" Target="../ink/ink92.xml"/><Relationship Id="rId51" Type="http://schemas.openxmlformats.org/officeDocument/2006/relationships/customXml" Target="../ink/ink91.xml"/><Relationship Id="rId50" Type="http://schemas.openxmlformats.org/officeDocument/2006/relationships/customXml" Target="../ink/ink90.xml"/><Relationship Id="rId5" Type="http://schemas.openxmlformats.org/officeDocument/2006/relationships/customXml" Target="../ink/ink45.xml"/><Relationship Id="rId49" Type="http://schemas.openxmlformats.org/officeDocument/2006/relationships/customXml" Target="../ink/ink89.xml"/><Relationship Id="rId48" Type="http://schemas.openxmlformats.org/officeDocument/2006/relationships/customXml" Target="../ink/ink88.xml"/><Relationship Id="rId47" Type="http://schemas.openxmlformats.org/officeDocument/2006/relationships/customXml" Target="../ink/ink87.xml"/><Relationship Id="rId46" Type="http://schemas.openxmlformats.org/officeDocument/2006/relationships/customXml" Target="../ink/ink86.xml"/><Relationship Id="rId45" Type="http://schemas.openxmlformats.org/officeDocument/2006/relationships/customXml" Target="../ink/ink85.xml"/><Relationship Id="rId44" Type="http://schemas.openxmlformats.org/officeDocument/2006/relationships/customXml" Target="../ink/ink84.xml"/><Relationship Id="rId43" Type="http://schemas.openxmlformats.org/officeDocument/2006/relationships/customXml" Target="../ink/ink83.xml"/><Relationship Id="rId42" Type="http://schemas.openxmlformats.org/officeDocument/2006/relationships/customXml" Target="../ink/ink82.xml"/><Relationship Id="rId41" Type="http://schemas.openxmlformats.org/officeDocument/2006/relationships/customXml" Target="../ink/ink81.xml"/><Relationship Id="rId40" Type="http://schemas.openxmlformats.org/officeDocument/2006/relationships/customXml" Target="../ink/ink80.xml"/><Relationship Id="rId4" Type="http://schemas.openxmlformats.org/officeDocument/2006/relationships/customXml" Target="../ink/ink44.xml"/><Relationship Id="rId39" Type="http://schemas.openxmlformats.org/officeDocument/2006/relationships/customXml" Target="../ink/ink79.xml"/><Relationship Id="rId38" Type="http://schemas.openxmlformats.org/officeDocument/2006/relationships/customXml" Target="../ink/ink78.xml"/><Relationship Id="rId37" Type="http://schemas.openxmlformats.org/officeDocument/2006/relationships/customXml" Target="../ink/ink77.xml"/><Relationship Id="rId36" Type="http://schemas.openxmlformats.org/officeDocument/2006/relationships/customXml" Target="../ink/ink76.xml"/><Relationship Id="rId35" Type="http://schemas.openxmlformats.org/officeDocument/2006/relationships/customXml" Target="../ink/ink75.xml"/><Relationship Id="rId34" Type="http://schemas.openxmlformats.org/officeDocument/2006/relationships/customXml" Target="../ink/ink74.xml"/><Relationship Id="rId33" Type="http://schemas.openxmlformats.org/officeDocument/2006/relationships/customXml" Target="../ink/ink73.xml"/><Relationship Id="rId32" Type="http://schemas.openxmlformats.org/officeDocument/2006/relationships/customXml" Target="../ink/ink72.xml"/><Relationship Id="rId31" Type="http://schemas.openxmlformats.org/officeDocument/2006/relationships/customXml" Target="../ink/ink71.xml"/><Relationship Id="rId30" Type="http://schemas.openxmlformats.org/officeDocument/2006/relationships/customXml" Target="../ink/ink70.xml"/><Relationship Id="rId3" Type="http://schemas.openxmlformats.org/officeDocument/2006/relationships/customXml" Target="../ink/ink43.xml"/><Relationship Id="rId29" Type="http://schemas.openxmlformats.org/officeDocument/2006/relationships/customXml" Target="../ink/ink69.xml"/><Relationship Id="rId28" Type="http://schemas.openxmlformats.org/officeDocument/2006/relationships/customXml" Target="../ink/ink68.xml"/><Relationship Id="rId27" Type="http://schemas.openxmlformats.org/officeDocument/2006/relationships/customXml" Target="../ink/ink67.xml"/><Relationship Id="rId26" Type="http://schemas.openxmlformats.org/officeDocument/2006/relationships/customXml" Target="../ink/ink66.xml"/><Relationship Id="rId25" Type="http://schemas.openxmlformats.org/officeDocument/2006/relationships/customXml" Target="../ink/ink65.xml"/><Relationship Id="rId24" Type="http://schemas.openxmlformats.org/officeDocument/2006/relationships/customXml" Target="../ink/ink64.xml"/><Relationship Id="rId23" Type="http://schemas.openxmlformats.org/officeDocument/2006/relationships/customXml" Target="../ink/ink63.xml"/><Relationship Id="rId22" Type="http://schemas.openxmlformats.org/officeDocument/2006/relationships/customXml" Target="../ink/ink62.xml"/><Relationship Id="rId21" Type="http://schemas.openxmlformats.org/officeDocument/2006/relationships/customXml" Target="../ink/ink61.xml"/><Relationship Id="rId20" Type="http://schemas.openxmlformats.org/officeDocument/2006/relationships/customXml" Target="../ink/ink60.xml"/><Relationship Id="rId2" Type="http://schemas.openxmlformats.org/officeDocument/2006/relationships/customXml" Target="../ink/ink42.xml"/><Relationship Id="rId195" Type="http://schemas.openxmlformats.org/officeDocument/2006/relationships/slideLayout" Target="../slideLayouts/slideLayout13.xml"/><Relationship Id="rId194" Type="http://schemas.openxmlformats.org/officeDocument/2006/relationships/customXml" Target="../ink/ink234.xml"/><Relationship Id="rId193" Type="http://schemas.openxmlformats.org/officeDocument/2006/relationships/customXml" Target="../ink/ink233.xml"/><Relationship Id="rId192" Type="http://schemas.openxmlformats.org/officeDocument/2006/relationships/customXml" Target="../ink/ink232.xml"/><Relationship Id="rId191" Type="http://schemas.openxmlformats.org/officeDocument/2006/relationships/customXml" Target="../ink/ink231.xml"/><Relationship Id="rId190" Type="http://schemas.openxmlformats.org/officeDocument/2006/relationships/customXml" Target="../ink/ink230.xml"/><Relationship Id="rId19" Type="http://schemas.openxmlformats.org/officeDocument/2006/relationships/customXml" Target="../ink/ink59.xml"/><Relationship Id="rId189" Type="http://schemas.openxmlformats.org/officeDocument/2006/relationships/customXml" Target="../ink/ink229.xml"/><Relationship Id="rId188" Type="http://schemas.openxmlformats.org/officeDocument/2006/relationships/customXml" Target="../ink/ink228.xml"/><Relationship Id="rId187" Type="http://schemas.openxmlformats.org/officeDocument/2006/relationships/customXml" Target="../ink/ink227.xml"/><Relationship Id="rId186" Type="http://schemas.openxmlformats.org/officeDocument/2006/relationships/customXml" Target="../ink/ink226.xml"/><Relationship Id="rId185" Type="http://schemas.openxmlformats.org/officeDocument/2006/relationships/customXml" Target="../ink/ink225.xml"/><Relationship Id="rId184" Type="http://schemas.openxmlformats.org/officeDocument/2006/relationships/customXml" Target="../ink/ink224.xml"/><Relationship Id="rId183" Type="http://schemas.openxmlformats.org/officeDocument/2006/relationships/customXml" Target="../ink/ink223.xml"/><Relationship Id="rId182" Type="http://schemas.openxmlformats.org/officeDocument/2006/relationships/customXml" Target="../ink/ink222.xml"/><Relationship Id="rId181" Type="http://schemas.openxmlformats.org/officeDocument/2006/relationships/customXml" Target="../ink/ink221.xml"/><Relationship Id="rId180" Type="http://schemas.openxmlformats.org/officeDocument/2006/relationships/customXml" Target="../ink/ink220.xml"/><Relationship Id="rId18" Type="http://schemas.openxmlformats.org/officeDocument/2006/relationships/customXml" Target="../ink/ink58.xml"/><Relationship Id="rId179" Type="http://schemas.openxmlformats.org/officeDocument/2006/relationships/customXml" Target="../ink/ink219.xml"/><Relationship Id="rId178" Type="http://schemas.openxmlformats.org/officeDocument/2006/relationships/customXml" Target="../ink/ink218.xml"/><Relationship Id="rId177" Type="http://schemas.openxmlformats.org/officeDocument/2006/relationships/customXml" Target="../ink/ink217.xml"/><Relationship Id="rId176" Type="http://schemas.openxmlformats.org/officeDocument/2006/relationships/customXml" Target="../ink/ink216.xml"/><Relationship Id="rId175" Type="http://schemas.openxmlformats.org/officeDocument/2006/relationships/customXml" Target="../ink/ink215.xml"/><Relationship Id="rId174" Type="http://schemas.openxmlformats.org/officeDocument/2006/relationships/customXml" Target="../ink/ink214.xml"/><Relationship Id="rId173" Type="http://schemas.openxmlformats.org/officeDocument/2006/relationships/customXml" Target="../ink/ink213.xml"/><Relationship Id="rId172" Type="http://schemas.openxmlformats.org/officeDocument/2006/relationships/customXml" Target="../ink/ink212.xml"/><Relationship Id="rId171" Type="http://schemas.openxmlformats.org/officeDocument/2006/relationships/customXml" Target="../ink/ink211.xml"/><Relationship Id="rId170" Type="http://schemas.openxmlformats.org/officeDocument/2006/relationships/customXml" Target="../ink/ink210.xml"/><Relationship Id="rId17" Type="http://schemas.openxmlformats.org/officeDocument/2006/relationships/customXml" Target="../ink/ink57.xml"/><Relationship Id="rId169" Type="http://schemas.openxmlformats.org/officeDocument/2006/relationships/customXml" Target="../ink/ink209.xml"/><Relationship Id="rId168" Type="http://schemas.openxmlformats.org/officeDocument/2006/relationships/customXml" Target="../ink/ink208.xml"/><Relationship Id="rId167" Type="http://schemas.openxmlformats.org/officeDocument/2006/relationships/customXml" Target="../ink/ink207.xml"/><Relationship Id="rId166" Type="http://schemas.openxmlformats.org/officeDocument/2006/relationships/customXml" Target="../ink/ink206.xml"/><Relationship Id="rId165" Type="http://schemas.openxmlformats.org/officeDocument/2006/relationships/customXml" Target="../ink/ink205.xml"/><Relationship Id="rId164" Type="http://schemas.openxmlformats.org/officeDocument/2006/relationships/customXml" Target="../ink/ink204.xml"/><Relationship Id="rId163" Type="http://schemas.openxmlformats.org/officeDocument/2006/relationships/customXml" Target="../ink/ink203.xml"/><Relationship Id="rId162" Type="http://schemas.openxmlformats.org/officeDocument/2006/relationships/customXml" Target="../ink/ink202.xml"/><Relationship Id="rId161" Type="http://schemas.openxmlformats.org/officeDocument/2006/relationships/customXml" Target="../ink/ink201.xml"/><Relationship Id="rId160" Type="http://schemas.openxmlformats.org/officeDocument/2006/relationships/customXml" Target="../ink/ink200.xml"/><Relationship Id="rId16" Type="http://schemas.openxmlformats.org/officeDocument/2006/relationships/customXml" Target="../ink/ink56.xml"/><Relationship Id="rId159" Type="http://schemas.openxmlformats.org/officeDocument/2006/relationships/customXml" Target="../ink/ink199.xml"/><Relationship Id="rId158" Type="http://schemas.openxmlformats.org/officeDocument/2006/relationships/customXml" Target="../ink/ink198.xml"/><Relationship Id="rId157" Type="http://schemas.openxmlformats.org/officeDocument/2006/relationships/customXml" Target="../ink/ink197.xml"/><Relationship Id="rId156" Type="http://schemas.openxmlformats.org/officeDocument/2006/relationships/customXml" Target="../ink/ink196.xml"/><Relationship Id="rId155" Type="http://schemas.openxmlformats.org/officeDocument/2006/relationships/customXml" Target="../ink/ink195.xml"/><Relationship Id="rId154" Type="http://schemas.openxmlformats.org/officeDocument/2006/relationships/customXml" Target="../ink/ink194.xml"/><Relationship Id="rId153" Type="http://schemas.openxmlformats.org/officeDocument/2006/relationships/customXml" Target="../ink/ink193.xml"/><Relationship Id="rId152" Type="http://schemas.openxmlformats.org/officeDocument/2006/relationships/customXml" Target="../ink/ink192.xml"/><Relationship Id="rId151" Type="http://schemas.openxmlformats.org/officeDocument/2006/relationships/customXml" Target="../ink/ink191.xml"/><Relationship Id="rId150" Type="http://schemas.openxmlformats.org/officeDocument/2006/relationships/customXml" Target="../ink/ink190.xml"/><Relationship Id="rId15" Type="http://schemas.openxmlformats.org/officeDocument/2006/relationships/customXml" Target="../ink/ink55.xml"/><Relationship Id="rId149" Type="http://schemas.openxmlformats.org/officeDocument/2006/relationships/customXml" Target="../ink/ink189.xml"/><Relationship Id="rId148" Type="http://schemas.openxmlformats.org/officeDocument/2006/relationships/customXml" Target="../ink/ink188.xml"/><Relationship Id="rId147" Type="http://schemas.openxmlformats.org/officeDocument/2006/relationships/customXml" Target="../ink/ink187.xml"/><Relationship Id="rId146" Type="http://schemas.openxmlformats.org/officeDocument/2006/relationships/customXml" Target="../ink/ink186.xml"/><Relationship Id="rId145" Type="http://schemas.openxmlformats.org/officeDocument/2006/relationships/customXml" Target="../ink/ink185.xml"/><Relationship Id="rId144" Type="http://schemas.openxmlformats.org/officeDocument/2006/relationships/customXml" Target="../ink/ink184.xml"/><Relationship Id="rId143" Type="http://schemas.openxmlformats.org/officeDocument/2006/relationships/customXml" Target="../ink/ink183.xml"/><Relationship Id="rId142" Type="http://schemas.openxmlformats.org/officeDocument/2006/relationships/customXml" Target="../ink/ink182.xml"/><Relationship Id="rId141" Type="http://schemas.openxmlformats.org/officeDocument/2006/relationships/customXml" Target="../ink/ink181.xml"/><Relationship Id="rId140" Type="http://schemas.openxmlformats.org/officeDocument/2006/relationships/customXml" Target="../ink/ink180.xml"/><Relationship Id="rId14" Type="http://schemas.openxmlformats.org/officeDocument/2006/relationships/customXml" Target="../ink/ink54.xml"/><Relationship Id="rId139" Type="http://schemas.openxmlformats.org/officeDocument/2006/relationships/customXml" Target="../ink/ink179.xml"/><Relationship Id="rId138" Type="http://schemas.openxmlformats.org/officeDocument/2006/relationships/customXml" Target="../ink/ink178.xml"/><Relationship Id="rId137" Type="http://schemas.openxmlformats.org/officeDocument/2006/relationships/customXml" Target="../ink/ink177.xml"/><Relationship Id="rId136" Type="http://schemas.openxmlformats.org/officeDocument/2006/relationships/customXml" Target="../ink/ink176.xml"/><Relationship Id="rId135" Type="http://schemas.openxmlformats.org/officeDocument/2006/relationships/customXml" Target="../ink/ink175.xml"/><Relationship Id="rId134" Type="http://schemas.openxmlformats.org/officeDocument/2006/relationships/customXml" Target="../ink/ink174.xml"/><Relationship Id="rId133" Type="http://schemas.openxmlformats.org/officeDocument/2006/relationships/customXml" Target="../ink/ink173.xml"/><Relationship Id="rId132" Type="http://schemas.openxmlformats.org/officeDocument/2006/relationships/customXml" Target="../ink/ink172.xml"/><Relationship Id="rId131" Type="http://schemas.openxmlformats.org/officeDocument/2006/relationships/customXml" Target="../ink/ink171.xml"/><Relationship Id="rId130" Type="http://schemas.openxmlformats.org/officeDocument/2006/relationships/customXml" Target="../ink/ink170.xml"/><Relationship Id="rId13" Type="http://schemas.openxmlformats.org/officeDocument/2006/relationships/customXml" Target="../ink/ink53.xml"/><Relationship Id="rId129" Type="http://schemas.openxmlformats.org/officeDocument/2006/relationships/customXml" Target="../ink/ink169.xml"/><Relationship Id="rId128" Type="http://schemas.openxmlformats.org/officeDocument/2006/relationships/customXml" Target="../ink/ink168.xml"/><Relationship Id="rId127" Type="http://schemas.openxmlformats.org/officeDocument/2006/relationships/customXml" Target="../ink/ink167.xml"/><Relationship Id="rId126" Type="http://schemas.openxmlformats.org/officeDocument/2006/relationships/customXml" Target="../ink/ink166.xml"/><Relationship Id="rId125" Type="http://schemas.openxmlformats.org/officeDocument/2006/relationships/customXml" Target="../ink/ink165.xml"/><Relationship Id="rId124" Type="http://schemas.openxmlformats.org/officeDocument/2006/relationships/customXml" Target="../ink/ink164.xml"/><Relationship Id="rId123" Type="http://schemas.openxmlformats.org/officeDocument/2006/relationships/customXml" Target="../ink/ink163.xml"/><Relationship Id="rId122" Type="http://schemas.openxmlformats.org/officeDocument/2006/relationships/customXml" Target="../ink/ink162.xml"/><Relationship Id="rId121" Type="http://schemas.openxmlformats.org/officeDocument/2006/relationships/customXml" Target="../ink/ink161.xml"/><Relationship Id="rId120" Type="http://schemas.openxmlformats.org/officeDocument/2006/relationships/customXml" Target="../ink/ink160.xml"/><Relationship Id="rId12" Type="http://schemas.openxmlformats.org/officeDocument/2006/relationships/customXml" Target="../ink/ink52.xml"/><Relationship Id="rId119" Type="http://schemas.openxmlformats.org/officeDocument/2006/relationships/customXml" Target="../ink/ink159.xml"/><Relationship Id="rId118" Type="http://schemas.openxmlformats.org/officeDocument/2006/relationships/customXml" Target="../ink/ink158.xml"/><Relationship Id="rId117" Type="http://schemas.openxmlformats.org/officeDocument/2006/relationships/customXml" Target="../ink/ink157.xml"/><Relationship Id="rId116" Type="http://schemas.openxmlformats.org/officeDocument/2006/relationships/customXml" Target="../ink/ink156.xml"/><Relationship Id="rId115" Type="http://schemas.openxmlformats.org/officeDocument/2006/relationships/customXml" Target="../ink/ink155.xml"/><Relationship Id="rId114" Type="http://schemas.openxmlformats.org/officeDocument/2006/relationships/customXml" Target="../ink/ink154.xml"/><Relationship Id="rId113" Type="http://schemas.openxmlformats.org/officeDocument/2006/relationships/customXml" Target="../ink/ink153.xml"/><Relationship Id="rId112" Type="http://schemas.openxmlformats.org/officeDocument/2006/relationships/customXml" Target="../ink/ink152.xml"/><Relationship Id="rId111" Type="http://schemas.openxmlformats.org/officeDocument/2006/relationships/customXml" Target="../ink/ink151.xml"/><Relationship Id="rId110" Type="http://schemas.openxmlformats.org/officeDocument/2006/relationships/customXml" Target="../ink/ink150.xml"/><Relationship Id="rId11" Type="http://schemas.openxmlformats.org/officeDocument/2006/relationships/customXml" Target="../ink/ink51.xml"/><Relationship Id="rId109" Type="http://schemas.openxmlformats.org/officeDocument/2006/relationships/customXml" Target="../ink/ink149.xml"/><Relationship Id="rId108" Type="http://schemas.openxmlformats.org/officeDocument/2006/relationships/customXml" Target="../ink/ink148.xml"/><Relationship Id="rId107" Type="http://schemas.openxmlformats.org/officeDocument/2006/relationships/customXml" Target="../ink/ink147.xml"/><Relationship Id="rId106" Type="http://schemas.openxmlformats.org/officeDocument/2006/relationships/customXml" Target="../ink/ink146.xml"/><Relationship Id="rId105" Type="http://schemas.openxmlformats.org/officeDocument/2006/relationships/customXml" Target="../ink/ink145.xml"/><Relationship Id="rId104" Type="http://schemas.openxmlformats.org/officeDocument/2006/relationships/customXml" Target="../ink/ink144.xml"/><Relationship Id="rId103" Type="http://schemas.openxmlformats.org/officeDocument/2006/relationships/customXml" Target="../ink/ink143.xml"/><Relationship Id="rId102" Type="http://schemas.openxmlformats.org/officeDocument/2006/relationships/customXml" Target="../ink/ink142.xml"/><Relationship Id="rId101" Type="http://schemas.openxmlformats.org/officeDocument/2006/relationships/customXml" Target="../ink/ink141.xml"/><Relationship Id="rId100" Type="http://schemas.openxmlformats.org/officeDocument/2006/relationships/customXml" Target="../ink/ink140.xml"/><Relationship Id="rId10" Type="http://schemas.openxmlformats.org/officeDocument/2006/relationships/customXml" Target="../ink/ink50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243.xml"/><Relationship Id="rId8" Type="http://schemas.openxmlformats.org/officeDocument/2006/relationships/customXml" Target="../ink/ink242.xml"/><Relationship Id="rId7" Type="http://schemas.openxmlformats.org/officeDocument/2006/relationships/customXml" Target="../ink/ink241.xml"/><Relationship Id="rId6" Type="http://schemas.openxmlformats.org/officeDocument/2006/relationships/customXml" Target="../ink/ink240.xml"/><Relationship Id="rId5" Type="http://schemas.openxmlformats.org/officeDocument/2006/relationships/customXml" Target="../ink/ink239.xml"/><Relationship Id="rId4" Type="http://schemas.openxmlformats.org/officeDocument/2006/relationships/customXml" Target="../ink/ink238.xml"/><Relationship Id="rId33" Type="http://schemas.openxmlformats.org/officeDocument/2006/relationships/slideLayout" Target="../slideLayouts/slideLayout12.xml"/><Relationship Id="rId32" Type="http://schemas.openxmlformats.org/officeDocument/2006/relationships/customXml" Target="../ink/ink266.xml"/><Relationship Id="rId31" Type="http://schemas.openxmlformats.org/officeDocument/2006/relationships/customXml" Target="../ink/ink265.xml"/><Relationship Id="rId30" Type="http://schemas.openxmlformats.org/officeDocument/2006/relationships/customXml" Target="../ink/ink264.xml"/><Relationship Id="rId3" Type="http://schemas.openxmlformats.org/officeDocument/2006/relationships/customXml" Target="../ink/ink237.xml"/><Relationship Id="rId29" Type="http://schemas.openxmlformats.org/officeDocument/2006/relationships/customXml" Target="../ink/ink263.xml"/><Relationship Id="rId28" Type="http://schemas.openxmlformats.org/officeDocument/2006/relationships/customXml" Target="../ink/ink262.xml"/><Relationship Id="rId27" Type="http://schemas.openxmlformats.org/officeDocument/2006/relationships/customXml" Target="../ink/ink261.xml"/><Relationship Id="rId26" Type="http://schemas.openxmlformats.org/officeDocument/2006/relationships/customXml" Target="../ink/ink260.xml"/><Relationship Id="rId25" Type="http://schemas.openxmlformats.org/officeDocument/2006/relationships/customXml" Target="../ink/ink259.xml"/><Relationship Id="rId24" Type="http://schemas.openxmlformats.org/officeDocument/2006/relationships/customXml" Target="../ink/ink258.xml"/><Relationship Id="rId23" Type="http://schemas.openxmlformats.org/officeDocument/2006/relationships/customXml" Target="../ink/ink257.xml"/><Relationship Id="rId22" Type="http://schemas.openxmlformats.org/officeDocument/2006/relationships/customXml" Target="../ink/ink256.xml"/><Relationship Id="rId21" Type="http://schemas.openxmlformats.org/officeDocument/2006/relationships/customXml" Target="../ink/ink255.xml"/><Relationship Id="rId20" Type="http://schemas.openxmlformats.org/officeDocument/2006/relationships/customXml" Target="../ink/ink254.xml"/><Relationship Id="rId2" Type="http://schemas.openxmlformats.org/officeDocument/2006/relationships/customXml" Target="../ink/ink236.xml"/><Relationship Id="rId19" Type="http://schemas.openxmlformats.org/officeDocument/2006/relationships/customXml" Target="../ink/ink253.xml"/><Relationship Id="rId18" Type="http://schemas.openxmlformats.org/officeDocument/2006/relationships/customXml" Target="../ink/ink252.xml"/><Relationship Id="rId17" Type="http://schemas.openxmlformats.org/officeDocument/2006/relationships/customXml" Target="../ink/ink251.xml"/><Relationship Id="rId16" Type="http://schemas.openxmlformats.org/officeDocument/2006/relationships/customXml" Target="../ink/ink250.xml"/><Relationship Id="rId15" Type="http://schemas.openxmlformats.org/officeDocument/2006/relationships/customXml" Target="../ink/ink249.xml"/><Relationship Id="rId14" Type="http://schemas.openxmlformats.org/officeDocument/2006/relationships/customXml" Target="../ink/ink248.xml"/><Relationship Id="rId13" Type="http://schemas.openxmlformats.org/officeDocument/2006/relationships/customXml" Target="../ink/ink247.xml"/><Relationship Id="rId12" Type="http://schemas.openxmlformats.org/officeDocument/2006/relationships/customXml" Target="../ink/ink246.xml"/><Relationship Id="rId11" Type="http://schemas.openxmlformats.org/officeDocument/2006/relationships/customXml" Target="../ink/ink245.xml"/><Relationship Id="rId10" Type="http://schemas.openxmlformats.org/officeDocument/2006/relationships/customXml" Target="../ink/ink244.xml"/><Relationship Id="rId1" Type="http://schemas.openxmlformats.org/officeDocument/2006/relationships/customXml" Target="../ink/ink23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ustomXml" Target="../ink/ink274.xml"/><Relationship Id="rId8" Type="http://schemas.openxmlformats.org/officeDocument/2006/relationships/customXml" Target="../ink/ink273.xml"/><Relationship Id="rId7" Type="http://schemas.openxmlformats.org/officeDocument/2006/relationships/customXml" Target="../ink/ink272.xml"/><Relationship Id="rId6" Type="http://schemas.openxmlformats.org/officeDocument/2006/relationships/customXml" Target="../ink/ink271.xml"/><Relationship Id="rId5" Type="http://schemas.openxmlformats.org/officeDocument/2006/relationships/customXml" Target="../ink/ink270.xml"/><Relationship Id="rId4" Type="http://schemas.openxmlformats.org/officeDocument/2006/relationships/customXml" Target="../ink/ink269.xml"/><Relationship Id="rId3" Type="http://schemas.openxmlformats.org/officeDocument/2006/relationships/customXml" Target="../ink/ink268.xml"/><Relationship Id="rId2" Type="http://schemas.openxmlformats.org/officeDocument/2006/relationships/customXml" Target="../ink/ink267.xml"/><Relationship Id="rId11" Type="http://schemas.openxmlformats.org/officeDocument/2006/relationships/slideLayout" Target="../slideLayouts/slideLayout12.xml"/><Relationship Id="rId10" Type="http://schemas.openxmlformats.org/officeDocument/2006/relationships/customXml" Target="../ink/ink275.xml"/><Relationship Id="rId1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277.xml"/><Relationship Id="rId8" Type="http://schemas.openxmlformats.org/officeDocument/2006/relationships/customXml" Target="../ink/ink276.xml"/><Relationship Id="rId7" Type="http://schemas.openxmlformats.org/officeDocument/2006/relationships/image" Target="../media/image15.GIF"/><Relationship Id="rId6" Type="http://schemas.openxmlformats.org/officeDocument/2006/relationships/image" Target="../media/image14.GIF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5" Type="http://schemas.openxmlformats.org/officeDocument/2006/relationships/slideLayout" Target="../slideLayouts/slideLayout12.xml"/><Relationship Id="rId24" Type="http://schemas.openxmlformats.org/officeDocument/2006/relationships/customXml" Target="../ink/ink292.xml"/><Relationship Id="rId23" Type="http://schemas.openxmlformats.org/officeDocument/2006/relationships/customXml" Target="../ink/ink291.xml"/><Relationship Id="rId22" Type="http://schemas.openxmlformats.org/officeDocument/2006/relationships/customXml" Target="../ink/ink290.xml"/><Relationship Id="rId21" Type="http://schemas.openxmlformats.org/officeDocument/2006/relationships/customXml" Target="../ink/ink289.xml"/><Relationship Id="rId20" Type="http://schemas.openxmlformats.org/officeDocument/2006/relationships/customXml" Target="../ink/ink288.xml"/><Relationship Id="rId2" Type="http://schemas.openxmlformats.org/officeDocument/2006/relationships/image" Target="../media/image10.jpeg"/><Relationship Id="rId19" Type="http://schemas.openxmlformats.org/officeDocument/2006/relationships/customXml" Target="../ink/ink287.xml"/><Relationship Id="rId18" Type="http://schemas.openxmlformats.org/officeDocument/2006/relationships/customXml" Target="../ink/ink286.xml"/><Relationship Id="rId17" Type="http://schemas.openxmlformats.org/officeDocument/2006/relationships/customXml" Target="../ink/ink285.xml"/><Relationship Id="rId16" Type="http://schemas.openxmlformats.org/officeDocument/2006/relationships/customXml" Target="../ink/ink284.xml"/><Relationship Id="rId15" Type="http://schemas.openxmlformats.org/officeDocument/2006/relationships/customXml" Target="../ink/ink283.xml"/><Relationship Id="rId14" Type="http://schemas.openxmlformats.org/officeDocument/2006/relationships/customXml" Target="../ink/ink282.xml"/><Relationship Id="rId13" Type="http://schemas.openxmlformats.org/officeDocument/2006/relationships/customXml" Target="../ink/ink281.xml"/><Relationship Id="rId12" Type="http://schemas.openxmlformats.org/officeDocument/2006/relationships/customXml" Target="../ink/ink280.xml"/><Relationship Id="rId11" Type="http://schemas.openxmlformats.org/officeDocument/2006/relationships/customXml" Target="../ink/ink279.xml"/><Relationship Id="rId10" Type="http://schemas.openxmlformats.org/officeDocument/2006/relationships/customXml" Target="../ink/ink278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905" y="692150"/>
            <a:ext cx="12192000" cy="571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2" t="27015" r="59638" b="60317"/>
          <a:stretch>
            <a:fillRect/>
          </a:stretch>
        </p:blipFill>
        <p:spPr>
          <a:xfrm>
            <a:off x="1201138" y="2315380"/>
            <a:ext cx="3200682" cy="9199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6" t="42776" r="29477" b="22120"/>
          <a:stretch>
            <a:fillRect/>
          </a:stretch>
        </p:blipFill>
        <p:spPr>
          <a:xfrm>
            <a:off x="2951319" y="3136806"/>
            <a:ext cx="5390866" cy="200622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4" t="47226" r="18291" b="41166"/>
          <a:stretch>
            <a:fillRect/>
          </a:stretch>
        </p:blipFill>
        <p:spPr>
          <a:xfrm>
            <a:off x="8342185" y="4300066"/>
            <a:ext cx="3114674" cy="84296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938482" y="5261731"/>
            <a:ext cx="3802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楷体" pitchFamily="49" charset="-122"/>
                <a:sym typeface="Century Gothic" pitchFamily="34" charset="0"/>
              </a:rPr>
              <a:t>丁琪瀛 </a:t>
            </a:r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楷体" pitchFamily="49" charset="-122"/>
                <a:sym typeface="Century Gothic" pitchFamily="34" charset="0"/>
              </a:rPr>
              <a:t>Ding </a:t>
            </a:r>
            <a:r>
              <a:rPr lang="en-US" altLang="zh-CN" sz="2800" b="1" dirty="0" err="1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楷体" pitchFamily="49" charset="-122"/>
                <a:sym typeface="Century Gothic" pitchFamily="34" charset="0"/>
              </a:rPr>
              <a:t>Qiying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楷体" pitchFamily="49" charset="-122"/>
                <a:sym typeface="Century Gothic" pitchFamily="34" charset="0"/>
              </a:rPr>
              <a:t>  </a:t>
            </a:r>
            <a:endParaRPr lang="zh-CN" altLang="en-US" sz="2800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楷体" pitchFamily="49" charset="-122"/>
              <a:sym typeface="Century Gothic" pitchFamily="34" charset="0"/>
            </a:endParaRPr>
          </a:p>
          <a:p>
            <a:pPr algn="ctr" defTabSz="457200"/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楷体" pitchFamily="49" charset="-122"/>
                <a:sym typeface="Century Gothic" pitchFamily="34" charset="0"/>
              </a:rPr>
              <a:t>2022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楷体" pitchFamily="49" charset="-122"/>
                <a:sym typeface="Century Gothic" pitchFamily="34" charset="0"/>
              </a:rPr>
              <a:t>年</a:t>
            </a:r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楷体" pitchFamily="49" charset="-122"/>
                <a:sym typeface="Century Gothic" pitchFamily="34" charset="0"/>
              </a:rPr>
              <a:t>2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楷体" pitchFamily="49" charset="-122"/>
                <a:sym typeface="Century Gothic" pitchFamily="34" charset="0"/>
              </a:rPr>
              <a:t>月</a:t>
            </a:r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楷体" pitchFamily="49" charset="-122"/>
                <a:sym typeface="Century Gothic" pitchFamily="34" charset="0"/>
              </a:rPr>
              <a:t>25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楷体" pitchFamily="49" charset="-122"/>
                <a:sym typeface="Century Gothic" pitchFamily="34" charset="0"/>
              </a:rPr>
              <a:t>日</a:t>
            </a:r>
            <a:endParaRPr lang="zh-CN" altLang="en-US" sz="2800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楷体" pitchFamily="49" charset="-122"/>
              <a:sym typeface="Century Gothic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25208" y="1149956"/>
            <a:ext cx="3752851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8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汉语课</a:t>
            </a:r>
            <a:endParaRPr lang="zh-CN" altLang="en-US" sz="88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524001" y="219711"/>
            <a:ext cx="1547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457200"/>
            <a:r>
              <a:rPr lang="zh-CN" altLang="en-US" sz="20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生词</a:t>
            </a:r>
            <a:endParaRPr lang="zh-CN" altLang="en-US" sz="20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defTabSz="457200"/>
            <a:r>
              <a:rPr lang="en-US" altLang="zh-CN" sz="2000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</a:rPr>
              <a:t>New words</a:t>
            </a:r>
            <a:endParaRPr lang="en-US" altLang="zh-CN" sz="2000" b="1" dirty="0">
              <a:solidFill>
                <a:srgbClr val="0070C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04646" y="111073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早 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	</a:t>
            </a:r>
            <a:r>
              <a:rPr lang="en-US" altLang="zh-CN" sz="2400" b="1" dirty="0" err="1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zǎo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   </a:t>
            </a:r>
            <a:r>
              <a:rPr lang="en-US" altLang="zh-CN" sz="2400" b="1" dirty="0">
                <a:solidFill>
                  <a:srgbClr val="7030A0"/>
                </a:solidFill>
                <a:latin typeface="Ink Free" pitchFamily="2" charset="0"/>
                <a:ea typeface="楷体" pitchFamily="49" charset="-122"/>
              </a:rPr>
              <a:t>early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; soon; </a:t>
            </a:r>
            <a:r>
              <a:rPr lang="en-US" altLang="zh-CN" sz="2400" b="1" dirty="0">
                <a:solidFill>
                  <a:srgbClr val="7030A0"/>
                </a:solidFill>
                <a:latin typeface="Ink Free" pitchFamily="2" charset="0"/>
                <a:ea typeface="楷体" pitchFamily="49" charset="-122"/>
              </a:rPr>
              <a:t>morning</a:t>
            </a:r>
            <a:endParaRPr lang="zh-CN" altLang="en-US" sz="2400" b="1" dirty="0">
              <a:solidFill>
                <a:srgbClr val="7030A0"/>
              </a:solidFill>
              <a:latin typeface="Ink Free" pitchFamily="2" charset="0"/>
              <a:ea typeface="楷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4419" y="3077210"/>
            <a:ext cx="8754208" cy="3364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◎ When the sun comes out: morning.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早晨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  <a:p>
            <a:pPr defTabSz="457200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Sooner or later.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早晚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◎ Early in time, there is a certain amount of time before: leave early.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早退 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Puppy love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早恋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. Early death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早逝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◎ Time comes first, before: early.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早期 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early spring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早春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. 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Long ago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早已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. 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</p:txBody>
      </p:sp>
      <p:pic>
        <p:nvPicPr>
          <p:cNvPr id="2050" name="Picture 2" descr="早的笔顺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51127" y="21971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235739" y="1551608"/>
              <a:ext cx="764761" cy="16565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3235739" y="1551608"/>
                <a:ext cx="764761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5041347" y="1557130"/>
              <a:ext cx="1551609" cy="82826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5041347" y="1557130"/>
                <a:ext cx="1551609" cy="82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4400825" y="5284304"/>
              <a:ext cx="2371587" cy="55217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400825" y="5284304"/>
                <a:ext cx="2371587" cy="55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2523434" y="1811130"/>
              <a:ext cx="77305" cy="347870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2523434" y="1811130"/>
                <a:ext cx="77305" cy="347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2589695" y="1827695"/>
              <a:ext cx="303696" cy="254000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589695" y="1827695"/>
                <a:ext cx="303696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2617304" y="1949173"/>
              <a:ext cx="138043" cy="22087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2617304" y="1949173"/>
                <a:ext cx="138043" cy="22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2600739" y="2076173"/>
              <a:ext cx="182217" cy="44174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2600739" y="2076173"/>
                <a:ext cx="182217" cy="44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2379869" y="2247347"/>
              <a:ext cx="651565" cy="71783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2379869" y="2247347"/>
                <a:ext cx="651565" cy="71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2705652" y="2186608"/>
              <a:ext cx="52456" cy="281609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2705652" y="2186608"/>
                <a:ext cx="52456" cy="281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2727739" y="2136912"/>
              <a:ext cx="5522" cy="80066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2727739" y="2136912"/>
                <a:ext cx="5522" cy="800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5" name="墨迹 14"/>
              <p14:cNvContentPartPr/>
              <p14:nvPr/>
            </p14:nvContentPartPr>
            <p14:xfrm>
              <a:off x="3876260" y="1789043"/>
              <a:ext cx="66261" cy="204304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3876260" y="1789043"/>
                <a:ext cx="66261" cy="204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墨迹 15"/>
              <p14:cNvContentPartPr/>
              <p14:nvPr/>
            </p14:nvContentPartPr>
            <p14:xfrm>
              <a:off x="3920434" y="1794565"/>
              <a:ext cx="209826" cy="160130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3920434" y="1794565"/>
                <a:ext cx="209826" cy="160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7" name="墨迹 16"/>
              <p14:cNvContentPartPr/>
              <p14:nvPr/>
            </p14:nvContentPartPr>
            <p14:xfrm>
              <a:off x="3925956" y="1888434"/>
              <a:ext cx="113196" cy="360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3925956" y="1888434"/>
                <a:ext cx="113196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8" name="墨迹 17"/>
              <p14:cNvContentPartPr/>
              <p14:nvPr/>
            </p14:nvContentPartPr>
            <p14:xfrm>
              <a:off x="3920434" y="1960217"/>
              <a:ext cx="121478" cy="22087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3920434" y="1960217"/>
                <a:ext cx="121478" cy="22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9" name="墨迹 18"/>
              <p14:cNvContentPartPr/>
              <p14:nvPr/>
            </p14:nvContentPartPr>
            <p14:xfrm>
              <a:off x="3804478" y="2043043"/>
              <a:ext cx="364434" cy="93870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3804478" y="2043043"/>
                <a:ext cx="364434" cy="93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0" name="墨迹 19"/>
              <p14:cNvContentPartPr/>
              <p14:nvPr/>
            </p14:nvContentPartPr>
            <p14:xfrm>
              <a:off x="3997739" y="2015434"/>
              <a:ext cx="22087" cy="331305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3997739" y="2015434"/>
                <a:ext cx="22087" cy="331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1" name="墨迹 20"/>
              <p14:cNvContentPartPr/>
              <p14:nvPr/>
            </p14:nvContentPartPr>
            <p14:xfrm>
              <a:off x="9908760" y="800652"/>
              <a:ext cx="173935" cy="231913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9908760" y="800652"/>
                <a:ext cx="173935" cy="231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2" name="墨迹 21"/>
              <p14:cNvContentPartPr/>
              <p14:nvPr/>
            </p14:nvContentPartPr>
            <p14:xfrm>
              <a:off x="10077174" y="883478"/>
              <a:ext cx="311978" cy="132522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10077174" y="883478"/>
                <a:ext cx="311978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3" name="墨迹 22"/>
              <p14:cNvContentPartPr/>
              <p14:nvPr/>
            </p14:nvContentPartPr>
            <p14:xfrm>
              <a:off x="9602304" y="963543"/>
              <a:ext cx="198783" cy="13804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9602304" y="963543"/>
                <a:ext cx="198783" cy="13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4" name="墨迹 23"/>
              <p14:cNvContentPartPr/>
              <p14:nvPr/>
            </p14:nvContentPartPr>
            <p14:xfrm>
              <a:off x="9740348" y="905565"/>
              <a:ext cx="93869" cy="138043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9740348" y="905565"/>
                <a:ext cx="93869" cy="138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5" name="墨迹 24"/>
              <p14:cNvContentPartPr/>
              <p14:nvPr/>
            </p14:nvContentPartPr>
            <p14:xfrm>
              <a:off x="10264913" y="1761434"/>
              <a:ext cx="190500" cy="209826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10264913" y="1761434"/>
                <a:ext cx="190500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6" name="墨迹 25"/>
              <p14:cNvContentPartPr/>
              <p14:nvPr/>
            </p14:nvContentPartPr>
            <p14:xfrm>
              <a:off x="10447130" y="1778000"/>
              <a:ext cx="364434" cy="143565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10447130" y="1778000"/>
                <a:ext cx="364434" cy="14356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3"/>
          <p:cNvSpPr txBox="1"/>
          <p:nvPr/>
        </p:nvSpPr>
        <p:spPr>
          <a:xfrm>
            <a:off x="2041583" y="3833652"/>
            <a:ext cx="313463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zh-CN" altLang="en-US" sz="4500" b="1" dirty="0">
                <a:solidFill>
                  <a:srgbClr val="44546A"/>
                </a:solidFill>
                <a:latin typeface="楷体" pitchFamily="49" charset="-122"/>
                <a:ea typeface="楷体" pitchFamily="49" charset="-122"/>
              </a:rPr>
              <a:t>午</a:t>
            </a:r>
            <a:endParaRPr lang="en-US" altLang="zh-CN" sz="4500" b="1" dirty="0">
              <a:solidFill>
                <a:srgbClr val="44546A"/>
              </a:solidFill>
              <a:latin typeface="楷体" pitchFamily="49" charset="-122"/>
              <a:ea typeface="楷体" pitchFamily="49" charset="-122"/>
            </a:endParaRPr>
          </a:p>
          <a:p>
            <a:pPr defTabSz="457200">
              <a:defRPr/>
            </a:pP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2955" y="443081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zh-CN" altLang="en-US" sz="3600" dirty="0">
                <a:solidFill>
                  <a:srgbClr val="333333"/>
                </a:solidFill>
                <a:latin typeface="宋体" charset="-122"/>
                <a:ea typeface="宋体" charset="-122"/>
              </a:rPr>
              <a:t>中午、午夜</a:t>
            </a:r>
            <a:endParaRPr lang="en-US" altLang="zh-CN" sz="3600" dirty="0">
              <a:solidFill>
                <a:prstClr val="black"/>
              </a:solidFill>
              <a:latin typeface="宋体" charset="-122"/>
              <a:ea typeface="宋体" charset="-122"/>
              <a:cs typeface="Times New Roman" pitchFamily="18" charset="0"/>
            </a:endParaRPr>
          </a:p>
        </p:txBody>
      </p:sp>
      <p:pic>
        <p:nvPicPr>
          <p:cNvPr id="2049" name="图片 20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2815" y="679783"/>
            <a:ext cx="2857500" cy="2857500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2154315" y="36489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altLang="zh-CN" dirty="0" err="1">
                <a:solidFill>
                  <a:srgbClr val="333333"/>
                </a:solidFill>
                <a:latin typeface="Helvetica Neue"/>
                <a:ea typeface="等线" pitchFamily="2" charset="-122"/>
              </a:rPr>
              <a:t>wǔ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582815" y="4430816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altLang="zh-CN" sz="3200" dirty="0">
                <a:solidFill>
                  <a:srgbClr val="333333"/>
                </a:solidFill>
                <a:latin typeface="Times New Roman" pitchFamily="18" charset="0"/>
                <a:ea typeface="等线" pitchFamily="2" charset="-122"/>
                <a:cs typeface="Times New Roman" pitchFamily="18" charset="0"/>
              </a:rPr>
              <a:t>the period of the day from 11 a.m. to 1 p.m.</a:t>
            </a:r>
            <a:r>
              <a:rPr lang="zh-CN" altLang="en-US" sz="3200" dirty="0">
                <a:solidFill>
                  <a:srgbClr val="333333"/>
                </a:solidFill>
                <a:latin typeface="Times New Roman" pitchFamily="18" charset="0"/>
                <a:ea typeface="等线" pitchFamily="2" charset="-122"/>
                <a:cs typeface="Times New Roman" pitchFamily="18" charset="0"/>
              </a:rPr>
              <a:t>；</a:t>
            </a:r>
            <a:r>
              <a:rPr lang="en-US" altLang="zh-CN" sz="3200" dirty="0">
                <a:solidFill>
                  <a:srgbClr val="333333"/>
                </a:solidFill>
                <a:latin typeface="Times New Roman" pitchFamily="18" charset="0"/>
                <a:ea typeface="等线" pitchFamily="2" charset="-122"/>
                <a:cs typeface="Times New Roman" pitchFamily="18" charset="0"/>
              </a:rPr>
              <a:t>noon</a:t>
            </a:r>
            <a:r>
              <a:rPr lang="zh-CN" altLang="en-US" sz="3200" dirty="0">
                <a:solidFill>
                  <a:srgbClr val="333333"/>
                </a:solidFill>
                <a:latin typeface="Times New Roman" pitchFamily="18" charset="0"/>
                <a:ea typeface="等线" pitchFamily="2" charset="-122"/>
                <a:cs typeface="Times New Roman" pitchFamily="18" charset="0"/>
              </a:rPr>
              <a:t>；</a:t>
            </a:r>
            <a:r>
              <a:rPr lang="en-US" altLang="zh-CN" sz="3200" dirty="0">
                <a:solidFill>
                  <a:srgbClr val="333333"/>
                </a:solidFill>
                <a:latin typeface="Times New Roman" pitchFamily="18" charset="0"/>
                <a:ea typeface="等线" pitchFamily="2" charset="-122"/>
                <a:cs typeface="Times New Roman" pitchFamily="18" charset="0"/>
              </a:rPr>
              <a:t>midnight</a:t>
            </a:r>
            <a:endParaRPr lang="zh-CN" altLang="en-US" sz="3200" dirty="0">
              <a:solidFill>
                <a:prstClr val="black"/>
              </a:solidFill>
              <a:latin typeface="Times New Roman" pitchFamily="18" charset="0"/>
              <a:ea typeface="等线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2125869" y="4475369"/>
              <a:ext cx="902805" cy="57978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2125869" y="4475369"/>
                <a:ext cx="902805" cy="579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638260" y="5405782"/>
              <a:ext cx="1242391" cy="33131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4638260" y="5405782"/>
                <a:ext cx="1242391" cy="33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1639956" y="6013174"/>
              <a:ext cx="1441174" cy="102151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1639956" y="6013174"/>
                <a:ext cx="1441174" cy="1021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5969000" y="4861891"/>
              <a:ext cx="469348" cy="295413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5969000" y="4861891"/>
                <a:ext cx="469348" cy="295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6350000" y="4776304"/>
              <a:ext cx="115956" cy="215348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6350000" y="4776304"/>
                <a:ext cx="115956" cy="215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3462130" y="5289825"/>
              <a:ext cx="4632739" cy="701261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3462130" y="5289825"/>
                <a:ext cx="4632739" cy="701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8034130" y="5184912"/>
              <a:ext cx="104913" cy="231913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8034130" y="5184912"/>
                <a:ext cx="104913" cy="231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8613913" y="4185478"/>
              <a:ext cx="82826" cy="115956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8613913" y="4185478"/>
                <a:ext cx="82826" cy="115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8641521" y="4179956"/>
              <a:ext cx="104913" cy="265044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8641521" y="4179956"/>
                <a:ext cx="104913" cy="265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8796130" y="4213087"/>
              <a:ext cx="151848" cy="132521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8796130" y="4213087"/>
                <a:ext cx="151848" cy="132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8928651" y="4014304"/>
              <a:ext cx="41414" cy="69022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8928651" y="4014304"/>
                <a:ext cx="41414" cy="69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8972825" y="4687956"/>
              <a:ext cx="35892" cy="132522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8972825" y="4687956"/>
                <a:ext cx="35892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9127434" y="4710043"/>
              <a:ext cx="121479" cy="121478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9127434" y="4710043"/>
                <a:ext cx="121479" cy="121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9342782" y="4638260"/>
              <a:ext cx="2761" cy="19326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9342782" y="4638260"/>
                <a:ext cx="2761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9326217" y="4721087"/>
              <a:ext cx="22086" cy="82825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9326217" y="4721087"/>
                <a:ext cx="22086" cy="82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9340021" y="4665869"/>
              <a:ext cx="196022" cy="358913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9340021" y="4665869"/>
                <a:ext cx="196022" cy="358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9596782" y="4549912"/>
              <a:ext cx="99392" cy="276088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9596782" y="4549912"/>
                <a:ext cx="99392" cy="2760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9723782" y="4665869"/>
              <a:ext cx="154609" cy="143565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9723782" y="4665869"/>
                <a:ext cx="154609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9906000" y="4605130"/>
              <a:ext cx="99391" cy="25123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9906000" y="4605130"/>
                <a:ext cx="99391" cy="251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7918174" y="4246217"/>
              <a:ext cx="187739" cy="165652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918174" y="4246217"/>
                <a:ext cx="187739" cy="165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墨迹 23"/>
              <p14:cNvContentPartPr/>
              <p14:nvPr/>
            </p14:nvContentPartPr>
            <p14:xfrm>
              <a:off x="8194260" y="4207565"/>
              <a:ext cx="16565" cy="30369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8194260" y="4207565"/>
                <a:ext cx="16565" cy="30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8155608" y="4301434"/>
              <a:ext cx="22087" cy="77305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8155608" y="4301434"/>
                <a:ext cx="22087" cy="7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墨迹 25"/>
              <p14:cNvContentPartPr/>
              <p14:nvPr/>
            </p14:nvContentPartPr>
            <p14:xfrm>
              <a:off x="8232913" y="4191000"/>
              <a:ext cx="132521" cy="187739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8232913" y="4191000"/>
                <a:ext cx="132521" cy="187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6134651" y="784086"/>
              <a:ext cx="127000" cy="276087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6134651" y="784086"/>
                <a:ext cx="127000" cy="276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8" name="墨迹 27"/>
              <p14:cNvContentPartPr/>
              <p14:nvPr/>
            </p14:nvContentPartPr>
            <p14:xfrm>
              <a:off x="6289260" y="889000"/>
              <a:ext cx="204305" cy="16565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6289260" y="889000"/>
                <a:ext cx="204305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9" name="墨迹 28"/>
              <p14:cNvContentPartPr/>
              <p14:nvPr/>
            </p14:nvContentPartPr>
            <p14:xfrm>
              <a:off x="6057348" y="1115391"/>
              <a:ext cx="557695" cy="93869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6057348" y="1115391"/>
                <a:ext cx="557695" cy="93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0" name="墨迹 29"/>
              <p14:cNvContentPartPr/>
              <p14:nvPr/>
            </p14:nvContentPartPr>
            <p14:xfrm>
              <a:off x="6405217" y="966304"/>
              <a:ext cx="22086" cy="618435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6405217" y="966304"/>
                <a:ext cx="22086" cy="61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1" name="墨迹 30"/>
              <p14:cNvContentPartPr/>
              <p14:nvPr/>
            </p14:nvContentPartPr>
            <p14:xfrm>
              <a:off x="8017565" y="806173"/>
              <a:ext cx="71783" cy="171174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8017565" y="806173"/>
                <a:ext cx="71783" cy="171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2" name="墨迹 31"/>
              <p14:cNvContentPartPr/>
              <p14:nvPr/>
            </p14:nvContentPartPr>
            <p14:xfrm>
              <a:off x="8100391" y="850347"/>
              <a:ext cx="198783" cy="22087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8100391" y="850347"/>
                <a:ext cx="198783" cy="22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3" name="墨迹 32"/>
              <p14:cNvContentPartPr/>
              <p14:nvPr/>
            </p14:nvContentPartPr>
            <p14:xfrm>
              <a:off x="7879521" y="1010478"/>
              <a:ext cx="552174" cy="93869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7879521" y="1010478"/>
                <a:ext cx="552174" cy="93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4" name="墨迹 33"/>
              <p14:cNvContentPartPr/>
              <p14:nvPr/>
            </p14:nvContentPartPr>
            <p14:xfrm>
              <a:off x="8188739" y="701260"/>
              <a:ext cx="38652" cy="709544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8188739" y="701260"/>
                <a:ext cx="38652" cy="7095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5" name="墨迹 34"/>
              <p14:cNvContentPartPr/>
              <p14:nvPr/>
            </p14:nvContentPartPr>
            <p14:xfrm>
              <a:off x="7978913" y="392043"/>
              <a:ext cx="129761" cy="154609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7978913" y="392043"/>
                <a:ext cx="129761" cy="154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6" name="墨迹 35"/>
              <p14:cNvContentPartPr/>
              <p14:nvPr/>
            </p14:nvContentPartPr>
            <p14:xfrm>
              <a:off x="8194260" y="419652"/>
              <a:ext cx="8283" cy="115956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8194260" y="419652"/>
                <a:ext cx="8283" cy="115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7" name="墨迹 36"/>
              <p14:cNvContentPartPr/>
              <p14:nvPr/>
            </p14:nvContentPartPr>
            <p14:xfrm>
              <a:off x="8260521" y="325782"/>
              <a:ext cx="11044" cy="27609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8260521" y="325782"/>
                <a:ext cx="11044" cy="2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8" name="墨迹 37"/>
              <p14:cNvContentPartPr/>
              <p14:nvPr/>
            </p14:nvContentPartPr>
            <p14:xfrm>
              <a:off x="8326782" y="419652"/>
              <a:ext cx="154609" cy="127000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8326782" y="419652"/>
                <a:ext cx="154609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9" name="墨迹 38"/>
              <p14:cNvContentPartPr/>
              <p14:nvPr/>
            </p14:nvContentPartPr>
            <p14:xfrm>
              <a:off x="8409608" y="278847"/>
              <a:ext cx="71783" cy="41413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8409608" y="278847"/>
                <a:ext cx="71783" cy="41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0" name="墨迹 39"/>
              <p14:cNvContentPartPr/>
              <p14:nvPr/>
            </p14:nvContentPartPr>
            <p14:xfrm>
              <a:off x="8420651" y="242956"/>
              <a:ext cx="127000" cy="82826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8420651" y="242956"/>
                <a:ext cx="127000" cy="82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1" name="墨迹 40"/>
              <p14:cNvContentPartPr/>
              <p14:nvPr/>
            </p14:nvContentPartPr>
            <p14:xfrm>
              <a:off x="8851348" y="993913"/>
              <a:ext cx="49695" cy="190500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8851348" y="993913"/>
                <a:ext cx="4969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2" name="墨迹 41"/>
              <p14:cNvContentPartPr/>
              <p14:nvPr/>
            </p14:nvContentPartPr>
            <p14:xfrm>
              <a:off x="9110869" y="966304"/>
              <a:ext cx="336826" cy="231913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9110869" y="966304"/>
                <a:ext cx="336826" cy="231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3" name="墨迹 42"/>
              <p14:cNvContentPartPr/>
              <p14:nvPr/>
            </p14:nvContentPartPr>
            <p14:xfrm>
              <a:off x="9502913" y="988391"/>
              <a:ext cx="278848" cy="182217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9502913" y="988391"/>
                <a:ext cx="278848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4" name="墨迹 43"/>
              <p14:cNvContentPartPr/>
              <p14:nvPr/>
            </p14:nvContentPartPr>
            <p14:xfrm>
              <a:off x="9726543" y="883478"/>
              <a:ext cx="184979" cy="452782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9726543" y="883478"/>
                <a:ext cx="184979" cy="452782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524001" y="219711"/>
            <a:ext cx="1547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457200"/>
            <a:r>
              <a:rPr lang="zh-CN" altLang="en-US" sz="20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生词</a:t>
            </a:r>
            <a:endParaRPr lang="zh-CN" altLang="en-US" sz="20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defTabSz="457200"/>
            <a:r>
              <a:rPr lang="en-US" altLang="zh-CN" sz="2000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</a:rPr>
              <a:t>New words</a:t>
            </a:r>
            <a:endParaRPr lang="en-US" altLang="zh-CN" sz="2000" b="1" dirty="0">
              <a:solidFill>
                <a:srgbClr val="0070C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3938" y="118679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晚 </a:t>
            </a:r>
            <a:r>
              <a:rPr lang="en-US" altLang="zh-CN" sz="2400" b="1" dirty="0" err="1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wǎn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  </a:t>
            </a:r>
            <a:r>
              <a:rPr lang="en-US" altLang="zh-CN" sz="2400" b="1" dirty="0" err="1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later;</a:t>
            </a:r>
            <a:r>
              <a:rPr lang="en-US" altLang="zh-CN" sz="2400" b="1" dirty="0" err="1">
                <a:solidFill>
                  <a:srgbClr val="7030A0"/>
                </a:solidFill>
                <a:latin typeface="Ink Free" pitchFamily="2" charset="0"/>
                <a:ea typeface="楷体" pitchFamily="49" charset="-122"/>
              </a:rPr>
              <a:t>late</a:t>
            </a:r>
            <a:r>
              <a:rPr lang="en-US" altLang="zh-CN" sz="2400" b="1" dirty="0">
                <a:solidFill>
                  <a:srgbClr val="7030A0"/>
                </a:solidFill>
                <a:latin typeface="Ink Free" pitchFamily="2" charset="0"/>
                <a:ea typeface="楷体" pitchFamily="49" charset="-122"/>
              </a:rPr>
              <a:t>; evening</a:t>
            </a:r>
            <a:endParaRPr lang="zh-CN" altLang="en-US" sz="2400" b="1" dirty="0">
              <a:solidFill>
                <a:srgbClr val="7030A0"/>
              </a:solidFill>
              <a:latin typeface="Ink Free" pitchFamily="2" charset="0"/>
              <a:ea typeface="楷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9250" y="2957295"/>
            <a:ext cx="8754208" cy="391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When the sun goes down: evening scene.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晚景（景色）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  <a:p>
            <a:pPr defTabSz="457200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Sunset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晚霞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. Party.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晚会  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Evening paper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晚报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.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The latter part of a period, after a certain period of time: come late.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 来晚了。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old age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晚年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. Late.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晚期 癌症晚期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晚辈 </a:t>
            </a:r>
            <a:r>
              <a:rPr lang="en-US" altLang="zh-CN" sz="2400" b="1" dirty="0" err="1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wǎn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bèi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〖 younger; one’s juniors; the younger generation〗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晚安  </a:t>
            </a:r>
            <a:r>
              <a:rPr lang="en-US" altLang="zh-CN" sz="2400" b="1" dirty="0" err="1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wǎn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’ </a:t>
            </a:r>
            <a:r>
              <a:rPr lang="en-US" altLang="zh-CN" sz="2400" b="1" dirty="0" err="1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ān〖good-evening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〗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晚饭 </a:t>
            </a:r>
            <a:r>
              <a:rPr lang="en-US" altLang="zh-CN" sz="2400" b="1" dirty="0" err="1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wǎn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fàn〖supper;dinner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 〗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</p:txBody>
      </p:sp>
      <p:pic>
        <p:nvPicPr>
          <p:cNvPr id="4098" name="Picture 2" descr="晚的笔顺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0715" y="-11123"/>
            <a:ext cx="3027285" cy="302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4842565" y="1499152"/>
              <a:ext cx="1374913" cy="102152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4842565" y="1499152"/>
                <a:ext cx="1374913" cy="102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8028608" y="3456608"/>
              <a:ext cx="1662044" cy="110435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8028608" y="3456608"/>
                <a:ext cx="1662044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9839739" y="3224695"/>
              <a:ext cx="16565" cy="8283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9839739" y="3224695"/>
                <a:ext cx="16565" cy="8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9781760" y="3290956"/>
              <a:ext cx="85587" cy="204305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9781760" y="3290956"/>
                <a:ext cx="85587" cy="20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9933608" y="3279912"/>
              <a:ext cx="27609" cy="104913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9933608" y="3279912"/>
                <a:ext cx="27609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10010913" y="3136347"/>
              <a:ext cx="13804" cy="19326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10010913" y="3136347"/>
                <a:ext cx="13804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9988825" y="3130825"/>
              <a:ext cx="113196" cy="77305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9988825" y="3130825"/>
                <a:ext cx="113196" cy="7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10060608" y="3219174"/>
              <a:ext cx="336826" cy="347869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10060608" y="3219174"/>
                <a:ext cx="336826" cy="347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3567043" y="4041912"/>
              <a:ext cx="1358348" cy="99392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3567043" y="4041912"/>
                <a:ext cx="1358348" cy="99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1305891" y="6460434"/>
              <a:ext cx="207065" cy="358914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1305891" y="6460434"/>
                <a:ext cx="207065" cy="358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5" name="墨迹 14"/>
              <p14:cNvContentPartPr/>
              <p14:nvPr/>
            </p14:nvContentPartPr>
            <p14:xfrm>
              <a:off x="1242391" y="6562586"/>
              <a:ext cx="320261" cy="63500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1242391" y="6562586"/>
                <a:ext cx="320261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墨迹 15"/>
              <p14:cNvContentPartPr/>
              <p14:nvPr/>
            </p14:nvContentPartPr>
            <p14:xfrm>
              <a:off x="2517912" y="2065130"/>
              <a:ext cx="55218" cy="463826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2517912" y="2065130"/>
                <a:ext cx="55218" cy="463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7" name="墨迹 16"/>
              <p14:cNvContentPartPr/>
              <p14:nvPr/>
            </p14:nvContentPartPr>
            <p14:xfrm>
              <a:off x="2573130" y="2103782"/>
              <a:ext cx="115957" cy="386522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2573130" y="2103782"/>
                <a:ext cx="115957" cy="386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8" name="墨迹 17"/>
              <p14:cNvContentPartPr/>
              <p14:nvPr/>
            </p14:nvContentPartPr>
            <p14:xfrm>
              <a:off x="2578652" y="2286000"/>
              <a:ext cx="77304" cy="22087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2578652" y="2286000"/>
                <a:ext cx="77304" cy="22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9" name="墨迹 18"/>
              <p14:cNvContentPartPr/>
              <p14:nvPr/>
            </p14:nvContentPartPr>
            <p14:xfrm>
              <a:off x="2567608" y="2435087"/>
              <a:ext cx="110435" cy="38652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2567608" y="2435087"/>
                <a:ext cx="110435" cy="38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0" name="墨迹 19"/>
              <p14:cNvContentPartPr/>
              <p14:nvPr/>
            </p14:nvContentPartPr>
            <p14:xfrm>
              <a:off x="2741543" y="1877391"/>
              <a:ext cx="124239" cy="204304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2741543" y="1877391"/>
                <a:ext cx="124239" cy="204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1" name="墨迹 20"/>
              <p14:cNvContentPartPr/>
              <p14:nvPr/>
            </p14:nvContentPartPr>
            <p14:xfrm>
              <a:off x="2849217" y="1982304"/>
              <a:ext cx="121478" cy="124239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2849217" y="1982304"/>
                <a:ext cx="121478" cy="124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2" name="墨迹 21"/>
              <p14:cNvContentPartPr/>
              <p14:nvPr/>
            </p14:nvContentPartPr>
            <p14:xfrm>
              <a:off x="2805043" y="2109304"/>
              <a:ext cx="22087" cy="193261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2805043" y="2109304"/>
                <a:ext cx="22087" cy="193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3" name="墨迹 22"/>
              <p14:cNvContentPartPr/>
              <p14:nvPr/>
            </p14:nvContentPartPr>
            <p14:xfrm>
              <a:off x="2810565" y="2153478"/>
              <a:ext cx="182217" cy="143565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2810565" y="2153478"/>
                <a:ext cx="182217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4" name="墨迹 23"/>
              <p14:cNvContentPartPr/>
              <p14:nvPr/>
            </p14:nvContentPartPr>
            <p14:xfrm>
              <a:off x="2769152" y="2225260"/>
              <a:ext cx="151848" cy="314740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2769152" y="2225260"/>
                <a:ext cx="151848" cy="314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5" name="墨迹 24"/>
              <p14:cNvContentPartPr/>
              <p14:nvPr/>
            </p14:nvContentPartPr>
            <p14:xfrm>
              <a:off x="2926521" y="2222500"/>
              <a:ext cx="325783" cy="245717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2926521" y="2222500"/>
                <a:ext cx="325783" cy="245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6" name="墨迹 25"/>
              <p14:cNvContentPartPr/>
              <p14:nvPr/>
            </p14:nvContentPartPr>
            <p14:xfrm>
              <a:off x="2932043" y="2170043"/>
              <a:ext cx="99391" cy="71783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2932043" y="2170043"/>
                <a:ext cx="99391" cy="71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7" name="墨迹 26"/>
              <p14:cNvContentPartPr/>
              <p14:nvPr/>
            </p14:nvContentPartPr>
            <p14:xfrm>
              <a:off x="2932043" y="2225260"/>
              <a:ext cx="102152" cy="27609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2932043" y="2225260"/>
                <a:ext cx="102152" cy="2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8" name="墨迹 27"/>
              <p14:cNvContentPartPr/>
              <p14:nvPr/>
            </p14:nvContentPartPr>
            <p14:xfrm>
              <a:off x="3732695" y="2032000"/>
              <a:ext cx="22087" cy="369956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3732695" y="2032000"/>
                <a:ext cx="22087" cy="369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9" name="墨迹 28"/>
              <p14:cNvContentPartPr/>
              <p14:nvPr/>
            </p14:nvContentPartPr>
            <p14:xfrm>
              <a:off x="3782391" y="2059608"/>
              <a:ext cx="104913" cy="309218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3782391" y="2059608"/>
                <a:ext cx="104913" cy="309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0" name="墨迹 29"/>
              <p14:cNvContentPartPr/>
              <p14:nvPr/>
            </p14:nvContentPartPr>
            <p14:xfrm>
              <a:off x="3749260" y="2192130"/>
              <a:ext cx="80065" cy="360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3749260" y="2192130"/>
                <a:ext cx="800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1" name="墨迹 30"/>
              <p14:cNvContentPartPr/>
              <p14:nvPr/>
            </p14:nvContentPartPr>
            <p14:xfrm>
              <a:off x="3754782" y="2319130"/>
              <a:ext cx="71783" cy="22087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3754782" y="2319130"/>
                <a:ext cx="71783" cy="22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2" name="墨迹 31"/>
              <p14:cNvContentPartPr/>
              <p14:nvPr/>
            </p14:nvContentPartPr>
            <p14:xfrm>
              <a:off x="3948043" y="1927087"/>
              <a:ext cx="82826" cy="113195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3948043" y="1927087"/>
                <a:ext cx="82826" cy="113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3" name="墨迹 32"/>
              <p14:cNvContentPartPr/>
              <p14:nvPr/>
            </p14:nvContentPartPr>
            <p14:xfrm>
              <a:off x="4030869" y="1949173"/>
              <a:ext cx="93870" cy="118718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4030869" y="1949173"/>
                <a:ext cx="93870" cy="118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4" name="墨迹 33"/>
              <p14:cNvContentPartPr/>
              <p14:nvPr/>
            </p14:nvContentPartPr>
            <p14:xfrm>
              <a:off x="3970130" y="2131391"/>
              <a:ext cx="22087" cy="138043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3970130" y="2131391"/>
                <a:ext cx="22087" cy="138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5" name="墨迹 34"/>
              <p14:cNvContentPartPr/>
              <p14:nvPr/>
            </p14:nvContentPartPr>
            <p14:xfrm>
              <a:off x="3981174" y="2131391"/>
              <a:ext cx="176695" cy="143565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3981174" y="2131391"/>
                <a:ext cx="176695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6" name="墨迹 35"/>
              <p14:cNvContentPartPr/>
              <p14:nvPr/>
            </p14:nvContentPartPr>
            <p14:xfrm>
              <a:off x="3970130" y="2222500"/>
              <a:ext cx="154608" cy="46934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3970130" y="2222500"/>
                <a:ext cx="154608" cy="469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7" name="墨迹 36"/>
              <p14:cNvContentPartPr/>
              <p14:nvPr/>
            </p14:nvContentPartPr>
            <p14:xfrm>
              <a:off x="3903869" y="2181087"/>
              <a:ext cx="143565" cy="336826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3903869" y="2181087"/>
                <a:ext cx="143565" cy="336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8" name="墨迹 37"/>
              <p14:cNvContentPartPr/>
              <p14:nvPr/>
            </p14:nvContentPartPr>
            <p14:xfrm>
              <a:off x="4052956" y="2324652"/>
              <a:ext cx="292652" cy="149087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4052956" y="2324652"/>
                <a:ext cx="292652" cy="149087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0" y="1522730"/>
            <a:ext cx="2857500" cy="2857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0" y="1522730"/>
            <a:ext cx="2857500" cy="2857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3081130" y="911086"/>
              <a:ext cx="220870" cy="441740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3081130" y="911086"/>
                <a:ext cx="220870" cy="441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3302000" y="1016000"/>
              <a:ext cx="240195" cy="171173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3302000" y="1016000"/>
                <a:ext cx="240195" cy="1711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528391" y="933173"/>
              <a:ext cx="154609" cy="242957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3528391" y="933173"/>
                <a:ext cx="154609" cy="242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4058478" y="971826"/>
              <a:ext cx="284369" cy="198782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058478" y="971826"/>
                <a:ext cx="284369" cy="1987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4320760" y="944217"/>
              <a:ext cx="201544" cy="419652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4320760" y="944217"/>
                <a:ext cx="201544" cy="419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2921000" y="4798391"/>
              <a:ext cx="176695" cy="508000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921000" y="4798391"/>
                <a:ext cx="176695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3221934" y="4897782"/>
              <a:ext cx="19326" cy="193261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221934" y="4897782"/>
                <a:ext cx="19326" cy="193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3163956" y="4704521"/>
              <a:ext cx="179457" cy="104913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3163956" y="4704521"/>
                <a:ext cx="179457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5190434" y="4781825"/>
              <a:ext cx="196022" cy="242957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190434" y="4781825"/>
                <a:ext cx="196022" cy="242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5477565" y="4693478"/>
              <a:ext cx="149086" cy="309217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477565" y="4693478"/>
                <a:ext cx="149086" cy="309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5670825" y="4831521"/>
              <a:ext cx="184979" cy="143566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670825" y="4831521"/>
                <a:ext cx="184979" cy="143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5930348" y="4809434"/>
              <a:ext cx="218108" cy="187740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930348" y="4809434"/>
                <a:ext cx="218108" cy="187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6189869" y="4848087"/>
              <a:ext cx="220870" cy="14356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6189869" y="4848087"/>
                <a:ext cx="220870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6217478" y="4803912"/>
              <a:ext cx="381000" cy="496957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217478" y="4803912"/>
                <a:ext cx="381000" cy="496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5991086" y="4638260"/>
              <a:ext cx="187739" cy="143565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5991086" y="4638260"/>
                <a:ext cx="187739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7029174" y="4837043"/>
              <a:ext cx="55217" cy="127000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7029174" y="4837043"/>
                <a:ext cx="55217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7211391" y="4710043"/>
              <a:ext cx="149086" cy="265043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7211391" y="4710043"/>
                <a:ext cx="149086" cy="265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7399130" y="4654825"/>
              <a:ext cx="386521" cy="30369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399130" y="4654825"/>
                <a:ext cx="386521" cy="303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7782891" y="4665869"/>
              <a:ext cx="179456" cy="323022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782891" y="4665869"/>
                <a:ext cx="179456" cy="323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3638825" y="4881217"/>
              <a:ext cx="35892" cy="165652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3638825" y="4881217"/>
                <a:ext cx="35892" cy="165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3953565" y="4875695"/>
              <a:ext cx="138043" cy="182217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3953565" y="4875695"/>
                <a:ext cx="138043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4163391" y="5013739"/>
              <a:ext cx="360" cy="8282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4163391" y="5013739"/>
                <a:ext cx="360" cy="8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4166152" y="4803912"/>
              <a:ext cx="179456" cy="485913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4166152" y="4803912"/>
                <a:ext cx="179456" cy="485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8359913" y="2098260"/>
              <a:ext cx="270565" cy="44174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8359913" y="2098260"/>
                <a:ext cx="270565" cy="44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8528325" y="2054087"/>
              <a:ext cx="30370" cy="242956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8528325" y="2054087"/>
                <a:ext cx="30370" cy="242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8310217" y="2274956"/>
              <a:ext cx="425174" cy="104913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8310217" y="2274956"/>
                <a:ext cx="425174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8558695" y="2352260"/>
              <a:ext cx="16565" cy="287131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8558695" y="2352260"/>
                <a:ext cx="16565" cy="287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8580782" y="2435087"/>
              <a:ext cx="99392" cy="44173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8580782" y="2435087"/>
                <a:ext cx="99392" cy="441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2" name="墨迹 31"/>
              <p14:cNvContentPartPr/>
              <p14:nvPr/>
            </p14:nvContentPartPr>
            <p14:xfrm>
              <a:off x="8277086" y="2468217"/>
              <a:ext cx="182217" cy="353391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8277086" y="2468217"/>
                <a:ext cx="182217" cy="353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3" name="墨迹 32"/>
              <p14:cNvContentPartPr/>
              <p14:nvPr/>
            </p14:nvContentPartPr>
            <p14:xfrm>
              <a:off x="8459304" y="2578652"/>
              <a:ext cx="543891" cy="254000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8459304" y="2578652"/>
                <a:ext cx="543891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4" name="墨迹 33"/>
              <p14:cNvContentPartPr/>
              <p14:nvPr/>
            </p14:nvContentPartPr>
            <p14:xfrm>
              <a:off x="8823739" y="2324652"/>
              <a:ext cx="121478" cy="149087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8823739" y="2324652"/>
                <a:ext cx="121478" cy="149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5" name="墨迹 34"/>
              <p14:cNvContentPartPr/>
              <p14:nvPr/>
            </p14:nvContentPartPr>
            <p14:xfrm>
              <a:off x="8785086" y="2401956"/>
              <a:ext cx="314739" cy="242956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8785086" y="2401956"/>
                <a:ext cx="314739" cy="242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6" name="墨迹 35"/>
              <p14:cNvContentPartPr/>
              <p14:nvPr/>
            </p14:nvContentPartPr>
            <p14:xfrm>
              <a:off x="9453217" y="2048565"/>
              <a:ext cx="71783" cy="63500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9453217" y="2048565"/>
                <a:ext cx="71783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7" name="墨迹 36"/>
              <p14:cNvContentPartPr/>
              <p14:nvPr/>
            </p14:nvContentPartPr>
            <p14:xfrm>
              <a:off x="9259956" y="2186608"/>
              <a:ext cx="392044" cy="55218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9259956" y="2186608"/>
                <a:ext cx="392044" cy="55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8" name="墨迹 37"/>
              <p14:cNvContentPartPr/>
              <p14:nvPr/>
            </p14:nvContentPartPr>
            <p14:xfrm>
              <a:off x="9224065" y="2274956"/>
              <a:ext cx="118717" cy="477631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9224065" y="2274956"/>
                <a:ext cx="118717" cy="4776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9" name="墨迹 38"/>
              <p14:cNvContentPartPr/>
              <p14:nvPr/>
            </p14:nvContentPartPr>
            <p14:xfrm>
              <a:off x="9370391" y="2401956"/>
              <a:ext cx="292652" cy="60739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9370391" y="2401956"/>
                <a:ext cx="292652" cy="60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0" name="墨迹 39"/>
              <p14:cNvContentPartPr/>
              <p14:nvPr/>
            </p14:nvContentPartPr>
            <p14:xfrm>
              <a:off x="9511195" y="2374347"/>
              <a:ext cx="24848" cy="474870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9511195" y="2374347"/>
                <a:ext cx="24848" cy="474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1" name="墨迹 40"/>
              <p14:cNvContentPartPr/>
              <p14:nvPr/>
            </p14:nvContentPartPr>
            <p14:xfrm>
              <a:off x="9301369" y="2495826"/>
              <a:ext cx="190500" cy="220869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9301369" y="2495826"/>
                <a:ext cx="190500" cy="220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2" name="墨迹 41"/>
              <p14:cNvContentPartPr/>
              <p14:nvPr/>
            </p14:nvContentPartPr>
            <p14:xfrm>
              <a:off x="9558130" y="2506869"/>
              <a:ext cx="198783" cy="182218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9558130" y="2506869"/>
                <a:ext cx="198783" cy="182218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970" y="1624330"/>
            <a:ext cx="2857500" cy="2857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70" y="1624330"/>
            <a:ext cx="2857500" cy="2857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30439" y="4708074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shuì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jiào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2821608" y="1109869"/>
              <a:ext cx="237435" cy="458304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2821608" y="1109869"/>
                <a:ext cx="237435" cy="458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3141869" y="1200978"/>
              <a:ext cx="88348" cy="124239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3141869" y="1200978"/>
                <a:ext cx="88348" cy="124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522869" y="1126434"/>
              <a:ext cx="292652" cy="220870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3522869" y="1126434"/>
                <a:ext cx="292652" cy="220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4202043" y="1120913"/>
              <a:ext cx="160130" cy="265043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202043" y="1120913"/>
                <a:ext cx="160130" cy="265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4395304" y="1054652"/>
              <a:ext cx="93870" cy="309217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395304" y="1054652"/>
                <a:ext cx="93870" cy="309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4478130" y="1170608"/>
              <a:ext cx="184978" cy="154609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478130" y="1170608"/>
                <a:ext cx="184978" cy="154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4671391" y="1170608"/>
              <a:ext cx="171174" cy="149087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671391" y="1170608"/>
                <a:ext cx="171174" cy="149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4790108" y="1115391"/>
              <a:ext cx="201543" cy="375478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790108" y="1115391"/>
                <a:ext cx="201543" cy="37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2286000" y="5405782"/>
              <a:ext cx="16565" cy="419652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2286000" y="5405782"/>
                <a:ext cx="16565" cy="419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2330173" y="5411304"/>
              <a:ext cx="127000" cy="381000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2330173" y="5411304"/>
                <a:ext cx="1270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2319130" y="5505174"/>
              <a:ext cx="85587" cy="11043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2319130" y="5505174"/>
                <a:ext cx="85587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2319130" y="5610086"/>
              <a:ext cx="80065" cy="1656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2319130" y="5610086"/>
                <a:ext cx="80065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2324652" y="5709478"/>
              <a:ext cx="107674" cy="38652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2324652" y="5709478"/>
                <a:ext cx="107674" cy="38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2622825" y="5267739"/>
              <a:ext cx="138044" cy="11043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2622825" y="5267739"/>
                <a:ext cx="138044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2584173" y="5405782"/>
              <a:ext cx="220870" cy="38652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2584173" y="5405782"/>
                <a:ext cx="220870" cy="38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2556565" y="5518978"/>
              <a:ext cx="342347" cy="57978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2556565" y="5518978"/>
                <a:ext cx="342347" cy="579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2650434" y="5521739"/>
              <a:ext cx="52457" cy="110435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2650434" y="5521739"/>
                <a:ext cx="52457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2788478" y="5505174"/>
              <a:ext cx="49695" cy="110434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2788478" y="5505174"/>
                <a:ext cx="49695" cy="1104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2573130" y="5659782"/>
              <a:ext cx="270565" cy="55218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2573130" y="5659782"/>
                <a:ext cx="270565" cy="55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墨迹 23"/>
              <p14:cNvContentPartPr/>
              <p14:nvPr/>
            </p14:nvContentPartPr>
            <p14:xfrm>
              <a:off x="2727739" y="5345043"/>
              <a:ext cx="11043" cy="491435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2727739" y="5345043"/>
                <a:ext cx="11043" cy="49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2678043" y="5786782"/>
              <a:ext cx="149087" cy="33131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2678043" y="5786782"/>
                <a:ext cx="149087" cy="33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墨迹 25"/>
              <p14:cNvContentPartPr/>
              <p14:nvPr/>
            </p14:nvContentPartPr>
            <p14:xfrm>
              <a:off x="3268869" y="5218043"/>
              <a:ext cx="55218" cy="99391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3268869" y="5218043"/>
                <a:ext cx="55218" cy="99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3390347" y="5207000"/>
              <a:ext cx="38653" cy="71782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3390347" y="5207000"/>
                <a:ext cx="38653" cy="717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8" name="墨迹 27"/>
              <p14:cNvContentPartPr/>
              <p14:nvPr/>
            </p14:nvContentPartPr>
            <p14:xfrm>
              <a:off x="3442804" y="5207000"/>
              <a:ext cx="118717" cy="165651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3442804" y="5207000"/>
                <a:ext cx="118717" cy="1656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9" name="墨迹 28"/>
              <p14:cNvContentPartPr/>
              <p14:nvPr/>
            </p14:nvContentPartPr>
            <p14:xfrm>
              <a:off x="3246782" y="5345043"/>
              <a:ext cx="19326" cy="182217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3246782" y="5345043"/>
                <a:ext cx="19326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0" name="墨迹 29"/>
              <p14:cNvContentPartPr/>
              <p14:nvPr/>
            </p14:nvContentPartPr>
            <p14:xfrm>
              <a:off x="3285434" y="5378174"/>
              <a:ext cx="226391" cy="69021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3285434" y="5378174"/>
                <a:ext cx="226391" cy="69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1" name="墨迹 30"/>
              <p14:cNvContentPartPr/>
              <p14:nvPr/>
            </p14:nvContentPartPr>
            <p14:xfrm>
              <a:off x="3351695" y="5461000"/>
              <a:ext cx="60739" cy="198782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3351695" y="5461000"/>
                <a:ext cx="60739" cy="1987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2" name="墨迹 31"/>
              <p14:cNvContentPartPr/>
              <p14:nvPr/>
            </p14:nvContentPartPr>
            <p14:xfrm>
              <a:off x="3384825" y="5488608"/>
              <a:ext cx="121479" cy="132522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3384825" y="5488608"/>
                <a:ext cx="121479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3" name="墨迹 32"/>
              <p14:cNvContentPartPr/>
              <p14:nvPr/>
            </p14:nvContentPartPr>
            <p14:xfrm>
              <a:off x="3302000" y="5560391"/>
              <a:ext cx="154608" cy="281609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3302000" y="5560391"/>
                <a:ext cx="154608" cy="281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4" name="墨迹 33"/>
              <p14:cNvContentPartPr/>
              <p14:nvPr/>
            </p14:nvContentPartPr>
            <p14:xfrm>
              <a:off x="3429000" y="5629413"/>
              <a:ext cx="270565" cy="179456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3429000" y="5629413"/>
                <a:ext cx="270565" cy="1794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5" name="墨迹 34"/>
              <p14:cNvContentPartPr/>
              <p14:nvPr/>
            </p14:nvContentPartPr>
            <p14:xfrm>
              <a:off x="3870739" y="4652065"/>
              <a:ext cx="171174" cy="146326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3870739" y="4652065"/>
                <a:ext cx="171174" cy="146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6" name="墨迹 35"/>
              <p14:cNvContentPartPr/>
              <p14:nvPr/>
            </p14:nvContentPartPr>
            <p14:xfrm>
              <a:off x="2744304" y="5991086"/>
              <a:ext cx="60739" cy="121479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2744304" y="5991086"/>
                <a:ext cx="60739" cy="121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7" name="墨迹 36"/>
              <p14:cNvContentPartPr/>
              <p14:nvPr/>
            </p14:nvContentPartPr>
            <p14:xfrm>
              <a:off x="2705652" y="6068391"/>
              <a:ext cx="190500" cy="71783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2705652" y="6068391"/>
                <a:ext cx="190500" cy="71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8" name="墨迹 37"/>
              <p14:cNvContentPartPr/>
              <p14:nvPr/>
            </p14:nvContentPartPr>
            <p14:xfrm>
              <a:off x="3191565" y="6101521"/>
              <a:ext cx="27608" cy="430696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3191565" y="6101521"/>
                <a:ext cx="27608" cy="430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9" name="墨迹 38"/>
              <p14:cNvContentPartPr/>
              <p14:nvPr/>
            </p14:nvContentPartPr>
            <p14:xfrm>
              <a:off x="3252304" y="6118086"/>
              <a:ext cx="99391" cy="369957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3252304" y="6118086"/>
                <a:ext cx="99391" cy="369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0" name="墨迹 39"/>
              <p14:cNvContentPartPr/>
              <p14:nvPr/>
            </p14:nvContentPartPr>
            <p14:xfrm>
              <a:off x="3224695" y="6228521"/>
              <a:ext cx="69022" cy="11044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3224695" y="6228521"/>
                <a:ext cx="69022" cy="11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1" name="墨迹 40"/>
              <p14:cNvContentPartPr/>
              <p14:nvPr/>
            </p14:nvContentPartPr>
            <p14:xfrm>
              <a:off x="3224695" y="6333434"/>
              <a:ext cx="69022" cy="13805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3224695" y="6333434"/>
                <a:ext cx="69022" cy="13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2" name="墨迹 41"/>
              <p14:cNvContentPartPr/>
              <p14:nvPr/>
            </p14:nvContentPartPr>
            <p14:xfrm>
              <a:off x="3219174" y="6454913"/>
              <a:ext cx="93869" cy="27609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3219174" y="6454913"/>
                <a:ext cx="93869" cy="2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3" name="墨迹 42"/>
              <p14:cNvContentPartPr/>
              <p14:nvPr/>
            </p14:nvContentPartPr>
            <p14:xfrm>
              <a:off x="3475934" y="6024217"/>
              <a:ext cx="140805" cy="16565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3475934" y="6024217"/>
                <a:ext cx="140805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4" name="墨迹 43"/>
              <p14:cNvContentPartPr/>
              <p14:nvPr/>
            </p14:nvContentPartPr>
            <p14:xfrm>
              <a:off x="3445565" y="6145695"/>
              <a:ext cx="209826" cy="44174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3445565" y="6145695"/>
                <a:ext cx="209826" cy="44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5" name="墨迹 44"/>
              <p14:cNvContentPartPr/>
              <p14:nvPr/>
            </p14:nvContentPartPr>
            <p14:xfrm>
              <a:off x="3542195" y="6112565"/>
              <a:ext cx="13805" cy="452783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3542195" y="6112565"/>
                <a:ext cx="13805" cy="452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6" name="墨迹 45"/>
              <p14:cNvContentPartPr/>
              <p14:nvPr/>
            </p14:nvContentPartPr>
            <p14:xfrm>
              <a:off x="3384825" y="6261651"/>
              <a:ext cx="386522" cy="55217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3384825" y="6261651"/>
                <a:ext cx="386522" cy="55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7" name="墨迹 46"/>
              <p14:cNvContentPartPr/>
              <p14:nvPr/>
            </p14:nvContentPartPr>
            <p14:xfrm>
              <a:off x="3445565" y="6256130"/>
              <a:ext cx="27608" cy="132521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3445565" y="6256130"/>
                <a:ext cx="27608" cy="132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8" name="墨迹 47"/>
              <p14:cNvContentPartPr/>
              <p14:nvPr/>
            </p14:nvContentPartPr>
            <p14:xfrm>
              <a:off x="3669195" y="6223000"/>
              <a:ext cx="52457" cy="154608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3669195" y="6223000"/>
                <a:ext cx="52457" cy="154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9" name="墨迹 48"/>
              <p14:cNvContentPartPr/>
              <p14:nvPr/>
            </p14:nvContentPartPr>
            <p14:xfrm>
              <a:off x="3473174" y="6410739"/>
              <a:ext cx="193260" cy="33130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3473174" y="6410739"/>
                <a:ext cx="193260" cy="33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0" name="墨迹 49"/>
              <p14:cNvContentPartPr/>
              <p14:nvPr/>
            </p14:nvContentPartPr>
            <p14:xfrm>
              <a:off x="3462130" y="6512891"/>
              <a:ext cx="231913" cy="52456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3462130" y="6512891"/>
                <a:ext cx="231913" cy="52456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200525" y="1476375"/>
            <a:ext cx="7324725" cy="42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prstClr val="black"/>
                </a:solidFill>
                <a:ea typeface="华文楷体" pitchFamily="2" charset="-122"/>
              </a:rPr>
              <a:t>有课 </a:t>
            </a:r>
            <a:r>
              <a:rPr lang="en-US" altLang="zh-CN" sz="4000" b="1" dirty="0">
                <a:solidFill>
                  <a:prstClr val="black"/>
                </a:solidFill>
                <a:ea typeface="华文楷体" pitchFamily="2" charset="-122"/>
              </a:rPr>
              <a:t>have class</a:t>
            </a:r>
            <a:endParaRPr lang="zh-CN" altLang="en-US" sz="4000" b="1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prstClr val="black"/>
                </a:solidFill>
                <a:ea typeface="华文楷体" pitchFamily="2" charset="-122"/>
              </a:rPr>
              <a:t>没有课 </a:t>
            </a:r>
            <a:r>
              <a:rPr lang="en-US" altLang="zh-CN" sz="4000" b="1" dirty="0">
                <a:solidFill>
                  <a:prstClr val="black"/>
                </a:solidFill>
                <a:ea typeface="华文楷体" pitchFamily="2" charset="-122"/>
              </a:rPr>
              <a:t>have no class</a:t>
            </a:r>
            <a:endParaRPr lang="zh-CN" altLang="en-US" sz="4000" b="1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ea typeface="华文楷体" pitchFamily="2" charset="-122"/>
              </a:rPr>
              <a:t>上</a:t>
            </a:r>
            <a:r>
              <a:rPr lang="zh-CN" altLang="en-US" sz="4000" b="1" dirty="0">
                <a:solidFill>
                  <a:prstClr val="black"/>
                </a:solidFill>
                <a:ea typeface="华文楷体" pitchFamily="2" charset="-122"/>
              </a:rPr>
              <a:t>课 </a:t>
            </a:r>
            <a:r>
              <a:rPr lang="en-US" altLang="zh-CN" sz="4000" b="1" dirty="0">
                <a:solidFill>
                  <a:prstClr val="black"/>
                </a:solidFill>
                <a:ea typeface="华文楷体" pitchFamily="2" charset="-122"/>
              </a:rPr>
              <a:t>go to class</a:t>
            </a:r>
            <a:endParaRPr lang="zh-CN" altLang="en-US" sz="4000" b="1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ea typeface="华文楷体" pitchFamily="2" charset="-122"/>
              </a:rPr>
              <a:t>下</a:t>
            </a:r>
            <a:r>
              <a:rPr lang="zh-CN" altLang="en-US" sz="4000" b="1" dirty="0">
                <a:solidFill>
                  <a:prstClr val="black"/>
                </a:solidFill>
                <a:ea typeface="华文楷体" pitchFamily="2" charset="-122"/>
              </a:rPr>
              <a:t>课 </a:t>
            </a:r>
            <a:r>
              <a:rPr lang="en-US" altLang="zh-CN" sz="4000" b="1" dirty="0">
                <a:solidFill>
                  <a:prstClr val="black"/>
                </a:solidFill>
                <a:ea typeface="华文楷体" pitchFamily="2" charset="-122"/>
              </a:rPr>
              <a:t>get out of class</a:t>
            </a:r>
            <a:endParaRPr lang="zh-CN" altLang="en-US" sz="4000" b="1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prstClr val="black"/>
                </a:solidFill>
                <a:ea typeface="华文楷体" pitchFamily="2" charset="-122"/>
              </a:rPr>
              <a:t>汉语课 </a:t>
            </a:r>
            <a:r>
              <a:rPr lang="en-US" altLang="zh-CN" sz="4000" b="1" dirty="0">
                <a:solidFill>
                  <a:prstClr val="black"/>
                </a:solidFill>
                <a:ea typeface="华文楷体" pitchFamily="2" charset="-122"/>
              </a:rPr>
              <a:t>Chinese class</a:t>
            </a:r>
            <a:endParaRPr lang="zh-CN" altLang="en-US" sz="4000" b="1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ea typeface="华文楷体" pitchFamily="2" charset="-122"/>
              </a:rPr>
              <a:t>上</a:t>
            </a:r>
            <a:r>
              <a:rPr lang="zh-CN" altLang="en-US" sz="4000" b="1" dirty="0">
                <a:solidFill>
                  <a:prstClr val="black"/>
                </a:solidFill>
                <a:ea typeface="华文楷体" pitchFamily="2" charset="-122"/>
              </a:rPr>
              <a:t>汉语课 </a:t>
            </a:r>
            <a:r>
              <a:rPr lang="en-US" altLang="zh-CN" sz="4000" b="1" dirty="0">
                <a:solidFill>
                  <a:prstClr val="black"/>
                </a:solidFill>
                <a:ea typeface="华文楷体" pitchFamily="2" charset="-122"/>
              </a:rPr>
              <a:t>take Chinese class</a:t>
            </a:r>
            <a:endParaRPr lang="zh-CN" altLang="en-US" sz="4000" b="1" dirty="0">
              <a:solidFill>
                <a:prstClr val="black"/>
              </a:solidFill>
              <a:ea typeface="华文楷体" pitchFamily="2" charset="-122"/>
            </a:endParaRPr>
          </a:p>
        </p:txBody>
      </p:sp>
      <p:sp>
        <p:nvSpPr>
          <p:cNvPr id="3" name="Rectangl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2135189" y="333375"/>
            <a:ext cx="1793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/>
            <a:r>
              <a:rPr lang="zh-CN" altLang="en-US" sz="4500" b="1" dirty="0">
                <a:solidFill>
                  <a:srgbClr val="44546A"/>
                </a:solidFill>
                <a:latin typeface="楷体" pitchFamily="49" charset="-122"/>
                <a:ea typeface="楷体" pitchFamily="49" charset="-122"/>
              </a:rPr>
              <a:t>课</a:t>
            </a:r>
            <a:endParaRPr lang="zh-CN" altLang="en-US" sz="4500" b="1" dirty="0">
              <a:solidFill>
                <a:srgbClr val="44546A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9176" y="333375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kè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14997" y="563320"/>
            <a:ext cx="6072325" cy="607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2004391" y="1739347"/>
              <a:ext cx="162891" cy="242957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2004391" y="1739347"/>
                <a:ext cx="162891" cy="242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236304" y="1645478"/>
              <a:ext cx="99391" cy="347869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2236304" y="1645478"/>
                <a:ext cx="99391" cy="347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2368826" y="1761434"/>
              <a:ext cx="281608" cy="182218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2368826" y="1761434"/>
                <a:ext cx="281608" cy="182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2636630" y="1755912"/>
              <a:ext cx="129761" cy="193261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2636630" y="1755912"/>
                <a:ext cx="129761" cy="193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2799521" y="463826"/>
              <a:ext cx="281609" cy="397565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799521" y="463826"/>
                <a:ext cx="281609" cy="397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3048000" y="414130"/>
              <a:ext cx="82825" cy="165652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048000" y="414130"/>
                <a:ext cx="82825" cy="165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3318565" y="259521"/>
              <a:ext cx="176695" cy="369957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3318565" y="259521"/>
                <a:ext cx="176695" cy="369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3528391" y="336826"/>
              <a:ext cx="259522" cy="154608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3528391" y="336826"/>
                <a:ext cx="259522" cy="154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3710608" y="204304"/>
              <a:ext cx="118717" cy="60739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3710608" y="204304"/>
                <a:ext cx="118717" cy="60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1275521" y="2965174"/>
              <a:ext cx="127000" cy="104913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1275521" y="2965174"/>
                <a:ext cx="127000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5" name="墨迹 14"/>
              <p14:cNvContentPartPr/>
              <p14:nvPr/>
            </p14:nvContentPartPr>
            <p14:xfrm>
              <a:off x="1187173" y="3252304"/>
              <a:ext cx="284370" cy="309217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1187173" y="3252304"/>
                <a:ext cx="284370" cy="309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墨迹 15"/>
              <p14:cNvContentPartPr/>
              <p14:nvPr/>
            </p14:nvContentPartPr>
            <p14:xfrm>
              <a:off x="1490869" y="2849217"/>
              <a:ext cx="71783" cy="353391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1490869" y="2849217"/>
                <a:ext cx="71783" cy="353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7" name="墨迹 16"/>
              <p14:cNvContentPartPr/>
              <p14:nvPr/>
            </p14:nvContentPartPr>
            <p14:xfrm>
              <a:off x="1601304" y="2882347"/>
              <a:ext cx="237435" cy="276087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1601304" y="2882347"/>
                <a:ext cx="237435" cy="276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8" name="墨迹 17"/>
              <p14:cNvContentPartPr/>
              <p14:nvPr/>
            </p14:nvContentPartPr>
            <p14:xfrm>
              <a:off x="1601304" y="3020391"/>
              <a:ext cx="132521" cy="16565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1601304" y="3020391"/>
                <a:ext cx="132521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9" name="墨迹 18"/>
              <p14:cNvContentPartPr/>
              <p14:nvPr/>
            </p14:nvContentPartPr>
            <p14:xfrm>
              <a:off x="1584739" y="3130825"/>
              <a:ext cx="138043" cy="38653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1584739" y="3130825"/>
                <a:ext cx="138043" cy="386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0" name="墨迹 19"/>
              <p14:cNvContentPartPr/>
              <p14:nvPr/>
            </p14:nvContentPartPr>
            <p14:xfrm>
              <a:off x="1457739" y="3221934"/>
              <a:ext cx="458304" cy="91109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1457739" y="3221934"/>
                <a:ext cx="458304" cy="911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1" name="墨迹 20"/>
              <p14:cNvContentPartPr/>
              <p14:nvPr/>
            </p14:nvContentPartPr>
            <p14:xfrm>
              <a:off x="1670326" y="3009347"/>
              <a:ext cx="19326" cy="618435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1670326" y="3009347"/>
                <a:ext cx="19326" cy="61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2" name="墨迹 21"/>
              <p14:cNvContentPartPr/>
              <p14:nvPr/>
            </p14:nvContentPartPr>
            <p14:xfrm>
              <a:off x="1504673" y="3340652"/>
              <a:ext cx="151848" cy="182217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1504673" y="3340652"/>
                <a:ext cx="151848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3" name="墨迹 22"/>
              <p14:cNvContentPartPr/>
              <p14:nvPr/>
            </p14:nvContentPartPr>
            <p14:xfrm>
              <a:off x="1711739" y="3329608"/>
              <a:ext cx="309217" cy="182217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1711739" y="3329608"/>
                <a:ext cx="309217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4" name="墨迹 23"/>
              <p14:cNvContentPartPr/>
              <p14:nvPr/>
            </p14:nvContentPartPr>
            <p14:xfrm>
              <a:off x="1678608" y="2948608"/>
              <a:ext cx="5522" cy="77304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1678608" y="2948608"/>
                <a:ext cx="5522" cy="77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5" name="墨迹 24"/>
              <p14:cNvContentPartPr/>
              <p14:nvPr/>
            </p14:nvContentPartPr>
            <p14:xfrm>
              <a:off x="1308652" y="4290391"/>
              <a:ext cx="82826" cy="30370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1308652" y="4290391"/>
                <a:ext cx="82826" cy="30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6" name="墨迹 25"/>
              <p14:cNvContentPartPr/>
              <p14:nvPr/>
            </p14:nvContentPartPr>
            <p14:xfrm>
              <a:off x="1203739" y="4527825"/>
              <a:ext cx="234674" cy="237435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1203739" y="4527825"/>
                <a:ext cx="234674" cy="237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7" name="墨迹 26"/>
              <p14:cNvContentPartPr/>
              <p14:nvPr/>
            </p14:nvContentPartPr>
            <p14:xfrm>
              <a:off x="1479826" y="4179956"/>
              <a:ext cx="69021" cy="287131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1479826" y="4179956"/>
                <a:ext cx="69021" cy="287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8" name="墨迹 27"/>
              <p14:cNvContentPartPr/>
              <p14:nvPr/>
            </p14:nvContentPartPr>
            <p14:xfrm>
              <a:off x="1590260" y="4185478"/>
              <a:ext cx="182218" cy="248478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1590260" y="4185478"/>
                <a:ext cx="182218" cy="248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9" name="墨迹 28"/>
              <p14:cNvContentPartPr/>
              <p14:nvPr/>
            </p14:nvContentPartPr>
            <p14:xfrm>
              <a:off x="1562652" y="4301434"/>
              <a:ext cx="121478" cy="38653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1562652" y="4301434"/>
                <a:ext cx="121478" cy="386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0" name="墨迹 29"/>
              <p14:cNvContentPartPr/>
              <p14:nvPr/>
            </p14:nvContentPartPr>
            <p14:xfrm>
              <a:off x="1551608" y="4411869"/>
              <a:ext cx="132522" cy="44174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1551608" y="4411869"/>
                <a:ext cx="132522" cy="44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1" name="墨迹 30"/>
              <p14:cNvContentPartPr/>
              <p14:nvPr/>
            </p14:nvContentPartPr>
            <p14:xfrm>
              <a:off x="1441173" y="4461565"/>
              <a:ext cx="447261" cy="115956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1441173" y="4461565"/>
                <a:ext cx="447261" cy="115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2" name="墨迹 31"/>
              <p14:cNvContentPartPr/>
              <p14:nvPr/>
            </p14:nvContentPartPr>
            <p14:xfrm>
              <a:off x="1642717" y="4268304"/>
              <a:ext cx="30370" cy="585304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1642717" y="4268304"/>
                <a:ext cx="30370" cy="585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3" name="墨迹 32"/>
              <p14:cNvContentPartPr/>
              <p14:nvPr/>
            </p14:nvContentPartPr>
            <p14:xfrm>
              <a:off x="1454978" y="4560956"/>
              <a:ext cx="190500" cy="209826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1454978" y="4560956"/>
                <a:ext cx="190500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4" name="墨迹 33"/>
              <p14:cNvContentPartPr/>
              <p14:nvPr/>
            </p14:nvContentPartPr>
            <p14:xfrm>
              <a:off x="1689652" y="4605130"/>
              <a:ext cx="259521" cy="171174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1689652" y="4605130"/>
                <a:ext cx="259521" cy="171174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722329" y="340034"/>
            <a:ext cx="7813675" cy="787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lnSpc>
                <a:spcPct val="14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prstClr val="black"/>
                </a:solidFill>
                <a:ea typeface="华文楷体" pitchFamily="2" charset="-122"/>
              </a:rPr>
              <a:t>第</a:t>
            </a:r>
            <a:r>
              <a:rPr lang="en-US" altLang="zh-CN" sz="4000" b="1" dirty="0">
                <a:solidFill>
                  <a:prstClr val="black"/>
                </a:solidFill>
                <a:latin typeface="宋体" charset="-122"/>
              </a:rPr>
              <a:t>(</a:t>
            </a:r>
            <a:r>
              <a:rPr lang="en-US" altLang="zh-CN" sz="4000" b="1" dirty="0" err="1">
                <a:solidFill>
                  <a:prstClr val="black"/>
                </a:solidFill>
                <a:latin typeface="宋体" charset="-122"/>
              </a:rPr>
              <a:t>dì</a:t>
            </a:r>
            <a:r>
              <a:rPr lang="en-US" altLang="zh-CN" sz="4000" b="1" dirty="0">
                <a:solidFill>
                  <a:prstClr val="black"/>
                </a:solidFill>
                <a:latin typeface="宋体" charset="-122"/>
              </a:rPr>
              <a:t>)</a:t>
            </a:r>
            <a:r>
              <a:rPr lang="zh-CN" altLang="en-US" sz="4000" b="1" dirty="0">
                <a:solidFill>
                  <a:prstClr val="black"/>
                </a:solidFill>
                <a:ea typeface="华文楷体" pitchFamily="2" charset="-122"/>
              </a:rPr>
              <a:t>六课 </a:t>
            </a:r>
            <a:r>
              <a:rPr lang="en-US" altLang="zh-CN" sz="4000" b="1" dirty="0">
                <a:solidFill>
                  <a:prstClr val="black"/>
                </a:solidFill>
                <a:ea typeface="华文楷体" pitchFamily="2" charset="-122"/>
              </a:rPr>
              <a:t>lesson 6</a:t>
            </a:r>
            <a:endParaRPr lang="en-US" altLang="zh-CN" sz="4000" b="1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14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prstClr val="black"/>
                </a:solidFill>
                <a:ea typeface="华文楷体" pitchFamily="2" charset="-122"/>
              </a:rPr>
              <a:t>第一 </a:t>
            </a:r>
            <a:r>
              <a:rPr lang="en-US" altLang="zh-CN" sz="4000" b="1" dirty="0">
                <a:solidFill>
                  <a:prstClr val="black"/>
                </a:solidFill>
                <a:ea typeface="华文楷体" pitchFamily="2" charset="-122"/>
              </a:rPr>
              <a:t>first </a:t>
            </a:r>
            <a:r>
              <a:rPr lang="zh-CN" altLang="en-US" sz="4000" b="1" dirty="0">
                <a:solidFill>
                  <a:prstClr val="black"/>
                </a:solidFill>
                <a:ea typeface="华文楷体" pitchFamily="2" charset="-122"/>
              </a:rPr>
              <a:t>第二</a:t>
            </a:r>
            <a:r>
              <a:rPr lang="en-US" altLang="zh-CN" sz="4000" b="1" dirty="0">
                <a:solidFill>
                  <a:prstClr val="black"/>
                </a:solidFill>
                <a:ea typeface="华文楷体" pitchFamily="2" charset="-122"/>
              </a:rPr>
              <a:t>second</a:t>
            </a:r>
            <a:endParaRPr lang="zh-CN" altLang="en-US" sz="4000" b="1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14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prstClr val="black"/>
                </a:solidFill>
                <a:ea typeface="华文楷体" pitchFamily="2" charset="-122"/>
              </a:rPr>
              <a:t>学习第六课 </a:t>
            </a:r>
            <a:r>
              <a:rPr lang="en-US" altLang="zh-CN" sz="4000" b="1" dirty="0">
                <a:solidFill>
                  <a:prstClr val="black"/>
                </a:solidFill>
                <a:ea typeface="华文楷体" pitchFamily="2" charset="-122"/>
              </a:rPr>
              <a:t>study lesson 6</a:t>
            </a:r>
            <a:endParaRPr lang="zh-CN" altLang="en-US" sz="4000" b="1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14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prstClr val="black"/>
                </a:solidFill>
                <a:ea typeface="华文楷体" pitchFamily="2" charset="-122"/>
              </a:rPr>
              <a:t>今天</a:t>
            </a:r>
            <a:r>
              <a:rPr lang="en-US" altLang="zh-CN" sz="4000" b="1" dirty="0">
                <a:solidFill>
                  <a:prstClr val="black"/>
                </a:solidFill>
                <a:ea typeface="华文楷体" pitchFamily="2" charset="-122"/>
              </a:rPr>
              <a:t>(</a:t>
            </a:r>
            <a:r>
              <a:rPr lang="en-US" altLang="zh-CN" sz="4000" b="1" dirty="0" err="1">
                <a:solidFill>
                  <a:prstClr val="black"/>
                </a:solidFill>
                <a:ea typeface="华文楷体" pitchFamily="2" charset="-122"/>
              </a:rPr>
              <a:t>jīn</a:t>
            </a:r>
            <a:r>
              <a:rPr lang="en-US" altLang="zh-CN" sz="4000" b="1" dirty="0">
                <a:solidFill>
                  <a:prstClr val="black"/>
                </a:solidFill>
                <a:ea typeface="华文楷体" pitchFamily="2" charset="-122"/>
              </a:rPr>
              <a:t> </a:t>
            </a:r>
            <a:r>
              <a:rPr lang="en-US" altLang="zh-CN" sz="4000" b="1" dirty="0" err="1">
                <a:solidFill>
                  <a:prstClr val="black"/>
                </a:solidFill>
                <a:ea typeface="华文楷体" pitchFamily="2" charset="-122"/>
              </a:rPr>
              <a:t>tiān</a:t>
            </a:r>
            <a:r>
              <a:rPr lang="en-US" altLang="zh-CN" sz="4000" b="1" dirty="0">
                <a:solidFill>
                  <a:prstClr val="black"/>
                </a:solidFill>
                <a:ea typeface="华文楷体" pitchFamily="2" charset="-122"/>
              </a:rPr>
              <a:t>)</a:t>
            </a:r>
            <a:r>
              <a:rPr lang="zh-CN" altLang="en-US" sz="4000" b="1" dirty="0">
                <a:solidFill>
                  <a:prstClr val="black"/>
                </a:solidFill>
                <a:ea typeface="华文楷体" pitchFamily="2" charset="-122"/>
              </a:rPr>
              <a:t>我们学习第六课。</a:t>
            </a:r>
            <a:endParaRPr lang="en-US" altLang="zh-CN" sz="4000" b="1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14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prstClr val="black"/>
                </a:solidFill>
                <a:ea typeface="华文楷体" pitchFamily="2" charset="-122"/>
              </a:rPr>
              <a:t>上周我们学习第五课。</a:t>
            </a:r>
            <a:endParaRPr lang="en-US" altLang="zh-CN" sz="4000" b="1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14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prstClr val="black"/>
                </a:solidFill>
                <a:ea typeface="华文楷体" pitchFamily="2" charset="-122"/>
              </a:rPr>
              <a:t>下周我们学习第七课。</a:t>
            </a:r>
            <a:endParaRPr lang="en-US" altLang="zh-CN" sz="4000" b="1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140000"/>
              </a:lnSpc>
              <a:spcBef>
                <a:spcPct val="50000"/>
              </a:spcBef>
            </a:pPr>
            <a:r>
              <a:rPr lang="en-US" altLang="zh-CN" sz="4000" b="1" dirty="0">
                <a:solidFill>
                  <a:prstClr val="black"/>
                </a:solidFill>
                <a:ea typeface="华文楷体" pitchFamily="2" charset="-122"/>
              </a:rPr>
              <a:t>Today we are learning lesson 6.</a:t>
            </a:r>
            <a:endParaRPr lang="zh-CN" altLang="en-US" sz="4000" b="1" dirty="0">
              <a:solidFill>
                <a:prstClr val="black"/>
              </a:solidFill>
              <a:ea typeface="华文楷体" pitchFamily="2" charset="-122"/>
            </a:endParaRPr>
          </a:p>
        </p:txBody>
      </p:sp>
      <p:sp>
        <p:nvSpPr>
          <p:cNvPr id="3" name="Rectangl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6733921" y="0"/>
            <a:ext cx="1793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/>
            <a:r>
              <a:rPr lang="zh-CN" altLang="en-US" sz="4500" b="1" dirty="0">
                <a:solidFill>
                  <a:srgbClr val="44546A"/>
                </a:solidFill>
                <a:latin typeface="楷体" pitchFamily="49" charset="-122"/>
                <a:ea typeface="楷体" pitchFamily="49" charset="-122"/>
              </a:rPr>
              <a:t>课</a:t>
            </a:r>
            <a:endParaRPr lang="zh-CN" altLang="en-US" sz="4500" b="1" dirty="0">
              <a:solidFill>
                <a:srgbClr val="44546A"/>
              </a:solidFill>
              <a:latin typeface="楷体" pitchFamily="49" charset="-122"/>
              <a:ea typeface="楷体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7448825" y="4699000"/>
              <a:ext cx="1214783" cy="71782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7448825" y="4699000"/>
                <a:ext cx="1214783" cy="71782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697130" y="1285941"/>
            <a:ext cx="8447087" cy="369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prstClr val="black"/>
                </a:solidFill>
                <a:ea typeface="华文楷体" pitchFamily="2" charset="-122"/>
              </a:rPr>
              <a:t>你</a:t>
            </a:r>
            <a:r>
              <a:rPr lang="zh-CN" altLang="en-US" sz="3200" b="1" dirty="0">
                <a:solidFill>
                  <a:srgbClr val="FF0000"/>
                </a:solidFill>
                <a:ea typeface="华文楷体" pitchFamily="2" charset="-122"/>
              </a:rPr>
              <a:t>什么时候</a:t>
            </a:r>
            <a:r>
              <a:rPr lang="zh-CN" altLang="en-US" sz="3200" b="1" dirty="0">
                <a:solidFill>
                  <a:srgbClr val="00B050"/>
                </a:solidFill>
                <a:ea typeface="华文楷体" pitchFamily="2" charset="-122"/>
              </a:rPr>
              <a:t>睡觉，吃饭</a:t>
            </a:r>
            <a:r>
              <a:rPr lang="en-US" altLang="zh-CN" sz="3200" b="1" dirty="0">
                <a:solidFill>
                  <a:srgbClr val="00B050"/>
                </a:solidFill>
                <a:ea typeface="华文楷体" pitchFamily="2" charset="-122"/>
              </a:rPr>
              <a:t>,</a:t>
            </a:r>
            <a:r>
              <a:rPr lang="zh-CN" altLang="en-US" sz="3200" b="1" dirty="0">
                <a:solidFill>
                  <a:srgbClr val="00B050"/>
                </a:solidFill>
                <a:ea typeface="华文楷体" pitchFamily="2" charset="-122"/>
              </a:rPr>
              <a:t>上课</a:t>
            </a:r>
            <a:r>
              <a:rPr lang="zh-CN" altLang="en-US" sz="3200" b="1" dirty="0">
                <a:solidFill>
                  <a:prstClr val="black"/>
                </a:solidFill>
                <a:ea typeface="华文楷体" pitchFamily="2" charset="-122"/>
              </a:rPr>
              <a:t>？</a:t>
            </a:r>
            <a:endParaRPr lang="en-US" altLang="zh-CN" sz="3200" b="1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华文楷体" pitchFamily="2" charset="-122"/>
              </a:rPr>
              <a:t>When</a:t>
            </a:r>
            <a:r>
              <a:rPr lang="en-US" altLang="zh-CN" sz="3200" b="1" dirty="0">
                <a:solidFill>
                  <a:prstClr val="black"/>
                </a:solidFill>
                <a:ea typeface="华文楷体" pitchFamily="2" charset="-122"/>
              </a:rPr>
              <a:t> do you </a:t>
            </a:r>
            <a:r>
              <a:rPr lang="en-US" altLang="zh-CN" sz="3200" b="1" dirty="0">
                <a:solidFill>
                  <a:srgbClr val="00B050"/>
                </a:solidFill>
                <a:ea typeface="华文楷体" pitchFamily="2" charset="-122"/>
              </a:rPr>
              <a:t>go to sleep Eat </a:t>
            </a:r>
            <a:r>
              <a:rPr lang="en-US" altLang="zh-CN" sz="3200" b="1" dirty="0" err="1">
                <a:solidFill>
                  <a:srgbClr val="00B050"/>
                </a:solidFill>
                <a:ea typeface="华文楷体" pitchFamily="2" charset="-122"/>
              </a:rPr>
              <a:t>sth</a:t>
            </a:r>
            <a:r>
              <a:rPr lang="en-US" altLang="zh-CN" sz="3200" b="1" dirty="0">
                <a:solidFill>
                  <a:srgbClr val="00B050"/>
                </a:solidFill>
                <a:ea typeface="华文楷体" pitchFamily="2" charset="-122"/>
              </a:rPr>
              <a:t>/go to the class </a:t>
            </a:r>
            <a:r>
              <a:rPr lang="en-US" altLang="zh-CN" sz="3200" b="1" dirty="0">
                <a:solidFill>
                  <a:prstClr val="black"/>
                </a:solidFill>
                <a:ea typeface="华文楷体" pitchFamily="2" charset="-122"/>
              </a:rPr>
              <a:t>? </a:t>
            </a:r>
            <a:endParaRPr lang="zh-CN" altLang="en-US" sz="3200" b="1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prstClr val="black"/>
                </a:solidFill>
                <a:ea typeface="华文楷体" pitchFamily="2" charset="-122"/>
              </a:rPr>
              <a:t>我</a:t>
            </a:r>
            <a:r>
              <a:rPr lang="zh-CN" altLang="en-US" sz="3200" b="1" dirty="0">
                <a:solidFill>
                  <a:srgbClr val="0000FF"/>
                </a:solidFill>
                <a:ea typeface="华文楷体" pitchFamily="2" charset="-122"/>
              </a:rPr>
              <a:t>晚上十点</a:t>
            </a:r>
            <a:r>
              <a:rPr lang="zh-CN" altLang="en-US" sz="3200" b="1" dirty="0">
                <a:solidFill>
                  <a:prstClr val="black"/>
                </a:solidFill>
                <a:ea typeface="华文楷体" pitchFamily="2" charset="-122"/>
              </a:rPr>
              <a:t>睡觉。</a:t>
            </a:r>
            <a:endParaRPr lang="en-US" altLang="zh-CN" sz="3200" b="1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prstClr val="black"/>
                </a:solidFill>
                <a:ea typeface="华文楷体" pitchFamily="2" charset="-122"/>
              </a:rPr>
              <a:t>I go to sleep at </a:t>
            </a: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ea typeface="华文楷体" pitchFamily="2" charset="-122"/>
              </a:rPr>
              <a:t>22:00</a:t>
            </a:r>
            <a:r>
              <a:rPr lang="en-US" altLang="zh-CN" sz="3200" b="1" dirty="0">
                <a:solidFill>
                  <a:prstClr val="black"/>
                </a:solidFill>
                <a:ea typeface="华文楷体" pitchFamily="2" charset="-122"/>
              </a:rPr>
              <a:t>.</a:t>
            </a:r>
            <a:endParaRPr lang="zh-CN" altLang="en-US" sz="3200" b="1" dirty="0">
              <a:solidFill>
                <a:prstClr val="black"/>
              </a:solidFill>
              <a:ea typeface="华文楷体" pitchFamily="2" charset="-122"/>
            </a:endParaRPr>
          </a:p>
        </p:txBody>
      </p:sp>
      <p:sp>
        <p:nvSpPr>
          <p:cNvPr id="3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992313" y="435610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spcBef>
                <a:spcPct val="5000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宋体" charset="-122"/>
              </a:rPr>
              <a:t>语言点  </a:t>
            </a:r>
            <a:r>
              <a:rPr lang="en-US" altLang="zh-CN" sz="2000" b="1" dirty="0">
                <a:solidFill>
                  <a:srgbClr val="0070C0"/>
                </a:solidFill>
                <a:latin typeface="宋体" charset="-122"/>
              </a:rPr>
              <a:t>Language Points</a:t>
            </a:r>
            <a:endParaRPr lang="en-US" altLang="zh-CN" sz="2000" b="1" dirty="0">
              <a:solidFill>
                <a:srgbClr val="0070C0"/>
              </a:solidFill>
              <a:latin typeface="宋体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05239" y="1101274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shuì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jiào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3920434" y="2034760"/>
              <a:ext cx="3246783" cy="207066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3920434" y="2034760"/>
                <a:ext cx="3246783" cy="2070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墨迹 5"/>
              <p14:cNvContentPartPr/>
              <p14:nvPr/>
            </p14:nvContentPartPr>
            <p14:xfrm>
              <a:off x="2479260" y="2020956"/>
              <a:ext cx="115957" cy="314739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2479260" y="2020956"/>
                <a:ext cx="115957" cy="314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2578652" y="2009912"/>
              <a:ext cx="165652" cy="353392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2578652" y="2009912"/>
                <a:ext cx="165652" cy="353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2418521" y="2244587"/>
              <a:ext cx="381000" cy="196021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2418521" y="2244587"/>
                <a:ext cx="381000" cy="196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6151217" y="1176130"/>
              <a:ext cx="196021" cy="176696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6151217" y="1176130"/>
                <a:ext cx="196021" cy="176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墨迹 9"/>
              <p14:cNvContentPartPr/>
              <p14:nvPr/>
            </p14:nvContentPartPr>
            <p14:xfrm>
              <a:off x="6432825" y="1339021"/>
              <a:ext cx="11044" cy="8283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6432825" y="1339021"/>
                <a:ext cx="11044" cy="8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墨迹 10"/>
              <p14:cNvContentPartPr/>
              <p14:nvPr/>
            </p14:nvContentPartPr>
            <p14:xfrm>
              <a:off x="2346739" y="1060173"/>
              <a:ext cx="215347" cy="342348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2346739" y="1060173"/>
                <a:ext cx="215347" cy="342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2479260" y="1189934"/>
              <a:ext cx="60740" cy="19326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2479260" y="1189934"/>
                <a:ext cx="60740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2628347" y="1021521"/>
              <a:ext cx="204305" cy="331305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2628347" y="1021521"/>
                <a:ext cx="204305" cy="331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墨迹 13"/>
              <p14:cNvContentPartPr/>
              <p14:nvPr/>
            </p14:nvContentPartPr>
            <p14:xfrm>
              <a:off x="2832652" y="1189934"/>
              <a:ext cx="77304" cy="135283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2832652" y="1189934"/>
                <a:ext cx="77304" cy="135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墨迹 14"/>
              <p14:cNvContentPartPr/>
              <p14:nvPr/>
            </p14:nvContentPartPr>
            <p14:xfrm>
              <a:off x="2898912" y="1214782"/>
              <a:ext cx="245718" cy="115957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2898912" y="1214782"/>
                <a:ext cx="245718" cy="115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6" name="墨迹 15"/>
              <p14:cNvContentPartPr/>
              <p14:nvPr/>
            </p14:nvContentPartPr>
            <p14:xfrm>
              <a:off x="3186043" y="1131956"/>
              <a:ext cx="115957" cy="198783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3186043" y="1131956"/>
                <a:ext cx="115957" cy="198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7" name="墨迹 16"/>
              <p14:cNvContentPartPr/>
              <p14:nvPr/>
            </p14:nvContentPartPr>
            <p14:xfrm>
              <a:off x="3379304" y="1109869"/>
              <a:ext cx="22087" cy="24848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3379304" y="1109869"/>
                <a:ext cx="22087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8" name="墨迹 17"/>
              <p14:cNvContentPartPr/>
              <p14:nvPr/>
            </p14:nvContentPartPr>
            <p14:xfrm>
              <a:off x="3384825" y="1192695"/>
              <a:ext cx="16566" cy="110435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3384825" y="1192695"/>
                <a:ext cx="16566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9" name="墨迹 18"/>
              <p14:cNvContentPartPr/>
              <p14:nvPr/>
            </p14:nvContentPartPr>
            <p14:xfrm>
              <a:off x="3467652" y="1087782"/>
              <a:ext cx="237435" cy="248478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3467652" y="1087782"/>
                <a:ext cx="237435" cy="248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0" name="墨迹 19"/>
              <p14:cNvContentPartPr/>
              <p14:nvPr/>
            </p14:nvContentPartPr>
            <p14:xfrm>
              <a:off x="1242391" y="3970130"/>
              <a:ext cx="204304" cy="474870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1242391" y="3970130"/>
                <a:ext cx="204304" cy="474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1" name="墨迹 20"/>
              <p14:cNvContentPartPr/>
              <p14:nvPr/>
            </p14:nvContentPartPr>
            <p14:xfrm>
              <a:off x="1308652" y="4185478"/>
              <a:ext cx="110435" cy="38652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1308652" y="4185478"/>
                <a:ext cx="110435" cy="38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2" name="墨迹 21"/>
              <p14:cNvContentPartPr/>
              <p14:nvPr/>
            </p14:nvContentPartPr>
            <p14:xfrm>
              <a:off x="1573695" y="4152347"/>
              <a:ext cx="11044" cy="8283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1573695" y="4152347"/>
                <a:ext cx="11044" cy="8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3" name="墨迹 22"/>
              <p14:cNvContentPartPr/>
              <p14:nvPr/>
            </p14:nvContentPartPr>
            <p14:xfrm>
              <a:off x="1573695" y="4312478"/>
              <a:ext cx="16565" cy="5522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1573695" y="4312478"/>
                <a:ext cx="16565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4" name="墨迹 23"/>
              <p14:cNvContentPartPr/>
              <p14:nvPr/>
            </p14:nvContentPartPr>
            <p14:xfrm>
              <a:off x="1965739" y="4676912"/>
              <a:ext cx="27608" cy="13805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1965739" y="4676912"/>
                <a:ext cx="27608" cy="13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5" name="墨迹 24"/>
              <p14:cNvContentPartPr/>
              <p14:nvPr/>
            </p14:nvContentPartPr>
            <p14:xfrm>
              <a:off x="1855304" y="3694043"/>
              <a:ext cx="182217" cy="425174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1855304" y="3694043"/>
                <a:ext cx="182217" cy="425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6" name="墨迹 25"/>
              <p14:cNvContentPartPr/>
              <p14:nvPr/>
            </p14:nvContentPartPr>
            <p14:xfrm>
              <a:off x="2302565" y="4676912"/>
              <a:ext cx="1722782" cy="49696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2302565" y="4676912"/>
                <a:ext cx="1722782" cy="49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7" name="墨迹 26"/>
              <p14:cNvContentPartPr/>
              <p14:nvPr/>
            </p14:nvContentPartPr>
            <p14:xfrm>
              <a:off x="3141869" y="3854174"/>
              <a:ext cx="215348" cy="215347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3141869" y="3854174"/>
                <a:ext cx="215348" cy="2153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8" name="墨迹 27"/>
              <p14:cNvContentPartPr/>
              <p14:nvPr/>
            </p14:nvContentPartPr>
            <p14:xfrm>
              <a:off x="3390347" y="3826565"/>
              <a:ext cx="27609" cy="13804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3390347" y="3826565"/>
                <a:ext cx="27609" cy="13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9" name="墨迹 28"/>
              <p14:cNvContentPartPr/>
              <p14:nvPr/>
            </p14:nvContentPartPr>
            <p14:xfrm>
              <a:off x="3384825" y="3914912"/>
              <a:ext cx="11044" cy="104913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3384825" y="3914912"/>
                <a:ext cx="11044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0" name="墨迹 29"/>
              <p14:cNvContentPartPr/>
              <p14:nvPr/>
            </p14:nvContentPartPr>
            <p14:xfrm>
              <a:off x="3473174" y="3892825"/>
              <a:ext cx="179456" cy="127000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3473174" y="3892825"/>
                <a:ext cx="179456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1" name="墨迹 30"/>
              <p14:cNvContentPartPr/>
              <p14:nvPr/>
            </p14:nvContentPartPr>
            <p14:xfrm>
              <a:off x="3683000" y="3898347"/>
              <a:ext cx="229152" cy="127000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3683000" y="3898347"/>
                <a:ext cx="229152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2" name="墨迹 31"/>
              <p14:cNvContentPartPr/>
              <p14:nvPr/>
            </p14:nvContentPartPr>
            <p14:xfrm>
              <a:off x="4279347" y="3920434"/>
              <a:ext cx="220870" cy="66261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4279347" y="3920434"/>
                <a:ext cx="220870" cy="66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3" name="墨迹 32"/>
              <p14:cNvContentPartPr/>
              <p14:nvPr/>
            </p14:nvContentPartPr>
            <p14:xfrm>
              <a:off x="4411869" y="3887304"/>
              <a:ext cx="27609" cy="171174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4411869" y="3887304"/>
                <a:ext cx="27609" cy="171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4" name="墨迹 33"/>
              <p14:cNvContentPartPr/>
              <p14:nvPr/>
            </p14:nvContentPartPr>
            <p14:xfrm>
              <a:off x="4704521" y="3848652"/>
              <a:ext cx="168413" cy="198782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4704521" y="3848652"/>
                <a:ext cx="168413" cy="1987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5" name="墨迹 34"/>
              <p14:cNvContentPartPr/>
              <p14:nvPr/>
            </p14:nvContentPartPr>
            <p14:xfrm>
              <a:off x="4930912" y="3967369"/>
              <a:ext cx="27609" cy="8283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4930912" y="3967369"/>
                <a:ext cx="27609" cy="828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18"/>
          <p:cNvGraphicFramePr>
            <a:graphicFrameLocks noGrp="1"/>
          </p:cNvGraphicFramePr>
          <p:nvPr/>
        </p:nvGraphicFramePr>
        <p:xfrm>
          <a:off x="1900873" y="1692910"/>
          <a:ext cx="7416800" cy="5057648"/>
        </p:xfrm>
        <a:graphic>
          <a:graphicData uri="http://schemas.openxmlformats.org/drawingml/2006/table">
            <a:tbl>
              <a:tblPr/>
              <a:tblGrid>
                <a:gridCol w="2471738"/>
                <a:gridCol w="2473325"/>
                <a:gridCol w="2471737"/>
              </a:tblGrid>
              <a:tr h="812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S.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P.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81280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[Adverbial]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V.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我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楷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晚上十点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(10:00p.m.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）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itchFamily="34" charset="0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睡觉。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安妮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楷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早上七点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,8:00am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itchFamily="34" charset="0"/>
                        <a:ea typeface="华文楷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（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7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：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00a.m.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）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itchFamily="34" charset="0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起床。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你们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楷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星期五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一月份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itchFamily="34" charset="0"/>
                        <a:ea typeface="华文楷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（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Friday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）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itchFamily="34" charset="0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华文楷体" pitchFamily="2" charset="-122"/>
                        </a:rPr>
                        <a:t>有课吗？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900873" y="95377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spcBef>
                <a:spcPct val="50000"/>
              </a:spcBef>
            </a:pPr>
            <a:r>
              <a:rPr lang="zh-CN" altLang="en-US" sz="2400" b="1">
                <a:solidFill>
                  <a:srgbClr val="0070C0"/>
                </a:solidFill>
                <a:latin typeface="宋体" charset="-122"/>
              </a:rPr>
              <a:t>语言点  </a:t>
            </a:r>
            <a:r>
              <a:rPr lang="en-US" altLang="zh-CN" sz="2000" b="1">
                <a:solidFill>
                  <a:srgbClr val="0070C0"/>
                </a:solidFill>
                <a:latin typeface="宋体" charset="-122"/>
              </a:rPr>
              <a:t>Language Points</a:t>
            </a:r>
            <a:endParaRPr lang="en-US" altLang="zh-CN" sz="2000" b="1">
              <a:solidFill>
                <a:srgbClr val="0070C0"/>
              </a:solidFill>
              <a:latin typeface="宋体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0874" y="711200"/>
            <a:ext cx="80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000" dirty="0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时间词可以在谓语动词前作状语。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When functioning as an adverbial,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time words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can be put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at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the beginning of the verb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e.g.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8001000" y="1073978"/>
              <a:ext cx="1352825" cy="80065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8001000" y="1073978"/>
                <a:ext cx="1352825" cy="80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墨迹 5"/>
              <p14:cNvContentPartPr/>
              <p14:nvPr/>
            </p14:nvContentPartPr>
            <p14:xfrm>
              <a:off x="9525000" y="1040847"/>
              <a:ext cx="392043" cy="13805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9525000" y="1040847"/>
                <a:ext cx="392043" cy="13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2043043" y="1374912"/>
              <a:ext cx="513522" cy="16566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2043043" y="1374912"/>
                <a:ext cx="513522" cy="16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1949173" y="1049130"/>
              <a:ext cx="734392" cy="11043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1949173" y="1049130"/>
                <a:ext cx="734392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2098260" y="607391"/>
              <a:ext cx="187740" cy="182217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098260" y="607391"/>
                <a:ext cx="187740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墨迹 9"/>
              <p14:cNvContentPartPr/>
              <p14:nvPr/>
            </p14:nvContentPartPr>
            <p14:xfrm>
              <a:off x="2343978" y="557695"/>
              <a:ext cx="2761" cy="8283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2343978" y="557695"/>
                <a:ext cx="2761" cy="8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墨迹 10"/>
              <p14:cNvContentPartPr/>
              <p14:nvPr/>
            </p14:nvContentPartPr>
            <p14:xfrm>
              <a:off x="2324652" y="623956"/>
              <a:ext cx="11043" cy="115957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2324652" y="623956"/>
                <a:ext cx="11043" cy="115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2385391" y="640521"/>
              <a:ext cx="138043" cy="77305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2385391" y="640521"/>
                <a:ext cx="138043" cy="7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2551043" y="601869"/>
              <a:ext cx="104913" cy="115957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2551043" y="601869"/>
                <a:ext cx="104913" cy="115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墨迹 13"/>
              <p14:cNvContentPartPr/>
              <p14:nvPr/>
            </p14:nvContentPartPr>
            <p14:xfrm>
              <a:off x="2805043" y="596347"/>
              <a:ext cx="259522" cy="138044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2805043" y="596347"/>
                <a:ext cx="259522" cy="138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墨迹 14"/>
              <p14:cNvContentPartPr/>
              <p14:nvPr/>
            </p14:nvContentPartPr>
            <p14:xfrm>
              <a:off x="3086652" y="582543"/>
              <a:ext cx="57978" cy="74543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3086652" y="582543"/>
                <a:ext cx="57978" cy="745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6" name="墨迹 15"/>
              <p14:cNvContentPartPr/>
              <p14:nvPr/>
            </p14:nvContentPartPr>
            <p14:xfrm>
              <a:off x="3186043" y="485913"/>
              <a:ext cx="182217" cy="24019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3186043" y="485913"/>
                <a:ext cx="182217" cy="240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7" name="墨迹 16"/>
              <p14:cNvContentPartPr/>
              <p14:nvPr/>
            </p14:nvContentPartPr>
            <p14:xfrm>
              <a:off x="3677478" y="1046369"/>
              <a:ext cx="795130" cy="8283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3677478" y="1046369"/>
                <a:ext cx="795130" cy="8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8" name="墨迹 17"/>
              <p14:cNvContentPartPr/>
              <p14:nvPr/>
            </p14:nvContentPartPr>
            <p14:xfrm>
              <a:off x="4268304" y="530086"/>
              <a:ext cx="118717" cy="149087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4268304" y="530086"/>
                <a:ext cx="118717" cy="149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9" name="墨迹 18"/>
              <p14:cNvContentPartPr/>
              <p14:nvPr/>
            </p14:nvContentPartPr>
            <p14:xfrm>
              <a:off x="4450521" y="621195"/>
              <a:ext cx="8283" cy="2761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4450521" y="621195"/>
                <a:ext cx="8283" cy="2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0" name="墨迹 19"/>
              <p14:cNvContentPartPr/>
              <p14:nvPr/>
            </p14:nvContentPartPr>
            <p14:xfrm>
              <a:off x="4337325" y="2755347"/>
              <a:ext cx="278848" cy="347870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4337325" y="2755347"/>
                <a:ext cx="278848" cy="347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1" name="墨迹 20"/>
              <p14:cNvContentPartPr/>
              <p14:nvPr/>
            </p14:nvContentPartPr>
            <p14:xfrm>
              <a:off x="4312478" y="6090478"/>
              <a:ext cx="508000" cy="419652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4312478" y="6090478"/>
                <a:ext cx="508000" cy="419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2" name="墨迹 21"/>
              <p14:cNvContentPartPr/>
              <p14:nvPr/>
            </p14:nvContentPartPr>
            <p14:xfrm>
              <a:off x="6427304" y="6206434"/>
              <a:ext cx="331304" cy="176696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427304" y="6206434"/>
                <a:ext cx="331304" cy="176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3" name="墨迹 22"/>
              <p14:cNvContentPartPr/>
              <p14:nvPr/>
            </p14:nvContentPartPr>
            <p14:xfrm>
              <a:off x="6786217" y="6234043"/>
              <a:ext cx="93869" cy="115957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786217" y="6234043"/>
                <a:ext cx="93869" cy="115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4" name="墨迹 23"/>
              <p14:cNvContentPartPr/>
              <p14:nvPr/>
            </p14:nvContentPartPr>
            <p14:xfrm>
              <a:off x="6874565" y="6062869"/>
              <a:ext cx="281609" cy="276087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874565" y="6062869"/>
                <a:ext cx="281609" cy="276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5" name="墨迹 24"/>
              <p14:cNvContentPartPr/>
              <p14:nvPr/>
            </p14:nvContentPartPr>
            <p14:xfrm>
              <a:off x="6391413" y="4295912"/>
              <a:ext cx="2761" cy="5522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391413" y="4295912"/>
                <a:ext cx="2761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6" name="墨迹 25"/>
              <p14:cNvContentPartPr/>
              <p14:nvPr/>
            </p14:nvContentPartPr>
            <p14:xfrm>
              <a:off x="6294782" y="4478130"/>
              <a:ext cx="66261" cy="193261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6294782" y="4478130"/>
                <a:ext cx="66261" cy="193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7" name="墨迹 26"/>
              <p14:cNvContentPartPr/>
              <p14:nvPr/>
            </p14:nvContentPartPr>
            <p14:xfrm>
              <a:off x="6482521" y="4456043"/>
              <a:ext cx="143565" cy="524565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6482521" y="4456043"/>
                <a:ext cx="143565" cy="524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8" name="墨迹 27"/>
              <p14:cNvContentPartPr/>
              <p14:nvPr/>
            </p14:nvContentPartPr>
            <p14:xfrm>
              <a:off x="6753086" y="4566478"/>
              <a:ext cx="22087" cy="154608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6753086" y="4566478"/>
                <a:ext cx="22087" cy="154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9" name="墨迹 28"/>
              <p14:cNvContentPartPr/>
              <p14:nvPr/>
            </p14:nvContentPartPr>
            <p14:xfrm>
              <a:off x="6692348" y="4439478"/>
              <a:ext cx="165652" cy="16565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6692348" y="4439478"/>
                <a:ext cx="165652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0" name="墨迹 29"/>
              <p14:cNvContentPartPr/>
              <p14:nvPr/>
            </p14:nvContentPartPr>
            <p14:xfrm>
              <a:off x="6852478" y="4417391"/>
              <a:ext cx="149087" cy="425174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6852478" y="4417391"/>
                <a:ext cx="149087" cy="425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1" name="墨迹 30"/>
              <p14:cNvContentPartPr/>
              <p14:nvPr/>
            </p14:nvContentPartPr>
            <p14:xfrm>
              <a:off x="7426739" y="5013739"/>
              <a:ext cx="165652" cy="381000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426739" y="5013739"/>
                <a:ext cx="165652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2" name="墨迹 31"/>
              <p14:cNvContentPartPr/>
              <p14:nvPr/>
            </p14:nvContentPartPr>
            <p14:xfrm>
              <a:off x="7741478" y="5052391"/>
              <a:ext cx="16565" cy="198783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7741478" y="5052391"/>
                <a:ext cx="16565" cy="198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3" name="墨迹 32"/>
              <p14:cNvContentPartPr/>
              <p14:nvPr/>
            </p14:nvContentPartPr>
            <p14:xfrm>
              <a:off x="7686260" y="4826000"/>
              <a:ext cx="162891" cy="104912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7686260" y="4826000"/>
                <a:ext cx="162891" cy="1049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4" name="墨迹 33"/>
              <p14:cNvContentPartPr/>
              <p14:nvPr/>
            </p14:nvContentPartPr>
            <p14:xfrm>
              <a:off x="8017565" y="5024782"/>
              <a:ext cx="173935" cy="226392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8017565" y="5024782"/>
                <a:ext cx="173935" cy="226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5" name="墨迹 34"/>
              <p14:cNvContentPartPr/>
              <p14:nvPr/>
            </p14:nvContentPartPr>
            <p14:xfrm>
              <a:off x="8271565" y="4930912"/>
              <a:ext cx="127000" cy="309218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8271565" y="4930912"/>
                <a:ext cx="127000" cy="309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6" name="墨迹 35"/>
              <p14:cNvContentPartPr/>
              <p14:nvPr/>
            </p14:nvContentPartPr>
            <p14:xfrm>
              <a:off x="8470348" y="5085521"/>
              <a:ext cx="173934" cy="115957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8470348" y="5085521"/>
                <a:ext cx="173934" cy="115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7" name="墨迹 36"/>
              <p14:cNvContentPartPr/>
              <p14:nvPr/>
            </p14:nvContentPartPr>
            <p14:xfrm>
              <a:off x="8713304" y="5080000"/>
              <a:ext cx="226391" cy="143565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8713304" y="5080000"/>
                <a:ext cx="226391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8" name="墨迹 37"/>
              <p14:cNvContentPartPr/>
              <p14:nvPr/>
            </p14:nvContentPartPr>
            <p14:xfrm>
              <a:off x="8956260" y="5124174"/>
              <a:ext cx="102152" cy="110434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8956260" y="5124174"/>
                <a:ext cx="102152" cy="1104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9" name="墨迹 38"/>
              <p14:cNvContentPartPr/>
              <p14:nvPr/>
            </p14:nvContentPartPr>
            <p14:xfrm>
              <a:off x="9039086" y="5074478"/>
              <a:ext cx="231914" cy="469347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9039086" y="5074478"/>
                <a:ext cx="231914" cy="4693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0" name="墨迹 39"/>
              <p14:cNvContentPartPr/>
              <p14:nvPr/>
            </p14:nvContentPartPr>
            <p14:xfrm>
              <a:off x="8774043" y="4870174"/>
              <a:ext cx="143565" cy="99391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8774043" y="4870174"/>
                <a:ext cx="143565" cy="99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1" name="墨迹 40"/>
              <p14:cNvContentPartPr/>
              <p14:nvPr/>
            </p14:nvContentPartPr>
            <p14:xfrm>
              <a:off x="7807739" y="6327913"/>
              <a:ext cx="146326" cy="320261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7807739" y="6327913"/>
                <a:ext cx="146326" cy="320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2" name="墨迹 41"/>
              <p14:cNvContentPartPr/>
              <p14:nvPr/>
            </p14:nvContentPartPr>
            <p14:xfrm>
              <a:off x="8001000" y="6427304"/>
              <a:ext cx="179456" cy="198783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8001000" y="6427304"/>
                <a:ext cx="179456" cy="198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3" name="墨迹 42"/>
              <p14:cNvContentPartPr/>
              <p14:nvPr/>
            </p14:nvContentPartPr>
            <p14:xfrm>
              <a:off x="8067260" y="6294782"/>
              <a:ext cx="82826" cy="60740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8067260" y="6294782"/>
                <a:ext cx="82826" cy="60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4" name="墨迹 43"/>
              <p14:cNvContentPartPr/>
              <p14:nvPr/>
            </p14:nvContentPartPr>
            <p14:xfrm>
              <a:off x="2390912" y="5107608"/>
              <a:ext cx="508000" cy="248478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2390912" y="5107608"/>
                <a:ext cx="508000" cy="248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5" name="墨迹 44"/>
              <p14:cNvContentPartPr/>
              <p14:nvPr/>
            </p14:nvContentPartPr>
            <p14:xfrm>
              <a:off x="2440608" y="4908825"/>
              <a:ext cx="218109" cy="27609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2440608" y="4908825"/>
                <a:ext cx="218109" cy="2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6" name="墨迹 45"/>
              <p14:cNvContentPartPr/>
              <p14:nvPr/>
            </p14:nvContentPartPr>
            <p14:xfrm>
              <a:off x="3141869" y="5129695"/>
              <a:ext cx="171174" cy="204305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3141869" y="5129695"/>
                <a:ext cx="171174" cy="20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7" name="墨迹 46"/>
              <p14:cNvContentPartPr/>
              <p14:nvPr/>
            </p14:nvContentPartPr>
            <p14:xfrm>
              <a:off x="3423478" y="5135217"/>
              <a:ext cx="22087" cy="165652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3423478" y="5135217"/>
                <a:ext cx="22087" cy="165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8" name="墨迹 47"/>
              <p14:cNvContentPartPr/>
              <p14:nvPr/>
            </p14:nvContentPartPr>
            <p14:xfrm>
              <a:off x="3423478" y="4897782"/>
              <a:ext cx="93869" cy="104913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3423478" y="4897782"/>
                <a:ext cx="93869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9" name="墨迹 48"/>
              <p14:cNvContentPartPr/>
              <p14:nvPr/>
            </p14:nvContentPartPr>
            <p14:xfrm>
              <a:off x="5091043" y="6151217"/>
              <a:ext cx="190500" cy="115956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5091043" y="6151217"/>
                <a:ext cx="190500" cy="115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0" name="墨迹 49"/>
              <p14:cNvContentPartPr/>
              <p14:nvPr/>
            </p14:nvContentPartPr>
            <p14:xfrm>
              <a:off x="5775739" y="6137413"/>
              <a:ext cx="499717" cy="24848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5775739" y="6137413"/>
                <a:ext cx="499717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1" name="墨迹 50"/>
              <p14:cNvContentPartPr/>
              <p14:nvPr/>
            </p14:nvContentPartPr>
            <p14:xfrm>
              <a:off x="6372086" y="6093239"/>
              <a:ext cx="300935" cy="41413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6372086" y="6093239"/>
                <a:ext cx="300935" cy="41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2" name="墨迹 51"/>
              <p14:cNvContentPartPr/>
              <p14:nvPr/>
            </p14:nvContentPartPr>
            <p14:xfrm>
              <a:off x="6463195" y="5499651"/>
              <a:ext cx="146326" cy="248479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6463195" y="5499651"/>
                <a:ext cx="146326" cy="248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3" name="墨迹 52"/>
              <p14:cNvContentPartPr/>
              <p14:nvPr/>
            </p14:nvContentPartPr>
            <p14:xfrm>
              <a:off x="6653695" y="5565913"/>
              <a:ext cx="295413" cy="187739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6653695" y="5565913"/>
                <a:ext cx="295413" cy="187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4" name="墨迹 53"/>
              <p14:cNvContentPartPr/>
              <p14:nvPr/>
            </p14:nvContentPartPr>
            <p14:xfrm>
              <a:off x="7001565" y="5615608"/>
              <a:ext cx="276086" cy="121479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7001565" y="5615608"/>
                <a:ext cx="276086" cy="121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5" name="墨迹 54"/>
              <p14:cNvContentPartPr/>
              <p14:nvPr/>
            </p14:nvContentPartPr>
            <p14:xfrm>
              <a:off x="7327348" y="5626651"/>
              <a:ext cx="63500" cy="93870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7327348" y="5626651"/>
                <a:ext cx="63500" cy="93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6" name="墨迹 55"/>
              <p14:cNvContentPartPr/>
              <p14:nvPr/>
            </p14:nvContentPartPr>
            <p14:xfrm>
              <a:off x="7357717" y="5593521"/>
              <a:ext cx="129760" cy="292652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7357717" y="5593521"/>
                <a:ext cx="129760" cy="292652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38" y="447040"/>
            <a:ext cx="8368284" cy="4439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72640" y="52324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dirty="0">
                <a:solidFill>
                  <a:prstClr val="black"/>
                </a:solidFill>
                <a:latin typeface="宋体" charset="-122"/>
                <a:ea typeface="宋体" charset="-122"/>
              </a:rPr>
              <a:t>提问：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subject+ interrogative word+ verb.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626152" y="5400260"/>
              <a:ext cx="140804" cy="265044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1626152" y="5400260"/>
                <a:ext cx="140804" cy="265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590260" y="5541065"/>
              <a:ext cx="149087" cy="13804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1590260" y="5541065"/>
                <a:ext cx="149087" cy="13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1761434" y="3285434"/>
              <a:ext cx="132522" cy="474870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1761434" y="3285434"/>
                <a:ext cx="132522" cy="474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1943652" y="3384825"/>
              <a:ext cx="140804" cy="171175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1943652" y="3384825"/>
                <a:ext cx="140804" cy="171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2092739" y="3373782"/>
              <a:ext cx="193261" cy="165652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2092739" y="3373782"/>
                <a:ext cx="193261" cy="165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2297043" y="3335130"/>
              <a:ext cx="118717" cy="198782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297043" y="3335130"/>
                <a:ext cx="118717" cy="1987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2473739" y="3268869"/>
              <a:ext cx="13804" cy="24848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2473739" y="3268869"/>
                <a:ext cx="13804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2451652" y="3351695"/>
              <a:ext cx="35891" cy="154609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2451652" y="3351695"/>
                <a:ext cx="35891" cy="154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2534478" y="3359978"/>
              <a:ext cx="52456" cy="91108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2534478" y="3359978"/>
                <a:ext cx="52456" cy="91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2600739" y="3362739"/>
              <a:ext cx="96630" cy="93869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2600739" y="3362739"/>
                <a:ext cx="96630" cy="93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2805043" y="3329608"/>
              <a:ext cx="2761" cy="5522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2805043" y="3329608"/>
                <a:ext cx="2761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2810565" y="3401391"/>
              <a:ext cx="2760" cy="11043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2810565" y="3401391"/>
                <a:ext cx="2760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3092174" y="4859130"/>
              <a:ext cx="80065" cy="52457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3092174" y="4859130"/>
                <a:ext cx="80065" cy="52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3042478" y="4964043"/>
              <a:ext cx="107674" cy="22087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3042478" y="4964043"/>
                <a:ext cx="107674" cy="22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3036956" y="5035825"/>
              <a:ext cx="215348" cy="198783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3036956" y="5035825"/>
                <a:ext cx="215348" cy="198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6885608" y="844826"/>
              <a:ext cx="115957" cy="734391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6885608" y="844826"/>
                <a:ext cx="115957" cy="734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4290391" y="5720521"/>
              <a:ext cx="27609" cy="287130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4290391" y="5720521"/>
                <a:ext cx="27609" cy="287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4334565" y="5781260"/>
              <a:ext cx="182217" cy="187740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4334565" y="5781260"/>
                <a:ext cx="182217" cy="187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4682434" y="5654260"/>
              <a:ext cx="5522" cy="12147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4682434" y="5654260"/>
                <a:ext cx="5522" cy="121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4699000" y="5687391"/>
              <a:ext cx="55217" cy="11043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4699000" y="5687391"/>
                <a:ext cx="55217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墨迹 23"/>
              <p14:cNvContentPartPr/>
              <p14:nvPr/>
            </p14:nvContentPartPr>
            <p14:xfrm>
              <a:off x="4588565" y="5742608"/>
              <a:ext cx="143565" cy="165652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4588565" y="5742608"/>
                <a:ext cx="143565" cy="165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4572000" y="5946913"/>
              <a:ext cx="16565" cy="88348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4572000" y="5946913"/>
                <a:ext cx="16565" cy="88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墨迹 25"/>
              <p14:cNvContentPartPr/>
              <p14:nvPr/>
            </p14:nvContentPartPr>
            <p14:xfrm>
              <a:off x="4638260" y="5941391"/>
              <a:ext cx="30370" cy="60739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4638260" y="5941391"/>
                <a:ext cx="30370" cy="60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4715565" y="5941391"/>
              <a:ext cx="27608" cy="41413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4715565" y="5941391"/>
                <a:ext cx="27608" cy="41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8" name="墨迹 27"/>
              <p14:cNvContentPartPr/>
              <p14:nvPr/>
            </p14:nvContentPartPr>
            <p14:xfrm>
              <a:off x="4809434" y="5941391"/>
              <a:ext cx="16566" cy="52456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4809434" y="5941391"/>
                <a:ext cx="16566" cy="524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9" name="墨迹 28"/>
              <p14:cNvContentPartPr/>
              <p14:nvPr/>
            </p14:nvContentPartPr>
            <p14:xfrm>
              <a:off x="4207565" y="6228521"/>
              <a:ext cx="77304" cy="226391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4207565" y="6228521"/>
                <a:ext cx="77304" cy="226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0" name="墨迹 29"/>
              <p14:cNvContentPartPr/>
              <p14:nvPr/>
            </p14:nvContentPartPr>
            <p14:xfrm>
              <a:off x="4268304" y="6289260"/>
              <a:ext cx="27608" cy="254000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4268304" y="6289260"/>
                <a:ext cx="27608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1" name="墨迹 30"/>
              <p14:cNvContentPartPr/>
              <p14:nvPr/>
            </p14:nvContentPartPr>
            <p14:xfrm>
              <a:off x="4329043" y="6261651"/>
              <a:ext cx="154608" cy="347870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4329043" y="6261651"/>
                <a:ext cx="154608" cy="347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2" name="墨迹 31"/>
              <p14:cNvContentPartPr/>
              <p14:nvPr/>
            </p14:nvContentPartPr>
            <p14:xfrm>
              <a:off x="4610652" y="6256130"/>
              <a:ext cx="49695" cy="91109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4610652" y="6256130"/>
                <a:ext cx="49695" cy="911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3" name="墨迹 32"/>
              <p14:cNvContentPartPr/>
              <p14:nvPr/>
            </p14:nvContentPartPr>
            <p14:xfrm>
              <a:off x="4621695" y="6338956"/>
              <a:ext cx="138043" cy="165652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4621695" y="6338956"/>
                <a:ext cx="138043" cy="165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4" name="墨迹 33"/>
              <p14:cNvContentPartPr/>
              <p14:nvPr/>
            </p14:nvContentPartPr>
            <p14:xfrm>
              <a:off x="4864652" y="6294782"/>
              <a:ext cx="19326" cy="160131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4864652" y="6294782"/>
                <a:ext cx="19326" cy="160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5" name="墨迹 34"/>
              <p14:cNvContentPartPr/>
              <p14:nvPr/>
            </p14:nvContentPartPr>
            <p14:xfrm>
              <a:off x="4925391" y="6294782"/>
              <a:ext cx="60739" cy="143566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4925391" y="6294782"/>
                <a:ext cx="60739" cy="143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6" name="墨迹 35"/>
              <p14:cNvContentPartPr/>
              <p14:nvPr/>
            </p14:nvContentPartPr>
            <p14:xfrm>
              <a:off x="4886739" y="6344478"/>
              <a:ext cx="57978" cy="360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4886739" y="6344478"/>
                <a:ext cx="57978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7" name="墨迹 36"/>
              <p14:cNvContentPartPr/>
              <p14:nvPr/>
            </p14:nvContentPartPr>
            <p14:xfrm>
              <a:off x="4892260" y="6388651"/>
              <a:ext cx="88348" cy="38652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4892260" y="6388651"/>
                <a:ext cx="88348" cy="38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8" name="墨迹 37"/>
              <p14:cNvContentPartPr/>
              <p14:nvPr/>
            </p14:nvContentPartPr>
            <p14:xfrm>
              <a:off x="4997174" y="6228521"/>
              <a:ext cx="143565" cy="242956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4997174" y="6228521"/>
                <a:ext cx="143565" cy="242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9" name="墨迹 38"/>
              <p14:cNvContentPartPr/>
              <p14:nvPr/>
            </p14:nvContentPartPr>
            <p14:xfrm>
              <a:off x="5057912" y="6336195"/>
              <a:ext cx="60740" cy="8283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5057912" y="6336195"/>
                <a:ext cx="60740" cy="8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0" name="墨迹 39"/>
              <p14:cNvContentPartPr/>
              <p14:nvPr/>
            </p14:nvContentPartPr>
            <p14:xfrm>
              <a:off x="5204239" y="6228521"/>
              <a:ext cx="35891" cy="24848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5204239" y="6228521"/>
                <a:ext cx="35891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1" name="墨迹 40"/>
              <p14:cNvContentPartPr/>
              <p14:nvPr/>
            </p14:nvContentPartPr>
            <p14:xfrm>
              <a:off x="5187674" y="6189869"/>
              <a:ext cx="57978" cy="110435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5187674" y="6189869"/>
                <a:ext cx="57978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2" name="墨迹 41"/>
              <p14:cNvContentPartPr/>
              <p14:nvPr/>
            </p14:nvContentPartPr>
            <p14:xfrm>
              <a:off x="5234608" y="6228521"/>
              <a:ext cx="5522" cy="281609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5234608" y="6228521"/>
                <a:ext cx="5522" cy="281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3" name="墨迹 42"/>
              <p14:cNvContentPartPr/>
              <p14:nvPr/>
            </p14:nvContentPartPr>
            <p14:xfrm>
              <a:off x="5295348" y="6289260"/>
              <a:ext cx="11043" cy="74544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5295348" y="6289260"/>
                <a:ext cx="11043" cy="745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4" name="墨迹 43"/>
              <p14:cNvContentPartPr/>
              <p14:nvPr/>
            </p14:nvContentPartPr>
            <p14:xfrm>
              <a:off x="5361608" y="6123608"/>
              <a:ext cx="71783" cy="237435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5361608" y="6123608"/>
                <a:ext cx="71783" cy="237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5" name="墨迹 44"/>
              <p14:cNvContentPartPr/>
              <p14:nvPr/>
            </p14:nvContentPartPr>
            <p14:xfrm>
              <a:off x="5400260" y="6289260"/>
              <a:ext cx="60740" cy="5522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5400260" y="6289260"/>
                <a:ext cx="60740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6" name="墨迹 45"/>
              <p14:cNvContentPartPr/>
              <p14:nvPr/>
            </p14:nvContentPartPr>
            <p14:xfrm>
              <a:off x="5306391" y="6333434"/>
              <a:ext cx="160130" cy="171174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5306391" y="6333434"/>
                <a:ext cx="160130" cy="171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7" name="墨迹 46"/>
              <p14:cNvContentPartPr/>
              <p14:nvPr/>
            </p14:nvContentPartPr>
            <p14:xfrm>
              <a:off x="5427869" y="6399695"/>
              <a:ext cx="93870" cy="88348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5427869" y="6399695"/>
                <a:ext cx="93870" cy="88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8" name="墨迹 47"/>
              <p14:cNvContentPartPr/>
              <p14:nvPr/>
            </p14:nvContentPartPr>
            <p14:xfrm>
              <a:off x="7647608" y="1118152"/>
              <a:ext cx="491435" cy="46934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7647608" y="1118152"/>
                <a:ext cx="491435" cy="469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9" name="墨迹 48"/>
              <p14:cNvContentPartPr/>
              <p14:nvPr/>
            </p14:nvContentPartPr>
            <p14:xfrm>
              <a:off x="7995478" y="1507434"/>
              <a:ext cx="480391" cy="49696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7995478" y="1507434"/>
                <a:ext cx="480391" cy="49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0" name="墨迹 49"/>
              <p14:cNvContentPartPr/>
              <p14:nvPr/>
            </p14:nvContentPartPr>
            <p14:xfrm>
              <a:off x="4456043" y="3475934"/>
              <a:ext cx="160130" cy="24848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4456043" y="3475934"/>
                <a:ext cx="160130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1" name="墨迹 50"/>
              <p14:cNvContentPartPr/>
              <p14:nvPr/>
            </p14:nvContentPartPr>
            <p14:xfrm>
              <a:off x="4538869" y="3445565"/>
              <a:ext cx="49696" cy="160130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4538869" y="3445565"/>
                <a:ext cx="49696" cy="160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2" name="墨迹 51"/>
              <p14:cNvContentPartPr/>
              <p14:nvPr/>
            </p14:nvContentPartPr>
            <p14:xfrm>
              <a:off x="4754217" y="3478695"/>
              <a:ext cx="99391" cy="171174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4754217" y="3478695"/>
                <a:ext cx="99391" cy="171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3" name="墨迹 52"/>
              <p14:cNvContentPartPr/>
              <p14:nvPr/>
            </p14:nvContentPartPr>
            <p14:xfrm>
              <a:off x="4953000" y="3572565"/>
              <a:ext cx="2760" cy="5522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4953000" y="3572565"/>
                <a:ext cx="2760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4" name="墨迹 53"/>
              <p14:cNvContentPartPr/>
              <p14:nvPr/>
            </p14:nvContentPartPr>
            <p14:xfrm>
              <a:off x="4801152" y="3478695"/>
              <a:ext cx="52456" cy="160130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4801152" y="3478695"/>
                <a:ext cx="52456" cy="160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5" name="墨迹 54"/>
              <p14:cNvContentPartPr/>
              <p14:nvPr/>
            </p14:nvContentPartPr>
            <p14:xfrm>
              <a:off x="5888934" y="3379304"/>
              <a:ext cx="151848" cy="949739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5888934" y="3379304"/>
                <a:ext cx="151848" cy="949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6" name="墨迹 55"/>
              <p14:cNvContentPartPr/>
              <p14:nvPr/>
            </p14:nvContentPartPr>
            <p14:xfrm>
              <a:off x="7029174" y="3710608"/>
              <a:ext cx="681934" cy="27609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7029174" y="3710608"/>
                <a:ext cx="681934" cy="2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7" name="墨迹 56"/>
              <p14:cNvContentPartPr/>
              <p14:nvPr/>
            </p14:nvContentPartPr>
            <p14:xfrm>
              <a:off x="6615043" y="3180521"/>
              <a:ext cx="138044" cy="441740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6615043" y="3180521"/>
                <a:ext cx="138044" cy="441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8" name="墨迹 57"/>
              <p14:cNvContentPartPr/>
              <p14:nvPr/>
            </p14:nvContentPartPr>
            <p14:xfrm>
              <a:off x="6841434" y="3268869"/>
              <a:ext cx="11044" cy="138043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6841434" y="3268869"/>
                <a:ext cx="11044" cy="138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9" name="墨迹 58"/>
              <p14:cNvContentPartPr/>
              <p14:nvPr/>
            </p14:nvContentPartPr>
            <p14:xfrm>
              <a:off x="6907695" y="3141869"/>
              <a:ext cx="11044" cy="24848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6907695" y="3141869"/>
                <a:ext cx="11044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0" name="墨迹 59"/>
              <p14:cNvContentPartPr/>
              <p14:nvPr/>
            </p14:nvContentPartPr>
            <p14:xfrm>
              <a:off x="7001565" y="3268869"/>
              <a:ext cx="127000" cy="132522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7001565" y="3268869"/>
                <a:ext cx="127000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1" name="墨迹 60"/>
              <p14:cNvContentPartPr/>
              <p14:nvPr/>
            </p14:nvContentPartPr>
            <p14:xfrm>
              <a:off x="6885608" y="3086652"/>
              <a:ext cx="118717" cy="93869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6885608" y="3086652"/>
                <a:ext cx="118717" cy="93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2" name="墨迹 61"/>
              <p14:cNvContentPartPr/>
              <p14:nvPr/>
            </p14:nvContentPartPr>
            <p14:xfrm>
              <a:off x="7178260" y="3059043"/>
              <a:ext cx="104914" cy="336826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7178260" y="3059043"/>
                <a:ext cx="104914" cy="336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3" name="墨迹 62"/>
              <p14:cNvContentPartPr/>
              <p14:nvPr/>
            </p14:nvContentPartPr>
            <p14:xfrm>
              <a:off x="7321825" y="3257825"/>
              <a:ext cx="127000" cy="104913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7321825" y="3257825"/>
                <a:ext cx="127000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4" name="墨迹 63"/>
              <p14:cNvContentPartPr/>
              <p14:nvPr/>
            </p14:nvContentPartPr>
            <p14:xfrm>
              <a:off x="7476434" y="3241260"/>
              <a:ext cx="118717" cy="115957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7476434" y="3241260"/>
                <a:ext cx="118717" cy="115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5" name="墨迹 64"/>
              <p14:cNvContentPartPr/>
              <p14:nvPr/>
            </p14:nvContentPartPr>
            <p14:xfrm>
              <a:off x="7636565" y="3213652"/>
              <a:ext cx="231913" cy="320260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7636565" y="3213652"/>
                <a:ext cx="231913" cy="320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6" name="墨迹 65"/>
              <p14:cNvContentPartPr/>
              <p14:nvPr/>
            </p14:nvContentPartPr>
            <p14:xfrm>
              <a:off x="7537174" y="3092174"/>
              <a:ext cx="93869" cy="66260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7537174" y="3092174"/>
                <a:ext cx="93869" cy="66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7" name="墨迹 66"/>
              <p14:cNvContentPartPr/>
              <p14:nvPr/>
            </p14:nvContentPartPr>
            <p14:xfrm>
              <a:off x="5289825" y="5692913"/>
              <a:ext cx="16566" cy="35891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5289825" y="5692913"/>
                <a:ext cx="16566" cy="35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8" name="墨迹 67"/>
              <p14:cNvContentPartPr/>
              <p14:nvPr/>
            </p14:nvContentPartPr>
            <p14:xfrm>
              <a:off x="5176630" y="5814391"/>
              <a:ext cx="107674" cy="231913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5176630" y="5814391"/>
                <a:ext cx="107674" cy="231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9" name="墨迹 68"/>
              <p14:cNvContentPartPr/>
              <p14:nvPr/>
            </p14:nvContentPartPr>
            <p14:xfrm>
              <a:off x="5391978" y="5825434"/>
              <a:ext cx="8283" cy="132522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5391978" y="5825434"/>
                <a:ext cx="8283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0" name="墨迹 69"/>
              <p14:cNvContentPartPr/>
              <p14:nvPr/>
            </p14:nvContentPartPr>
            <p14:xfrm>
              <a:off x="5405782" y="5676348"/>
              <a:ext cx="102152" cy="71783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5405782" y="5676348"/>
                <a:ext cx="102152" cy="71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1" name="墨迹 70"/>
              <p14:cNvContentPartPr/>
              <p14:nvPr/>
            </p14:nvContentPartPr>
            <p14:xfrm>
              <a:off x="5703956" y="5753651"/>
              <a:ext cx="173935" cy="276087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5703956" y="5753651"/>
                <a:ext cx="173935" cy="276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2" name="墨迹 71"/>
              <p14:cNvContentPartPr/>
              <p14:nvPr/>
            </p14:nvContentPartPr>
            <p14:xfrm>
              <a:off x="5941391" y="5858565"/>
              <a:ext cx="5521" cy="127000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5941391" y="5858565"/>
                <a:ext cx="5521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3" name="墨迹 72"/>
              <p14:cNvContentPartPr/>
              <p14:nvPr/>
            </p14:nvContentPartPr>
            <p14:xfrm>
              <a:off x="5996608" y="5781260"/>
              <a:ext cx="8283" cy="5522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5996608" y="5781260"/>
                <a:ext cx="8283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4" name="墨迹 73"/>
              <p14:cNvContentPartPr/>
              <p14:nvPr/>
            </p14:nvContentPartPr>
            <p14:xfrm>
              <a:off x="6035260" y="5842000"/>
              <a:ext cx="320261" cy="143565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6035260" y="5842000"/>
                <a:ext cx="320261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5" name="墨迹 74"/>
              <p14:cNvContentPartPr/>
              <p14:nvPr/>
            </p14:nvContentPartPr>
            <p14:xfrm>
              <a:off x="6096000" y="5657021"/>
              <a:ext cx="127000" cy="91109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6096000" y="5657021"/>
                <a:ext cx="127000" cy="911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6" name="墨迹 75"/>
              <p14:cNvContentPartPr/>
              <p14:nvPr/>
            </p14:nvContentPartPr>
            <p14:xfrm>
              <a:off x="1457739" y="4036391"/>
              <a:ext cx="389282" cy="254000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1457739" y="4036391"/>
                <a:ext cx="389282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7" name="墨迹 76"/>
              <p14:cNvContentPartPr/>
              <p14:nvPr/>
            </p14:nvContentPartPr>
            <p14:xfrm>
              <a:off x="1866347" y="4058478"/>
              <a:ext cx="77305" cy="160130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1866347" y="4058478"/>
                <a:ext cx="77305" cy="160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8" name="墨迹 77"/>
              <p14:cNvContentPartPr/>
              <p14:nvPr/>
            </p14:nvContentPartPr>
            <p14:xfrm>
              <a:off x="1965739" y="4083325"/>
              <a:ext cx="154608" cy="124240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1965739" y="4083325"/>
                <a:ext cx="154608" cy="124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9" name="墨迹 78"/>
              <p14:cNvContentPartPr/>
              <p14:nvPr/>
            </p14:nvContentPartPr>
            <p14:xfrm>
              <a:off x="2114826" y="4075043"/>
              <a:ext cx="212587" cy="99391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2114826" y="4075043"/>
                <a:ext cx="212587" cy="99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80" name="墨迹 79"/>
              <p14:cNvContentPartPr/>
              <p14:nvPr/>
            </p14:nvContentPartPr>
            <p14:xfrm>
              <a:off x="2363304" y="4097130"/>
              <a:ext cx="16565" cy="8282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2363304" y="4097130"/>
                <a:ext cx="16565" cy="8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1" name="墨迹 80"/>
              <p14:cNvContentPartPr/>
              <p14:nvPr/>
            </p14:nvContentPartPr>
            <p14:xfrm>
              <a:off x="2341217" y="4265543"/>
              <a:ext cx="11043" cy="8282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2341217" y="4265543"/>
                <a:ext cx="11043" cy="8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2" name="墨迹 81"/>
              <p14:cNvContentPartPr/>
              <p14:nvPr/>
            </p14:nvContentPartPr>
            <p14:xfrm>
              <a:off x="7520608" y="4406347"/>
              <a:ext cx="276087" cy="220870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7520608" y="4406347"/>
                <a:ext cx="276087" cy="220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3" name="墨迹 82"/>
              <p14:cNvContentPartPr/>
              <p14:nvPr/>
            </p14:nvContentPartPr>
            <p14:xfrm>
              <a:off x="7835348" y="4456043"/>
              <a:ext cx="115956" cy="160130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7835348" y="4456043"/>
                <a:ext cx="115956" cy="160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4" name="墨迹 83"/>
              <p14:cNvContentPartPr/>
              <p14:nvPr/>
            </p14:nvContentPartPr>
            <p14:xfrm>
              <a:off x="8017565" y="4439478"/>
              <a:ext cx="99391" cy="182217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8017565" y="4439478"/>
                <a:ext cx="99391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5" name="墨迹 84"/>
              <p14:cNvContentPartPr/>
              <p14:nvPr/>
            </p14:nvContentPartPr>
            <p14:xfrm>
              <a:off x="8161130" y="4478130"/>
              <a:ext cx="212587" cy="143565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8161130" y="4478130"/>
                <a:ext cx="212587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6" name="墨迹 85"/>
              <p14:cNvContentPartPr/>
              <p14:nvPr/>
            </p14:nvContentPartPr>
            <p14:xfrm>
              <a:off x="8393043" y="4458804"/>
              <a:ext cx="281609" cy="146326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8393043" y="4458804"/>
                <a:ext cx="281609" cy="146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7" name="墨迹 86"/>
              <p14:cNvContentPartPr/>
              <p14:nvPr/>
            </p14:nvContentPartPr>
            <p14:xfrm>
              <a:off x="8785086" y="4456043"/>
              <a:ext cx="19326" cy="19326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8785086" y="4456043"/>
                <a:ext cx="19326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8" name="墨迹 87"/>
              <p14:cNvContentPartPr/>
              <p14:nvPr/>
            </p14:nvContentPartPr>
            <p14:xfrm>
              <a:off x="8782325" y="4560956"/>
              <a:ext cx="19326" cy="22087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8782325" y="4560956"/>
                <a:ext cx="19326" cy="22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9" name="墨迹 88"/>
              <p14:cNvContentPartPr/>
              <p14:nvPr/>
            </p14:nvContentPartPr>
            <p14:xfrm>
              <a:off x="9199217" y="4224130"/>
              <a:ext cx="22086" cy="220870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9199217" y="4224130"/>
                <a:ext cx="22086" cy="220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90" name="墨迹 89"/>
              <p14:cNvContentPartPr/>
              <p14:nvPr/>
            </p14:nvContentPartPr>
            <p14:xfrm>
              <a:off x="9232348" y="4251739"/>
              <a:ext cx="160130" cy="154608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9232348" y="4251739"/>
                <a:ext cx="160130" cy="154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1" name="墨迹 90"/>
              <p14:cNvContentPartPr/>
              <p14:nvPr/>
            </p14:nvContentPartPr>
            <p14:xfrm>
              <a:off x="9232348" y="4340087"/>
              <a:ext cx="85586" cy="2760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9232348" y="4340087"/>
                <a:ext cx="85586" cy="2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2" name="墨迹 91"/>
              <p14:cNvContentPartPr/>
              <p14:nvPr/>
            </p14:nvContentPartPr>
            <p14:xfrm>
              <a:off x="9210260" y="4425674"/>
              <a:ext cx="113196" cy="8282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9210260" y="4425674"/>
                <a:ext cx="113196" cy="8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3" name="墨迹 92"/>
              <p14:cNvContentPartPr/>
              <p14:nvPr/>
            </p14:nvContentPartPr>
            <p14:xfrm>
              <a:off x="9132956" y="4483652"/>
              <a:ext cx="259521" cy="60739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9132956" y="4483652"/>
                <a:ext cx="259521" cy="60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4" name="墨迹 93"/>
              <p14:cNvContentPartPr/>
              <p14:nvPr/>
            </p14:nvContentPartPr>
            <p14:xfrm>
              <a:off x="9279282" y="4456043"/>
              <a:ext cx="19326" cy="259522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9279282" y="4456043"/>
                <a:ext cx="19326" cy="259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5" name="墨迹 94"/>
              <p14:cNvContentPartPr/>
              <p14:nvPr/>
            </p14:nvContentPartPr>
            <p14:xfrm>
              <a:off x="9563651" y="4450521"/>
              <a:ext cx="5522" cy="154609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9563651" y="4450521"/>
                <a:ext cx="5522" cy="154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6" name="墨迹 95"/>
              <p14:cNvContentPartPr/>
              <p14:nvPr/>
            </p14:nvContentPartPr>
            <p14:xfrm>
              <a:off x="9574695" y="4511260"/>
              <a:ext cx="55217" cy="19326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9574695" y="4511260"/>
                <a:ext cx="55217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7" name="墨迹 96"/>
              <p14:cNvContentPartPr/>
              <p14:nvPr/>
            </p14:nvContentPartPr>
            <p14:xfrm>
              <a:off x="9486348" y="4599608"/>
              <a:ext cx="198783" cy="22087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9486348" y="4599608"/>
                <a:ext cx="198783" cy="22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8" name="墨迹 97"/>
              <p14:cNvContentPartPr/>
              <p14:nvPr/>
            </p14:nvContentPartPr>
            <p14:xfrm>
              <a:off x="9911521" y="4345608"/>
              <a:ext cx="71783" cy="46935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9911521" y="4345608"/>
                <a:ext cx="71783" cy="46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9" name="墨迹 98"/>
              <p14:cNvContentPartPr/>
              <p14:nvPr/>
            </p14:nvContentPartPr>
            <p14:xfrm>
              <a:off x="9828695" y="4472608"/>
              <a:ext cx="138044" cy="165652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9828695" y="4472608"/>
                <a:ext cx="138044" cy="165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00" name="墨迹 99"/>
              <p14:cNvContentPartPr/>
              <p14:nvPr/>
            </p14:nvContentPartPr>
            <p14:xfrm>
              <a:off x="9983304" y="4527825"/>
              <a:ext cx="77304" cy="71783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9983304" y="4527825"/>
                <a:ext cx="77304" cy="71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01" name="墨迹 100"/>
              <p14:cNvContentPartPr/>
              <p14:nvPr/>
            </p14:nvContentPartPr>
            <p14:xfrm>
              <a:off x="10287000" y="4273825"/>
              <a:ext cx="22086" cy="132522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10287000" y="4273825"/>
                <a:ext cx="22086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02" name="墨迹 101"/>
              <p14:cNvContentPartPr/>
              <p14:nvPr/>
            </p14:nvContentPartPr>
            <p14:xfrm>
              <a:off x="10325651" y="4273825"/>
              <a:ext cx="82827" cy="2761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10325651" y="4273825"/>
                <a:ext cx="82827" cy="2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3" name="墨迹 102"/>
              <p14:cNvContentPartPr/>
              <p14:nvPr/>
            </p14:nvContentPartPr>
            <p14:xfrm>
              <a:off x="10182086" y="4367695"/>
              <a:ext cx="66261" cy="165652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10182086" y="4367695"/>
                <a:ext cx="66261" cy="165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4" name="墨迹 103"/>
              <p14:cNvContentPartPr/>
              <p14:nvPr/>
            </p14:nvContentPartPr>
            <p14:xfrm>
              <a:off x="10231782" y="4417391"/>
              <a:ext cx="138044" cy="115957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10231782" y="4417391"/>
                <a:ext cx="138044" cy="115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5" name="墨迹 104"/>
              <p14:cNvContentPartPr/>
              <p14:nvPr/>
            </p14:nvContentPartPr>
            <p14:xfrm>
              <a:off x="10165521" y="4555434"/>
              <a:ext cx="24848" cy="77305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10165521" y="4555434"/>
                <a:ext cx="24848" cy="7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6" name="墨迹 105"/>
              <p14:cNvContentPartPr/>
              <p14:nvPr/>
            </p14:nvContentPartPr>
            <p14:xfrm>
              <a:off x="10248348" y="4549912"/>
              <a:ext cx="41413" cy="71783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10248348" y="4549912"/>
                <a:ext cx="41413" cy="71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7" name="墨迹 106"/>
              <p14:cNvContentPartPr/>
              <p14:nvPr/>
            </p14:nvContentPartPr>
            <p14:xfrm>
              <a:off x="10331174" y="4555434"/>
              <a:ext cx="35891" cy="66261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10331174" y="4555434"/>
                <a:ext cx="35891" cy="66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08" name="墨迹 107"/>
              <p14:cNvContentPartPr/>
              <p14:nvPr/>
            </p14:nvContentPartPr>
            <p14:xfrm>
              <a:off x="10419521" y="4566478"/>
              <a:ext cx="41413" cy="69022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10419521" y="4566478"/>
                <a:ext cx="41413" cy="69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09" name="墨迹 108"/>
              <p14:cNvContentPartPr/>
              <p14:nvPr/>
            </p14:nvContentPartPr>
            <p14:xfrm>
              <a:off x="10579651" y="4591325"/>
              <a:ext cx="66261" cy="74544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10579651" y="4591325"/>
                <a:ext cx="66261" cy="745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10" name="墨迹 109"/>
              <p14:cNvContentPartPr/>
              <p14:nvPr/>
            </p14:nvContentPartPr>
            <p14:xfrm>
              <a:off x="10298043" y="4224130"/>
              <a:ext cx="16565" cy="88348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10298043" y="4224130"/>
                <a:ext cx="16565" cy="88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11" name="墨迹 110"/>
              <p14:cNvContentPartPr/>
              <p14:nvPr/>
            </p14:nvContentPartPr>
            <p14:xfrm>
              <a:off x="9646478" y="3765825"/>
              <a:ext cx="33130" cy="298175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9646478" y="3765825"/>
                <a:ext cx="33130" cy="298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12" name="墨迹 111"/>
              <p14:cNvContentPartPr/>
              <p14:nvPr/>
            </p14:nvContentPartPr>
            <p14:xfrm>
              <a:off x="9762434" y="3903869"/>
              <a:ext cx="16566" cy="104913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9762434" y="3903869"/>
                <a:ext cx="16566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3" name="墨迹 112"/>
              <p14:cNvContentPartPr/>
              <p14:nvPr/>
            </p14:nvContentPartPr>
            <p14:xfrm>
              <a:off x="9828695" y="3765825"/>
              <a:ext cx="13805" cy="33131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9828695" y="3765825"/>
                <a:ext cx="13805" cy="33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4" name="墨迹 113"/>
              <p14:cNvContentPartPr/>
              <p14:nvPr/>
            </p14:nvContentPartPr>
            <p14:xfrm>
              <a:off x="9856304" y="3892825"/>
              <a:ext cx="104913" cy="121479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9856304" y="3892825"/>
                <a:ext cx="104913" cy="121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5" name="墨迹 114"/>
              <p14:cNvContentPartPr/>
              <p14:nvPr/>
            </p14:nvContentPartPr>
            <p14:xfrm>
              <a:off x="9944651" y="3688521"/>
              <a:ext cx="46935" cy="57979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9944651" y="3688521"/>
                <a:ext cx="46935" cy="579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6" name="墨迹 115"/>
              <p14:cNvContentPartPr/>
              <p14:nvPr/>
            </p14:nvContentPartPr>
            <p14:xfrm>
              <a:off x="10844696" y="4406347"/>
              <a:ext cx="55217" cy="143565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10844696" y="4406347"/>
                <a:ext cx="55217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17" name="墨迹 116"/>
              <p14:cNvContentPartPr/>
              <p14:nvPr/>
            </p14:nvContentPartPr>
            <p14:xfrm>
              <a:off x="11004826" y="4400825"/>
              <a:ext cx="182218" cy="16566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11004826" y="4400825"/>
                <a:ext cx="182218" cy="16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18" name="墨迹 117"/>
              <p14:cNvContentPartPr/>
              <p14:nvPr/>
            </p14:nvContentPartPr>
            <p14:xfrm>
              <a:off x="11098696" y="4378739"/>
              <a:ext cx="107673" cy="209826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11098696" y="4378739"/>
                <a:ext cx="107673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19" name="墨迹 118"/>
              <p14:cNvContentPartPr/>
              <p14:nvPr/>
            </p14:nvContentPartPr>
            <p14:xfrm>
              <a:off x="11300239" y="4323521"/>
              <a:ext cx="13804" cy="38653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11300239" y="4323521"/>
                <a:ext cx="13804" cy="386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20" name="墨迹 119"/>
              <p14:cNvContentPartPr/>
              <p14:nvPr/>
            </p14:nvContentPartPr>
            <p14:xfrm>
              <a:off x="11258826" y="4417391"/>
              <a:ext cx="33130" cy="132522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11258826" y="4417391"/>
                <a:ext cx="33130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21" name="墨迹 120"/>
              <p14:cNvContentPartPr/>
              <p14:nvPr/>
            </p14:nvContentPartPr>
            <p14:xfrm>
              <a:off x="11336130" y="4433956"/>
              <a:ext cx="173934" cy="132522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11336130" y="4433956"/>
                <a:ext cx="173934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22" name="墨迹 121"/>
              <p14:cNvContentPartPr/>
              <p14:nvPr/>
            </p14:nvContentPartPr>
            <p14:xfrm>
              <a:off x="11568043" y="4439478"/>
              <a:ext cx="168412" cy="121478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11568043" y="4439478"/>
                <a:ext cx="168412" cy="121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23" name="墨迹 122"/>
              <p14:cNvContentPartPr/>
              <p14:nvPr/>
            </p14:nvContentPartPr>
            <p14:xfrm>
              <a:off x="11642587" y="4351130"/>
              <a:ext cx="157369" cy="436217"/>
            </p14:xfrm>
          </p:contentPart>
        </mc:Choice>
        <mc:Fallback xmlns="">
          <p:pic>
            <p:nvPicPr>
              <p:cNvPr id="123" name="墨迹 122"/>
            </p:nvPicPr>
            <p:blipFill>
              <a:blip/>
            </p:blipFill>
            <p:spPr>
              <a:xfrm>
                <a:off x="11642587" y="4351130"/>
                <a:ext cx="157369" cy="436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24" name="墨迹 123"/>
              <p14:cNvContentPartPr/>
              <p14:nvPr/>
            </p14:nvContentPartPr>
            <p14:xfrm>
              <a:off x="8807174" y="4955760"/>
              <a:ext cx="121478" cy="24848"/>
            </p14:xfrm>
          </p:contentPart>
        </mc:Choice>
        <mc:Fallback xmlns="">
          <p:pic>
            <p:nvPicPr>
              <p:cNvPr id="124" name="墨迹 123"/>
            </p:nvPicPr>
            <p:blipFill>
              <a:blip/>
            </p:blipFill>
            <p:spPr>
              <a:xfrm>
                <a:off x="8807174" y="4955760"/>
                <a:ext cx="121478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25" name="墨迹 124"/>
              <p14:cNvContentPartPr/>
              <p14:nvPr/>
            </p14:nvContentPartPr>
            <p14:xfrm>
              <a:off x="8707782" y="5074478"/>
              <a:ext cx="287131" cy="93869"/>
            </p14:xfrm>
          </p:contentPart>
        </mc:Choice>
        <mc:Fallback xmlns="">
          <p:pic>
            <p:nvPicPr>
              <p:cNvPr id="125" name="墨迹 124"/>
            </p:nvPicPr>
            <p:blipFill>
              <a:blip/>
            </p:blipFill>
            <p:spPr>
              <a:xfrm>
                <a:off x="8707782" y="5074478"/>
                <a:ext cx="287131" cy="93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26" name="墨迹 125"/>
              <p14:cNvContentPartPr/>
              <p14:nvPr/>
            </p14:nvContentPartPr>
            <p14:xfrm>
              <a:off x="8785086" y="5096565"/>
              <a:ext cx="99391" cy="259521"/>
            </p14:xfrm>
          </p:contentPart>
        </mc:Choice>
        <mc:Fallback xmlns="">
          <p:pic>
            <p:nvPicPr>
              <p:cNvPr id="126" name="墨迹 125"/>
            </p:nvPicPr>
            <p:blipFill>
              <a:blip/>
            </p:blipFill>
            <p:spPr>
              <a:xfrm>
                <a:off x="8785086" y="5096565"/>
                <a:ext cx="99391" cy="259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27" name="墨迹 126"/>
              <p14:cNvContentPartPr/>
              <p14:nvPr/>
            </p14:nvContentPartPr>
            <p14:xfrm>
              <a:off x="8939695" y="5074478"/>
              <a:ext cx="132522" cy="270565"/>
            </p14:xfrm>
          </p:contentPart>
        </mc:Choice>
        <mc:Fallback xmlns="">
          <p:pic>
            <p:nvPicPr>
              <p:cNvPr id="127" name="墨迹 126"/>
            </p:nvPicPr>
            <p:blipFill>
              <a:blip/>
            </p:blipFill>
            <p:spPr>
              <a:xfrm>
                <a:off x="8939695" y="5074478"/>
                <a:ext cx="132522" cy="270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28" name="墨迹 127"/>
              <p14:cNvContentPartPr/>
              <p14:nvPr/>
            </p14:nvContentPartPr>
            <p14:xfrm>
              <a:off x="8895521" y="5107608"/>
              <a:ext cx="160130" cy="182217"/>
            </p14:xfrm>
          </p:contentPart>
        </mc:Choice>
        <mc:Fallback xmlns="">
          <p:pic>
            <p:nvPicPr>
              <p:cNvPr id="128" name="墨迹 127"/>
            </p:nvPicPr>
            <p:blipFill>
              <a:blip/>
            </p:blipFill>
            <p:spPr>
              <a:xfrm>
                <a:off x="8895521" y="5107608"/>
                <a:ext cx="160130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29" name="墨迹 128"/>
              <p14:cNvContentPartPr/>
              <p14:nvPr/>
            </p14:nvContentPartPr>
            <p14:xfrm>
              <a:off x="9017000" y="5002695"/>
              <a:ext cx="46934" cy="38652"/>
            </p14:xfrm>
          </p:contentPart>
        </mc:Choice>
        <mc:Fallback xmlns="">
          <p:pic>
            <p:nvPicPr>
              <p:cNvPr id="129" name="墨迹 128"/>
            </p:nvPicPr>
            <p:blipFill>
              <a:blip/>
            </p:blipFill>
            <p:spPr>
              <a:xfrm>
                <a:off x="9017000" y="5002695"/>
                <a:ext cx="46934" cy="38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30" name="墨迹 129"/>
              <p14:cNvContentPartPr/>
              <p14:nvPr/>
            </p14:nvContentPartPr>
            <p14:xfrm>
              <a:off x="8404086" y="5659782"/>
              <a:ext cx="33131" cy="127000"/>
            </p14:xfrm>
          </p:contentPart>
        </mc:Choice>
        <mc:Fallback xmlns="">
          <p:pic>
            <p:nvPicPr>
              <p:cNvPr id="130" name="墨迹 129"/>
            </p:nvPicPr>
            <p:blipFill>
              <a:blip/>
            </p:blipFill>
            <p:spPr>
              <a:xfrm>
                <a:off x="8404086" y="5659782"/>
                <a:ext cx="33131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31" name="墨迹 130"/>
              <p14:cNvContentPartPr/>
              <p14:nvPr/>
            </p14:nvContentPartPr>
            <p14:xfrm>
              <a:off x="8500717" y="5621130"/>
              <a:ext cx="118717" cy="193261"/>
            </p14:xfrm>
          </p:contentPart>
        </mc:Choice>
        <mc:Fallback xmlns="">
          <p:pic>
            <p:nvPicPr>
              <p:cNvPr id="131" name="墨迹 130"/>
            </p:nvPicPr>
            <p:blipFill>
              <a:blip/>
            </p:blipFill>
            <p:spPr>
              <a:xfrm>
                <a:off x="8500717" y="5621130"/>
                <a:ext cx="118717" cy="193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132" name="墨迹 131"/>
              <p14:cNvContentPartPr/>
              <p14:nvPr/>
            </p14:nvContentPartPr>
            <p14:xfrm>
              <a:off x="8630478" y="5560391"/>
              <a:ext cx="254000" cy="226391"/>
            </p14:xfrm>
          </p:contentPart>
        </mc:Choice>
        <mc:Fallback xmlns="">
          <p:pic>
            <p:nvPicPr>
              <p:cNvPr id="132" name="墨迹 131"/>
            </p:nvPicPr>
            <p:blipFill>
              <a:blip/>
            </p:blipFill>
            <p:spPr>
              <a:xfrm>
                <a:off x="8630478" y="5560391"/>
                <a:ext cx="254000" cy="226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133" name="墨迹 132"/>
              <p14:cNvContentPartPr/>
              <p14:nvPr/>
            </p14:nvContentPartPr>
            <p14:xfrm>
              <a:off x="8956260" y="5538304"/>
              <a:ext cx="22087" cy="24848"/>
            </p14:xfrm>
          </p:contentPart>
        </mc:Choice>
        <mc:Fallback xmlns="">
          <p:pic>
            <p:nvPicPr>
              <p:cNvPr id="133" name="墨迹 132"/>
            </p:nvPicPr>
            <p:blipFill>
              <a:blip/>
            </p:blipFill>
            <p:spPr>
              <a:xfrm>
                <a:off x="8956260" y="5538304"/>
                <a:ext cx="22087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34" name="墨迹 133"/>
              <p14:cNvContentPartPr/>
              <p14:nvPr/>
            </p14:nvContentPartPr>
            <p14:xfrm>
              <a:off x="8892760" y="5626651"/>
              <a:ext cx="69022" cy="309217"/>
            </p14:xfrm>
          </p:contentPart>
        </mc:Choice>
        <mc:Fallback xmlns="">
          <p:pic>
            <p:nvPicPr>
              <p:cNvPr id="134" name="墨迹 133"/>
            </p:nvPicPr>
            <p:blipFill>
              <a:blip/>
            </p:blipFill>
            <p:spPr>
              <a:xfrm>
                <a:off x="8892760" y="5626651"/>
                <a:ext cx="69022" cy="309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135" name="墨迹 134"/>
              <p14:cNvContentPartPr/>
              <p14:nvPr/>
            </p14:nvContentPartPr>
            <p14:xfrm>
              <a:off x="8994913" y="5626651"/>
              <a:ext cx="193261" cy="121479"/>
            </p14:xfrm>
          </p:contentPart>
        </mc:Choice>
        <mc:Fallback xmlns="">
          <p:pic>
            <p:nvPicPr>
              <p:cNvPr id="135" name="墨迹 134"/>
            </p:nvPicPr>
            <p:blipFill>
              <a:blip/>
            </p:blipFill>
            <p:spPr>
              <a:xfrm>
                <a:off x="8994913" y="5626651"/>
                <a:ext cx="193261" cy="121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36" name="墨迹 135"/>
              <p14:cNvContentPartPr/>
              <p14:nvPr/>
            </p14:nvContentPartPr>
            <p14:xfrm>
              <a:off x="9182651" y="5604565"/>
              <a:ext cx="115957" cy="160130"/>
            </p14:xfrm>
          </p:contentPart>
        </mc:Choice>
        <mc:Fallback xmlns="">
          <p:pic>
            <p:nvPicPr>
              <p:cNvPr id="136" name="墨迹 135"/>
            </p:nvPicPr>
            <p:blipFill>
              <a:blip/>
            </p:blipFill>
            <p:spPr>
              <a:xfrm>
                <a:off x="9182651" y="5604565"/>
                <a:ext cx="115957" cy="160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137" name="墨迹 136"/>
              <p14:cNvContentPartPr/>
              <p14:nvPr/>
            </p14:nvContentPartPr>
            <p14:xfrm>
              <a:off x="9268239" y="5599043"/>
              <a:ext cx="74543" cy="204305"/>
            </p14:xfrm>
          </p:contentPart>
        </mc:Choice>
        <mc:Fallback xmlns="">
          <p:pic>
            <p:nvPicPr>
              <p:cNvPr id="137" name="墨迹 136"/>
            </p:nvPicPr>
            <p:blipFill>
              <a:blip/>
            </p:blipFill>
            <p:spPr>
              <a:xfrm>
                <a:off x="9268239" y="5599043"/>
                <a:ext cx="74543" cy="20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138" name="墨迹 137"/>
              <p14:cNvContentPartPr/>
              <p14:nvPr/>
            </p14:nvContentPartPr>
            <p14:xfrm>
              <a:off x="9326217" y="5143500"/>
              <a:ext cx="171174" cy="19325"/>
            </p14:xfrm>
          </p:contentPart>
        </mc:Choice>
        <mc:Fallback xmlns="">
          <p:pic>
            <p:nvPicPr>
              <p:cNvPr id="138" name="墨迹 137"/>
            </p:nvPicPr>
            <p:blipFill>
              <a:blip/>
            </p:blipFill>
            <p:spPr>
              <a:xfrm>
                <a:off x="9326217" y="5143500"/>
                <a:ext cx="171174" cy="19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139" name="墨迹 138"/>
              <p14:cNvContentPartPr/>
              <p14:nvPr/>
            </p14:nvContentPartPr>
            <p14:xfrm>
              <a:off x="9444934" y="5107608"/>
              <a:ext cx="2761" cy="157369"/>
            </p14:xfrm>
          </p:contentPart>
        </mc:Choice>
        <mc:Fallback xmlns="">
          <p:pic>
            <p:nvPicPr>
              <p:cNvPr id="139" name="墨迹 138"/>
            </p:nvPicPr>
            <p:blipFill>
              <a:blip/>
            </p:blipFill>
            <p:spPr>
              <a:xfrm>
                <a:off x="9444934" y="5107608"/>
                <a:ext cx="2761" cy="157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140" name="墨迹 139"/>
              <p14:cNvContentPartPr/>
              <p14:nvPr/>
            </p14:nvContentPartPr>
            <p14:xfrm>
              <a:off x="9613348" y="5107608"/>
              <a:ext cx="176695" cy="198783"/>
            </p14:xfrm>
          </p:contentPart>
        </mc:Choice>
        <mc:Fallback xmlns="">
          <p:pic>
            <p:nvPicPr>
              <p:cNvPr id="140" name="墨迹 139"/>
            </p:nvPicPr>
            <p:blipFill>
              <a:blip/>
            </p:blipFill>
            <p:spPr>
              <a:xfrm>
                <a:off x="9613348" y="5107608"/>
                <a:ext cx="176695" cy="198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141" name="墨迹 140"/>
              <p14:cNvContentPartPr/>
              <p14:nvPr/>
            </p14:nvContentPartPr>
            <p14:xfrm>
              <a:off x="9856304" y="5052391"/>
              <a:ext cx="11044" cy="35891"/>
            </p14:xfrm>
          </p:contentPart>
        </mc:Choice>
        <mc:Fallback xmlns="">
          <p:pic>
            <p:nvPicPr>
              <p:cNvPr id="141" name="墨迹 140"/>
            </p:nvPicPr>
            <p:blipFill>
              <a:blip/>
            </p:blipFill>
            <p:spPr>
              <a:xfrm>
                <a:off x="9856304" y="5052391"/>
                <a:ext cx="11044" cy="35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142" name="墨迹 141"/>
              <p14:cNvContentPartPr/>
              <p14:nvPr/>
            </p14:nvContentPartPr>
            <p14:xfrm>
              <a:off x="9817651" y="5124174"/>
              <a:ext cx="33131" cy="132521"/>
            </p14:xfrm>
          </p:contentPart>
        </mc:Choice>
        <mc:Fallback xmlns="">
          <p:pic>
            <p:nvPicPr>
              <p:cNvPr id="142" name="墨迹 141"/>
            </p:nvPicPr>
            <p:blipFill>
              <a:blip/>
            </p:blipFill>
            <p:spPr>
              <a:xfrm>
                <a:off x="9817651" y="5124174"/>
                <a:ext cx="33131" cy="132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143" name="墨迹 142"/>
              <p14:cNvContentPartPr/>
              <p14:nvPr/>
            </p14:nvContentPartPr>
            <p14:xfrm>
              <a:off x="9894956" y="5129695"/>
              <a:ext cx="160130" cy="127000"/>
            </p14:xfrm>
          </p:contentPart>
        </mc:Choice>
        <mc:Fallback xmlns="">
          <p:pic>
            <p:nvPicPr>
              <p:cNvPr id="143" name="墨迹 142"/>
            </p:nvPicPr>
            <p:blipFill>
              <a:blip/>
            </p:blipFill>
            <p:spPr>
              <a:xfrm>
                <a:off x="9894956" y="5129695"/>
                <a:ext cx="16013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144" name="墨迹 143"/>
              <p14:cNvContentPartPr/>
              <p14:nvPr/>
            </p14:nvContentPartPr>
            <p14:xfrm>
              <a:off x="10060608" y="5157304"/>
              <a:ext cx="129761" cy="115956"/>
            </p14:xfrm>
          </p:contentPart>
        </mc:Choice>
        <mc:Fallback xmlns="">
          <p:pic>
            <p:nvPicPr>
              <p:cNvPr id="144" name="墨迹 143"/>
            </p:nvPicPr>
            <p:blipFill>
              <a:blip/>
            </p:blipFill>
            <p:spPr>
              <a:xfrm>
                <a:off x="10060608" y="5157304"/>
                <a:ext cx="129761" cy="115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145" name="墨迹 144"/>
              <p14:cNvContentPartPr/>
              <p14:nvPr/>
            </p14:nvContentPartPr>
            <p14:xfrm>
              <a:off x="10369825" y="4991652"/>
              <a:ext cx="336826" cy="270565"/>
            </p14:xfrm>
          </p:contentPart>
        </mc:Choice>
        <mc:Fallback xmlns="">
          <p:pic>
            <p:nvPicPr>
              <p:cNvPr id="145" name="墨迹 144"/>
            </p:nvPicPr>
            <p:blipFill>
              <a:blip/>
            </p:blipFill>
            <p:spPr>
              <a:xfrm>
                <a:off x="10369825" y="4991652"/>
                <a:ext cx="336826" cy="270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146" name="墨迹 145"/>
              <p14:cNvContentPartPr/>
              <p14:nvPr/>
            </p14:nvContentPartPr>
            <p14:xfrm>
              <a:off x="10739782" y="5102087"/>
              <a:ext cx="96630" cy="149087"/>
            </p14:xfrm>
          </p:contentPart>
        </mc:Choice>
        <mc:Fallback xmlns="">
          <p:pic>
            <p:nvPicPr>
              <p:cNvPr id="146" name="墨迹 145"/>
            </p:nvPicPr>
            <p:blipFill>
              <a:blip/>
            </p:blipFill>
            <p:spPr>
              <a:xfrm>
                <a:off x="10739782" y="5102087"/>
                <a:ext cx="96630" cy="149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147" name="墨迹 146"/>
              <p14:cNvContentPartPr/>
              <p14:nvPr/>
            </p14:nvContentPartPr>
            <p14:xfrm>
              <a:off x="10822608" y="5135217"/>
              <a:ext cx="193261" cy="104913"/>
            </p14:xfrm>
          </p:contentPart>
        </mc:Choice>
        <mc:Fallback xmlns="">
          <p:pic>
            <p:nvPicPr>
              <p:cNvPr id="147" name="墨迹 146"/>
            </p:nvPicPr>
            <p:blipFill>
              <a:blip/>
            </p:blipFill>
            <p:spPr>
              <a:xfrm>
                <a:off x="10822608" y="5135217"/>
                <a:ext cx="193261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148" name="墨迹 147"/>
              <p14:cNvContentPartPr/>
              <p14:nvPr/>
            </p14:nvContentPartPr>
            <p14:xfrm>
              <a:off x="11037956" y="5063434"/>
              <a:ext cx="93870" cy="204305"/>
            </p14:xfrm>
          </p:contentPart>
        </mc:Choice>
        <mc:Fallback xmlns="">
          <p:pic>
            <p:nvPicPr>
              <p:cNvPr id="148" name="墨迹 147"/>
            </p:nvPicPr>
            <p:blipFill>
              <a:blip/>
            </p:blipFill>
            <p:spPr>
              <a:xfrm>
                <a:off x="11037956" y="5063434"/>
                <a:ext cx="93870" cy="20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149" name="墨迹 148"/>
              <p14:cNvContentPartPr/>
              <p14:nvPr/>
            </p14:nvContentPartPr>
            <p14:xfrm>
              <a:off x="11159434" y="5085521"/>
              <a:ext cx="19326" cy="2761"/>
            </p14:xfrm>
          </p:contentPart>
        </mc:Choice>
        <mc:Fallback xmlns="">
          <p:pic>
            <p:nvPicPr>
              <p:cNvPr id="149" name="墨迹 148"/>
            </p:nvPicPr>
            <p:blipFill>
              <a:blip/>
            </p:blipFill>
            <p:spPr>
              <a:xfrm>
                <a:off x="11159434" y="5085521"/>
                <a:ext cx="19326" cy="2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150" name="墨迹 149"/>
              <p14:cNvContentPartPr/>
              <p14:nvPr/>
            </p14:nvContentPartPr>
            <p14:xfrm>
              <a:off x="11187043" y="5157304"/>
              <a:ext cx="5521" cy="102152"/>
            </p14:xfrm>
          </p:contentPart>
        </mc:Choice>
        <mc:Fallback xmlns="">
          <p:pic>
            <p:nvPicPr>
              <p:cNvPr id="150" name="墨迹 149"/>
            </p:nvPicPr>
            <p:blipFill>
              <a:blip/>
            </p:blipFill>
            <p:spPr>
              <a:xfrm>
                <a:off x="11187043" y="5157304"/>
                <a:ext cx="5521" cy="102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151" name="墨迹 150"/>
              <p14:cNvContentPartPr/>
              <p14:nvPr/>
            </p14:nvContentPartPr>
            <p14:xfrm>
              <a:off x="11236739" y="5137978"/>
              <a:ext cx="168412" cy="118717"/>
            </p14:xfrm>
          </p:contentPart>
        </mc:Choice>
        <mc:Fallback xmlns="">
          <p:pic>
            <p:nvPicPr>
              <p:cNvPr id="151" name="墨迹 150"/>
            </p:nvPicPr>
            <p:blipFill>
              <a:blip/>
            </p:blipFill>
            <p:spPr>
              <a:xfrm>
                <a:off x="11236739" y="5137978"/>
                <a:ext cx="168412" cy="118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152" name="墨迹 151"/>
              <p14:cNvContentPartPr/>
              <p14:nvPr/>
            </p14:nvContentPartPr>
            <p14:xfrm>
              <a:off x="11413434" y="5024782"/>
              <a:ext cx="33130" cy="245718"/>
            </p14:xfrm>
          </p:contentPart>
        </mc:Choice>
        <mc:Fallback xmlns="">
          <p:pic>
            <p:nvPicPr>
              <p:cNvPr id="152" name="墨迹 151"/>
            </p:nvPicPr>
            <p:blipFill>
              <a:blip/>
            </p:blipFill>
            <p:spPr>
              <a:xfrm>
                <a:off x="11413434" y="5024782"/>
                <a:ext cx="33130" cy="245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153" name="墨迹 152"/>
              <p14:cNvContentPartPr/>
              <p14:nvPr/>
            </p14:nvContentPartPr>
            <p14:xfrm>
              <a:off x="11518348" y="5110369"/>
              <a:ext cx="110434" cy="46935"/>
            </p14:xfrm>
          </p:contentPart>
        </mc:Choice>
        <mc:Fallback xmlns="">
          <p:pic>
            <p:nvPicPr>
              <p:cNvPr id="153" name="墨迹 152"/>
            </p:nvPicPr>
            <p:blipFill>
              <a:blip/>
            </p:blipFill>
            <p:spPr>
              <a:xfrm>
                <a:off x="11518348" y="5110369"/>
                <a:ext cx="110434" cy="46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154" name="墨迹 153"/>
              <p14:cNvContentPartPr/>
              <p14:nvPr/>
            </p14:nvContentPartPr>
            <p14:xfrm>
              <a:off x="11595651" y="5091043"/>
              <a:ext cx="2761" cy="149087"/>
            </p14:xfrm>
          </p:contentPart>
        </mc:Choice>
        <mc:Fallback xmlns="">
          <p:pic>
            <p:nvPicPr>
              <p:cNvPr id="154" name="墨迹 153"/>
            </p:nvPicPr>
            <p:blipFill>
              <a:blip/>
            </p:blipFill>
            <p:spPr>
              <a:xfrm>
                <a:off x="11595651" y="5091043"/>
                <a:ext cx="2761" cy="149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155" name="墨迹 154"/>
              <p14:cNvContentPartPr/>
              <p14:nvPr/>
            </p14:nvContentPartPr>
            <p14:xfrm>
              <a:off x="11661912" y="5378174"/>
              <a:ext cx="474870" cy="27608"/>
            </p14:xfrm>
          </p:contentPart>
        </mc:Choice>
        <mc:Fallback xmlns="">
          <p:pic>
            <p:nvPicPr>
              <p:cNvPr id="155" name="墨迹 154"/>
            </p:nvPicPr>
            <p:blipFill>
              <a:blip/>
            </p:blipFill>
            <p:spPr>
              <a:xfrm>
                <a:off x="11661912" y="5378174"/>
                <a:ext cx="474870" cy="27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156" name="墨迹 155"/>
              <p14:cNvContentPartPr/>
              <p14:nvPr/>
            </p14:nvContentPartPr>
            <p14:xfrm>
              <a:off x="11474173" y="5126934"/>
              <a:ext cx="171173" cy="24848"/>
            </p14:xfrm>
          </p:contentPart>
        </mc:Choice>
        <mc:Fallback xmlns="">
          <p:pic>
            <p:nvPicPr>
              <p:cNvPr id="156" name="墨迹 155"/>
            </p:nvPicPr>
            <p:blipFill>
              <a:blip/>
            </p:blipFill>
            <p:spPr>
              <a:xfrm>
                <a:off x="11474173" y="5126934"/>
                <a:ext cx="171173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157" name="墨迹 156"/>
              <p14:cNvContentPartPr/>
              <p14:nvPr/>
            </p14:nvContentPartPr>
            <p14:xfrm>
              <a:off x="11581848" y="5074478"/>
              <a:ext cx="19326" cy="196022"/>
            </p14:xfrm>
          </p:contentPart>
        </mc:Choice>
        <mc:Fallback xmlns="">
          <p:pic>
            <p:nvPicPr>
              <p:cNvPr id="157" name="墨迹 156"/>
            </p:nvPicPr>
            <p:blipFill>
              <a:blip/>
            </p:blipFill>
            <p:spPr>
              <a:xfrm>
                <a:off x="11581848" y="5074478"/>
                <a:ext cx="19326" cy="196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158" name="墨迹 157"/>
              <p14:cNvContentPartPr/>
              <p14:nvPr/>
            </p14:nvContentPartPr>
            <p14:xfrm>
              <a:off x="11750260" y="5085521"/>
              <a:ext cx="93870" cy="132522"/>
            </p14:xfrm>
          </p:contentPart>
        </mc:Choice>
        <mc:Fallback xmlns="">
          <p:pic>
            <p:nvPicPr>
              <p:cNvPr id="158" name="墨迹 157"/>
            </p:nvPicPr>
            <p:blipFill>
              <a:blip/>
            </p:blipFill>
            <p:spPr>
              <a:xfrm>
                <a:off x="11750260" y="5085521"/>
                <a:ext cx="93870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159" name="墨迹 158"/>
              <p14:cNvContentPartPr/>
              <p14:nvPr/>
            </p14:nvContentPartPr>
            <p14:xfrm>
              <a:off x="11926956" y="5190434"/>
              <a:ext cx="27609" cy="27609"/>
            </p14:xfrm>
          </p:contentPart>
        </mc:Choice>
        <mc:Fallback xmlns="">
          <p:pic>
            <p:nvPicPr>
              <p:cNvPr id="159" name="墨迹 158"/>
            </p:nvPicPr>
            <p:blipFill>
              <a:blip/>
            </p:blipFill>
            <p:spPr>
              <a:xfrm>
                <a:off x="11926956" y="5190434"/>
                <a:ext cx="27609" cy="2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160" name="墨迹 159"/>
              <p14:cNvContentPartPr/>
              <p14:nvPr/>
            </p14:nvContentPartPr>
            <p14:xfrm>
              <a:off x="11722651" y="5488608"/>
              <a:ext cx="140804" cy="182217"/>
            </p14:xfrm>
          </p:contentPart>
        </mc:Choice>
        <mc:Fallback xmlns="">
          <p:pic>
            <p:nvPicPr>
              <p:cNvPr id="160" name="墨迹 159"/>
            </p:nvPicPr>
            <p:blipFill>
              <a:blip/>
            </p:blipFill>
            <p:spPr>
              <a:xfrm>
                <a:off x="11722651" y="5488608"/>
                <a:ext cx="140804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161" name="墨迹 160"/>
              <p14:cNvContentPartPr/>
              <p14:nvPr/>
            </p14:nvContentPartPr>
            <p14:xfrm>
              <a:off x="11192565" y="5764695"/>
              <a:ext cx="110435" cy="27609"/>
            </p14:xfrm>
          </p:contentPart>
        </mc:Choice>
        <mc:Fallback xmlns="">
          <p:pic>
            <p:nvPicPr>
              <p:cNvPr id="161" name="墨迹 160"/>
            </p:nvPicPr>
            <p:blipFill>
              <a:blip/>
            </p:blipFill>
            <p:spPr>
              <a:xfrm>
                <a:off x="11192565" y="5764695"/>
                <a:ext cx="110435" cy="2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162" name="墨迹 161"/>
              <p14:cNvContentPartPr/>
              <p14:nvPr/>
            </p14:nvContentPartPr>
            <p14:xfrm>
              <a:off x="11267108" y="5742608"/>
              <a:ext cx="19327" cy="91109"/>
            </p14:xfrm>
          </p:contentPart>
        </mc:Choice>
        <mc:Fallback xmlns="">
          <p:pic>
            <p:nvPicPr>
              <p:cNvPr id="162" name="墨迹 161"/>
            </p:nvPicPr>
            <p:blipFill>
              <a:blip/>
            </p:blipFill>
            <p:spPr>
              <a:xfrm>
                <a:off x="11267108" y="5742608"/>
                <a:ext cx="19327" cy="911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163" name="墨迹 162"/>
              <p14:cNvContentPartPr/>
              <p14:nvPr/>
            </p14:nvContentPartPr>
            <p14:xfrm>
              <a:off x="11203608" y="5842000"/>
              <a:ext cx="143566" cy="99391"/>
            </p14:xfrm>
          </p:contentPart>
        </mc:Choice>
        <mc:Fallback xmlns="">
          <p:pic>
            <p:nvPicPr>
              <p:cNvPr id="163" name="墨迹 162"/>
            </p:nvPicPr>
            <p:blipFill>
              <a:blip/>
            </p:blipFill>
            <p:spPr>
              <a:xfrm>
                <a:off x="11203608" y="5842000"/>
                <a:ext cx="143566" cy="99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164" name="墨迹 163"/>
              <p14:cNvContentPartPr/>
              <p14:nvPr/>
            </p14:nvContentPartPr>
            <p14:xfrm>
              <a:off x="11112500" y="5891695"/>
              <a:ext cx="140803" cy="193261"/>
            </p14:xfrm>
          </p:contentPart>
        </mc:Choice>
        <mc:Fallback xmlns="">
          <p:pic>
            <p:nvPicPr>
              <p:cNvPr id="164" name="墨迹 163"/>
            </p:nvPicPr>
            <p:blipFill>
              <a:blip/>
            </p:blipFill>
            <p:spPr>
              <a:xfrm>
                <a:off x="11112500" y="5891695"/>
                <a:ext cx="140803" cy="193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165" name="墨迹 164"/>
              <p14:cNvContentPartPr/>
              <p14:nvPr/>
            </p14:nvContentPartPr>
            <p14:xfrm>
              <a:off x="11181521" y="5930348"/>
              <a:ext cx="237434" cy="204304"/>
            </p14:xfrm>
          </p:contentPart>
        </mc:Choice>
        <mc:Fallback xmlns="">
          <p:pic>
            <p:nvPicPr>
              <p:cNvPr id="165" name="墨迹 164"/>
            </p:nvPicPr>
            <p:blipFill>
              <a:blip/>
            </p:blipFill>
            <p:spPr>
              <a:xfrm>
                <a:off x="11181521" y="5930348"/>
                <a:ext cx="237434" cy="204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166" name="墨迹 165"/>
              <p14:cNvContentPartPr/>
              <p14:nvPr/>
            </p14:nvContentPartPr>
            <p14:xfrm>
              <a:off x="11369260" y="5825434"/>
              <a:ext cx="104913" cy="209826"/>
            </p14:xfrm>
          </p:contentPart>
        </mc:Choice>
        <mc:Fallback xmlns="">
          <p:pic>
            <p:nvPicPr>
              <p:cNvPr id="166" name="墨迹 165"/>
            </p:nvPicPr>
            <p:blipFill>
              <a:blip/>
            </p:blipFill>
            <p:spPr>
              <a:xfrm>
                <a:off x="11369260" y="5825434"/>
                <a:ext cx="104913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167" name="墨迹 166"/>
              <p14:cNvContentPartPr/>
              <p14:nvPr/>
            </p14:nvContentPartPr>
            <p14:xfrm>
              <a:off x="11628782" y="5753651"/>
              <a:ext cx="44173" cy="46935"/>
            </p14:xfrm>
          </p:contentPart>
        </mc:Choice>
        <mc:Fallback xmlns="">
          <p:pic>
            <p:nvPicPr>
              <p:cNvPr id="167" name="墨迹 166"/>
            </p:nvPicPr>
            <p:blipFill>
              <a:blip/>
            </p:blipFill>
            <p:spPr>
              <a:xfrm>
                <a:off x="11628782" y="5753651"/>
                <a:ext cx="44173" cy="46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168" name="墨迹 167"/>
              <p14:cNvContentPartPr/>
              <p14:nvPr/>
            </p14:nvContentPartPr>
            <p14:xfrm>
              <a:off x="11507303" y="5830956"/>
              <a:ext cx="187740" cy="331304"/>
            </p14:xfrm>
          </p:contentPart>
        </mc:Choice>
        <mc:Fallback xmlns="">
          <p:pic>
            <p:nvPicPr>
              <p:cNvPr id="168" name="墨迹 167"/>
            </p:nvPicPr>
            <p:blipFill>
              <a:blip/>
            </p:blipFill>
            <p:spPr>
              <a:xfrm>
                <a:off x="11507303" y="5830956"/>
                <a:ext cx="187740" cy="331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169" name="墨迹 168"/>
              <p14:cNvContentPartPr/>
              <p14:nvPr/>
            </p14:nvContentPartPr>
            <p14:xfrm>
              <a:off x="11595651" y="5919304"/>
              <a:ext cx="160131" cy="226391"/>
            </p14:xfrm>
          </p:contentPart>
        </mc:Choice>
        <mc:Fallback xmlns="">
          <p:pic>
            <p:nvPicPr>
              <p:cNvPr id="169" name="墨迹 168"/>
            </p:nvPicPr>
            <p:blipFill>
              <a:blip/>
            </p:blipFill>
            <p:spPr>
              <a:xfrm>
                <a:off x="11595651" y="5919304"/>
                <a:ext cx="160131" cy="226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170" name="墨迹 169"/>
              <p14:cNvContentPartPr/>
              <p14:nvPr/>
            </p14:nvContentPartPr>
            <p14:xfrm>
              <a:off x="11711608" y="5996608"/>
              <a:ext cx="121479" cy="77305"/>
            </p14:xfrm>
          </p:contentPart>
        </mc:Choice>
        <mc:Fallback xmlns="">
          <p:pic>
            <p:nvPicPr>
              <p:cNvPr id="170" name="墨迹 169"/>
            </p:nvPicPr>
            <p:blipFill>
              <a:blip/>
            </p:blipFill>
            <p:spPr>
              <a:xfrm>
                <a:off x="11711608" y="5996608"/>
                <a:ext cx="121479" cy="7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171" name="墨迹 170"/>
              <p14:cNvContentPartPr/>
              <p14:nvPr/>
            </p14:nvContentPartPr>
            <p14:xfrm>
              <a:off x="2667000" y="3727174"/>
              <a:ext cx="165652" cy="11043"/>
            </p14:xfrm>
          </p:contentPart>
        </mc:Choice>
        <mc:Fallback xmlns="">
          <p:pic>
            <p:nvPicPr>
              <p:cNvPr id="171" name="墨迹 170"/>
            </p:nvPicPr>
            <p:blipFill>
              <a:blip/>
            </p:blipFill>
            <p:spPr>
              <a:xfrm>
                <a:off x="2667000" y="3727174"/>
                <a:ext cx="165652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172" name="墨迹 171"/>
              <p14:cNvContentPartPr/>
              <p14:nvPr/>
            </p14:nvContentPartPr>
            <p14:xfrm>
              <a:off x="3290956" y="6341717"/>
              <a:ext cx="99392" cy="284369"/>
            </p14:xfrm>
          </p:contentPart>
        </mc:Choice>
        <mc:Fallback xmlns="">
          <p:pic>
            <p:nvPicPr>
              <p:cNvPr id="172" name="墨迹 171"/>
            </p:nvPicPr>
            <p:blipFill>
              <a:blip/>
            </p:blipFill>
            <p:spPr>
              <a:xfrm>
                <a:off x="3290956" y="6341717"/>
                <a:ext cx="99392" cy="284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173" name="墨迹 172"/>
              <p14:cNvContentPartPr/>
              <p14:nvPr/>
            </p14:nvContentPartPr>
            <p14:xfrm>
              <a:off x="8282608" y="5681869"/>
              <a:ext cx="1143000" cy="27609"/>
            </p14:xfrm>
          </p:contentPart>
        </mc:Choice>
        <mc:Fallback xmlns="">
          <p:pic>
            <p:nvPicPr>
              <p:cNvPr id="173" name="墨迹 172"/>
            </p:nvPicPr>
            <p:blipFill>
              <a:blip/>
            </p:blipFill>
            <p:spPr>
              <a:xfrm>
                <a:off x="8282608" y="5681869"/>
                <a:ext cx="1143000" cy="2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174" name="墨迹 173"/>
              <p14:cNvContentPartPr/>
              <p14:nvPr/>
            </p14:nvContentPartPr>
            <p14:xfrm>
              <a:off x="9657521" y="5104847"/>
              <a:ext cx="1452218" cy="46935"/>
            </p14:xfrm>
          </p:contentPart>
        </mc:Choice>
        <mc:Fallback xmlns="">
          <p:pic>
            <p:nvPicPr>
              <p:cNvPr id="174" name="墨迹 173"/>
            </p:nvPicPr>
            <p:blipFill>
              <a:blip/>
            </p:blipFill>
            <p:spPr>
              <a:xfrm>
                <a:off x="9657521" y="5104847"/>
                <a:ext cx="1452218" cy="46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175" name="墨迹 174"/>
              <p14:cNvContentPartPr/>
              <p14:nvPr/>
            </p14:nvContentPartPr>
            <p14:xfrm>
              <a:off x="11799956" y="5121412"/>
              <a:ext cx="292652" cy="19326"/>
            </p14:xfrm>
          </p:contentPart>
        </mc:Choice>
        <mc:Fallback xmlns="">
          <p:pic>
            <p:nvPicPr>
              <p:cNvPr id="175" name="墨迹 174"/>
            </p:nvPicPr>
            <p:blipFill>
              <a:blip/>
            </p:blipFill>
            <p:spPr>
              <a:xfrm>
                <a:off x="11799956" y="5121412"/>
                <a:ext cx="292652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176" name="墨迹 175"/>
              <p14:cNvContentPartPr/>
              <p14:nvPr/>
            </p14:nvContentPartPr>
            <p14:xfrm>
              <a:off x="6985000" y="4030869"/>
              <a:ext cx="695739" cy="49696"/>
            </p14:xfrm>
          </p:contentPart>
        </mc:Choice>
        <mc:Fallback xmlns="">
          <p:pic>
            <p:nvPicPr>
              <p:cNvPr id="176" name="墨迹 175"/>
            </p:nvPicPr>
            <p:blipFill>
              <a:blip/>
            </p:blipFill>
            <p:spPr>
              <a:xfrm>
                <a:off x="6985000" y="4030869"/>
                <a:ext cx="695739" cy="49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177" name="墨迹 176"/>
              <p14:cNvContentPartPr/>
              <p14:nvPr/>
            </p14:nvContentPartPr>
            <p14:xfrm>
              <a:off x="11220173" y="5107608"/>
              <a:ext cx="151848" cy="11043"/>
            </p14:xfrm>
          </p:contentPart>
        </mc:Choice>
        <mc:Fallback xmlns="">
          <p:pic>
            <p:nvPicPr>
              <p:cNvPr id="177" name="墨迹 176"/>
            </p:nvPicPr>
            <p:blipFill>
              <a:blip/>
            </p:blipFill>
            <p:spPr>
              <a:xfrm>
                <a:off x="11220173" y="5107608"/>
                <a:ext cx="151848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178" name="墨迹 177"/>
              <p14:cNvContentPartPr/>
              <p14:nvPr/>
            </p14:nvContentPartPr>
            <p14:xfrm>
              <a:off x="2810565" y="5466521"/>
              <a:ext cx="4699000" cy="49696"/>
            </p14:xfrm>
          </p:contentPart>
        </mc:Choice>
        <mc:Fallback xmlns="">
          <p:pic>
            <p:nvPicPr>
              <p:cNvPr id="178" name="墨迹 177"/>
            </p:nvPicPr>
            <p:blipFill>
              <a:blip/>
            </p:blipFill>
            <p:spPr>
              <a:xfrm>
                <a:off x="2810565" y="5466521"/>
                <a:ext cx="4699000" cy="49696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35611" y="765513"/>
            <a:ext cx="432077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algn="ctr" defTabSz="457200">
              <a:spcBef>
                <a:spcPct val="50000"/>
              </a:spcBef>
            </a:pPr>
            <a:r>
              <a:rPr lang="zh-CN" altLang="en-US" sz="6000" dirty="0">
                <a:solidFill>
                  <a:prstClr val="black"/>
                </a:solidFill>
                <a:ea typeface="华文楷体" pitchFamily="2" charset="-122"/>
              </a:rPr>
              <a:t>第六课</a:t>
            </a:r>
            <a:endParaRPr lang="zh-CN" altLang="en-US" sz="6000" dirty="0">
              <a:solidFill>
                <a:prstClr val="black"/>
              </a:solidFill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79937" y="2272253"/>
            <a:ext cx="8669874" cy="27265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lnSpc>
                <a:spcPct val="140000"/>
              </a:lnSpc>
              <a:spcBef>
                <a:spcPct val="50000"/>
              </a:spcBef>
            </a:pPr>
            <a:r>
              <a:rPr lang="zh-CN" altLang="en-US" sz="5400" dirty="0">
                <a:solidFill>
                  <a:prstClr val="black"/>
                </a:solidFill>
                <a:latin typeface="Calibri"/>
                <a:ea typeface="华文楷体" pitchFamily="2" charset="-122"/>
              </a:rPr>
              <a:t>请问，现在几点？</a:t>
            </a:r>
            <a:endParaRPr lang="en-US" altLang="zh-CN" sz="5400" dirty="0">
              <a:solidFill>
                <a:prstClr val="black"/>
              </a:solidFill>
              <a:latin typeface="Calibri"/>
              <a:ea typeface="华文楷体" pitchFamily="2" charset="-122"/>
            </a:endParaRPr>
          </a:p>
          <a:p>
            <a:pPr algn="ctr" defTabSz="457200">
              <a:lnSpc>
                <a:spcPct val="140000"/>
              </a:lnSpc>
              <a:spcBef>
                <a:spcPct val="50000"/>
              </a:spcBef>
            </a:pPr>
            <a:r>
              <a:rPr lang="en-US" altLang="zh-CN" sz="5400" dirty="0">
                <a:solidFill>
                  <a:prstClr val="black"/>
                </a:solidFill>
                <a:latin typeface="Calibri"/>
                <a:ea typeface="华文楷体" pitchFamily="2" charset="-122"/>
              </a:rPr>
              <a:t>May I ask what time is it now?</a:t>
            </a:r>
            <a:endParaRPr lang="zh-CN" altLang="en-US" sz="5400" dirty="0">
              <a:solidFill>
                <a:prstClr val="black"/>
              </a:solidFill>
              <a:latin typeface="Calibri"/>
              <a:ea typeface="华文楷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2825" y="2272253"/>
            <a:ext cx="523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Qǐng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wèn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                   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xiàn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    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zài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       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jǐ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         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diăn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060977" y="2637336"/>
            <a:ext cx="7562850" cy="245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C00000"/>
                </a:solidFill>
                <a:ea typeface="华文楷体" pitchFamily="2" charset="-122"/>
              </a:rPr>
              <a:t>明天</a:t>
            </a:r>
            <a:r>
              <a:rPr lang="zh-CN" altLang="en-US" sz="3200" u="sng" dirty="0">
                <a:solidFill>
                  <a:srgbClr val="0000FF"/>
                </a:solidFill>
                <a:ea typeface="华文楷体" pitchFamily="2" charset="-122"/>
              </a:rPr>
              <a:t>你</a:t>
            </a:r>
            <a:r>
              <a:rPr lang="zh-CN" altLang="en-US" sz="3200" dirty="0">
                <a:solidFill>
                  <a:prstClr val="black"/>
                </a:solidFill>
                <a:ea typeface="华文楷体" pitchFamily="2" charset="-122"/>
              </a:rPr>
              <a:t>有课吗？</a:t>
            </a:r>
            <a:endParaRPr lang="en-US" altLang="zh-CN" sz="32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C00000"/>
                </a:solidFill>
                <a:ea typeface="华文楷体" pitchFamily="2" charset="-122"/>
              </a:rPr>
              <a:t>晚上</a:t>
            </a:r>
            <a:r>
              <a:rPr lang="zh-CN" altLang="en-US" sz="3200" u="sng" dirty="0">
                <a:solidFill>
                  <a:srgbClr val="0000FF"/>
                </a:solidFill>
                <a:ea typeface="华文楷体" pitchFamily="2" charset="-122"/>
              </a:rPr>
              <a:t>我</a:t>
            </a:r>
            <a:r>
              <a:rPr lang="zh-CN" altLang="en-US" sz="3200" dirty="0">
                <a:solidFill>
                  <a:prstClr val="black"/>
                </a:solidFill>
                <a:ea typeface="华文楷体" pitchFamily="2" charset="-122"/>
              </a:rPr>
              <a:t>十点睡觉。</a:t>
            </a:r>
            <a:endParaRPr lang="en-US" altLang="zh-CN" sz="32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C00000"/>
                </a:solidFill>
                <a:ea typeface="华文楷体" pitchFamily="2" charset="-122"/>
              </a:rPr>
              <a:t>星期一上午</a:t>
            </a:r>
            <a:r>
              <a:rPr lang="zh-CN" altLang="en-US" sz="3200" dirty="0">
                <a:solidFill>
                  <a:prstClr val="black"/>
                </a:solidFill>
                <a:ea typeface="华文楷体" pitchFamily="2" charset="-122"/>
              </a:rPr>
              <a:t>我有课。</a:t>
            </a:r>
            <a:endParaRPr lang="zh-CN" altLang="en-US" sz="3200" dirty="0">
              <a:solidFill>
                <a:srgbClr val="C00000"/>
              </a:solidFill>
              <a:ea typeface="华文楷体" pitchFamily="2" charset="-122"/>
            </a:endParaRPr>
          </a:p>
        </p:txBody>
      </p:sp>
      <p:sp>
        <p:nvSpPr>
          <p:cNvPr id="3" name="Text Box 3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081092" y="1350011"/>
            <a:ext cx="90306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spcBef>
                <a:spcPct val="50000"/>
              </a:spcBef>
            </a:pPr>
            <a:r>
              <a:rPr lang="zh-CN" altLang="en-US" sz="2800" dirty="0">
                <a:solidFill>
                  <a:prstClr val="black"/>
                </a:solidFill>
                <a:ea typeface="华文中宋" pitchFamily="2" charset="-122"/>
              </a:rPr>
              <a:t>强调</a:t>
            </a: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ea typeface="华文中宋" pitchFamily="2" charset="-122"/>
              </a:rPr>
              <a:t>时间</a:t>
            </a:r>
            <a:r>
              <a:rPr lang="zh-CN" altLang="en-US" sz="2800" dirty="0">
                <a:solidFill>
                  <a:prstClr val="black"/>
                </a:solidFill>
              </a:rPr>
              <a:t>         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</a:rPr>
              <a:t>emphasize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</a:rPr>
              <a:t>time, time words 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</a:rPr>
              <a:t>can be put at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</a:rPr>
              <a:t>the beginning of the sentence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</a:rPr>
              <a:t>, e.g.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endParaRPr lang="en-US" altLang="zh-CN" sz="2800" b="1" dirty="0">
              <a:solidFill>
                <a:srgbClr val="4472C4">
                  <a:lumMod val="75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4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992313" y="435610"/>
            <a:ext cx="5111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  <a:latin typeface="宋体" charset="-122"/>
              </a:rPr>
              <a:t>语言点  </a:t>
            </a:r>
            <a:r>
              <a:rPr lang="en-US" altLang="zh-CN" sz="2800" b="1" dirty="0">
                <a:solidFill>
                  <a:srgbClr val="0070C0"/>
                </a:solidFill>
                <a:latin typeface="宋体" charset="-122"/>
              </a:rPr>
              <a:t>Language Points</a:t>
            </a:r>
            <a:endParaRPr lang="en-US" altLang="zh-CN" sz="2800" b="1" dirty="0">
              <a:solidFill>
                <a:srgbClr val="0070C0"/>
              </a:solidFill>
              <a:latin typeface="宋体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1092" y="1016793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 err="1">
                <a:solidFill>
                  <a:prstClr val="black"/>
                </a:solidFill>
                <a:latin typeface="宋体" charset="-122"/>
                <a:ea typeface="等线" pitchFamily="2" charset="-122"/>
              </a:rPr>
              <a:t>qián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ɡ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宋体" charset="-122"/>
                <a:ea typeface="等线" pitchFamily="2" charset="-122"/>
              </a:rPr>
              <a:t>diào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墨迹 5"/>
              <p14:cNvContentPartPr/>
              <p14:nvPr/>
            </p14:nvContentPartPr>
            <p14:xfrm>
              <a:off x="5626651" y="1811130"/>
              <a:ext cx="3031435" cy="44174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5626651" y="1811130"/>
                <a:ext cx="3031435" cy="44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墨迹 6"/>
              <p14:cNvContentPartPr/>
              <p14:nvPr/>
            </p14:nvContentPartPr>
            <p14:xfrm>
              <a:off x="3881782" y="2451652"/>
              <a:ext cx="176696" cy="353391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3881782" y="2451652"/>
                <a:ext cx="176696" cy="353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4091608" y="2551043"/>
              <a:ext cx="196022" cy="176696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4091608" y="2551043"/>
                <a:ext cx="196022" cy="176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" name="墨迹 8"/>
              <p14:cNvContentPartPr/>
              <p14:nvPr/>
            </p14:nvContentPartPr>
            <p14:xfrm>
              <a:off x="4163391" y="2357782"/>
              <a:ext cx="104913" cy="63500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163391" y="2357782"/>
                <a:ext cx="104913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4039152" y="3390347"/>
              <a:ext cx="179456" cy="226392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039152" y="3390347"/>
                <a:ext cx="179456" cy="226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1" name="墨迹 10"/>
              <p14:cNvContentPartPr/>
              <p14:nvPr/>
            </p14:nvContentPartPr>
            <p14:xfrm>
              <a:off x="4240695" y="3313043"/>
              <a:ext cx="99392" cy="314739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240695" y="3313043"/>
                <a:ext cx="99392" cy="314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" name="墨迹 11"/>
              <p14:cNvContentPartPr/>
              <p14:nvPr/>
            </p14:nvContentPartPr>
            <p14:xfrm>
              <a:off x="4422912" y="3478695"/>
              <a:ext cx="115957" cy="127000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422912" y="3478695"/>
                <a:ext cx="115957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3" name="墨迹 12"/>
              <p14:cNvContentPartPr/>
              <p14:nvPr/>
            </p14:nvContentPartPr>
            <p14:xfrm>
              <a:off x="4621695" y="3467652"/>
              <a:ext cx="11043" cy="110435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4621695" y="3467652"/>
                <a:ext cx="11043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4" name="墨迹 13"/>
              <p14:cNvContentPartPr/>
              <p14:nvPr/>
            </p14:nvContentPartPr>
            <p14:xfrm>
              <a:off x="4583043" y="3296478"/>
              <a:ext cx="71782" cy="66260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4583043" y="3296478"/>
                <a:ext cx="71782" cy="66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5" name="墨迹 14"/>
              <p14:cNvContentPartPr/>
              <p14:nvPr/>
            </p14:nvContentPartPr>
            <p14:xfrm>
              <a:off x="4925391" y="3335130"/>
              <a:ext cx="2761" cy="5522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4925391" y="3335130"/>
                <a:ext cx="2761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6" name="墨迹 15"/>
              <p14:cNvContentPartPr/>
              <p14:nvPr/>
            </p14:nvContentPartPr>
            <p14:xfrm>
              <a:off x="4809434" y="3406912"/>
              <a:ext cx="110435" cy="259522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4809434" y="3406912"/>
                <a:ext cx="110435" cy="259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7" name="墨迹 16"/>
              <p14:cNvContentPartPr/>
              <p14:nvPr/>
            </p14:nvContentPartPr>
            <p14:xfrm>
              <a:off x="5008217" y="3462130"/>
              <a:ext cx="360" cy="127000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5008217" y="3462130"/>
                <a:ext cx="36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8" name="墨迹 17"/>
              <p14:cNvContentPartPr/>
              <p14:nvPr/>
            </p14:nvContentPartPr>
            <p14:xfrm>
              <a:off x="5080000" y="3324087"/>
              <a:ext cx="8282" cy="11043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5080000" y="3324087"/>
                <a:ext cx="8282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9" name="墨迹 18"/>
              <p14:cNvContentPartPr/>
              <p14:nvPr/>
            </p14:nvContentPartPr>
            <p14:xfrm>
              <a:off x="5107608" y="3429000"/>
              <a:ext cx="182217" cy="160130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107608" y="3429000"/>
                <a:ext cx="182217" cy="160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0" name="墨迹 19"/>
              <p14:cNvContentPartPr/>
              <p14:nvPr/>
            </p14:nvContentPartPr>
            <p14:xfrm>
              <a:off x="5350565" y="3473174"/>
              <a:ext cx="88348" cy="127000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5350565" y="3473174"/>
                <a:ext cx="88348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1" name="墨迹 20"/>
              <p14:cNvContentPartPr/>
              <p14:nvPr/>
            </p14:nvContentPartPr>
            <p14:xfrm>
              <a:off x="5212521" y="3246782"/>
              <a:ext cx="63500" cy="74543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5212521" y="3246782"/>
                <a:ext cx="63500" cy="745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2" name="墨迹 21"/>
              <p14:cNvContentPartPr/>
              <p14:nvPr/>
            </p14:nvContentPartPr>
            <p14:xfrm>
              <a:off x="2048565" y="4312478"/>
              <a:ext cx="132521" cy="18773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2048565" y="4312478"/>
                <a:ext cx="132521" cy="187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3" name="墨迹 22"/>
              <p14:cNvContentPartPr/>
              <p14:nvPr/>
            </p14:nvContentPartPr>
            <p14:xfrm>
              <a:off x="2247347" y="4356652"/>
              <a:ext cx="11044" cy="99391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2247347" y="4356652"/>
                <a:ext cx="11044" cy="99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4" name="墨迹 23"/>
              <p14:cNvContentPartPr/>
              <p14:nvPr/>
            </p14:nvContentPartPr>
            <p14:xfrm>
              <a:off x="2247347" y="4251739"/>
              <a:ext cx="107674" cy="5522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2247347" y="4251739"/>
                <a:ext cx="107674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5" name="墨迹 24"/>
              <p14:cNvContentPartPr/>
              <p14:nvPr/>
            </p14:nvContentPartPr>
            <p14:xfrm>
              <a:off x="2341217" y="4340087"/>
              <a:ext cx="82826" cy="93869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2341217" y="4340087"/>
                <a:ext cx="82826" cy="93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6" name="墨迹 25"/>
              <p14:cNvContentPartPr/>
              <p14:nvPr/>
            </p14:nvContentPartPr>
            <p14:xfrm>
              <a:off x="2443369" y="4318000"/>
              <a:ext cx="129761" cy="242956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2443369" y="4318000"/>
                <a:ext cx="129761" cy="242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7" name="墨迹 26"/>
              <p14:cNvContentPartPr/>
              <p14:nvPr/>
            </p14:nvContentPartPr>
            <p14:xfrm>
              <a:off x="2716695" y="4351130"/>
              <a:ext cx="110435" cy="187739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2716695" y="4351130"/>
                <a:ext cx="110435" cy="187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8" name="墨迹 27"/>
              <p14:cNvContentPartPr/>
              <p14:nvPr/>
            </p14:nvContentPartPr>
            <p14:xfrm>
              <a:off x="2890630" y="4362174"/>
              <a:ext cx="19326" cy="121478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2890630" y="4362174"/>
                <a:ext cx="19326" cy="121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9" name="墨迹 28"/>
              <p14:cNvContentPartPr/>
              <p14:nvPr/>
            </p14:nvContentPartPr>
            <p14:xfrm>
              <a:off x="2849217" y="4262782"/>
              <a:ext cx="82826" cy="16565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2849217" y="4262782"/>
                <a:ext cx="82826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0" name="墨迹 29"/>
              <p14:cNvContentPartPr/>
              <p14:nvPr/>
            </p14:nvContentPartPr>
            <p14:xfrm>
              <a:off x="2147956" y="5096565"/>
              <a:ext cx="104913" cy="281609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2147956" y="5096565"/>
                <a:ext cx="104913" cy="281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1" name="墨迹 30"/>
              <p14:cNvContentPartPr/>
              <p14:nvPr/>
            </p14:nvContentPartPr>
            <p14:xfrm>
              <a:off x="2286000" y="5124174"/>
              <a:ext cx="165652" cy="248478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2286000" y="5124174"/>
                <a:ext cx="165652" cy="248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2" name="墨迹 31"/>
              <p14:cNvContentPartPr/>
              <p14:nvPr/>
            </p14:nvContentPartPr>
            <p14:xfrm>
              <a:off x="2495826" y="5278782"/>
              <a:ext cx="88347" cy="110435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2495826" y="5278782"/>
                <a:ext cx="88347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3" name="墨迹 32"/>
              <p14:cNvContentPartPr/>
              <p14:nvPr/>
            </p14:nvContentPartPr>
            <p14:xfrm>
              <a:off x="2639391" y="5306391"/>
              <a:ext cx="93870" cy="99391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2639391" y="5306391"/>
                <a:ext cx="93870" cy="99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4" name="墨迹 33"/>
              <p14:cNvContentPartPr/>
              <p14:nvPr/>
            </p14:nvContentPartPr>
            <p14:xfrm>
              <a:off x="2799521" y="5223565"/>
              <a:ext cx="187740" cy="209826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2799521" y="5223565"/>
                <a:ext cx="187740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5" name="墨迹 34"/>
              <p14:cNvContentPartPr/>
              <p14:nvPr/>
            </p14:nvContentPartPr>
            <p14:xfrm>
              <a:off x="2992782" y="5295348"/>
              <a:ext cx="173935" cy="149086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2992782" y="5295348"/>
                <a:ext cx="173935" cy="1490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6" name="墨迹 35"/>
              <p14:cNvContentPartPr/>
              <p14:nvPr/>
            </p14:nvContentPartPr>
            <p14:xfrm>
              <a:off x="3064565" y="5339521"/>
              <a:ext cx="231913" cy="309217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3064565" y="5339521"/>
                <a:ext cx="231913" cy="309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7" name="墨迹 36"/>
              <p14:cNvContentPartPr/>
              <p14:nvPr/>
            </p14:nvContentPartPr>
            <p14:xfrm>
              <a:off x="3440043" y="4306956"/>
              <a:ext cx="110435" cy="187739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3440043" y="4306956"/>
                <a:ext cx="110435" cy="187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8" name="墨迹 37"/>
              <p14:cNvContentPartPr/>
              <p14:nvPr/>
            </p14:nvContentPartPr>
            <p14:xfrm>
              <a:off x="3589130" y="4257260"/>
              <a:ext cx="88348" cy="226391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3589130" y="4257260"/>
                <a:ext cx="88348" cy="226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9" name="墨迹 38"/>
              <p14:cNvContentPartPr/>
              <p14:nvPr/>
            </p14:nvContentPartPr>
            <p14:xfrm>
              <a:off x="3721652" y="4345608"/>
              <a:ext cx="342348" cy="215348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3721652" y="4345608"/>
                <a:ext cx="342348" cy="215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0" name="墨迹 39"/>
              <p14:cNvContentPartPr/>
              <p14:nvPr/>
            </p14:nvContentPartPr>
            <p14:xfrm>
              <a:off x="3738217" y="4135782"/>
              <a:ext cx="60739" cy="88348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3738217" y="4135782"/>
                <a:ext cx="60739" cy="88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1" name="墨迹 40"/>
              <p14:cNvContentPartPr/>
              <p14:nvPr/>
            </p14:nvContentPartPr>
            <p14:xfrm>
              <a:off x="4251739" y="4304195"/>
              <a:ext cx="201543" cy="140805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4251739" y="4304195"/>
                <a:ext cx="201543" cy="140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2" name="墨迹 41"/>
              <p14:cNvContentPartPr/>
              <p14:nvPr/>
            </p14:nvContentPartPr>
            <p14:xfrm>
              <a:off x="4505739" y="4306956"/>
              <a:ext cx="93869" cy="115957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4505739" y="4306956"/>
                <a:ext cx="93869" cy="115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3" name="墨迹 42"/>
              <p14:cNvContentPartPr/>
              <p14:nvPr/>
            </p14:nvContentPartPr>
            <p14:xfrm>
              <a:off x="4505739" y="4155108"/>
              <a:ext cx="96630" cy="80065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4505739" y="4155108"/>
                <a:ext cx="96630" cy="80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4" name="墨迹 43"/>
              <p14:cNvContentPartPr/>
              <p14:nvPr/>
            </p14:nvContentPartPr>
            <p14:xfrm>
              <a:off x="5626651" y="2451652"/>
              <a:ext cx="143566" cy="215348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5626651" y="2451652"/>
                <a:ext cx="143566" cy="215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5" name="墨迹 44"/>
              <p14:cNvContentPartPr/>
              <p14:nvPr/>
            </p14:nvContentPartPr>
            <p14:xfrm>
              <a:off x="5748130" y="2407478"/>
              <a:ext cx="287130" cy="292652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5748130" y="2407478"/>
                <a:ext cx="287130" cy="292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6" name="墨迹 45"/>
              <p14:cNvContentPartPr/>
              <p14:nvPr/>
            </p14:nvContentPartPr>
            <p14:xfrm>
              <a:off x="6107043" y="2457173"/>
              <a:ext cx="311979" cy="154609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6107043" y="2457173"/>
                <a:ext cx="311979" cy="154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7" name="墨迹 46"/>
              <p14:cNvContentPartPr/>
              <p14:nvPr/>
            </p14:nvContentPartPr>
            <p14:xfrm>
              <a:off x="6421782" y="2390912"/>
              <a:ext cx="300935" cy="209827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6421782" y="2390912"/>
                <a:ext cx="300935" cy="2098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8" name="墨迹 47"/>
              <p14:cNvContentPartPr/>
              <p14:nvPr/>
            </p14:nvContentPartPr>
            <p14:xfrm>
              <a:off x="6780695" y="2454412"/>
              <a:ext cx="57979" cy="107674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6780695" y="2454412"/>
                <a:ext cx="57979" cy="1076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9" name="墨迹 48"/>
              <p14:cNvContentPartPr/>
              <p14:nvPr/>
            </p14:nvContentPartPr>
            <p14:xfrm>
              <a:off x="6858000" y="2451652"/>
              <a:ext cx="138043" cy="138043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6858000" y="2451652"/>
                <a:ext cx="138043" cy="138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0" name="墨迹 49"/>
              <p14:cNvContentPartPr/>
              <p14:nvPr/>
            </p14:nvContentPartPr>
            <p14:xfrm>
              <a:off x="7112000" y="2451652"/>
              <a:ext cx="13804" cy="19326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7112000" y="2451652"/>
                <a:ext cx="13804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1" name="墨迹 50"/>
              <p14:cNvContentPartPr/>
              <p14:nvPr/>
            </p14:nvContentPartPr>
            <p14:xfrm>
              <a:off x="7100956" y="2562087"/>
              <a:ext cx="8283" cy="11043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7100956" y="2562087"/>
                <a:ext cx="8283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2" name="墨迹 51"/>
              <p14:cNvContentPartPr/>
              <p14:nvPr/>
            </p14:nvContentPartPr>
            <p14:xfrm>
              <a:off x="7255565" y="2424043"/>
              <a:ext cx="154609" cy="198783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7255565" y="2424043"/>
                <a:ext cx="154609" cy="198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3" name="墨迹 52"/>
              <p14:cNvContentPartPr/>
              <p14:nvPr/>
            </p14:nvContentPartPr>
            <p14:xfrm>
              <a:off x="7426739" y="2385391"/>
              <a:ext cx="303695" cy="231913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7426739" y="2385391"/>
                <a:ext cx="303695" cy="231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4" name="墨迹 53"/>
              <p14:cNvContentPartPr/>
              <p14:nvPr/>
            </p14:nvContentPartPr>
            <p14:xfrm>
              <a:off x="7874000" y="2346739"/>
              <a:ext cx="22086" cy="24847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7874000" y="2346739"/>
                <a:ext cx="22086" cy="24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5" name="墨迹 54"/>
              <p14:cNvContentPartPr/>
              <p14:nvPr/>
            </p14:nvContentPartPr>
            <p14:xfrm>
              <a:off x="7716630" y="2457173"/>
              <a:ext cx="113195" cy="336827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7716630" y="2457173"/>
                <a:ext cx="113195" cy="3368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6" name="墨迹 55"/>
              <p14:cNvContentPartPr/>
              <p14:nvPr/>
            </p14:nvContentPartPr>
            <p14:xfrm>
              <a:off x="7896086" y="2468217"/>
              <a:ext cx="242957" cy="138043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7896086" y="2468217"/>
                <a:ext cx="242957" cy="138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7" name="墨迹 56"/>
              <p14:cNvContentPartPr/>
              <p14:nvPr/>
            </p14:nvContentPartPr>
            <p14:xfrm>
              <a:off x="8150086" y="2413000"/>
              <a:ext cx="96631" cy="204304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8150086" y="2413000"/>
                <a:ext cx="96631" cy="204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8" name="墨迹 57"/>
              <p14:cNvContentPartPr/>
              <p14:nvPr/>
            </p14:nvContentPartPr>
            <p14:xfrm>
              <a:off x="8404086" y="2473739"/>
              <a:ext cx="209826" cy="33130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8404086" y="2473739"/>
                <a:ext cx="209826" cy="33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9" name="墨迹 58"/>
              <p14:cNvContentPartPr/>
              <p14:nvPr/>
            </p14:nvContentPartPr>
            <p14:xfrm>
              <a:off x="8536608" y="2435087"/>
              <a:ext cx="5522" cy="138043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8536608" y="2435087"/>
                <a:ext cx="5522" cy="138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60" name="墨迹 59"/>
              <p14:cNvContentPartPr/>
              <p14:nvPr/>
            </p14:nvContentPartPr>
            <p14:xfrm>
              <a:off x="8729869" y="2357782"/>
              <a:ext cx="204305" cy="220870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8729869" y="2357782"/>
                <a:ext cx="204305" cy="220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61" name="墨迹 60"/>
              <p14:cNvContentPartPr/>
              <p14:nvPr/>
            </p14:nvContentPartPr>
            <p14:xfrm>
              <a:off x="9025282" y="2313608"/>
              <a:ext cx="13805" cy="19326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9025282" y="2313608"/>
                <a:ext cx="13805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2" name="墨迹 61"/>
              <p14:cNvContentPartPr/>
              <p14:nvPr/>
            </p14:nvContentPartPr>
            <p14:xfrm>
              <a:off x="8961782" y="2401956"/>
              <a:ext cx="27609" cy="132522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8961782" y="2401956"/>
                <a:ext cx="27609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3" name="墨迹 62"/>
              <p14:cNvContentPartPr/>
              <p14:nvPr/>
            </p14:nvContentPartPr>
            <p14:xfrm>
              <a:off x="9039086" y="2407478"/>
              <a:ext cx="165652" cy="115956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9039086" y="2407478"/>
                <a:ext cx="165652" cy="115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4" name="墨迹 63"/>
              <p14:cNvContentPartPr/>
              <p14:nvPr/>
            </p14:nvContentPartPr>
            <p14:xfrm>
              <a:off x="9232348" y="2418521"/>
              <a:ext cx="132521" cy="121479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9232348" y="2418521"/>
                <a:ext cx="132521" cy="121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5" name="墨迹 64"/>
              <p14:cNvContentPartPr/>
              <p14:nvPr/>
            </p14:nvContentPartPr>
            <p14:xfrm>
              <a:off x="9541565" y="2302565"/>
              <a:ext cx="392043" cy="281608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9541565" y="2302565"/>
                <a:ext cx="392043" cy="281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6" name="墨迹 65"/>
              <p14:cNvContentPartPr/>
              <p14:nvPr/>
            </p14:nvContentPartPr>
            <p14:xfrm>
              <a:off x="9950174" y="2424043"/>
              <a:ext cx="85586" cy="115957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9950174" y="2424043"/>
                <a:ext cx="85586" cy="115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7" name="墨迹 66"/>
              <p14:cNvContentPartPr/>
              <p14:nvPr/>
            </p14:nvContentPartPr>
            <p14:xfrm>
              <a:off x="10021956" y="2446130"/>
              <a:ext cx="212587" cy="99391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10021956" y="2446130"/>
                <a:ext cx="212587" cy="99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8" name="墨迹 67"/>
              <p14:cNvContentPartPr/>
              <p14:nvPr/>
            </p14:nvContentPartPr>
            <p14:xfrm>
              <a:off x="10281478" y="2330173"/>
              <a:ext cx="127000" cy="204305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10281478" y="2330173"/>
                <a:ext cx="127000" cy="20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9" name="墨迹 68"/>
              <p14:cNvContentPartPr/>
              <p14:nvPr/>
            </p14:nvContentPartPr>
            <p14:xfrm>
              <a:off x="10527196" y="2269434"/>
              <a:ext cx="30369" cy="35892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10527196" y="2269434"/>
                <a:ext cx="30369" cy="35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70" name="墨迹 69"/>
              <p14:cNvContentPartPr/>
              <p14:nvPr/>
            </p14:nvContentPartPr>
            <p14:xfrm>
              <a:off x="10469217" y="2385391"/>
              <a:ext cx="27609" cy="132521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10469217" y="2385391"/>
                <a:ext cx="27609" cy="132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71" name="墨迹 70"/>
              <p14:cNvContentPartPr/>
              <p14:nvPr/>
            </p14:nvContentPartPr>
            <p14:xfrm>
              <a:off x="10535478" y="2341217"/>
              <a:ext cx="204304" cy="209826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10535478" y="2341217"/>
                <a:ext cx="204304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72" name="墨迹 71"/>
              <p14:cNvContentPartPr/>
              <p14:nvPr/>
            </p14:nvContentPartPr>
            <p14:xfrm>
              <a:off x="10883348" y="2424043"/>
              <a:ext cx="154608" cy="22087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10883348" y="2424043"/>
                <a:ext cx="154608" cy="22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3" name="墨迹 72"/>
              <p14:cNvContentPartPr/>
              <p14:nvPr/>
            </p14:nvContentPartPr>
            <p14:xfrm>
              <a:off x="10966173" y="2396434"/>
              <a:ext cx="22087" cy="127000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10966173" y="2396434"/>
                <a:ext cx="22087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4" name="墨迹 73"/>
              <p14:cNvContentPartPr/>
              <p14:nvPr/>
            </p14:nvContentPartPr>
            <p14:xfrm>
              <a:off x="11220173" y="2357782"/>
              <a:ext cx="176696" cy="182218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11220173" y="2357782"/>
                <a:ext cx="176696" cy="182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5" name="墨迹 74"/>
              <p14:cNvContentPartPr/>
              <p14:nvPr/>
            </p14:nvContentPartPr>
            <p14:xfrm>
              <a:off x="11432760" y="2446130"/>
              <a:ext cx="2761" cy="19326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11432760" y="2446130"/>
                <a:ext cx="2761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6" name="墨迹 75"/>
              <p14:cNvContentPartPr/>
              <p14:nvPr/>
            </p14:nvContentPartPr>
            <p14:xfrm>
              <a:off x="7473674" y="2965174"/>
              <a:ext cx="118717" cy="27608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7473674" y="2965174"/>
                <a:ext cx="118717" cy="27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7" name="墨迹 76"/>
              <p14:cNvContentPartPr/>
              <p14:nvPr/>
            </p14:nvContentPartPr>
            <p14:xfrm>
              <a:off x="7360478" y="3103217"/>
              <a:ext cx="358913" cy="93870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7360478" y="3103217"/>
                <a:ext cx="358913" cy="93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8" name="墨迹 77"/>
              <p14:cNvContentPartPr/>
              <p14:nvPr/>
            </p14:nvContentPartPr>
            <p14:xfrm>
              <a:off x="7465391" y="3108739"/>
              <a:ext cx="99391" cy="292652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7465391" y="3108739"/>
                <a:ext cx="99391" cy="292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9" name="墨迹 78"/>
              <p14:cNvContentPartPr/>
              <p14:nvPr/>
            </p14:nvContentPartPr>
            <p14:xfrm>
              <a:off x="7653130" y="3086652"/>
              <a:ext cx="132521" cy="287130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7653130" y="3086652"/>
                <a:ext cx="132521" cy="287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80" name="墨迹 79"/>
              <p14:cNvContentPartPr/>
              <p14:nvPr/>
            </p14:nvContentPartPr>
            <p14:xfrm>
              <a:off x="7606195" y="3147391"/>
              <a:ext cx="179456" cy="193261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7606195" y="3147391"/>
                <a:ext cx="179456" cy="193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81" name="墨迹 80"/>
              <p14:cNvContentPartPr/>
              <p14:nvPr/>
            </p14:nvContentPartPr>
            <p14:xfrm>
              <a:off x="7735956" y="3025912"/>
              <a:ext cx="41413" cy="60740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7735956" y="3025912"/>
                <a:ext cx="41413" cy="60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82" name="墨迹 81"/>
              <p14:cNvContentPartPr/>
              <p14:nvPr/>
            </p14:nvContentPartPr>
            <p14:xfrm>
              <a:off x="8878956" y="3075608"/>
              <a:ext cx="265044" cy="38652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8878956" y="3075608"/>
                <a:ext cx="265044" cy="38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83" name="墨迹 82"/>
              <p14:cNvContentPartPr/>
              <p14:nvPr/>
            </p14:nvContentPartPr>
            <p14:xfrm>
              <a:off x="9039086" y="3031434"/>
              <a:ext cx="22087" cy="325783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9039086" y="3031434"/>
                <a:ext cx="22087" cy="325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4" name="墨迹 83"/>
              <p14:cNvContentPartPr/>
              <p14:nvPr/>
            </p14:nvContentPartPr>
            <p14:xfrm>
              <a:off x="9331739" y="2937565"/>
              <a:ext cx="41413" cy="149087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9331739" y="2937565"/>
                <a:ext cx="41413" cy="149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5" name="墨迹 84"/>
              <p14:cNvContentPartPr/>
              <p14:nvPr/>
            </p14:nvContentPartPr>
            <p14:xfrm>
              <a:off x="9375913" y="2970695"/>
              <a:ext cx="49695" cy="13805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9375913" y="2970695"/>
                <a:ext cx="49695" cy="13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6" name="墨迹 85"/>
              <p14:cNvContentPartPr/>
              <p14:nvPr/>
            </p14:nvContentPartPr>
            <p14:xfrm>
              <a:off x="9243391" y="3097695"/>
              <a:ext cx="55217" cy="171174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9243391" y="3097695"/>
                <a:ext cx="55217" cy="171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7" name="墨迹 86"/>
              <p14:cNvContentPartPr/>
              <p14:nvPr/>
            </p14:nvContentPartPr>
            <p14:xfrm>
              <a:off x="9287565" y="3141869"/>
              <a:ext cx="143565" cy="110435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9287565" y="3141869"/>
                <a:ext cx="143565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8" name="墨迹 87"/>
              <p14:cNvContentPartPr/>
              <p14:nvPr/>
            </p14:nvContentPartPr>
            <p14:xfrm>
              <a:off x="9182651" y="3274391"/>
              <a:ext cx="16566" cy="69022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9182651" y="3274391"/>
                <a:ext cx="16566" cy="69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9" name="墨迹 88"/>
              <p14:cNvContentPartPr/>
              <p14:nvPr/>
            </p14:nvContentPartPr>
            <p14:xfrm>
              <a:off x="9282043" y="3252304"/>
              <a:ext cx="24848" cy="93870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9282043" y="3252304"/>
                <a:ext cx="24848" cy="93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90" name="墨迹 89"/>
              <p14:cNvContentPartPr/>
              <p14:nvPr/>
            </p14:nvContentPartPr>
            <p14:xfrm>
              <a:off x="9398000" y="3257825"/>
              <a:ext cx="24848" cy="60740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9398000" y="3257825"/>
                <a:ext cx="24848" cy="60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91" name="墨迹 90"/>
              <p14:cNvContentPartPr/>
              <p14:nvPr/>
            </p14:nvContentPartPr>
            <p14:xfrm>
              <a:off x="9486348" y="3268869"/>
              <a:ext cx="33130" cy="55218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9486348" y="3268869"/>
                <a:ext cx="33130" cy="55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92" name="墨迹 91"/>
              <p14:cNvContentPartPr/>
              <p14:nvPr/>
            </p14:nvContentPartPr>
            <p14:xfrm>
              <a:off x="10955130" y="3070087"/>
              <a:ext cx="13804" cy="281608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10955130" y="3070087"/>
                <a:ext cx="13804" cy="281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93" name="墨迹 92"/>
              <p14:cNvContentPartPr/>
              <p14:nvPr/>
            </p14:nvContentPartPr>
            <p14:xfrm>
              <a:off x="11032434" y="3053521"/>
              <a:ext cx="66260" cy="276087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11032434" y="3053521"/>
                <a:ext cx="66260" cy="276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4" name="墨迹 93"/>
              <p14:cNvContentPartPr/>
              <p14:nvPr/>
            </p14:nvContentPartPr>
            <p14:xfrm>
              <a:off x="10988260" y="3130825"/>
              <a:ext cx="74543" cy="8283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10988260" y="3130825"/>
                <a:ext cx="74543" cy="8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5" name="墨迹 94"/>
              <p14:cNvContentPartPr/>
              <p14:nvPr/>
            </p14:nvContentPartPr>
            <p14:xfrm>
              <a:off x="10988260" y="3208130"/>
              <a:ext cx="63500" cy="11043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10988260" y="3208130"/>
                <a:ext cx="63500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6" name="墨迹 95"/>
              <p14:cNvContentPartPr/>
              <p14:nvPr/>
            </p14:nvContentPartPr>
            <p14:xfrm>
              <a:off x="10988260" y="3249543"/>
              <a:ext cx="85588" cy="80065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10988260" y="3249543"/>
                <a:ext cx="85588" cy="80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7" name="墨迹 96"/>
              <p14:cNvContentPartPr/>
              <p14:nvPr/>
            </p14:nvContentPartPr>
            <p14:xfrm>
              <a:off x="11206369" y="2937565"/>
              <a:ext cx="74543" cy="60739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11206369" y="2937565"/>
                <a:ext cx="74543" cy="60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8" name="墨迹 97"/>
              <p14:cNvContentPartPr/>
              <p14:nvPr/>
            </p14:nvContentPartPr>
            <p14:xfrm>
              <a:off x="11137348" y="3064565"/>
              <a:ext cx="132521" cy="8282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11137348" y="3064565"/>
                <a:ext cx="132521" cy="8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9" name="墨迹 98"/>
              <p14:cNvContentPartPr/>
              <p14:nvPr/>
            </p14:nvContentPartPr>
            <p14:xfrm>
              <a:off x="11142869" y="3144630"/>
              <a:ext cx="140804" cy="30370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11142869" y="3144630"/>
                <a:ext cx="140804" cy="30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100" name="墨迹 99"/>
              <p14:cNvContentPartPr/>
              <p14:nvPr/>
            </p14:nvContentPartPr>
            <p14:xfrm>
              <a:off x="11115260" y="3119782"/>
              <a:ext cx="209827" cy="149087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11115260" y="3119782"/>
                <a:ext cx="209827" cy="149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101" name="墨迹 100"/>
              <p14:cNvContentPartPr/>
              <p14:nvPr/>
            </p14:nvContentPartPr>
            <p14:xfrm>
              <a:off x="11192565" y="3070087"/>
              <a:ext cx="96631" cy="265043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11192565" y="3070087"/>
                <a:ext cx="96631" cy="265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102" name="墨迹 101"/>
              <p14:cNvContentPartPr/>
              <p14:nvPr/>
            </p14:nvContentPartPr>
            <p14:xfrm>
              <a:off x="11463130" y="2915478"/>
              <a:ext cx="24848" cy="96630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11463130" y="2915478"/>
                <a:ext cx="24848" cy="96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03" name="墨迹 102"/>
              <p14:cNvContentPartPr/>
              <p14:nvPr/>
            </p14:nvContentPartPr>
            <p14:xfrm>
              <a:off x="11545956" y="2965174"/>
              <a:ext cx="27609" cy="60739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11545956" y="2965174"/>
                <a:ext cx="27609" cy="60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04" name="墨迹 103"/>
              <p14:cNvContentPartPr/>
              <p14:nvPr/>
            </p14:nvContentPartPr>
            <p14:xfrm>
              <a:off x="11430000" y="2987260"/>
              <a:ext cx="226391" cy="419652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11430000" y="2987260"/>
                <a:ext cx="226391" cy="419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05" name="墨迹 104"/>
              <p14:cNvContentPartPr/>
              <p14:nvPr/>
            </p14:nvContentPartPr>
            <p14:xfrm>
              <a:off x="11568043" y="3221934"/>
              <a:ext cx="237434" cy="151848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11568043" y="3221934"/>
                <a:ext cx="237434" cy="151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6" name="墨迹 105"/>
              <p14:cNvContentPartPr/>
              <p14:nvPr/>
            </p14:nvContentPartPr>
            <p14:xfrm>
              <a:off x="5963478" y="1330739"/>
              <a:ext cx="806174" cy="502478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5963478" y="1330739"/>
                <a:ext cx="806174" cy="502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7" name="墨迹 106"/>
              <p14:cNvContentPartPr/>
              <p14:nvPr/>
            </p14:nvContentPartPr>
            <p14:xfrm>
              <a:off x="7034695" y="3956325"/>
              <a:ext cx="182217" cy="24848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7034695" y="3956325"/>
                <a:ext cx="182217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8" name="墨迹 107"/>
              <p14:cNvContentPartPr/>
              <p14:nvPr/>
            </p14:nvContentPartPr>
            <p14:xfrm>
              <a:off x="7128565" y="3925956"/>
              <a:ext cx="102152" cy="265044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7128565" y="3925956"/>
                <a:ext cx="102152" cy="265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9" name="墨迹 108"/>
              <p14:cNvContentPartPr/>
              <p14:nvPr/>
            </p14:nvContentPartPr>
            <p14:xfrm>
              <a:off x="7316304" y="3898347"/>
              <a:ext cx="5521" cy="13805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7316304" y="3898347"/>
                <a:ext cx="5521" cy="13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10" name="墨迹 109"/>
              <p14:cNvContentPartPr/>
              <p14:nvPr/>
            </p14:nvContentPartPr>
            <p14:xfrm>
              <a:off x="7294217" y="3986695"/>
              <a:ext cx="11043" cy="182217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7294217" y="3986695"/>
                <a:ext cx="11043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11" name="墨迹 110"/>
              <p14:cNvContentPartPr/>
              <p14:nvPr/>
            </p14:nvContentPartPr>
            <p14:xfrm>
              <a:off x="7366000" y="4014304"/>
              <a:ext cx="173934" cy="143565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7366000" y="4014304"/>
                <a:ext cx="173934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12" name="墨迹 111"/>
              <p14:cNvContentPartPr/>
              <p14:nvPr/>
            </p14:nvContentPartPr>
            <p14:xfrm>
              <a:off x="7559260" y="3997739"/>
              <a:ext cx="143565" cy="149087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7559260" y="3997739"/>
                <a:ext cx="143565" cy="149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13" name="墨迹 112"/>
              <p14:cNvContentPartPr/>
              <p14:nvPr/>
            </p14:nvContentPartPr>
            <p14:xfrm>
              <a:off x="7780130" y="4058478"/>
              <a:ext cx="16565" cy="11043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7780130" y="4058478"/>
                <a:ext cx="16565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14" name="墨迹 113"/>
              <p14:cNvContentPartPr/>
              <p14:nvPr/>
            </p14:nvContentPartPr>
            <p14:xfrm>
              <a:off x="7912651" y="3881782"/>
              <a:ext cx="328544" cy="270565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7912651" y="3881782"/>
                <a:ext cx="328544" cy="270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15" name="墨迹 114"/>
              <p14:cNvContentPartPr/>
              <p14:nvPr/>
            </p14:nvContentPartPr>
            <p14:xfrm>
              <a:off x="8277086" y="3981174"/>
              <a:ext cx="69022" cy="127000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8277086" y="3981174"/>
                <a:ext cx="69022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6" name="墨迹 115"/>
              <p14:cNvContentPartPr/>
              <p14:nvPr/>
            </p14:nvContentPartPr>
            <p14:xfrm>
              <a:off x="8343348" y="3992217"/>
              <a:ext cx="184978" cy="99391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8343348" y="3992217"/>
                <a:ext cx="184978" cy="99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7" name="墨迹 116"/>
              <p14:cNvContentPartPr/>
              <p14:nvPr/>
            </p14:nvContentPartPr>
            <p14:xfrm>
              <a:off x="8580782" y="3892825"/>
              <a:ext cx="82826" cy="237435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8580782" y="3892825"/>
                <a:ext cx="82826" cy="237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8" name="墨迹 117"/>
              <p14:cNvContentPartPr/>
              <p14:nvPr/>
            </p14:nvContentPartPr>
            <p14:xfrm>
              <a:off x="8713304" y="3903869"/>
              <a:ext cx="5521" cy="19326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8713304" y="3903869"/>
                <a:ext cx="5521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9" name="墨迹 118"/>
              <p14:cNvContentPartPr/>
              <p14:nvPr/>
            </p14:nvContentPartPr>
            <p14:xfrm>
              <a:off x="8713304" y="3997739"/>
              <a:ext cx="11044" cy="91108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8713304" y="3997739"/>
                <a:ext cx="11044" cy="91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20" name="墨迹 119"/>
              <p14:cNvContentPartPr/>
              <p14:nvPr/>
            </p14:nvContentPartPr>
            <p14:xfrm>
              <a:off x="8768521" y="3881782"/>
              <a:ext cx="182217" cy="276087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8768521" y="3881782"/>
                <a:ext cx="182217" cy="276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21" name="墨迹 120"/>
              <p14:cNvContentPartPr/>
              <p14:nvPr/>
            </p14:nvContentPartPr>
            <p14:xfrm>
              <a:off x="9149521" y="4006021"/>
              <a:ext cx="176696" cy="41413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9149521" y="4006021"/>
                <a:ext cx="176696" cy="41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22" name="墨迹 121"/>
              <p14:cNvContentPartPr/>
              <p14:nvPr/>
            </p14:nvContentPartPr>
            <p14:xfrm>
              <a:off x="9237869" y="3992217"/>
              <a:ext cx="44174" cy="127000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9237869" y="3992217"/>
                <a:ext cx="44174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23" name="墨迹 122"/>
              <p14:cNvContentPartPr/>
              <p14:nvPr/>
            </p14:nvContentPartPr>
            <p14:xfrm>
              <a:off x="9331739" y="3953565"/>
              <a:ext cx="149086" cy="182217"/>
            </p14:xfrm>
          </p:contentPart>
        </mc:Choice>
        <mc:Fallback xmlns="">
          <p:pic>
            <p:nvPicPr>
              <p:cNvPr id="123" name="墨迹 122"/>
            </p:nvPicPr>
            <p:blipFill>
              <a:blip/>
            </p:blipFill>
            <p:spPr>
              <a:xfrm>
                <a:off x="9331739" y="3953565"/>
                <a:ext cx="149086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24" name="墨迹 123"/>
              <p14:cNvContentPartPr/>
              <p14:nvPr/>
            </p14:nvContentPartPr>
            <p14:xfrm>
              <a:off x="9502913" y="3870739"/>
              <a:ext cx="320261" cy="265043"/>
            </p14:xfrm>
          </p:contentPart>
        </mc:Choice>
        <mc:Fallback xmlns="">
          <p:pic>
            <p:nvPicPr>
              <p:cNvPr id="124" name="墨迹 123"/>
            </p:nvPicPr>
            <p:blipFill>
              <a:blip/>
            </p:blipFill>
            <p:spPr>
              <a:xfrm>
                <a:off x="9502913" y="3870739"/>
                <a:ext cx="320261" cy="265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25" name="墨迹 124"/>
              <p14:cNvContentPartPr/>
              <p14:nvPr/>
            </p14:nvContentPartPr>
            <p14:xfrm>
              <a:off x="9906000" y="3865217"/>
              <a:ext cx="16565" cy="19326"/>
            </p14:xfrm>
          </p:contentPart>
        </mc:Choice>
        <mc:Fallback xmlns="">
          <p:pic>
            <p:nvPicPr>
              <p:cNvPr id="125" name="墨迹 124"/>
            </p:nvPicPr>
            <p:blipFill>
              <a:blip/>
            </p:blipFill>
            <p:spPr>
              <a:xfrm>
                <a:off x="9906000" y="3865217"/>
                <a:ext cx="16565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26" name="墨迹 125"/>
              <p14:cNvContentPartPr/>
              <p14:nvPr/>
            </p14:nvContentPartPr>
            <p14:xfrm>
              <a:off x="9776239" y="3937000"/>
              <a:ext cx="118717" cy="358912"/>
            </p14:xfrm>
          </p:contentPart>
        </mc:Choice>
        <mc:Fallback xmlns="">
          <p:pic>
            <p:nvPicPr>
              <p:cNvPr id="126" name="墨迹 125"/>
            </p:nvPicPr>
            <p:blipFill>
              <a:blip/>
            </p:blipFill>
            <p:spPr>
              <a:xfrm>
                <a:off x="9776239" y="3937000"/>
                <a:ext cx="118717" cy="3589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27" name="墨迹 126"/>
              <p14:cNvContentPartPr/>
              <p14:nvPr/>
            </p14:nvContentPartPr>
            <p14:xfrm>
              <a:off x="9906000" y="3975652"/>
              <a:ext cx="292651" cy="138043"/>
            </p14:xfrm>
          </p:contentPart>
        </mc:Choice>
        <mc:Fallback xmlns="">
          <p:pic>
            <p:nvPicPr>
              <p:cNvPr id="127" name="墨迹 126"/>
            </p:nvPicPr>
            <p:blipFill>
              <a:blip/>
            </p:blipFill>
            <p:spPr>
              <a:xfrm>
                <a:off x="9906000" y="3975652"/>
                <a:ext cx="292651" cy="138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28" name="墨迹 127"/>
              <p14:cNvContentPartPr/>
              <p14:nvPr/>
            </p14:nvContentPartPr>
            <p14:xfrm>
              <a:off x="10182086" y="3914912"/>
              <a:ext cx="143565" cy="198783"/>
            </p14:xfrm>
          </p:contentPart>
        </mc:Choice>
        <mc:Fallback xmlns="">
          <p:pic>
            <p:nvPicPr>
              <p:cNvPr id="128" name="墨迹 127"/>
            </p:nvPicPr>
            <p:blipFill>
              <a:blip/>
            </p:blipFill>
            <p:spPr>
              <a:xfrm>
                <a:off x="10182086" y="3914912"/>
                <a:ext cx="143565" cy="198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29" name="墨迹 128"/>
              <p14:cNvContentPartPr/>
              <p14:nvPr/>
            </p14:nvContentPartPr>
            <p14:xfrm>
              <a:off x="10585173" y="4000500"/>
              <a:ext cx="226391" cy="52456"/>
            </p14:xfrm>
          </p:contentPart>
        </mc:Choice>
        <mc:Fallback xmlns="">
          <p:pic>
            <p:nvPicPr>
              <p:cNvPr id="129" name="墨迹 128"/>
            </p:nvPicPr>
            <p:blipFill>
              <a:blip/>
            </p:blipFill>
            <p:spPr>
              <a:xfrm>
                <a:off x="10585173" y="4000500"/>
                <a:ext cx="226391" cy="524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30" name="墨迹 129"/>
              <p14:cNvContentPartPr/>
              <p14:nvPr/>
            </p14:nvContentPartPr>
            <p14:xfrm>
              <a:off x="10695608" y="3981174"/>
              <a:ext cx="44174" cy="143565"/>
            </p14:xfrm>
          </p:contentPart>
        </mc:Choice>
        <mc:Fallback xmlns="">
          <p:pic>
            <p:nvPicPr>
              <p:cNvPr id="130" name="墨迹 129"/>
            </p:nvPicPr>
            <p:blipFill>
              <a:blip/>
            </p:blipFill>
            <p:spPr>
              <a:xfrm>
                <a:off x="10695608" y="3981174"/>
                <a:ext cx="44174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31" name="墨迹 130"/>
              <p14:cNvContentPartPr/>
              <p14:nvPr/>
            </p14:nvContentPartPr>
            <p14:xfrm>
              <a:off x="11115260" y="3981174"/>
              <a:ext cx="149088" cy="198782"/>
            </p14:xfrm>
          </p:contentPart>
        </mc:Choice>
        <mc:Fallback xmlns="">
          <p:pic>
            <p:nvPicPr>
              <p:cNvPr id="131" name="墨迹 130"/>
            </p:nvPicPr>
            <p:blipFill>
              <a:blip/>
            </p:blipFill>
            <p:spPr>
              <a:xfrm>
                <a:off x="11115260" y="3981174"/>
                <a:ext cx="149088" cy="1987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32" name="墨迹 131"/>
              <p14:cNvContentPartPr/>
              <p14:nvPr/>
            </p14:nvContentPartPr>
            <p14:xfrm>
              <a:off x="11314043" y="4135782"/>
              <a:ext cx="11043" cy="24848"/>
            </p14:xfrm>
          </p:contentPart>
        </mc:Choice>
        <mc:Fallback xmlns="">
          <p:pic>
            <p:nvPicPr>
              <p:cNvPr id="132" name="墨迹 131"/>
            </p:nvPicPr>
            <p:blipFill>
              <a:blip/>
            </p:blipFill>
            <p:spPr>
              <a:xfrm>
                <a:off x="11314043" y="4135782"/>
                <a:ext cx="11043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33" name="墨迹 132"/>
              <p14:cNvContentPartPr/>
              <p14:nvPr/>
            </p14:nvContentPartPr>
            <p14:xfrm>
              <a:off x="10626587" y="3986695"/>
              <a:ext cx="24848" cy="8283"/>
            </p14:xfrm>
          </p:contentPart>
        </mc:Choice>
        <mc:Fallback xmlns="">
          <p:pic>
            <p:nvPicPr>
              <p:cNvPr id="133" name="墨迹 132"/>
            </p:nvPicPr>
            <p:blipFill>
              <a:blip/>
            </p:blipFill>
            <p:spPr>
              <a:xfrm>
                <a:off x="10626587" y="3986695"/>
                <a:ext cx="24848" cy="8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34" name="墨迹 133"/>
              <p14:cNvContentPartPr/>
              <p14:nvPr/>
            </p14:nvContentPartPr>
            <p14:xfrm>
              <a:off x="10518912" y="4028108"/>
              <a:ext cx="281609" cy="24848"/>
            </p14:xfrm>
          </p:contentPart>
        </mc:Choice>
        <mc:Fallback xmlns="">
          <p:pic>
            <p:nvPicPr>
              <p:cNvPr id="134" name="墨迹 133"/>
            </p:nvPicPr>
            <p:blipFill>
              <a:blip/>
            </p:blipFill>
            <p:spPr>
              <a:xfrm>
                <a:off x="10518912" y="4028108"/>
                <a:ext cx="281609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135" name="墨迹 134"/>
              <p14:cNvContentPartPr/>
              <p14:nvPr/>
            </p14:nvContentPartPr>
            <p14:xfrm>
              <a:off x="10670760" y="3898347"/>
              <a:ext cx="46934" cy="336826"/>
            </p14:xfrm>
          </p:contentPart>
        </mc:Choice>
        <mc:Fallback xmlns="">
          <p:pic>
            <p:nvPicPr>
              <p:cNvPr id="135" name="墨迹 134"/>
            </p:nvPicPr>
            <p:blipFill>
              <a:blip/>
            </p:blipFill>
            <p:spPr>
              <a:xfrm>
                <a:off x="10670760" y="3898347"/>
                <a:ext cx="46934" cy="336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136" name="墨迹 135"/>
              <p14:cNvContentPartPr/>
              <p14:nvPr/>
            </p14:nvContentPartPr>
            <p14:xfrm>
              <a:off x="10529956" y="4017065"/>
              <a:ext cx="281609" cy="57978"/>
            </p14:xfrm>
          </p:contentPart>
        </mc:Choice>
        <mc:Fallback xmlns="">
          <p:pic>
            <p:nvPicPr>
              <p:cNvPr id="136" name="墨迹 135"/>
            </p:nvPicPr>
            <p:blipFill>
              <a:blip/>
            </p:blipFill>
            <p:spPr>
              <a:xfrm>
                <a:off x="10529956" y="4017065"/>
                <a:ext cx="281609" cy="579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37" name="墨迹 136"/>
              <p14:cNvContentPartPr/>
              <p14:nvPr/>
            </p14:nvContentPartPr>
            <p14:xfrm>
              <a:off x="10687326" y="3898347"/>
              <a:ext cx="19327" cy="353392"/>
            </p14:xfrm>
          </p:contentPart>
        </mc:Choice>
        <mc:Fallback xmlns="">
          <p:pic>
            <p:nvPicPr>
              <p:cNvPr id="137" name="墨迹 136"/>
            </p:nvPicPr>
            <p:blipFill>
              <a:blip/>
            </p:blipFill>
            <p:spPr>
              <a:xfrm>
                <a:off x="10687326" y="3898347"/>
                <a:ext cx="19327" cy="353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138" name="墨迹 137"/>
              <p14:cNvContentPartPr/>
              <p14:nvPr/>
            </p14:nvContentPartPr>
            <p14:xfrm>
              <a:off x="10949608" y="4428434"/>
              <a:ext cx="336827" cy="16566"/>
            </p14:xfrm>
          </p:contentPart>
        </mc:Choice>
        <mc:Fallback xmlns="">
          <p:pic>
            <p:nvPicPr>
              <p:cNvPr id="138" name="墨迹 137"/>
            </p:nvPicPr>
            <p:blipFill>
              <a:blip/>
            </p:blipFill>
            <p:spPr>
              <a:xfrm>
                <a:off x="10949608" y="4428434"/>
                <a:ext cx="336827" cy="16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39" name="墨迹 138"/>
              <p14:cNvContentPartPr/>
              <p14:nvPr/>
            </p14:nvContentPartPr>
            <p14:xfrm>
              <a:off x="10944087" y="4516782"/>
              <a:ext cx="430696" cy="22087"/>
            </p14:xfrm>
          </p:contentPart>
        </mc:Choice>
        <mc:Fallback xmlns="">
          <p:pic>
            <p:nvPicPr>
              <p:cNvPr id="139" name="墨迹 138"/>
            </p:nvPicPr>
            <p:blipFill>
              <a:blip/>
            </p:blipFill>
            <p:spPr>
              <a:xfrm>
                <a:off x="10944087" y="4516782"/>
                <a:ext cx="430696" cy="22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140" name="墨迹 139"/>
              <p14:cNvContentPartPr/>
              <p14:nvPr/>
            </p14:nvContentPartPr>
            <p14:xfrm>
              <a:off x="10668000" y="4776304"/>
              <a:ext cx="77303" cy="176696"/>
            </p14:xfrm>
          </p:contentPart>
        </mc:Choice>
        <mc:Fallback xmlns="">
          <p:pic>
            <p:nvPicPr>
              <p:cNvPr id="140" name="墨迹 139"/>
            </p:nvPicPr>
            <p:blipFill>
              <a:blip/>
            </p:blipFill>
            <p:spPr>
              <a:xfrm>
                <a:off x="10668000" y="4776304"/>
                <a:ext cx="77303" cy="176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141" name="墨迹 140"/>
              <p14:cNvContentPartPr/>
              <p14:nvPr/>
            </p14:nvContentPartPr>
            <p14:xfrm>
              <a:off x="10875065" y="4770782"/>
              <a:ext cx="35891" cy="215348"/>
            </p14:xfrm>
          </p:contentPart>
        </mc:Choice>
        <mc:Fallback xmlns="">
          <p:pic>
            <p:nvPicPr>
              <p:cNvPr id="141" name="墨迹 140"/>
            </p:nvPicPr>
            <p:blipFill>
              <a:blip/>
            </p:blipFill>
            <p:spPr>
              <a:xfrm>
                <a:off x="10875065" y="4770782"/>
                <a:ext cx="35891" cy="215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142" name="墨迹 141"/>
              <p14:cNvContentPartPr/>
              <p14:nvPr/>
            </p14:nvContentPartPr>
            <p14:xfrm>
              <a:off x="10955130" y="4853608"/>
              <a:ext cx="242957" cy="182217"/>
            </p14:xfrm>
          </p:contentPart>
        </mc:Choice>
        <mc:Fallback xmlns="">
          <p:pic>
            <p:nvPicPr>
              <p:cNvPr id="142" name="墨迹 141"/>
            </p:nvPicPr>
            <p:blipFill>
              <a:blip/>
            </p:blipFill>
            <p:spPr>
              <a:xfrm>
                <a:off x="10955130" y="4853608"/>
                <a:ext cx="242957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143" name="墨迹 142"/>
              <p14:cNvContentPartPr/>
              <p14:nvPr/>
            </p14:nvContentPartPr>
            <p14:xfrm>
              <a:off x="11192565" y="4837043"/>
              <a:ext cx="168413" cy="187739"/>
            </p14:xfrm>
          </p:contentPart>
        </mc:Choice>
        <mc:Fallback xmlns="">
          <p:pic>
            <p:nvPicPr>
              <p:cNvPr id="143" name="墨迹 142"/>
            </p:nvPicPr>
            <p:blipFill>
              <a:blip/>
            </p:blipFill>
            <p:spPr>
              <a:xfrm>
                <a:off x="11192565" y="4837043"/>
                <a:ext cx="168413" cy="187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144" name="墨迹 143"/>
              <p14:cNvContentPartPr/>
              <p14:nvPr/>
            </p14:nvContentPartPr>
            <p14:xfrm>
              <a:off x="11319565" y="4776304"/>
              <a:ext cx="171174" cy="452783"/>
            </p14:xfrm>
          </p:contentPart>
        </mc:Choice>
        <mc:Fallback xmlns="">
          <p:pic>
            <p:nvPicPr>
              <p:cNvPr id="144" name="墨迹 143"/>
            </p:nvPicPr>
            <p:blipFill>
              <a:blip/>
            </p:blipFill>
            <p:spPr>
              <a:xfrm>
                <a:off x="11319565" y="4776304"/>
                <a:ext cx="171174" cy="452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145" name="墨迹 144"/>
              <p14:cNvContentPartPr/>
              <p14:nvPr/>
            </p14:nvContentPartPr>
            <p14:xfrm>
              <a:off x="7178260" y="5074478"/>
              <a:ext cx="11044" cy="242956"/>
            </p14:xfrm>
          </p:contentPart>
        </mc:Choice>
        <mc:Fallback xmlns="">
          <p:pic>
            <p:nvPicPr>
              <p:cNvPr id="145" name="墨迹 144"/>
            </p:nvPicPr>
            <p:blipFill>
              <a:blip/>
            </p:blipFill>
            <p:spPr>
              <a:xfrm>
                <a:off x="7178260" y="5074478"/>
                <a:ext cx="11044" cy="242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146" name="墨迹 145"/>
              <p14:cNvContentPartPr/>
              <p14:nvPr/>
            </p14:nvContentPartPr>
            <p14:xfrm>
              <a:off x="7222434" y="5080000"/>
              <a:ext cx="88348" cy="237434"/>
            </p14:xfrm>
          </p:contentPart>
        </mc:Choice>
        <mc:Fallback xmlns="">
          <p:pic>
            <p:nvPicPr>
              <p:cNvPr id="146" name="墨迹 145"/>
            </p:nvPicPr>
            <p:blipFill>
              <a:blip/>
            </p:blipFill>
            <p:spPr>
              <a:xfrm>
                <a:off x="7222434" y="5080000"/>
                <a:ext cx="88348" cy="2374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147" name="墨迹 146"/>
              <p14:cNvContentPartPr/>
              <p14:nvPr/>
            </p14:nvContentPartPr>
            <p14:xfrm>
              <a:off x="7183782" y="5176630"/>
              <a:ext cx="63500" cy="8282"/>
            </p14:xfrm>
          </p:contentPart>
        </mc:Choice>
        <mc:Fallback xmlns="">
          <p:pic>
            <p:nvPicPr>
              <p:cNvPr id="147" name="墨迹 146"/>
            </p:nvPicPr>
            <p:blipFill>
              <a:blip/>
            </p:blipFill>
            <p:spPr>
              <a:xfrm>
                <a:off x="7183782" y="5176630"/>
                <a:ext cx="63500" cy="8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148" name="墨迹 147"/>
              <p14:cNvContentPartPr/>
              <p14:nvPr/>
            </p14:nvContentPartPr>
            <p14:xfrm>
              <a:off x="7183782" y="5195956"/>
              <a:ext cx="135283" cy="121478"/>
            </p14:xfrm>
          </p:contentPart>
        </mc:Choice>
        <mc:Fallback xmlns="">
          <p:pic>
            <p:nvPicPr>
              <p:cNvPr id="148" name="墨迹 147"/>
            </p:nvPicPr>
            <p:blipFill>
              <a:blip/>
            </p:blipFill>
            <p:spPr>
              <a:xfrm>
                <a:off x="7183782" y="5195956"/>
                <a:ext cx="135283" cy="121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149" name="墨迹 148"/>
              <p14:cNvContentPartPr/>
              <p14:nvPr/>
            </p14:nvContentPartPr>
            <p14:xfrm>
              <a:off x="7360478" y="4980608"/>
              <a:ext cx="38652" cy="474869"/>
            </p14:xfrm>
          </p:contentPart>
        </mc:Choice>
        <mc:Fallback xmlns="">
          <p:pic>
            <p:nvPicPr>
              <p:cNvPr id="149" name="墨迹 148"/>
            </p:nvPicPr>
            <p:blipFill>
              <a:blip/>
            </p:blipFill>
            <p:spPr>
              <a:xfrm>
                <a:off x="7360478" y="4980608"/>
                <a:ext cx="38652" cy="474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150" name="墨迹 149"/>
              <p14:cNvContentPartPr/>
              <p14:nvPr/>
            </p14:nvContentPartPr>
            <p14:xfrm>
              <a:off x="7443304" y="4991652"/>
              <a:ext cx="66261" cy="403087"/>
            </p14:xfrm>
          </p:contentPart>
        </mc:Choice>
        <mc:Fallback xmlns="">
          <p:pic>
            <p:nvPicPr>
              <p:cNvPr id="150" name="墨迹 149"/>
            </p:nvPicPr>
            <p:blipFill>
              <a:blip/>
            </p:blipFill>
            <p:spPr>
              <a:xfrm>
                <a:off x="7443304" y="4991652"/>
                <a:ext cx="66261" cy="403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151" name="墨迹 150"/>
              <p14:cNvContentPartPr/>
              <p14:nvPr/>
            </p14:nvContentPartPr>
            <p14:xfrm>
              <a:off x="7415695" y="5091043"/>
              <a:ext cx="52456" cy="5522"/>
            </p14:xfrm>
          </p:contentPart>
        </mc:Choice>
        <mc:Fallback xmlns="">
          <p:pic>
            <p:nvPicPr>
              <p:cNvPr id="151" name="墨迹 150"/>
            </p:nvPicPr>
            <p:blipFill>
              <a:blip/>
            </p:blipFill>
            <p:spPr>
              <a:xfrm>
                <a:off x="7415695" y="5091043"/>
                <a:ext cx="52456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152" name="墨迹 151"/>
              <p14:cNvContentPartPr/>
              <p14:nvPr/>
            </p14:nvContentPartPr>
            <p14:xfrm>
              <a:off x="7415695" y="5179391"/>
              <a:ext cx="52456" cy="5522"/>
            </p14:xfrm>
          </p:contentPart>
        </mc:Choice>
        <mc:Fallback xmlns="">
          <p:pic>
            <p:nvPicPr>
              <p:cNvPr id="152" name="墨迹 151"/>
            </p:nvPicPr>
            <p:blipFill>
              <a:blip/>
            </p:blipFill>
            <p:spPr>
              <a:xfrm>
                <a:off x="7415695" y="5179391"/>
                <a:ext cx="52456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153" name="墨迹 152"/>
              <p14:cNvContentPartPr/>
              <p14:nvPr/>
            </p14:nvContentPartPr>
            <p14:xfrm>
              <a:off x="7708348" y="4986130"/>
              <a:ext cx="69021" cy="33130"/>
            </p14:xfrm>
          </p:contentPart>
        </mc:Choice>
        <mc:Fallback xmlns="">
          <p:pic>
            <p:nvPicPr>
              <p:cNvPr id="153" name="墨迹 152"/>
            </p:nvPicPr>
            <p:blipFill>
              <a:blip/>
            </p:blipFill>
            <p:spPr>
              <a:xfrm>
                <a:off x="7708348" y="4986130"/>
                <a:ext cx="69021" cy="33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154" name="墨迹 153"/>
              <p14:cNvContentPartPr/>
              <p14:nvPr/>
            </p14:nvContentPartPr>
            <p14:xfrm>
              <a:off x="7600674" y="5096565"/>
              <a:ext cx="201543" cy="237435"/>
            </p14:xfrm>
          </p:contentPart>
        </mc:Choice>
        <mc:Fallback xmlns="">
          <p:pic>
            <p:nvPicPr>
              <p:cNvPr id="154" name="墨迹 153"/>
            </p:nvPicPr>
            <p:blipFill>
              <a:blip/>
            </p:blipFill>
            <p:spPr>
              <a:xfrm>
                <a:off x="7600674" y="5096565"/>
                <a:ext cx="201543" cy="237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155" name="墨迹 154"/>
              <p14:cNvContentPartPr/>
              <p14:nvPr/>
            </p14:nvContentPartPr>
            <p14:xfrm>
              <a:off x="7769086" y="5201478"/>
              <a:ext cx="104914" cy="88347"/>
            </p14:xfrm>
          </p:contentPart>
        </mc:Choice>
        <mc:Fallback xmlns="">
          <p:pic>
            <p:nvPicPr>
              <p:cNvPr id="155" name="墨迹 154"/>
            </p:nvPicPr>
            <p:blipFill>
              <a:blip/>
            </p:blipFill>
            <p:spPr>
              <a:xfrm>
                <a:off x="7769086" y="5201478"/>
                <a:ext cx="104914" cy="883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156" name="墨迹 155"/>
              <p14:cNvContentPartPr/>
              <p14:nvPr/>
            </p14:nvContentPartPr>
            <p14:xfrm>
              <a:off x="9251674" y="5057912"/>
              <a:ext cx="96630" cy="179457"/>
            </p14:xfrm>
          </p:contentPart>
        </mc:Choice>
        <mc:Fallback xmlns="">
          <p:pic>
            <p:nvPicPr>
              <p:cNvPr id="156" name="墨迹 155"/>
            </p:nvPicPr>
            <p:blipFill>
              <a:blip/>
            </p:blipFill>
            <p:spPr>
              <a:xfrm>
                <a:off x="9251674" y="5057912"/>
                <a:ext cx="96630" cy="179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157" name="墨迹 156"/>
              <p14:cNvContentPartPr/>
              <p14:nvPr/>
            </p14:nvContentPartPr>
            <p14:xfrm>
              <a:off x="9309651" y="5129695"/>
              <a:ext cx="46935" cy="242956"/>
            </p14:xfrm>
          </p:contentPart>
        </mc:Choice>
        <mc:Fallback xmlns="">
          <p:pic>
            <p:nvPicPr>
              <p:cNvPr id="157" name="墨迹 156"/>
            </p:nvPicPr>
            <p:blipFill>
              <a:blip/>
            </p:blipFill>
            <p:spPr>
              <a:xfrm>
                <a:off x="9309651" y="5129695"/>
                <a:ext cx="46935" cy="242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158" name="墨迹 157"/>
              <p14:cNvContentPartPr/>
              <p14:nvPr/>
            </p14:nvContentPartPr>
            <p14:xfrm>
              <a:off x="9400760" y="5008217"/>
              <a:ext cx="179457" cy="408608"/>
            </p14:xfrm>
          </p:contentPart>
        </mc:Choice>
        <mc:Fallback xmlns="">
          <p:pic>
            <p:nvPicPr>
              <p:cNvPr id="158" name="墨迹 157"/>
            </p:nvPicPr>
            <p:blipFill>
              <a:blip/>
            </p:blipFill>
            <p:spPr>
              <a:xfrm>
                <a:off x="9400760" y="5008217"/>
                <a:ext cx="179457" cy="408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159" name="墨迹 158"/>
              <p14:cNvContentPartPr/>
              <p14:nvPr/>
            </p14:nvContentPartPr>
            <p14:xfrm>
              <a:off x="9629913" y="5173869"/>
              <a:ext cx="60739" cy="41413"/>
            </p14:xfrm>
          </p:contentPart>
        </mc:Choice>
        <mc:Fallback xmlns="">
          <p:pic>
            <p:nvPicPr>
              <p:cNvPr id="159" name="墨迹 158"/>
            </p:nvPicPr>
            <p:blipFill>
              <a:blip/>
            </p:blipFill>
            <p:spPr>
              <a:xfrm>
                <a:off x="9629913" y="5173869"/>
                <a:ext cx="60739" cy="41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160" name="墨迹 159"/>
              <p14:cNvContentPartPr/>
              <p14:nvPr/>
            </p14:nvContentPartPr>
            <p14:xfrm>
              <a:off x="10568608" y="5234608"/>
              <a:ext cx="226392" cy="27609"/>
            </p14:xfrm>
          </p:contentPart>
        </mc:Choice>
        <mc:Fallback xmlns="">
          <p:pic>
            <p:nvPicPr>
              <p:cNvPr id="160" name="墨迹 159"/>
            </p:nvPicPr>
            <p:blipFill>
              <a:blip/>
            </p:blipFill>
            <p:spPr>
              <a:xfrm>
                <a:off x="10568608" y="5234608"/>
                <a:ext cx="226392" cy="2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161" name="墨迹 160"/>
              <p14:cNvContentPartPr/>
              <p14:nvPr/>
            </p14:nvContentPartPr>
            <p14:xfrm>
              <a:off x="10546521" y="5212521"/>
              <a:ext cx="209827" cy="287130"/>
            </p14:xfrm>
          </p:contentPart>
        </mc:Choice>
        <mc:Fallback xmlns="">
          <p:pic>
            <p:nvPicPr>
              <p:cNvPr id="161" name="墨迹 160"/>
            </p:nvPicPr>
            <p:blipFill>
              <a:blip/>
            </p:blipFill>
            <p:spPr>
              <a:xfrm>
                <a:off x="10546521" y="5212521"/>
                <a:ext cx="209827" cy="287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162" name="墨迹 161"/>
              <p14:cNvContentPartPr/>
              <p14:nvPr/>
            </p14:nvContentPartPr>
            <p14:xfrm>
              <a:off x="10662478" y="5334000"/>
              <a:ext cx="27609" cy="231913"/>
            </p14:xfrm>
          </p:contentPart>
        </mc:Choice>
        <mc:Fallback xmlns="">
          <p:pic>
            <p:nvPicPr>
              <p:cNvPr id="162" name="墨迹 161"/>
            </p:nvPicPr>
            <p:blipFill>
              <a:blip/>
            </p:blipFill>
            <p:spPr>
              <a:xfrm>
                <a:off x="10662478" y="5334000"/>
                <a:ext cx="27609" cy="231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163" name="墨迹 162"/>
              <p14:cNvContentPartPr/>
              <p14:nvPr/>
            </p14:nvContentPartPr>
            <p14:xfrm>
              <a:off x="10723217" y="5339521"/>
              <a:ext cx="82827" cy="237435"/>
            </p14:xfrm>
          </p:contentPart>
        </mc:Choice>
        <mc:Fallback xmlns="">
          <p:pic>
            <p:nvPicPr>
              <p:cNvPr id="163" name="墨迹 162"/>
            </p:nvPicPr>
            <p:blipFill>
              <a:blip/>
            </p:blipFill>
            <p:spPr>
              <a:xfrm>
                <a:off x="10723217" y="5339521"/>
                <a:ext cx="82827" cy="237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164" name="墨迹 163"/>
              <p14:cNvContentPartPr/>
              <p14:nvPr/>
            </p14:nvContentPartPr>
            <p14:xfrm>
              <a:off x="10684565" y="5367130"/>
              <a:ext cx="80066" cy="11044"/>
            </p14:xfrm>
          </p:contentPart>
        </mc:Choice>
        <mc:Fallback xmlns="">
          <p:pic>
            <p:nvPicPr>
              <p:cNvPr id="164" name="墨迹 163"/>
            </p:nvPicPr>
            <p:blipFill>
              <a:blip/>
            </p:blipFill>
            <p:spPr>
              <a:xfrm>
                <a:off x="10684565" y="5367130"/>
                <a:ext cx="80066" cy="11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165" name="墨迹 164"/>
              <p14:cNvContentPartPr/>
              <p14:nvPr/>
            </p14:nvContentPartPr>
            <p14:xfrm>
              <a:off x="10690087" y="5419586"/>
              <a:ext cx="82826" cy="24848"/>
            </p14:xfrm>
          </p:contentPart>
        </mc:Choice>
        <mc:Fallback xmlns="">
          <p:pic>
            <p:nvPicPr>
              <p:cNvPr id="165" name="墨迹 164"/>
            </p:nvPicPr>
            <p:blipFill>
              <a:blip/>
            </p:blipFill>
            <p:spPr>
              <a:xfrm>
                <a:off x="10690087" y="5419586"/>
                <a:ext cx="82826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166" name="墨迹 165"/>
              <p14:cNvContentPartPr/>
              <p14:nvPr/>
            </p14:nvContentPartPr>
            <p14:xfrm>
              <a:off x="10933043" y="5289825"/>
              <a:ext cx="30369" cy="24849"/>
            </p14:xfrm>
          </p:contentPart>
        </mc:Choice>
        <mc:Fallback xmlns="">
          <p:pic>
            <p:nvPicPr>
              <p:cNvPr id="166" name="墨迹 165"/>
            </p:nvPicPr>
            <p:blipFill>
              <a:blip/>
            </p:blipFill>
            <p:spPr>
              <a:xfrm>
                <a:off x="10933043" y="5289825"/>
                <a:ext cx="30369" cy="248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167" name="墨迹 166"/>
              <p14:cNvContentPartPr/>
              <p14:nvPr/>
            </p14:nvContentPartPr>
            <p14:xfrm>
              <a:off x="10922000" y="5383695"/>
              <a:ext cx="66260" cy="127000"/>
            </p14:xfrm>
          </p:contentPart>
        </mc:Choice>
        <mc:Fallback xmlns="">
          <p:pic>
            <p:nvPicPr>
              <p:cNvPr id="167" name="墨迹 166"/>
            </p:nvPicPr>
            <p:blipFill>
              <a:blip/>
            </p:blipFill>
            <p:spPr>
              <a:xfrm>
                <a:off x="10922000" y="5383695"/>
                <a:ext cx="6626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168" name="墨迹 167"/>
              <p14:cNvContentPartPr/>
              <p14:nvPr/>
            </p14:nvContentPartPr>
            <p14:xfrm>
              <a:off x="11032434" y="5162825"/>
              <a:ext cx="71782" cy="215349"/>
            </p14:xfrm>
          </p:contentPart>
        </mc:Choice>
        <mc:Fallback xmlns="">
          <p:pic>
            <p:nvPicPr>
              <p:cNvPr id="168" name="墨迹 167"/>
            </p:nvPicPr>
            <p:blipFill>
              <a:blip/>
            </p:blipFill>
            <p:spPr>
              <a:xfrm>
                <a:off x="11032434" y="5162825"/>
                <a:ext cx="71782" cy="2153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169" name="墨迹 168"/>
              <p14:cNvContentPartPr/>
              <p14:nvPr/>
            </p14:nvContentPartPr>
            <p14:xfrm>
              <a:off x="11104217" y="5207000"/>
              <a:ext cx="104913" cy="93869"/>
            </p14:xfrm>
          </p:contentPart>
        </mc:Choice>
        <mc:Fallback xmlns="">
          <p:pic>
            <p:nvPicPr>
              <p:cNvPr id="169" name="墨迹 168"/>
            </p:nvPicPr>
            <p:blipFill>
              <a:blip/>
            </p:blipFill>
            <p:spPr>
              <a:xfrm>
                <a:off x="11104217" y="5207000"/>
                <a:ext cx="104913" cy="93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170" name="墨迹 169"/>
              <p14:cNvContentPartPr/>
              <p14:nvPr/>
            </p14:nvContentPartPr>
            <p14:xfrm>
              <a:off x="11098696" y="5356086"/>
              <a:ext cx="63500" cy="11044"/>
            </p14:xfrm>
          </p:contentPart>
        </mc:Choice>
        <mc:Fallback xmlns="">
          <p:pic>
            <p:nvPicPr>
              <p:cNvPr id="170" name="墨迹 169"/>
            </p:nvPicPr>
            <p:blipFill>
              <a:blip/>
            </p:blipFill>
            <p:spPr>
              <a:xfrm>
                <a:off x="11098696" y="5356086"/>
                <a:ext cx="63500" cy="11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171" name="墨迹 170"/>
              <p14:cNvContentPartPr/>
              <p14:nvPr/>
            </p14:nvContentPartPr>
            <p14:xfrm>
              <a:off x="10971696" y="5317434"/>
              <a:ext cx="254000" cy="342348"/>
            </p14:xfrm>
          </p:contentPart>
        </mc:Choice>
        <mc:Fallback xmlns="">
          <p:pic>
            <p:nvPicPr>
              <p:cNvPr id="171" name="墨迹 170"/>
            </p:nvPicPr>
            <p:blipFill>
              <a:blip/>
            </p:blipFill>
            <p:spPr>
              <a:xfrm>
                <a:off x="10971696" y="5317434"/>
                <a:ext cx="254000" cy="342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172" name="墨迹 171"/>
              <p14:cNvContentPartPr/>
              <p14:nvPr/>
            </p14:nvContentPartPr>
            <p14:xfrm>
              <a:off x="11137348" y="5411304"/>
              <a:ext cx="121478" cy="110435"/>
            </p14:xfrm>
          </p:contentPart>
        </mc:Choice>
        <mc:Fallback xmlns="">
          <p:pic>
            <p:nvPicPr>
              <p:cNvPr id="172" name="墨迹 171"/>
            </p:nvPicPr>
            <p:blipFill>
              <a:blip/>
            </p:blipFill>
            <p:spPr>
              <a:xfrm>
                <a:off x="11137348" y="5411304"/>
                <a:ext cx="121478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173" name="墨迹 172"/>
              <p14:cNvContentPartPr/>
              <p14:nvPr/>
            </p14:nvContentPartPr>
            <p14:xfrm>
              <a:off x="11369260" y="5405782"/>
              <a:ext cx="93870" cy="121479"/>
            </p14:xfrm>
          </p:contentPart>
        </mc:Choice>
        <mc:Fallback xmlns="">
          <p:pic>
            <p:nvPicPr>
              <p:cNvPr id="173" name="墨迹 172"/>
            </p:nvPicPr>
            <p:blipFill>
              <a:blip/>
            </p:blipFill>
            <p:spPr>
              <a:xfrm>
                <a:off x="11369260" y="5405782"/>
                <a:ext cx="93870" cy="121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174" name="墨迹 173"/>
              <p14:cNvContentPartPr/>
              <p14:nvPr/>
            </p14:nvContentPartPr>
            <p14:xfrm>
              <a:off x="11523869" y="5234608"/>
              <a:ext cx="209827" cy="414131"/>
            </p14:xfrm>
          </p:contentPart>
        </mc:Choice>
        <mc:Fallback xmlns="">
          <p:pic>
            <p:nvPicPr>
              <p:cNvPr id="174" name="墨迹 173"/>
            </p:nvPicPr>
            <p:blipFill>
              <a:blip/>
            </p:blipFill>
            <p:spPr>
              <a:xfrm>
                <a:off x="11523869" y="5234608"/>
                <a:ext cx="209827" cy="414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175" name="墨迹 174"/>
              <p14:cNvContentPartPr/>
              <p14:nvPr/>
            </p14:nvContentPartPr>
            <p14:xfrm>
              <a:off x="11805478" y="5322956"/>
              <a:ext cx="71782" cy="138044"/>
            </p14:xfrm>
          </p:contentPart>
        </mc:Choice>
        <mc:Fallback xmlns="">
          <p:pic>
            <p:nvPicPr>
              <p:cNvPr id="175" name="墨迹 174"/>
            </p:nvPicPr>
            <p:blipFill>
              <a:blip/>
            </p:blipFill>
            <p:spPr>
              <a:xfrm>
                <a:off x="11805478" y="5322956"/>
                <a:ext cx="71782" cy="138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176" name="墨迹 175"/>
              <p14:cNvContentPartPr/>
              <p14:nvPr/>
            </p14:nvContentPartPr>
            <p14:xfrm>
              <a:off x="11811000" y="5599043"/>
              <a:ext cx="16565" cy="22087"/>
            </p14:xfrm>
          </p:contentPart>
        </mc:Choice>
        <mc:Fallback xmlns="">
          <p:pic>
            <p:nvPicPr>
              <p:cNvPr id="176" name="墨迹 175"/>
            </p:nvPicPr>
            <p:blipFill>
              <a:blip/>
            </p:blipFill>
            <p:spPr>
              <a:xfrm>
                <a:off x="11811000" y="5599043"/>
                <a:ext cx="16565" cy="22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177" name="墨迹 176"/>
              <p14:cNvContentPartPr/>
              <p14:nvPr/>
            </p14:nvContentPartPr>
            <p14:xfrm>
              <a:off x="1568173" y="3810000"/>
              <a:ext cx="242957" cy="226391"/>
            </p14:xfrm>
          </p:contentPart>
        </mc:Choice>
        <mc:Fallback xmlns="">
          <p:pic>
            <p:nvPicPr>
              <p:cNvPr id="177" name="墨迹 176"/>
            </p:nvPicPr>
            <p:blipFill>
              <a:blip/>
            </p:blipFill>
            <p:spPr>
              <a:xfrm>
                <a:off x="1568173" y="3810000"/>
                <a:ext cx="242957" cy="226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178" name="墨迹 177"/>
              <p14:cNvContentPartPr/>
              <p14:nvPr/>
            </p14:nvContentPartPr>
            <p14:xfrm>
              <a:off x="913847" y="3442804"/>
              <a:ext cx="102153" cy="13804"/>
            </p14:xfrm>
          </p:contentPart>
        </mc:Choice>
        <mc:Fallback xmlns="">
          <p:pic>
            <p:nvPicPr>
              <p:cNvPr id="178" name="墨迹 177"/>
            </p:nvPicPr>
            <p:blipFill>
              <a:blip/>
            </p:blipFill>
            <p:spPr>
              <a:xfrm>
                <a:off x="913847" y="3442804"/>
                <a:ext cx="102153" cy="13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179" name="墨迹 178"/>
              <p14:cNvContentPartPr/>
              <p14:nvPr/>
            </p14:nvContentPartPr>
            <p14:xfrm>
              <a:off x="7233478" y="2429565"/>
              <a:ext cx="4422913" cy="143565"/>
            </p14:xfrm>
          </p:contentPart>
        </mc:Choice>
        <mc:Fallback xmlns="">
          <p:pic>
            <p:nvPicPr>
              <p:cNvPr id="179" name="墨迹 178"/>
            </p:nvPicPr>
            <p:blipFill>
              <a:blip/>
            </p:blipFill>
            <p:spPr>
              <a:xfrm>
                <a:off x="7233478" y="2429565"/>
                <a:ext cx="4422913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180" name="墨迹 179"/>
              <p14:cNvContentPartPr/>
              <p14:nvPr/>
            </p14:nvContentPartPr>
            <p14:xfrm>
              <a:off x="4356652" y="5057912"/>
              <a:ext cx="24848" cy="552174"/>
            </p14:xfrm>
          </p:contentPart>
        </mc:Choice>
        <mc:Fallback xmlns="">
          <p:pic>
            <p:nvPicPr>
              <p:cNvPr id="180" name="墨迹 179"/>
            </p:nvPicPr>
            <p:blipFill>
              <a:blip/>
            </p:blipFill>
            <p:spPr>
              <a:xfrm>
                <a:off x="4356652" y="5057912"/>
                <a:ext cx="24848" cy="552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181" name="墨迹 180"/>
              <p14:cNvContentPartPr/>
              <p14:nvPr/>
            </p14:nvContentPartPr>
            <p14:xfrm>
              <a:off x="4497456" y="5068956"/>
              <a:ext cx="24848" cy="618435"/>
            </p14:xfrm>
          </p:contentPart>
        </mc:Choice>
        <mc:Fallback xmlns="">
          <p:pic>
            <p:nvPicPr>
              <p:cNvPr id="181" name="墨迹 180"/>
            </p:nvPicPr>
            <p:blipFill>
              <a:blip/>
            </p:blipFill>
            <p:spPr>
              <a:xfrm>
                <a:off x="4497456" y="5068956"/>
                <a:ext cx="24848" cy="61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182" name="墨迹 181"/>
              <p14:cNvContentPartPr/>
              <p14:nvPr/>
            </p14:nvContentPartPr>
            <p14:xfrm>
              <a:off x="4141304" y="5502413"/>
              <a:ext cx="601870" cy="240195"/>
            </p14:xfrm>
          </p:contentPart>
        </mc:Choice>
        <mc:Fallback xmlns="">
          <p:pic>
            <p:nvPicPr>
              <p:cNvPr id="182" name="墨迹 181"/>
            </p:nvPicPr>
            <p:blipFill>
              <a:blip/>
            </p:blipFill>
            <p:spPr>
              <a:xfrm>
                <a:off x="4141304" y="5502413"/>
                <a:ext cx="601870" cy="240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183" name="墨迹 182"/>
              <p14:cNvContentPartPr/>
              <p14:nvPr/>
            </p14:nvContentPartPr>
            <p14:xfrm>
              <a:off x="3359978" y="5715000"/>
              <a:ext cx="96630" cy="35891"/>
            </p14:xfrm>
          </p:contentPart>
        </mc:Choice>
        <mc:Fallback xmlns="">
          <p:pic>
            <p:nvPicPr>
              <p:cNvPr id="183" name="墨迹 182"/>
            </p:nvPicPr>
            <p:blipFill>
              <a:blip/>
            </p:blipFill>
            <p:spPr>
              <a:xfrm>
                <a:off x="3359978" y="5715000"/>
                <a:ext cx="96630" cy="35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184" name="墨迹 183"/>
              <p14:cNvContentPartPr/>
              <p14:nvPr/>
            </p14:nvContentPartPr>
            <p14:xfrm>
              <a:off x="2277717" y="5924825"/>
              <a:ext cx="146326" cy="16566"/>
            </p14:xfrm>
          </p:contentPart>
        </mc:Choice>
        <mc:Fallback xmlns="">
          <p:pic>
            <p:nvPicPr>
              <p:cNvPr id="184" name="墨迹 183"/>
            </p:nvPicPr>
            <p:blipFill>
              <a:blip/>
            </p:blipFill>
            <p:spPr>
              <a:xfrm>
                <a:off x="2277717" y="5924825"/>
                <a:ext cx="146326" cy="16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185" name="墨迹 184"/>
              <p14:cNvContentPartPr/>
              <p14:nvPr/>
            </p14:nvContentPartPr>
            <p14:xfrm>
              <a:off x="2181087" y="6035260"/>
              <a:ext cx="309217" cy="93870"/>
            </p14:xfrm>
          </p:contentPart>
        </mc:Choice>
        <mc:Fallback xmlns="">
          <p:pic>
            <p:nvPicPr>
              <p:cNvPr id="185" name="墨迹 184"/>
            </p:nvPicPr>
            <p:blipFill>
              <a:blip/>
            </p:blipFill>
            <p:spPr>
              <a:xfrm>
                <a:off x="2181087" y="6035260"/>
                <a:ext cx="309217" cy="93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186" name="墨迹 185"/>
              <p14:cNvContentPartPr/>
              <p14:nvPr/>
            </p14:nvContentPartPr>
            <p14:xfrm>
              <a:off x="2297043" y="6051825"/>
              <a:ext cx="55217" cy="270566"/>
            </p14:xfrm>
          </p:contentPart>
        </mc:Choice>
        <mc:Fallback xmlns="">
          <p:pic>
            <p:nvPicPr>
              <p:cNvPr id="186" name="墨迹 185"/>
            </p:nvPicPr>
            <p:blipFill>
              <a:blip/>
            </p:blipFill>
            <p:spPr>
              <a:xfrm>
                <a:off x="2297043" y="6051825"/>
                <a:ext cx="55217" cy="270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187" name="墨迹 186"/>
              <p14:cNvContentPartPr/>
              <p14:nvPr/>
            </p14:nvContentPartPr>
            <p14:xfrm>
              <a:off x="2404717" y="6013174"/>
              <a:ext cx="207065" cy="270565"/>
            </p14:xfrm>
          </p:contentPart>
        </mc:Choice>
        <mc:Fallback xmlns="">
          <p:pic>
            <p:nvPicPr>
              <p:cNvPr id="187" name="墨迹 186"/>
            </p:nvPicPr>
            <p:blipFill>
              <a:blip/>
            </p:blipFill>
            <p:spPr>
              <a:xfrm>
                <a:off x="2404717" y="6013174"/>
                <a:ext cx="207065" cy="270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188" name="墨迹 187"/>
              <p14:cNvContentPartPr/>
              <p14:nvPr/>
            </p14:nvContentPartPr>
            <p14:xfrm>
              <a:off x="2501347" y="5963478"/>
              <a:ext cx="52457" cy="46935"/>
            </p14:xfrm>
          </p:contentPart>
        </mc:Choice>
        <mc:Fallback xmlns="">
          <p:pic>
            <p:nvPicPr>
              <p:cNvPr id="188" name="墨迹 187"/>
            </p:nvPicPr>
            <p:blipFill>
              <a:blip/>
            </p:blipFill>
            <p:spPr>
              <a:xfrm>
                <a:off x="2501347" y="5963478"/>
                <a:ext cx="52457" cy="46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89" name="墨迹 188"/>
              <p14:cNvContentPartPr/>
              <p14:nvPr/>
            </p14:nvContentPartPr>
            <p14:xfrm>
              <a:off x="3059043" y="5808869"/>
              <a:ext cx="33130" cy="226391"/>
            </p14:xfrm>
          </p:contentPart>
        </mc:Choice>
        <mc:Fallback xmlns="">
          <p:pic>
            <p:nvPicPr>
              <p:cNvPr id="189" name="墨迹 188"/>
            </p:nvPicPr>
            <p:blipFill>
              <a:blip/>
            </p:blipFill>
            <p:spPr>
              <a:xfrm>
                <a:off x="3059043" y="5808869"/>
                <a:ext cx="33130" cy="226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190" name="墨迹 189"/>
              <p14:cNvContentPartPr/>
              <p14:nvPr/>
            </p14:nvContentPartPr>
            <p14:xfrm>
              <a:off x="3070087" y="5825434"/>
              <a:ext cx="104913" cy="121479"/>
            </p14:xfrm>
          </p:contentPart>
        </mc:Choice>
        <mc:Fallback xmlns="">
          <p:pic>
            <p:nvPicPr>
              <p:cNvPr id="190" name="墨迹 189"/>
            </p:nvPicPr>
            <p:blipFill>
              <a:blip/>
            </p:blipFill>
            <p:spPr>
              <a:xfrm>
                <a:off x="3070087" y="5825434"/>
                <a:ext cx="104913" cy="121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91" name="墨迹 190"/>
              <p14:cNvContentPartPr/>
              <p14:nvPr/>
            </p14:nvContentPartPr>
            <p14:xfrm>
              <a:off x="3059043" y="5999369"/>
              <a:ext cx="110435" cy="19326"/>
            </p14:xfrm>
          </p:contentPart>
        </mc:Choice>
        <mc:Fallback xmlns="">
          <p:pic>
            <p:nvPicPr>
              <p:cNvPr id="191" name="墨迹 190"/>
            </p:nvPicPr>
            <p:blipFill>
              <a:blip/>
            </p:blipFill>
            <p:spPr>
              <a:xfrm>
                <a:off x="3059043" y="5999369"/>
                <a:ext cx="110435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192" name="墨迹 191"/>
              <p14:cNvContentPartPr/>
              <p14:nvPr/>
            </p14:nvContentPartPr>
            <p14:xfrm>
              <a:off x="3003825" y="6062869"/>
              <a:ext cx="5522" cy="154609"/>
            </p14:xfrm>
          </p:contentPart>
        </mc:Choice>
        <mc:Fallback xmlns="">
          <p:pic>
            <p:nvPicPr>
              <p:cNvPr id="192" name="墨迹 191"/>
            </p:nvPicPr>
            <p:blipFill>
              <a:blip/>
            </p:blipFill>
            <p:spPr>
              <a:xfrm>
                <a:off x="3003825" y="6062869"/>
                <a:ext cx="5522" cy="154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93" name="墨迹 192"/>
              <p14:cNvContentPartPr/>
              <p14:nvPr/>
            </p14:nvContentPartPr>
            <p14:xfrm>
              <a:off x="3036956" y="6093239"/>
              <a:ext cx="157370" cy="30369"/>
            </p14:xfrm>
          </p:contentPart>
        </mc:Choice>
        <mc:Fallback xmlns="">
          <p:pic>
            <p:nvPicPr>
              <p:cNvPr id="193" name="墨迹 192"/>
            </p:nvPicPr>
            <p:blipFill>
              <a:blip/>
            </p:blipFill>
            <p:spPr>
              <a:xfrm>
                <a:off x="3036956" y="6093239"/>
                <a:ext cx="157370" cy="30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94" name="墨迹 193"/>
              <p14:cNvContentPartPr/>
              <p14:nvPr/>
            </p14:nvContentPartPr>
            <p14:xfrm>
              <a:off x="3048000" y="6137413"/>
              <a:ext cx="168412" cy="63500"/>
            </p14:xfrm>
          </p:contentPart>
        </mc:Choice>
        <mc:Fallback xmlns="">
          <p:pic>
            <p:nvPicPr>
              <p:cNvPr id="194" name="墨迹 193"/>
            </p:nvPicPr>
            <p:blipFill>
              <a:blip/>
            </p:blipFill>
            <p:spPr>
              <a:xfrm>
                <a:off x="3048000" y="6137413"/>
                <a:ext cx="168412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95" name="墨迹 194"/>
              <p14:cNvContentPartPr/>
              <p14:nvPr/>
            </p14:nvContentPartPr>
            <p14:xfrm>
              <a:off x="3103217" y="6079434"/>
              <a:ext cx="182217" cy="204305"/>
            </p14:xfrm>
          </p:contentPart>
        </mc:Choice>
        <mc:Fallback xmlns="">
          <p:pic>
            <p:nvPicPr>
              <p:cNvPr id="195" name="墨迹 194"/>
            </p:nvPicPr>
            <p:blipFill>
              <a:blip/>
            </p:blipFill>
            <p:spPr>
              <a:xfrm>
                <a:off x="3103217" y="6079434"/>
                <a:ext cx="182217" cy="20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96" name="墨迹 195"/>
              <p14:cNvContentPartPr/>
              <p14:nvPr/>
            </p14:nvContentPartPr>
            <p14:xfrm>
              <a:off x="3324087" y="5919304"/>
              <a:ext cx="209825" cy="27609"/>
            </p14:xfrm>
          </p:contentPart>
        </mc:Choice>
        <mc:Fallback xmlns="">
          <p:pic>
            <p:nvPicPr>
              <p:cNvPr id="196" name="墨迹 195"/>
            </p:nvPicPr>
            <p:blipFill>
              <a:blip/>
            </p:blipFill>
            <p:spPr>
              <a:xfrm>
                <a:off x="3324087" y="5919304"/>
                <a:ext cx="209825" cy="2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97" name="墨迹 196"/>
              <p14:cNvContentPartPr/>
              <p14:nvPr/>
            </p14:nvContentPartPr>
            <p14:xfrm>
              <a:off x="3423478" y="5919304"/>
              <a:ext cx="55217" cy="242956"/>
            </p14:xfrm>
          </p:contentPart>
        </mc:Choice>
        <mc:Fallback xmlns="">
          <p:pic>
            <p:nvPicPr>
              <p:cNvPr id="197" name="墨迹 196"/>
            </p:nvPicPr>
            <p:blipFill>
              <a:blip/>
            </p:blipFill>
            <p:spPr>
              <a:xfrm>
                <a:off x="3423478" y="5919304"/>
                <a:ext cx="55217" cy="242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98" name="墨迹 197"/>
              <p14:cNvContentPartPr/>
              <p14:nvPr/>
            </p14:nvContentPartPr>
            <p14:xfrm>
              <a:off x="3500782" y="5880651"/>
              <a:ext cx="38652" cy="309217"/>
            </p14:xfrm>
          </p:contentPart>
        </mc:Choice>
        <mc:Fallback xmlns="">
          <p:pic>
            <p:nvPicPr>
              <p:cNvPr id="198" name="墨迹 197"/>
            </p:nvPicPr>
            <p:blipFill>
              <a:blip/>
            </p:blipFill>
            <p:spPr>
              <a:xfrm>
                <a:off x="3500782" y="5880651"/>
                <a:ext cx="38652" cy="309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99" name="墨迹 198"/>
              <p14:cNvContentPartPr/>
              <p14:nvPr/>
            </p14:nvContentPartPr>
            <p14:xfrm>
              <a:off x="3434521" y="6013174"/>
              <a:ext cx="63500" cy="13804"/>
            </p14:xfrm>
          </p:contentPart>
        </mc:Choice>
        <mc:Fallback xmlns="">
          <p:pic>
            <p:nvPicPr>
              <p:cNvPr id="199" name="墨迹 198"/>
            </p:nvPicPr>
            <p:blipFill>
              <a:blip/>
            </p:blipFill>
            <p:spPr>
              <a:xfrm>
                <a:off x="3434521" y="6013174"/>
                <a:ext cx="63500" cy="13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200" name="墨迹 199"/>
              <p14:cNvContentPartPr/>
              <p14:nvPr/>
            </p14:nvContentPartPr>
            <p14:xfrm>
              <a:off x="3440043" y="6084956"/>
              <a:ext cx="57978" cy="11044"/>
            </p14:xfrm>
          </p:contentPart>
        </mc:Choice>
        <mc:Fallback xmlns="">
          <p:pic>
            <p:nvPicPr>
              <p:cNvPr id="200" name="墨迹 199"/>
            </p:nvPicPr>
            <p:blipFill>
              <a:blip/>
            </p:blipFill>
            <p:spPr>
              <a:xfrm>
                <a:off x="3440043" y="6084956"/>
                <a:ext cx="57978" cy="11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201" name="墨迹 200"/>
              <p14:cNvContentPartPr/>
              <p14:nvPr/>
            </p14:nvContentPartPr>
            <p14:xfrm>
              <a:off x="3373782" y="6162260"/>
              <a:ext cx="149087" cy="138044"/>
            </p14:xfrm>
          </p:contentPart>
        </mc:Choice>
        <mc:Fallback xmlns="">
          <p:pic>
            <p:nvPicPr>
              <p:cNvPr id="201" name="墨迹 200"/>
            </p:nvPicPr>
            <p:blipFill>
              <a:blip/>
            </p:blipFill>
            <p:spPr>
              <a:xfrm>
                <a:off x="3373782" y="6162260"/>
                <a:ext cx="149087" cy="138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202" name="墨迹 201"/>
              <p14:cNvContentPartPr/>
              <p14:nvPr/>
            </p14:nvContentPartPr>
            <p14:xfrm>
              <a:off x="3489739" y="6211956"/>
              <a:ext cx="71782" cy="49695"/>
            </p14:xfrm>
          </p:contentPart>
        </mc:Choice>
        <mc:Fallback xmlns="">
          <p:pic>
            <p:nvPicPr>
              <p:cNvPr id="202" name="墨迹 201"/>
            </p:nvPicPr>
            <p:blipFill>
              <a:blip/>
            </p:blipFill>
            <p:spPr>
              <a:xfrm>
                <a:off x="3489739" y="6211956"/>
                <a:ext cx="71782" cy="49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203" name="墨迹 202"/>
              <p14:cNvContentPartPr/>
              <p14:nvPr/>
            </p14:nvContentPartPr>
            <p14:xfrm>
              <a:off x="3600174" y="5969000"/>
              <a:ext cx="24847" cy="292651"/>
            </p14:xfrm>
          </p:contentPart>
        </mc:Choice>
        <mc:Fallback xmlns="">
          <p:pic>
            <p:nvPicPr>
              <p:cNvPr id="203" name="墨迹 202"/>
            </p:nvPicPr>
            <p:blipFill>
              <a:blip/>
            </p:blipFill>
            <p:spPr>
              <a:xfrm>
                <a:off x="3600174" y="5969000"/>
                <a:ext cx="24847" cy="2926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204" name="墨迹 203"/>
              <p14:cNvContentPartPr/>
              <p14:nvPr/>
            </p14:nvContentPartPr>
            <p14:xfrm>
              <a:off x="3666434" y="5952434"/>
              <a:ext cx="66261" cy="347870"/>
            </p14:xfrm>
          </p:contentPart>
        </mc:Choice>
        <mc:Fallback xmlns="">
          <p:pic>
            <p:nvPicPr>
              <p:cNvPr id="204" name="墨迹 203"/>
            </p:nvPicPr>
            <p:blipFill>
              <a:blip/>
            </p:blipFill>
            <p:spPr>
              <a:xfrm>
                <a:off x="3666434" y="5952434"/>
                <a:ext cx="66261" cy="347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205" name="墨迹 204"/>
              <p14:cNvContentPartPr/>
              <p14:nvPr/>
            </p14:nvContentPartPr>
            <p14:xfrm>
              <a:off x="3622260" y="6035260"/>
              <a:ext cx="80065" cy="27609"/>
            </p14:xfrm>
          </p:contentPart>
        </mc:Choice>
        <mc:Fallback xmlns="">
          <p:pic>
            <p:nvPicPr>
              <p:cNvPr id="205" name="墨迹 204"/>
            </p:nvPicPr>
            <p:blipFill>
              <a:blip/>
            </p:blipFill>
            <p:spPr>
              <a:xfrm>
                <a:off x="3622260" y="6035260"/>
                <a:ext cx="80065" cy="2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206" name="墨迹 205"/>
              <p14:cNvContentPartPr/>
              <p14:nvPr/>
            </p14:nvContentPartPr>
            <p14:xfrm>
              <a:off x="3644347" y="6134651"/>
              <a:ext cx="46935" cy="11044"/>
            </p14:xfrm>
          </p:contentPart>
        </mc:Choice>
        <mc:Fallback xmlns="">
          <p:pic>
            <p:nvPicPr>
              <p:cNvPr id="206" name="墨迹 205"/>
            </p:nvPicPr>
            <p:blipFill>
              <a:blip/>
            </p:blipFill>
            <p:spPr>
              <a:xfrm>
                <a:off x="3644347" y="6134651"/>
                <a:ext cx="46935" cy="11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207" name="墨迹 206"/>
              <p14:cNvContentPartPr/>
              <p14:nvPr/>
            </p14:nvContentPartPr>
            <p14:xfrm>
              <a:off x="3876260" y="6073913"/>
              <a:ext cx="157370" cy="24848"/>
            </p14:xfrm>
          </p:contentPart>
        </mc:Choice>
        <mc:Fallback xmlns="">
          <p:pic>
            <p:nvPicPr>
              <p:cNvPr id="207" name="墨迹 206"/>
            </p:nvPicPr>
            <p:blipFill>
              <a:blip/>
            </p:blipFill>
            <p:spPr>
              <a:xfrm>
                <a:off x="3876260" y="6073913"/>
                <a:ext cx="157370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208" name="墨迹 207"/>
              <p14:cNvContentPartPr/>
              <p14:nvPr/>
            </p14:nvContentPartPr>
            <p14:xfrm>
              <a:off x="4224130" y="6068391"/>
              <a:ext cx="27608" cy="160130"/>
            </p14:xfrm>
          </p:contentPart>
        </mc:Choice>
        <mc:Fallback xmlns="">
          <p:pic>
            <p:nvPicPr>
              <p:cNvPr id="208" name="墨迹 207"/>
            </p:nvPicPr>
            <p:blipFill>
              <a:blip/>
            </p:blipFill>
            <p:spPr>
              <a:xfrm>
                <a:off x="4224130" y="6068391"/>
                <a:ext cx="27608" cy="160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209" name="墨迹 208"/>
              <p14:cNvContentPartPr/>
              <p14:nvPr/>
            </p14:nvContentPartPr>
            <p14:xfrm>
              <a:off x="4257260" y="6096000"/>
              <a:ext cx="71783" cy="19325"/>
            </p14:xfrm>
          </p:contentPart>
        </mc:Choice>
        <mc:Fallback xmlns="">
          <p:pic>
            <p:nvPicPr>
              <p:cNvPr id="209" name="墨迹 208"/>
            </p:nvPicPr>
            <p:blipFill>
              <a:blip/>
            </p:blipFill>
            <p:spPr>
              <a:xfrm>
                <a:off x="4257260" y="6096000"/>
                <a:ext cx="71783" cy="19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210" name="墨迹 209"/>
              <p14:cNvContentPartPr/>
              <p14:nvPr/>
            </p14:nvContentPartPr>
            <p14:xfrm>
              <a:off x="4168912" y="6198151"/>
              <a:ext cx="162892" cy="30370"/>
            </p14:xfrm>
          </p:contentPart>
        </mc:Choice>
        <mc:Fallback xmlns="">
          <p:pic>
            <p:nvPicPr>
              <p:cNvPr id="210" name="墨迹 209"/>
            </p:nvPicPr>
            <p:blipFill>
              <a:blip/>
            </p:blipFill>
            <p:spPr>
              <a:xfrm>
                <a:off x="4168912" y="6198151"/>
                <a:ext cx="162892" cy="30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211" name="墨迹 210"/>
              <p14:cNvContentPartPr/>
              <p14:nvPr/>
            </p14:nvContentPartPr>
            <p14:xfrm>
              <a:off x="4494695" y="5924825"/>
              <a:ext cx="140805" cy="71783"/>
            </p14:xfrm>
          </p:contentPart>
        </mc:Choice>
        <mc:Fallback xmlns="">
          <p:pic>
            <p:nvPicPr>
              <p:cNvPr id="211" name="墨迹 210"/>
            </p:nvPicPr>
            <p:blipFill>
              <a:blip/>
            </p:blipFill>
            <p:spPr>
              <a:xfrm>
                <a:off x="4494695" y="5924825"/>
                <a:ext cx="140805" cy="71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212" name="墨迹 211"/>
              <p14:cNvContentPartPr/>
              <p14:nvPr/>
            </p14:nvContentPartPr>
            <p14:xfrm>
              <a:off x="4478130" y="6120848"/>
              <a:ext cx="157370" cy="52456"/>
            </p14:xfrm>
          </p:contentPart>
        </mc:Choice>
        <mc:Fallback xmlns="">
          <p:pic>
            <p:nvPicPr>
              <p:cNvPr id="212" name="墨迹 211"/>
            </p:nvPicPr>
            <p:blipFill>
              <a:blip/>
            </p:blipFill>
            <p:spPr>
              <a:xfrm>
                <a:off x="4478130" y="6120848"/>
                <a:ext cx="157370" cy="524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213" name="墨迹 212"/>
              <p14:cNvContentPartPr/>
              <p14:nvPr/>
            </p14:nvContentPartPr>
            <p14:xfrm>
              <a:off x="4594087" y="6051825"/>
              <a:ext cx="27608" cy="394805"/>
            </p14:xfrm>
          </p:contentPart>
        </mc:Choice>
        <mc:Fallback xmlns="">
          <p:pic>
            <p:nvPicPr>
              <p:cNvPr id="213" name="墨迹 212"/>
            </p:nvPicPr>
            <p:blipFill>
              <a:blip/>
            </p:blipFill>
            <p:spPr>
              <a:xfrm>
                <a:off x="4594087" y="6051825"/>
                <a:ext cx="27608" cy="394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214" name="墨迹 213"/>
              <p14:cNvContentPartPr/>
              <p14:nvPr/>
            </p14:nvContentPartPr>
            <p14:xfrm>
              <a:off x="4864652" y="5930348"/>
              <a:ext cx="242956" cy="306456"/>
            </p14:xfrm>
          </p:contentPart>
        </mc:Choice>
        <mc:Fallback xmlns="">
          <p:pic>
            <p:nvPicPr>
              <p:cNvPr id="214" name="墨迹 213"/>
            </p:nvPicPr>
            <p:blipFill>
              <a:blip/>
            </p:blipFill>
            <p:spPr>
              <a:xfrm>
                <a:off x="4864652" y="5930348"/>
                <a:ext cx="242956" cy="3064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215" name="墨迹 214"/>
              <p14:cNvContentPartPr/>
              <p14:nvPr/>
            </p14:nvContentPartPr>
            <p14:xfrm>
              <a:off x="5008217" y="6046304"/>
              <a:ext cx="35891" cy="242956"/>
            </p14:xfrm>
          </p:contentPart>
        </mc:Choice>
        <mc:Fallback xmlns="">
          <p:pic>
            <p:nvPicPr>
              <p:cNvPr id="215" name="墨迹 214"/>
            </p:nvPicPr>
            <p:blipFill>
              <a:blip/>
            </p:blipFill>
            <p:spPr>
              <a:xfrm>
                <a:off x="5008217" y="6046304"/>
                <a:ext cx="35891" cy="242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216" name="墨迹 215"/>
              <p14:cNvContentPartPr/>
              <p14:nvPr/>
            </p14:nvContentPartPr>
            <p14:xfrm>
              <a:off x="5088282" y="6040782"/>
              <a:ext cx="74543" cy="265044"/>
            </p14:xfrm>
          </p:contentPart>
        </mc:Choice>
        <mc:Fallback xmlns="">
          <p:pic>
            <p:nvPicPr>
              <p:cNvPr id="216" name="墨迹 215"/>
            </p:nvPicPr>
            <p:blipFill>
              <a:blip/>
            </p:blipFill>
            <p:spPr>
              <a:xfrm>
                <a:off x="5088282" y="6040782"/>
                <a:ext cx="74543" cy="265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217" name="墨迹 216"/>
              <p14:cNvContentPartPr/>
              <p14:nvPr/>
            </p14:nvContentPartPr>
            <p14:xfrm>
              <a:off x="5013739" y="6101521"/>
              <a:ext cx="85587" cy="5522"/>
            </p14:xfrm>
          </p:contentPart>
        </mc:Choice>
        <mc:Fallback xmlns="">
          <p:pic>
            <p:nvPicPr>
              <p:cNvPr id="217" name="墨迹 216"/>
            </p:nvPicPr>
            <p:blipFill>
              <a:blip/>
            </p:blipFill>
            <p:spPr>
              <a:xfrm>
                <a:off x="5013739" y="6101521"/>
                <a:ext cx="85587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218" name="墨迹 217"/>
              <p14:cNvContentPartPr/>
              <p14:nvPr/>
            </p14:nvContentPartPr>
            <p14:xfrm>
              <a:off x="5030304" y="6173304"/>
              <a:ext cx="57978" cy="16565"/>
            </p14:xfrm>
          </p:contentPart>
        </mc:Choice>
        <mc:Fallback xmlns="">
          <p:pic>
            <p:nvPicPr>
              <p:cNvPr id="218" name="墨迹 217"/>
            </p:nvPicPr>
            <p:blipFill>
              <a:blip/>
            </p:blipFill>
            <p:spPr>
              <a:xfrm>
                <a:off x="5030304" y="6173304"/>
                <a:ext cx="57978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219" name="墨迹 218"/>
              <p14:cNvContentPartPr/>
              <p14:nvPr/>
            </p14:nvContentPartPr>
            <p14:xfrm>
              <a:off x="5229086" y="5969000"/>
              <a:ext cx="30370" cy="35891"/>
            </p14:xfrm>
          </p:contentPart>
        </mc:Choice>
        <mc:Fallback xmlns="">
          <p:pic>
            <p:nvPicPr>
              <p:cNvPr id="219" name="墨迹 218"/>
            </p:nvPicPr>
            <p:blipFill>
              <a:blip/>
            </p:blipFill>
            <p:spPr>
              <a:xfrm>
                <a:off x="5229086" y="5969000"/>
                <a:ext cx="30370" cy="35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220" name="墨迹 219"/>
              <p14:cNvContentPartPr/>
              <p14:nvPr/>
            </p14:nvContentPartPr>
            <p14:xfrm>
              <a:off x="5256695" y="5819913"/>
              <a:ext cx="182217" cy="441739"/>
            </p14:xfrm>
          </p:contentPart>
        </mc:Choice>
        <mc:Fallback xmlns="">
          <p:pic>
            <p:nvPicPr>
              <p:cNvPr id="220" name="墨迹 219"/>
            </p:nvPicPr>
            <p:blipFill>
              <a:blip/>
            </p:blipFill>
            <p:spPr>
              <a:xfrm>
                <a:off x="5256695" y="5819913"/>
                <a:ext cx="182217" cy="441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221" name="墨迹 220"/>
              <p14:cNvContentPartPr/>
              <p14:nvPr/>
            </p14:nvContentPartPr>
            <p14:xfrm>
              <a:off x="5455478" y="5853043"/>
              <a:ext cx="104913" cy="96631"/>
            </p14:xfrm>
          </p:contentPart>
        </mc:Choice>
        <mc:Fallback xmlns="">
          <p:pic>
            <p:nvPicPr>
              <p:cNvPr id="221" name="墨迹 220"/>
            </p:nvPicPr>
            <p:blipFill>
              <a:blip/>
            </p:blipFill>
            <p:spPr>
              <a:xfrm>
                <a:off x="5455478" y="5853043"/>
                <a:ext cx="104913" cy="966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222" name="墨迹 221"/>
              <p14:cNvContentPartPr/>
              <p14:nvPr/>
            </p14:nvContentPartPr>
            <p14:xfrm>
              <a:off x="5444434" y="5996608"/>
              <a:ext cx="71783" cy="35892"/>
            </p14:xfrm>
          </p:contentPart>
        </mc:Choice>
        <mc:Fallback xmlns="">
          <p:pic>
            <p:nvPicPr>
              <p:cNvPr id="222" name="墨迹 221"/>
            </p:nvPicPr>
            <p:blipFill>
              <a:blip/>
            </p:blipFill>
            <p:spPr>
              <a:xfrm>
                <a:off x="5444434" y="5996608"/>
                <a:ext cx="71783" cy="35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223" name="墨迹 222"/>
              <p14:cNvContentPartPr/>
              <p14:nvPr/>
            </p14:nvContentPartPr>
            <p14:xfrm>
              <a:off x="5334000" y="6062869"/>
              <a:ext cx="251239" cy="49696"/>
            </p14:xfrm>
          </p:contentPart>
        </mc:Choice>
        <mc:Fallback xmlns="">
          <p:pic>
            <p:nvPicPr>
              <p:cNvPr id="223" name="墨迹 222"/>
            </p:nvPicPr>
            <p:blipFill>
              <a:blip/>
            </p:blipFill>
            <p:spPr>
              <a:xfrm>
                <a:off x="5334000" y="6062869"/>
                <a:ext cx="251239" cy="49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224" name="墨迹 223"/>
              <p14:cNvContentPartPr/>
              <p14:nvPr/>
            </p14:nvContentPartPr>
            <p14:xfrm>
              <a:off x="5347804" y="5957956"/>
              <a:ext cx="190500" cy="369956"/>
            </p14:xfrm>
          </p:contentPart>
        </mc:Choice>
        <mc:Fallback xmlns="">
          <p:pic>
            <p:nvPicPr>
              <p:cNvPr id="224" name="墨迹 223"/>
            </p:nvPicPr>
            <p:blipFill>
              <a:blip/>
            </p:blipFill>
            <p:spPr>
              <a:xfrm>
                <a:off x="5347804" y="5957956"/>
                <a:ext cx="190500" cy="369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225" name="墨迹 224"/>
              <p14:cNvContentPartPr/>
              <p14:nvPr/>
            </p14:nvContentPartPr>
            <p14:xfrm>
              <a:off x="5483086" y="6118086"/>
              <a:ext cx="162891" cy="69022"/>
            </p14:xfrm>
          </p:contentPart>
        </mc:Choice>
        <mc:Fallback xmlns="">
          <p:pic>
            <p:nvPicPr>
              <p:cNvPr id="225" name="墨迹 224"/>
            </p:nvPicPr>
            <p:blipFill>
              <a:blip/>
            </p:blipFill>
            <p:spPr>
              <a:xfrm>
                <a:off x="5483086" y="6118086"/>
                <a:ext cx="162891" cy="69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226" name="墨迹 225"/>
              <p14:cNvContentPartPr/>
              <p14:nvPr/>
            </p14:nvContentPartPr>
            <p14:xfrm>
              <a:off x="5734325" y="6245086"/>
              <a:ext cx="19326" cy="2761"/>
            </p14:xfrm>
          </p:contentPart>
        </mc:Choice>
        <mc:Fallback xmlns="">
          <p:pic>
            <p:nvPicPr>
              <p:cNvPr id="226" name="墨迹 225"/>
            </p:nvPicPr>
            <p:blipFill>
              <a:blip/>
            </p:blipFill>
            <p:spPr>
              <a:xfrm>
                <a:off x="5734325" y="6245086"/>
                <a:ext cx="19326" cy="2761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172532" y="2074619"/>
            <a:ext cx="7562850" cy="371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ea typeface="华文楷体" pitchFamily="2" charset="-122"/>
              </a:rPr>
              <a:t>明天</a:t>
            </a:r>
            <a:r>
              <a:rPr lang="zh-CN" altLang="en-US" sz="2800" u="sng" dirty="0">
                <a:solidFill>
                  <a:srgbClr val="0000FF"/>
                </a:solidFill>
                <a:ea typeface="华文楷体" pitchFamily="2" charset="-122"/>
              </a:rPr>
              <a:t>你</a:t>
            </a:r>
            <a:r>
              <a:rPr lang="zh-CN" altLang="en-US" sz="2800" dirty="0">
                <a:solidFill>
                  <a:prstClr val="black"/>
                </a:solidFill>
                <a:ea typeface="华文楷体" pitchFamily="2" charset="-122"/>
              </a:rPr>
              <a:t>有课吗？</a:t>
            </a:r>
            <a:endParaRPr lang="en-US" altLang="zh-CN" sz="28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prstClr val="black"/>
                </a:solidFill>
                <a:ea typeface="华文楷体" pitchFamily="2" charset="-122"/>
              </a:rPr>
              <a:t>你</a:t>
            </a:r>
            <a:r>
              <a:rPr lang="zh-CN" altLang="en-US" sz="2800" dirty="0">
                <a:solidFill>
                  <a:prstClr val="black"/>
                </a:solidFill>
                <a:ea typeface="华文楷体" pitchFamily="2" charset="-122"/>
              </a:rPr>
              <a:t>明天有课吗？</a:t>
            </a:r>
            <a:r>
              <a:rPr lang="en-US" altLang="zh-CN" sz="2800" dirty="0">
                <a:solidFill>
                  <a:prstClr val="black"/>
                </a:solidFill>
                <a:ea typeface="华文楷体" pitchFamily="2" charset="-122"/>
              </a:rPr>
              <a:t>Do you have class tomorrow?</a:t>
            </a:r>
            <a:endParaRPr lang="en-US" altLang="zh-CN" sz="28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130000"/>
              </a:lnSpc>
              <a:spcBef>
                <a:spcPct val="50000"/>
              </a:spcBef>
            </a:pPr>
            <a:endParaRPr lang="en-US" altLang="zh-CN" sz="28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prstClr val="black"/>
                </a:solidFill>
                <a:ea typeface="华文楷体" pitchFamily="2" charset="-122"/>
              </a:rPr>
              <a:t>你晚上几点睡觉？</a:t>
            </a:r>
            <a:endParaRPr lang="zh-CN" altLang="en-US" sz="28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prstClr val="black"/>
                </a:solidFill>
                <a:ea typeface="华文楷体" pitchFamily="2" charset="-122"/>
              </a:rPr>
              <a:t>我</a:t>
            </a:r>
            <a:r>
              <a:rPr lang="zh-CN" altLang="en-US" sz="2800" dirty="0">
                <a:solidFill>
                  <a:prstClr val="black"/>
                </a:solidFill>
                <a:ea typeface="华文楷体" pitchFamily="2" charset="-122"/>
              </a:rPr>
              <a:t>晚上十点睡觉。</a:t>
            </a:r>
            <a:endParaRPr lang="zh-CN" altLang="en-US" sz="2800" dirty="0">
              <a:solidFill>
                <a:prstClr val="black"/>
              </a:solidFill>
              <a:ea typeface="华文楷体" pitchFamily="2" charset="-122"/>
            </a:endParaRPr>
          </a:p>
        </p:txBody>
      </p:sp>
      <p:sp>
        <p:nvSpPr>
          <p:cNvPr id="3" name="Text Box 3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172532" y="1428289"/>
            <a:ext cx="65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spcBef>
                <a:spcPct val="50000"/>
              </a:spcBef>
            </a:pPr>
            <a:r>
              <a:rPr lang="zh-CN" altLang="en-US" sz="2400" dirty="0">
                <a:solidFill>
                  <a:prstClr val="black"/>
                </a:solidFill>
                <a:ea typeface="华文中宋" pitchFamily="2" charset="-122"/>
              </a:rPr>
              <a:t>强调</a:t>
            </a:r>
            <a:r>
              <a:rPr lang="zh-CN" altLang="en-US" sz="2400" dirty="0">
                <a:solidFill>
                  <a:srgbClr val="4472C4">
                    <a:lumMod val="75000"/>
                  </a:srgbClr>
                </a:solidFill>
                <a:ea typeface="华文中宋" pitchFamily="2" charset="-122"/>
              </a:rPr>
              <a:t>人</a:t>
            </a:r>
            <a:r>
              <a:rPr lang="zh-CN" altLang="en-US" sz="2400" dirty="0">
                <a:solidFill>
                  <a:prstClr val="black"/>
                </a:solidFill>
              </a:rPr>
              <a:t>        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</a:rPr>
              <a:t>emphasize </a:t>
            </a:r>
            <a:r>
              <a:rPr lang="en-US" altLang="zh-CN" sz="2400" dirty="0">
                <a:solidFill>
                  <a:srgbClr val="4472C4">
                    <a:lumMod val="75000"/>
                  </a:srgbClr>
                </a:solidFill>
                <a:latin typeface="Times New Roman" pitchFamily="18" charset="0"/>
              </a:rPr>
              <a:t>the person</a:t>
            </a:r>
            <a:endParaRPr lang="en-US" altLang="zh-CN" sz="2400" dirty="0">
              <a:solidFill>
                <a:srgbClr val="4472C4">
                  <a:lumMod val="75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4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992313" y="435610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spcBef>
                <a:spcPct val="50000"/>
              </a:spcBef>
            </a:pPr>
            <a:r>
              <a:rPr lang="zh-CN" altLang="en-US" sz="2400" b="1">
                <a:solidFill>
                  <a:srgbClr val="0070C0"/>
                </a:solidFill>
                <a:latin typeface="宋体" charset="-122"/>
              </a:rPr>
              <a:t>语言点  </a:t>
            </a:r>
            <a:r>
              <a:rPr lang="en-US" altLang="zh-CN" sz="2000" b="1">
                <a:solidFill>
                  <a:srgbClr val="0070C0"/>
                </a:solidFill>
                <a:latin typeface="宋体" charset="-122"/>
              </a:rPr>
              <a:t>Language Points</a:t>
            </a:r>
            <a:endParaRPr lang="en-US" altLang="zh-CN" sz="2000" b="1">
              <a:solidFill>
                <a:srgbClr val="0070C0"/>
              </a:solidFill>
              <a:latin typeface="宋体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2533" y="1042446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 err="1">
                <a:solidFill>
                  <a:prstClr val="black"/>
                </a:solidFill>
                <a:latin typeface="宋体" charset="-122"/>
                <a:ea typeface="等线" pitchFamily="2" charset="-122"/>
              </a:rPr>
              <a:t>qián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ɡ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宋体" charset="-122"/>
                <a:ea typeface="等线" pitchFamily="2" charset="-122"/>
              </a:rPr>
              <a:t>diào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墨迹 5"/>
              <p14:cNvContentPartPr/>
              <p14:nvPr/>
            </p14:nvContentPartPr>
            <p14:xfrm>
              <a:off x="2898912" y="1822173"/>
              <a:ext cx="419653" cy="49696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2898912" y="1822173"/>
                <a:ext cx="419653" cy="49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墨迹 6"/>
              <p14:cNvContentPartPr/>
              <p14:nvPr/>
            </p14:nvContentPartPr>
            <p14:xfrm>
              <a:off x="5433391" y="2263912"/>
              <a:ext cx="331304" cy="281609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5433391" y="2263912"/>
                <a:ext cx="331304" cy="281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5814391" y="2208695"/>
              <a:ext cx="16565" cy="24848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5814391" y="2208695"/>
                <a:ext cx="16565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" name="墨迹 8"/>
              <p14:cNvContentPartPr/>
              <p14:nvPr/>
            </p14:nvContentPartPr>
            <p14:xfrm>
              <a:off x="5770217" y="2330173"/>
              <a:ext cx="38651" cy="143566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5770217" y="2330173"/>
                <a:ext cx="38651" cy="143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5880651" y="2308087"/>
              <a:ext cx="184979" cy="160130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5880651" y="2308087"/>
                <a:ext cx="184979" cy="160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1" name="墨迹 10"/>
              <p14:cNvContentPartPr/>
              <p14:nvPr/>
            </p14:nvContentPartPr>
            <p14:xfrm>
              <a:off x="6107043" y="2308087"/>
              <a:ext cx="168413" cy="149087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6107043" y="2308087"/>
                <a:ext cx="168413" cy="149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" name="墨迹 11"/>
              <p14:cNvContentPartPr/>
              <p14:nvPr/>
            </p14:nvContentPartPr>
            <p14:xfrm>
              <a:off x="4737652" y="1943652"/>
              <a:ext cx="323022" cy="165652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737652" y="1943652"/>
                <a:ext cx="323022" cy="165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3" name="墨迹 12"/>
              <p14:cNvContentPartPr/>
              <p14:nvPr/>
            </p14:nvContentPartPr>
            <p14:xfrm>
              <a:off x="5057912" y="1976782"/>
              <a:ext cx="121479" cy="292652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057912" y="1976782"/>
                <a:ext cx="121479" cy="292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4" name="墨迹 13"/>
              <p14:cNvContentPartPr/>
              <p14:nvPr/>
            </p14:nvContentPartPr>
            <p14:xfrm>
              <a:off x="5207000" y="1877391"/>
              <a:ext cx="364434" cy="254000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207000" y="1877391"/>
                <a:ext cx="364434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5" name="墨迹 14"/>
              <p14:cNvContentPartPr/>
              <p14:nvPr/>
            </p14:nvContentPartPr>
            <p14:xfrm>
              <a:off x="5698434" y="1882912"/>
              <a:ext cx="11044" cy="13805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698434" y="1882912"/>
                <a:ext cx="11044" cy="13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6" name="墨迹 15"/>
              <p14:cNvContentPartPr/>
              <p14:nvPr/>
            </p14:nvContentPartPr>
            <p14:xfrm>
              <a:off x="5643217" y="1976782"/>
              <a:ext cx="22086" cy="135283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643217" y="1976782"/>
                <a:ext cx="22086" cy="135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7" name="墨迹 16"/>
              <p14:cNvContentPartPr/>
              <p14:nvPr/>
            </p14:nvContentPartPr>
            <p14:xfrm>
              <a:off x="5703956" y="1987826"/>
              <a:ext cx="91109" cy="127000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5703956" y="1987826"/>
                <a:ext cx="91109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8" name="墨迹 17"/>
              <p14:cNvContentPartPr/>
              <p14:nvPr/>
            </p14:nvContentPartPr>
            <p14:xfrm>
              <a:off x="5819913" y="1976782"/>
              <a:ext cx="132521" cy="138044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5819913" y="1976782"/>
                <a:ext cx="132521" cy="138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9" name="墨迹 18"/>
              <p14:cNvContentPartPr/>
              <p14:nvPr/>
            </p14:nvContentPartPr>
            <p14:xfrm>
              <a:off x="2098260" y="3484217"/>
              <a:ext cx="684696" cy="44174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2098260" y="3484217"/>
                <a:ext cx="684696" cy="44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0" name="墨迹 19"/>
              <p14:cNvContentPartPr/>
              <p14:nvPr/>
            </p14:nvContentPartPr>
            <p14:xfrm>
              <a:off x="2054087" y="3605695"/>
              <a:ext cx="773043" cy="49696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2054087" y="3605695"/>
                <a:ext cx="773043" cy="49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1" name="墨迹 20"/>
              <p14:cNvContentPartPr/>
              <p14:nvPr/>
            </p14:nvContentPartPr>
            <p14:xfrm>
              <a:off x="2263912" y="4955760"/>
              <a:ext cx="364435" cy="41413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2263912" y="4955760"/>
                <a:ext cx="364435" cy="41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2" name="墨迹 21"/>
              <p14:cNvContentPartPr/>
              <p14:nvPr/>
            </p14:nvContentPartPr>
            <p14:xfrm>
              <a:off x="2236304" y="5715000"/>
              <a:ext cx="353391" cy="44174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2236304" y="5715000"/>
                <a:ext cx="353391" cy="44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3" name="墨迹 22"/>
              <p14:cNvContentPartPr/>
              <p14:nvPr/>
            </p14:nvContentPartPr>
            <p14:xfrm>
              <a:off x="5455478" y="5427869"/>
              <a:ext cx="66261" cy="231913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5455478" y="5427869"/>
                <a:ext cx="66261" cy="231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4" name="墨迹 23"/>
              <p14:cNvContentPartPr/>
              <p14:nvPr/>
            </p14:nvContentPartPr>
            <p14:xfrm>
              <a:off x="5731565" y="5317434"/>
              <a:ext cx="182217" cy="331305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5731565" y="5317434"/>
                <a:ext cx="182217" cy="331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5" name="墨迹 24"/>
              <p14:cNvContentPartPr/>
              <p14:nvPr/>
            </p14:nvContentPartPr>
            <p14:xfrm>
              <a:off x="5935869" y="5422348"/>
              <a:ext cx="309217" cy="226391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5935869" y="5422348"/>
                <a:ext cx="309217" cy="226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6" name="墨迹 25"/>
              <p14:cNvContentPartPr/>
              <p14:nvPr/>
            </p14:nvContentPartPr>
            <p14:xfrm>
              <a:off x="6352760" y="5389217"/>
              <a:ext cx="8283" cy="38651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6352760" y="5389217"/>
                <a:ext cx="8283" cy="386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7" name="墨迹 26"/>
              <p14:cNvContentPartPr/>
              <p14:nvPr/>
            </p14:nvContentPartPr>
            <p14:xfrm>
              <a:off x="6305825" y="5466521"/>
              <a:ext cx="33131" cy="121479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6305825" y="5466521"/>
                <a:ext cx="33131" cy="121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8" name="墨迹 27"/>
              <p14:cNvContentPartPr/>
              <p14:nvPr/>
            </p14:nvContentPartPr>
            <p14:xfrm>
              <a:off x="6383130" y="5455478"/>
              <a:ext cx="146326" cy="138044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6383130" y="5455478"/>
                <a:ext cx="146326" cy="138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9" name="墨迹 28"/>
              <p14:cNvContentPartPr/>
              <p14:nvPr/>
            </p14:nvContentPartPr>
            <p14:xfrm>
              <a:off x="6786217" y="5356086"/>
              <a:ext cx="182217" cy="204305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6786217" y="5356086"/>
                <a:ext cx="182217" cy="20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0" name="墨迹 29"/>
              <p14:cNvContentPartPr/>
              <p14:nvPr/>
            </p14:nvContentPartPr>
            <p14:xfrm>
              <a:off x="6929782" y="5361608"/>
              <a:ext cx="629479" cy="198783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6929782" y="5361608"/>
                <a:ext cx="629479" cy="198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1" name="墨迹 30"/>
              <p14:cNvContentPartPr/>
              <p14:nvPr/>
            </p14:nvContentPartPr>
            <p14:xfrm>
              <a:off x="7537174" y="5328478"/>
              <a:ext cx="259521" cy="220870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537174" y="5328478"/>
                <a:ext cx="259521" cy="220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2" name="墨迹 31"/>
              <p14:cNvContentPartPr/>
              <p14:nvPr/>
            </p14:nvContentPartPr>
            <p14:xfrm>
              <a:off x="7829825" y="5411304"/>
              <a:ext cx="245718" cy="143565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7829825" y="5411304"/>
                <a:ext cx="245718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3" name="墨迹 32"/>
              <p14:cNvContentPartPr/>
              <p14:nvPr/>
            </p14:nvContentPartPr>
            <p14:xfrm>
              <a:off x="7876760" y="5378174"/>
              <a:ext cx="345109" cy="480391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7876760" y="5378174"/>
                <a:ext cx="345109" cy="480391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3"/>
          <p:cNvGraphicFramePr>
            <a:graphicFrameLocks noGrp="1"/>
          </p:cNvGraphicFramePr>
          <p:nvPr/>
        </p:nvGraphicFramePr>
        <p:xfrm>
          <a:off x="2351089" y="1917701"/>
          <a:ext cx="6310559" cy="4606927"/>
        </p:xfrm>
        <a:graphic>
          <a:graphicData uri="http://schemas.openxmlformats.org/drawingml/2006/table">
            <a:tbl>
              <a:tblPr/>
              <a:tblGrid>
                <a:gridCol w="3048000"/>
                <a:gridCol w="3262559"/>
              </a:tblGrid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6:45am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起床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qǐ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chuáng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8:00am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上课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shàng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kè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9:50am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下课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xià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kè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2:30pm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上课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4:20pm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下课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11:00pm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睡觉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shuì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jiào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星期五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没有课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méi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yŏu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kè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 Box 4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196180" y="168593"/>
            <a:ext cx="5571709" cy="16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45720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     A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：你什么时候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_______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？</a:t>
            </a:r>
            <a:endParaRPr lang="zh-CN" altLang="en-US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defTabSz="45720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     B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：我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_______________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Rectangle 15"/>
          <p:cNvSpPr>
            <a14:cpLocks xmlns:a14="http://schemas.microsoft.com/office/drawing/2010/main" noChangeArrowheads="1"/>
          </p:cNvSpPr>
          <p:nvPr/>
        </p:nvSpPr>
        <p:spPr bwMode="auto">
          <a:xfrm>
            <a:off x="1919289" y="604521"/>
            <a:ext cx="280828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/>
            <a:r>
              <a:rPr lang="zh-CN" altLang="en-US" sz="3200" dirty="0">
                <a:solidFill>
                  <a:srgbClr val="44546A"/>
                </a:solidFill>
              </a:rPr>
              <a:t>练习 </a:t>
            </a:r>
            <a:r>
              <a:rPr lang="en-US" altLang="zh-CN" sz="3200" dirty="0" err="1">
                <a:solidFill>
                  <a:srgbClr val="44546A"/>
                </a:solidFill>
              </a:rPr>
              <a:t>liànxí</a:t>
            </a:r>
            <a:endParaRPr lang="en-US" altLang="zh-CN" sz="3200" dirty="0">
              <a:solidFill>
                <a:srgbClr val="44546A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1419087" y="1921565"/>
              <a:ext cx="69021" cy="96630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1419087" y="1921565"/>
                <a:ext cx="69021" cy="96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墨迹 5"/>
              <p14:cNvContentPartPr/>
              <p14:nvPr/>
            </p14:nvContentPartPr>
            <p14:xfrm>
              <a:off x="1413565" y="1932608"/>
              <a:ext cx="146326" cy="110435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1413565" y="1932608"/>
                <a:ext cx="146326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1424608" y="2103782"/>
              <a:ext cx="85587" cy="11044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1424608" y="2103782"/>
                <a:ext cx="85587" cy="11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1374912" y="2103782"/>
              <a:ext cx="182218" cy="237435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1374912" y="2103782"/>
                <a:ext cx="182218" cy="237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1501912" y="2208695"/>
              <a:ext cx="110435" cy="99392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1501912" y="2208695"/>
                <a:ext cx="110435" cy="99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墨迹 9"/>
              <p14:cNvContentPartPr/>
              <p14:nvPr/>
            </p14:nvContentPartPr>
            <p14:xfrm>
              <a:off x="1651000" y="2156239"/>
              <a:ext cx="115956" cy="13804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1651000" y="2156239"/>
                <a:ext cx="115956" cy="13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墨迹 10"/>
              <p14:cNvContentPartPr/>
              <p14:nvPr/>
            </p14:nvContentPartPr>
            <p14:xfrm>
              <a:off x="1855304" y="1982304"/>
              <a:ext cx="60739" cy="24848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1855304" y="1982304"/>
                <a:ext cx="60739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1783521" y="2065130"/>
              <a:ext cx="138044" cy="265043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1783521" y="2065130"/>
                <a:ext cx="138044" cy="265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1885673" y="2192130"/>
              <a:ext cx="69022" cy="110435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1885673" y="2192130"/>
                <a:ext cx="69022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墨迹 13"/>
              <p14:cNvContentPartPr/>
              <p14:nvPr/>
            </p14:nvContentPartPr>
            <p14:xfrm>
              <a:off x="1932608" y="2230782"/>
              <a:ext cx="52457" cy="33130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1932608" y="2230782"/>
                <a:ext cx="52457" cy="33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墨迹 14"/>
              <p14:cNvContentPartPr/>
              <p14:nvPr/>
            </p14:nvContentPartPr>
            <p14:xfrm>
              <a:off x="2015434" y="2164521"/>
              <a:ext cx="13805" cy="27609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2015434" y="2164521"/>
                <a:ext cx="13805" cy="2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6" name="墨迹 15"/>
              <p14:cNvContentPartPr/>
              <p14:nvPr/>
            </p14:nvContentPartPr>
            <p14:xfrm>
              <a:off x="2015434" y="2070652"/>
              <a:ext cx="55218" cy="259521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2015434" y="2070652"/>
                <a:ext cx="55218" cy="259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7" name="墨迹 16"/>
              <p14:cNvContentPartPr/>
              <p14:nvPr/>
            </p14:nvContentPartPr>
            <p14:xfrm>
              <a:off x="2170043" y="2123108"/>
              <a:ext cx="143565" cy="35892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2170043" y="2123108"/>
                <a:ext cx="143565" cy="35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8" name="墨迹 17"/>
              <p14:cNvContentPartPr/>
              <p14:nvPr/>
            </p14:nvContentPartPr>
            <p14:xfrm>
              <a:off x="2252869" y="2092739"/>
              <a:ext cx="187739" cy="171173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2252869" y="2092739"/>
                <a:ext cx="187739" cy="1711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9" name="墨迹 18"/>
              <p14:cNvContentPartPr/>
              <p14:nvPr/>
            </p14:nvContentPartPr>
            <p14:xfrm>
              <a:off x="2573130" y="1965739"/>
              <a:ext cx="360" cy="110434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2573130" y="1965739"/>
                <a:ext cx="360" cy="1104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0" name="墨迹 19"/>
              <p14:cNvContentPartPr/>
              <p14:nvPr/>
            </p14:nvContentPartPr>
            <p14:xfrm>
              <a:off x="2600739" y="1987826"/>
              <a:ext cx="41413" cy="11043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2600739" y="1987826"/>
                <a:ext cx="41413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1" name="墨迹 20"/>
              <p14:cNvContentPartPr/>
              <p14:nvPr/>
            </p14:nvContentPartPr>
            <p14:xfrm>
              <a:off x="2484782" y="2076173"/>
              <a:ext cx="55218" cy="127000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2484782" y="2076173"/>
                <a:ext cx="55218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2" name="墨迹 21"/>
              <p14:cNvContentPartPr/>
              <p14:nvPr/>
            </p14:nvContentPartPr>
            <p14:xfrm>
              <a:off x="2512391" y="2120347"/>
              <a:ext cx="104913" cy="6073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2512391" y="2120347"/>
                <a:ext cx="104913" cy="60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3" name="墨迹 22"/>
              <p14:cNvContentPartPr/>
              <p14:nvPr/>
            </p14:nvContentPartPr>
            <p14:xfrm>
              <a:off x="2451652" y="2258391"/>
              <a:ext cx="16565" cy="66261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2451652" y="2258391"/>
                <a:ext cx="16565" cy="66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4" name="墨迹 23"/>
              <p14:cNvContentPartPr/>
              <p14:nvPr/>
            </p14:nvContentPartPr>
            <p14:xfrm>
              <a:off x="2523434" y="2241826"/>
              <a:ext cx="19326" cy="49695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2523434" y="2241826"/>
                <a:ext cx="19326" cy="49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5" name="墨迹 24"/>
              <p14:cNvContentPartPr/>
              <p14:nvPr/>
            </p14:nvContentPartPr>
            <p14:xfrm>
              <a:off x="2600739" y="2236304"/>
              <a:ext cx="13804" cy="49696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2600739" y="2236304"/>
                <a:ext cx="13804" cy="49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6" name="墨迹 25"/>
              <p14:cNvContentPartPr/>
              <p14:nvPr/>
            </p14:nvContentPartPr>
            <p14:xfrm>
              <a:off x="2678043" y="2236304"/>
              <a:ext cx="22087" cy="85587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2678043" y="2236304"/>
                <a:ext cx="22087" cy="855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7" name="墨迹 26"/>
              <p14:cNvContentPartPr/>
              <p14:nvPr/>
            </p14:nvContentPartPr>
            <p14:xfrm>
              <a:off x="3191565" y="3705087"/>
              <a:ext cx="814456" cy="38652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3191565" y="3705087"/>
                <a:ext cx="814456" cy="38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8" name="墨迹 27"/>
              <p14:cNvContentPartPr/>
              <p14:nvPr/>
            </p14:nvContentPartPr>
            <p14:xfrm>
              <a:off x="1424608" y="3335130"/>
              <a:ext cx="187739" cy="508000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1424608" y="3335130"/>
                <a:ext cx="187739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9" name="墨迹 28"/>
              <p14:cNvContentPartPr/>
              <p14:nvPr/>
            </p14:nvContentPartPr>
            <p14:xfrm>
              <a:off x="1844260" y="3324087"/>
              <a:ext cx="35892" cy="127000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1844260" y="3324087"/>
                <a:ext cx="35892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0" name="墨迹 29"/>
              <p14:cNvContentPartPr/>
              <p14:nvPr/>
            </p14:nvContentPartPr>
            <p14:xfrm>
              <a:off x="1910521" y="3324087"/>
              <a:ext cx="69022" cy="5521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1910521" y="3324087"/>
                <a:ext cx="69022" cy="5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1" name="墨迹 30"/>
              <p14:cNvContentPartPr/>
              <p14:nvPr/>
            </p14:nvContentPartPr>
            <p14:xfrm>
              <a:off x="1750391" y="3451087"/>
              <a:ext cx="71782" cy="171174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1750391" y="3451087"/>
                <a:ext cx="71782" cy="171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2" name="墨迹 31"/>
              <p14:cNvContentPartPr/>
              <p14:nvPr/>
            </p14:nvContentPartPr>
            <p14:xfrm>
              <a:off x="1811130" y="3495260"/>
              <a:ext cx="143565" cy="115957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1811130" y="3495260"/>
                <a:ext cx="143565" cy="115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3" name="墨迹 32"/>
              <p14:cNvContentPartPr/>
              <p14:nvPr/>
            </p14:nvContentPartPr>
            <p14:xfrm>
              <a:off x="1755912" y="3644347"/>
              <a:ext cx="19327" cy="82826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1755912" y="3644347"/>
                <a:ext cx="19327" cy="82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4" name="墨迹 33"/>
              <p14:cNvContentPartPr/>
              <p14:nvPr/>
            </p14:nvContentPartPr>
            <p14:xfrm>
              <a:off x="1849782" y="3622260"/>
              <a:ext cx="35891" cy="49696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1849782" y="3622260"/>
                <a:ext cx="35891" cy="49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5" name="墨迹 34"/>
              <p14:cNvContentPartPr/>
              <p14:nvPr/>
            </p14:nvContentPartPr>
            <p14:xfrm>
              <a:off x="1943652" y="3622260"/>
              <a:ext cx="35891" cy="46935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1943652" y="3622260"/>
                <a:ext cx="35891" cy="46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6" name="墨迹 35"/>
              <p14:cNvContentPartPr/>
              <p14:nvPr/>
            </p14:nvContentPartPr>
            <p14:xfrm>
              <a:off x="2037521" y="3622260"/>
              <a:ext cx="35891" cy="74544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2037521" y="3622260"/>
                <a:ext cx="35891" cy="745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7" name="墨迹 36"/>
              <p14:cNvContentPartPr/>
              <p14:nvPr/>
            </p14:nvContentPartPr>
            <p14:xfrm>
              <a:off x="2291521" y="3412434"/>
              <a:ext cx="138044" cy="248478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2291521" y="3412434"/>
                <a:ext cx="138044" cy="248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8" name="墨迹 37"/>
              <p14:cNvContentPartPr/>
              <p14:nvPr/>
            </p14:nvContentPartPr>
            <p14:xfrm>
              <a:off x="2385391" y="3442804"/>
              <a:ext cx="71782" cy="2761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2385391" y="3442804"/>
                <a:ext cx="71782" cy="2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9" name="墨迹 38"/>
              <p14:cNvContentPartPr/>
              <p14:nvPr/>
            </p14:nvContentPartPr>
            <p14:xfrm>
              <a:off x="2545521" y="3440043"/>
              <a:ext cx="82826" cy="143565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2545521" y="3440043"/>
                <a:ext cx="82826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0" name="墨迹 39"/>
              <p14:cNvContentPartPr/>
              <p14:nvPr/>
            </p14:nvContentPartPr>
            <p14:xfrm>
              <a:off x="6835913" y="767521"/>
              <a:ext cx="635000" cy="55218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6835913" y="767521"/>
                <a:ext cx="635000" cy="55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1" name="墨迹 40"/>
              <p14:cNvContentPartPr/>
              <p14:nvPr/>
            </p14:nvContentPartPr>
            <p14:xfrm>
              <a:off x="1877391" y="3765825"/>
              <a:ext cx="60739" cy="71783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1877391" y="3765825"/>
                <a:ext cx="60739" cy="71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2" name="墨迹 41"/>
              <p14:cNvContentPartPr/>
              <p14:nvPr/>
            </p14:nvContentPartPr>
            <p14:xfrm>
              <a:off x="3876260" y="4334565"/>
              <a:ext cx="574261" cy="5522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3876260" y="4334565"/>
                <a:ext cx="574261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3" name="墨迹 42"/>
              <p14:cNvContentPartPr/>
              <p14:nvPr/>
            </p14:nvContentPartPr>
            <p14:xfrm>
              <a:off x="4583043" y="4052956"/>
              <a:ext cx="187739" cy="287131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4583043" y="4052956"/>
                <a:ext cx="187739" cy="287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4" name="墨迹 43"/>
              <p14:cNvContentPartPr/>
              <p14:nvPr/>
            </p14:nvContentPartPr>
            <p14:xfrm>
              <a:off x="4693478" y="4163391"/>
              <a:ext cx="57978" cy="22087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4693478" y="4163391"/>
                <a:ext cx="57978" cy="22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5" name="墨迹 44"/>
              <p14:cNvContentPartPr/>
              <p14:nvPr/>
            </p14:nvContentPartPr>
            <p14:xfrm>
              <a:off x="4903304" y="4025347"/>
              <a:ext cx="99391" cy="38653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4903304" y="4025347"/>
                <a:ext cx="99391" cy="386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6" name="墨迹 45"/>
              <p14:cNvContentPartPr/>
              <p14:nvPr/>
            </p14:nvContentPartPr>
            <p14:xfrm>
              <a:off x="4826000" y="4160630"/>
              <a:ext cx="237434" cy="41413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4826000" y="4160630"/>
                <a:ext cx="237434" cy="41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7" name="墨迹 46"/>
              <p14:cNvContentPartPr/>
              <p14:nvPr/>
            </p14:nvContentPartPr>
            <p14:xfrm>
              <a:off x="4933674" y="4130260"/>
              <a:ext cx="41413" cy="336826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4933674" y="4130260"/>
                <a:ext cx="41413" cy="336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8" name="墨迹 47"/>
              <p14:cNvContentPartPr/>
              <p14:nvPr/>
            </p14:nvContentPartPr>
            <p14:xfrm>
              <a:off x="1220304" y="4052956"/>
              <a:ext cx="215348" cy="13805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1220304" y="4052956"/>
                <a:ext cx="215348" cy="13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9" name="墨迹 48"/>
              <p14:cNvContentPartPr/>
              <p14:nvPr/>
            </p14:nvContentPartPr>
            <p14:xfrm>
              <a:off x="1131956" y="4191000"/>
              <a:ext cx="71783" cy="231912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1131956" y="4191000"/>
                <a:ext cx="71783" cy="2319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0" name="墨迹 49"/>
              <p14:cNvContentPartPr/>
              <p14:nvPr/>
            </p14:nvContentPartPr>
            <p14:xfrm>
              <a:off x="1154043" y="4191000"/>
              <a:ext cx="353391" cy="226391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1154043" y="4191000"/>
                <a:ext cx="353391" cy="226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1" name="墨迹 50"/>
              <p14:cNvContentPartPr/>
              <p14:nvPr/>
            </p14:nvContentPartPr>
            <p14:xfrm>
              <a:off x="1253434" y="4152347"/>
              <a:ext cx="22087" cy="182218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1253434" y="4152347"/>
                <a:ext cx="22087" cy="182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2" name="墨迹 51"/>
              <p14:cNvContentPartPr/>
              <p14:nvPr/>
            </p14:nvContentPartPr>
            <p14:xfrm>
              <a:off x="1281043" y="4262782"/>
              <a:ext cx="88348" cy="27609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1281043" y="4262782"/>
                <a:ext cx="88348" cy="2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3" name="墨迹 52"/>
              <p14:cNvContentPartPr/>
              <p14:nvPr/>
            </p14:nvContentPartPr>
            <p14:xfrm>
              <a:off x="1339021" y="4135782"/>
              <a:ext cx="74544" cy="229152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1339021" y="4135782"/>
                <a:ext cx="74544" cy="229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4" name="墨迹 53"/>
              <p14:cNvContentPartPr/>
              <p14:nvPr/>
            </p14:nvContentPartPr>
            <p14:xfrm>
              <a:off x="1374912" y="4268304"/>
              <a:ext cx="57979" cy="24848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1374912" y="4268304"/>
                <a:ext cx="57979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5" name="墨迹 54"/>
              <p14:cNvContentPartPr/>
              <p14:nvPr/>
            </p14:nvContentPartPr>
            <p14:xfrm>
              <a:off x="1651000" y="4041912"/>
              <a:ext cx="11043" cy="110435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1651000" y="4041912"/>
                <a:ext cx="11043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6" name="墨迹 55"/>
              <p14:cNvContentPartPr/>
              <p14:nvPr/>
            </p14:nvContentPartPr>
            <p14:xfrm>
              <a:off x="1678608" y="4052956"/>
              <a:ext cx="49696" cy="360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1678608" y="4052956"/>
                <a:ext cx="49696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7" name="墨迹 56"/>
              <p14:cNvContentPartPr/>
              <p14:nvPr/>
            </p14:nvContentPartPr>
            <p14:xfrm>
              <a:off x="1568173" y="4146825"/>
              <a:ext cx="66261" cy="171175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1568173" y="4146825"/>
                <a:ext cx="66261" cy="171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8" name="墨迹 57"/>
              <p14:cNvContentPartPr/>
              <p14:nvPr/>
            </p14:nvContentPartPr>
            <p14:xfrm>
              <a:off x="1606826" y="4168912"/>
              <a:ext cx="138043" cy="115957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1606826" y="4168912"/>
                <a:ext cx="138043" cy="115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9" name="墨迹 58"/>
              <p14:cNvContentPartPr/>
              <p14:nvPr/>
            </p14:nvContentPartPr>
            <p14:xfrm>
              <a:off x="1551608" y="4323521"/>
              <a:ext cx="19326" cy="93870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1551608" y="4323521"/>
                <a:ext cx="19326" cy="93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60" name="墨迹 59"/>
              <p14:cNvContentPartPr/>
              <p14:nvPr/>
            </p14:nvContentPartPr>
            <p14:xfrm>
              <a:off x="1628912" y="4306956"/>
              <a:ext cx="38653" cy="69022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1628912" y="4306956"/>
                <a:ext cx="38653" cy="69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1" name="墨迹 60"/>
              <p14:cNvContentPartPr/>
              <p14:nvPr/>
            </p14:nvContentPartPr>
            <p14:xfrm>
              <a:off x="1722782" y="4323521"/>
              <a:ext cx="19326" cy="41413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1722782" y="4323521"/>
                <a:ext cx="19326" cy="41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2" name="墨迹 61"/>
              <p14:cNvContentPartPr/>
              <p14:nvPr/>
            </p14:nvContentPartPr>
            <p14:xfrm>
              <a:off x="1800087" y="4323521"/>
              <a:ext cx="44173" cy="46935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1800087" y="4323521"/>
                <a:ext cx="44173" cy="46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3" name="墨迹 62"/>
              <p14:cNvContentPartPr/>
              <p14:nvPr/>
            </p14:nvContentPartPr>
            <p14:xfrm>
              <a:off x="1954695" y="4041912"/>
              <a:ext cx="69022" cy="57979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1954695" y="4041912"/>
                <a:ext cx="69022" cy="579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4" name="墨迹 63"/>
              <p14:cNvContentPartPr/>
              <p14:nvPr/>
            </p14:nvContentPartPr>
            <p14:xfrm>
              <a:off x="1965739" y="4052956"/>
              <a:ext cx="154608" cy="121478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1965739" y="4052956"/>
                <a:ext cx="154608" cy="121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5" name="墨迹 64"/>
              <p14:cNvContentPartPr/>
              <p14:nvPr/>
            </p14:nvContentPartPr>
            <p14:xfrm>
              <a:off x="1910521" y="4204804"/>
              <a:ext cx="226391" cy="63500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1910521" y="4204804"/>
                <a:ext cx="226391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6" name="墨迹 65"/>
              <p14:cNvContentPartPr/>
              <p14:nvPr/>
            </p14:nvContentPartPr>
            <p14:xfrm>
              <a:off x="2026478" y="3986695"/>
              <a:ext cx="44174" cy="488674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2026478" y="3986695"/>
                <a:ext cx="44174" cy="4886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7" name="墨迹 66"/>
              <p14:cNvContentPartPr/>
              <p14:nvPr/>
            </p14:nvContentPartPr>
            <p14:xfrm>
              <a:off x="1093304" y="4478130"/>
              <a:ext cx="364435" cy="49695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1093304" y="4478130"/>
                <a:ext cx="364435" cy="49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8" name="墨迹 67"/>
              <p14:cNvContentPartPr/>
              <p14:nvPr/>
            </p14:nvContentPartPr>
            <p14:xfrm>
              <a:off x="1093304" y="4563717"/>
              <a:ext cx="403087" cy="24848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1093304" y="4563717"/>
                <a:ext cx="403087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9" name="墨迹 68"/>
              <p14:cNvContentPartPr/>
              <p14:nvPr/>
            </p14:nvContentPartPr>
            <p14:xfrm>
              <a:off x="2760869" y="4124739"/>
              <a:ext cx="113196" cy="27608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2760869" y="4124739"/>
                <a:ext cx="113196" cy="27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70" name="墨迹 69"/>
              <p14:cNvContentPartPr/>
              <p14:nvPr/>
            </p14:nvContentPartPr>
            <p14:xfrm>
              <a:off x="2705652" y="4265543"/>
              <a:ext cx="248478" cy="35891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2705652" y="4265543"/>
                <a:ext cx="248478" cy="35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71" name="墨迹 70"/>
              <p14:cNvContentPartPr/>
              <p14:nvPr/>
            </p14:nvContentPartPr>
            <p14:xfrm>
              <a:off x="1584739" y="4478130"/>
              <a:ext cx="1225826" cy="154608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1584739" y="4478130"/>
                <a:ext cx="1225826" cy="154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2" name="墨迹 71"/>
              <p14:cNvContentPartPr/>
              <p14:nvPr/>
            </p14:nvContentPartPr>
            <p14:xfrm>
              <a:off x="1548847" y="4500217"/>
              <a:ext cx="8283" cy="154608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1548847" y="4500217"/>
                <a:ext cx="8283" cy="154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3" name="墨迹 72"/>
              <p14:cNvContentPartPr/>
              <p14:nvPr/>
            </p14:nvContentPartPr>
            <p14:xfrm>
              <a:off x="1540565" y="4480891"/>
              <a:ext cx="154608" cy="41413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1540565" y="4480891"/>
                <a:ext cx="154608" cy="41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4" name="墨迹 73"/>
              <p14:cNvContentPartPr/>
              <p14:nvPr/>
            </p14:nvContentPartPr>
            <p14:xfrm>
              <a:off x="8796130" y="4036391"/>
              <a:ext cx="198783" cy="320261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8796130" y="4036391"/>
                <a:ext cx="198783" cy="320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5" name="墨迹 74"/>
              <p14:cNvContentPartPr/>
              <p14:nvPr/>
            </p14:nvContentPartPr>
            <p14:xfrm>
              <a:off x="8945217" y="4141304"/>
              <a:ext cx="63500" cy="16565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8945217" y="4141304"/>
                <a:ext cx="63500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6" name="墨迹 75"/>
              <p14:cNvContentPartPr/>
              <p14:nvPr/>
            </p14:nvContentPartPr>
            <p14:xfrm>
              <a:off x="9144000" y="3992217"/>
              <a:ext cx="143565" cy="60739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9144000" y="3992217"/>
                <a:ext cx="143565" cy="60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7" name="墨迹 76"/>
              <p14:cNvContentPartPr/>
              <p14:nvPr/>
            </p14:nvContentPartPr>
            <p14:xfrm>
              <a:off x="9099825" y="4144065"/>
              <a:ext cx="215349" cy="63500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9099825" y="4144065"/>
                <a:ext cx="215349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8" name="墨迹 77"/>
              <p14:cNvContentPartPr/>
              <p14:nvPr/>
            </p14:nvContentPartPr>
            <p14:xfrm>
              <a:off x="9229586" y="4097130"/>
              <a:ext cx="13805" cy="309217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9229586" y="4097130"/>
                <a:ext cx="13805" cy="309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9" name="墨迹 78"/>
              <p14:cNvContentPartPr/>
              <p14:nvPr/>
            </p14:nvContentPartPr>
            <p14:xfrm>
              <a:off x="9547086" y="4003260"/>
              <a:ext cx="143565" cy="13805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9547086" y="4003260"/>
                <a:ext cx="143565" cy="13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80" name="墨迹 79"/>
              <p14:cNvContentPartPr/>
              <p14:nvPr/>
            </p14:nvContentPartPr>
            <p14:xfrm>
              <a:off x="9431130" y="4113695"/>
              <a:ext cx="60739" cy="204305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9431130" y="4113695"/>
                <a:ext cx="60739" cy="20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81" name="墨迹 80"/>
              <p14:cNvContentPartPr/>
              <p14:nvPr/>
            </p14:nvContentPartPr>
            <p14:xfrm>
              <a:off x="9458739" y="4119217"/>
              <a:ext cx="298174" cy="215348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9458739" y="4119217"/>
                <a:ext cx="298174" cy="215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82" name="墨迹 81"/>
              <p14:cNvContentPartPr/>
              <p14:nvPr/>
            </p14:nvContentPartPr>
            <p14:xfrm>
              <a:off x="9525000" y="4058478"/>
              <a:ext cx="66260" cy="193260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9525000" y="4058478"/>
                <a:ext cx="66260" cy="193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3" name="墨迹 82"/>
              <p14:cNvContentPartPr/>
              <p14:nvPr/>
            </p14:nvContentPartPr>
            <p14:xfrm>
              <a:off x="9574695" y="4157869"/>
              <a:ext cx="52456" cy="33131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9574695" y="4157869"/>
                <a:ext cx="52456" cy="33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4" name="墨迹 83"/>
              <p14:cNvContentPartPr/>
              <p14:nvPr/>
            </p14:nvContentPartPr>
            <p14:xfrm>
              <a:off x="9610586" y="4080565"/>
              <a:ext cx="63500" cy="165652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9610586" y="4080565"/>
                <a:ext cx="63500" cy="165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5" name="墨迹 84"/>
              <p14:cNvContentPartPr/>
              <p14:nvPr/>
            </p14:nvContentPartPr>
            <p14:xfrm>
              <a:off x="9652000" y="4157869"/>
              <a:ext cx="41413" cy="35892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9652000" y="4157869"/>
                <a:ext cx="41413" cy="35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6" name="墨迹 85"/>
              <p14:cNvContentPartPr/>
              <p14:nvPr/>
            </p14:nvContentPartPr>
            <p14:xfrm>
              <a:off x="9944651" y="3931478"/>
              <a:ext cx="11044" cy="132522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9944651" y="3931478"/>
                <a:ext cx="11044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7" name="墨迹 86"/>
              <p14:cNvContentPartPr/>
              <p14:nvPr/>
            </p14:nvContentPartPr>
            <p14:xfrm>
              <a:off x="9977782" y="3953565"/>
              <a:ext cx="55218" cy="16565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9977782" y="3953565"/>
                <a:ext cx="55218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8" name="墨迹 87"/>
              <p14:cNvContentPartPr/>
              <p14:nvPr/>
            </p14:nvContentPartPr>
            <p14:xfrm>
              <a:off x="9845260" y="4069521"/>
              <a:ext cx="55217" cy="160131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9845260" y="4069521"/>
                <a:ext cx="55217" cy="160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9" name="墨迹 88"/>
              <p14:cNvContentPartPr/>
              <p14:nvPr/>
            </p14:nvContentPartPr>
            <p14:xfrm>
              <a:off x="9878391" y="4113695"/>
              <a:ext cx="127000" cy="121478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9878391" y="4113695"/>
                <a:ext cx="127000" cy="121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90" name="墨迹 89"/>
              <p14:cNvContentPartPr/>
              <p14:nvPr/>
            </p14:nvContentPartPr>
            <p14:xfrm>
              <a:off x="9817651" y="4257260"/>
              <a:ext cx="24849" cy="60740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9817651" y="4257260"/>
                <a:ext cx="24849" cy="60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91" name="墨迹 90"/>
              <p14:cNvContentPartPr/>
              <p14:nvPr/>
            </p14:nvContentPartPr>
            <p14:xfrm>
              <a:off x="9906000" y="4218608"/>
              <a:ext cx="35891" cy="55217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9906000" y="4218608"/>
                <a:ext cx="35891" cy="55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92" name="墨迹 91"/>
              <p14:cNvContentPartPr/>
              <p14:nvPr/>
            </p14:nvContentPartPr>
            <p14:xfrm>
              <a:off x="9977782" y="4240695"/>
              <a:ext cx="30370" cy="35892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9977782" y="4240695"/>
                <a:ext cx="30370" cy="35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3" name="墨迹 92"/>
              <p14:cNvContentPartPr/>
              <p14:nvPr/>
            </p14:nvContentPartPr>
            <p14:xfrm>
              <a:off x="10066130" y="4240695"/>
              <a:ext cx="41413" cy="41413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10066130" y="4240695"/>
                <a:ext cx="41413" cy="41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4" name="墨迹 93"/>
              <p14:cNvContentPartPr/>
              <p14:nvPr/>
            </p14:nvContentPartPr>
            <p14:xfrm>
              <a:off x="10270434" y="4025347"/>
              <a:ext cx="44174" cy="55218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10270434" y="4025347"/>
                <a:ext cx="44174" cy="55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5" name="墨迹 94"/>
              <p14:cNvContentPartPr/>
              <p14:nvPr/>
            </p14:nvContentPartPr>
            <p14:xfrm>
              <a:off x="10253869" y="4025347"/>
              <a:ext cx="162891" cy="104913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10253869" y="4025347"/>
                <a:ext cx="162891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6" name="墨迹 95"/>
              <p14:cNvContentPartPr/>
              <p14:nvPr/>
            </p14:nvContentPartPr>
            <p14:xfrm>
              <a:off x="10215217" y="4160630"/>
              <a:ext cx="220869" cy="63500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10215217" y="4160630"/>
                <a:ext cx="220869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7" name="墨迹 96"/>
              <p14:cNvContentPartPr/>
              <p14:nvPr/>
            </p14:nvContentPartPr>
            <p14:xfrm>
              <a:off x="10342217" y="3953565"/>
              <a:ext cx="27608" cy="532847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10342217" y="3953565"/>
                <a:ext cx="27608" cy="532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8" name="墨迹 97"/>
              <p14:cNvContentPartPr/>
              <p14:nvPr/>
            </p14:nvContentPartPr>
            <p14:xfrm>
              <a:off x="8768521" y="4511260"/>
              <a:ext cx="483152" cy="22087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8768521" y="4511260"/>
                <a:ext cx="483152" cy="22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9" name="墨迹 98"/>
              <p14:cNvContentPartPr/>
              <p14:nvPr/>
            </p14:nvContentPartPr>
            <p14:xfrm>
              <a:off x="10612782" y="4091608"/>
              <a:ext cx="13804" cy="127000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10612782" y="4091608"/>
                <a:ext cx="13804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100" name="墨迹 99"/>
              <p14:cNvContentPartPr/>
              <p14:nvPr/>
            </p14:nvContentPartPr>
            <p14:xfrm>
              <a:off x="11104217" y="4177195"/>
              <a:ext cx="215348" cy="13805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11104217" y="4177195"/>
                <a:ext cx="215348" cy="13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101" name="墨迹 100"/>
              <p14:cNvContentPartPr/>
              <p14:nvPr/>
            </p14:nvContentPartPr>
            <p14:xfrm>
              <a:off x="11294717" y="4135782"/>
              <a:ext cx="52457" cy="110435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11294717" y="4135782"/>
                <a:ext cx="52457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02" name="墨迹 101"/>
              <p14:cNvContentPartPr/>
              <p14:nvPr/>
            </p14:nvContentPartPr>
            <p14:xfrm>
              <a:off x="11501782" y="4102652"/>
              <a:ext cx="115957" cy="149087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11501782" y="4102652"/>
                <a:ext cx="115957" cy="149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03" name="墨迹 102"/>
              <p14:cNvContentPartPr/>
              <p14:nvPr/>
            </p14:nvContentPartPr>
            <p14:xfrm>
              <a:off x="11573565" y="4080565"/>
              <a:ext cx="154609" cy="347869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11573565" y="4080565"/>
                <a:ext cx="154609" cy="347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04" name="墨迹 103"/>
              <p14:cNvContentPartPr/>
              <p14:nvPr/>
            </p14:nvContentPartPr>
            <p14:xfrm>
              <a:off x="11700565" y="4119217"/>
              <a:ext cx="273327" cy="121478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11700565" y="4119217"/>
                <a:ext cx="273327" cy="121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5" name="墨迹 104"/>
              <p14:cNvContentPartPr/>
              <p14:nvPr/>
            </p14:nvContentPartPr>
            <p14:xfrm>
              <a:off x="11995978" y="4069521"/>
              <a:ext cx="13804" cy="38653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11995978" y="4069521"/>
                <a:ext cx="13804" cy="386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6" name="墨迹 105"/>
              <p14:cNvContentPartPr/>
              <p14:nvPr/>
            </p14:nvContentPartPr>
            <p14:xfrm>
              <a:off x="11960087" y="4110934"/>
              <a:ext cx="82826" cy="118718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11960087" y="4110934"/>
                <a:ext cx="82826" cy="118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7" name="墨迹 106"/>
              <p14:cNvContentPartPr/>
              <p14:nvPr/>
            </p14:nvContentPartPr>
            <p14:xfrm>
              <a:off x="11998739" y="3997739"/>
              <a:ext cx="193261" cy="425174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11998739" y="3997739"/>
                <a:ext cx="193261" cy="425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8" name="墨迹 107"/>
              <p14:cNvContentPartPr/>
              <p14:nvPr/>
            </p14:nvContentPartPr>
            <p14:xfrm>
              <a:off x="8829260" y="3373782"/>
              <a:ext cx="5522" cy="204305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8829260" y="3373782"/>
                <a:ext cx="5522" cy="20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9" name="墨迹 108"/>
              <p14:cNvContentPartPr/>
              <p14:nvPr/>
            </p14:nvContentPartPr>
            <p14:xfrm>
              <a:off x="8851348" y="3423478"/>
              <a:ext cx="63500" cy="360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8851348" y="3423478"/>
                <a:ext cx="635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10" name="墨迹 109"/>
              <p14:cNvContentPartPr/>
              <p14:nvPr/>
            </p14:nvContentPartPr>
            <p14:xfrm>
              <a:off x="8746434" y="3561521"/>
              <a:ext cx="168414" cy="55218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8746434" y="3561521"/>
                <a:ext cx="168414" cy="55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11" name="墨迹 110"/>
              <p14:cNvContentPartPr/>
              <p14:nvPr/>
            </p14:nvContentPartPr>
            <p14:xfrm>
              <a:off x="9061174" y="3285434"/>
              <a:ext cx="149086" cy="44174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9061174" y="3285434"/>
                <a:ext cx="149086" cy="44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12" name="墨迹 111"/>
              <p14:cNvContentPartPr/>
              <p14:nvPr/>
            </p14:nvContentPartPr>
            <p14:xfrm>
              <a:off x="9005956" y="3464891"/>
              <a:ext cx="226391" cy="63500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9005956" y="3464891"/>
                <a:ext cx="226391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13" name="墨迹 112"/>
              <p14:cNvContentPartPr/>
              <p14:nvPr/>
            </p14:nvContentPartPr>
            <p14:xfrm>
              <a:off x="9121913" y="3401391"/>
              <a:ext cx="49695" cy="438978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9121913" y="3401391"/>
                <a:ext cx="49695" cy="4389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14" name="墨迹 113"/>
              <p14:cNvContentPartPr/>
              <p14:nvPr/>
            </p14:nvContentPartPr>
            <p14:xfrm>
              <a:off x="9447695" y="3340652"/>
              <a:ext cx="104913" cy="392043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9447695" y="3340652"/>
                <a:ext cx="104913" cy="392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5" name="墨迹 114"/>
              <p14:cNvContentPartPr/>
              <p14:nvPr/>
            </p14:nvContentPartPr>
            <p14:xfrm>
              <a:off x="9674086" y="3440043"/>
              <a:ext cx="360" cy="24848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9674086" y="3440043"/>
                <a:ext cx="360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6" name="墨迹 115"/>
              <p14:cNvContentPartPr/>
              <p14:nvPr/>
            </p14:nvContentPartPr>
            <p14:xfrm>
              <a:off x="9646478" y="3575325"/>
              <a:ext cx="19326" cy="13805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9646478" y="3575325"/>
                <a:ext cx="19326" cy="13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7" name="墨迹 116"/>
              <p14:cNvContentPartPr/>
              <p14:nvPr/>
            </p14:nvContentPartPr>
            <p14:xfrm>
              <a:off x="9740348" y="3434521"/>
              <a:ext cx="115956" cy="215348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9740348" y="3434521"/>
                <a:ext cx="115956" cy="215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8" name="墨迹 117"/>
              <p14:cNvContentPartPr/>
              <p14:nvPr/>
            </p14:nvContentPartPr>
            <p14:xfrm>
              <a:off x="9834217" y="3451087"/>
              <a:ext cx="49695" cy="360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9834217" y="3451087"/>
                <a:ext cx="496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19" name="墨迹 118"/>
              <p14:cNvContentPartPr/>
              <p14:nvPr/>
            </p14:nvContentPartPr>
            <p14:xfrm>
              <a:off x="9955695" y="3451087"/>
              <a:ext cx="99391" cy="132521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9955695" y="3451087"/>
                <a:ext cx="99391" cy="132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20" name="墨迹 119"/>
              <p14:cNvContentPartPr/>
              <p14:nvPr/>
            </p14:nvContentPartPr>
            <p14:xfrm>
              <a:off x="9370391" y="4489174"/>
              <a:ext cx="143565" cy="281608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9370391" y="4489174"/>
                <a:ext cx="143565" cy="281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21" name="墨迹 120"/>
              <p14:cNvContentPartPr/>
              <p14:nvPr/>
            </p14:nvContentPartPr>
            <p14:xfrm>
              <a:off x="9536043" y="4469847"/>
              <a:ext cx="265044" cy="162892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9536043" y="4469847"/>
                <a:ext cx="265044" cy="162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22" name="墨迹 121"/>
              <p14:cNvContentPartPr/>
              <p14:nvPr/>
            </p14:nvContentPartPr>
            <p14:xfrm>
              <a:off x="9839739" y="4450521"/>
              <a:ext cx="16565" cy="30370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9839739" y="4450521"/>
                <a:ext cx="16565" cy="30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23" name="墨迹 122"/>
              <p14:cNvContentPartPr/>
              <p14:nvPr/>
            </p14:nvContentPartPr>
            <p14:xfrm>
              <a:off x="9828695" y="4505739"/>
              <a:ext cx="27609" cy="132522"/>
            </p14:xfrm>
          </p:contentPart>
        </mc:Choice>
        <mc:Fallback xmlns="">
          <p:pic>
            <p:nvPicPr>
              <p:cNvPr id="123" name="墨迹 122"/>
            </p:nvPicPr>
            <p:blipFill>
              <a:blip/>
            </p:blipFill>
            <p:spPr>
              <a:xfrm>
                <a:off x="9828695" y="4505739"/>
                <a:ext cx="27609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24" name="墨迹 123"/>
              <p14:cNvContentPartPr/>
              <p14:nvPr/>
            </p14:nvContentPartPr>
            <p14:xfrm>
              <a:off x="9900478" y="4544391"/>
              <a:ext cx="55217" cy="77304"/>
            </p14:xfrm>
          </p:contentPart>
        </mc:Choice>
        <mc:Fallback xmlns="">
          <p:pic>
            <p:nvPicPr>
              <p:cNvPr id="124" name="墨迹 123"/>
            </p:nvPicPr>
            <p:blipFill>
              <a:blip/>
            </p:blipFill>
            <p:spPr>
              <a:xfrm>
                <a:off x="9900478" y="4544391"/>
                <a:ext cx="55217" cy="77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25" name="墨迹 124"/>
              <p14:cNvContentPartPr/>
              <p14:nvPr/>
            </p14:nvContentPartPr>
            <p14:xfrm>
              <a:off x="9994348" y="4433956"/>
              <a:ext cx="104913" cy="204305"/>
            </p14:xfrm>
          </p:contentPart>
        </mc:Choice>
        <mc:Fallback xmlns="">
          <p:pic>
            <p:nvPicPr>
              <p:cNvPr id="125" name="墨迹 124"/>
            </p:nvPicPr>
            <p:blipFill>
              <a:blip/>
            </p:blipFill>
            <p:spPr>
              <a:xfrm>
                <a:off x="9994348" y="4433956"/>
                <a:ext cx="104913" cy="20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26" name="墨迹 125"/>
              <p14:cNvContentPartPr/>
              <p14:nvPr/>
            </p14:nvContentPartPr>
            <p14:xfrm>
              <a:off x="10143434" y="4538869"/>
              <a:ext cx="154609" cy="157370"/>
            </p14:xfrm>
          </p:contentPart>
        </mc:Choice>
        <mc:Fallback xmlns="">
          <p:pic>
            <p:nvPicPr>
              <p:cNvPr id="126" name="墨迹 125"/>
            </p:nvPicPr>
            <p:blipFill>
              <a:blip/>
            </p:blipFill>
            <p:spPr>
              <a:xfrm>
                <a:off x="10143434" y="4538869"/>
                <a:ext cx="154609" cy="157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27" name="墨迹 126"/>
              <p14:cNvContentPartPr/>
              <p14:nvPr/>
            </p14:nvContentPartPr>
            <p14:xfrm>
              <a:off x="10425043" y="4505739"/>
              <a:ext cx="151848" cy="121478"/>
            </p14:xfrm>
          </p:contentPart>
        </mc:Choice>
        <mc:Fallback xmlns="">
          <p:pic>
            <p:nvPicPr>
              <p:cNvPr id="127" name="墨迹 126"/>
            </p:nvPicPr>
            <p:blipFill>
              <a:blip/>
            </p:blipFill>
            <p:spPr>
              <a:xfrm>
                <a:off x="10425043" y="4505739"/>
                <a:ext cx="151848" cy="121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28" name="墨迹 127"/>
              <p14:cNvContentPartPr/>
              <p14:nvPr/>
            </p14:nvContentPartPr>
            <p14:xfrm>
              <a:off x="10582412" y="4516782"/>
              <a:ext cx="96631" cy="135283"/>
            </p14:xfrm>
          </p:contentPart>
        </mc:Choice>
        <mc:Fallback xmlns="">
          <p:pic>
            <p:nvPicPr>
              <p:cNvPr id="128" name="墨迹 127"/>
            </p:nvPicPr>
            <p:blipFill>
              <a:blip/>
            </p:blipFill>
            <p:spPr>
              <a:xfrm>
                <a:off x="10582412" y="4516782"/>
                <a:ext cx="96631" cy="135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29" name="墨迹 128"/>
              <p14:cNvContentPartPr/>
              <p14:nvPr/>
            </p14:nvContentPartPr>
            <p14:xfrm>
              <a:off x="10712173" y="4527825"/>
              <a:ext cx="256761" cy="132522"/>
            </p14:xfrm>
          </p:contentPart>
        </mc:Choice>
        <mc:Fallback xmlns="">
          <p:pic>
            <p:nvPicPr>
              <p:cNvPr id="129" name="墨迹 128"/>
            </p:nvPicPr>
            <p:blipFill>
              <a:blip/>
            </p:blipFill>
            <p:spPr>
              <a:xfrm>
                <a:off x="10712173" y="4527825"/>
                <a:ext cx="256761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30" name="墨迹 129"/>
              <p14:cNvContentPartPr/>
              <p14:nvPr/>
            </p14:nvContentPartPr>
            <p14:xfrm>
              <a:off x="10966173" y="4472608"/>
              <a:ext cx="121478" cy="209826"/>
            </p14:xfrm>
          </p:contentPart>
        </mc:Choice>
        <mc:Fallback xmlns="">
          <p:pic>
            <p:nvPicPr>
              <p:cNvPr id="130" name="墨迹 129"/>
            </p:nvPicPr>
            <p:blipFill>
              <a:blip/>
            </p:blipFill>
            <p:spPr>
              <a:xfrm>
                <a:off x="10966173" y="4472608"/>
                <a:ext cx="121478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31" name="墨迹 130"/>
              <p14:cNvContentPartPr/>
              <p14:nvPr/>
            </p14:nvContentPartPr>
            <p14:xfrm>
              <a:off x="8602869" y="4130260"/>
              <a:ext cx="1896718" cy="44174"/>
            </p14:xfrm>
          </p:contentPart>
        </mc:Choice>
        <mc:Fallback xmlns="">
          <p:pic>
            <p:nvPicPr>
              <p:cNvPr id="131" name="墨迹 130"/>
            </p:nvPicPr>
            <p:blipFill>
              <a:blip/>
            </p:blipFill>
            <p:spPr>
              <a:xfrm>
                <a:off x="8602869" y="4130260"/>
                <a:ext cx="1896718" cy="44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32" name="墨迹 131"/>
              <p14:cNvContentPartPr/>
              <p14:nvPr/>
            </p14:nvContentPartPr>
            <p14:xfrm>
              <a:off x="9215782" y="4516782"/>
              <a:ext cx="2109305" cy="66261"/>
            </p14:xfrm>
          </p:contentPart>
        </mc:Choice>
        <mc:Fallback xmlns="">
          <p:pic>
            <p:nvPicPr>
              <p:cNvPr id="132" name="墨迹 131"/>
            </p:nvPicPr>
            <p:blipFill>
              <a:blip/>
            </p:blipFill>
            <p:spPr>
              <a:xfrm>
                <a:off x="9215782" y="4516782"/>
                <a:ext cx="2109305" cy="66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33" name="墨迹 132"/>
              <p14:cNvContentPartPr/>
              <p14:nvPr/>
            </p14:nvContentPartPr>
            <p14:xfrm>
              <a:off x="4544391" y="4721087"/>
              <a:ext cx="198783" cy="292652"/>
            </p14:xfrm>
          </p:contentPart>
        </mc:Choice>
        <mc:Fallback xmlns="">
          <p:pic>
            <p:nvPicPr>
              <p:cNvPr id="133" name="墨迹 132"/>
            </p:nvPicPr>
            <p:blipFill>
              <a:blip/>
            </p:blipFill>
            <p:spPr>
              <a:xfrm>
                <a:off x="4544391" y="4721087"/>
                <a:ext cx="198783" cy="292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134" name="墨迹 133"/>
              <p14:cNvContentPartPr/>
              <p14:nvPr/>
            </p14:nvContentPartPr>
            <p14:xfrm>
              <a:off x="4699000" y="4831521"/>
              <a:ext cx="30369" cy="16566"/>
            </p14:xfrm>
          </p:contentPart>
        </mc:Choice>
        <mc:Fallback xmlns="">
          <p:pic>
            <p:nvPicPr>
              <p:cNvPr id="134" name="墨迹 133"/>
            </p:nvPicPr>
            <p:blipFill>
              <a:blip/>
            </p:blipFill>
            <p:spPr>
              <a:xfrm>
                <a:off x="4699000" y="4831521"/>
                <a:ext cx="30369" cy="16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135" name="墨迹 134"/>
              <p14:cNvContentPartPr/>
              <p14:nvPr/>
            </p14:nvContentPartPr>
            <p14:xfrm>
              <a:off x="4864652" y="4665869"/>
              <a:ext cx="93869" cy="55218"/>
            </p14:xfrm>
          </p:contentPart>
        </mc:Choice>
        <mc:Fallback xmlns="">
          <p:pic>
            <p:nvPicPr>
              <p:cNvPr id="135" name="墨迹 134"/>
            </p:nvPicPr>
            <p:blipFill>
              <a:blip/>
            </p:blipFill>
            <p:spPr>
              <a:xfrm>
                <a:off x="4864652" y="4665869"/>
                <a:ext cx="93869" cy="55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36" name="墨迹 135"/>
              <p14:cNvContentPartPr/>
              <p14:nvPr/>
            </p14:nvContentPartPr>
            <p14:xfrm>
              <a:off x="4814956" y="4795630"/>
              <a:ext cx="182218" cy="80065"/>
            </p14:xfrm>
          </p:contentPart>
        </mc:Choice>
        <mc:Fallback xmlns="">
          <p:pic>
            <p:nvPicPr>
              <p:cNvPr id="136" name="墨迹 135"/>
            </p:nvPicPr>
            <p:blipFill>
              <a:blip/>
            </p:blipFill>
            <p:spPr>
              <a:xfrm>
                <a:off x="4814956" y="4795630"/>
                <a:ext cx="182218" cy="80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137" name="墨迹 136"/>
              <p14:cNvContentPartPr/>
              <p14:nvPr/>
            </p14:nvContentPartPr>
            <p14:xfrm>
              <a:off x="4928152" y="4759739"/>
              <a:ext cx="24848" cy="325782"/>
            </p14:xfrm>
          </p:contentPart>
        </mc:Choice>
        <mc:Fallback xmlns="">
          <p:pic>
            <p:nvPicPr>
              <p:cNvPr id="137" name="墨迹 136"/>
            </p:nvPicPr>
            <p:blipFill>
              <a:blip/>
            </p:blipFill>
            <p:spPr>
              <a:xfrm>
                <a:off x="4928152" y="4759739"/>
                <a:ext cx="24848" cy="3257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38" name="墨迹 137"/>
              <p14:cNvContentPartPr/>
              <p14:nvPr/>
            </p14:nvContentPartPr>
            <p14:xfrm>
              <a:off x="4964043" y="5328478"/>
              <a:ext cx="124239" cy="38652"/>
            </p14:xfrm>
          </p:contentPart>
        </mc:Choice>
        <mc:Fallback xmlns="">
          <p:pic>
            <p:nvPicPr>
              <p:cNvPr id="138" name="墨迹 137"/>
            </p:nvPicPr>
            <p:blipFill>
              <a:blip/>
            </p:blipFill>
            <p:spPr>
              <a:xfrm>
                <a:off x="4964043" y="5328478"/>
                <a:ext cx="124239" cy="38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139" name="墨迹 138"/>
              <p14:cNvContentPartPr/>
              <p14:nvPr/>
            </p14:nvContentPartPr>
            <p14:xfrm>
              <a:off x="4605130" y="5477565"/>
              <a:ext cx="24848" cy="209826"/>
            </p14:xfrm>
          </p:contentPart>
        </mc:Choice>
        <mc:Fallback xmlns="">
          <p:pic>
            <p:nvPicPr>
              <p:cNvPr id="139" name="墨迹 138"/>
            </p:nvPicPr>
            <p:blipFill>
              <a:blip/>
            </p:blipFill>
            <p:spPr>
              <a:xfrm>
                <a:off x="4605130" y="5477565"/>
                <a:ext cx="24848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140" name="墨迹 139"/>
              <p14:cNvContentPartPr/>
              <p14:nvPr/>
            </p14:nvContentPartPr>
            <p14:xfrm>
              <a:off x="4643782" y="5444434"/>
              <a:ext cx="88348" cy="231914"/>
            </p14:xfrm>
          </p:contentPart>
        </mc:Choice>
        <mc:Fallback xmlns="">
          <p:pic>
            <p:nvPicPr>
              <p:cNvPr id="140" name="墨迹 139"/>
            </p:nvPicPr>
            <p:blipFill>
              <a:blip/>
            </p:blipFill>
            <p:spPr>
              <a:xfrm>
                <a:off x="4643782" y="5444434"/>
                <a:ext cx="88348" cy="231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141" name="墨迹 140"/>
              <p14:cNvContentPartPr/>
              <p14:nvPr/>
            </p14:nvContentPartPr>
            <p14:xfrm>
              <a:off x="4616174" y="5549348"/>
              <a:ext cx="60739" cy="11043"/>
            </p14:xfrm>
          </p:contentPart>
        </mc:Choice>
        <mc:Fallback xmlns="">
          <p:pic>
            <p:nvPicPr>
              <p:cNvPr id="141" name="墨迹 140"/>
            </p:nvPicPr>
            <p:blipFill>
              <a:blip/>
            </p:blipFill>
            <p:spPr>
              <a:xfrm>
                <a:off x="4616174" y="5549348"/>
                <a:ext cx="60739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142" name="墨迹 141"/>
              <p14:cNvContentPartPr/>
              <p14:nvPr/>
            </p14:nvContentPartPr>
            <p14:xfrm>
              <a:off x="4665869" y="5311913"/>
              <a:ext cx="353391" cy="403087"/>
            </p14:xfrm>
          </p:contentPart>
        </mc:Choice>
        <mc:Fallback xmlns="">
          <p:pic>
            <p:nvPicPr>
              <p:cNvPr id="142" name="墨迹 141"/>
            </p:nvPicPr>
            <p:blipFill>
              <a:blip/>
            </p:blipFill>
            <p:spPr>
              <a:xfrm>
                <a:off x="4665869" y="5311913"/>
                <a:ext cx="353391" cy="403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143" name="墨迹 142"/>
              <p14:cNvContentPartPr/>
              <p14:nvPr/>
            </p14:nvContentPartPr>
            <p14:xfrm>
              <a:off x="5162825" y="5483086"/>
              <a:ext cx="16566" cy="154609"/>
            </p14:xfrm>
          </p:contentPart>
        </mc:Choice>
        <mc:Fallback xmlns="">
          <p:pic>
            <p:nvPicPr>
              <p:cNvPr id="143" name="墨迹 142"/>
            </p:nvPicPr>
            <p:blipFill>
              <a:blip/>
            </p:blipFill>
            <p:spPr>
              <a:xfrm>
                <a:off x="5162825" y="5483086"/>
                <a:ext cx="16566" cy="154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144" name="墨迹 143"/>
              <p14:cNvContentPartPr/>
              <p14:nvPr/>
            </p14:nvContentPartPr>
            <p14:xfrm>
              <a:off x="5201478" y="5527260"/>
              <a:ext cx="44173" cy="19326"/>
            </p14:xfrm>
          </p:contentPart>
        </mc:Choice>
        <mc:Fallback xmlns="">
          <p:pic>
            <p:nvPicPr>
              <p:cNvPr id="144" name="墨迹 143"/>
            </p:nvPicPr>
            <p:blipFill>
              <a:blip/>
            </p:blipFill>
            <p:spPr>
              <a:xfrm>
                <a:off x="5201478" y="5527260"/>
                <a:ext cx="44173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145" name="墨迹 144"/>
              <p14:cNvContentPartPr/>
              <p14:nvPr/>
            </p14:nvContentPartPr>
            <p14:xfrm>
              <a:off x="5080000" y="5654260"/>
              <a:ext cx="226391" cy="24848"/>
            </p14:xfrm>
          </p:contentPart>
        </mc:Choice>
        <mc:Fallback xmlns="">
          <p:pic>
            <p:nvPicPr>
              <p:cNvPr id="145" name="墨迹 144"/>
            </p:nvPicPr>
            <p:blipFill>
              <a:blip/>
            </p:blipFill>
            <p:spPr>
              <a:xfrm>
                <a:off x="5080000" y="5654260"/>
                <a:ext cx="226391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146" name="墨迹 145"/>
              <p14:cNvContentPartPr/>
              <p14:nvPr/>
            </p14:nvContentPartPr>
            <p14:xfrm>
              <a:off x="5902739" y="5690151"/>
              <a:ext cx="806174" cy="46935"/>
            </p14:xfrm>
          </p:contentPart>
        </mc:Choice>
        <mc:Fallback xmlns="">
          <p:pic>
            <p:nvPicPr>
              <p:cNvPr id="146" name="墨迹 145"/>
            </p:nvPicPr>
            <p:blipFill>
              <a:blip/>
            </p:blipFill>
            <p:spPr>
              <a:xfrm>
                <a:off x="5902739" y="5690151"/>
                <a:ext cx="806174" cy="46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147" name="墨迹 146"/>
              <p14:cNvContentPartPr/>
              <p14:nvPr/>
            </p14:nvContentPartPr>
            <p14:xfrm>
              <a:off x="5565913" y="5193195"/>
              <a:ext cx="173935" cy="168413"/>
            </p14:xfrm>
          </p:contentPart>
        </mc:Choice>
        <mc:Fallback xmlns="">
          <p:pic>
            <p:nvPicPr>
              <p:cNvPr id="147" name="墨迹 146"/>
            </p:nvPicPr>
            <p:blipFill>
              <a:blip/>
            </p:blipFill>
            <p:spPr>
              <a:xfrm>
                <a:off x="5565913" y="5193195"/>
                <a:ext cx="173935" cy="168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148" name="墨迹 147"/>
              <p14:cNvContentPartPr/>
              <p14:nvPr/>
            </p14:nvContentPartPr>
            <p14:xfrm>
              <a:off x="8718825" y="5289825"/>
              <a:ext cx="149087" cy="336826"/>
            </p14:xfrm>
          </p:contentPart>
        </mc:Choice>
        <mc:Fallback xmlns="">
          <p:pic>
            <p:nvPicPr>
              <p:cNvPr id="148" name="墨迹 147"/>
            </p:nvPicPr>
            <p:blipFill>
              <a:blip/>
            </p:blipFill>
            <p:spPr>
              <a:xfrm>
                <a:off x="8718825" y="5289825"/>
                <a:ext cx="149087" cy="336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149" name="墨迹 148"/>
              <p14:cNvContentPartPr/>
              <p14:nvPr/>
            </p14:nvContentPartPr>
            <p14:xfrm>
              <a:off x="8884478" y="5309151"/>
              <a:ext cx="262283" cy="129761"/>
            </p14:xfrm>
          </p:contentPart>
        </mc:Choice>
        <mc:Fallback xmlns="">
          <p:pic>
            <p:nvPicPr>
              <p:cNvPr id="149" name="墨迹 148"/>
            </p:nvPicPr>
            <p:blipFill>
              <a:blip/>
            </p:blipFill>
            <p:spPr>
              <a:xfrm>
                <a:off x="8884478" y="5309151"/>
                <a:ext cx="262283" cy="129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150" name="墨迹 149"/>
              <p14:cNvContentPartPr/>
              <p14:nvPr/>
            </p14:nvContentPartPr>
            <p14:xfrm>
              <a:off x="9210260" y="5251174"/>
              <a:ext cx="5522" cy="13804"/>
            </p14:xfrm>
          </p:contentPart>
        </mc:Choice>
        <mc:Fallback xmlns="">
          <p:pic>
            <p:nvPicPr>
              <p:cNvPr id="150" name="墨迹 149"/>
            </p:nvPicPr>
            <p:blipFill>
              <a:blip/>
            </p:blipFill>
            <p:spPr>
              <a:xfrm>
                <a:off x="9210260" y="5251174"/>
                <a:ext cx="5522" cy="13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151" name="墨迹 150"/>
              <p14:cNvContentPartPr/>
              <p14:nvPr/>
            </p14:nvContentPartPr>
            <p14:xfrm>
              <a:off x="9193695" y="5306391"/>
              <a:ext cx="16565" cy="132521"/>
            </p14:xfrm>
          </p:contentPart>
        </mc:Choice>
        <mc:Fallback xmlns="">
          <p:pic>
            <p:nvPicPr>
              <p:cNvPr id="151" name="墨迹 150"/>
            </p:nvPicPr>
            <p:blipFill>
              <a:blip/>
            </p:blipFill>
            <p:spPr>
              <a:xfrm>
                <a:off x="9193695" y="5306391"/>
                <a:ext cx="16565" cy="132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152" name="墨迹 151"/>
              <p14:cNvContentPartPr/>
              <p14:nvPr/>
            </p14:nvContentPartPr>
            <p14:xfrm>
              <a:off x="9265478" y="5322956"/>
              <a:ext cx="49696" cy="71783"/>
            </p14:xfrm>
          </p:contentPart>
        </mc:Choice>
        <mc:Fallback xmlns="">
          <p:pic>
            <p:nvPicPr>
              <p:cNvPr id="152" name="墨迹 151"/>
            </p:nvPicPr>
            <p:blipFill>
              <a:blip/>
            </p:blipFill>
            <p:spPr>
              <a:xfrm>
                <a:off x="9265478" y="5322956"/>
                <a:ext cx="49696" cy="71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153" name="墨迹 152"/>
              <p14:cNvContentPartPr/>
              <p14:nvPr/>
            </p14:nvContentPartPr>
            <p14:xfrm>
              <a:off x="9370391" y="5113130"/>
              <a:ext cx="127000" cy="320261"/>
            </p14:xfrm>
          </p:contentPart>
        </mc:Choice>
        <mc:Fallback xmlns="">
          <p:pic>
            <p:nvPicPr>
              <p:cNvPr id="153" name="墨迹 152"/>
            </p:nvPicPr>
            <p:blipFill>
              <a:blip/>
            </p:blipFill>
            <p:spPr>
              <a:xfrm>
                <a:off x="9370391" y="5113130"/>
                <a:ext cx="127000" cy="320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154" name="墨迹 153"/>
              <p14:cNvContentPartPr/>
              <p14:nvPr/>
            </p14:nvContentPartPr>
            <p14:xfrm>
              <a:off x="9607825" y="5251174"/>
              <a:ext cx="207066" cy="22086"/>
            </p14:xfrm>
          </p:contentPart>
        </mc:Choice>
        <mc:Fallback xmlns="">
          <p:pic>
            <p:nvPicPr>
              <p:cNvPr id="154" name="墨迹 153"/>
            </p:nvPicPr>
            <p:blipFill>
              <a:blip/>
            </p:blipFill>
            <p:spPr>
              <a:xfrm>
                <a:off x="9607825" y="5251174"/>
                <a:ext cx="207066" cy="220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155" name="墨迹 154"/>
              <p14:cNvContentPartPr/>
              <p14:nvPr/>
            </p14:nvContentPartPr>
            <p14:xfrm>
              <a:off x="9723782" y="5179391"/>
              <a:ext cx="22087" cy="182217"/>
            </p14:xfrm>
          </p:contentPart>
        </mc:Choice>
        <mc:Fallback xmlns="">
          <p:pic>
            <p:nvPicPr>
              <p:cNvPr id="155" name="墨迹 154"/>
            </p:nvPicPr>
            <p:blipFill>
              <a:blip/>
            </p:blipFill>
            <p:spPr>
              <a:xfrm>
                <a:off x="9723782" y="5179391"/>
                <a:ext cx="22087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156" name="墨迹 155"/>
              <p14:cNvContentPartPr/>
              <p14:nvPr/>
            </p14:nvContentPartPr>
            <p14:xfrm>
              <a:off x="9917043" y="5262217"/>
              <a:ext cx="201544" cy="160130"/>
            </p14:xfrm>
          </p:contentPart>
        </mc:Choice>
        <mc:Fallback xmlns="">
          <p:pic>
            <p:nvPicPr>
              <p:cNvPr id="156" name="墨迹 155"/>
            </p:nvPicPr>
            <p:blipFill>
              <a:blip/>
            </p:blipFill>
            <p:spPr>
              <a:xfrm>
                <a:off x="9917043" y="5262217"/>
                <a:ext cx="201544" cy="160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157" name="墨迹 156"/>
              <p14:cNvContentPartPr/>
              <p14:nvPr/>
            </p14:nvContentPartPr>
            <p14:xfrm>
              <a:off x="10146195" y="5267739"/>
              <a:ext cx="96630" cy="165652"/>
            </p14:xfrm>
          </p:contentPart>
        </mc:Choice>
        <mc:Fallback xmlns="">
          <p:pic>
            <p:nvPicPr>
              <p:cNvPr id="157" name="墨迹 156"/>
            </p:nvPicPr>
            <p:blipFill>
              <a:blip/>
            </p:blipFill>
            <p:spPr>
              <a:xfrm>
                <a:off x="10146195" y="5267739"/>
                <a:ext cx="96630" cy="165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158" name="墨迹 157"/>
              <p14:cNvContentPartPr/>
              <p14:nvPr/>
            </p14:nvContentPartPr>
            <p14:xfrm>
              <a:off x="10281478" y="5262217"/>
              <a:ext cx="289891" cy="149086"/>
            </p14:xfrm>
          </p:contentPart>
        </mc:Choice>
        <mc:Fallback xmlns="">
          <p:pic>
            <p:nvPicPr>
              <p:cNvPr id="158" name="墨迹 157"/>
            </p:nvPicPr>
            <p:blipFill>
              <a:blip/>
            </p:blipFill>
            <p:spPr>
              <a:xfrm>
                <a:off x="10281478" y="5262217"/>
                <a:ext cx="289891" cy="1490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159" name="墨迹 158"/>
              <p14:cNvContentPartPr/>
              <p14:nvPr/>
            </p14:nvContentPartPr>
            <p14:xfrm>
              <a:off x="10552043" y="5207000"/>
              <a:ext cx="135282" cy="204304"/>
            </p14:xfrm>
          </p:contentPart>
        </mc:Choice>
        <mc:Fallback xmlns="">
          <p:pic>
            <p:nvPicPr>
              <p:cNvPr id="159" name="墨迹 158"/>
            </p:nvPicPr>
            <p:blipFill>
              <a:blip/>
            </p:blipFill>
            <p:spPr>
              <a:xfrm>
                <a:off x="10552043" y="5207000"/>
                <a:ext cx="135282" cy="204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160" name="墨迹 159"/>
              <p14:cNvContentPartPr/>
              <p14:nvPr/>
            </p14:nvContentPartPr>
            <p14:xfrm>
              <a:off x="10883348" y="5195956"/>
              <a:ext cx="184978" cy="231913"/>
            </p14:xfrm>
          </p:contentPart>
        </mc:Choice>
        <mc:Fallback xmlns="">
          <p:pic>
            <p:nvPicPr>
              <p:cNvPr id="160" name="墨迹 159"/>
            </p:nvPicPr>
            <p:blipFill>
              <a:blip/>
            </p:blipFill>
            <p:spPr>
              <a:xfrm>
                <a:off x="10883348" y="5195956"/>
                <a:ext cx="184978" cy="231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161" name="墨迹 160"/>
              <p14:cNvContentPartPr/>
              <p14:nvPr/>
            </p14:nvContentPartPr>
            <p14:xfrm>
              <a:off x="11164956" y="5129695"/>
              <a:ext cx="360" cy="19326"/>
            </p14:xfrm>
          </p:contentPart>
        </mc:Choice>
        <mc:Fallback xmlns="">
          <p:pic>
            <p:nvPicPr>
              <p:cNvPr id="161" name="墨迹 160"/>
            </p:nvPicPr>
            <p:blipFill>
              <a:blip/>
            </p:blipFill>
            <p:spPr>
              <a:xfrm>
                <a:off x="11164956" y="5129695"/>
                <a:ext cx="360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162" name="墨迹 161"/>
              <p14:cNvContentPartPr/>
              <p14:nvPr/>
            </p14:nvContentPartPr>
            <p14:xfrm>
              <a:off x="11131826" y="5229086"/>
              <a:ext cx="16566" cy="149087"/>
            </p14:xfrm>
          </p:contentPart>
        </mc:Choice>
        <mc:Fallback xmlns="">
          <p:pic>
            <p:nvPicPr>
              <p:cNvPr id="162" name="墨迹 161"/>
            </p:nvPicPr>
            <p:blipFill>
              <a:blip/>
            </p:blipFill>
            <p:spPr>
              <a:xfrm>
                <a:off x="11131826" y="5229086"/>
                <a:ext cx="16566" cy="149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163" name="墨迹 162"/>
              <p14:cNvContentPartPr/>
              <p14:nvPr/>
            </p14:nvContentPartPr>
            <p14:xfrm>
              <a:off x="11214651" y="5229086"/>
              <a:ext cx="190500" cy="149087"/>
            </p14:xfrm>
          </p:contentPart>
        </mc:Choice>
        <mc:Fallback xmlns="">
          <p:pic>
            <p:nvPicPr>
              <p:cNvPr id="163" name="墨迹 162"/>
            </p:nvPicPr>
            <p:blipFill>
              <a:blip/>
            </p:blipFill>
            <p:spPr>
              <a:xfrm>
                <a:off x="11214651" y="5229086"/>
                <a:ext cx="190500" cy="149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164" name="墨迹 163"/>
              <p14:cNvContentPartPr/>
              <p14:nvPr/>
            </p14:nvContentPartPr>
            <p14:xfrm>
              <a:off x="11424478" y="5212521"/>
              <a:ext cx="193261" cy="143565"/>
            </p14:xfrm>
          </p:contentPart>
        </mc:Choice>
        <mc:Fallback xmlns="">
          <p:pic>
            <p:nvPicPr>
              <p:cNvPr id="164" name="墨迹 163"/>
            </p:nvPicPr>
            <p:blipFill>
              <a:blip/>
            </p:blipFill>
            <p:spPr>
              <a:xfrm>
                <a:off x="11424478" y="5212521"/>
                <a:ext cx="193261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165" name="墨迹 164"/>
              <p14:cNvContentPartPr/>
              <p14:nvPr/>
            </p14:nvContentPartPr>
            <p14:xfrm>
              <a:off x="9050130" y="5706717"/>
              <a:ext cx="149087" cy="13804"/>
            </p14:xfrm>
          </p:contentPart>
        </mc:Choice>
        <mc:Fallback xmlns="">
          <p:pic>
            <p:nvPicPr>
              <p:cNvPr id="165" name="墨迹 164"/>
            </p:nvPicPr>
            <p:blipFill>
              <a:blip/>
            </p:blipFill>
            <p:spPr>
              <a:xfrm>
                <a:off x="9050130" y="5706717"/>
                <a:ext cx="149087" cy="13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166" name="墨迹 165"/>
              <p14:cNvContentPartPr/>
              <p14:nvPr/>
            </p14:nvContentPartPr>
            <p14:xfrm>
              <a:off x="9138478" y="5665304"/>
              <a:ext cx="11044" cy="140804"/>
            </p14:xfrm>
          </p:contentPart>
        </mc:Choice>
        <mc:Fallback xmlns="">
          <p:pic>
            <p:nvPicPr>
              <p:cNvPr id="166" name="墨迹 165"/>
            </p:nvPicPr>
            <p:blipFill>
              <a:blip/>
            </p:blipFill>
            <p:spPr>
              <a:xfrm>
                <a:off x="9138478" y="5665304"/>
                <a:ext cx="11044" cy="140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167" name="墨迹 166"/>
              <p14:cNvContentPartPr/>
              <p14:nvPr/>
            </p14:nvContentPartPr>
            <p14:xfrm>
              <a:off x="9271000" y="5665304"/>
              <a:ext cx="107674" cy="132521"/>
            </p14:xfrm>
          </p:contentPart>
        </mc:Choice>
        <mc:Fallback xmlns="">
          <p:pic>
            <p:nvPicPr>
              <p:cNvPr id="167" name="墨迹 166"/>
            </p:nvPicPr>
            <p:blipFill>
              <a:blip/>
            </p:blipFill>
            <p:spPr>
              <a:xfrm>
                <a:off x="9271000" y="5665304"/>
                <a:ext cx="107674" cy="132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168" name="墨迹 167"/>
              <p14:cNvContentPartPr/>
              <p14:nvPr/>
            </p14:nvContentPartPr>
            <p14:xfrm>
              <a:off x="9386956" y="5632174"/>
              <a:ext cx="242956" cy="143565"/>
            </p14:xfrm>
          </p:contentPart>
        </mc:Choice>
        <mc:Fallback xmlns="">
          <p:pic>
            <p:nvPicPr>
              <p:cNvPr id="168" name="墨迹 167"/>
            </p:nvPicPr>
            <p:blipFill>
              <a:blip/>
            </p:blipFill>
            <p:spPr>
              <a:xfrm>
                <a:off x="9386956" y="5632174"/>
                <a:ext cx="242956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169" name="墨迹 168"/>
              <p14:cNvContentPartPr/>
              <p14:nvPr/>
            </p14:nvContentPartPr>
            <p14:xfrm>
              <a:off x="9632674" y="5554869"/>
              <a:ext cx="135282" cy="270565"/>
            </p14:xfrm>
          </p:contentPart>
        </mc:Choice>
        <mc:Fallback xmlns="">
          <p:pic>
            <p:nvPicPr>
              <p:cNvPr id="169" name="墨迹 168"/>
            </p:nvPicPr>
            <p:blipFill>
              <a:blip/>
            </p:blipFill>
            <p:spPr>
              <a:xfrm>
                <a:off x="9632674" y="5554869"/>
                <a:ext cx="135282" cy="270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170" name="墨迹 169"/>
              <p14:cNvContentPartPr/>
              <p14:nvPr/>
            </p14:nvContentPartPr>
            <p14:xfrm>
              <a:off x="8227391" y="5207000"/>
              <a:ext cx="187739" cy="309217"/>
            </p14:xfrm>
          </p:contentPart>
        </mc:Choice>
        <mc:Fallback xmlns="">
          <p:pic>
            <p:nvPicPr>
              <p:cNvPr id="170" name="墨迹 169"/>
            </p:nvPicPr>
            <p:blipFill>
              <a:blip/>
            </p:blipFill>
            <p:spPr>
              <a:xfrm>
                <a:off x="8227391" y="5207000"/>
                <a:ext cx="187739" cy="309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171" name="墨迹 170"/>
              <p14:cNvContentPartPr/>
              <p14:nvPr/>
            </p14:nvContentPartPr>
            <p14:xfrm>
              <a:off x="8326782" y="5336760"/>
              <a:ext cx="215349" cy="8283"/>
            </p14:xfrm>
          </p:contentPart>
        </mc:Choice>
        <mc:Fallback xmlns="">
          <p:pic>
            <p:nvPicPr>
              <p:cNvPr id="171" name="墨迹 170"/>
            </p:nvPicPr>
            <p:blipFill>
              <a:blip/>
            </p:blipFill>
            <p:spPr>
              <a:xfrm>
                <a:off x="8326782" y="5336760"/>
                <a:ext cx="215349" cy="8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172" name="墨迹 171"/>
              <p14:cNvContentPartPr/>
              <p14:nvPr/>
            </p14:nvContentPartPr>
            <p14:xfrm>
              <a:off x="8453782" y="5278782"/>
              <a:ext cx="33131" cy="196022"/>
            </p14:xfrm>
          </p:contentPart>
        </mc:Choice>
        <mc:Fallback xmlns="">
          <p:pic>
            <p:nvPicPr>
              <p:cNvPr id="172" name="墨迹 171"/>
            </p:nvPicPr>
            <p:blipFill>
              <a:blip/>
            </p:blipFill>
            <p:spPr>
              <a:xfrm>
                <a:off x="8453782" y="5278782"/>
                <a:ext cx="33131" cy="196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173" name="墨迹 172"/>
              <p14:cNvContentPartPr/>
              <p14:nvPr/>
            </p14:nvContentPartPr>
            <p14:xfrm>
              <a:off x="8188739" y="5599043"/>
              <a:ext cx="124239" cy="88348"/>
            </p14:xfrm>
          </p:contentPart>
        </mc:Choice>
        <mc:Fallback xmlns="">
          <p:pic>
            <p:nvPicPr>
              <p:cNvPr id="173" name="墨迹 172"/>
            </p:nvPicPr>
            <p:blipFill>
              <a:blip/>
            </p:blipFill>
            <p:spPr>
              <a:xfrm>
                <a:off x="8188739" y="5599043"/>
                <a:ext cx="124239" cy="88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174" name="墨迹 173"/>
              <p14:cNvContentPartPr/>
              <p14:nvPr/>
            </p14:nvContentPartPr>
            <p14:xfrm>
              <a:off x="10651434" y="5518978"/>
              <a:ext cx="160130" cy="74544"/>
            </p14:xfrm>
          </p:contentPart>
        </mc:Choice>
        <mc:Fallback xmlns="">
          <p:pic>
            <p:nvPicPr>
              <p:cNvPr id="174" name="墨迹 173"/>
            </p:nvPicPr>
            <p:blipFill>
              <a:blip/>
            </p:blipFill>
            <p:spPr>
              <a:xfrm>
                <a:off x="10651434" y="5518978"/>
                <a:ext cx="160130" cy="745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175" name="墨迹 174"/>
              <p14:cNvContentPartPr/>
              <p14:nvPr/>
            </p14:nvContentPartPr>
            <p14:xfrm>
              <a:off x="9928086" y="5756413"/>
              <a:ext cx="107674" cy="80065"/>
            </p14:xfrm>
          </p:contentPart>
        </mc:Choice>
        <mc:Fallback xmlns="">
          <p:pic>
            <p:nvPicPr>
              <p:cNvPr id="175" name="墨迹 174"/>
            </p:nvPicPr>
            <p:blipFill>
              <a:blip/>
            </p:blipFill>
            <p:spPr>
              <a:xfrm>
                <a:off x="9928086" y="5756413"/>
                <a:ext cx="107674" cy="80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176" name="墨迹 175"/>
              <p14:cNvContentPartPr/>
              <p14:nvPr/>
            </p14:nvContentPartPr>
            <p14:xfrm>
              <a:off x="6267174" y="182217"/>
              <a:ext cx="240195" cy="176696"/>
            </p14:xfrm>
          </p:contentPart>
        </mc:Choice>
        <mc:Fallback xmlns="">
          <p:pic>
            <p:nvPicPr>
              <p:cNvPr id="176" name="墨迹 175"/>
            </p:nvPicPr>
            <p:blipFill>
              <a:blip/>
            </p:blipFill>
            <p:spPr>
              <a:xfrm>
                <a:off x="6267174" y="182217"/>
                <a:ext cx="240195" cy="176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177" name="墨迹 176"/>
              <p14:cNvContentPartPr/>
              <p14:nvPr/>
            </p14:nvContentPartPr>
            <p14:xfrm>
              <a:off x="6532217" y="82826"/>
              <a:ext cx="124239" cy="254000"/>
            </p14:xfrm>
          </p:contentPart>
        </mc:Choice>
        <mc:Fallback xmlns="">
          <p:pic>
            <p:nvPicPr>
              <p:cNvPr id="177" name="墨迹 176"/>
            </p:nvPicPr>
            <p:blipFill>
              <a:blip/>
            </p:blipFill>
            <p:spPr>
              <a:xfrm>
                <a:off x="6532217" y="82826"/>
                <a:ext cx="124239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178" name="墨迹 177"/>
              <p14:cNvContentPartPr/>
              <p14:nvPr/>
            </p14:nvContentPartPr>
            <p14:xfrm>
              <a:off x="6659217" y="198782"/>
              <a:ext cx="323021" cy="132522"/>
            </p14:xfrm>
          </p:contentPart>
        </mc:Choice>
        <mc:Fallback xmlns="">
          <p:pic>
            <p:nvPicPr>
              <p:cNvPr id="178" name="墨迹 177"/>
            </p:nvPicPr>
            <p:blipFill>
              <a:blip/>
            </p:blipFill>
            <p:spPr>
              <a:xfrm>
                <a:off x="6659217" y="198782"/>
                <a:ext cx="323021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179" name="墨迹 178"/>
              <p14:cNvContentPartPr/>
              <p14:nvPr/>
            </p14:nvContentPartPr>
            <p14:xfrm>
              <a:off x="7741478" y="461065"/>
              <a:ext cx="209826" cy="63500"/>
            </p14:xfrm>
          </p:contentPart>
        </mc:Choice>
        <mc:Fallback xmlns="">
          <p:pic>
            <p:nvPicPr>
              <p:cNvPr id="179" name="墨迹 178"/>
            </p:nvPicPr>
            <p:blipFill>
              <a:blip/>
            </p:blipFill>
            <p:spPr>
              <a:xfrm>
                <a:off x="7741478" y="461065"/>
                <a:ext cx="209826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180" name="墨迹 179"/>
              <p14:cNvContentPartPr/>
              <p14:nvPr/>
            </p14:nvContentPartPr>
            <p14:xfrm>
              <a:off x="7851913" y="408608"/>
              <a:ext cx="22087" cy="254000"/>
            </p14:xfrm>
          </p:contentPart>
        </mc:Choice>
        <mc:Fallback xmlns="">
          <p:pic>
            <p:nvPicPr>
              <p:cNvPr id="180" name="墨迹 179"/>
            </p:nvPicPr>
            <p:blipFill>
              <a:blip/>
            </p:blipFill>
            <p:spPr>
              <a:xfrm>
                <a:off x="7851913" y="408608"/>
                <a:ext cx="22087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181" name="墨迹 180"/>
              <p14:cNvContentPartPr/>
              <p14:nvPr/>
            </p14:nvContentPartPr>
            <p14:xfrm>
              <a:off x="8105913" y="403086"/>
              <a:ext cx="168413" cy="226392"/>
            </p14:xfrm>
          </p:contentPart>
        </mc:Choice>
        <mc:Fallback xmlns="">
          <p:pic>
            <p:nvPicPr>
              <p:cNvPr id="181" name="墨迹 180"/>
            </p:nvPicPr>
            <p:blipFill>
              <a:blip/>
            </p:blipFill>
            <p:spPr>
              <a:xfrm>
                <a:off x="8105913" y="403086"/>
                <a:ext cx="168413" cy="226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182" name="墨迹 181"/>
              <p14:cNvContentPartPr/>
              <p14:nvPr/>
            </p14:nvContentPartPr>
            <p14:xfrm>
              <a:off x="8362674" y="593586"/>
              <a:ext cx="13804" cy="8283"/>
            </p14:xfrm>
          </p:contentPart>
        </mc:Choice>
        <mc:Fallback xmlns="">
          <p:pic>
            <p:nvPicPr>
              <p:cNvPr id="182" name="墨迹 181"/>
            </p:nvPicPr>
            <p:blipFill>
              <a:blip/>
            </p:blipFill>
            <p:spPr>
              <a:xfrm>
                <a:off x="8362674" y="593586"/>
                <a:ext cx="13804" cy="8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183" name="墨迹 182"/>
              <p14:cNvContentPartPr/>
              <p14:nvPr/>
            </p14:nvContentPartPr>
            <p14:xfrm>
              <a:off x="9309651" y="1330739"/>
              <a:ext cx="16566" cy="237434"/>
            </p14:xfrm>
          </p:contentPart>
        </mc:Choice>
        <mc:Fallback xmlns="">
          <p:pic>
            <p:nvPicPr>
              <p:cNvPr id="183" name="墨迹 182"/>
            </p:nvPicPr>
            <p:blipFill>
              <a:blip/>
            </p:blipFill>
            <p:spPr>
              <a:xfrm>
                <a:off x="9309651" y="1330739"/>
                <a:ext cx="16566" cy="2374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184" name="墨迹 183"/>
              <p14:cNvContentPartPr/>
              <p14:nvPr/>
            </p14:nvContentPartPr>
            <p14:xfrm>
              <a:off x="9359348" y="1314173"/>
              <a:ext cx="71783" cy="226392"/>
            </p14:xfrm>
          </p:contentPart>
        </mc:Choice>
        <mc:Fallback xmlns="">
          <p:pic>
            <p:nvPicPr>
              <p:cNvPr id="184" name="墨迹 183"/>
            </p:nvPicPr>
            <p:blipFill>
              <a:blip/>
            </p:blipFill>
            <p:spPr>
              <a:xfrm>
                <a:off x="9359348" y="1314173"/>
                <a:ext cx="71783" cy="226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185" name="墨迹 184"/>
              <p14:cNvContentPartPr/>
              <p14:nvPr/>
            </p14:nvContentPartPr>
            <p14:xfrm>
              <a:off x="9304130" y="1397000"/>
              <a:ext cx="71783" cy="5521"/>
            </p14:xfrm>
          </p:contentPart>
        </mc:Choice>
        <mc:Fallback xmlns="">
          <p:pic>
            <p:nvPicPr>
              <p:cNvPr id="185" name="墨迹 184"/>
            </p:nvPicPr>
            <p:blipFill>
              <a:blip/>
            </p:blipFill>
            <p:spPr>
              <a:xfrm>
                <a:off x="9304130" y="1397000"/>
                <a:ext cx="71783" cy="5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186" name="墨迹 185"/>
              <p14:cNvContentPartPr/>
              <p14:nvPr/>
            </p14:nvContentPartPr>
            <p14:xfrm>
              <a:off x="9331739" y="1477065"/>
              <a:ext cx="57978" cy="35891"/>
            </p14:xfrm>
          </p:contentPart>
        </mc:Choice>
        <mc:Fallback xmlns="">
          <p:pic>
            <p:nvPicPr>
              <p:cNvPr id="186" name="墨迹 185"/>
            </p:nvPicPr>
            <p:blipFill>
              <a:blip/>
            </p:blipFill>
            <p:spPr>
              <a:xfrm>
                <a:off x="9331739" y="1477065"/>
                <a:ext cx="57978" cy="35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187" name="墨迹 186"/>
              <p14:cNvContentPartPr/>
              <p14:nvPr/>
            </p14:nvContentPartPr>
            <p14:xfrm>
              <a:off x="9464260" y="1126434"/>
              <a:ext cx="132522" cy="485913"/>
            </p14:xfrm>
          </p:contentPart>
        </mc:Choice>
        <mc:Fallback xmlns="">
          <p:pic>
            <p:nvPicPr>
              <p:cNvPr id="187" name="墨迹 186"/>
            </p:nvPicPr>
            <p:blipFill>
              <a:blip/>
            </p:blipFill>
            <p:spPr>
              <a:xfrm>
                <a:off x="9464260" y="1126434"/>
                <a:ext cx="132522" cy="485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88" name="墨迹 187"/>
              <p14:cNvContentPartPr/>
              <p14:nvPr/>
            </p14:nvContentPartPr>
            <p14:xfrm>
              <a:off x="9552608" y="1457739"/>
              <a:ext cx="149087" cy="99391"/>
            </p14:xfrm>
          </p:contentPart>
        </mc:Choice>
        <mc:Fallback xmlns="">
          <p:pic>
            <p:nvPicPr>
              <p:cNvPr id="188" name="墨迹 187"/>
            </p:nvPicPr>
            <p:blipFill>
              <a:blip/>
            </p:blipFill>
            <p:spPr>
              <a:xfrm>
                <a:off x="9552608" y="1457739"/>
                <a:ext cx="149087" cy="99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189" name="墨迹 188"/>
              <p14:cNvContentPartPr/>
              <p14:nvPr/>
            </p14:nvContentPartPr>
            <p14:xfrm>
              <a:off x="9812130" y="1358347"/>
              <a:ext cx="19326" cy="127000"/>
            </p14:xfrm>
          </p:contentPart>
        </mc:Choice>
        <mc:Fallback xmlns="">
          <p:pic>
            <p:nvPicPr>
              <p:cNvPr id="189" name="墨迹 188"/>
            </p:nvPicPr>
            <p:blipFill>
              <a:blip/>
            </p:blipFill>
            <p:spPr>
              <a:xfrm>
                <a:off x="9812130" y="1358347"/>
                <a:ext cx="19326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90" name="墨迹 189"/>
              <p14:cNvContentPartPr/>
              <p14:nvPr/>
            </p14:nvContentPartPr>
            <p14:xfrm>
              <a:off x="9861825" y="1391478"/>
              <a:ext cx="33131" cy="19326"/>
            </p14:xfrm>
          </p:contentPart>
        </mc:Choice>
        <mc:Fallback xmlns="">
          <p:pic>
            <p:nvPicPr>
              <p:cNvPr id="190" name="墨迹 189"/>
            </p:nvPicPr>
            <p:blipFill>
              <a:blip/>
            </p:blipFill>
            <p:spPr>
              <a:xfrm>
                <a:off x="9861825" y="1391478"/>
                <a:ext cx="33131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191" name="墨迹 190"/>
              <p14:cNvContentPartPr/>
              <p14:nvPr/>
            </p14:nvContentPartPr>
            <p14:xfrm>
              <a:off x="9756913" y="1501912"/>
              <a:ext cx="182217" cy="33131"/>
            </p14:xfrm>
          </p:contentPart>
        </mc:Choice>
        <mc:Fallback xmlns="">
          <p:pic>
            <p:nvPicPr>
              <p:cNvPr id="191" name="墨迹 190"/>
            </p:nvPicPr>
            <p:blipFill>
              <a:blip/>
            </p:blipFill>
            <p:spPr>
              <a:xfrm>
                <a:off x="9756913" y="1501912"/>
                <a:ext cx="182217" cy="33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92" name="墨迹 191"/>
              <p14:cNvContentPartPr/>
              <p14:nvPr/>
            </p14:nvContentPartPr>
            <p14:xfrm>
              <a:off x="10088217" y="1352826"/>
              <a:ext cx="38651" cy="154608"/>
            </p14:xfrm>
          </p:contentPart>
        </mc:Choice>
        <mc:Fallback xmlns="">
          <p:pic>
            <p:nvPicPr>
              <p:cNvPr id="192" name="墨迹 191"/>
            </p:nvPicPr>
            <p:blipFill>
              <a:blip/>
            </p:blipFill>
            <p:spPr>
              <a:xfrm>
                <a:off x="10088217" y="1352826"/>
                <a:ext cx="38651" cy="154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93" name="墨迹 192"/>
              <p14:cNvContentPartPr/>
              <p14:nvPr/>
            </p14:nvContentPartPr>
            <p14:xfrm>
              <a:off x="10215217" y="1358347"/>
              <a:ext cx="171174" cy="115957"/>
            </p14:xfrm>
          </p:contentPart>
        </mc:Choice>
        <mc:Fallback xmlns="">
          <p:pic>
            <p:nvPicPr>
              <p:cNvPr id="193" name="墨迹 192"/>
            </p:nvPicPr>
            <p:blipFill>
              <a:blip/>
            </p:blipFill>
            <p:spPr>
              <a:xfrm>
                <a:off x="10215217" y="1358347"/>
                <a:ext cx="171174" cy="115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94" name="墨迹 193"/>
              <p14:cNvContentPartPr/>
              <p14:nvPr/>
            </p14:nvContentPartPr>
            <p14:xfrm>
              <a:off x="10529956" y="1143000"/>
              <a:ext cx="13804" cy="138043"/>
            </p14:xfrm>
          </p:contentPart>
        </mc:Choice>
        <mc:Fallback xmlns="">
          <p:pic>
            <p:nvPicPr>
              <p:cNvPr id="194" name="墨迹 193"/>
            </p:nvPicPr>
            <p:blipFill>
              <a:blip/>
            </p:blipFill>
            <p:spPr>
              <a:xfrm>
                <a:off x="10529956" y="1143000"/>
                <a:ext cx="13804" cy="138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95" name="墨迹 194"/>
              <p14:cNvContentPartPr/>
              <p14:nvPr/>
            </p14:nvContentPartPr>
            <p14:xfrm>
              <a:off x="10574130" y="1176130"/>
              <a:ext cx="49696" cy="8283"/>
            </p14:xfrm>
          </p:contentPart>
        </mc:Choice>
        <mc:Fallback xmlns="">
          <p:pic>
            <p:nvPicPr>
              <p:cNvPr id="195" name="墨迹 194"/>
            </p:nvPicPr>
            <p:blipFill>
              <a:blip/>
            </p:blipFill>
            <p:spPr>
              <a:xfrm>
                <a:off x="10574130" y="1176130"/>
                <a:ext cx="49696" cy="8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96" name="墨迹 195"/>
              <p14:cNvContentPartPr/>
              <p14:nvPr/>
            </p14:nvContentPartPr>
            <p14:xfrm>
              <a:off x="10436087" y="1275521"/>
              <a:ext cx="55218" cy="149087"/>
            </p14:xfrm>
          </p:contentPart>
        </mc:Choice>
        <mc:Fallback xmlns="">
          <p:pic>
            <p:nvPicPr>
              <p:cNvPr id="196" name="墨迹 195"/>
            </p:nvPicPr>
            <p:blipFill>
              <a:blip/>
            </p:blipFill>
            <p:spPr>
              <a:xfrm>
                <a:off x="10436087" y="1275521"/>
                <a:ext cx="55218" cy="149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97" name="墨迹 196"/>
              <p14:cNvContentPartPr/>
              <p14:nvPr/>
            </p14:nvContentPartPr>
            <p14:xfrm>
              <a:off x="10469217" y="1308652"/>
              <a:ext cx="110434" cy="115956"/>
            </p14:xfrm>
          </p:contentPart>
        </mc:Choice>
        <mc:Fallback xmlns="">
          <p:pic>
            <p:nvPicPr>
              <p:cNvPr id="197" name="墨迹 196"/>
            </p:nvPicPr>
            <p:blipFill>
              <a:blip/>
            </p:blipFill>
            <p:spPr>
              <a:xfrm>
                <a:off x="10469217" y="1308652"/>
                <a:ext cx="110434" cy="115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98" name="墨迹 197"/>
              <p14:cNvContentPartPr/>
              <p14:nvPr/>
            </p14:nvContentPartPr>
            <p14:xfrm>
              <a:off x="10391913" y="1452217"/>
              <a:ext cx="11043" cy="71783"/>
            </p14:xfrm>
          </p:contentPart>
        </mc:Choice>
        <mc:Fallback xmlns="">
          <p:pic>
            <p:nvPicPr>
              <p:cNvPr id="198" name="墨迹 197"/>
            </p:nvPicPr>
            <p:blipFill>
              <a:blip/>
            </p:blipFill>
            <p:spPr>
              <a:xfrm>
                <a:off x="10391913" y="1452217"/>
                <a:ext cx="11043" cy="71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99" name="墨迹 198"/>
              <p14:cNvContentPartPr/>
              <p14:nvPr/>
            </p14:nvContentPartPr>
            <p14:xfrm>
              <a:off x="10469217" y="1430130"/>
              <a:ext cx="46934" cy="88348"/>
            </p14:xfrm>
          </p:contentPart>
        </mc:Choice>
        <mc:Fallback xmlns="">
          <p:pic>
            <p:nvPicPr>
              <p:cNvPr id="199" name="墨迹 198"/>
            </p:nvPicPr>
            <p:blipFill>
              <a:blip/>
            </p:blipFill>
            <p:spPr>
              <a:xfrm>
                <a:off x="10469217" y="1430130"/>
                <a:ext cx="46934" cy="88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200" name="墨迹 199"/>
              <p14:cNvContentPartPr/>
              <p14:nvPr/>
            </p14:nvContentPartPr>
            <p14:xfrm>
              <a:off x="10552043" y="1452217"/>
              <a:ext cx="99391" cy="69022"/>
            </p14:xfrm>
          </p:contentPart>
        </mc:Choice>
        <mc:Fallback xmlns="">
          <p:pic>
            <p:nvPicPr>
              <p:cNvPr id="200" name="墨迹 199"/>
            </p:nvPicPr>
            <p:blipFill>
              <a:blip/>
            </p:blipFill>
            <p:spPr>
              <a:xfrm>
                <a:off x="10552043" y="1452217"/>
                <a:ext cx="99391" cy="69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201" name="墨迹 200"/>
              <p14:cNvContentPartPr/>
              <p14:nvPr/>
            </p14:nvContentPartPr>
            <p14:xfrm>
              <a:off x="10803282" y="1247913"/>
              <a:ext cx="91109" cy="11043"/>
            </p14:xfrm>
          </p:contentPart>
        </mc:Choice>
        <mc:Fallback xmlns="">
          <p:pic>
            <p:nvPicPr>
              <p:cNvPr id="201" name="墨迹 200"/>
            </p:nvPicPr>
            <p:blipFill>
              <a:blip/>
            </p:blipFill>
            <p:spPr>
              <a:xfrm>
                <a:off x="10803282" y="1247913"/>
                <a:ext cx="91109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202" name="墨迹 201"/>
              <p14:cNvContentPartPr/>
              <p14:nvPr/>
            </p14:nvContentPartPr>
            <p14:xfrm>
              <a:off x="10723217" y="1347304"/>
              <a:ext cx="237434" cy="77304"/>
            </p14:xfrm>
          </p:contentPart>
        </mc:Choice>
        <mc:Fallback xmlns="">
          <p:pic>
            <p:nvPicPr>
              <p:cNvPr id="202" name="墨迹 201"/>
            </p:nvPicPr>
            <p:blipFill>
              <a:blip/>
            </p:blipFill>
            <p:spPr>
              <a:xfrm>
                <a:off x="10723217" y="1347304"/>
                <a:ext cx="237434" cy="77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203" name="墨迹 202"/>
              <p14:cNvContentPartPr/>
              <p14:nvPr/>
            </p14:nvContentPartPr>
            <p14:xfrm>
              <a:off x="10800521" y="1319695"/>
              <a:ext cx="226391" cy="226392"/>
            </p14:xfrm>
          </p:contentPart>
        </mc:Choice>
        <mc:Fallback xmlns="">
          <p:pic>
            <p:nvPicPr>
              <p:cNvPr id="203" name="墨迹 202"/>
            </p:nvPicPr>
            <p:blipFill>
              <a:blip/>
            </p:blipFill>
            <p:spPr>
              <a:xfrm>
                <a:off x="10800521" y="1319695"/>
                <a:ext cx="226391" cy="226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204" name="墨迹 203"/>
              <p14:cNvContentPartPr/>
              <p14:nvPr/>
            </p14:nvContentPartPr>
            <p14:xfrm>
              <a:off x="10988260" y="1292086"/>
              <a:ext cx="33131" cy="27609"/>
            </p14:xfrm>
          </p:contentPart>
        </mc:Choice>
        <mc:Fallback xmlns="">
          <p:pic>
            <p:nvPicPr>
              <p:cNvPr id="204" name="墨迹 203"/>
            </p:nvPicPr>
            <p:blipFill>
              <a:blip/>
            </p:blipFill>
            <p:spPr>
              <a:xfrm>
                <a:off x="10988260" y="1292086"/>
                <a:ext cx="33131" cy="2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205" name="墨迹 204"/>
              <p14:cNvContentPartPr/>
              <p14:nvPr/>
            </p14:nvContentPartPr>
            <p14:xfrm>
              <a:off x="11093173" y="1336260"/>
              <a:ext cx="33130" cy="187740"/>
            </p14:xfrm>
          </p:contentPart>
        </mc:Choice>
        <mc:Fallback xmlns="">
          <p:pic>
            <p:nvPicPr>
              <p:cNvPr id="205" name="墨迹 204"/>
            </p:nvPicPr>
            <p:blipFill>
              <a:blip/>
            </p:blipFill>
            <p:spPr>
              <a:xfrm>
                <a:off x="11093173" y="1336260"/>
                <a:ext cx="33130" cy="187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206" name="墨迹 205"/>
              <p14:cNvContentPartPr/>
              <p14:nvPr/>
            </p14:nvContentPartPr>
            <p14:xfrm>
              <a:off x="11159434" y="1347304"/>
              <a:ext cx="44173" cy="176696"/>
            </p14:xfrm>
          </p:contentPart>
        </mc:Choice>
        <mc:Fallback xmlns="">
          <p:pic>
            <p:nvPicPr>
              <p:cNvPr id="206" name="墨迹 205"/>
            </p:nvPicPr>
            <p:blipFill>
              <a:blip/>
            </p:blipFill>
            <p:spPr>
              <a:xfrm>
                <a:off x="11159434" y="1347304"/>
                <a:ext cx="44173" cy="176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207" name="墨迹 206"/>
              <p14:cNvContentPartPr/>
              <p14:nvPr/>
            </p14:nvContentPartPr>
            <p14:xfrm>
              <a:off x="11131826" y="1385956"/>
              <a:ext cx="41413" cy="30370"/>
            </p14:xfrm>
          </p:contentPart>
        </mc:Choice>
        <mc:Fallback xmlns="">
          <p:pic>
            <p:nvPicPr>
              <p:cNvPr id="207" name="墨迹 206"/>
            </p:nvPicPr>
            <p:blipFill>
              <a:blip/>
            </p:blipFill>
            <p:spPr>
              <a:xfrm>
                <a:off x="11131826" y="1385956"/>
                <a:ext cx="41413" cy="30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208" name="墨迹 207"/>
              <p14:cNvContentPartPr/>
              <p14:nvPr/>
            </p14:nvContentPartPr>
            <p14:xfrm>
              <a:off x="11126303" y="1446695"/>
              <a:ext cx="35891" cy="8283"/>
            </p14:xfrm>
          </p:contentPart>
        </mc:Choice>
        <mc:Fallback xmlns="">
          <p:pic>
            <p:nvPicPr>
              <p:cNvPr id="208" name="墨迹 207"/>
            </p:nvPicPr>
            <p:blipFill>
              <a:blip/>
            </p:blipFill>
            <p:spPr>
              <a:xfrm>
                <a:off x="11126303" y="1446695"/>
                <a:ext cx="35891" cy="8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209" name="墨迹 208"/>
              <p14:cNvContentPartPr/>
              <p14:nvPr/>
            </p14:nvContentPartPr>
            <p14:xfrm>
              <a:off x="11137348" y="1501912"/>
              <a:ext cx="44173" cy="33131"/>
            </p14:xfrm>
          </p:contentPart>
        </mc:Choice>
        <mc:Fallback xmlns="">
          <p:pic>
            <p:nvPicPr>
              <p:cNvPr id="209" name="墨迹 208"/>
            </p:nvPicPr>
            <p:blipFill>
              <a:blip/>
            </p:blipFill>
            <p:spPr>
              <a:xfrm>
                <a:off x="11137348" y="1501912"/>
                <a:ext cx="44173" cy="33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210" name="墨迹 209"/>
              <p14:cNvContentPartPr/>
              <p14:nvPr/>
            </p14:nvContentPartPr>
            <p14:xfrm>
              <a:off x="11336130" y="1225826"/>
              <a:ext cx="49696" cy="33130"/>
            </p14:xfrm>
          </p:contentPart>
        </mc:Choice>
        <mc:Fallback xmlns="">
          <p:pic>
            <p:nvPicPr>
              <p:cNvPr id="210" name="墨迹 209"/>
            </p:nvPicPr>
            <p:blipFill>
              <a:blip/>
            </p:blipFill>
            <p:spPr>
              <a:xfrm>
                <a:off x="11336130" y="1225826"/>
                <a:ext cx="49696" cy="33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211" name="墨迹 210"/>
              <p14:cNvContentPartPr/>
              <p14:nvPr/>
            </p14:nvContentPartPr>
            <p14:xfrm>
              <a:off x="11258826" y="1297608"/>
              <a:ext cx="77304" cy="24848"/>
            </p14:xfrm>
          </p:contentPart>
        </mc:Choice>
        <mc:Fallback xmlns="">
          <p:pic>
            <p:nvPicPr>
              <p:cNvPr id="211" name="墨迹 210"/>
            </p:nvPicPr>
            <p:blipFill>
              <a:blip/>
            </p:blipFill>
            <p:spPr>
              <a:xfrm>
                <a:off x="11258826" y="1297608"/>
                <a:ext cx="77304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212" name="墨迹 211"/>
              <p14:cNvContentPartPr/>
              <p14:nvPr/>
            </p14:nvContentPartPr>
            <p14:xfrm>
              <a:off x="11242260" y="1347304"/>
              <a:ext cx="160131" cy="127000"/>
            </p14:xfrm>
          </p:contentPart>
        </mc:Choice>
        <mc:Fallback xmlns="">
          <p:pic>
            <p:nvPicPr>
              <p:cNvPr id="212" name="墨迹 211"/>
            </p:nvPicPr>
            <p:blipFill>
              <a:blip/>
            </p:blipFill>
            <p:spPr>
              <a:xfrm>
                <a:off x="11242260" y="1347304"/>
                <a:ext cx="160131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213" name="墨迹 212"/>
              <p14:cNvContentPartPr/>
              <p14:nvPr/>
            </p14:nvContentPartPr>
            <p14:xfrm>
              <a:off x="11330608" y="1341782"/>
              <a:ext cx="60740" cy="198783"/>
            </p14:xfrm>
          </p:contentPart>
        </mc:Choice>
        <mc:Fallback xmlns="">
          <p:pic>
            <p:nvPicPr>
              <p:cNvPr id="213" name="墨迹 212"/>
            </p:nvPicPr>
            <p:blipFill>
              <a:blip/>
            </p:blipFill>
            <p:spPr>
              <a:xfrm>
                <a:off x="11330608" y="1341782"/>
                <a:ext cx="60740" cy="198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214" name="墨迹 213"/>
              <p14:cNvContentPartPr/>
              <p14:nvPr/>
            </p14:nvContentPartPr>
            <p14:xfrm>
              <a:off x="11540434" y="1170608"/>
              <a:ext cx="24848" cy="74544"/>
            </p14:xfrm>
          </p:contentPart>
        </mc:Choice>
        <mc:Fallback xmlns="">
          <p:pic>
            <p:nvPicPr>
              <p:cNvPr id="214" name="墨迹 213"/>
            </p:nvPicPr>
            <p:blipFill>
              <a:blip/>
            </p:blipFill>
            <p:spPr>
              <a:xfrm>
                <a:off x="11540434" y="1170608"/>
                <a:ext cx="24848" cy="745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215" name="墨迹 214"/>
              <p14:cNvContentPartPr/>
              <p14:nvPr/>
            </p14:nvContentPartPr>
            <p14:xfrm>
              <a:off x="11617739" y="1176130"/>
              <a:ext cx="19326" cy="52456"/>
            </p14:xfrm>
          </p:contentPart>
        </mc:Choice>
        <mc:Fallback xmlns="">
          <p:pic>
            <p:nvPicPr>
              <p:cNvPr id="215" name="墨迹 214"/>
            </p:nvPicPr>
            <p:blipFill>
              <a:blip/>
            </p:blipFill>
            <p:spPr>
              <a:xfrm>
                <a:off x="11617739" y="1176130"/>
                <a:ext cx="19326" cy="524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216" name="墨迹 215"/>
              <p14:cNvContentPartPr/>
              <p14:nvPr/>
            </p14:nvContentPartPr>
            <p14:xfrm>
              <a:off x="11576326" y="1181652"/>
              <a:ext cx="151848" cy="107674"/>
            </p14:xfrm>
          </p:contentPart>
        </mc:Choice>
        <mc:Fallback xmlns="">
          <p:pic>
            <p:nvPicPr>
              <p:cNvPr id="216" name="墨迹 215"/>
            </p:nvPicPr>
            <p:blipFill>
              <a:blip/>
            </p:blipFill>
            <p:spPr>
              <a:xfrm>
                <a:off x="11576326" y="1181652"/>
                <a:ext cx="151848" cy="1076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217" name="墨迹 216"/>
              <p14:cNvContentPartPr/>
              <p14:nvPr/>
            </p14:nvContentPartPr>
            <p14:xfrm>
              <a:off x="11507303" y="1275521"/>
              <a:ext cx="160131" cy="336826"/>
            </p14:xfrm>
          </p:contentPart>
        </mc:Choice>
        <mc:Fallback xmlns="">
          <p:pic>
            <p:nvPicPr>
              <p:cNvPr id="217" name="墨迹 216"/>
            </p:nvPicPr>
            <p:blipFill>
              <a:blip/>
            </p:blipFill>
            <p:spPr>
              <a:xfrm>
                <a:off x="11507303" y="1275521"/>
                <a:ext cx="160131" cy="336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218" name="墨迹 217"/>
              <p14:cNvContentPartPr/>
              <p14:nvPr/>
            </p14:nvContentPartPr>
            <p14:xfrm>
              <a:off x="11617739" y="1427369"/>
              <a:ext cx="209826" cy="157370"/>
            </p14:xfrm>
          </p:contentPart>
        </mc:Choice>
        <mc:Fallback xmlns="">
          <p:pic>
            <p:nvPicPr>
              <p:cNvPr id="218" name="墨迹 217"/>
            </p:nvPicPr>
            <p:blipFill>
              <a:blip/>
            </p:blipFill>
            <p:spPr>
              <a:xfrm>
                <a:off x="11617739" y="1427369"/>
                <a:ext cx="209826" cy="157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219" name="墨迹 218"/>
              <p14:cNvContentPartPr/>
              <p14:nvPr/>
            </p14:nvContentPartPr>
            <p14:xfrm>
              <a:off x="6145695" y="1374912"/>
              <a:ext cx="22087" cy="270566"/>
            </p14:xfrm>
          </p:contentPart>
        </mc:Choice>
        <mc:Fallback xmlns="">
          <p:pic>
            <p:nvPicPr>
              <p:cNvPr id="219" name="墨迹 218"/>
            </p:nvPicPr>
            <p:blipFill>
              <a:blip/>
            </p:blipFill>
            <p:spPr>
              <a:xfrm>
                <a:off x="6145695" y="1374912"/>
                <a:ext cx="22087" cy="270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220" name="墨迹 219"/>
              <p14:cNvContentPartPr/>
              <p14:nvPr/>
            </p14:nvContentPartPr>
            <p14:xfrm>
              <a:off x="6206434" y="1397000"/>
              <a:ext cx="71783" cy="187739"/>
            </p14:xfrm>
          </p:contentPart>
        </mc:Choice>
        <mc:Fallback xmlns="">
          <p:pic>
            <p:nvPicPr>
              <p:cNvPr id="220" name="墨迹 219"/>
            </p:nvPicPr>
            <p:blipFill>
              <a:blip/>
            </p:blipFill>
            <p:spPr>
              <a:xfrm>
                <a:off x="6206434" y="1397000"/>
                <a:ext cx="71783" cy="187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221" name="墨迹 220"/>
              <p14:cNvContentPartPr/>
              <p14:nvPr/>
            </p14:nvContentPartPr>
            <p14:xfrm>
              <a:off x="6162260" y="1474304"/>
              <a:ext cx="69022" cy="11043"/>
            </p14:xfrm>
          </p:contentPart>
        </mc:Choice>
        <mc:Fallback xmlns="">
          <p:pic>
            <p:nvPicPr>
              <p:cNvPr id="221" name="墨迹 220"/>
            </p:nvPicPr>
            <p:blipFill>
              <a:blip/>
            </p:blipFill>
            <p:spPr>
              <a:xfrm>
                <a:off x="6162260" y="1474304"/>
                <a:ext cx="69022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222" name="墨迹 221"/>
              <p14:cNvContentPartPr/>
              <p14:nvPr/>
            </p14:nvContentPartPr>
            <p14:xfrm>
              <a:off x="6206434" y="1504673"/>
              <a:ext cx="66261" cy="63500"/>
            </p14:xfrm>
          </p:contentPart>
        </mc:Choice>
        <mc:Fallback xmlns="">
          <p:pic>
            <p:nvPicPr>
              <p:cNvPr id="222" name="墨迹 221"/>
            </p:nvPicPr>
            <p:blipFill>
              <a:blip/>
            </p:blipFill>
            <p:spPr>
              <a:xfrm>
                <a:off x="6206434" y="1504673"/>
                <a:ext cx="66261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223" name="墨迹 222"/>
              <p14:cNvContentPartPr/>
              <p14:nvPr/>
            </p14:nvContentPartPr>
            <p14:xfrm>
              <a:off x="6311348" y="1231347"/>
              <a:ext cx="115956" cy="397566"/>
            </p14:xfrm>
          </p:contentPart>
        </mc:Choice>
        <mc:Fallback xmlns="">
          <p:pic>
            <p:nvPicPr>
              <p:cNvPr id="223" name="墨迹 222"/>
            </p:nvPicPr>
            <p:blipFill>
              <a:blip/>
            </p:blipFill>
            <p:spPr>
              <a:xfrm>
                <a:off x="6311348" y="1231347"/>
                <a:ext cx="115956" cy="397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224" name="墨迹 223"/>
              <p14:cNvContentPartPr/>
              <p14:nvPr/>
            </p14:nvContentPartPr>
            <p14:xfrm>
              <a:off x="6405217" y="1504673"/>
              <a:ext cx="138043" cy="74544"/>
            </p14:xfrm>
          </p:contentPart>
        </mc:Choice>
        <mc:Fallback xmlns="">
          <p:pic>
            <p:nvPicPr>
              <p:cNvPr id="224" name="墨迹 223"/>
            </p:nvPicPr>
            <p:blipFill>
              <a:blip/>
            </p:blipFill>
            <p:spPr>
              <a:xfrm>
                <a:off x="6405217" y="1504673"/>
                <a:ext cx="138043" cy="745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225" name="墨迹 224"/>
              <p14:cNvContentPartPr/>
              <p14:nvPr/>
            </p14:nvContentPartPr>
            <p14:xfrm>
              <a:off x="6314108" y="1253434"/>
              <a:ext cx="52457" cy="57979"/>
            </p14:xfrm>
          </p:contentPart>
        </mc:Choice>
        <mc:Fallback xmlns="">
          <p:pic>
            <p:nvPicPr>
              <p:cNvPr id="225" name="墨迹 224"/>
            </p:nvPicPr>
            <p:blipFill>
              <a:blip/>
            </p:blipFill>
            <p:spPr>
              <a:xfrm>
                <a:off x="6314108" y="1253434"/>
                <a:ext cx="52457" cy="579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226" name="墨迹 225"/>
              <p14:cNvContentPartPr/>
              <p14:nvPr/>
            </p14:nvContentPartPr>
            <p14:xfrm>
              <a:off x="6747565" y="1385956"/>
              <a:ext cx="11043" cy="154609"/>
            </p14:xfrm>
          </p:contentPart>
        </mc:Choice>
        <mc:Fallback xmlns="">
          <p:pic>
            <p:nvPicPr>
              <p:cNvPr id="226" name="墨迹 225"/>
            </p:nvPicPr>
            <p:blipFill>
              <a:blip/>
            </p:blipFill>
            <p:spPr>
              <a:xfrm>
                <a:off x="6747565" y="1385956"/>
                <a:ext cx="11043" cy="154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227" name="墨迹 226"/>
              <p14:cNvContentPartPr/>
              <p14:nvPr/>
            </p14:nvContentPartPr>
            <p14:xfrm>
              <a:off x="6775174" y="1430130"/>
              <a:ext cx="49695" cy="19326"/>
            </p14:xfrm>
          </p:contentPart>
        </mc:Choice>
        <mc:Fallback xmlns="">
          <p:pic>
            <p:nvPicPr>
              <p:cNvPr id="227" name="墨迹 226"/>
            </p:nvPicPr>
            <p:blipFill>
              <a:blip/>
            </p:blipFill>
            <p:spPr>
              <a:xfrm>
                <a:off x="6775174" y="1430130"/>
                <a:ext cx="49695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228" name="墨迹 227"/>
              <p14:cNvContentPartPr/>
              <p14:nvPr/>
            </p14:nvContentPartPr>
            <p14:xfrm>
              <a:off x="6653695" y="1529521"/>
              <a:ext cx="196022" cy="33131"/>
            </p14:xfrm>
          </p:contentPart>
        </mc:Choice>
        <mc:Fallback xmlns="">
          <p:pic>
            <p:nvPicPr>
              <p:cNvPr id="228" name="墨迹 227"/>
            </p:nvPicPr>
            <p:blipFill>
              <a:blip/>
            </p:blipFill>
            <p:spPr>
              <a:xfrm>
                <a:off x="6653695" y="1529521"/>
                <a:ext cx="196022" cy="33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229" name="墨迹 228"/>
              <p14:cNvContentPartPr/>
              <p14:nvPr/>
            </p14:nvContentPartPr>
            <p14:xfrm>
              <a:off x="6918739" y="1419087"/>
              <a:ext cx="27609" cy="110434"/>
            </p14:xfrm>
          </p:contentPart>
        </mc:Choice>
        <mc:Fallback xmlns="">
          <p:pic>
            <p:nvPicPr>
              <p:cNvPr id="229" name="墨迹 228"/>
            </p:nvPicPr>
            <p:blipFill>
              <a:blip/>
            </p:blipFill>
            <p:spPr>
              <a:xfrm>
                <a:off x="6918739" y="1419087"/>
                <a:ext cx="27609" cy="1104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230" name="墨迹 229"/>
              <p14:cNvContentPartPr/>
              <p14:nvPr/>
            </p14:nvContentPartPr>
            <p14:xfrm>
              <a:off x="7018130" y="1408043"/>
              <a:ext cx="96630" cy="121478"/>
            </p14:xfrm>
          </p:contentPart>
        </mc:Choice>
        <mc:Fallback xmlns="">
          <p:pic>
            <p:nvPicPr>
              <p:cNvPr id="230" name="墨迹 229"/>
            </p:nvPicPr>
            <p:blipFill>
              <a:blip/>
            </p:blipFill>
            <p:spPr>
              <a:xfrm>
                <a:off x="7018130" y="1408043"/>
                <a:ext cx="96630" cy="121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231" name="墨迹 230"/>
              <p14:cNvContentPartPr/>
              <p14:nvPr/>
            </p14:nvContentPartPr>
            <p14:xfrm>
              <a:off x="7288695" y="1225826"/>
              <a:ext cx="30370" cy="132521"/>
            </p14:xfrm>
          </p:contentPart>
        </mc:Choice>
        <mc:Fallback xmlns="">
          <p:pic>
            <p:nvPicPr>
              <p:cNvPr id="231" name="墨迹 230"/>
            </p:nvPicPr>
            <p:blipFill>
              <a:blip/>
            </p:blipFill>
            <p:spPr>
              <a:xfrm>
                <a:off x="7288695" y="1225826"/>
                <a:ext cx="30370" cy="132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232" name="墨迹 231"/>
              <p14:cNvContentPartPr/>
              <p14:nvPr/>
            </p14:nvContentPartPr>
            <p14:xfrm>
              <a:off x="7327348" y="1236869"/>
              <a:ext cx="55217" cy="2761"/>
            </p14:xfrm>
          </p:contentPart>
        </mc:Choice>
        <mc:Fallback xmlns="">
          <p:pic>
            <p:nvPicPr>
              <p:cNvPr id="232" name="墨迹 231"/>
            </p:nvPicPr>
            <p:blipFill>
              <a:blip/>
            </p:blipFill>
            <p:spPr>
              <a:xfrm>
                <a:off x="7327348" y="1236869"/>
                <a:ext cx="55217" cy="2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233" name="墨迹 232"/>
              <p14:cNvContentPartPr/>
              <p14:nvPr/>
            </p14:nvContentPartPr>
            <p14:xfrm>
              <a:off x="7216913" y="1325217"/>
              <a:ext cx="44174" cy="143565"/>
            </p14:xfrm>
          </p:contentPart>
        </mc:Choice>
        <mc:Fallback xmlns="">
          <p:pic>
            <p:nvPicPr>
              <p:cNvPr id="233" name="墨迹 232"/>
            </p:nvPicPr>
            <p:blipFill>
              <a:blip/>
            </p:blipFill>
            <p:spPr>
              <a:xfrm>
                <a:off x="7216913" y="1325217"/>
                <a:ext cx="44174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234" name="墨迹 233"/>
              <p14:cNvContentPartPr/>
              <p14:nvPr/>
            </p14:nvContentPartPr>
            <p14:xfrm>
              <a:off x="7255565" y="1380434"/>
              <a:ext cx="104913" cy="99392"/>
            </p14:xfrm>
          </p:contentPart>
        </mc:Choice>
        <mc:Fallback xmlns="">
          <p:pic>
            <p:nvPicPr>
              <p:cNvPr id="234" name="墨迹 233"/>
            </p:nvPicPr>
            <p:blipFill>
              <a:blip/>
            </p:blipFill>
            <p:spPr>
              <a:xfrm>
                <a:off x="7255565" y="1380434"/>
                <a:ext cx="104913" cy="99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235" name="墨迹 234"/>
              <p14:cNvContentPartPr/>
              <p14:nvPr/>
            </p14:nvContentPartPr>
            <p14:xfrm>
              <a:off x="7178260" y="1529521"/>
              <a:ext cx="11044" cy="77304"/>
            </p14:xfrm>
          </p:contentPart>
        </mc:Choice>
        <mc:Fallback xmlns="">
          <p:pic>
            <p:nvPicPr>
              <p:cNvPr id="235" name="墨迹 234"/>
            </p:nvPicPr>
            <p:blipFill>
              <a:blip/>
            </p:blipFill>
            <p:spPr>
              <a:xfrm>
                <a:off x="7178260" y="1529521"/>
                <a:ext cx="11044" cy="77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236" name="墨迹 235"/>
              <p14:cNvContentPartPr/>
              <p14:nvPr/>
            </p14:nvContentPartPr>
            <p14:xfrm>
              <a:off x="7250043" y="1518478"/>
              <a:ext cx="30370" cy="55217"/>
            </p14:xfrm>
          </p:contentPart>
        </mc:Choice>
        <mc:Fallback xmlns="">
          <p:pic>
            <p:nvPicPr>
              <p:cNvPr id="236" name="墨迹 235"/>
            </p:nvPicPr>
            <p:blipFill>
              <a:blip/>
            </p:blipFill>
            <p:spPr>
              <a:xfrm>
                <a:off x="7250043" y="1518478"/>
                <a:ext cx="30370" cy="55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237" name="墨迹 236"/>
              <p14:cNvContentPartPr/>
              <p14:nvPr/>
            </p14:nvContentPartPr>
            <p14:xfrm>
              <a:off x="7327348" y="1518478"/>
              <a:ext cx="33130" cy="46935"/>
            </p14:xfrm>
          </p:contentPart>
        </mc:Choice>
        <mc:Fallback xmlns="">
          <p:pic>
            <p:nvPicPr>
              <p:cNvPr id="237" name="墨迹 236"/>
            </p:nvPicPr>
            <p:blipFill>
              <a:blip/>
            </p:blipFill>
            <p:spPr>
              <a:xfrm>
                <a:off x="7327348" y="1518478"/>
                <a:ext cx="33130" cy="46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238" name="墨迹 237"/>
              <p14:cNvContentPartPr/>
              <p14:nvPr/>
            </p14:nvContentPartPr>
            <p14:xfrm>
              <a:off x="7421217" y="1524000"/>
              <a:ext cx="11043" cy="35891"/>
            </p14:xfrm>
          </p:contentPart>
        </mc:Choice>
        <mc:Fallback xmlns="">
          <p:pic>
            <p:nvPicPr>
              <p:cNvPr id="238" name="墨迹 237"/>
            </p:nvPicPr>
            <p:blipFill>
              <a:blip/>
            </p:blipFill>
            <p:spPr>
              <a:xfrm>
                <a:off x="7421217" y="1524000"/>
                <a:ext cx="11043" cy="35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239" name="墨迹 238"/>
              <p14:cNvContentPartPr/>
              <p14:nvPr/>
            </p14:nvContentPartPr>
            <p14:xfrm>
              <a:off x="7537174" y="1330739"/>
              <a:ext cx="16565" cy="231913"/>
            </p14:xfrm>
          </p:contentPart>
        </mc:Choice>
        <mc:Fallback xmlns="">
          <p:pic>
            <p:nvPicPr>
              <p:cNvPr id="239" name="墨迹 238"/>
            </p:nvPicPr>
            <p:blipFill>
              <a:blip/>
            </p:blipFill>
            <p:spPr>
              <a:xfrm>
                <a:off x="7537174" y="1330739"/>
                <a:ext cx="16565" cy="231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240" name="墨迹 239"/>
              <p14:cNvContentPartPr/>
              <p14:nvPr/>
            </p14:nvContentPartPr>
            <p14:xfrm>
              <a:off x="7592391" y="1352826"/>
              <a:ext cx="55217" cy="215347"/>
            </p14:xfrm>
          </p:contentPart>
        </mc:Choice>
        <mc:Fallback xmlns="">
          <p:pic>
            <p:nvPicPr>
              <p:cNvPr id="240" name="墨迹 239"/>
            </p:nvPicPr>
            <p:blipFill>
              <a:blip/>
            </p:blipFill>
            <p:spPr>
              <a:xfrm>
                <a:off x="7592391" y="1352826"/>
                <a:ext cx="55217" cy="2153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241" name="墨迹 240"/>
              <p14:cNvContentPartPr/>
              <p14:nvPr/>
            </p14:nvContentPartPr>
            <p14:xfrm>
              <a:off x="7548217" y="1397000"/>
              <a:ext cx="63500" cy="22087"/>
            </p14:xfrm>
          </p:contentPart>
        </mc:Choice>
        <mc:Fallback xmlns="">
          <p:pic>
            <p:nvPicPr>
              <p:cNvPr id="241" name="墨迹 240"/>
            </p:nvPicPr>
            <p:blipFill>
              <a:blip/>
            </p:blipFill>
            <p:spPr>
              <a:xfrm>
                <a:off x="7548217" y="1397000"/>
                <a:ext cx="63500" cy="22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242" name="墨迹 241"/>
              <p14:cNvContentPartPr/>
              <p14:nvPr/>
            </p14:nvContentPartPr>
            <p14:xfrm>
              <a:off x="7553739" y="1457739"/>
              <a:ext cx="52456" cy="11043"/>
            </p14:xfrm>
          </p:contentPart>
        </mc:Choice>
        <mc:Fallback xmlns="">
          <p:pic>
            <p:nvPicPr>
              <p:cNvPr id="242" name="墨迹 241"/>
            </p:nvPicPr>
            <p:blipFill>
              <a:blip/>
            </p:blipFill>
            <p:spPr>
              <a:xfrm>
                <a:off x="7553739" y="1457739"/>
                <a:ext cx="52456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243" name="墨迹 242"/>
              <p14:cNvContentPartPr/>
              <p14:nvPr/>
            </p14:nvContentPartPr>
            <p14:xfrm>
              <a:off x="7564782" y="1496391"/>
              <a:ext cx="74544" cy="44174"/>
            </p14:xfrm>
          </p:contentPart>
        </mc:Choice>
        <mc:Fallback xmlns="">
          <p:pic>
            <p:nvPicPr>
              <p:cNvPr id="243" name="墨迹 242"/>
            </p:nvPicPr>
            <p:blipFill>
              <a:blip/>
            </p:blipFill>
            <p:spPr>
              <a:xfrm>
                <a:off x="7564782" y="1496391"/>
                <a:ext cx="74544" cy="44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244" name="墨迹 243"/>
              <p14:cNvContentPartPr/>
              <p14:nvPr/>
            </p14:nvContentPartPr>
            <p14:xfrm>
              <a:off x="7749760" y="1258956"/>
              <a:ext cx="52457" cy="49696"/>
            </p14:xfrm>
          </p:contentPart>
        </mc:Choice>
        <mc:Fallback xmlns="">
          <p:pic>
            <p:nvPicPr>
              <p:cNvPr id="244" name="墨迹 243"/>
            </p:nvPicPr>
            <p:blipFill>
              <a:blip/>
            </p:blipFill>
            <p:spPr>
              <a:xfrm>
                <a:off x="7749760" y="1258956"/>
                <a:ext cx="52457" cy="49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245" name="墨迹 244"/>
              <p14:cNvContentPartPr/>
              <p14:nvPr/>
            </p14:nvContentPartPr>
            <p14:xfrm>
              <a:off x="7702825" y="1347304"/>
              <a:ext cx="88349" cy="11043"/>
            </p14:xfrm>
          </p:contentPart>
        </mc:Choice>
        <mc:Fallback xmlns="">
          <p:pic>
            <p:nvPicPr>
              <p:cNvPr id="245" name="墨迹 244"/>
            </p:nvPicPr>
            <p:blipFill>
              <a:blip/>
            </p:blipFill>
            <p:spPr>
              <a:xfrm>
                <a:off x="7702825" y="1347304"/>
                <a:ext cx="88349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246" name="墨迹 245"/>
              <p14:cNvContentPartPr/>
              <p14:nvPr/>
            </p14:nvContentPartPr>
            <p14:xfrm>
              <a:off x="7686260" y="1388717"/>
              <a:ext cx="115957" cy="46935"/>
            </p14:xfrm>
          </p:contentPart>
        </mc:Choice>
        <mc:Fallback xmlns="">
          <p:pic>
            <p:nvPicPr>
              <p:cNvPr id="246" name="墨迹 245"/>
            </p:nvPicPr>
            <p:blipFill>
              <a:blip/>
            </p:blipFill>
            <p:spPr>
              <a:xfrm>
                <a:off x="7686260" y="1388717"/>
                <a:ext cx="115957" cy="46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247" name="墨迹 246"/>
              <p14:cNvContentPartPr/>
              <p14:nvPr/>
            </p14:nvContentPartPr>
            <p14:xfrm>
              <a:off x="7680739" y="1380434"/>
              <a:ext cx="140804" cy="138044"/>
            </p14:xfrm>
          </p:contentPart>
        </mc:Choice>
        <mc:Fallback xmlns="">
          <p:pic>
            <p:nvPicPr>
              <p:cNvPr id="247" name="墨迹 246"/>
            </p:nvPicPr>
            <p:blipFill>
              <a:blip/>
            </p:blipFill>
            <p:spPr>
              <a:xfrm>
                <a:off x="7680739" y="1380434"/>
                <a:ext cx="140804" cy="138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248" name="墨迹 247"/>
              <p14:cNvContentPartPr/>
              <p14:nvPr/>
            </p14:nvContentPartPr>
            <p14:xfrm>
              <a:off x="7763565" y="1374912"/>
              <a:ext cx="77304" cy="187740"/>
            </p14:xfrm>
          </p:contentPart>
        </mc:Choice>
        <mc:Fallback xmlns="">
          <p:pic>
            <p:nvPicPr>
              <p:cNvPr id="248" name="墨迹 247"/>
            </p:nvPicPr>
            <p:blipFill>
              <a:blip/>
            </p:blipFill>
            <p:spPr>
              <a:xfrm>
                <a:off x="7763565" y="1374912"/>
                <a:ext cx="77304" cy="187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249" name="墨迹 248"/>
              <p14:cNvContentPartPr/>
              <p14:nvPr/>
            </p14:nvContentPartPr>
            <p14:xfrm>
              <a:off x="7934739" y="1225826"/>
              <a:ext cx="44174" cy="52456"/>
            </p14:xfrm>
          </p:contentPart>
        </mc:Choice>
        <mc:Fallback xmlns="">
          <p:pic>
            <p:nvPicPr>
              <p:cNvPr id="249" name="墨迹 248"/>
            </p:nvPicPr>
            <p:blipFill>
              <a:blip/>
            </p:blipFill>
            <p:spPr>
              <a:xfrm>
                <a:off x="7934739" y="1225826"/>
                <a:ext cx="44174" cy="524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250" name="墨迹 249"/>
              <p14:cNvContentPartPr/>
              <p14:nvPr/>
            </p14:nvContentPartPr>
            <p14:xfrm>
              <a:off x="8034130" y="1225826"/>
              <a:ext cx="35891" cy="63500"/>
            </p14:xfrm>
          </p:contentPart>
        </mc:Choice>
        <mc:Fallback xmlns="">
          <p:pic>
            <p:nvPicPr>
              <p:cNvPr id="250" name="墨迹 249"/>
            </p:nvPicPr>
            <p:blipFill>
              <a:blip/>
            </p:blipFill>
            <p:spPr>
              <a:xfrm>
                <a:off x="8034130" y="1225826"/>
                <a:ext cx="35891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251" name="墨迹 250"/>
              <p14:cNvContentPartPr/>
              <p14:nvPr/>
            </p14:nvContentPartPr>
            <p14:xfrm>
              <a:off x="7956825" y="1258956"/>
              <a:ext cx="171175" cy="336826"/>
            </p14:xfrm>
          </p:contentPart>
        </mc:Choice>
        <mc:Fallback xmlns="">
          <p:pic>
            <p:nvPicPr>
              <p:cNvPr id="251" name="墨迹 250"/>
            </p:nvPicPr>
            <p:blipFill>
              <a:blip/>
            </p:blipFill>
            <p:spPr>
              <a:xfrm>
                <a:off x="7956825" y="1258956"/>
                <a:ext cx="171175" cy="336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252" name="墨迹 251"/>
              <p14:cNvContentPartPr/>
              <p14:nvPr/>
            </p14:nvContentPartPr>
            <p14:xfrm>
              <a:off x="8050695" y="1397000"/>
              <a:ext cx="138044" cy="182217"/>
            </p14:xfrm>
          </p:contentPart>
        </mc:Choice>
        <mc:Fallback xmlns="">
          <p:pic>
            <p:nvPicPr>
              <p:cNvPr id="252" name="墨迹 251"/>
            </p:nvPicPr>
            <p:blipFill>
              <a:blip/>
            </p:blipFill>
            <p:spPr>
              <a:xfrm>
                <a:off x="8050695" y="1397000"/>
                <a:ext cx="138044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253" name="墨迹 252"/>
              <p14:cNvContentPartPr/>
              <p14:nvPr/>
            </p14:nvContentPartPr>
            <p14:xfrm>
              <a:off x="8685695" y="933173"/>
              <a:ext cx="452783" cy="789609"/>
            </p14:xfrm>
          </p:contentPart>
        </mc:Choice>
        <mc:Fallback xmlns="">
          <p:pic>
            <p:nvPicPr>
              <p:cNvPr id="253" name="墨迹 252"/>
            </p:nvPicPr>
            <p:blipFill>
              <a:blip/>
            </p:blipFill>
            <p:spPr>
              <a:xfrm>
                <a:off x="8685695" y="933173"/>
                <a:ext cx="452783" cy="789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254" name="墨迹 253"/>
              <p14:cNvContentPartPr/>
              <p14:nvPr/>
            </p14:nvContentPartPr>
            <p14:xfrm>
              <a:off x="6311348" y="1766956"/>
              <a:ext cx="77304" cy="160130"/>
            </p14:xfrm>
          </p:contentPart>
        </mc:Choice>
        <mc:Fallback xmlns="">
          <p:pic>
            <p:nvPicPr>
              <p:cNvPr id="254" name="墨迹 253"/>
            </p:nvPicPr>
            <p:blipFill>
              <a:blip/>
            </p:blipFill>
            <p:spPr>
              <a:xfrm>
                <a:off x="6311348" y="1766956"/>
                <a:ext cx="77304" cy="160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255" name="墨迹 254"/>
              <p14:cNvContentPartPr/>
              <p14:nvPr/>
            </p14:nvContentPartPr>
            <p14:xfrm>
              <a:off x="6488043" y="1717260"/>
              <a:ext cx="104913" cy="198783"/>
            </p14:xfrm>
          </p:contentPart>
        </mc:Choice>
        <mc:Fallback xmlns="">
          <p:pic>
            <p:nvPicPr>
              <p:cNvPr id="255" name="墨迹 254"/>
            </p:nvPicPr>
            <p:blipFill>
              <a:blip/>
            </p:blipFill>
            <p:spPr>
              <a:xfrm>
                <a:off x="6488043" y="1717260"/>
                <a:ext cx="104913" cy="198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256" name="墨迹 255"/>
              <p14:cNvContentPartPr/>
              <p14:nvPr/>
            </p14:nvContentPartPr>
            <p14:xfrm>
              <a:off x="6642651" y="1761434"/>
              <a:ext cx="254000" cy="143566"/>
            </p14:xfrm>
          </p:contentPart>
        </mc:Choice>
        <mc:Fallback xmlns="">
          <p:pic>
            <p:nvPicPr>
              <p:cNvPr id="256" name="墨迹 255"/>
            </p:nvPicPr>
            <p:blipFill>
              <a:blip/>
            </p:blipFill>
            <p:spPr>
              <a:xfrm>
                <a:off x="6642651" y="1761434"/>
                <a:ext cx="254000" cy="143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257" name="墨迹 256"/>
              <p14:cNvContentPartPr/>
              <p14:nvPr/>
            </p14:nvContentPartPr>
            <p14:xfrm>
              <a:off x="6968434" y="1706217"/>
              <a:ext cx="5522" cy="13804"/>
            </p14:xfrm>
          </p:contentPart>
        </mc:Choice>
        <mc:Fallback xmlns="">
          <p:pic>
            <p:nvPicPr>
              <p:cNvPr id="257" name="墨迹 256"/>
            </p:nvPicPr>
            <p:blipFill>
              <a:blip/>
            </p:blipFill>
            <p:spPr>
              <a:xfrm>
                <a:off x="6968434" y="1706217"/>
                <a:ext cx="5522" cy="13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258" name="墨迹 257"/>
              <p14:cNvContentPartPr/>
              <p14:nvPr/>
            </p14:nvContentPartPr>
            <p14:xfrm>
              <a:off x="6957391" y="1783521"/>
              <a:ext cx="22086" cy="88348"/>
            </p14:xfrm>
          </p:contentPart>
        </mc:Choice>
        <mc:Fallback xmlns="">
          <p:pic>
            <p:nvPicPr>
              <p:cNvPr id="258" name="墨迹 257"/>
            </p:nvPicPr>
            <p:blipFill>
              <a:blip/>
            </p:blipFill>
            <p:spPr>
              <a:xfrm>
                <a:off x="6957391" y="1783521"/>
                <a:ext cx="22086" cy="88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259" name="墨迹 258"/>
              <p14:cNvContentPartPr/>
              <p14:nvPr/>
            </p14:nvContentPartPr>
            <p14:xfrm>
              <a:off x="7034695" y="1778000"/>
              <a:ext cx="77305" cy="93869"/>
            </p14:xfrm>
          </p:contentPart>
        </mc:Choice>
        <mc:Fallback xmlns="">
          <p:pic>
            <p:nvPicPr>
              <p:cNvPr id="259" name="墨迹 258"/>
            </p:nvPicPr>
            <p:blipFill>
              <a:blip/>
            </p:blipFill>
            <p:spPr>
              <a:xfrm>
                <a:off x="7034695" y="1778000"/>
                <a:ext cx="77305" cy="93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260" name="墨迹 259"/>
              <p14:cNvContentPartPr/>
              <p14:nvPr/>
            </p14:nvContentPartPr>
            <p14:xfrm>
              <a:off x="7437782" y="1695173"/>
              <a:ext cx="138044" cy="375479"/>
            </p14:xfrm>
          </p:contentPart>
        </mc:Choice>
        <mc:Fallback xmlns="">
          <p:pic>
            <p:nvPicPr>
              <p:cNvPr id="260" name="墨迹 259"/>
            </p:nvPicPr>
            <p:blipFill>
              <a:blip/>
            </p:blipFill>
            <p:spPr>
              <a:xfrm>
                <a:off x="7437782" y="1695173"/>
                <a:ext cx="138044" cy="375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261" name="墨迹 260"/>
              <p14:cNvContentPartPr/>
              <p14:nvPr/>
            </p14:nvContentPartPr>
            <p14:xfrm>
              <a:off x="7399130" y="1800087"/>
              <a:ext cx="309217" cy="110434"/>
            </p14:xfrm>
          </p:contentPart>
        </mc:Choice>
        <mc:Fallback xmlns="">
          <p:pic>
            <p:nvPicPr>
              <p:cNvPr id="261" name="墨迹 260"/>
            </p:nvPicPr>
            <p:blipFill>
              <a:blip/>
            </p:blipFill>
            <p:spPr>
              <a:xfrm>
                <a:off x="7399130" y="1800087"/>
                <a:ext cx="309217" cy="1104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262" name="墨迹 261"/>
              <p14:cNvContentPartPr/>
              <p14:nvPr/>
            </p14:nvContentPartPr>
            <p14:xfrm>
              <a:off x="7763565" y="1816652"/>
              <a:ext cx="165652" cy="88348"/>
            </p14:xfrm>
          </p:contentPart>
        </mc:Choice>
        <mc:Fallback xmlns="">
          <p:pic>
            <p:nvPicPr>
              <p:cNvPr id="262" name="墨迹 261"/>
            </p:nvPicPr>
            <p:blipFill>
              <a:blip/>
            </p:blipFill>
            <p:spPr>
              <a:xfrm>
                <a:off x="7763565" y="1816652"/>
                <a:ext cx="165652" cy="88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263" name="墨迹 262"/>
              <p14:cNvContentPartPr/>
              <p14:nvPr/>
            </p14:nvContentPartPr>
            <p14:xfrm>
              <a:off x="7945782" y="1744869"/>
              <a:ext cx="93870" cy="248478"/>
            </p14:xfrm>
          </p:contentPart>
        </mc:Choice>
        <mc:Fallback xmlns="">
          <p:pic>
            <p:nvPicPr>
              <p:cNvPr id="263" name="墨迹 262"/>
            </p:nvPicPr>
            <p:blipFill>
              <a:blip/>
            </p:blipFill>
            <p:spPr>
              <a:xfrm>
                <a:off x="7945782" y="1744869"/>
                <a:ext cx="93870" cy="248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264" name="墨迹 263"/>
              <p14:cNvContentPartPr/>
              <p14:nvPr/>
            </p14:nvContentPartPr>
            <p14:xfrm>
              <a:off x="9226825" y="1695173"/>
              <a:ext cx="1397000" cy="33131"/>
            </p14:xfrm>
          </p:contentPart>
        </mc:Choice>
        <mc:Fallback xmlns="">
          <p:pic>
            <p:nvPicPr>
              <p:cNvPr id="264" name="墨迹 263"/>
            </p:nvPicPr>
            <p:blipFill>
              <a:blip/>
            </p:blipFill>
            <p:spPr>
              <a:xfrm>
                <a:off x="9226825" y="1695173"/>
                <a:ext cx="1397000" cy="33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265" name="墨迹 264"/>
              <p14:cNvContentPartPr/>
              <p14:nvPr/>
            </p14:nvContentPartPr>
            <p14:xfrm>
              <a:off x="8873434" y="1899478"/>
              <a:ext cx="46935" cy="121478"/>
            </p14:xfrm>
          </p:contentPart>
        </mc:Choice>
        <mc:Fallback xmlns="">
          <p:pic>
            <p:nvPicPr>
              <p:cNvPr id="265" name="墨迹 264"/>
            </p:nvPicPr>
            <p:blipFill>
              <a:blip/>
            </p:blipFill>
            <p:spPr>
              <a:xfrm>
                <a:off x="8873434" y="1899478"/>
                <a:ext cx="46935" cy="121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266" name="墨迹 265"/>
              <p14:cNvContentPartPr/>
              <p14:nvPr/>
            </p14:nvContentPartPr>
            <p14:xfrm>
              <a:off x="8972825" y="1893956"/>
              <a:ext cx="311979" cy="110435"/>
            </p14:xfrm>
          </p:contentPart>
        </mc:Choice>
        <mc:Fallback xmlns="">
          <p:pic>
            <p:nvPicPr>
              <p:cNvPr id="266" name="墨迹 265"/>
            </p:nvPicPr>
            <p:blipFill>
              <a:blip/>
            </p:blipFill>
            <p:spPr>
              <a:xfrm>
                <a:off x="8972825" y="1893956"/>
                <a:ext cx="311979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267" name="墨迹 266"/>
              <p14:cNvContentPartPr/>
              <p14:nvPr/>
            </p14:nvContentPartPr>
            <p14:xfrm>
              <a:off x="9293086" y="1882912"/>
              <a:ext cx="143565" cy="298174"/>
            </p14:xfrm>
          </p:contentPart>
        </mc:Choice>
        <mc:Fallback xmlns="">
          <p:pic>
            <p:nvPicPr>
              <p:cNvPr id="267" name="墨迹 266"/>
            </p:nvPicPr>
            <p:blipFill>
              <a:blip/>
            </p:blipFill>
            <p:spPr>
              <a:xfrm>
                <a:off x="9293086" y="1882912"/>
                <a:ext cx="143565" cy="298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268" name="墨迹 267"/>
              <p14:cNvContentPartPr/>
              <p14:nvPr/>
            </p14:nvContentPartPr>
            <p14:xfrm>
              <a:off x="9464260" y="1778000"/>
              <a:ext cx="314740" cy="303695"/>
            </p14:xfrm>
          </p:contentPart>
        </mc:Choice>
        <mc:Fallback xmlns="">
          <p:pic>
            <p:nvPicPr>
              <p:cNvPr id="268" name="墨迹 267"/>
            </p:nvPicPr>
            <p:blipFill>
              <a:blip/>
            </p:blipFill>
            <p:spPr>
              <a:xfrm>
                <a:off x="9464260" y="1778000"/>
                <a:ext cx="314740" cy="303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269" name="墨迹 268"/>
              <p14:cNvContentPartPr/>
              <p14:nvPr/>
            </p14:nvContentPartPr>
            <p14:xfrm>
              <a:off x="9856304" y="1905000"/>
              <a:ext cx="8283" cy="8282"/>
            </p14:xfrm>
          </p:contentPart>
        </mc:Choice>
        <mc:Fallback xmlns="">
          <p:pic>
            <p:nvPicPr>
              <p:cNvPr id="269" name="墨迹 268"/>
            </p:nvPicPr>
            <p:blipFill>
              <a:blip/>
            </p:blipFill>
            <p:spPr>
              <a:xfrm>
                <a:off x="9856304" y="1905000"/>
                <a:ext cx="8283" cy="8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270" name="墨迹 269"/>
              <p14:cNvContentPartPr/>
              <p14:nvPr/>
            </p14:nvContentPartPr>
            <p14:xfrm>
              <a:off x="9839739" y="1960217"/>
              <a:ext cx="30369" cy="77304"/>
            </p14:xfrm>
          </p:contentPart>
        </mc:Choice>
        <mc:Fallback xmlns="">
          <p:pic>
            <p:nvPicPr>
              <p:cNvPr id="270" name="墨迹 269"/>
            </p:nvPicPr>
            <p:blipFill>
              <a:blip/>
            </p:blipFill>
            <p:spPr>
              <a:xfrm>
                <a:off x="9839739" y="1960217"/>
                <a:ext cx="30369" cy="77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271" name="墨迹 270"/>
              <p14:cNvContentPartPr/>
              <p14:nvPr/>
            </p14:nvContentPartPr>
            <p14:xfrm>
              <a:off x="9911521" y="1916043"/>
              <a:ext cx="74544" cy="99391"/>
            </p14:xfrm>
          </p:contentPart>
        </mc:Choice>
        <mc:Fallback xmlns="">
          <p:pic>
            <p:nvPicPr>
              <p:cNvPr id="271" name="墨迹 270"/>
            </p:nvPicPr>
            <p:blipFill>
              <a:blip/>
            </p:blipFill>
            <p:spPr>
              <a:xfrm>
                <a:off x="9911521" y="1916043"/>
                <a:ext cx="74544" cy="99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272" name="墨迹 271"/>
              <p14:cNvContentPartPr/>
              <p14:nvPr/>
            </p14:nvContentPartPr>
            <p14:xfrm>
              <a:off x="10016434" y="1893956"/>
              <a:ext cx="99391" cy="127000"/>
            </p14:xfrm>
          </p:contentPart>
        </mc:Choice>
        <mc:Fallback xmlns="">
          <p:pic>
            <p:nvPicPr>
              <p:cNvPr id="272" name="墨迹 271"/>
            </p:nvPicPr>
            <p:blipFill>
              <a:blip/>
            </p:blipFill>
            <p:spPr>
              <a:xfrm>
                <a:off x="10016434" y="1893956"/>
                <a:ext cx="99391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273" name="墨迹 272"/>
              <p14:cNvContentPartPr/>
              <p14:nvPr/>
            </p14:nvContentPartPr>
            <p14:xfrm>
              <a:off x="10353260" y="1816652"/>
              <a:ext cx="182218" cy="209826"/>
            </p14:xfrm>
          </p:contentPart>
        </mc:Choice>
        <mc:Fallback xmlns="">
          <p:pic>
            <p:nvPicPr>
              <p:cNvPr id="273" name="墨迹 272"/>
            </p:nvPicPr>
            <p:blipFill>
              <a:blip/>
            </p:blipFill>
            <p:spPr>
              <a:xfrm>
                <a:off x="10353260" y="1816652"/>
                <a:ext cx="182218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274" name="墨迹 273"/>
              <p14:cNvContentPartPr/>
              <p14:nvPr/>
            </p14:nvContentPartPr>
            <p14:xfrm>
              <a:off x="10568608" y="1778000"/>
              <a:ext cx="16566" cy="35891"/>
            </p14:xfrm>
          </p:contentPart>
        </mc:Choice>
        <mc:Fallback xmlns="">
          <p:pic>
            <p:nvPicPr>
              <p:cNvPr id="274" name="墨迹 273"/>
            </p:nvPicPr>
            <p:blipFill>
              <a:blip/>
            </p:blipFill>
            <p:spPr>
              <a:xfrm>
                <a:off x="10568608" y="1778000"/>
                <a:ext cx="16566" cy="35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275" name="墨迹 274"/>
              <p14:cNvContentPartPr/>
              <p14:nvPr/>
            </p14:nvContentPartPr>
            <p14:xfrm>
              <a:off x="10529956" y="1893956"/>
              <a:ext cx="41413" cy="88348"/>
            </p14:xfrm>
          </p:contentPart>
        </mc:Choice>
        <mc:Fallback xmlns="">
          <p:pic>
            <p:nvPicPr>
              <p:cNvPr id="275" name="墨迹 274"/>
            </p:nvPicPr>
            <p:blipFill>
              <a:blip/>
            </p:blipFill>
            <p:spPr>
              <a:xfrm>
                <a:off x="10529956" y="1893956"/>
                <a:ext cx="41413" cy="88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276" name="墨迹 275"/>
              <p14:cNvContentPartPr/>
              <p14:nvPr/>
            </p14:nvContentPartPr>
            <p14:xfrm>
              <a:off x="10601739" y="1882912"/>
              <a:ext cx="124239" cy="104913"/>
            </p14:xfrm>
          </p:contentPart>
        </mc:Choice>
        <mc:Fallback xmlns="">
          <p:pic>
            <p:nvPicPr>
              <p:cNvPr id="276" name="墨迹 275"/>
            </p:nvPicPr>
            <p:blipFill>
              <a:blip/>
            </p:blipFill>
            <p:spPr>
              <a:xfrm>
                <a:off x="10601739" y="1882912"/>
                <a:ext cx="124239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277" name="墨迹 276"/>
              <p14:cNvContentPartPr/>
              <p14:nvPr/>
            </p14:nvContentPartPr>
            <p14:xfrm>
              <a:off x="10750826" y="1910521"/>
              <a:ext cx="124239" cy="93870"/>
            </p14:xfrm>
          </p:contentPart>
        </mc:Choice>
        <mc:Fallback xmlns="">
          <p:pic>
            <p:nvPicPr>
              <p:cNvPr id="277" name="墨迹 276"/>
            </p:nvPicPr>
            <p:blipFill>
              <a:blip/>
            </p:blipFill>
            <p:spPr>
              <a:xfrm>
                <a:off x="10750826" y="1910521"/>
                <a:ext cx="124239" cy="93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278" name="墨迹 277"/>
              <p14:cNvContentPartPr/>
              <p14:nvPr/>
            </p14:nvContentPartPr>
            <p14:xfrm>
              <a:off x="10742543" y="1822173"/>
              <a:ext cx="207065" cy="455544"/>
            </p14:xfrm>
          </p:contentPart>
        </mc:Choice>
        <mc:Fallback xmlns="">
          <p:pic>
            <p:nvPicPr>
              <p:cNvPr id="278" name="墨迹 277"/>
            </p:nvPicPr>
            <p:blipFill>
              <a:blip/>
            </p:blipFill>
            <p:spPr>
              <a:xfrm>
                <a:off x="10742543" y="1822173"/>
                <a:ext cx="207065" cy="455544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06-02"/>
          <p:cNvPicPr>
            <a:picLocks noChangeAspect="1" noChangeArrowheads="1"/>
          </p:cNvPicPr>
          <p:nvPr/>
        </p:nvPicPr>
        <p:blipFill>
          <a:blip r:embed="rId1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1366838"/>
            <a:ext cx="2986088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L06-03"/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3652838"/>
            <a:ext cx="2728912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L06-04"/>
          <p:cNvPicPr>
            <a:picLocks noChangeAspect="1" noChangeArrowheads="1"/>
          </p:cNvPicPr>
          <p:nvPr/>
        </p:nvPicPr>
        <p:blipFill>
          <a:blip r:embed="rId3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64" y="3716339"/>
            <a:ext cx="2693987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L06-05"/>
          <p:cNvPicPr>
            <a:picLocks noChangeAspect="1" noChangeArrowheads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366838"/>
            <a:ext cx="2932112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774826" y="620713"/>
            <a:ext cx="2449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spcBef>
                <a:spcPct val="50000"/>
              </a:spcBef>
            </a:pPr>
            <a:r>
              <a:rPr lang="zh-CN" altLang="en-US" sz="2000" b="1" dirty="0">
                <a:solidFill>
                  <a:srgbClr val="0070C0"/>
                </a:solidFill>
                <a:latin typeface="宋体" charset="-122"/>
              </a:rPr>
              <a:t>课文 </a:t>
            </a:r>
            <a:r>
              <a:rPr lang="en-US" altLang="zh-CN" sz="2000" b="1" dirty="0">
                <a:solidFill>
                  <a:srgbClr val="0070C0"/>
                </a:solidFill>
                <a:latin typeface="宋体" charset="-122"/>
              </a:rPr>
              <a:t>Texts</a:t>
            </a:r>
            <a:r>
              <a:rPr lang="zh-CN" altLang="en-US" sz="2000" b="1" dirty="0">
                <a:solidFill>
                  <a:srgbClr val="0070C0"/>
                </a:solidFill>
                <a:latin typeface="宋体" charset="-122"/>
              </a:rPr>
              <a:t>（二）</a:t>
            </a:r>
            <a:endParaRPr lang="zh-CN" altLang="en-US" sz="2000" b="1" dirty="0">
              <a:solidFill>
                <a:srgbClr val="0070C0"/>
              </a:solidFill>
              <a:latin typeface="宋体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943932" y="961391"/>
            <a:ext cx="6985000" cy="558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prstClr val="black"/>
                </a:solidFill>
                <a:ea typeface="华文楷体" pitchFamily="2" charset="-122"/>
              </a:rPr>
              <a:t>林月：安妮，你早上几点起床？</a:t>
            </a:r>
            <a:endParaRPr lang="zh-CN" altLang="en-US" sz="36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prstClr val="black"/>
                </a:solidFill>
                <a:ea typeface="华文楷体" pitchFamily="2" charset="-122"/>
              </a:rPr>
              <a:t>安妮：七点一刻。</a:t>
            </a:r>
            <a:endParaRPr lang="zh-CN" altLang="en-US" sz="36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prstClr val="black"/>
                </a:solidFill>
                <a:ea typeface="华文楷体" pitchFamily="2" charset="-122"/>
              </a:rPr>
              <a:t>林月：晚上几点睡觉？</a:t>
            </a:r>
            <a:endParaRPr lang="zh-CN" altLang="en-US" sz="36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prstClr val="black"/>
                </a:solidFill>
                <a:ea typeface="华文楷体" pitchFamily="2" charset="-122"/>
              </a:rPr>
              <a:t>安妮：十点。</a:t>
            </a:r>
            <a:endParaRPr lang="zh-CN" altLang="en-US" sz="36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prstClr val="black"/>
                </a:solidFill>
                <a:ea typeface="华文楷体" pitchFamily="2" charset="-122"/>
              </a:rPr>
              <a:t>林月：</a:t>
            </a:r>
            <a:r>
              <a:rPr lang="zh-CN" altLang="en-US" sz="3600" dirty="0">
                <a:solidFill>
                  <a:srgbClr val="0000FF"/>
                </a:solidFill>
                <a:ea typeface="华文楷体" pitchFamily="2" charset="-122"/>
              </a:rPr>
              <a:t>明天你有课吗？</a:t>
            </a:r>
            <a:endParaRPr lang="zh-CN" altLang="en-US" sz="3600" dirty="0">
              <a:solidFill>
                <a:srgbClr val="0000FF"/>
              </a:solidFill>
              <a:ea typeface="华文楷体" pitchFamily="2" charset="-122"/>
            </a:endParaRPr>
          </a:p>
          <a:p>
            <a:pPr defTabSz="457200"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prstClr val="black"/>
                </a:solidFill>
                <a:ea typeface="华文楷体" pitchFamily="2" charset="-122"/>
              </a:rPr>
              <a:t>安妮：有。</a:t>
            </a:r>
            <a:endParaRPr lang="zh-CN" altLang="en-US" sz="36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prstClr val="black"/>
                </a:solidFill>
                <a:ea typeface="华文楷体" pitchFamily="2" charset="-122"/>
              </a:rPr>
              <a:t>林月：你们几点上课？</a:t>
            </a:r>
            <a:endParaRPr lang="zh-CN" altLang="en-US" sz="36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prstClr val="black"/>
                </a:solidFill>
                <a:ea typeface="华文楷体" pitchFamily="2" charset="-122"/>
              </a:rPr>
              <a:t>安妮：我们上午八点半上课。</a:t>
            </a:r>
            <a:endParaRPr lang="zh-CN" altLang="en-US" sz="3600" dirty="0">
              <a:solidFill>
                <a:prstClr val="black"/>
              </a:solidFill>
              <a:ea typeface="华文楷体" pitchFamily="2" charset="-122"/>
            </a:endParaRPr>
          </a:p>
        </p:txBody>
      </p:sp>
      <p:sp>
        <p:nvSpPr>
          <p:cNvPr id="3" name="Text Box 1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774826" y="364173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spcBef>
                <a:spcPct val="50000"/>
              </a:spcBef>
            </a:pPr>
            <a:r>
              <a:rPr lang="zh-CN" altLang="en-US" sz="2000" b="1" dirty="0">
                <a:solidFill>
                  <a:srgbClr val="0070C0"/>
                </a:solidFill>
                <a:latin typeface="宋体" charset="-122"/>
              </a:rPr>
              <a:t>朗读课文</a:t>
            </a:r>
            <a:endParaRPr lang="zh-CN" altLang="en-US" sz="2000" b="1" dirty="0">
              <a:solidFill>
                <a:srgbClr val="0070C0"/>
              </a:solidFill>
              <a:latin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082260" y="894521"/>
              <a:ext cx="35892" cy="425174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1082260" y="894521"/>
                <a:ext cx="35892" cy="425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1236869" y="1076739"/>
              <a:ext cx="5522" cy="165652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1236869" y="1076739"/>
                <a:ext cx="5522" cy="165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1270000" y="894521"/>
              <a:ext cx="63500" cy="33131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1270000" y="894521"/>
                <a:ext cx="63500" cy="33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1341782" y="1043608"/>
              <a:ext cx="99391" cy="171174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1341782" y="1043608"/>
                <a:ext cx="99391" cy="171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1612347" y="1010478"/>
              <a:ext cx="93870" cy="364434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1612347" y="1010478"/>
                <a:ext cx="93870" cy="3644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1744869" y="1043608"/>
              <a:ext cx="162891" cy="198783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1744869" y="1043608"/>
                <a:ext cx="162891" cy="198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1921565" y="1049130"/>
              <a:ext cx="118717" cy="165652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1921565" y="1049130"/>
                <a:ext cx="118717" cy="165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1943652" y="855869"/>
              <a:ext cx="63500" cy="102152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1943652" y="855869"/>
                <a:ext cx="63500" cy="102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3191565" y="612913"/>
              <a:ext cx="430695" cy="215347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3191565" y="612913"/>
                <a:ext cx="430695" cy="2153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3296478" y="491434"/>
              <a:ext cx="184978" cy="27609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3296478" y="491434"/>
                <a:ext cx="184978" cy="2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3920434" y="679173"/>
              <a:ext cx="127000" cy="160131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3920434" y="679173"/>
                <a:ext cx="127000" cy="160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5" name="墨迹 14"/>
              <p14:cNvContentPartPr/>
              <p14:nvPr/>
            </p14:nvContentPartPr>
            <p14:xfrm>
              <a:off x="4130260" y="679173"/>
              <a:ext cx="19326" cy="17669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4130260" y="679173"/>
                <a:ext cx="19326" cy="176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墨迹 15"/>
              <p14:cNvContentPartPr/>
              <p14:nvPr/>
            </p14:nvContentPartPr>
            <p14:xfrm>
              <a:off x="4135782" y="491434"/>
              <a:ext cx="91109" cy="93870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4135782" y="491434"/>
                <a:ext cx="91109" cy="93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7" name="墨迹 16"/>
              <p14:cNvContentPartPr/>
              <p14:nvPr/>
            </p14:nvContentPartPr>
            <p14:xfrm>
              <a:off x="2114826" y="4980608"/>
              <a:ext cx="5521" cy="265043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2114826" y="4980608"/>
                <a:ext cx="5521" cy="265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8" name="墨迹 17"/>
              <p14:cNvContentPartPr/>
              <p14:nvPr/>
            </p14:nvContentPartPr>
            <p14:xfrm>
              <a:off x="2225260" y="5080000"/>
              <a:ext cx="11044" cy="115956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2225260" y="5080000"/>
                <a:ext cx="11044" cy="115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9" name="墨迹 18"/>
              <p14:cNvContentPartPr/>
              <p14:nvPr/>
            </p14:nvContentPartPr>
            <p14:xfrm>
              <a:off x="2252869" y="4941956"/>
              <a:ext cx="80065" cy="60739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2252869" y="4941956"/>
                <a:ext cx="80065" cy="60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0" name="墨迹 19"/>
              <p14:cNvContentPartPr/>
              <p14:nvPr/>
            </p14:nvContentPartPr>
            <p14:xfrm>
              <a:off x="2357782" y="5074478"/>
              <a:ext cx="99391" cy="121478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2357782" y="5074478"/>
                <a:ext cx="99391" cy="121478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144839" y="765176"/>
            <a:ext cx="691197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spcBef>
                <a:spcPct val="50000"/>
              </a:spcBef>
            </a:pPr>
            <a:r>
              <a:rPr lang="zh-CN" altLang="en-US" sz="3600" dirty="0">
                <a:solidFill>
                  <a:prstClr val="black"/>
                </a:solidFill>
                <a:ea typeface="华文楷体" pitchFamily="2" charset="-122"/>
              </a:rPr>
              <a:t>林月：什么时候下课？</a:t>
            </a:r>
            <a:endParaRPr lang="zh-CN" altLang="en-US" sz="36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spcBef>
                <a:spcPct val="50000"/>
              </a:spcBef>
            </a:pPr>
            <a:r>
              <a:rPr lang="zh-CN" altLang="en-US" sz="3600" dirty="0">
                <a:solidFill>
                  <a:prstClr val="black"/>
                </a:solidFill>
                <a:ea typeface="华文楷体" pitchFamily="2" charset="-122"/>
              </a:rPr>
              <a:t>安妮：中午十二点半下课。</a:t>
            </a:r>
            <a:endParaRPr lang="zh-CN" altLang="en-US" sz="36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spcBef>
                <a:spcPct val="50000"/>
              </a:spcBef>
            </a:pPr>
            <a:r>
              <a:rPr lang="zh-CN" altLang="en-US" sz="3600" dirty="0">
                <a:solidFill>
                  <a:prstClr val="black"/>
                </a:solidFill>
                <a:ea typeface="华文楷体" pitchFamily="2" charset="-122"/>
              </a:rPr>
              <a:t>林月：你们下午有课吗？</a:t>
            </a:r>
            <a:endParaRPr lang="zh-CN" altLang="en-US" sz="36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spcBef>
                <a:spcPct val="50000"/>
              </a:spcBef>
            </a:pPr>
            <a:r>
              <a:rPr lang="zh-CN" altLang="en-US" sz="3600" dirty="0">
                <a:solidFill>
                  <a:prstClr val="black"/>
                </a:solidFill>
                <a:ea typeface="华文楷体" pitchFamily="2" charset="-122"/>
              </a:rPr>
              <a:t>安妮：有。我们下午两点上课，</a:t>
            </a:r>
            <a:endParaRPr lang="zh-CN" altLang="en-US" sz="36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spcBef>
                <a:spcPct val="50000"/>
              </a:spcBef>
            </a:pPr>
            <a:r>
              <a:rPr lang="zh-CN" altLang="en-US" sz="3600" dirty="0">
                <a:solidFill>
                  <a:prstClr val="black"/>
                </a:solidFill>
                <a:ea typeface="华文楷体" pitchFamily="2" charset="-122"/>
              </a:rPr>
              <a:t>           差十分四点下课。</a:t>
            </a:r>
            <a:endParaRPr lang="zh-CN" altLang="en-US" sz="36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spcBef>
                <a:spcPct val="50000"/>
              </a:spcBef>
            </a:pPr>
            <a:r>
              <a:rPr lang="zh-CN" altLang="en-US" sz="3600" dirty="0">
                <a:solidFill>
                  <a:prstClr val="black"/>
                </a:solidFill>
                <a:ea typeface="华文楷体" pitchFamily="2" charset="-122"/>
              </a:rPr>
              <a:t>林月：你哪天没有课？</a:t>
            </a:r>
            <a:endParaRPr lang="zh-CN" altLang="en-US" sz="3600" dirty="0">
              <a:solidFill>
                <a:prstClr val="black"/>
              </a:solidFill>
              <a:ea typeface="华文楷体" pitchFamily="2" charset="-122"/>
            </a:endParaRPr>
          </a:p>
          <a:p>
            <a:pPr defTabSz="457200">
              <a:spcBef>
                <a:spcPct val="50000"/>
              </a:spcBef>
            </a:pPr>
            <a:r>
              <a:rPr lang="zh-CN" altLang="en-US" sz="3600" dirty="0">
                <a:solidFill>
                  <a:prstClr val="black"/>
                </a:solidFill>
                <a:ea typeface="华文楷体" pitchFamily="2" charset="-122"/>
              </a:rPr>
              <a:t>安妮：我星期五没有课。</a:t>
            </a:r>
            <a:endParaRPr lang="zh-CN" altLang="en-US" sz="3600" dirty="0">
              <a:solidFill>
                <a:prstClr val="black"/>
              </a:solidFill>
              <a:ea typeface="华文楷体" pitchFamily="2" charset="-122"/>
            </a:endParaRPr>
          </a:p>
        </p:txBody>
      </p:sp>
      <p:sp>
        <p:nvSpPr>
          <p:cNvPr id="3" name="Text Box 1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774826" y="364173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spcBef>
                <a:spcPct val="50000"/>
              </a:spcBef>
            </a:pPr>
            <a:r>
              <a:rPr lang="zh-CN" altLang="en-US" sz="2000" b="1">
                <a:solidFill>
                  <a:srgbClr val="0070C0"/>
                </a:solidFill>
                <a:latin typeface="宋体" charset="-122"/>
              </a:rPr>
              <a:t>朗读课文</a:t>
            </a:r>
            <a:endParaRPr lang="zh-CN" altLang="en-US" sz="2000" b="1">
              <a:solidFill>
                <a:srgbClr val="0070C0"/>
              </a:solidFill>
              <a:latin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5030304" y="5510695"/>
              <a:ext cx="132522" cy="187739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5030304" y="5510695"/>
                <a:ext cx="132522" cy="187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5223565" y="5576956"/>
              <a:ext cx="16565" cy="55217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5223565" y="5576956"/>
                <a:ext cx="16565" cy="55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5229086" y="5438913"/>
              <a:ext cx="135283" cy="16565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5229086" y="5438913"/>
                <a:ext cx="135283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5328478" y="5527260"/>
              <a:ext cx="292652" cy="298174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5328478" y="5527260"/>
                <a:ext cx="292652" cy="298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5830956" y="5516217"/>
              <a:ext cx="127000" cy="270565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5830956" y="5516217"/>
                <a:ext cx="127000" cy="270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6024217" y="5593521"/>
              <a:ext cx="11043" cy="154609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6024217" y="5593521"/>
                <a:ext cx="11043" cy="154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6029739" y="5469282"/>
              <a:ext cx="104913" cy="8283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6029739" y="5469282"/>
                <a:ext cx="104913" cy="8283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72778" y="166305"/>
            <a:ext cx="1047750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algn="ctr" defTabSz="457200">
              <a:spcBef>
                <a:spcPct val="50000"/>
              </a:spcBef>
            </a:pPr>
            <a:r>
              <a:rPr lang="en-US" altLang="zh-CN" sz="8000" dirty="0">
                <a:solidFill>
                  <a:prstClr val="black"/>
                </a:solidFill>
                <a:ea typeface="华文楷体" pitchFamily="2" charset="-122"/>
              </a:rPr>
              <a:t>Homework</a:t>
            </a:r>
            <a:endParaRPr lang="en-US" altLang="zh-CN" sz="8000" dirty="0">
              <a:solidFill>
                <a:prstClr val="black"/>
              </a:solidFill>
              <a:ea typeface="华文楷体" pitchFamily="2" charset="-122"/>
            </a:endParaRPr>
          </a:p>
          <a:p>
            <a:pPr marL="742950" indent="-742950" defTabSz="457200">
              <a:spcBef>
                <a:spcPct val="50000"/>
              </a:spcBef>
              <a:buFontTx/>
              <a:buAutoNum type="arabicPeriod"/>
            </a:pPr>
            <a:r>
              <a:rPr lang="en-US" altLang="zh-CN" sz="3200" dirty="0">
                <a:solidFill>
                  <a:prstClr val="black"/>
                </a:solidFill>
                <a:ea typeface="华文楷体" pitchFamily="2" charset="-122"/>
              </a:rPr>
              <a:t>Copy the new words in page 6 for 4 times. Remember these new words. Send it to me before next Tuesday!</a:t>
            </a:r>
            <a:endParaRPr lang="en-US" altLang="zh-CN" sz="3200" dirty="0">
              <a:solidFill>
                <a:prstClr val="black"/>
              </a:solidFill>
              <a:ea typeface="华文楷体" pitchFamily="2" charset="-122"/>
            </a:endParaRPr>
          </a:p>
          <a:p>
            <a:pPr marL="742950" indent="-742950" defTabSz="457200">
              <a:spcBef>
                <a:spcPct val="50000"/>
              </a:spcBef>
              <a:buFontTx/>
              <a:buAutoNum type="arabicPeriod"/>
            </a:pPr>
            <a:r>
              <a:rPr lang="en-US" altLang="zh-CN" sz="3200" dirty="0">
                <a:solidFill>
                  <a:prstClr val="black"/>
                </a:solidFill>
                <a:ea typeface="华文楷体" pitchFamily="2" charset="-122"/>
              </a:rPr>
              <a:t>Read the text.</a:t>
            </a:r>
            <a:endParaRPr lang="en-US" altLang="zh-CN" sz="3200" dirty="0">
              <a:solidFill>
                <a:prstClr val="black"/>
              </a:solidFill>
              <a:ea typeface="华文楷体" pitchFamily="2" charset="-122"/>
            </a:endParaRPr>
          </a:p>
          <a:p>
            <a:pPr marL="742950" indent="-742950" defTabSz="457200">
              <a:spcBef>
                <a:spcPct val="50000"/>
              </a:spcBef>
              <a:buFontTx/>
              <a:buAutoNum type="arabicPeriod"/>
            </a:pPr>
            <a:r>
              <a:rPr lang="en-US" altLang="zh-CN" sz="3200" dirty="0">
                <a:solidFill>
                  <a:prstClr val="black"/>
                </a:solidFill>
                <a:ea typeface="华文楷体" pitchFamily="2" charset="-122"/>
              </a:rPr>
              <a:t>Use the following sentences pattern to report your schedule. You can add other events!(like:</a:t>
            </a:r>
            <a:r>
              <a:rPr lang="zh-CN" altLang="en-US" sz="3200" dirty="0">
                <a:solidFill>
                  <a:prstClr val="black"/>
                </a:solidFill>
                <a:ea typeface="华文楷体" pitchFamily="2" charset="-122"/>
              </a:rPr>
              <a:t>吃饭</a:t>
            </a:r>
            <a:r>
              <a:rPr lang="en-US" altLang="zh-CN" sz="3200" dirty="0">
                <a:solidFill>
                  <a:prstClr val="black"/>
                </a:solidFill>
                <a:ea typeface="华文楷体" pitchFamily="2" charset="-122"/>
              </a:rPr>
              <a:t>have dinner…)  Send me your audio before next Tuesday</a:t>
            </a:r>
            <a:r>
              <a:rPr lang="zh-CN" altLang="en-US" sz="3200" dirty="0">
                <a:solidFill>
                  <a:prstClr val="black"/>
                </a:solidFill>
                <a:ea typeface="华文楷体" pitchFamily="2" charset="-122"/>
              </a:rPr>
              <a:t>！</a:t>
            </a:r>
            <a:endParaRPr lang="en-US" altLang="zh-CN" sz="3200" dirty="0">
              <a:solidFill>
                <a:prstClr val="black"/>
              </a:solidFill>
              <a:ea typeface="华文楷体" pitchFamily="2" charset="-122"/>
            </a:endParaRPr>
          </a:p>
          <a:p>
            <a:pPr marL="742950" indent="-742950" defTabSz="457200">
              <a:spcBef>
                <a:spcPct val="50000"/>
              </a:spcBef>
              <a:buFontTx/>
              <a:buAutoNum type="arabicPeriod"/>
            </a:pPr>
            <a:endParaRPr lang="en-US" altLang="zh-CN" sz="4000" dirty="0">
              <a:solidFill>
                <a:prstClr val="black"/>
              </a:solidFill>
              <a:ea typeface="华文楷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43" y="5574198"/>
            <a:ext cx="9352343" cy="13600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9" name="墨迹 18"/>
              <p14:cNvContentPartPr/>
              <p14:nvPr/>
            </p14:nvContentPartPr>
            <p14:xfrm>
              <a:off x="4149587" y="6731000"/>
              <a:ext cx="30369" cy="27608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4149587" y="6731000"/>
                <a:ext cx="30369" cy="27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1" name="墨迹 20"/>
              <p14:cNvContentPartPr/>
              <p14:nvPr/>
            </p14:nvContentPartPr>
            <p14:xfrm>
              <a:off x="2658776" y="6091130"/>
              <a:ext cx="855195" cy="3286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2658776" y="6091130"/>
                <a:ext cx="855195" cy="32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2" name="墨迹 21"/>
              <p14:cNvContentPartPr/>
              <p14:nvPr/>
            </p14:nvContentPartPr>
            <p14:xfrm>
              <a:off x="2973992" y="5644703"/>
              <a:ext cx="79489" cy="13694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2973992" y="5644703"/>
                <a:ext cx="79489" cy="136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3" name="墨迹 22"/>
              <p14:cNvContentPartPr/>
              <p14:nvPr/>
            </p14:nvContentPartPr>
            <p14:xfrm>
              <a:off x="2927395" y="5718651"/>
              <a:ext cx="197353" cy="54777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2927395" y="5718651"/>
                <a:ext cx="197353" cy="54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4" name="墨迹 23"/>
              <p14:cNvContentPartPr/>
              <p14:nvPr/>
            </p14:nvContentPartPr>
            <p14:xfrm>
              <a:off x="2979474" y="5729606"/>
              <a:ext cx="57562" cy="202673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2979474" y="5729606"/>
                <a:ext cx="57562" cy="2026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5" name="墨迹 24"/>
              <p14:cNvContentPartPr/>
              <p14:nvPr/>
            </p14:nvContentPartPr>
            <p14:xfrm>
              <a:off x="2960287" y="5806293"/>
              <a:ext cx="82231" cy="49299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2960287" y="5806293"/>
                <a:ext cx="82231" cy="49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6" name="墨迹 25"/>
              <p14:cNvContentPartPr/>
              <p14:nvPr/>
            </p14:nvContentPartPr>
            <p14:xfrm>
              <a:off x="3086374" y="5702218"/>
              <a:ext cx="109640" cy="191718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3086374" y="5702218"/>
                <a:ext cx="109640" cy="191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7" name="墨迹 26"/>
              <p14:cNvContentPartPr/>
              <p14:nvPr/>
            </p14:nvContentPartPr>
            <p14:xfrm>
              <a:off x="3083633" y="5746039"/>
              <a:ext cx="106899" cy="125986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3083633" y="5746039"/>
                <a:ext cx="106899" cy="1259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8" name="墨迹 27"/>
              <p14:cNvContentPartPr/>
              <p14:nvPr/>
            </p14:nvContentPartPr>
            <p14:xfrm>
              <a:off x="3152158" y="5647442"/>
              <a:ext cx="49338" cy="24650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3152158" y="5647442"/>
                <a:ext cx="49338" cy="2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9" name="墨迹 28"/>
              <p14:cNvContentPartPr/>
              <p14:nvPr/>
            </p14:nvContentPartPr>
            <p14:xfrm>
              <a:off x="3354992" y="5762473"/>
              <a:ext cx="191871" cy="14789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3354992" y="5762473"/>
                <a:ext cx="191871" cy="1478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30" name="墨迹 29"/>
              <p14:cNvContentPartPr/>
              <p14:nvPr/>
            </p14:nvContentPartPr>
            <p14:xfrm>
              <a:off x="3590719" y="5778905"/>
              <a:ext cx="65784" cy="104075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3590719" y="5778905"/>
                <a:ext cx="65784" cy="104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31" name="墨迹 30"/>
              <p14:cNvContentPartPr/>
              <p14:nvPr/>
            </p14:nvContentPartPr>
            <p14:xfrm>
              <a:off x="3568791" y="5658397"/>
              <a:ext cx="106899" cy="87642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3568791" y="5658397"/>
                <a:ext cx="106899" cy="87642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06450" y="1064261"/>
            <a:ext cx="68173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4000" b="1" dirty="0"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itchFamily="49" charset="-122"/>
                <a:ea typeface="楷体" pitchFamily="49" charset="-122"/>
                <a:sym typeface="+mn-ea"/>
              </a:rPr>
              <a:t>课堂展示 </a:t>
            </a:r>
            <a:r>
              <a:rPr lang="en-US" altLang="zh-CN" sz="3200" dirty="0"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+mn-ea"/>
              </a:rPr>
              <a:t>P</a:t>
            </a:r>
            <a:r>
              <a:rPr lang="en-US" altLang="zh-CN" sz="3200" dirty="0"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ea typeface="等线" pitchFamily="2" charset="-122"/>
                <a:cs typeface="Times New Roman" pitchFamily="18" charset="0"/>
                <a:sym typeface="+mn-ea"/>
              </a:rPr>
              <a:t>resentation</a:t>
            </a:r>
            <a:endParaRPr lang="zh-CN" altLang="en-US" sz="3200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19601" y="167641"/>
            <a:ext cx="38347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    </a:t>
            </a:r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楷体" pitchFamily="49" charset="-122"/>
              </a:rPr>
              <a:t>  </a:t>
            </a:r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楷体" pitchFamily="49" charset="-122"/>
                <a:ea typeface="楷体" pitchFamily="49" charset="-122"/>
                <a:cs typeface="楷体" pitchFamily="49" charset="-122"/>
              </a:rPr>
              <a:t>关于课程</a:t>
            </a:r>
            <a:r>
              <a:rPr lang="zh-CN" altLang="en-US" sz="360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楷体" pitchFamily="49" charset="-122"/>
                <a:ea typeface="楷体" pitchFamily="49" charset="-122"/>
                <a:cs typeface="楷体" pitchFamily="49" charset="-122"/>
              </a:rPr>
              <a:t> </a:t>
            </a:r>
            <a:r>
              <a:rPr lang="zh-CN" altLang="en-US" sz="2800" b="1" dirty="0"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ea typeface="等线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ea typeface="等线" pitchFamily="2" charset="-122"/>
                <a:cs typeface="Times New Roman" pitchFamily="18" charset="0"/>
              </a:rPr>
              <a:t>about the course</a:t>
            </a:r>
            <a:r>
              <a:rPr lang="zh-CN" altLang="en-US" sz="2800" b="1" dirty="0"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ea typeface="等线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ea typeface="等线" pitchFamily="2" charset="-122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42796" y="1771016"/>
            <a:ext cx="84829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ea typeface="等线" pitchFamily="2" charset="-122"/>
                <a:cs typeface="Times New Roman" pitchFamily="18" charset="0"/>
              </a:rPr>
              <a:t>1-2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ea typeface="等线" pitchFamily="2" charset="-122"/>
                <a:cs typeface="Times New Roman" pitchFamily="18" charset="0"/>
              </a:rPr>
              <a:t>人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ea typeface="等线" pitchFamily="2" charset="-122"/>
                <a:cs typeface="Times New Roman" pitchFamily="18" charset="0"/>
              </a:rPr>
              <a:t> </a:t>
            </a:r>
            <a:endParaRPr lang="en-US" altLang="zh-CN" sz="3200" dirty="0">
              <a:solidFill>
                <a:prstClr val="black"/>
              </a:solidFill>
              <a:latin typeface="Times New Roman" pitchFamily="18" charset="0"/>
              <a:ea typeface="等线 Light" pitchFamily="2" charset="-122"/>
              <a:cs typeface="Times New Roman" pitchFamily="18" charset="0"/>
            </a:endParaRPr>
          </a:p>
          <a:p>
            <a:pPr defTabSz="457200"/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等线 Light" pitchFamily="2" charset="-122"/>
                <a:cs typeface="Times New Roman" pitchFamily="18" charset="0"/>
              </a:rPr>
              <a:t>Theme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ea typeface="等线 Light" pitchFamily="2" charset="-122"/>
                <a:cs typeface="Times New Roman" pitchFamily="18" charset="0"/>
              </a:rPr>
              <a:t>: anything that interests you about China or Chinese culture</a:t>
            </a:r>
            <a:endParaRPr lang="en-US" altLang="zh-CN" sz="3200" dirty="0">
              <a:solidFill>
                <a:prstClr val="black"/>
              </a:solidFill>
              <a:latin typeface="Times New Roman" pitchFamily="18" charset="0"/>
              <a:ea typeface="等线 Light" pitchFamily="2" charset="-122"/>
              <a:cs typeface="Times New Roman" pitchFamily="18" charset="0"/>
            </a:endParaRPr>
          </a:p>
          <a:p>
            <a:pPr defTabSz="457200"/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等线 Light" pitchFamily="2" charset="-122"/>
                <a:cs typeface="Times New Roman" pitchFamily="18" charset="0"/>
              </a:rPr>
              <a:t>Form: 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ea typeface="等线 Light" pitchFamily="2" charset="-122"/>
                <a:cs typeface="Times New Roman" pitchFamily="18" charset="0"/>
              </a:rPr>
              <a:t>PPT</a:t>
            </a:r>
            <a:endParaRPr lang="en-US" altLang="zh-CN" sz="3200" dirty="0">
              <a:solidFill>
                <a:prstClr val="black"/>
              </a:solidFill>
              <a:latin typeface="Times New Roman" pitchFamily="18" charset="0"/>
              <a:ea typeface="等线 Light" pitchFamily="2" charset="-122"/>
              <a:cs typeface="Times New Roman" pitchFamily="18" charset="0"/>
            </a:endParaRPr>
          </a:p>
          <a:p>
            <a:pPr defTabSz="457200"/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等线 Light" pitchFamily="2" charset="-122"/>
                <a:cs typeface="Times New Roman" pitchFamily="18" charset="0"/>
              </a:rPr>
              <a:t>Time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ea typeface="等线 Light" pitchFamily="2" charset="-122"/>
                <a:cs typeface="Times New Roman" pitchFamily="18" charset="0"/>
              </a:rPr>
              <a:t>: 10-15min/20-30min</a:t>
            </a:r>
            <a:endParaRPr lang="en-US" altLang="zh-CN" sz="3200" dirty="0">
              <a:solidFill>
                <a:prstClr val="black"/>
              </a:solidFill>
              <a:latin typeface="Times New Roman" pitchFamily="18" charset="0"/>
              <a:ea typeface="等线 Light" pitchFamily="2" charset="-122"/>
              <a:cs typeface="Times New Roman" pitchFamily="18" charset="0"/>
            </a:endParaRPr>
          </a:p>
          <a:p>
            <a:pPr defTabSz="457200"/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等线 Light" pitchFamily="2" charset="-122"/>
                <a:cs typeface="Times New Roman" pitchFamily="18" charset="0"/>
              </a:rPr>
              <a:t>Language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ea typeface="等线 Light" pitchFamily="2" charset="-122"/>
                <a:cs typeface="Times New Roman" pitchFamily="18" charset="0"/>
              </a:rPr>
              <a:t>: Chinese in PPT, but you can speak English</a:t>
            </a:r>
            <a:endParaRPr lang="en-US" altLang="zh-CN" sz="3200" dirty="0">
              <a:solidFill>
                <a:prstClr val="black"/>
              </a:solidFill>
              <a:latin typeface="Times New Roman" pitchFamily="18" charset="0"/>
              <a:ea typeface="等线 Light" pitchFamily="2" charset="-122"/>
              <a:cs typeface="Times New Roman" pitchFamily="18" charset="0"/>
            </a:endParaRP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ea typeface="等线 Light" pitchFamily="2" charset="-122"/>
                <a:cs typeface="Times New Roman" pitchFamily="18" charset="0"/>
              </a:rPr>
              <a:t>After class, I will send a form in the group, please 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Times New Roman" pitchFamily="18" charset="0"/>
                <a:ea typeface="等线 Light" pitchFamily="2" charset="-122"/>
                <a:cs typeface="Times New Roman" pitchFamily="18" charset="0"/>
              </a:rPr>
              <a:t>fill in your name and subject in the form. 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ea typeface="等线 Light" pitchFamily="2" charset="-122"/>
                <a:cs typeface="Times New Roman" pitchFamily="18" charset="0"/>
              </a:rPr>
              <a:t>You can choose the time and theme.</a:t>
            </a:r>
            <a:endParaRPr lang="en-US" altLang="zh-CN" sz="3200" dirty="0">
              <a:solidFill>
                <a:prstClr val="black"/>
              </a:solidFill>
              <a:latin typeface="Times New Roman" pitchFamily="18" charset="0"/>
              <a:ea typeface="等线 Light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114800" y="4660900"/>
              <a:ext cx="2517246" cy="100144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4114800" y="4660900"/>
                <a:ext cx="2517246" cy="1001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6896100" y="4737100"/>
              <a:ext cx="2698220" cy="63500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6896100" y="4737100"/>
                <a:ext cx="269822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2353733" y="5198534"/>
              <a:ext cx="851958" cy="19711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2353733" y="5198534"/>
                <a:ext cx="851958" cy="197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3831166" y="2726266"/>
              <a:ext cx="989542" cy="38100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3831166" y="2726266"/>
                <a:ext cx="989542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251200" y="4233334"/>
              <a:ext cx="1454150" cy="16933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3251200" y="4233334"/>
                <a:ext cx="1454150" cy="169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4389967" y="4207934"/>
              <a:ext cx="375709" cy="29633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389967" y="4207934"/>
                <a:ext cx="375709" cy="29633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27200" y="193041"/>
            <a:ext cx="261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等线" pitchFamily="2" charset="-122"/>
                <a:cs typeface="Times New Roman" pitchFamily="18" charset="0"/>
              </a:rPr>
              <a:t>Review</a:t>
            </a:r>
            <a:endParaRPr lang="zh-CN" altLang="en-US" sz="3200" b="1" dirty="0">
              <a:solidFill>
                <a:prstClr val="black"/>
              </a:solidFill>
              <a:latin typeface="Times New Roman" pitchFamily="18" charset="0"/>
              <a:ea typeface="等线" pitchFamily="2" charset="-122"/>
              <a:cs typeface="Times New Roman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904241"/>
            <a:ext cx="8353501" cy="31642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27201" y="4328161"/>
            <a:ext cx="64922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等线" pitchFamily="2" charset="-122"/>
                <a:cs typeface="Times New Roman" pitchFamily="18" charset="0"/>
              </a:rPr>
              <a:t>What is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等线" pitchFamily="2" charset="-122"/>
                <a:cs typeface="Times New Roman" pitchFamily="18" charset="0"/>
              </a:rPr>
              <a:t>the time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等线" pitchFamily="2" charset="-122"/>
                <a:cs typeface="Times New Roman" pitchFamily="18" charset="0"/>
              </a:rPr>
              <a:t>for the Opening Ceremony for the </a:t>
            </a:r>
            <a:endParaRPr lang="en-US" altLang="zh-CN" sz="2400" dirty="0">
              <a:solidFill>
                <a:prstClr val="black"/>
              </a:solidFill>
              <a:latin typeface="Times New Roman" pitchFamily="18" charset="0"/>
              <a:ea typeface="等线" pitchFamily="2" charset="-122"/>
              <a:cs typeface="Times New Roman" pitchFamily="18" charset="0"/>
            </a:endParaRPr>
          </a:p>
          <a:p>
            <a:pPr defTabSz="457200"/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等线" pitchFamily="2" charset="-122"/>
                <a:cs typeface="Times New Roman" pitchFamily="18" charset="0"/>
              </a:rPr>
              <a:t>2022 Beijing Winter Olympic games?</a:t>
            </a:r>
            <a:endParaRPr lang="en-US" altLang="zh-CN" sz="2400" dirty="0">
              <a:solidFill>
                <a:prstClr val="black"/>
              </a:solidFill>
              <a:latin typeface="Times New Roman" pitchFamily="18" charset="0"/>
              <a:ea typeface="等线" pitchFamily="2" charset="-122"/>
              <a:cs typeface="Times New Roman" pitchFamily="18" charset="0"/>
            </a:endParaRPr>
          </a:p>
          <a:p>
            <a:pPr defTabSz="457200"/>
            <a:r>
              <a:rPr lang="zh-CN" altLang="en-US" sz="2800" dirty="0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问：北京冬奥会开幕式</a:t>
            </a:r>
            <a:r>
              <a:rPr lang="zh-CN" altLang="en-US" sz="2800" b="1" dirty="0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几点</a:t>
            </a:r>
            <a:r>
              <a:rPr lang="zh-CN" altLang="en-US" sz="2800" dirty="0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开始？</a:t>
            </a:r>
            <a:endParaRPr lang="en-US" altLang="zh-CN" sz="2800" dirty="0">
              <a:solidFill>
                <a:prstClr val="black"/>
              </a:solidFill>
              <a:latin typeface="宋体" charset="-122"/>
              <a:ea typeface="宋体" charset="-122"/>
              <a:cs typeface="Times New Roman" pitchFamily="18" charset="0"/>
            </a:endParaRPr>
          </a:p>
          <a:p>
            <a:pPr defTabSz="457200"/>
            <a:r>
              <a:rPr lang="zh-CN" altLang="en-US" sz="2800" dirty="0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答：</a:t>
            </a:r>
            <a:endParaRPr lang="zh-CN" altLang="en-US" sz="2800" dirty="0">
              <a:solidFill>
                <a:prstClr val="black"/>
              </a:solidFill>
              <a:latin typeface="宋体" charset="-122"/>
              <a:ea typeface="宋体" charset="-122"/>
              <a:cs typeface="Times New Roman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99" y="4194870"/>
            <a:ext cx="2286000" cy="2286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7001565" y="3293717"/>
              <a:ext cx="3125304" cy="151848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7001565" y="3293717"/>
                <a:ext cx="3125304" cy="151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7200348" y="3528391"/>
              <a:ext cx="77304" cy="309217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7200348" y="3528391"/>
                <a:ext cx="77304" cy="309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7211391" y="3500782"/>
              <a:ext cx="198783" cy="347870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7211391" y="3500782"/>
                <a:ext cx="198783" cy="347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7437782" y="3660912"/>
              <a:ext cx="218109" cy="143566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7437782" y="3660912"/>
                <a:ext cx="218109" cy="143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7647608" y="3616739"/>
              <a:ext cx="127000" cy="204304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7647608" y="3616739"/>
                <a:ext cx="127000" cy="204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7802217" y="3677478"/>
              <a:ext cx="132521" cy="127000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7802217" y="3677478"/>
                <a:ext cx="132521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4875695" y="5637695"/>
              <a:ext cx="138043" cy="265044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875695" y="5637695"/>
                <a:ext cx="138043" cy="265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5195956" y="5510695"/>
              <a:ext cx="22087" cy="154609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195956" y="5510695"/>
                <a:ext cx="22087" cy="154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5234608" y="5538304"/>
              <a:ext cx="60740" cy="11044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234608" y="5538304"/>
                <a:ext cx="60740" cy="11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5" name="墨迹 14"/>
              <p14:cNvContentPartPr/>
              <p14:nvPr/>
            </p14:nvContentPartPr>
            <p14:xfrm>
              <a:off x="5113130" y="5643217"/>
              <a:ext cx="71782" cy="171174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113130" y="5643217"/>
                <a:ext cx="71782" cy="171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墨迹 15"/>
              <p14:cNvContentPartPr/>
              <p14:nvPr/>
            </p14:nvContentPartPr>
            <p14:xfrm>
              <a:off x="5140739" y="5703956"/>
              <a:ext cx="127000" cy="115956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140739" y="5703956"/>
                <a:ext cx="127000" cy="115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7" name="墨迹 16"/>
              <p14:cNvContentPartPr/>
              <p14:nvPr/>
            </p14:nvContentPartPr>
            <p14:xfrm>
              <a:off x="5074478" y="5836478"/>
              <a:ext cx="11043" cy="93870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5074478" y="5836478"/>
                <a:ext cx="11043" cy="93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8" name="墨迹 17"/>
              <p14:cNvContentPartPr/>
              <p14:nvPr/>
            </p14:nvContentPartPr>
            <p14:xfrm>
              <a:off x="5129695" y="5842000"/>
              <a:ext cx="30370" cy="52456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5129695" y="5842000"/>
                <a:ext cx="30370" cy="524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9" name="墨迹 18"/>
              <p14:cNvContentPartPr/>
              <p14:nvPr/>
            </p14:nvContentPartPr>
            <p14:xfrm>
              <a:off x="5201478" y="5847521"/>
              <a:ext cx="41413" cy="49696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201478" y="5847521"/>
                <a:ext cx="41413" cy="49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0" name="墨迹 19"/>
              <p14:cNvContentPartPr/>
              <p14:nvPr/>
            </p14:nvContentPartPr>
            <p14:xfrm>
              <a:off x="5328478" y="5830956"/>
              <a:ext cx="27609" cy="55217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5328478" y="5830956"/>
                <a:ext cx="27609" cy="55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1" name="墨迹 20"/>
              <p14:cNvContentPartPr/>
              <p14:nvPr/>
            </p14:nvContentPartPr>
            <p14:xfrm>
              <a:off x="6631608" y="2948608"/>
              <a:ext cx="287131" cy="331304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631608" y="2948608"/>
                <a:ext cx="287131" cy="331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2" name="墨迹 21"/>
              <p14:cNvContentPartPr/>
              <p14:nvPr/>
            </p14:nvContentPartPr>
            <p14:xfrm>
              <a:off x="2689087" y="5654260"/>
              <a:ext cx="132521" cy="215348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2689087" y="5654260"/>
                <a:ext cx="132521" cy="215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3" name="墨迹 22"/>
              <p14:cNvContentPartPr/>
              <p14:nvPr/>
            </p14:nvContentPartPr>
            <p14:xfrm>
              <a:off x="2981739" y="5571434"/>
              <a:ext cx="11043" cy="292652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2981739" y="5571434"/>
                <a:ext cx="11043" cy="292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4" name="墨迹 23"/>
              <p14:cNvContentPartPr/>
              <p14:nvPr/>
            </p14:nvContentPartPr>
            <p14:xfrm>
              <a:off x="3042478" y="5560391"/>
              <a:ext cx="93869" cy="331304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3042478" y="5560391"/>
                <a:ext cx="93869" cy="331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5" name="墨迹 24"/>
              <p14:cNvContentPartPr/>
              <p14:nvPr/>
            </p14:nvContentPartPr>
            <p14:xfrm>
              <a:off x="2981739" y="5670825"/>
              <a:ext cx="85587" cy="360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2981739" y="5670825"/>
                <a:ext cx="85587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6" name="墨迹 25"/>
              <p14:cNvContentPartPr/>
              <p14:nvPr/>
            </p14:nvContentPartPr>
            <p14:xfrm>
              <a:off x="3009347" y="5723282"/>
              <a:ext cx="69022" cy="13805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3009347" y="5723282"/>
                <a:ext cx="69022" cy="13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7" name="墨迹 26"/>
              <p14:cNvContentPartPr/>
              <p14:nvPr/>
            </p14:nvContentPartPr>
            <p14:xfrm>
              <a:off x="3357217" y="5621130"/>
              <a:ext cx="193261" cy="121478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3357217" y="5621130"/>
                <a:ext cx="193261" cy="121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8" name="墨迹 27"/>
              <p14:cNvContentPartPr/>
              <p14:nvPr/>
            </p14:nvContentPartPr>
            <p14:xfrm>
              <a:off x="3434521" y="5637695"/>
              <a:ext cx="71783" cy="237435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3434521" y="5637695"/>
                <a:ext cx="71783" cy="237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9" name="墨迹 28"/>
              <p14:cNvContentPartPr/>
              <p14:nvPr/>
            </p14:nvContentPartPr>
            <p14:xfrm>
              <a:off x="3738217" y="5632174"/>
              <a:ext cx="5522" cy="215348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3738217" y="5632174"/>
                <a:ext cx="5522" cy="215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0" name="墨迹 29"/>
              <p14:cNvContentPartPr/>
              <p14:nvPr/>
            </p14:nvContentPartPr>
            <p14:xfrm>
              <a:off x="3793434" y="5626651"/>
              <a:ext cx="99392" cy="276087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3793434" y="5626651"/>
                <a:ext cx="99392" cy="276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1" name="墨迹 30"/>
              <p14:cNvContentPartPr/>
              <p14:nvPr/>
            </p14:nvContentPartPr>
            <p14:xfrm>
              <a:off x="3743739" y="5748130"/>
              <a:ext cx="74543" cy="11044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3743739" y="5748130"/>
                <a:ext cx="74543" cy="11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2" name="墨迹 31"/>
              <p14:cNvContentPartPr/>
              <p14:nvPr/>
            </p14:nvContentPartPr>
            <p14:xfrm>
              <a:off x="3754782" y="5836478"/>
              <a:ext cx="107674" cy="27609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3754782" y="5836478"/>
                <a:ext cx="107674" cy="2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3" name="墨迹 32"/>
              <p14:cNvContentPartPr/>
              <p14:nvPr/>
            </p14:nvContentPartPr>
            <p14:xfrm>
              <a:off x="6653695" y="3992217"/>
              <a:ext cx="408609" cy="165652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6653695" y="3992217"/>
                <a:ext cx="408609" cy="165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4" name="墨迹 33"/>
              <p14:cNvContentPartPr/>
              <p14:nvPr/>
            </p14:nvContentPartPr>
            <p14:xfrm>
              <a:off x="7078869" y="4025347"/>
              <a:ext cx="107674" cy="115957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7078869" y="4025347"/>
                <a:ext cx="107674" cy="115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5" name="墨迹 34"/>
              <p14:cNvContentPartPr/>
              <p14:nvPr/>
            </p14:nvContentPartPr>
            <p14:xfrm>
              <a:off x="7200348" y="3909391"/>
              <a:ext cx="317500" cy="220870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7200348" y="3909391"/>
                <a:ext cx="317500" cy="220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6" name="墨迹 35"/>
              <p14:cNvContentPartPr/>
              <p14:nvPr/>
            </p14:nvContentPartPr>
            <p14:xfrm>
              <a:off x="7614478" y="4080565"/>
              <a:ext cx="44174" cy="91108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7614478" y="4080565"/>
                <a:ext cx="44174" cy="91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7" name="墨迹 36"/>
              <p14:cNvContentPartPr/>
              <p14:nvPr/>
            </p14:nvContentPartPr>
            <p14:xfrm>
              <a:off x="7874000" y="3843130"/>
              <a:ext cx="209825" cy="265043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7874000" y="3843130"/>
                <a:ext cx="209825" cy="265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8" name="墨迹 37"/>
              <p14:cNvContentPartPr/>
              <p14:nvPr/>
            </p14:nvContentPartPr>
            <p14:xfrm>
              <a:off x="8100391" y="3975652"/>
              <a:ext cx="124239" cy="104913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8100391" y="3975652"/>
                <a:ext cx="124239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9" name="墨迹 38"/>
              <p14:cNvContentPartPr/>
              <p14:nvPr/>
            </p14:nvContentPartPr>
            <p14:xfrm>
              <a:off x="8232913" y="3898347"/>
              <a:ext cx="140804" cy="215348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8232913" y="3898347"/>
                <a:ext cx="140804" cy="215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0" name="墨迹 39"/>
              <p14:cNvContentPartPr/>
              <p14:nvPr/>
            </p14:nvContentPartPr>
            <p14:xfrm>
              <a:off x="8382000" y="3964608"/>
              <a:ext cx="157369" cy="127000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8382000" y="3964608"/>
                <a:ext cx="157369" cy="1270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88" y="1574800"/>
            <a:ext cx="8932225" cy="17170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7840" y="619760"/>
            <a:ext cx="2722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等线" pitchFamily="2" charset="-122"/>
                <a:cs typeface="Times New Roman" pitchFamily="18" charset="0"/>
              </a:rPr>
              <a:t>Time expressing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ea typeface="等线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971260" y="1604065"/>
              <a:ext cx="571500" cy="461065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1971260" y="1604065"/>
                <a:ext cx="571500" cy="461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634434" y="3768587"/>
              <a:ext cx="298174" cy="46934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1634434" y="3768587"/>
                <a:ext cx="298174" cy="469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1813891" y="3677478"/>
              <a:ext cx="19326" cy="463826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1813891" y="3677478"/>
                <a:ext cx="19326" cy="463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2225260" y="3622260"/>
              <a:ext cx="11044" cy="132522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2225260" y="3622260"/>
                <a:ext cx="11044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2241826" y="3655391"/>
              <a:ext cx="52456" cy="5522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2241826" y="3655391"/>
                <a:ext cx="52456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2098260" y="3771347"/>
              <a:ext cx="71783" cy="176696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098260" y="3771347"/>
                <a:ext cx="71783" cy="176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2142434" y="3826565"/>
              <a:ext cx="143566" cy="121478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2142434" y="3826565"/>
                <a:ext cx="143566" cy="121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2092739" y="3992217"/>
              <a:ext cx="24847" cy="93870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2092739" y="3992217"/>
                <a:ext cx="24847" cy="93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2170043" y="3981174"/>
              <a:ext cx="35891" cy="77304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2170043" y="3981174"/>
                <a:ext cx="35891" cy="77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2269434" y="3997739"/>
              <a:ext cx="27609" cy="71782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2269434" y="3997739"/>
                <a:ext cx="27609" cy="717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2385391" y="3997739"/>
              <a:ext cx="38652" cy="118717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2385391" y="3997739"/>
                <a:ext cx="38652" cy="118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2689087" y="3638825"/>
              <a:ext cx="110434" cy="4969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2689087" y="3638825"/>
                <a:ext cx="110434" cy="49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2655956" y="3837608"/>
              <a:ext cx="124239" cy="1656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2655956" y="3837608"/>
                <a:ext cx="124239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2600739" y="3981174"/>
              <a:ext cx="287130" cy="66260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2600739" y="3981174"/>
                <a:ext cx="287130" cy="66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3042478" y="3550478"/>
              <a:ext cx="82826" cy="41413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3042478" y="3550478"/>
                <a:ext cx="82826" cy="41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2965174" y="3666434"/>
              <a:ext cx="176695" cy="369957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2965174" y="3666434"/>
                <a:ext cx="176695" cy="369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3111500" y="3837608"/>
              <a:ext cx="118717" cy="160130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3111500" y="3837608"/>
                <a:ext cx="118717" cy="160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3180521" y="3909391"/>
              <a:ext cx="71783" cy="4969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3180521" y="3909391"/>
                <a:ext cx="71783" cy="49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3285434" y="3760304"/>
              <a:ext cx="22087" cy="52457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3285434" y="3760304"/>
                <a:ext cx="22087" cy="52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3302000" y="3671956"/>
              <a:ext cx="88347" cy="336826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3302000" y="3671956"/>
                <a:ext cx="88347" cy="336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墨迹 23"/>
              <p14:cNvContentPartPr/>
              <p14:nvPr/>
            </p14:nvContentPartPr>
            <p14:xfrm>
              <a:off x="1722782" y="4594087"/>
              <a:ext cx="60739" cy="160130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1722782" y="4594087"/>
                <a:ext cx="60739" cy="160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1882912" y="4599608"/>
              <a:ext cx="82827" cy="110435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1882912" y="4599608"/>
                <a:ext cx="82827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墨迹 25"/>
              <p14:cNvContentPartPr/>
              <p14:nvPr/>
            </p14:nvContentPartPr>
            <p14:xfrm>
              <a:off x="2136912" y="4588565"/>
              <a:ext cx="5522" cy="2760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2136912" y="4588565"/>
                <a:ext cx="5522" cy="2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2120347" y="4676912"/>
              <a:ext cx="19326" cy="11044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2120347" y="4676912"/>
                <a:ext cx="19326" cy="11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8" name="墨迹 27"/>
              <p14:cNvContentPartPr/>
              <p14:nvPr/>
            </p14:nvContentPartPr>
            <p14:xfrm>
              <a:off x="2368826" y="4505739"/>
              <a:ext cx="198782" cy="160130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2368826" y="4505739"/>
                <a:ext cx="198782" cy="160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9" name="墨迹 28"/>
              <p14:cNvContentPartPr/>
              <p14:nvPr/>
            </p14:nvContentPartPr>
            <p14:xfrm>
              <a:off x="2457173" y="4544391"/>
              <a:ext cx="55218" cy="215348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2457173" y="4544391"/>
                <a:ext cx="55218" cy="215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0" name="墨迹 29"/>
              <p14:cNvContentPartPr/>
              <p14:nvPr/>
            </p14:nvContentPartPr>
            <p14:xfrm>
              <a:off x="2609021" y="4533347"/>
              <a:ext cx="113196" cy="231913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2609021" y="4533347"/>
                <a:ext cx="113196" cy="231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1" name="墨迹 30"/>
              <p14:cNvContentPartPr/>
              <p14:nvPr/>
            </p14:nvContentPartPr>
            <p14:xfrm>
              <a:off x="2700130" y="4527825"/>
              <a:ext cx="52457" cy="360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2700130" y="4527825"/>
                <a:ext cx="52457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2" name="墨迹 31"/>
              <p14:cNvContentPartPr/>
              <p14:nvPr/>
            </p14:nvContentPartPr>
            <p14:xfrm>
              <a:off x="1203739" y="5135217"/>
              <a:ext cx="99391" cy="52457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1203739" y="5135217"/>
                <a:ext cx="99391" cy="52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3" name="墨迹 32"/>
              <p14:cNvContentPartPr/>
              <p14:nvPr/>
            </p14:nvContentPartPr>
            <p14:xfrm>
              <a:off x="1170608" y="5264978"/>
              <a:ext cx="220870" cy="273326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1170608" y="5264978"/>
                <a:ext cx="220870" cy="273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4" name="墨迹 33"/>
              <p14:cNvContentPartPr/>
              <p14:nvPr/>
            </p14:nvContentPartPr>
            <p14:xfrm>
              <a:off x="1402521" y="5190434"/>
              <a:ext cx="104913" cy="342348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1402521" y="5190434"/>
                <a:ext cx="104913" cy="342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5" name="墨迹 34"/>
              <p14:cNvContentPartPr/>
              <p14:nvPr/>
            </p14:nvContentPartPr>
            <p14:xfrm>
              <a:off x="1479826" y="5367130"/>
              <a:ext cx="160130" cy="110435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1479826" y="5367130"/>
                <a:ext cx="160130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6" name="墨迹 35"/>
              <p14:cNvContentPartPr/>
              <p14:nvPr/>
            </p14:nvContentPartPr>
            <p14:xfrm>
              <a:off x="1662043" y="5201478"/>
              <a:ext cx="237435" cy="33130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1662043" y="5201478"/>
                <a:ext cx="237435" cy="33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7" name="墨迹 36"/>
              <p14:cNvContentPartPr/>
              <p14:nvPr/>
            </p14:nvContentPartPr>
            <p14:xfrm>
              <a:off x="1673087" y="5184912"/>
              <a:ext cx="165652" cy="254000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1673087" y="5184912"/>
                <a:ext cx="165652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8" name="墨迹 37"/>
              <p14:cNvContentPartPr/>
              <p14:nvPr/>
            </p14:nvContentPartPr>
            <p14:xfrm>
              <a:off x="1766956" y="5289825"/>
              <a:ext cx="11044" cy="204305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1766956" y="5289825"/>
                <a:ext cx="11044" cy="20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9" name="墨迹 38"/>
              <p14:cNvContentPartPr/>
              <p14:nvPr/>
            </p14:nvContentPartPr>
            <p14:xfrm>
              <a:off x="1805608" y="5334000"/>
              <a:ext cx="127000" cy="138043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1805608" y="5334000"/>
                <a:ext cx="127000" cy="138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0" name="墨迹 39"/>
              <p14:cNvContentPartPr/>
              <p14:nvPr/>
            </p14:nvContentPartPr>
            <p14:xfrm>
              <a:off x="2219739" y="5057912"/>
              <a:ext cx="16565" cy="193262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2219739" y="5057912"/>
                <a:ext cx="16565" cy="1932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1" name="墨迹 40"/>
              <p14:cNvContentPartPr/>
              <p14:nvPr/>
            </p14:nvContentPartPr>
            <p14:xfrm>
              <a:off x="2252869" y="5068956"/>
              <a:ext cx="88348" cy="104913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2252869" y="5068956"/>
                <a:ext cx="88348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2" name="墨迹 41"/>
              <p14:cNvContentPartPr/>
              <p14:nvPr/>
            </p14:nvContentPartPr>
            <p14:xfrm>
              <a:off x="2236304" y="5223565"/>
              <a:ext cx="77304" cy="16565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2236304" y="5223565"/>
                <a:ext cx="77304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3" name="墨迹 42"/>
              <p14:cNvContentPartPr/>
              <p14:nvPr/>
            </p14:nvContentPartPr>
            <p14:xfrm>
              <a:off x="2120347" y="5273260"/>
              <a:ext cx="289892" cy="138044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2120347" y="5273260"/>
                <a:ext cx="289892" cy="138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4" name="墨迹 43"/>
              <p14:cNvContentPartPr/>
              <p14:nvPr/>
            </p14:nvContentPartPr>
            <p14:xfrm>
              <a:off x="2147956" y="5339521"/>
              <a:ext cx="154609" cy="179456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2147956" y="5339521"/>
                <a:ext cx="154609" cy="1794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5" name="墨迹 44"/>
              <p14:cNvContentPartPr/>
              <p14:nvPr/>
            </p14:nvContentPartPr>
            <p14:xfrm>
              <a:off x="2247347" y="5372651"/>
              <a:ext cx="198783" cy="127000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2247347" y="5372651"/>
                <a:ext cx="198783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6" name="墨迹 45"/>
              <p14:cNvContentPartPr/>
              <p14:nvPr/>
            </p14:nvContentPartPr>
            <p14:xfrm>
              <a:off x="2081695" y="5610086"/>
              <a:ext cx="447261" cy="33131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2081695" y="5610086"/>
                <a:ext cx="447261" cy="33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7" name="墨迹 46"/>
              <p14:cNvContentPartPr/>
              <p14:nvPr/>
            </p14:nvContentPartPr>
            <p14:xfrm>
              <a:off x="2628347" y="5223565"/>
              <a:ext cx="88348" cy="187739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2628347" y="5223565"/>
                <a:ext cx="88348" cy="187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8" name="墨迹 47"/>
              <p14:cNvContentPartPr/>
              <p14:nvPr/>
            </p14:nvContentPartPr>
            <p14:xfrm>
              <a:off x="2782956" y="5240130"/>
              <a:ext cx="77305" cy="132521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2782956" y="5240130"/>
                <a:ext cx="77305" cy="132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9" name="墨迹 48"/>
              <p14:cNvContentPartPr/>
              <p14:nvPr/>
            </p14:nvContentPartPr>
            <p14:xfrm>
              <a:off x="2970695" y="5240130"/>
              <a:ext cx="8283" cy="2761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2970695" y="5240130"/>
                <a:ext cx="8283" cy="2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0" name="墨迹 49"/>
              <p14:cNvContentPartPr/>
              <p14:nvPr/>
            </p14:nvContentPartPr>
            <p14:xfrm>
              <a:off x="2965174" y="5300869"/>
              <a:ext cx="16565" cy="22087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2965174" y="5300869"/>
                <a:ext cx="16565" cy="22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1" name="墨迹 50"/>
              <p14:cNvContentPartPr/>
              <p14:nvPr/>
            </p14:nvContentPartPr>
            <p14:xfrm>
              <a:off x="3097695" y="5195956"/>
              <a:ext cx="171174" cy="99392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3097695" y="5195956"/>
                <a:ext cx="171174" cy="99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2" name="墨迹 51"/>
              <p14:cNvContentPartPr/>
              <p14:nvPr/>
            </p14:nvContentPartPr>
            <p14:xfrm>
              <a:off x="3169478" y="5229086"/>
              <a:ext cx="60739" cy="193261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3169478" y="5229086"/>
                <a:ext cx="60739" cy="193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3" name="墨迹 52"/>
              <p14:cNvContentPartPr/>
              <p14:nvPr/>
            </p14:nvContentPartPr>
            <p14:xfrm>
              <a:off x="3285434" y="5201478"/>
              <a:ext cx="60740" cy="209826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3285434" y="5201478"/>
                <a:ext cx="60740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4" name="墨迹 53"/>
              <p14:cNvContentPartPr/>
              <p14:nvPr/>
            </p14:nvContentPartPr>
            <p14:xfrm>
              <a:off x="3362739" y="5190434"/>
              <a:ext cx="63500" cy="11044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3362739" y="5190434"/>
                <a:ext cx="63500" cy="11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5" name="墨迹 54"/>
              <p14:cNvContentPartPr/>
              <p14:nvPr/>
            </p14:nvContentPartPr>
            <p14:xfrm>
              <a:off x="3542195" y="5334000"/>
              <a:ext cx="8283" cy="8282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3542195" y="5334000"/>
                <a:ext cx="8283" cy="8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6" name="墨迹 55"/>
              <p14:cNvContentPartPr/>
              <p14:nvPr/>
            </p14:nvContentPartPr>
            <p14:xfrm>
              <a:off x="3578087" y="5356086"/>
              <a:ext cx="55217" cy="44174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3578087" y="5356086"/>
                <a:ext cx="55217" cy="44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7" name="墨迹 56"/>
              <p14:cNvContentPartPr/>
              <p14:nvPr/>
            </p14:nvContentPartPr>
            <p14:xfrm>
              <a:off x="5229086" y="1802847"/>
              <a:ext cx="450022" cy="295413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5229086" y="1802847"/>
                <a:ext cx="450022" cy="295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8" name="墨迹 57"/>
              <p14:cNvContentPartPr/>
              <p14:nvPr/>
            </p14:nvContentPartPr>
            <p14:xfrm>
              <a:off x="6090478" y="3141869"/>
              <a:ext cx="201544" cy="215348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6090478" y="3141869"/>
                <a:ext cx="201544" cy="215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9" name="墨迹 58"/>
              <p14:cNvContentPartPr/>
              <p14:nvPr/>
            </p14:nvContentPartPr>
            <p14:xfrm>
              <a:off x="5626651" y="3660912"/>
              <a:ext cx="149087" cy="358913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5626651" y="3660912"/>
                <a:ext cx="149087" cy="358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0" name="墨迹 59"/>
              <p14:cNvContentPartPr/>
              <p14:nvPr/>
            </p14:nvContentPartPr>
            <p14:xfrm>
              <a:off x="5737086" y="3729934"/>
              <a:ext cx="69022" cy="2761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5737086" y="3729934"/>
                <a:ext cx="69022" cy="2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1" name="墨迹 60"/>
              <p14:cNvContentPartPr/>
              <p14:nvPr/>
            </p14:nvContentPartPr>
            <p14:xfrm>
              <a:off x="5913782" y="3798956"/>
              <a:ext cx="5522" cy="8283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5913782" y="3798956"/>
                <a:ext cx="5522" cy="8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2" name="墨迹 61"/>
              <p14:cNvContentPartPr/>
              <p14:nvPr/>
            </p14:nvContentPartPr>
            <p14:xfrm>
              <a:off x="5902739" y="3881782"/>
              <a:ext cx="13804" cy="11043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5902739" y="3881782"/>
                <a:ext cx="13804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3" name="墨迹 62"/>
              <p14:cNvContentPartPr/>
              <p14:nvPr/>
            </p14:nvContentPartPr>
            <p14:xfrm>
              <a:off x="6090478" y="3738217"/>
              <a:ext cx="110435" cy="237435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6090478" y="3738217"/>
                <a:ext cx="110435" cy="237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4" name="墨迹 63"/>
              <p14:cNvContentPartPr/>
              <p14:nvPr/>
            </p14:nvContentPartPr>
            <p14:xfrm>
              <a:off x="6156739" y="3749260"/>
              <a:ext cx="66261" cy="5522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6156739" y="3749260"/>
                <a:ext cx="66261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5" name="墨迹 64"/>
              <p14:cNvContentPartPr/>
              <p14:nvPr/>
            </p14:nvContentPartPr>
            <p14:xfrm>
              <a:off x="6258891" y="3721652"/>
              <a:ext cx="135283" cy="265043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6258891" y="3721652"/>
                <a:ext cx="135283" cy="265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6" name="墨迹 65"/>
              <p14:cNvContentPartPr/>
              <p14:nvPr/>
            </p14:nvContentPartPr>
            <p14:xfrm>
              <a:off x="6372086" y="3732695"/>
              <a:ext cx="80065" cy="11043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6372086" y="3732695"/>
                <a:ext cx="80065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7" name="墨迹 66"/>
              <p14:cNvContentPartPr/>
              <p14:nvPr/>
            </p14:nvContentPartPr>
            <p14:xfrm>
              <a:off x="5825434" y="4345608"/>
              <a:ext cx="19326" cy="165652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5825434" y="4345608"/>
                <a:ext cx="19326" cy="165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8" name="墨迹 67"/>
              <p14:cNvContentPartPr/>
              <p14:nvPr/>
            </p14:nvContentPartPr>
            <p14:xfrm>
              <a:off x="5853043" y="4400825"/>
              <a:ext cx="60739" cy="5522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5853043" y="4400825"/>
                <a:ext cx="60739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9" name="墨迹 68"/>
              <p14:cNvContentPartPr/>
              <p14:nvPr/>
            </p14:nvContentPartPr>
            <p14:xfrm>
              <a:off x="5715000" y="4511260"/>
              <a:ext cx="55217" cy="171174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5715000" y="4511260"/>
                <a:ext cx="55217" cy="171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0" name="墨迹 69"/>
              <p14:cNvContentPartPr/>
              <p14:nvPr/>
            </p14:nvContentPartPr>
            <p14:xfrm>
              <a:off x="5742608" y="4555434"/>
              <a:ext cx="160131" cy="132522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5742608" y="4555434"/>
                <a:ext cx="160131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1" name="墨迹 70"/>
              <p14:cNvContentPartPr/>
              <p14:nvPr/>
            </p14:nvContentPartPr>
            <p14:xfrm>
              <a:off x="5687391" y="4715565"/>
              <a:ext cx="22086" cy="93869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5687391" y="4715565"/>
                <a:ext cx="22086" cy="93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2" name="墨迹 71"/>
              <p14:cNvContentPartPr/>
              <p14:nvPr/>
            </p14:nvContentPartPr>
            <p14:xfrm>
              <a:off x="5770217" y="4710043"/>
              <a:ext cx="24848" cy="66261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5770217" y="4710043"/>
                <a:ext cx="24848" cy="66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3" name="墨迹 72"/>
              <p14:cNvContentPartPr/>
              <p14:nvPr/>
            </p14:nvContentPartPr>
            <p14:xfrm>
              <a:off x="5853043" y="4715565"/>
              <a:ext cx="35891" cy="49695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5853043" y="4715565"/>
                <a:ext cx="35891" cy="49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4" name="墨迹 73"/>
              <p14:cNvContentPartPr/>
              <p14:nvPr/>
            </p14:nvContentPartPr>
            <p14:xfrm>
              <a:off x="5963478" y="4704521"/>
              <a:ext cx="22087" cy="69022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5963478" y="4704521"/>
                <a:ext cx="22087" cy="69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5" name="墨迹 74"/>
              <p14:cNvContentPartPr/>
              <p14:nvPr/>
            </p14:nvContentPartPr>
            <p14:xfrm>
              <a:off x="5808869" y="4941956"/>
              <a:ext cx="38652" cy="49696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5808869" y="4941956"/>
                <a:ext cx="38652" cy="49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6" name="墨迹 75"/>
              <p14:cNvContentPartPr/>
              <p14:nvPr/>
            </p14:nvContentPartPr>
            <p14:xfrm>
              <a:off x="5240130" y="4400825"/>
              <a:ext cx="110435" cy="287131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5240130" y="4400825"/>
                <a:ext cx="110435" cy="287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7" name="墨迹 76"/>
              <p14:cNvContentPartPr/>
              <p14:nvPr/>
            </p14:nvContentPartPr>
            <p14:xfrm>
              <a:off x="5140739" y="4516782"/>
              <a:ext cx="331304" cy="187739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5140739" y="4516782"/>
                <a:ext cx="331304" cy="187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8" name="墨迹 77"/>
              <p14:cNvContentPartPr/>
              <p14:nvPr/>
            </p14:nvContentPartPr>
            <p14:xfrm>
              <a:off x="5372651" y="4080565"/>
              <a:ext cx="187740" cy="154608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5372651" y="4080565"/>
                <a:ext cx="187740" cy="154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9" name="墨迹 78"/>
              <p14:cNvContentPartPr/>
              <p14:nvPr/>
            </p14:nvContentPartPr>
            <p14:xfrm>
              <a:off x="6051825" y="4097130"/>
              <a:ext cx="469349" cy="38652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6051825" y="4097130"/>
                <a:ext cx="469349" cy="38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80" name="墨迹 79"/>
              <p14:cNvContentPartPr/>
              <p14:nvPr/>
            </p14:nvContentPartPr>
            <p14:xfrm>
              <a:off x="6195391" y="4400825"/>
              <a:ext cx="132521" cy="265044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6195391" y="4400825"/>
                <a:ext cx="132521" cy="265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1" name="墨迹 80"/>
              <p14:cNvContentPartPr/>
              <p14:nvPr/>
            </p14:nvContentPartPr>
            <p14:xfrm>
              <a:off x="6178825" y="4538869"/>
              <a:ext cx="242957" cy="198783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6178825" y="4538869"/>
                <a:ext cx="242957" cy="198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2" name="墨迹 81"/>
              <p14:cNvContentPartPr/>
              <p14:nvPr/>
            </p14:nvContentPartPr>
            <p14:xfrm>
              <a:off x="6493565" y="4491934"/>
              <a:ext cx="149086" cy="24848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6493565" y="4491934"/>
                <a:ext cx="149086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3" name="墨迹 82"/>
              <p14:cNvContentPartPr/>
              <p14:nvPr/>
            </p14:nvContentPartPr>
            <p14:xfrm>
              <a:off x="6570869" y="4445000"/>
              <a:ext cx="49696" cy="353391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6570869" y="4445000"/>
                <a:ext cx="49696" cy="353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4" name="墨迹 83"/>
              <p14:cNvContentPartPr/>
              <p14:nvPr/>
            </p14:nvContentPartPr>
            <p14:xfrm>
              <a:off x="6731000" y="4456043"/>
              <a:ext cx="110434" cy="254000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6731000" y="4456043"/>
                <a:ext cx="110434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5" name="墨迹 84"/>
              <p14:cNvContentPartPr/>
              <p14:nvPr/>
            </p14:nvContentPartPr>
            <p14:xfrm>
              <a:off x="6731000" y="4594087"/>
              <a:ext cx="220869" cy="154608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6731000" y="4594087"/>
                <a:ext cx="220869" cy="154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6" name="墨迹 85"/>
              <p14:cNvContentPartPr/>
              <p14:nvPr/>
            </p14:nvContentPartPr>
            <p14:xfrm>
              <a:off x="6998804" y="4483652"/>
              <a:ext cx="80065" cy="110435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6998804" y="4483652"/>
                <a:ext cx="80065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7" name="墨迹 86"/>
              <p14:cNvContentPartPr/>
              <p14:nvPr/>
            </p14:nvContentPartPr>
            <p14:xfrm>
              <a:off x="7172739" y="4367695"/>
              <a:ext cx="121478" cy="104913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7172739" y="4367695"/>
                <a:ext cx="121478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8" name="墨迹 87"/>
              <p14:cNvContentPartPr/>
              <p14:nvPr/>
            </p14:nvContentPartPr>
            <p14:xfrm>
              <a:off x="7070586" y="4544391"/>
              <a:ext cx="218109" cy="209826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7070586" y="4544391"/>
                <a:ext cx="218109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9" name="墨迹 88"/>
              <p14:cNvContentPartPr/>
              <p14:nvPr/>
            </p14:nvContentPartPr>
            <p14:xfrm>
              <a:off x="5080000" y="4997174"/>
              <a:ext cx="46934" cy="74543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5080000" y="4997174"/>
                <a:ext cx="46934" cy="745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90" name="墨迹 89"/>
              <p14:cNvContentPartPr/>
              <p14:nvPr/>
            </p14:nvContentPartPr>
            <p14:xfrm>
              <a:off x="5030304" y="4997174"/>
              <a:ext cx="198783" cy="127000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5030304" y="4997174"/>
                <a:ext cx="198783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1" name="墨迹 90"/>
              <p14:cNvContentPartPr/>
              <p14:nvPr/>
            </p14:nvContentPartPr>
            <p14:xfrm>
              <a:off x="5052391" y="5195956"/>
              <a:ext cx="91109" cy="11044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5052391" y="5195956"/>
                <a:ext cx="91109" cy="11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2" name="墨迹 91"/>
              <p14:cNvContentPartPr/>
              <p14:nvPr/>
            </p14:nvContentPartPr>
            <p14:xfrm>
              <a:off x="4980608" y="5195956"/>
              <a:ext cx="209826" cy="336826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4980608" y="5195956"/>
                <a:ext cx="209826" cy="336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3" name="墨迹 92"/>
              <p14:cNvContentPartPr/>
              <p14:nvPr/>
            </p14:nvContentPartPr>
            <p14:xfrm>
              <a:off x="5140739" y="5356086"/>
              <a:ext cx="110435" cy="93870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5140739" y="5356086"/>
                <a:ext cx="110435" cy="93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4" name="墨迹 93"/>
              <p14:cNvContentPartPr/>
              <p14:nvPr/>
            </p14:nvContentPartPr>
            <p14:xfrm>
              <a:off x="6002130" y="5168347"/>
              <a:ext cx="77304" cy="96631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6002130" y="5168347"/>
                <a:ext cx="77304" cy="966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5" name="墨迹 94"/>
              <p14:cNvContentPartPr/>
              <p14:nvPr/>
            </p14:nvContentPartPr>
            <p14:xfrm>
              <a:off x="6145695" y="5074478"/>
              <a:ext cx="121479" cy="96630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6145695" y="5074478"/>
                <a:ext cx="121479" cy="96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6" name="墨迹 95"/>
              <p14:cNvContentPartPr/>
              <p14:nvPr/>
            </p14:nvContentPartPr>
            <p14:xfrm>
              <a:off x="6049065" y="5234608"/>
              <a:ext cx="196021" cy="209826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6049065" y="5234608"/>
                <a:ext cx="196021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7" name="墨迹 96"/>
              <p14:cNvContentPartPr/>
              <p14:nvPr/>
            </p14:nvContentPartPr>
            <p14:xfrm>
              <a:off x="4682434" y="5256695"/>
              <a:ext cx="44174" cy="33130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4682434" y="5256695"/>
                <a:ext cx="44174" cy="33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8" name="墨迹 97"/>
              <p14:cNvContentPartPr/>
              <p14:nvPr/>
            </p14:nvContentPartPr>
            <p14:xfrm>
              <a:off x="4660347" y="5162825"/>
              <a:ext cx="187740" cy="132522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4660347" y="5162825"/>
                <a:ext cx="187740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9" name="墨迹 98"/>
              <p14:cNvContentPartPr/>
              <p14:nvPr/>
            </p14:nvContentPartPr>
            <p14:xfrm>
              <a:off x="5924825" y="1430130"/>
              <a:ext cx="115957" cy="491435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5924825" y="1430130"/>
                <a:ext cx="115957" cy="49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00" name="墨迹 99"/>
              <p14:cNvContentPartPr/>
              <p14:nvPr/>
            </p14:nvContentPartPr>
            <p14:xfrm>
              <a:off x="5985565" y="1435652"/>
              <a:ext cx="121478" cy="16565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5985565" y="1435652"/>
                <a:ext cx="121478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01" name="墨迹 100"/>
              <p14:cNvContentPartPr/>
              <p14:nvPr/>
            </p14:nvContentPartPr>
            <p14:xfrm>
              <a:off x="5488608" y="5118652"/>
              <a:ext cx="104914" cy="276087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5488608" y="5118652"/>
                <a:ext cx="104914" cy="276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02" name="墨迹 101"/>
              <p14:cNvContentPartPr/>
              <p14:nvPr/>
            </p14:nvContentPartPr>
            <p14:xfrm>
              <a:off x="5400260" y="5223565"/>
              <a:ext cx="331305" cy="171174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5400260" y="5223565"/>
                <a:ext cx="331305" cy="171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3" name="墨迹 102"/>
              <p14:cNvContentPartPr/>
              <p14:nvPr/>
            </p14:nvContentPartPr>
            <p14:xfrm>
              <a:off x="6504608" y="5019260"/>
              <a:ext cx="82826" cy="85587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6504608" y="5019260"/>
                <a:ext cx="82826" cy="855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4" name="墨迹 103"/>
              <p14:cNvContentPartPr/>
              <p14:nvPr/>
            </p14:nvContentPartPr>
            <p14:xfrm>
              <a:off x="6416260" y="5168347"/>
              <a:ext cx="160131" cy="171174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6416260" y="5168347"/>
                <a:ext cx="160131" cy="171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5" name="墨迹 104"/>
              <p14:cNvContentPartPr/>
              <p14:nvPr/>
            </p14:nvContentPartPr>
            <p14:xfrm>
              <a:off x="6609521" y="5229086"/>
              <a:ext cx="82826" cy="60739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6609521" y="5229086"/>
                <a:ext cx="82826" cy="60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6" name="墨迹 105"/>
              <p14:cNvContentPartPr/>
              <p14:nvPr/>
            </p14:nvContentPartPr>
            <p14:xfrm>
              <a:off x="6913217" y="4953000"/>
              <a:ext cx="35891" cy="149087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6913217" y="4953000"/>
                <a:ext cx="35891" cy="149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7" name="墨迹 106"/>
              <p14:cNvContentPartPr/>
              <p14:nvPr/>
            </p14:nvContentPartPr>
            <p14:xfrm>
              <a:off x="6973956" y="4964043"/>
              <a:ext cx="55217" cy="11043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6973956" y="4964043"/>
                <a:ext cx="55217" cy="1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08" name="墨迹 107"/>
              <p14:cNvContentPartPr/>
              <p14:nvPr/>
            </p14:nvContentPartPr>
            <p14:xfrm>
              <a:off x="6841434" y="5074478"/>
              <a:ext cx="55217" cy="171173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6841434" y="5074478"/>
                <a:ext cx="55217" cy="1711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09" name="墨迹 108"/>
              <p14:cNvContentPartPr/>
              <p14:nvPr/>
            </p14:nvContentPartPr>
            <p14:xfrm>
              <a:off x="6880086" y="5129695"/>
              <a:ext cx="127000" cy="115956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6880086" y="5129695"/>
                <a:ext cx="127000" cy="115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10" name="墨迹 109"/>
              <p14:cNvContentPartPr/>
              <p14:nvPr/>
            </p14:nvContentPartPr>
            <p14:xfrm>
              <a:off x="6797260" y="5295348"/>
              <a:ext cx="13805" cy="104913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6797260" y="5295348"/>
                <a:ext cx="13805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11" name="墨迹 110"/>
              <p14:cNvContentPartPr/>
              <p14:nvPr/>
            </p14:nvContentPartPr>
            <p14:xfrm>
              <a:off x="6885608" y="5289825"/>
              <a:ext cx="33131" cy="74544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6885608" y="5289825"/>
                <a:ext cx="33131" cy="745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12" name="墨迹 111"/>
              <p14:cNvContentPartPr/>
              <p14:nvPr/>
            </p14:nvContentPartPr>
            <p14:xfrm>
              <a:off x="7007086" y="5300869"/>
              <a:ext cx="22087" cy="52456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7007086" y="5300869"/>
                <a:ext cx="22087" cy="524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3" name="墨迹 112"/>
              <p14:cNvContentPartPr/>
              <p14:nvPr/>
            </p14:nvContentPartPr>
            <p14:xfrm>
              <a:off x="7100956" y="5317434"/>
              <a:ext cx="19326" cy="57979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7100956" y="5317434"/>
                <a:ext cx="19326" cy="579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4" name="墨迹 113"/>
              <p14:cNvContentPartPr/>
              <p14:nvPr/>
            </p14:nvContentPartPr>
            <p14:xfrm>
              <a:off x="6460434" y="5149021"/>
              <a:ext cx="226391" cy="24848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6460434" y="5149021"/>
                <a:ext cx="226391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5" name="墨迹 114"/>
              <p14:cNvContentPartPr/>
              <p14:nvPr/>
            </p14:nvContentPartPr>
            <p14:xfrm>
              <a:off x="4422912" y="6223000"/>
              <a:ext cx="317500" cy="303695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4422912" y="6223000"/>
                <a:ext cx="317500" cy="303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6" name="墨迹 115"/>
              <p14:cNvContentPartPr/>
              <p14:nvPr/>
            </p14:nvContentPartPr>
            <p14:xfrm>
              <a:off x="4770782" y="6355521"/>
              <a:ext cx="212587" cy="104913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4770782" y="6355521"/>
                <a:ext cx="212587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17" name="墨迹 116"/>
              <p14:cNvContentPartPr/>
              <p14:nvPr/>
            </p14:nvContentPartPr>
            <p14:xfrm>
              <a:off x="5267739" y="6333434"/>
              <a:ext cx="607391" cy="143566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5267739" y="6333434"/>
                <a:ext cx="607391" cy="143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18" name="墨迹 117"/>
              <p14:cNvContentPartPr/>
              <p14:nvPr/>
            </p14:nvContentPartPr>
            <p14:xfrm>
              <a:off x="5924825" y="6289260"/>
              <a:ext cx="165652" cy="381000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5924825" y="6289260"/>
                <a:ext cx="165652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19" name="墨迹 118"/>
              <p14:cNvContentPartPr/>
              <p14:nvPr/>
            </p14:nvContentPartPr>
            <p14:xfrm>
              <a:off x="6460434" y="6333434"/>
              <a:ext cx="223631" cy="149087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6460434" y="6333434"/>
                <a:ext cx="223631" cy="149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20" name="墨迹 119"/>
              <p14:cNvContentPartPr/>
              <p14:nvPr/>
            </p14:nvContentPartPr>
            <p14:xfrm>
              <a:off x="6780695" y="6234043"/>
              <a:ext cx="16565" cy="24848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6780695" y="6234043"/>
                <a:ext cx="16565" cy="24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21" name="墨迹 120"/>
              <p14:cNvContentPartPr/>
              <p14:nvPr/>
            </p14:nvContentPartPr>
            <p14:xfrm>
              <a:off x="6764130" y="6333434"/>
              <a:ext cx="27609" cy="132522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6764130" y="6333434"/>
                <a:ext cx="27609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22" name="墨迹 121"/>
              <p14:cNvContentPartPr/>
              <p14:nvPr/>
            </p14:nvContentPartPr>
            <p14:xfrm>
              <a:off x="6846956" y="6322391"/>
              <a:ext cx="99391" cy="127000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6846956" y="6322391"/>
                <a:ext cx="99391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23" name="墨迹 122"/>
              <p14:cNvContentPartPr/>
              <p14:nvPr/>
            </p14:nvContentPartPr>
            <p14:xfrm>
              <a:off x="7012608" y="6316869"/>
              <a:ext cx="168414" cy="132522"/>
            </p14:xfrm>
          </p:contentPart>
        </mc:Choice>
        <mc:Fallback xmlns="">
          <p:pic>
            <p:nvPicPr>
              <p:cNvPr id="123" name="墨迹 122"/>
            </p:nvPicPr>
            <p:blipFill>
              <a:blip/>
            </p:blipFill>
            <p:spPr>
              <a:xfrm>
                <a:off x="7012608" y="6316869"/>
                <a:ext cx="168414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24" name="墨迹 123"/>
              <p14:cNvContentPartPr/>
              <p14:nvPr/>
            </p14:nvContentPartPr>
            <p14:xfrm>
              <a:off x="7189304" y="6206434"/>
              <a:ext cx="121478" cy="198783"/>
            </p14:xfrm>
          </p:contentPart>
        </mc:Choice>
        <mc:Fallback xmlns="">
          <p:pic>
            <p:nvPicPr>
              <p:cNvPr id="124" name="墨迹 123"/>
            </p:nvPicPr>
            <p:blipFill>
              <a:blip/>
            </p:blipFill>
            <p:spPr>
              <a:xfrm>
                <a:off x="7189304" y="6206434"/>
                <a:ext cx="121478" cy="198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25" name="墨迹 124"/>
              <p14:cNvContentPartPr/>
              <p14:nvPr/>
            </p14:nvContentPartPr>
            <p14:xfrm>
              <a:off x="7305260" y="6256130"/>
              <a:ext cx="226391" cy="182217"/>
            </p14:xfrm>
          </p:contentPart>
        </mc:Choice>
        <mc:Fallback xmlns="">
          <p:pic>
            <p:nvPicPr>
              <p:cNvPr id="125" name="墨迹 124"/>
            </p:nvPicPr>
            <p:blipFill>
              <a:blip/>
            </p:blipFill>
            <p:spPr>
              <a:xfrm>
                <a:off x="7305260" y="6256130"/>
                <a:ext cx="226391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26" name="墨迹 125"/>
              <p14:cNvContentPartPr/>
              <p14:nvPr/>
            </p14:nvContentPartPr>
            <p14:xfrm>
              <a:off x="7879521" y="6283739"/>
              <a:ext cx="104913" cy="209826"/>
            </p14:xfrm>
          </p:contentPart>
        </mc:Choice>
        <mc:Fallback xmlns="">
          <p:pic>
            <p:nvPicPr>
              <p:cNvPr id="126" name="墨迹 125"/>
            </p:nvPicPr>
            <p:blipFill>
              <a:blip/>
            </p:blipFill>
            <p:spPr>
              <a:xfrm>
                <a:off x="7879521" y="6283739"/>
                <a:ext cx="104913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27" name="墨迹 126"/>
              <p14:cNvContentPartPr/>
              <p14:nvPr/>
            </p14:nvContentPartPr>
            <p14:xfrm>
              <a:off x="7995478" y="6189869"/>
              <a:ext cx="342348" cy="364435"/>
            </p14:xfrm>
          </p:contentPart>
        </mc:Choice>
        <mc:Fallback xmlns="">
          <p:pic>
            <p:nvPicPr>
              <p:cNvPr id="127" name="墨迹 126"/>
            </p:nvPicPr>
            <p:blipFill>
              <a:blip/>
            </p:blipFill>
            <p:spPr>
              <a:xfrm>
                <a:off x="7995478" y="6189869"/>
                <a:ext cx="342348" cy="364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28" name="墨迹 127"/>
              <p14:cNvContentPartPr/>
              <p14:nvPr/>
            </p14:nvContentPartPr>
            <p14:xfrm>
              <a:off x="8199782" y="6314108"/>
              <a:ext cx="256761" cy="96631"/>
            </p14:xfrm>
          </p:contentPart>
        </mc:Choice>
        <mc:Fallback xmlns="">
          <p:pic>
            <p:nvPicPr>
              <p:cNvPr id="128" name="墨迹 127"/>
            </p:nvPicPr>
            <p:blipFill>
              <a:blip/>
            </p:blipFill>
            <p:spPr>
              <a:xfrm>
                <a:off x="8199782" y="6314108"/>
                <a:ext cx="256761" cy="966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29" name="墨迹 128"/>
              <p14:cNvContentPartPr/>
              <p14:nvPr/>
            </p14:nvContentPartPr>
            <p14:xfrm>
              <a:off x="8453782" y="6305825"/>
              <a:ext cx="154609" cy="121479"/>
            </p14:xfrm>
          </p:contentPart>
        </mc:Choice>
        <mc:Fallback xmlns="">
          <p:pic>
            <p:nvPicPr>
              <p:cNvPr id="129" name="墨迹 128"/>
            </p:nvPicPr>
            <p:blipFill>
              <a:blip/>
            </p:blipFill>
            <p:spPr>
              <a:xfrm>
                <a:off x="8453782" y="6305825"/>
                <a:ext cx="154609" cy="121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30" name="墨迹 129"/>
              <p14:cNvContentPartPr/>
              <p14:nvPr/>
            </p14:nvContentPartPr>
            <p14:xfrm>
              <a:off x="8823739" y="6283739"/>
              <a:ext cx="143565" cy="160130"/>
            </p14:xfrm>
          </p:contentPart>
        </mc:Choice>
        <mc:Fallback xmlns="">
          <p:pic>
            <p:nvPicPr>
              <p:cNvPr id="130" name="墨迹 129"/>
            </p:nvPicPr>
            <p:blipFill>
              <a:blip/>
            </p:blipFill>
            <p:spPr>
              <a:xfrm>
                <a:off x="8823739" y="6283739"/>
                <a:ext cx="143565" cy="160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31" name="墨迹 130"/>
              <p14:cNvContentPartPr/>
              <p14:nvPr/>
            </p14:nvContentPartPr>
            <p14:xfrm>
              <a:off x="8994913" y="6228521"/>
              <a:ext cx="38652" cy="35891"/>
            </p14:xfrm>
          </p:contentPart>
        </mc:Choice>
        <mc:Fallback xmlns="">
          <p:pic>
            <p:nvPicPr>
              <p:cNvPr id="131" name="墨迹 130"/>
            </p:nvPicPr>
            <p:blipFill>
              <a:blip/>
            </p:blipFill>
            <p:spPr>
              <a:xfrm>
                <a:off x="8994913" y="6228521"/>
                <a:ext cx="38652" cy="35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132" name="墨迹 131"/>
              <p14:cNvContentPartPr/>
              <p14:nvPr/>
            </p14:nvContentPartPr>
            <p14:xfrm>
              <a:off x="8994913" y="6338956"/>
              <a:ext cx="11043" cy="121478"/>
            </p14:xfrm>
          </p:contentPart>
        </mc:Choice>
        <mc:Fallback xmlns="">
          <p:pic>
            <p:nvPicPr>
              <p:cNvPr id="132" name="墨迹 131"/>
            </p:nvPicPr>
            <p:blipFill>
              <a:blip/>
            </p:blipFill>
            <p:spPr>
              <a:xfrm>
                <a:off x="8994913" y="6338956"/>
                <a:ext cx="11043" cy="121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133" name="墨迹 132"/>
              <p14:cNvContentPartPr/>
              <p14:nvPr/>
            </p14:nvContentPartPr>
            <p14:xfrm>
              <a:off x="9044608" y="6311348"/>
              <a:ext cx="127000" cy="171174"/>
            </p14:xfrm>
          </p:contentPart>
        </mc:Choice>
        <mc:Fallback xmlns="">
          <p:pic>
            <p:nvPicPr>
              <p:cNvPr id="133" name="墨迹 132"/>
            </p:nvPicPr>
            <p:blipFill>
              <a:blip/>
            </p:blipFill>
            <p:spPr>
              <a:xfrm>
                <a:off x="9044608" y="6311348"/>
                <a:ext cx="127000" cy="171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34" name="墨迹 133"/>
              <p14:cNvContentPartPr/>
              <p14:nvPr/>
            </p14:nvContentPartPr>
            <p14:xfrm>
              <a:off x="5543825" y="5113130"/>
              <a:ext cx="99392" cy="5522"/>
            </p14:xfrm>
          </p:contentPart>
        </mc:Choice>
        <mc:Fallback xmlns="">
          <p:pic>
            <p:nvPicPr>
              <p:cNvPr id="134" name="墨迹 133"/>
            </p:nvPicPr>
            <p:blipFill>
              <a:blip/>
            </p:blipFill>
            <p:spPr>
              <a:xfrm>
                <a:off x="5543825" y="5113130"/>
                <a:ext cx="99392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135" name="墨迹 134"/>
              <p14:cNvContentPartPr/>
              <p14:nvPr/>
            </p14:nvContentPartPr>
            <p14:xfrm>
              <a:off x="1247913" y="5770217"/>
              <a:ext cx="35891" cy="77304"/>
            </p14:xfrm>
          </p:contentPart>
        </mc:Choice>
        <mc:Fallback xmlns="">
          <p:pic>
            <p:nvPicPr>
              <p:cNvPr id="135" name="墨迹 134"/>
            </p:nvPicPr>
            <p:blipFill>
              <a:blip/>
            </p:blipFill>
            <p:spPr>
              <a:xfrm>
                <a:off x="1247913" y="5770217"/>
                <a:ext cx="35891" cy="77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36" name="墨迹 135"/>
              <p14:cNvContentPartPr/>
              <p14:nvPr/>
            </p14:nvContentPartPr>
            <p14:xfrm>
              <a:off x="1267239" y="5775739"/>
              <a:ext cx="107674" cy="99391"/>
            </p14:xfrm>
          </p:contentPart>
        </mc:Choice>
        <mc:Fallback xmlns="">
          <p:pic>
            <p:nvPicPr>
              <p:cNvPr id="136" name="墨迹 135"/>
            </p:nvPicPr>
            <p:blipFill>
              <a:blip/>
            </p:blipFill>
            <p:spPr>
              <a:xfrm>
                <a:off x="1267239" y="5775739"/>
                <a:ext cx="107674" cy="99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137" name="墨迹 136"/>
              <p14:cNvContentPartPr/>
              <p14:nvPr/>
            </p14:nvContentPartPr>
            <p14:xfrm>
              <a:off x="1187173" y="5891695"/>
              <a:ext cx="160131" cy="11044"/>
            </p14:xfrm>
          </p:contentPart>
        </mc:Choice>
        <mc:Fallback xmlns="">
          <p:pic>
            <p:nvPicPr>
              <p:cNvPr id="137" name="墨迹 136"/>
            </p:nvPicPr>
            <p:blipFill>
              <a:blip/>
            </p:blipFill>
            <p:spPr>
              <a:xfrm>
                <a:off x="1187173" y="5891695"/>
                <a:ext cx="160131" cy="11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138" name="墨迹 137"/>
              <p14:cNvContentPartPr/>
              <p14:nvPr/>
            </p14:nvContentPartPr>
            <p14:xfrm>
              <a:off x="1231347" y="5969000"/>
              <a:ext cx="74544" cy="16565"/>
            </p14:xfrm>
          </p:contentPart>
        </mc:Choice>
        <mc:Fallback xmlns="">
          <p:pic>
            <p:nvPicPr>
              <p:cNvPr id="138" name="墨迹 137"/>
            </p:nvPicPr>
            <p:blipFill>
              <a:blip/>
            </p:blipFill>
            <p:spPr>
              <a:xfrm>
                <a:off x="1231347" y="5969000"/>
                <a:ext cx="74544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139" name="墨迹 138"/>
              <p14:cNvContentPartPr/>
              <p14:nvPr/>
            </p14:nvContentPartPr>
            <p14:xfrm>
              <a:off x="1170608" y="5974521"/>
              <a:ext cx="171174" cy="259522"/>
            </p14:xfrm>
          </p:contentPart>
        </mc:Choice>
        <mc:Fallback xmlns="">
          <p:pic>
            <p:nvPicPr>
              <p:cNvPr id="139" name="墨迹 138"/>
            </p:nvPicPr>
            <p:blipFill>
              <a:blip/>
            </p:blipFill>
            <p:spPr>
              <a:xfrm>
                <a:off x="1170608" y="5974521"/>
                <a:ext cx="171174" cy="259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140" name="墨迹 139"/>
              <p14:cNvContentPartPr/>
              <p14:nvPr/>
            </p14:nvContentPartPr>
            <p14:xfrm>
              <a:off x="1325217" y="6073913"/>
              <a:ext cx="99391" cy="110435"/>
            </p14:xfrm>
          </p:contentPart>
        </mc:Choice>
        <mc:Fallback xmlns="">
          <p:pic>
            <p:nvPicPr>
              <p:cNvPr id="140" name="墨迹 139"/>
            </p:nvPicPr>
            <p:blipFill>
              <a:blip/>
            </p:blipFill>
            <p:spPr>
              <a:xfrm>
                <a:off x="1325217" y="6073913"/>
                <a:ext cx="99391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141" name="墨迹 140"/>
              <p14:cNvContentPartPr/>
              <p14:nvPr/>
            </p14:nvContentPartPr>
            <p14:xfrm>
              <a:off x="2479260" y="6333434"/>
              <a:ext cx="127000" cy="209826"/>
            </p14:xfrm>
          </p:contentPart>
        </mc:Choice>
        <mc:Fallback xmlns="">
          <p:pic>
            <p:nvPicPr>
              <p:cNvPr id="141" name="墨迹 140"/>
            </p:nvPicPr>
            <p:blipFill>
              <a:blip/>
            </p:blipFill>
            <p:spPr>
              <a:xfrm>
                <a:off x="2479260" y="6333434"/>
                <a:ext cx="127000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142" name="墨迹 141"/>
              <p14:cNvContentPartPr/>
              <p14:nvPr/>
            </p14:nvContentPartPr>
            <p14:xfrm>
              <a:off x="2639391" y="6250608"/>
              <a:ext cx="375478" cy="397566"/>
            </p14:xfrm>
          </p:contentPart>
        </mc:Choice>
        <mc:Fallback xmlns="">
          <p:pic>
            <p:nvPicPr>
              <p:cNvPr id="142" name="墨迹 141"/>
            </p:nvPicPr>
            <p:blipFill>
              <a:blip/>
            </p:blipFill>
            <p:spPr>
              <a:xfrm>
                <a:off x="2639391" y="6250608"/>
                <a:ext cx="375478" cy="397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143" name="墨迹 142"/>
              <p14:cNvContentPartPr/>
              <p14:nvPr/>
            </p14:nvContentPartPr>
            <p14:xfrm>
              <a:off x="2854739" y="6336195"/>
              <a:ext cx="259522" cy="113196"/>
            </p14:xfrm>
          </p:contentPart>
        </mc:Choice>
        <mc:Fallback xmlns="">
          <p:pic>
            <p:nvPicPr>
              <p:cNvPr id="143" name="墨迹 142"/>
            </p:nvPicPr>
            <p:blipFill>
              <a:blip/>
            </p:blipFill>
            <p:spPr>
              <a:xfrm>
                <a:off x="2854739" y="6336195"/>
                <a:ext cx="259522" cy="1131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144" name="墨迹 143"/>
              <p14:cNvContentPartPr/>
              <p14:nvPr/>
            </p14:nvContentPartPr>
            <p14:xfrm>
              <a:off x="3136347" y="6327913"/>
              <a:ext cx="146326" cy="104913"/>
            </p14:xfrm>
          </p:contentPart>
        </mc:Choice>
        <mc:Fallback xmlns="">
          <p:pic>
            <p:nvPicPr>
              <p:cNvPr id="144" name="墨迹 143"/>
            </p:nvPicPr>
            <p:blipFill>
              <a:blip/>
            </p:blipFill>
            <p:spPr>
              <a:xfrm>
                <a:off x="3136347" y="6327913"/>
                <a:ext cx="146326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145" name="墨迹 144"/>
              <p14:cNvContentPartPr/>
              <p14:nvPr/>
            </p14:nvContentPartPr>
            <p14:xfrm>
              <a:off x="3572565" y="6305825"/>
              <a:ext cx="55217" cy="237435"/>
            </p14:xfrm>
          </p:contentPart>
        </mc:Choice>
        <mc:Fallback xmlns="">
          <p:pic>
            <p:nvPicPr>
              <p:cNvPr id="145" name="墨迹 144"/>
            </p:nvPicPr>
            <p:blipFill>
              <a:blip/>
            </p:blipFill>
            <p:spPr>
              <a:xfrm>
                <a:off x="3572565" y="6305825"/>
                <a:ext cx="55217" cy="237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146" name="墨迹 145"/>
              <p14:cNvContentPartPr/>
              <p14:nvPr/>
            </p14:nvContentPartPr>
            <p14:xfrm>
              <a:off x="3718891" y="6261651"/>
              <a:ext cx="46935" cy="336826"/>
            </p14:xfrm>
          </p:contentPart>
        </mc:Choice>
        <mc:Fallback xmlns="">
          <p:pic>
            <p:nvPicPr>
              <p:cNvPr id="146" name="墨迹 145"/>
            </p:nvPicPr>
            <p:blipFill>
              <a:blip/>
            </p:blipFill>
            <p:spPr>
              <a:xfrm>
                <a:off x="3718891" y="6261651"/>
                <a:ext cx="46935" cy="336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147" name="墨迹 146"/>
              <p14:cNvContentPartPr/>
              <p14:nvPr/>
            </p14:nvContentPartPr>
            <p14:xfrm>
              <a:off x="3406912" y="6670260"/>
              <a:ext cx="463826" cy="49696"/>
            </p14:xfrm>
          </p:contentPart>
        </mc:Choice>
        <mc:Fallback xmlns="">
          <p:pic>
            <p:nvPicPr>
              <p:cNvPr id="147" name="墨迹 146"/>
            </p:nvPicPr>
            <p:blipFill>
              <a:blip/>
            </p:blipFill>
            <p:spPr>
              <a:xfrm>
                <a:off x="3406912" y="6670260"/>
                <a:ext cx="463826" cy="49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148" name="墨迹 147"/>
              <p14:cNvContentPartPr/>
              <p14:nvPr/>
            </p14:nvContentPartPr>
            <p14:xfrm>
              <a:off x="2203173" y="5908260"/>
              <a:ext cx="66261" cy="118717"/>
            </p14:xfrm>
          </p:contentPart>
        </mc:Choice>
        <mc:Fallback xmlns="">
          <p:pic>
            <p:nvPicPr>
              <p:cNvPr id="148" name="墨迹 147"/>
            </p:nvPicPr>
            <p:blipFill>
              <a:blip/>
            </p:blipFill>
            <p:spPr>
              <a:xfrm>
                <a:off x="2203173" y="5908260"/>
                <a:ext cx="66261" cy="118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149" name="墨迹 148"/>
              <p14:cNvContentPartPr/>
              <p14:nvPr/>
            </p14:nvContentPartPr>
            <p14:xfrm>
              <a:off x="2357782" y="5808869"/>
              <a:ext cx="74544" cy="44174"/>
            </p14:xfrm>
          </p:contentPart>
        </mc:Choice>
        <mc:Fallback xmlns="">
          <p:pic>
            <p:nvPicPr>
              <p:cNvPr id="149" name="墨迹 148"/>
            </p:nvPicPr>
            <p:blipFill>
              <a:blip/>
            </p:blipFill>
            <p:spPr>
              <a:xfrm>
                <a:off x="2357782" y="5808869"/>
                <a:ext cx="74544" cy="44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150" name="墨迹 149"/>
              <p14:cNvContentPartPr/>
              <p14:nvPr/>
            </p14:nvContentPartPr>
            <p14:xfrm>
              <a:off x="2274956" y="5946913"/>
              <a:ext cx="182217" cy="209826"/>
            </p14:xfrm>
          </p:contentPart>
        </mc:Choice>
        <mc:Fallback xmlns="">
          <p:pic>
            <p:nvPicPr>
              <p:cNvPr id="150" name="墨迹 149"/>
            </p:nvPicPr>
            <p:blipFill>
              <a:blip/>
            </p:blipFill>
            <p:spPr>
              <a:xfrm>
                <a:off x="2274956" y="5946913"/>
                <a:ext cx="182217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151" name="墨迹 150"/>
              <p14:cNvContentPartPr/>
              <p14:nvPr/>
            </p14:nvContentPartPr>
            <p14:xfrm>
              <a:off x="2374347" y="5814391"/>
              <a:ext cx="143565" cy="104913"/>
            </p14:xfrm>
          </p:contentPart>
        </mc:Choice>
        <mc:Fallback xmlns="">
          <p:pic>
            <p:nvPicPr>
              <p:cNvPr id="151" name="墨迹 150"/>
            </p:nvPicPr>
            <p:blipFill>
              <a:blip/>
            </p:blipFill>
            <p:spPr>
              <a:xfrm>
                <a:off x="2374347" y="5814391"/>
                <a:ext cx="143565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152" name="墨迹 151"/>
              <p14:cNvContentPartPr/>
              <p14:nvPr/>
            </p14:nvContentPartPr>
            <p14:xfrm>
              <a:off x="2142434" y="6178825"/>
              <a:ext cx="403087" cy="66261"/>
            </p14:xfrm>
          </p:contentPart>
        </mc:Choice>
        <mc:Fallback xmlns="">
          <p:pic>
            <p:nvPicPr>
              <p:cNvPr id="152" name="墨迹 151"/>
            </p:nvPicPr>
            <p:blipFill>
              <a:blip/>
            </p:blipFill>
            <p:spPr>
              <a:xfrm>
                <a:off x="2142434" y="6178825"/>
                <a:ext cx="403087" cy="66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153" name="墨迹 152"/>
              <p14:cNvContentPartPr/>
              <p14:nvPr/>
            </p14:nvContentPartPr>
            <p14:xfrm>
              <a:off x="1684130" y="5924825"/>
              <a:ext cx="44174" cy="165652"/>
            </p14:xfrm>
          </p:contentPart>
        </mc:Choice>
        <mc:Fallback xmlns="">
          <p:pic>
            <p:nvPicPr>
              <p:cNvPr id="153" name="墨迹 152"/>
            </p:nvPicPr>
            <p:blipFill>
              <a:blip/>
            </p:blipFill>
            <p:spPr>
              <a:xfrm>
                <a:off x="1684130" y="5924825"/>
                <a:ext cx="44174" cy="165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154" name="墨迹 153"/>
              <p14:cNvContentPartPr/>
              <p14:nvPr/>
            </p14:nvContentPartPr>
            <p14:xfrm>
              <a:off x="1802847" y="5875130"/>
              <a:ext cx="113196" cy="248478"/>
            </p14:xfrm>
          </p:contentPart>
        </mc:Choice>
        <mc:Fallback xmlns="">
          <p:pic>
            <p:nvPicPr>
              <p:cNvPr id="154" name="墨迹 153"/>
            </p:nvPicPr>
            <p:blipFill>
              <a:blip/>
            </p:blipFill>
            <p:spPr>
              <a:xfrm>
                <a:off x="1802847" y="5875130"/>
                <a:ext cx="113196" cy="248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155" name="墨迹 154"/>
              <p14:cNvContentPartPr/>
              <p14:nvPr/>
            </p14:nvContentPartPr>
            <p14:xfrm>
              <a:off x="1893956" y="5891695"/>
              <a:ext cx="46935" cy="16565"/>
            </p14:xfrm>
          </p:contentPart>
        </mc:Choice>
        <mc:Fallback xmlns="">
          <p:pic>
            <p:nvPicPr>
              <p:cNvPr id="155" name="墨迹 154"/>
            </p:nvPicPr>
            <p:blipFill>
              <a:blip/>
            </p:blipFill>
            <p:spPr>
              <a:xfrm>
                <a:off x="1893956" y="5891695"/>
                <a:ext cx="46935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156" name="墨迹 155"/>
              <p14:cNvContentPartPr/>
              <p14:nvPr/>
            </p14:nvContentPartPr>
            <p14:xfrm>
              <a:off x="2843695" y="5875130"/>
              <a:ext cx="55217" cy="182217"/>
            </p14:xfrm>
          </p:contentPart>
        </mc:Choice>
        <mc:Fallback xmlns="">
          <p:pic>
            <p:nvPicPr>
              <p:cNvPr id="156" name="墨迹 155"/>
            </p:nvPicPr>
            <p:blipFill>
              <a:blip/>
            </p:blipFill>
            <p:spPr>
              <a:xfrm>
                <a:off x="2843695" y="5875130"/>
                <a:ext cx="55217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157" name="墨迹 156"/>
              <p14:cNvContentPartPr/>
              <p14:nvPr/>
            </p14:nvContentPartPr>
            <p14:xfrm>
              <a:off x="3031434" y="5853043"/>
              <a:ext cx="33131" cy="209826"/>
            </p14:xfrm>
          </p:contentPart>
        </mc:Choice>
        <mc:Fallback xmlns="">
          <p:pic>
            <p:nvPicPr>
              <p:cNvPr id="157" name="墨迹 156"/>
            </p:nvPicPr>
            <p:blipFill>
              <a:blip/>
            </p:blipFill>
            <p:spPr>
              <a:xfrm>
                <a:off x="3031434" y="5853043"/>
                <a:ext cx="33131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158" name="墨迹 157"/>
              <p14:cNvContentPartPr/>
              <p14:nvPr/>
            </p14:nvContentPartPr>
            <p14:xfrm>
              <a:off x="3417956" y="5676348"/>
              <a:ext cx="19326" cy="143565"/>
            </p14:xfrm>
          </p:contentPart>
        </mc:Choice>
        <mc:Fallback xmlns="">
          <p:pic>
            <p:nvPicPr>
              <p:cNvPr id="158" name="墨迹 157"/>
            </p:nvPicPr>
            <p:blipFill>
              <a:blip/>
            </p:blipFill>
            <p:spPr>
              <a:xfrm>
                <a:off x="3417956" y="5676348"/>
                <a:ext cx="19326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159" name="墨迹 158"/>
              <p14:cNvContentPartPr/>
              <p14:nvPr/>
            </p14:nvContentPartPr>
            <p14:xfrm>
              <a:off x="3467652" y="5676348"/>
              <a:ext cx="66260" cy="30369"/>
            </p14:xfrm>
          </p:contentPart>
        </mc:Choice>
        <mc:Fallback xmlns="">
          <p:pic>
            <p:nvPicPr>
              <p:cNvPr id="159" name="墨迹 158"/>
            </p:nvPicPr>
            <p:blipFill>
              <a:blip/>
            </p:blipFill>
            <p:spPr>
              <a:xfrm>
                <a:off x="3467652" y="5676348"/>
                <a:ext cx="66260" cy="30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160" name="墨迹 159"/>
              <p14:cNvContentPartPr/>
              <p14:nvPr/>
            </p14:nvContentPartPr>
            <p14:xfrm>
              <a:off x="3318565" y="5808869"/>
              <a:ext cx="71782" cy="182217"/>
            </p14:xfrm>
          </p:contentPart>
        </mc:Choice>
        <mc:Fallback xmlns="">
          <p:pic>
            <p:nvPicPr>
              <p:cNvPr id="160" name="墨迹 159"/>
            </p:nvPicPr>
            <p:blipFill>
              <a:blip/>
            </p:blipFill>
            <p:spPr>
              <a:xfrm>
                <a:off x="3318565" y="5808869"/>
                <a:ext cx="71782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161" name="墨迹 160"/>
              <p14:cNvContentPartPr/>
              <p14:nvPr/>
            </p14:nvContentPartPr>
            <p14:xfrm>
              <a:off x="3351695" y="5858565"/>
              <a:ext cx="149087" cy="127000"/>
            </p14:xfrm>
          </p:contentPart>
        </mc:Choice>
        <mc:Fallback xmlns="">
          <p:pic>
            <p:nvPicPr>
              <p:cNvPr id="161" name="墨迹 160"/>
            </p:nvPicPr>
            <p:blipFill>
              <a:blip/>
            </p:blipFill>
            <p:spPr>
              <a:xfrm>
                <a:off x="3351695" y="5858565"/>
                <a:ext cx="149087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162" name="墨迹 161"/>
              <p14:cNvContentPartPr/>
              <p14:nvPr/>
            </p14:nvContentPartPr>
            <p14:xfrm>
              <a:off x="3279912" y="6018695"/>
              <a:ext cx="30370" cy="104913"/>
            </p14:xfrm>
          </p:contentPart>
        </mc:Choice>
        <mc:Fallback xmlns="">
          <p:pic>
            <p:nvPicPr>
              <p:cNvPr id="162" name="墨迹 161"/>
            </p:nvPicPr>
            <p:blipFill>
              <a:blip/>
            </p:blipFill>
            <p:spPr>
              <a:xfrm>
                <a:off x="3279912" y="6018695"/>
                <a:ext cx="30370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163" name="墨迹 162"/>
              <p14:cNvContentPartPr/>
              <p14:nvPr/>
            </p14:nvContentPartPr>
            <p14:xfrm>
              <a:off x="3384825" y="6002130"/>
              <a:ext cx="30370" cy="80065"/>
            </p14:xfrm>
          </p:contentPart>
        </mc:Choice>
        <mc:Fallback xmlns="">
          <p:pic>
            <p:nvPicPr>
              <p:cNvPr id="163" name="墨迹 162"/>
            </p:nvPicPr>
            <p:blipFill>
              <a:blip/>
            </p:blipFill>
            <p:spPr>
              <a:xfrm>
                <a:off x="3384825" y="6002130"/>
                <a:ext cx="30370" cy="80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164" name="墨迹 163"/>
              <p14:cNvContentPartPr/>
              <p14:nvPr/>
            </p14:nvContentPartPr>
            <p14:xfrm>
              <a:off x="3456608" y="6018695"/>
              <a:ext cx="30370" cy="46935"/>
            </p14:xfrm>
          </p:contentPart>
        </mc:Choice>
        <mc:Fallback xmlns="">
          <p:pic>
            <p:nvPicPr>
              <p:cNvPr id="164" name="墨迹 163"/>
            </p:nvPicPr>
            <p:blipFill>
              <a:blip/>
            </p:blipFill>
            <p:spPr>
              <a:xfrm>
                <a:off x="3456608" y="6018695"/>
                <a:ext cx="30370" cy="46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165" name="墨迹 164"/>
              <p14:cNvContentPartPr/>
              <p14:nvPr/>
            </p14:nvContentPartPr>
            <p14:xfrm>
              <a:off x="3583608" y="6007651"/>
              <a:ext cx="63500" cy="82826"/>
            </p14:xfrm>
          </p:contentPart>
        </mc:Choice>
        <mc:Fallback xmlns="">
          <p:pic>
            <p:nvPicPr>
              <p:cNvPr id="165" name="墨迹 164"/>
            </p:nvPicPr>
            <p:blipFill>
              <a:blip/>
            </p:blipFill>
            <p:spPr>
              <a:xfrm>
                <a:off x="3583608" y="6007651"/>
                <a:ext cx="63500" cy="82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166" name="墨迹 165"/>
              <p14:cNvContentPartPr/>
              <p14:nvPr/>
            </p14:nvContentPartPr>
            <p14:xfrm>
              <a:off x="3429000" y="5670825"/>
              <a:ext cx="11043" cy="49696"/>
            </p14:xfrm>
          </p:contentPart>
        </mc:Choice>
        <mc:Fallback xmlns="">
          <p:pic>
            <p:nvPicPr>
              <p:cNvPr id="166" name="墨迹 165"/>
            </p:nvPicPr>
            <p:blipFill>
              <a:blip/>
            </p:blipFill>
            <p:spPr>
              <a:xfrm>
                <a:off x="3429000" y="5670825"/>
                <a:ext cx="11043" cy="49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167" name="墨迹 166"/>
              <p14:cNvContentPartPr/>
              <p14:nvPr/>
            </p14:nvContentPartPr>
            <p14:xfrm>
              <a:off x="1253434" y="4566478"/>
              <a:ext cx="99392" cy="182217"/>
            </p14:xfrm>
          </p:contentPart>
        </mc:Choice>
        <mc:Fallback xmlns="">
          <p:pic>
            <p:nvPicPr>
              <p:cNvPr id="167" name="墨迹 166"/>
            </p:nvPicPr>
            <p:blipFill>
              <a:blip/>
            </p:blipFill>
            <p:spPr>
              <a:xfrm>
                <a:off x="1253434" y="4566478"/>
                <a:ext cx="99392" cy="182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168" name="墨迹 167"/>
              <p14:cNvContentPartPr/>
              <p14:nvPr/>
            </p14:nvContentPartPr>
            <p14:xfrm>
              <a:off x="1236869" y="4522304"/>
              <a:ext cx="115957" cy="207065"/>
            </p14:xfrm>
          </p:contentPart>
        </mc:Choice>
        <mc:Fallback xmlns="">
          <p:pic>
            <p:nvPicPr>
              <p:cNvPr id="168" name="墨迹 167"/>
            </p:nvPicPr>
            <p:blipFill>
              <a:blip/>
            </p:blipFill>
            <p:spPr>
              <a:xfrm>
                <a:off x="1236869" y="4522304"/>
                <a:ext cx="115957" cy="207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169" name="墨迹 168"/>
              <p14:cNvContentPartPr/>
              <p14:nvPr/>
            </p14:nvContentPartPr>
            <p14:xfrm>
              <a:off x="1181652" y="4577521"/>
              <a:ext cx="209826" cy="33131"/>
            </p14:xfrm>
          </p:contentPart>
        </mc:Choice>
        <mc:Fallback xmlns="">
          <p:pic>
            <p:nvPicPr>
              <p:cNvPr id="169" name="墨迹 168"/>
            </p:nvPicPr>
            <p:blipFill>
              <a:blip/>
            </p:blipFill>
            <p:spPr>
              <a:xfrm>
                <a:off x="1181652" y="4577521"/>
                <a:ext cx="209826" cy="33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170" name="墨迹 169"/>
              <p14:cNvContentPartPr/>
              <p14:nvPr/>
            </p14:nvContentPartPr>
            <p14:xfrm>
              <a:off x="1253434" y="4500217"/>
              <a:ext cx="85587" cy="115957"/>
            </p14:xfrm>
          </p:contentPart>
        </mc:Choice>
        <mc:Fallback xmlns="">
          <p:pic>
            <p:nvPicPr>
              <p:cNvPr id="170" name="墨迹 169"/>
            </p:nvPicPr>
            <p:blipFill>
              <a:blip/>
            </p:blipFill>
            <p:spPr>
              <a:xfrm>
                <a:off x="1253434" y="4500217"/>
                <a:ext cx="85587" cy="115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171" name="墨迹 170"/>
              <p14:cNvContentPartPr/>
              <p14:nvPr/>
            </p14:nvContentPartPr>
            <p14:xfrm>
              <a:off x="1294847" y="4511260"/>
              <a:ext cx="80066" cy="149087"/>
            </p14:xfrm>
          </p:contentPart>
        </mc:Choice>
        <mc:Fallback xmlns="">
          <p:pic>
            <p:nvPicPr>
              <p:cNvPr id="171" name="墨迹 170"/>
            </p:nvPicPr>
            <p:blipFill>
              <a:blip/>
            </p:blipFill>
            <p:spPr>
              <a:xfrm>
                <a:off x="1294847" y="4511260"/>
                <a:ext cx="80066" cy="149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172" name="墨迹 171"/>
              <p14:cNvContentPartPr/>
              <p14:nvPr/>
            </p14:nvContentPartPr>
            <p14:xfrm>
              <a:off x="1203739" y="4566478"/>
              <a:ext cx="231913" cy="27608"/>
            </p14:xfrm>
          </p:contentPart>
        </mc:Choice>
        <mc:Fallback xmlns="">
          <p:pic>
            <p:nvPicPr>
              <p:cNvPr id="172" name="墨迹 171"/>
            </p:nvPicPr>
            <p:blipFill>
              <a:blip/>
            </p:blipFill>
            <p:spPr>
              <a:xfrm>
                <a:off x="1203739" y="4566478"/>
                <a:ext cx="231913" cy="27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173" name="墨迹 172"/>
              <p14:cNvContentPartPr/>
              <p14:nvPr/>
            </p14:nvContentPartPr>
            <p14:xfrm>
              <a:off x="640521" y="5957956"/>
              <a:ext cx="165652" cy="171174"/>
            </p14:xfrm>
          </p:contentPart>
        </mc:Choice>
        <mc:Fallback xmlns="">
          <p:pic>
            <p:nvPicPr>
              <p:cNvPr id="173" name="墨迹 172"/>
            </p:nvPicPr>
            <p:blipFill>
              <a:blip/>
            </p:blipFill>
            <p:spPr>
              <a:xfrm>
                <a:off x="640521" y="5957956"/>
                <a:ext cx="165652" cy="171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174" name="墨迹 173"/>
              <p14:cNvContentPartPr/>
              <p14:nvPr/>
            </p14:nvContentPartPr>
            <p14:xfrm>
              <a:off x="8509000" y="1808369"/>
              <a:ext cx="635000" cy="356152"/>
            </p14:xfrm>
          </p:contentPart>
        </mc:Choice>
        <mc:Fallback xmlns="">
          <p:pic>
            <p:nvPicPr>
              <p:cNvPr id="174" name="墨迹 173"/>
            </p:nvPicPr>
            <p:blipFill>
              <a:blip/>
            </p:blipFill>
            <p:spPr>
              <a:xfrm>
                <a:off x="8509000" y="1808369"/>
                <a:ext cx="635000" cy="356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175" name="墨迹 174"/>
              <p14:cNvContentPartPr/>
              <p14:nvPr/>
            </p14:nvContentPartPr>
            <p14:xfrm>
              <a:off x="8807174" y="3456608"/>
              <a:ext cx="160130" cy="441739"/>
            </p14:xfrm>
          </p:contentPart>
        </mc:Choice>
        <mc:Fallback xmlns="">
          <p:pic>
            <p:nvPicPr>
              <p:cNvPr id="175" name="墨迹 174"/>
            </p:nvPicPr>
            <p:blipFill>
              <a:blip/>
            </p:blipFill>
            <p:spPr>
              <a:xfrm>
                <a:off x="8807174" y="3456608"/>
                <a:ext cx="160130" cy="441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176" name="墨迹 175"/>
              <p14:cNvContentPartPr/>
              <p14:nvPr/>
            </p14:nvContentPartPr>
            <p14:xfrm>
              <a:off x="9132956" y="3622260"/>
              <a:ext cx="16565" cy="16565"/>
            </p14:xfrm>
          </p:contentPart>
        </mc:Choice>
        <mc:Fallback xmlns="">
          <p:pic>
            <p:nvPicPr>
              <p:cNvPr id="176" name="墨迹 175"/>
            </p:nvPicPr>
            <p:blipFill>
              <a:blip/>
            </p:blipFill>
            <p:spPr>
              <a:xfrm>
                <a:off x="9132956" y="3622260"/>
                <a:ext cx="16565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177" name="墨迹 176"/>
              <p14:cNvContentPartPr/>
              <p14:nvPr/>
            </p14:nvContentPartPr>
            <p14:xfrm>
              <a:off x="9121913" y="3732695"/>
              <a:ext cx="8283" cy="19326"/>
            </p14:xfrm>
          </p:contentPart>
        </mc:Choice>
        <mc:Fallback xmlns="">
          <p:pic>
            <p:nvPicPr>
              <p:cNvPr id="177" name="墨迹 176"/>
            </p:nvPicPr>
            <p:blipFill>
              <a:blip/>
            </p:blipFill>
            <p:spPr>
              <a:xfrm>
                <a:off x="9121913" y="3732695"/>
                <a:ext cx="8283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178" name="墨迹 177"/>
              <p14:cNvContentPartPr/>
              <p14:nvPr/>
            </p14:nvContentPartPr>
            <p14:xfrm>
              <a:off x="9331739" y="3622260"/>
              <a:ext cx="149086" cy="182218"/>
            </p14:xfrm>
          </p:contentPart>
        </mc:Choice>
        <mc:Fallback xmlns="">
          <p:pic>
            <p:nvPicPr>
              <p:cNvPr id="178" name="墨迹 177"/>
            </p:nvPicPr>
            <p:blipFill>
              <a:blip/>
            </p:blipFill>
            <p:spPr>
              <a:xfrm>
                <a:off x="9331739" y="3622260"/>
                <a:ext cx="149086" cy="182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179" name="墨迹 178"/>
              <p14:cNvContentPartPr/>
              <p14:nvPr/>
            </p14:nvContentPartPr>
            <p14:xfrm>
              <a:off x="9530521" y="3572565"/>
              <a:ext cx="149087" cy="281609"/>
            </p14:xfrm>
          </p:contentPart>
        </mc:Choice>
        <mc:Fallback xmlns="">
          <p:pic>
            <p:nvPicPr>
              <p:cNvPr id="179" name="墨迹 178"/>
            </p:nvPicPr>
            <p:blipFill>
              <a:blip/>
            </p:blipFill>
            <p:spPr>
              <a:xfrm>
                <a:off x="9530521" y="3572565"/>
                <a:ext cx="149087" cy="281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180" name="墨迹 179"/>
              <p14:cNvContentPartPr/>
              <p14:nvPr/>
            </p14:nvContentPartPr>
            <p14:xfrm>
              <a:off x="9652000" y="3622260"/>
              <a:ext cx="52456" cy="5522"/>
            </p14:xfrm>
          </p:contentPart>
        </mc:Choice>
        <mc:Fallback xmlns="">
          <p:pic>
            <p:nvPicPr>
              <p:cNvPr id="180" name="墨迹 179"/>
            </p:nvPicPr>
            <p:blipFill>
              <a:blip/>
            </p:blipFill>
            <p:spPr>
              <a:xfrm>
                <a:off x="9652000" y="3622260"/>
                <a:ext cx="52456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181" name="墨迹 180"/>
              <p14:cNvContentPartPr/>
              <p14:nvPr/>
            </p14:nvContentPartPr>
            <p14:xfrm>
              <a:off x="9094304" y="4025347"/>
              <a:ext cx="8283" cy="182218"/>
            </p14:xfrm>
          </p:contentPart>
        </mc:Choice>
        <mc:Fallback xmlns="">
          <p:pic>
            <p:nvPicPr>
              <p:cNvPr id="181" name="墨迹 180"/>
            </p:nvPicPr>
            <p:blipFill>
              <a:blip/>
            </p:blipFill>
            <p:spPr>
              <a:xfrm>
                <a:off x="9094304" y="4025347"/>
                <a:ext cx="8283" cy="182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182" name="墨迹 181"/>
              <p14:cNvContentPartPr/>
              <p14:nvPr/>
            </p14:nvContentPartPr>
            <p14:xfrm>
              <a:off x="9121913" y="4058478"/>
              <a:ext cx="82826" cy="16565"/>
            </p14:xfrm>
          </p:contentPart>
        </mc:Choice>
        <mc:Fallback xmlns="">
          <p:pic>
            <p:nvPicPr>
              <p:cNvPr id="182" name="墨迹 181"/>
            </p:nvPicPr>
            <p:blipFill>
              <a:blip/>
            </p:blipFill>
            <p:spPr>
              <a:xfrm>
                <a:off x="9121913" y="4058478"/>
                <a:ext cx="82826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183" name="墨迹 182"/>
              <p14:cNvContentPartPr/>
              <p14:nvPr/>
            </p14:nvContentPartPr>
            <p14:xfrm>
              <a:off x="8978348" y="4202043"/>
              <a:ext cx="93869" cy="132522"/>
            </p14:xfrm>
          </p:contentPart>
        </mc:Choice>
        <mc:Fallback xmlns="">
          <p:pic>
            <p:nvPicPr>
              <p:cNvPr id="183" name="墨迹 182"/>
            </p:nvPicPr>
            <p:blipFill>
              <a:blip/>
            </p:blipFill>
            <p:spPr>
              <a:xfrm>
                <a:off x="8978348" y="4202043"/>
                <a:ext cx="93869" cy="13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184" name="墨迹 183"/>
              <p14:cNvContentPartPr/>
              <p14:nvPr/>
            </p14:nvContentPartPr>
            <p14:xfrm>
              <a:off x="9028043" y="4235174"/>
              <a:ext cx="149087" cy="115956"/>
            </p14:xfrm>
          </p:contentPart>
        </mc:Choice>
        <mc:Fallback xmlns="">
          <p:pic>
            <p:nvPicPr>
              <p:cNvPr id="184" name="墨迹 183"/>
            </p:nvPicPr>
            <p:blipFill>
              <a:blip/>
            </p:blipFill>
            <p:spPr>
              <a:xfrm>
                <a:off x="9028043" y="4235174"/>
                <a:ext cx="149087" cy="115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185" name="墨迹 184"/>
              <p14:cNvContentPartPr/>
              <p14:nvPr/>
            </p14:nvContentPartPr>
            <p14:xfrm>
              <a:off x="8961782" y="4406347"/>
              <a:ext cx="27609" cy="82826"/>
            </p14:xfrm>
          </p:contentPart>
        </mc:Choice>
        <mc:Fallback xmlns="">
          <p:pic>
            <p:nvPicPr>
              <p:cNvPr id="185" name="墨迹 184"/>
            </p:nvPicPr>
            <p:blipFill>
              <a:blip/>
            </p:blipFill>
            <p:spPr>
              <a:xfrm>
                <a:off x="8961782" y="4406347"/>
                <a:ext cx="27609" cy="82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86" name="墨迹 185"/>
              <p14:cNvContentPartPr/>
              <p14:nvPr/>
            </p14:nvContentPartPr>
            <p14:xfrm>
              <a:off x="9039086" y="4389782"/>
              <a:ext cx="35891" cy="57978"/>
            </p14:xfrm>
          </p:contentPart>
        </mc:Choice>
        <mc:Fallback xmlns="">
          <p:pic>
            <p:nvPicPr>
              <p:cNvPr id="186" name="墨迹 185"/>
            </p:nvPicPr>
            <p:blipFill>
              <a:blip/>
            </p:blipFill>
            <p:spPr>
              <a:xfrm>
                <a:off x="9039086" y="4389782"/>
                <a:ext cx="35891" cy="579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187" name="墨迹 186"/>
              <p14:cNvContentPartPr/>
              <p14:nvPr/>
            </p14:nvContentPartPr>
            <p14:xfrm>
              <a:off x="9160565" y="4384260"/>
              <a:ext cx="44174" cy="46935"/>
            </p14:xfrm>
          </p:contentPart>
        </mc:Choice>
        <mc:Fallback xmlns="">
          <p:pic>
            <p:nvPicPr>
              <p:cNvPr id="187" name="墨迹 186"/>
            </p:nvPicPr>
            <p:blipFill>
              <a:blip/>
            </p:blipFill>
            <p:spPr>
              <a:xfrm>
                <a:off x="9160565" y="4384260"/>
                <a:ext cx="44174" cy="46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88" name="墨迹 187"/>
              <p14:cNvContentPartPr/>
              <p14:nvPr/>
            </p14:nvContentPartPr>
            <p14:xfrm>
              <a:off x="9276521" y="4378739"/>
              <a:ext cx="33130" cy="71782"/>
            </p14:xfrm>
          </p:contentPart>
        </mc:Choice>
        <mc:Fallback xmlns="">
          <p:pic>
            <p:nvPicPr>
              <p:cNvPr id="188" name="墨迹 187"/>
            </p:nvPicPr>
            <p:blipFill>
              <a:blip/>
            </p:blipFill>
            <p:spPr>
              <a:xfrm>
                <a:off x="9276521" y="4378739"/>
                <a:ext cx="33130" cy="717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189" name="墨迹 188"/>
              <p14:cNvContentPartPr/>
              <p14:nvPr/>
            </p14:nvContentPartPr>
            <p14:xfrm>
              <a:off x="9080500" y="3865217"/>
              <a:ext cx="13804" cy="93870"/>
            </p14:xfrm>
          </p:contentPart>
        </mc:Choice>
        <mc:Fallback xmlns="">
          <p:pic>
            <p:nvPicPr>
              <p:cNvPr id="189" name="墨迹 188"/>
            </p:nvPicPr>
            <p:blipFill>
              <a:blip/>
            </p:blipFill>
            <p:spPr>
              <a:xfrm>
                <a:off x="9080500" y="3865217"/>
                <a:ext cx="13804" cy="93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90" name="墨迹 189"/>
              <p14:cNvContentPartPr/>
              <p14:nvPr/>
            </p14:nvContentPartPr>
            <p14:xfrm>
              <a:off x="9039086" y="3892825"/>
              <a:ext cx="146326" cy="71783"/>
            </p14:xfrm>
          </p:contentPart>
        </mc:Choice>
        <mc:Fallback xmlns="">
          <p:pic>
            <p:nvPicPr>
              <p:cNvPr id="190" name="墨迹 189"/>
            </p:nvPicPr>
            <p:blipFill>
              <a:blip/>
            </p:blipFill>
            <p:spPr>
              <a:xfrm>
                <a:off x="9039086" y="3892825"/>
                <a:ext cx="146326" cy="71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91" name="墨迹 190"/>
              <p14:cNvContentPartPr/>
              <p14:nvPr/>
            </p14:nvContentPartPr>
            <p14:xfrm>
              <a:off x="8740913" y="4743174"/>
              <a:ext cx="212587" cy="265043"/>
            </p14:xfrm>
          </p:contentPart>
        </mc:Choice>
        <mc:Fallback xmlns="">
          <p:pic>
            <p:nvPicPr>
              <p:cNvPr id="191" name="墨迹 190"/>
            </p:nvPicPr>
            <p:blipFill>
              <a:blip/>
            </p:blipFill>
            <p:spPr>
              <a:xfrm>
                <a:off x="8740913" y="4743174"/>
                <a:ext cx="212587" cy="265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92" name="墨迹 191"/>
              <p14:cNvContentPartPr/>
              <p14:nvPr/>
            </p14:nvContentPartPr>
            <p14:xfrm>
              <a:off x="9017000" y="4848087"/>
              <a:ext cx="16565" cy="138043"/>
            </p14:xfrm>
          </p:contentPart>
        </mc:Choice>
        <mc:Fallback xmlns="">
          <p:pic>
            <p:nvPicPr>
              <p:cNvPr id="192" name="墨迹 191"/>
            </p:nvPicPr>
            <p:blipFill>
              <a:blip/>
            </p:blipFill>
            <p:spPr>
              <a:xfrm>
                <a:off x="9017000" y="4848087"/>
                <a:ext cx="16565" cy="138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93" name="墨迹 192"/>
              <p14:cNvContentPartPr/>
              <p14:nvPr/>
            </p14:nvContentPartPr>
            <p14:xfrm>
              <a:off x="9077739" y="4759739"/>
              <a:ext cx="8283" cy="19326"/>
            </p14:xfrm>
          </p:contentPart>
        </mc:Choice>
        <mc:Fallback xmlns="">
          <p:pic>
            <p:nvPicPr>
              <p:cNvPr id="193" name="墨迹 192"/>
            </p:nvPicPr>
            <p:blipFill>
              <a:blip/>
            </p:blipFill>
            <p:spPr>
              <a:xfrm>
                <a:off x="9077739" y="4759739"/>
                <a:ext cx="8283" cy="1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94" name="墨迹 193"/>
              <p14:cNvContentPartPr/>
              <p14:nvPr/>
            </p14:nvContentPartPr>
            <p14:xfrm>
              <a:off x="9110869" y="4842565"/>
              <a:ext cx="165652" cy="127000"/>
            </p14:xfrm>
          </p:contentPart>
        </mc:Choice>
        <mc:Fallback xmlns="">
          <p:pic>
            <p:nvPicPr>
              <p:cNvPr id="194" name="墨迹 193"/>
            </p:nvPicPr>
            <p:blipFill>
              <a:blip/>
            </p:blipFill>
            <p:spPr>
              <a:xfrm>
                <a:off x="9110869" y="4842565"/>
                <a:ext cx="165652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95" name="墨迹 194"/>
              <p14:cNvContentPartPr/>
              <p14:nvPr/>
            </p14:nvContentPartPr>
            <p14:xfrm>
              <a:off x="9304130" y="4886739"/>
              <a:ext cx="110435" cy="110435"/>
            </p14:xfrm>
          </p:contentPart>
        </mc:Choice>
        <mc:Fallback xmlns="">
          <p:pic>
            <p:nvPicPr>
              <p:cNvPr id="195" name="墨迹 194"/>
            </p:nvPicPr>
            <p:blipFill>
              <a:blip/>
            </p:blipFill>
            <p:spPr>
              <a:xfrm>
                <a:off x="9304130" y="4886739"/>
                <a:ext cx="110435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96" name="墨迹 195"/>
              <p14:cNvContentPartPr/>
              <p14:nvPr/>
            </p14:nvContentPartPr>
            <p14:xfrm>
              <a:off x="9149521" y="4687956"/>
              <a:ext cx="140804" cy="60739"/>
            </p14:xfrm>
          </p:contentPart>
        </mc:Choice>
        <mc:Fallback xmlns="">
          <p:pic>
            <p:nvPicPr>
              <p:cNvPr id="196" name="墨迹 195"/>
            </p:nvPicPr>
            <p:blipFill>
              <a:blip/>
            </p:blipFill>
            <p:spPr>
              <a:xfrm>
                <a:off x="9149521" y="4687956"/>
                <a:ext cx="140804" cy="60739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192383" y="706121"/>
            <a:ext cx="2972595" cy="544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lnSpc>
                <a:spcPct val="9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时候 时间</a:t>
            </a:r>
            <a:endParaRPr lang="zh-CN" altLang="en-US" sz="4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早上</a:t>
            </a:r>
            <a:endParaRPr lang="zh-CN" altLang="en-US" sz="4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上午</a:t>
            </a:r>
            <a:endParaRPr lang="zh-CN" altLang="en-US" sz="4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中午</a:t>
            </a:r>
            <a:endParaRPr lang="zh-CN" altLang="en-US" sz="4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下午</a:t>
            </a:r>
            <a:endParaRPr lang="zh-CN" altLang="en-US" sz="4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晚上</a:t>
            </a:r>
            <a:endParaRPr lang="zh-CN" altLang="en-US" sz="4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597651" y="781051"/>
            <a:ext cx="23780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>
              <a:lnSpc>
                <a:spcPct val="9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起床 </a:t>
            </a:r>
            <a:r>
              <a:rPr lang="en-US" altLang="zh-CN" sz="4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bed</a:t>
            </a:r>
            <a:endParaRPr lang="zh-CN" altLang="en-US" sz="4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睡觉</a:t>
            </a:r>
            <a:endParaRPr lang="zh-CN" altLang="en-US" sz="4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上课</a:t>
            </a:r>
            <a:endParaRPr lang="zh-CN" altLang="en-US" sz="4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下课</a:t>
            </a:r>
            <a:endParaRPr lang="zh-CN" altLang="en-US" sz="4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课</a:t>
            </a:r>
            <a:endParaRPr lang="zh-CN" altLang="en-US" sz="4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524001" y="219711"/>
            <a:ext cx="1547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457200"/>
            <a:r>
              <a:rPr lang="zh-CN" altLang="en-US" sz="20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生词</a:t>
            </a:r>
            <a:endParaRPr lang="zh-CN" altLang="en-US" sz="20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defTabSz="457200"/>
            <a:r>
              <a:rPr lang="en-US" altLang="zh-CN" sz="2000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</a:rPr>
              <a:t>New words</a:t>
            </a:r>
            <a:endParaRPr lang="en-US" altLang="zh-CN" sz="2000" b="1" dirty="0">
              <a:solidFill>
                <a:srgbClr val="0070C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625" y="41171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shí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hòu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90900" y="1421368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zăo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shàng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90902" y="2291596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shàng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wŭ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90902" y="3244334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zhōng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wŭ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90901" y="4197072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xià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wŭ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90901" y="5178891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wăn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shàng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44495" y="461724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qǐ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chuáng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68307" y="1922383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shuì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jiào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44259" y="2874922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shàng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kè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68388" y="3828057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xià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kè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97809" y="4809806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kè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97907" y="837962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time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28863" y="1853911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morning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97907" y="2848569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forenoon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40570" y="3695093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noon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78857" y="4604920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afternoon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7907" y="5586803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evening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19142" y="838129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Get up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97116" y="1873358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Go to sleep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97116" y="2799079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Go to class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83372" y="3688156"/>
            <a:ext cx="20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Get out of class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908475" y="4629265"/>
            <a:ext cx="83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class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2" name="墨迹 11"/>
              <p14:cNvContentPartPr/>
              <p14:nvPr/>
            </p14:nvContentPartPr>
            <p14:xfrm>
              <a:off x="3793434" y="1300369"/>
              <a:ext cx="601870" cy="30370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3793434" y="1300369"/>
                <a:ext cx="601870" cy="30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6" name="墨迹 15"/>
              <p14:cNvContentPartPr/>
              <p14:nvPr/>
            </p14:nvContentPartPr>
            <p14:xfrm>
              <a:off x="5383695" y="298173"/>
              <a:ext cx="11044" cy="2761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383695" y="298173"/>
                <a:ext cx="11044" cy="2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9" name="墨迹 28"/>
              <p14:cNvContentPartPr/>
              <p14:nvPr/>
            </p14:nvContentPartPr>
            <p14:xfrm>
              <a:off x="5289825" y="397565"/>
              <a:ext cx="88349" cy="231913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5289825" y="397565"/>
                <a:ext cx="88349" cy="231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0" name="墨迹 29"/>
              <p14:cNvContentPartPr/>
              <p14:nvPr/>
            </p14:nvContentPartPr>
            <p14:xfrm>
              <a:off x="5466521" y="419652"/>
              <a:ext cx="11044" cy="110434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5466521" y="419652"/>
                <a:ext cx="11044" cy="1104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1" name="墨迹 30"/>
              <p14:cNvContentPartPr/>
              <p14:nvPr/>
            </p14:nvContentPartPr>
            <p14:xfrm>
              <a:off x="5554869" y="270565"/>
              <a:ext cx="8283" cy="30369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5554869" y="270565"/>
                <a:ext cx="8283" cy="30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2" name="墨迹 31"/>
              <p14:cNvContentPartPr/>
              <p14:nvPr/>
            </p14:nvContentPartPr>
            <p14:xfrm>
              <a:off x="5582478" y="403086"/>
              <a:ext cx="331304" cy="149087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5582478" y="403086"/>
                <a:ext cx="331304" cy="149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3" name="墨迹 32"/>
              <p14:cNvContentPartPr/>
              <p14:nvPr/>
            </p14:nvContentPartPr>
            <p14:xfrm>
              <a:off x="5659782" y="303695"/>
              <a:ext cx="99392" cy="360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5659782" y="303695"/>
                <a:ext cx="99392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4" name="墨迹 33"/>
              <p14:cNvContentPartPr/>
              <p14:nvPr/>
            </p14:nvContentPartPr>
            <p14:xfrm>
              <a:off x="4533347" y="1778000"/>
              <a:ext cx="176696" cy="353391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4533347" y="1778000"/>
                <a:ext cx="176696" cy="353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35" name="墨迹 34"/>
              <p14:cNvContentPartPr/>
              <p14:nvPr/>
            </p14:nvContentPartPr>
            <p14:xfrm>
              <a:off x="4809434" y="1888434"/>
              <a:ext cx="13805" cy="16566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4809434" y="1888434"/>
                <a:ext cx="13805" cy="16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36" name="墨迹 35"/>
              <p14:cNvContentPartPr/>
              <p14:nvPr/>
            </p14:nvContentPartPr>
            <p14:xfrm>
              <a:off x="4781825" y="1993347"/>
              <a:ext cx="22087" cy="22087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4781825" y="1993347"/>
                <a:ext cx="22087" cy="22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37" name="墨迹 36"/>
              <p14:cNvContentPartPr/>
              <p14:nvPr/>
            </p14:nvContentPartPr>
            <p14:xfrm>
              <a:off x="4903304" y="1905000"/>
              <a:ext cx="99391" cy="132521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4903304" y="1905000"/>
                <a:ext cx="99391" cy="132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38" name="墨迹 37"/>
              <p14:cNvContentPartPr/>
              <p14:nvPr/>
            </p14:nvContentPartPr>
            <p14:xfrm>
              <a:off x="5091043" y="1921565"/>
              <a:ext cx="71782" cy="110435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5091043" y="1921565"/>
                <a:ext cx="71782" cy="110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39" name="墨迹 38"/>
              <p14:cNvContentPartPr/>
              <p14:nvPr/>
            </p14:nvContentPartPr>
            <p14:xfrm>
              <a:off x="4472608" y="2711174"/>
              <a:ext cx="93870" cy="209826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4472608" y="2711174"/>
                <a:ext cx="93870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40" name="墨迹 39"/>
              <p14:cNvContentPartPr/>
              <p14:nvPr/>
            </p14:nvContentPartPr>
            <p14:xfrm>
              <a:off x="4632739" y="2760869"/>
              <a:ext cx="104913" cy="143565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4632739" y="2760869"/>
                <a:ext cx="104913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41" name="墨迹 40"/>
              <p14:cNvContentPartPr/>
              <p14:nvPr/>
            </p14:nvContentPartPr>
            <p14:xfrm>
              <a:off x="4842565" y="2760869"/>
              <a:ext cx="22087" cy="16565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4842565" y="2760869"/>
                <a:ext cx="22087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42" name="墨迹 41"/>
              <p14:cNvContentPartPr/>
              <p14:nvPr/>
            </p14:nvContentPartPr>
            <p14:xfrm>
              <a:off x="4837043" y="2860260"/>
              <a:ext cx="22087" cy="11044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4837043" y="2860260"/>
                <a:ext cx="22087" cy="11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43" name="墨迹 42"/>
              <p14:cNvContentPartPr/>
              <p14:nvPr/>
            </p14:nvContentPartPr>
            <p14:xfrm>
              <a:off x="4941956" y="2639391"/>
              <a:ext cx="104913" cy="403087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4941956" y="2639391"/>
                <a:ext cx="104913" cy="4030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44" name="墨迹 43"/>
              <p14:cNvContentPartPr/>
              <p14:nvPr/>
            </p14:nvContentPartPr>
            <p14:xfrm>
              <a:off x="5146260" y="2816087"/>
              <a:ext cx="66261" cy="104913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5146260" y="2816087"/>
                <a:ext cx="66261" cy="10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45" name="墨迹 44"/>
              <p14:cNvContentPartPr/>
              <p14:nvPr/>
            </p14:nvContentPartPr>
            <p14:xfrm>
              <a:off x="4494695" y="3589130"/>
              <a:ext cx="55217" cy="215348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4494695" y="3589130"/>
                <a:ext cx="55217" cy="215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46" name="墨迹 45"/>
              <p14:cNvContentPartPr/>
              <p14:nvPr/>
            </p14:nvContentPartPr>
            <p14:xfrm>
              <a:off x="4632739" y="3600174"/>
              <a:ext cx="60739" cy="193260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4632739" y="3600174"/>
                <a:ext cx="60739" cy="193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47" name="墨迹 46"/>
              <p14:cNvContentPartPr/>
              <p14:nvPr/>
            </p14:nvContentPartPr>
            <p14:xfrm>
              <a:off x="4759739" y="3638825"/>
              <a:ext cx="5522" cy="360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4759739" y="3638825"/>
                <a:ext cx="5522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48" name="墨迹 47"/>
              <p14:cNvContentPartPr/>
              <p14:nvPr/>
            </p14:nvContentPartPr>
            <p14:xfrm>
              <a:off x="4748695" y="3710608"/>
              <a:ext cx="8283" cy="5522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4748695" y="3710608"/>
                <a:ext cx="8283" cy="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49" name="墨迹 48"/>
              <p14:cNvContentPartPr/>
              <p14:nvPr/>
            </p14:nvContentPartPr>
            <p14:xfrm>
              <a:off x="4875695" y="3561521"/>
              <a:ext cx="71783" cy="281609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4875695" y="3561521"/>
                <a:ext cx="71783" cy="281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50" name="墨迹 49"/>
              <p14:cNvContentPartPr/>
              <p14:nvPr/>
            </p14:nvContentPartPr>
            <p14:xfrm>
              <a:off x="5019260" y="3669195"/>
              <a:ext cx="66261" cy="80065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5019260" y="3669195"/>
                <a:ext cx="66261" cy="80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51" name="墨迹 50"/>
              <p14:cNvContentPartPr/>
              <p14:nvPr/>
            </p14:nvContentPartPr>
            <p14:xfrm>
              <a:off x="4450521" y="3997739"/>
              <a:ext cx="49696" cy="160130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4450521" y="3997739"/>
                <a:ext cx="49696" cy="160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52" name="墨迹 51"/>
              <p14:cNvContentPartPr/>
              <p14:nvPr/>
            </p14:nvContentPartPr>
            <p14:xfrm>
              <a:off x="4583043" y="4008782"/>
              <a:ext cx="157369" cy="143565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4583043" y="4008782"/>
                <a:ext cx="157369" cy="14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53" name="墨迹 52"/>
              <p14:cNvContentPartPr/>
              <p14:nvPr/>
            </p14:nvContentPartPr>
            <p14:xfrm>
              <a:off x="4803912" y="3992217"/>
              <a:ext cx="11044" cy="13804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4803912" y="3992217"/>
                <a:ext cx="11044" cy="13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54" name="墨迹 53"/>
              <p14:cNvContentPartPr/>
              <p14:nvPr/>
            </p14:nvContentPartPr>
            <p14:xfrm>
              <a:off x="4820478" y="4072282"/>
              <a:ext cx="30369" cy="8283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4820478" y="4072282"/>
                <a:ext cx="30369" cy="8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55" name="墨迹 54"/>
              <p14:cNvContentPartPr/>
              <p14:nvPr/>
            </p14:nvContentPartPr>
            <p14:xfrm>
              <a:off x="4914347" y="3997739"/>
              <a:ext cx="66261" cy="127000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4914347" y="3997739"/>
                <a:ext cx="66261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56" name="墨迹 55"/>
              <p14:cNvContentPartPr/>
              <p14:nvPr/>
            </p14:nvContentPartPr>
            <p14:xfrm>
              <a:off x="5008217" y="4030869"/>
              <a:ext cx="66261" cy="60739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5008217" y="4030869"/>
                <a:ext cx="66261" cy="60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57" name="墨迹 56"/>
              <p14:cNvContentPartPr/>
              <p14:nvPr/>
            </p14:nvContentPartPr>
            <p14:xfrm>
              <a:off x="2308087" y="3986695"/>
              <a:ext cx="792369" cy="82826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2308087" y="3986695"/>
                <a:ext cx="792369" cy="82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58" name="墨迹 57"/>
              <p14:cNvContentPartPr/>
              <p14:nvPr/>
            </p14:nvContentPartPr>
            <p14:xfrm>
              <a:off x="8089348" y="2622825"/>
              <a:ext cx="49695" cy="33131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8089348" y="2622825"/>
                <a:ext cx="49695" cy="33131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524001" y="219711"/>
            <a:ext cx="1547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457200"/>
            <a:r>
              <a:rPr lang="zh-CN" altLang="en-US" sz="20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生词</a:t>
            </a:r>
            <a:endParaRPr lang="zh-CN" altLang="en-US" sz="20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defTabSz="457200"/>
            <a:r>
              <a:rPr lang="en-US" altLang="zh-CN" sz="2000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</a:rPr>
              <a:t>New words</a:t>
            </a:r>
            <a:endParaRPr lang="en-US" altLang="zh-CN" sz="2000" b="1" dirty="0">
              <a:solidFill>
                <a:srgbClr val="0070C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026" name="Picture 2" descr="时的笔顺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51127" y="21971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004646" y="111073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时 </a:t>
            </a:r>
            <a:r>
              <a:rPr lang="en-US" altLang="zh-CN" sz="2400" b="1" dirty="0" err="1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shí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   time, season; era, age</a:t>
            </a:r>
            <a:endParaRPr lang="zh-CN" altLang="en-US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4419" y="3077210"/>
            <a:ext cx="8403982" cy="3364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The process of continuous development and change of everything: </a:t>
            </a:r>
            <a:r>
              <a:rPr lang="en-US" altLang="zh-CN" sz="2400" b="1" dirty="0">
                <a:solidFill>
                  <a:srgbClr val="7030A0"/>
                </a:solidFill>
                <a:latin typeface="Ink Free" pitchFamily="2" charset="0"/>
                <a:ea typeface="楷体" pitchFamily="49" charset="-122"/>
              </a:rPr>
              <a:t>time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.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时间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Longer time: era.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时代 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Ancient times.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古时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Refers to a period of time: time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时光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. season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时令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. Time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时分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Current, current: then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当时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. Nowadays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时下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.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Often: often.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时常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Do review after learning.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学而时习之。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136347" y="1535043"/>
              <a:ext cx="612913" cy="11044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3136347" y="1535043"/>
                <a:ext cx="612913" cy="11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4185478" y="3948043"/>
              <a:ext cx="1253434" cy="55217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185478" y="3948043"/>
                <a:ext cx="1253434" cy="55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3371021" y="2059608"/>
              <a:ext cx="19326" cy="480392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3371021" y="2059608"/>
                <a:ext cx="19326" cy="480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3417956" y="2103782"/>
              <a:ext cx="127000" cy="386522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3417956" y="2103782"/>
                <a:ext cx="127000" cy="386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3395869" y="2305326"/>
              <a:ext cx="102152" cy="8282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3395869" y="2305326"/>
                <a:ext cx="102152" cy="8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3373782" y="2462695"/>
              <a:ext cx="176696" cy="55218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373782" y="2462695"/>
                <a:ext cx="176696" cy="55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3594652" y="2103782"/>
              <a:ext cx="358913" cy="93870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3594652" y="2103782"/>
                <a:ext cx="358913" cy="93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3724412" y="1949173"/>
              <a:ext cx="118718" cy="684696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3724412" y="1949173"/>
                <a:ext cx="118718" cy="684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3660912" y="2330173"/>
              <a:ext cx="127000" cy="22087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3660912" y="2330173"/>
                <a:ext cx="127000" cy="22087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524001" y="219711"/>
            <a:ext cx="1547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457200"/>
            <a:r>
              <a:rPr lang="zh-CN" altLang="en-US" sz="20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生词</a:t>
            </a:r>
            <a:endParaRPr lang="zh-CN" altLang="en-US" sz="20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defTabSz="457200"/>
            <a:r>
              <a:rPr lang="en-US" altLang="zh-CN" sz="2000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</a:rPr>
              <a:t>New words</a:t>
            </a:r>
            <a:endParaRPr lang="en-US" altLang="zh-CN" sz="2000" b="1" dirty="0">
              <a:solidFill>
                <a:srgbClr val="0070C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026" name="Picture 2" descr="时的笔顺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51127" y="21971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227568" y="10695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时 </a:t>
            </a:r>
            <a:r>
              <a:rPr lang="en-US" altLang="zh-CN" sz="2400" b="1" dirty="0" err="1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shí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   time</a:t>
            </a:r>
            <a:r>
              <a:rPr lang="en-US" altLang="zh-CN" dirty="0">
                <a:solidFill>
                  <a:srgbClr val="3C3C3C"/>
                </a:solidFill>
                <a:latin typeface="宋体" charset="-122"/>
                <a:ea typeface="宋体" charset="-122"/>
              </a:rPr>
              <a:t>, 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season</a:t>
            </a:r>
            <a:r>
              <a:rPr lang="en-US" altLang="zh-CN" dirty="0">
                <a:solidFill>
                  <a:srgbClr val="3C3C3C"/>
                </a:solidFill>
                <a:latin typeface="宋体" charset="-122"/>
                <a:ea typeface="宋体" charset="-122"/>
              </a:rPr>
              <a:t>; 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era</a:t>
            </a:r>
            <a:r>
              <a:rPr lang="en-US" altLang="zh-CN" dirty="0">
                <a:solidFill>
                  <a:srgbClr val="3C3C3C"/>
                </a:solidFill>
                <a:latin typeface="宋体" charset="-122"/>
                <a:ea typeface="宋体" charset="-122"/>
              </a:rPr>
              <a:t>, 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age</a:t>
            </a:r>
            <a:endParaRPr lang="zh-CN" altLang="en-US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4758" y="3091891"/>
            <a:ext cx="8403982" cy="3364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The current unit of timekeeping, one-fourth of a day and night: clock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时钟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. Time difference .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时差（</a:t>
            </a:r>
            <a:r>
              <a:rPr lang="en-US" altLang="zh-CN" sz="2400" b="1" dirty="0" err="1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chā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）我们有时差。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At a certain moment: Go to work on time.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按时上班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Irregularly, sometimes: sometimes.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时而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  <a:p>
            <a:pPr defTabSz="457200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It's always cloudy and sunny.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 时阴时晴。</a:t>
            </a: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 </a:t>
            </a:r>
            <a:endParaRPr lang="en-US" altLang="zh-CN" sz="2400" b="1" dirty="0">
              <a:solidFill>
                <a:srgbClr val="000000"/>
              </a:solidFill>
              <a:latin typeface="Ink Free" pitchFamily="2" charset="0"/>
              <a:ea typeface="楷体" pitchFamily="49" charset="-122"/>
            </a:endParaRPr>
          </a:p>
          <a:p>
            <a:pPr marL="342900" indent="-342900" defTabSz="457200">
              <a:lnSpc>
                <a:spcPct val="150000"/>
              </a:lnSpc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Opportunity: timing</a:t>
            </a:r>
            <a:r>
              <a:rPr lang="zh-CN" altLang="en-US" sz="2400" b="1" dirty="0">
                <a:solidFill>
                  <a:srgbClr val="000000"/>
                </a:solidFill>
                <a:latin typeface="Ink Free" pitchFamily="2" charset="0"/>
                <a:ea typeface="楷体" pitchFamily="49" charset="-122"/>
              </a:rPr>
              <a:t>时机</a:t>
            </a:r>
            <a:endParaRPr lang="zh-CN" altLang="en-US" sz="2400" b="1" dirty="0">
              <a:solidFill>
                <a:prstClr val="black"/>
              </a:solidFill>
              <a:latin typeface="Ink Free" pitchFamily="2" charset="0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 bwMode="auto">
          <a:xfrm>
            <a:off x="7318375" y="1414464"/>
            <a:ext cx="1512888" cy="4319587"/>
            <a:chOff x="793" y="1117"/>
            <a:chExt cx="953" cy="2496"/>
          </a:xfrm>
        </p:grpSpPr>
        <p:sp>
          <p:nvSpPr>
            <p:cNvPr id="3" name="Rectangle 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793" y="1117"/>
              <a:ext cx="936" cy="249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prstDash val="sysDot"/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9pPr>
            </a:lstStyle>
            <a:p>
              <a:pPr defTabSz="457200"/>
              <a:endParaRPr lang="zh-CN" altLang="en-US" b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4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063" y="1203"/>
              <a:ext cx="12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9pPr>
            </a:lstStyle>
            <a:p>
              <a:pPr algn="just" defTabSz="457200"/>
              <a:r>
                <a:rPr lang="en-US" altLang="zh-CN" sz="700" b="1">
                  <a:solidFill>
                    <a:prstClr val="black"/>
                  </a:solidFill>
                  <a:latin typeface="华文楷体" pitchFamily="2" charset="-122"/>
                  <a:ea typeface="华文楷体" pitchFamily="2" charset="-122"/>
                </a:rPr>
                <a:t>☆</a:t>
              </a:r>
              <a:endParaRPr lang="en-US" altLang="zh-CN" b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5" name="Text Box 1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41" y="1203"/>
              <a:ext cx="5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9pPr>
            </a:lstStyle>
            <a:p>
              <a:pPr algn="just" defTabSz="457200"/>
              <a:r>
                <a:rPr lang="en-US" altLang="zh-CN" sz="1600" b="1">
                  <a:solidFill>
                    <a:prstClr val="black"/>
                  </a:solidFill>
                  <a:latin typeface="华文楷体" pitchFamily="2" charset="-122"/>
                  <a:ea typeface="华文楷体" pitchFamily="2" charset="-122"/>
                </a:rPr>
                <a:t>6:00am</a:t>
              </a:r>
              <a:endParaRPr lang="en-US" altLang="zh-CN" sz="1600" b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6" name="Text Box 1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063" y="1503"/>
              <a:ext cx="12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9pPr>
            </a:lstStyle>
            <a:p>
              <a:pPr algn="just" defTabSz="457200"/>
              <a:r>
                <a:rPr lang="en-US" altLang="zh-CN" sz="700" b="1">
                  <a:solidFill>
                    <a:prstClr val="black"/>
                  </a:solidFill>
                  <a:latin typeface="华文楷体" pitchFamily="2" charset="-122"/>
                  <a:ea typeface="华文楷体" pitchFamily="2" charset="-122"/>
                </a:rPr>
                <a:t>☆</a:t>
              </a:r>
              <a:endParaRPr lang="en-US" altLang="zh-CN" b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7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41" y="1503"/>
              <a:ext cx="60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9pPr>
            </a:lstStyle>
            <a:p>
              <a:pPr algn="just" defTabSz="457200"/>
              <a:r>
                <a:rPr lang="en-US" altLang="zh-CN" sz="1600" b="1">
                  <a:solidFill>
                    <a:prstClr val="black"/>
                  </a:solidFill>
                  <a:latin typeface="华文楷体" pitchFamily="2" charset="-122"/>
                  <a:ea typeface="华文楷体" pitchFamily="2" charset="-122"/>
                </a:rPr>
                <a:t>8:00am</a:t>
              </a:r>
              <a:endParaRPr lang="en-US" altLang="zh-CN" sz="1600" b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8" name="Text Box 1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063" y="2127"/>
              <a:ext cx="12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9pPr>
            </a:lstStyle>
            <a:p>
              <a:pPr algn="just" defTabSz="457200"/>
              <a:r>
                <a:rPr lang="en-US" altLang="zh-CN" sz="700" b="1">
                  <a:solidFill>
                    <a:prstClr val="black"/>
                  </a:solidFill>
                  <a:latin typeface="华文楷体" pitchFamily="2" charset="-122"/>
                  <a:ea typeface="华文楷体" pitchFamily="2" charset="-122"/>
                </a:rPr>
                <a:t>☆</a:t>
              </a:r>
              <a:endParaRPr lang="en-US" altLang="zh-CN" b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9" name="Text Box 1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41" y="2127"/>
              <a:ext cx="605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9pPr>
            </a:lstStyle>
            <a:p>
              <a:pPr algn="just" defTabSz="457200"/>
              <a:r>
                <a:rPr lang="en-US" altLang="zh-CN" sz="1600" b="1">
                  <a:solidFill>
                    <a:prstClr val="black"/>
                  </a:solidFill>
                  <a:latin typeface="华文楷体" pitchFamily="2" charset="-122"/>
                  <a:ea typeface="华文楷体" pitchFamily="2" charset="-122"/>
                </a:rPr>
                <a:t>12:00am</a:t>
              </a:r>
              <a:endParaRPr lang="en-US" altLang="zh-CN" sz="1600" b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063" y="2377"/>
              <a:ext cx="12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9pPr>
            </a:lstStyle>
            <a:p>
              <a:pPr algn="just" defTabSz="457200"/>
              <a:r>
                <a:rPr lang="en-US" altLang="zh-CN" sz="700" b="1">
                  <a:solidFill>
                    <a:prstClr val="black"/>
                  </a:solidFill>
                  <a:latin typeface="华文楷体" pitchFamily="2" charset="-122"/>
                  <a:ea typeface="华文楷体" pitchFamily="2" charset="-122"/>
                </a:rPr>
                <a:t>☆</a:t>
              </a:r>
              <a:endParaRPr lang="en-US" altLang="zh-CN" b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1" name="Text Box 1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41" y="2377"/>
              <a:ext cx="60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9pPr>
            </a:lstStyle>
            <a:p>
              <a:pPr algn="just" defTabSz="457200"/>
              <a:r>
                <a:rPr lang="en-US" altLang="zh-CN" sz="1600" b="1">
                  <a:solidFill>
                    <a:prstClr val="black"/>
                  </a:solidFill>
                  <a:latin typeface="华文楷体" pitchFamily="2" charset="-122"/>
                  <a:ea typeface="华文楷体" pitchFamily="2" charset="-122"/>
                </a:rPr>
                <a:t>1:00pm</a:t>
              </a:r>
              <a:endParaRPr lang="en-US" altLang="zh-CN" sz="1600" b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2" name="Text Box 1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063" y="3063"/>
              <a:ext cx="12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9pPr>
            </a:lstStyle>
            <a:p>
              <a:pPr algn="just" defTabSz="457200"/>
              <a:r>
                <a:rPr lang="en-US" altLang="zh-CN" sz="700" b="1">
                  <a:solidFill>
                    <a:prstClr val="black"/>
                  </a:solidFill>
                  <a:latin typeface="华文楷体" pitchFamily="2" charset="-122"/>
                  <a:ea typeface="华文楷体" pitchFamily="2" charset="-122"/>
                </a:rPr>
                <a:t>☆</a:t>
              </a:r>
              <a:endParaRPr lang="en-US" altLang="zh-CN" b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3" name="Text Box 1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41" y="3063"/>
              <a:ext cx="60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ea typeface="宋体" charset="-122"/>
                </a:defRPr>
              </a:lvl9pPr>
            </a:lstStyle>
            <a:p>
              <a:pPr algn="just" defTabSz="457200"/>
              <a:r>
                <a:rPr lang="en-US" altLang="zh-CN" sz="1600" b="1">
                  <a:solidFill>
                    <a:prstClr val="black"/>
                  </a:solidFill>
                  <a:latin typeface="华文楷体" pitchFamily="2" charset="-122"/>
                  <a:ea typeface="华文楷体" pitchFamily="2" charset="-122"/>
                </a:rPr>
                <a:t>6:00pm</a:t>
              </a:r>
              <a:endParaRPr lang="en-US" altLang="zh-CN" sz="1600" b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4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122" y="1173"/>
              <a:ext cx="0" cy="238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等线" pitchFamily="2" charset="-122"/>
              </a:endParaRPr>
            </a:p>
          </p:txBody>
        </p:sp>
        <p:pic>
          <p:nvPicPr>
            <p:cNvPr id="15" name="Picture 20" descr="b太阳0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" y="1235"/>
              <a:ext cx="17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1" descr="上课0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586"/>
              <a:ext cx="20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2" descr="男孩女孩2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" y="2139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3" descr="05篮球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" y="2462"/>
              <a:ext cx="28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4" descr="b月亮0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" y="3075"/>
              <a:ext cx="177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ext Box 2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47164" y="1695451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algn="ctr" defTabSz="457200">
              <a:spcBef>
                <a:spcPct val="50000"/>
              </a:spcBef>
            </a:pPr>
            <a:r>
              <a:rPr lang="zh-CN" altLang="en-US" b="1">
                <a:solidFill>
                  <a:srgbClr val="003300"/>
                </a:solidFill>
                <a:latin typeface="华文楷体" pitchFamily="2" charset="-122"/>
                <a:ea typeface="华文楷体" pitchFamily="2" charset="-122"/>
              </a:rPr>
              <a:t>早上</a:t>
            </a:r>
            <a:endParaRPr lang="zh-CN" altLang="en-US" b="1">
              <a:solidFill>
                <a:srgbClr val="0033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Text Box 2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47164" y="2630488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algn="ctr" defTabSz="457200">
              <a:spcBef>
                <a:spcPct val="50000"/>
              </a:spcBef>
            </a:pPr>
            <a:r>
              <a:rPr lang="zh-CN" altLang="en-US" b="1">
                <a:solidFill>
                  <a:srgbClr val="003300"/>
                </a:solidFill>
                <a:latin typeface="华文楷体" pitchFamily="2" charset="-122"/>
                <a:ea typeface="华文楷体" pitchFamily="2" charset="-122"/>
              </a:rPr>
              <a:t>上午</a:t>
            </a:r>
            <a:endParaRPr lang="zh-CN" altLang="en-US" b="1">
              <a:solidFill>
                <a:srgbClr val="0033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Text Box 2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47164" y="3422651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algn="ctr" defTabSz="457200">
              <a:spcBef>
                <a:spcPct val="50000"/>
              </a:spcBef>
            </a:pPr>
            <a:r>
              <a:rPr lang="zh-CN" altLang="en-US" b="1">
                <a:solidFill>
                  <a:srgbClr val="003300"/>
                </a:solidFill>
                <a:latin typeface="华文楷体" pitchFamily="2" charset="-122"/>
                <a:ea typeface="华文楷体" pitchFamily="2" charset="-122"/>
              </a:rPr>
              <a:t>中午</a:t>
            </a:r>
            <a:endParaRPr lang="zh-CN" altLang="en-US" b="1">
              <a:solidFill>
                <a:srgbClr val="0033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 Box 2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47164" y="421481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algn="ctr" defTabSz="457200">
              <a:spcBef>
                <a:spcPct val="50000"/>
              </a:spcBef>
            </a:pPr>
            <a:r>
              <a:rPr lang="zh-CN" altLang="en-US" b="1">
                <a:solidFill>
                  <a:srgbClr val="003300"/>
                </a:solidFill>
                <a:latin typeface="华文楷体" pitchFamily="2" charset="-122"/>
                <a:ea typeface="华文楷体" pitchFamily="2" charset="-122"/>
              </a:rPr>
              <a:t>下午</a:t>
            </a:r>
            <a:endParaRPr lang="zh-CN" altLang="en-US" b="1">
              <a:solidFill>
                <a:srgbClr val="0033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Text Box 2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47164" y="5157788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algn="ctr" defTabSz="457200">
              <a:spcBef>
                <a:spcPct val="50000"/>
              </a:spcBef>
            </a:pPr>
            <a:r>
              <a:rPr lang="zh-CN" altLang="en-US" b="1" dirty="0">
                <a:solidFill>
                  <a:srgbClr val="003300"/>
                </a:solidFill>
                <a:latin typeface="华文楷体" pitchFamily="2" charset="-122"/>
                <a:ea typeface="华文楷体" pitchFamily="2" charset="-122"/>
              </a:rPr>
              <a:t>晚上</a:t>
            </a:r>
            <a:endParaRPr lang="zh-CN" altLang="en-US" b="1" dirty="0">
              <a:solidFill>
                <a:srgbClr val="0033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5" name="AutoShape 30"/>
          <p:cNvSpPr>
            <a14:cpLocks xmlns:a14="http://schemas.microsoft.com/office/drawing/2010/main" noChangeArrowheads="1"/>
          </p:cNvSpPr>
          <p:nvPr/>
        </p:nvSpPr>
        <p:spPr bwMode="auto">
          <a:xfrm>
            <a:off x="5159376" y="1341439"/>
            <a:ext cx="1439863" cy="1152525"/>
          </a:xfrm>
          <a:prstGeom prst="wedgeEllipseCallout">
            <a:avLst>
              <a:gd name="adj1" fmla="val 94801"/>
              <a:gd name="adj2" fmla="val -15921"/>
            </a:avLst>
          </a:prstGeom>
          <a:noFill/>
          <a:ln w="9525" cap="rnd" algn="ctr">
            <a:solidFill>
              <a:schemeClr val="tx2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algn="ctr" defTabSz="457200"/>
            <a:r>
              <a:rPr lang="zh-CN" altLang="en-US" sz="2400" b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早上六点</a:t>
            </a:r>
            <a:endParaRPr lang="zh-CN" altLang="en-US" sz="2400" b="1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" name="AutoShape 31"/>
          <p:cNvSpPr>
            <a14:cpLocks xmlns:a14="http://schemas.microsoft.com/office/drawing/2010/main" noChangeArrowheads="1"/>
          </p:cNvSpPr>
          <p:nvPr/>
        </p:nvSpPr>
        <p:spPr bwMode="auto">
          <a:xfrm>
            <a:off x="5159376" y="2854326"/>
            <a:ext cx="1584325" cy="1152525"/>
          </a:xfrm>
          <a:prstGeom prst="wedgeEllipseCallout">
            <a:avLst>
              <a:gd name="adj1" fmla="val 81657"/>
              <a:gd name="adj2" fmla="val -5171"/>
            </a:avLst>
          </a:prstGeom>
          <a:noFill/>
          <a:ln w="9525" cap="rnd" algn="ctr">
            <a:solidFill>
              <a:schemeClr val="tx2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algn="ctr" defTabSz="457200"/>
            <a:r>
              <a:rPr lang="zh-CN" altLang="en-US" sz="2400" b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中午</a:t>
            </a:r>
            <a:endParaRPr lang="zh-CN" altLang="en-US" sz="2400" b="1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 defTabSz="457200"/>
            <a:r>
              <a:rPr lang="zh-CN" altLang="en-US" sz="2400" b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十二点</a:t>
            </a:r>
            <a:endParaRPr lang="zh-CN" altLang="en-US" sz="2400" b="1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AutoShape 32"/>
          <p:cNvSpPr>
            <a14:cpLocks xmlns:a14="http://schemas.microsoft.com/office/drawing/2010/main" noChangeArrowheads="1"/>
          </p:cNvSpPr>
          <p:nvPr/>
        </p:nvSpPr>
        <p:spPr bwMode="auto">
          <a:xfrm>
            <a:off x="5303838" y="4078289"/>
            <a:ext cx="1439862" cy="1152525"/>
          </a:xfrm>
          <a:prstGeom prst="wedgeEllipseCallout">
            <a:avLst>
              <a:gd name="adj1" fmla="val 87250"/>
              <a:gd name="adj2" fmla="val -77579"/>
            </a:avLst>
          </a:prstGeom>
          <a:noFill/>
          <a:ln w="9525" cap="rnd" algn="ctr">
            <a:solidFill>
              <a:schemeClr val="tx2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algn="ctr" defTabSz="457200"/>
            <a:r>
              <a:rPr lang="zh-CN" altLang="en-US" sz="2400" b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下午一点</a:t>
            </a:r>
            <a:endParaRPr lang="zh-CN" altLang="en-US" sz="2400" b="1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AutoShape 30"/>
          <p:cNvSpPr>
            <a14:cpLocks xmlns:a14="http://schemas.microsoft.com/office/drawing/2010/main" noChangeArrowheads="1"/>
          </p:cNvSpPr>
          <p:nvPr/>
        </p:nvSpPr>
        <p:spPr bwMode="auto">
          <a:xfrm>
            <a:off x="3359151" y="2493964"/>
            <a:ext cx="1439863" cy="1152525"/>
          </a:xfrm>
          <a:prstGeom prst="wedgeEllipseCallout">
            <a:avLst>
              <a:gd name="adj1" fmla="val 219343"/>
              <a:gd name="adj2" fmla="val -64352"/>
            </a:avLst>
          </a:prstGeom>
          <a:noFill/>
          <a:ln w="9525" cap="rnd" algn="ctr">
            <a:solidFill>
              <a:schemeClr val="tx2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algn="ctr" defTabSz="457200"/>
            <a:r>
              <a:rPr lang="zh-CN" altLang="en-US" sz="2400" b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上午八点</a:t>
            </a:r>
            <a:endParaRPr lang="zh-CN" altLang="en-US" sz="2400" b="1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AutoShape 30"/>
          <p:cNvSpPr>
            <a14:cpLocks xmlns:a14="http://schemas.microsoft.com/office/drawing/2010/main" noChangeArrowheads="1"/>
          </p:cNvSpPr>
          <p:nvPr/>
        </p:nvSpPr>
        <p:spPr bwMode="auto">
          <a:xfrm>
            <a:off x="3359151" y="5013326"/>
            <a:ext cx="1439863" cy="1152525"/>
          </a:xfrm>
          <a:prstGeom prst="wedgeEllipseCallout">
            <a:avLst>
              <a:gd name="adj1" fmla="val 220167"/>
              <a:gd name="adj2" fmla="val -43741"/>
            </a:avLst>
          </a:prstGeom>
          <a:solidFill>
            <a:schemeClr val="bg1"/>
          </a:solidFill>
          <a:ln w="9525" cap="rnd" algn="ctr">
            <a:solidFill>
              <a:schemeClr val="tx2"/>
            </a:solidFill>
            <a:prstDash val="sysDot"/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algn="ctr" defTabSz="457200"/>
            <a:r>
              <a:rPr lang="zh-CN" altLang="en-US" sz="2400" b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晚上六点</a:t>
            </a:r>
            <a:endParaRPr lang="zh-CN" altLang="en-US" sz="2400" b="1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Rectangl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1901826" y="802480"/>
            <a:ext cx="51292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charset="-122"/>
              </a:defRPr>
            </a:lvl9pPr>
          </a:lstStyle>
          <a:p>
            <a:pPr defTabSz="457200"/>
            <a:r>
              <a:rPr lang="zh-CN" altLang="en-US" sz="4500" b="1" dirty="0">
                <a:solidFill>
                  <a:srgbClr val="44546A"/>
                </a:solidFill>
                <a:latin typeface="楷体" pitchFamily="49" charset="-122"/>
                <a:ea typeface="楷体" pitchFamily="49" charset="-122"/>
              </a:rPr>
              <a:t>什么时候？</a:t>
            </a:r>
            <a:r>
              <a:rPr lang="en-US" altLang="zh-CN" sz="4500" b="1" dirty="0">
                <a:solidFill>
                  <a:srgbClr val="44546A"/>
                </a:solidFill>
                <a:latin typeface="楷体" pitchFamily="49" charset="-122"/>
                <a:ea typeface="楷体" pitchFamily="49" charset="-122"/>
              </a:rPr>
              <a:t>When     </a:t>
            </a:r>
            <a:r>
              <a:rPr lang="zh-CN" altLang="en-US" sz="4500" b="1" dirty="0">
                <a:solidFill>
                  <a:srgbClr val="44546A"/>
                </a:solidFill>
                <a:latin typeface="楷体" pitchFamily="49" charset="-122"/>
                <a:ea typeface="楷体" pitchFamily="49" charset="-122"/>
              </a:rPr>
              <a:t>什么时候</a:t>
            </a:r>
            <a:endParaRPr lang="zh-CN" altLang="en-US" sz="4500" b="1" dirty="0">
              <a:solidFill>
                <a:srgbClr val="44546A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59150" y="31805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shí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hòu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105819" y="31805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 err="1">
                <a:solidFill>
                  <a:prstClr val="black"/>
                </a:solidFill>
                <a:latin typeface="Calibri"/>
                <a:ea typeface="等线" pitchFamily="2" charset="-122"/>
              </a:rPr>
              <a:t>Shén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等线" pitchFamily="2" charset="-122"/>
              </a:rPr>
              <a:t> me</a:t>
            </a:r>
            <a:endParaRPr lang="zh-CN" altLang="en-US" dirty="0">
              <a:solidFill>
                <a:prstClr val="black"/>
              </a:solidFill>
              <a:latin typeface="Calibri"/>
              <a:ea typeface="等线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36780" y="2178141"/>
            <a:ext cx="1439864" cy="143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44650" y="3832225"/>
            <a:ext cx="1498601" cy="149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3" name="墨迹 32"/>
              <p14:cNvContentPartPr/>
              <p14:nvPr/>
            </p14:nvContentPartPr>
            <p14:xfrm>
              <a:off x="3357217" y="3892825"/>
              <a:ext cx="276087" cy="292653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3357217" y="3892825"/>
                <a:ext cx="276087" cy="2926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34" name="墨迹 33"/>
              <p14:cNvContentPartPr/>
              <p14:nvPr/>
            </p14:nvContentPartPr>
            <p14:xfrm>
              <a:off x="3688521" y="4058478"/>
              <a:ext cx="104913" cy="99391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3688521" y="4058478"/>
                <a:ext cx="104913" cy="99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35" name="墨迹 34"/>
              <p14:cNvContentPartPr/>
              <p14:nvPr/>
            </p14:nvContentPartPr>
            <p14:xfrm>
              <a:off x="3600174" y="3870739"/>
              <a:ext cx="63500" cy="55217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3600174" y="3870739"/>
                <a:ext cx="63500" cy="55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36" name="墨迹 35"/>
              <p14:cNvContentPartPr/>
              <p14:nvPr/>
            </p14:nvContentPartPr>
            <p14:xfrm>
              <a:off x="1416326" y="5599043"/>
              <a:ext cx="140804" cy="259522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1416326" y="5599043"/>
                <a:ext cx="140804" cy="259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37" name="墨迹 36"/>
              <p14:cNvContentPartPr/>
              <p14:nvPr/>
            </p14:nvContentPartPr>
            <p14:xfrm>
              <a:off x="1543326" y="5764695"/>
              <a:ext cx="13804" cy="430696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1543326" y="5764695"/>
                <a:ext cx="13804" cy="430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38" name="墨迹 37"/>
              <p14:cNvContentPartPr/>
              <p14:nvPr/>
            </p14:nvContentPartPr>
            <p14:xfrm>
              <a:off x="1656521" y="5770217"/>
              <a:ext cx="22087" cy="160130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1656521" y="5770217"/>
                <a:ext cx="22087" cy="160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39" name="墨迹 38"/>
              <p14:cNvContentPartPr/>
              <p14:nvPr/>
            </p14:nvContentPartPr>
            <p14:xfrm>
              <a:off x="1805608" y="5543825"/>
              <a:ext cx="104913" cy="176696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1805608" y="5543825"/>
                <a:ext cx="104913" cy="176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40" name="墨迹 39"/>
              <p14:cNvContentPartPr/>
              <p14:nvPr/>
            </p14:nvContentPartPr>
            <p14:xfrm>
              <a:off x="1717260" y="5692913"/>
              <a:ext cx="237435" cy="38652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1717260" y="5692913"/>
                <a:ext cx="237435" cy="38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41" name="墨迹 40"/>
              <p14:cNvContentPartPr/>
              <p14:nvPr/>
            </p14:nvContentPartPr>
            <p14:xfrm>
              <a:off x="1780760" y="5792304"/>
              <a:ext cx="52457" cy="124239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1780760" y="5792304"/>
                <a:ext cx="52457" cy="124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42" name="墨迹 41"/>
              <p14:cNvContentPartPr/>
              <p14:nvPr/>
            </p14:nvContentPartPr>
            <p14:xfrm>
              <a:off x="1838739" y="5847521"/>
              <a:ext cx="104913" cy="16565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1838739" y="5847521"/>
                <a:ext cx="104913" cy="16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43" name="墨迹 42"/>
              <p14:cNvContentPartPr/>
              <p14:nvPr/>
            </p14:nvContentPartPr>
            <p14:xfrm>
              <a:off x="1728304" y="5924825"/>
              <a:ext cx="215348" cy="82826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1728304" y="5924825"/>
                <a:ext cx="215348" cy="82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44" name="墨迹 43"/>
              <p14:cNvContentPartPr/>
              <p14:nvPr/>
            </p14:nvContentPartPr>
            <p14:xfrm>
              <a:off x="1722782" y="5924825"/>
              <a:ext cx="171174" cy="226392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1722782" y="5924825"/>
                <a:ext cx="171174" cy="226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45" name="墨迹 44"/>
              <p14:cNvContentPartPr/>
              <p14:nvPr/>
            </p14:nvContentPartPr>
            <p14:xfrm>
              <a:off x="1882912" y="6024217"/>
              <a:ext cx="218109" cy="121478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1882912" y="6024217"/>
                <a:ext cx="218109" cy="121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46" name="墨迹 45"/>
              <p14:cNvContentPartPr/>
              <p14:nvPr/>
            </p14:nvContentPartPr>
            <p14:xfrm>
              <a:off x="2106543" y="4936434"/>
              <a:ext cx="30370" cy="369957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2106543" y="4936434"/>
                <a:ext cx="30370" cy="369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47" name="墨迹 46"/>
              <p14:cNvContentPartPr/>
              <p14:nvPr/>
            </p14:nvContentPartPr>
            <p14:xfrm>
              <a:off x="2070652" y="5184912"/>
              <a:ext cx="157369" cy="99392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2070652" y="5184912"/>
                <a:ext cx="157369" cy="99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48" name="墨迹 47"/>
              <p14:cNvContentPartPr/>
              <p14:nvPr/>
            </p14:nvContentPartPr>
            <p14:xfrm>
              <a:off x="6532217" y="800652"/>
              <a:ext cx="93869" cy="209826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6532217" y="800652"/>
                <a:ext cx="93869" cy="20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49" name="墨迹 48"/>
              <p14:cNvContentPartPr/>
              <p14:nvPr/>
            </p14:nvContentPartPr>
            <p14:xfrm>
              <a:off x="6584674" y="1131956"/>
              <a:ext cx="2760" cy="5522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6584674" y="1131956"/>
                <a:ext cx="2760" cy="5522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宽屏</PresentationFormat>
  <Paragraphs>212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楷体</vt:lpstr>
      <vt:lpstr>Century Gothic</vt:lpstr>
      <vt:lpstr>Franklin Gothic Book</vt:lpstr>
      <vt:lpstr>华文楷体</vt:lpstr>
      <vt:lpstr>Calibri</vt:lpstr>
      <vt:lpstr>等线</vt:lpstr>
      <vt:lpstr>Times New Roman</vt:lpstr>
      <vt:lpstr>等线 Light</vt:lpstr>
      <vt:lpstr>楷体_GB2312</vt:lpstr>
      <vt:lpstr>Ink Free</vt:lpstr>
      <vt:lpstr>Helvetica Neue</vt:lpstr>
      <vt:lpstr>Tahoma</vt:lpstr>
      <vt:lpstr>华文中宋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Daike</dc:creator>
  <cp:lastModifiedBy>范佩橙的iPad</cp:lastModifiedBy>
  <cp:revision>1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10B6FE63D781F8FB933418626F0913AB</vt:lpwstr>
  </property>
  <property fmtid="{D5CDD505-2E9C-101B-9397-08002B2CF9AE}" pid="3" name="KSOProductBuildVer">
    <vt:lpwstr>2052-11.19.0</vt:lpwstr>
  </property>
</Properties>
</file>