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notesMasterIdLst>
    <p:notesMasterId r:id="rId20"/>
  </p:notesMasterIdLst>
  <p:handoutMasterIdLst>
    <p:handoutMasterId r:id="rId21"/>
  </p:handoutMasterIdLst>
  <p:sldIdLst>
    <p:sldId id="272" r:id="rId2"/>
    <p:sldId id="256" r:id="rId3"/>
    <p:sldId id="257" r:id="rId4"/>
    <p:sldId id="274" r:id="rId5"/>
    <p:sldId id="263" r:id="rId6"/>
    <p:sldId id="264" r:id="rId7"/>
    <p:sldId id="258" r:id="rId8"/>
    <p:sldId id="276" r:id="rId9"/>
    <p:sldId id="261" r:id="rId10"/>
    <p:sldId id="277" r:id="rId11"/>
    <p:sldId id="266" r:id="rId12"/>
    <p:sldId id="267" r:id="rId13"/>
    <p:sldId id="262" r:id="rId14"/>
    <p:sldId id="278" r:id="rId15"/>
    <p:sldId id="271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53603-D032-427B-A764-D8E7A938B4F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45518-25A6-4B77-9296-AFAFA042887D}">
      <dgm:prSet phldrT="[Text]"/>
      <dgm:spPr/>
      <dgm:t>
        <a:bodyPr/>
        <a:lstStyle/>
        <a:p>
          <a:r>
            <a:rPr lang="en-US"/>
            <a:t>1G</a:t>
          </a:r>
        </a:p>
      </dgm:t>
    </dgm:pt>
    <dgm:pt modelId="{813DEFA0-35C9-49FF-A0B2-94CA2CB7E280}" type="parTrans" cxnId="{3654AE49-1178-4094-B150-04324C84B637}">
      <dgm:prSet/>
      <dgm:spPr/>
      <dgm:t>
        <a:bodyPr/>
        <a:lstStyle/>
        <a:p>
          <a:endParaRPr lang="en-US"/>
        </a:p>
      </dgm:t>
    </dgm:pt>
    <dgm:pt modelId="{058D1171-B80E-4F5E-8FEA-1884DA561452}" type="sibTrans" cxnId="{3654AE49-1178-4094-B150-04324C84B637}">
      <dgm:prSet/>
      <dgm:spPr/>
      <dgm:t>
        <a:bodyPr/>
        <a:lstStyle/>
        <a:p>
          <a:endParaRPr lang="en-US"/>
        </a:p>
      </dgm:t>
    </dgm:pt>
    <dgm:pt modelId="{8891067F-A95A-44DF-B956-2BDE8C082981}">
      <dgm:prSet phldrT="[Text]"/>
      <dgm:spPr/>
      <dgm:t>
        <a:bodyPr/>
        <a:lstStyle/>
        <a:p>
          <a:r>
            <a:rPr lang="en-US"/>
            <a:t>Voice Calling</a:t>
          </a:r>
        </a:p>
      </dgm:t>
    </dgm:pt>
    <dgm:pt modelId="{B6F99D61-7B5B-4A14-B49B-2170A3A384D9}" type="parTrans" cxnId="{FD5D8459-0AEF-4DC3-A096-5C4841A9BC6D}">
      <dgm:prSet/>
      <dgm:spPr/>
      <dgm:t>
        <a:bodyPr/>
        <a:lstStyle/>
        <a:p>
          <a:endParaRPr lang="en-US"/>
        </a:p>
      </dgm:t>
    </dgm:pt>
    <dgm:pt modelId="{B4D0BE2A-2B56-47F5-B8A3-78420B85D2A8}" type="sibTrans" cxnId="{FD5D8459-0AEF-4DC3-A096-5C4841A9BC6D}">
      <dgm:prSet/>
      <dgm:spPr/>
      <dgm:t>
        <a:bodyPr/>
        <a:lstStyle/>
        <a:p>
          <a:endParaRPr lang="en-US"/>
        </a:p>
      </dgm:t>
    </dgm:pt>
    <dgm:pt modelId="{95564D42-4D23-4348-9FE0-63F34A0D7480}">
      <dgm:prSet phldrT="[Text]"/>
      <dgm:spPr/>
      <dgm:t>
        <a:bodyPr/>
        <a:lstStyle/>
        <a:p>
          <a:r>
            <a:rPr lang="en-US"/>
            <a:t>2G</a:t>
          </a:r>
        </a:p>
      </dgm:t>
    </dgm:pt>
    <dgm:pt modelId="{0ED5E570-C873-4B9B-BC05-015643D4A0A4}" type="parTrans" cxnId="{F37BDA24-DA0E-448E-813F-FCAA9BEFC5B0}">
      <dgm:prSet/>
      <dgm:spPr/>
      <dgm:t>
        <a:bodyPr/>
        <a:lstStyle/>
        <a:p>
          <a:endParaRPr lang="en-US"/>
        </a:p>
      </dgm:t>
    </dgm:pt>
    <dgm:pt modelId="{F54CEA11-6DE8-48CD-84D2-26152BB9BCD7}" type="sibTrans" cxnId="{F37BDA24-DA0E-448E-813F-FCAA9BEFC5B0}">
      <dgm:prSet/>
      <dgm:spPr/>
      <dgm:t>
        <a:bodyPr/>
        <a:lstStyle/>
        <a:p>
          <a:endParaRPr lang="en-US"/>
        </a:p>
      </dgm:t>
    </dgm:pt>
    <dgm:pt modelId="{3BED31B3-4EFB-408C-AA3C-499A2FEF2546}">
      <dgm:prSet phldrT="[Text]"/>
      <dgm:spPr/>
      <dgm:t>
        <a:bodyPr/>
        <a:lstStyle/>
        <a:p>
          <a:r>
            <a:rPr lang="en-US"/>
            <a:t>Text Message</a:t>
          </a:r>
        </a:p>
      </dgm:t>
    </dgm:pt>
    <dgm:pt modelId="{0ACC6283-4997-4E09-B325-962E1730F1A3}" type="parTrans" cxnId="{B38AA33D-1478-48D4-B7C8-DB27674EBC27}">
      <dgm:prSet/>
      <dgm:spPr/>
      <dgm:t>
        <a:bodyPr/>
        <a:lstStyle/>
        <a:p>
          <a:endParaRPr lang="en-US"/>
        </a:p>
      </dgm:t>
    </dgm:pt>
    <dgm:pt modelId="{7323DCB1-CBAF-4977-8B61-0F1091EE1097}" type="sibTrans" cxnId="{B38AA33D-1478-48D4-B7C8-DB27674EBC27}">
      <dgm:prSet/>
      <dgm:spPr/>
      <dgm:t>
        <a:bodyPr/>
        <a:lstStyle/>
        <a:p>
          <a:endParaRPr lang="en-US"/>
        </a:p>
      </dgm:t>
    </dgm:pt>
    <dgm:pt modelId="{F1A6EA97-53F6-4A9D-8CC2-81CEBC308042}">
      <dgm:prSet phldrT="[Text]"/>
      <dgm:spPr/>
      <dgm:t>
        <a:bodyPr/>
        <a:lstStyle/>
        <a:p>
          <a:r>
            <a:rPr lang="en-US"/>
            <a:t>3G</a:t>
          </a:r>
        </a:p>
      </dgm:t>
    </dgm:pt>
    <dgm:pt modelId="{6F92AECB-3EBB-4D9D-9900-4A50F1BAC22B}" type="parTrans" cxnId="{880F6324-AF9E-436A-AF59-EE1E5153322E}">
      <dgm:prSet/>
      <dgm:spPr/>
      <dgm:t>
        <a:bodyPr/>
        <a:lstStyle/>
        <a:p>
          <a:endParaRPr lang="en-US"/>
        </a:p>
      </dgm:t>
    </dgm:pt>
    <dgm:pt modelId="{F8FF6192-E7C2-4FB4-AC05-5E4A013A6FF6}" type="sibTrans" cxnId="{880F6324-AF9E-436A-AF59-EE1E5153322E}">
      <dgm:prSet/>
      <dgm:spPr/>
      <dgm:t>
        <a:bodyPr/>
        <a:lstStyle/>
        <a:p>
          <a:endParaRPr lang="en-US"/>
        </a:p>
      </dgm:t>
    </dgm:pt>
    <dgm:pt modelId="{2B2CFB0A-5D57-4210-93C7-C0B863E2100D}">
      <dgm:prSet phldrT="[Text]"/>
      <dgm:spPr/>
      <dgm:t>
        <a:bodyPr/>
        <a:lstStyle/>
        <a:p>
          <a:r>
            <a:rPr lang="en-US"/>
            <a:t>Internet Access</a:t>
          </a:r>
        </a:p>
      </dgm:t>
    </dgm:pt>
    <dgm:pt modelId="{0F1CA56A-37D8-4E6F-A814-74989A7C902C}" type="parTrans" cxnId="{6CFF4B07-84EC-460E-82B7-F946B056C269}">
      <dgm:prSet/>
      <dgm:spPr/>
      <dgm:t>
        <a:bodyPr/>
        <a:lstStyle/>
        <a:p>
          <a:endParaRPr lang="en-US"/>
        </a:p>
      </dgm:t>
    </dgm:pt>
    <dgm:pt modelId="{E725EEA4-9018-4493-8AF6-058F33EE8342}" type="sibTrans" cxnId="{6CFF4B07-84EC-460E-82B7-F946B056C269}">
      <dgm:prSet/>
      <dgm:spPr/>
      <dgm:t>
        <a:bodyPr/>
        <a:lstStyle/>
        <a:p>
          <a:endParaRPr lang="en-US"/>
        </a:p>
      </dgm:t>
    </dgm:pt>
    <dgm:pt modelId="{2C84F245-96C2-46D7-81C7-A0EEBA58901A}">
      <dgm:prSet/>
      <dgm:spPr/>
      <dgm:t>
        <a:bodyPr/>
        <a:lstStyle/>
        <a:p>
          <a:r>
            <a:rPr lang="en-US"/>
            <a:t>4G</a:t>
          </a:r>
        </a:p>
      </dgm:t>
    </dgm:pt>
    <dgm:pt modelId="{FDD805C0-BB79-464F-AA2A-2C9D69E25A5D}" type="parTrans" cxnId="{8068DDB9-ECDD-4B47-AE39-E19867E8925E}">
      <dgm:prSet/>
      <dgm:spPr/>
      <dgm:t>
        <a:bodyPr/>
        <a:lstStyle/>
        <a:p>
          <a:endParaRPr lang="en-US"/>
        </a:p>
      </dgm:t>
    </dgm:pt>
    <dgm:pt modelId="{CFECC7DF-9DAE-43EB-BBF1-9DF6327F77F3}" type="sibTrans" cxnId="{8068DDB9-ECDD-4B47-AE39-E19867E8925E}">
      <dgm:prSet/>
      <dgm:spPr/>
      <dgm:t>
        <a:bodyPr/>
        <a:lstStyle/>
        <a:p>
          <a:endParaRPr lang="en-US"/>
        </a:p>
      </dgm:t>
    </dgm:pt>
    <dgm:pt modelId="{6A936EFF-77A4-4498-92E9-2F06B3D66D30}">
      <dgm:prSet/>
      <dgm:spPr/>
      <dgm:t>
        <a:bodyPr/>
        <a:lstStyle/>
        <a:p>
          <a:r>
            <a:rPr lang="en-US"/>
            <a:t>5G</a:t>
          </a:r>
        </a:p>
      </dgm:t>
    </dgm:pt>
    <dgm:pt modelId="{FAC52534-C9AA-442C-9F9C-E358DEFCBB79}" type="parTrans" cxnId="{4B4D845E-B921-4207-BCC8-60750629977B}">
      <dgm:prSet/>
      <dgm:spPr/>
      <dgm:t>
        <a:bodyPr/>
        <a:lstStyle/>
        <a:p>
          <a:endParaRPr lang="en-US"/>
        </a:p>
      </dgm:t>
    </dgm:pt>
    <dgm:pt modelId="{7BC21182-D0E3-4C41-8212-CFD630F26A6C}" type="sibTrans" cxnId="{4B4D845E-B921-4207-BCC8-60750629977B}">
      <dgm:prSet/>
      <dgm:spPr/>
      <dgm:t>
        <a:bodyPr/>
        <a:lstStyle/>
        <a:p>
          <a:endParaRPr lang="en-US"/>
        </a:p>
      </dgm:t>
    </dgm:pt>
    <dgm:pt modelId="{07FD654A-E0D2-43EB-869B-D5C6396CEA67}">
      <dgm:prSet/>
      <dgm:spPr/>
      <dgm:t>
        <a:bodyPr/>
        <a:lstStyle/>
        <a:p>
          <a:r>
            <a:rPr lang="en-US"/>
            <a:t>6G</a:t>
          </a:r>
        </a:p>
      </dgm:t>
    </dgm:pt>
    <dgm:pt modelId="{F8F39F31-DA31-4AAE-A277-EE47F148AA42}" type="parTrans" cxnId="{D8568601-7DF5-449D-B766-DEED45D0C67D}">
      <dgm:prSet/>
      <dgm:spPr/>
      <dgm:t>
        <a:bodyPr/>
        <a:lstStyle/>
        <a:p>
          <a:endParaRPr lang="en-US"/>
        </a:p>
      </dgm:t>
    </dgm:pt>
    <dgm:pt modelId="{4387CA14-EBC4-4CA8-A03B-B657062E5B5D}" type="sibTrans" cxnId="{D8568601-7DF5-449D-B766-DEED45D0C67D}">
      <dgm:prSet/>
      <dgm:spPr/>
      <dgm:t>
        <a:bodyPr/>
        <a:lstStyle/>
        <a:p>
          <a:endParaRPr lang="en-US"/>
        </a:p>
      </dgm:t>
    </dgm:pt>
    <dgm:pt modelId="{38CF2F2D-BFAA-4278-AF6E-F08557BEC71C}">
      <dgm:prSet/>
      <dgm:spPr/>
      <dgm:t>
        <a:bodyPr/>
        <a:lstStyle/>
        <a:p>
          <a:r>
            <a:rPr lang="en-US"/>
            <a:t>Internet of Applications</a:t>
          </a:r>
        </a:p>
      </dgm:t>
    </dgm:pt>
    <dgm:pt modelId="{503FE6F1-4FAE-45B4-926C-14DDB3A6FCCC}" type="parTrans" cxnId="{4D99BBE7-829A-48BB-B16F-B5DE0793B79D}">
      <dgm:prSet/>
      <dgm:spPr/>
      <dgm:t>
        <a:bodyPr/>
        <a:lstStyle/>
        <a:p>
          <a:endParaRPr lang="en-US"/>
        </a:p>
      </dgm:t>
    </dgm:pt>
    <dgm:pt modelId="{8F7D27F3-0B0B-4067-BD10-FD3E5299659A}" type="sibTrans" cxnId="{4D99BBE7-829A-48BB-B16F-B5DE0793B79D}">
      <dgm:prSet/>
      <dgm:spPr/>
      <dgm:t>
        <a:bodyPr/>
        <a:lstStyle/>
        <a:p>
          <a:endParaRPr lang="en-US"/>
        </a:p>
      </dgm:t>
    </dgm:pt>
    <dgm:pt modelId="{BA975F6D-241C-4064-BA00-51B3969B962E}">
      <dgm:prSet/>
      <dgm:spPr/>
      <dgm:t>
        <a:bodyPr/>
        <a:lstStyle/>
        <a:p>
          <a:r>
            <a:rPr lang="en-US"/>
            <a:t>Internet of Things</a:t>
          </a:r>
        </a:p>
      </dgm:t>
    </dgm:pt>
    <dgm:pt modelId="{96C79C38-F425-4C07-8A4C-C2B8909CE813}" type="parTrans" cxnId="{F0933DC3-DFC4-4700-921B-F4CFE4231499}">
      <dgm:prSet/>
      <dgm:spPr/>
      <dgm:t>
        <a:bodyPr/>
        <a:lstStyle/>
        <a:p>
          <a:endParaRPr lang="en-US"/>
        </a:p>
      </dgm:t>
    </dgm:pt>
    <dgm:pt modelId="{DCE31287-166B-4C7E-8DB5-CBA2DDA8CF39}" type="sibTrans" cxnId="{F0933DC3-DFC4-4700-921B-F4CFE4231499}">
      <dgm:prSet/>
      <dgm:spPr/>
      <dgm:t>
        <a:bodyPr/>
        <a:lstStyle/>
        <a:p>
          <a:endParaRPr lang="en-US"/>
        </a:p>
      </dgm:t>
    </dgm:pt>
    <dgm:pt modelId="{AB9E03C0-6643-4C73-A5FC-D355E6B2A4ED}">
      <dgm:prSet/>
      <dgm:spPr/>
      <dgm:t>
        <a:bodyPr/>
        <a:lstStyle/>
        <a:p>
          <a:r>
            <a:rPr lang="en-US"/>
            <a:t>Internet of Everything</a:t>
          </a:r>
        </a:p>
      </dgm:t>
    </dgm:pt>
    <dgm:pt modelId="{096D8F64-9836-4819-A2A4-03DB51D8B48C}" type="parTrans" cxnId="{ABCC25AD-A7B8-4411-B08D-9EBF6337FF59}">
      <dgm:prSet/>
      <dgm:spPr/>
      <dgm:t>
        <a:bodyPr/>
        <a:lstStyle/>
        <a:p>
          <a:endParaRPr lang="en-US"/>
        </a:p>
      </dgm:t>
    </dgm:pt>
    <dgm:pt modelId="{3EFB0D7C-48FD-46ED-8671-FE1139AF663F}" type="sibTrans" cxnId="{ABCC25AD-A7B8-4411-B08D-9EBF6337FF59}">
      <dgm:prSet/>
      <dgm:spPr/>
      <dgm:t>
        <a:bodyPr/>
        <a:lstStyle/>
        <a:p>
          <a:endParaRPr lang="en-US"/>
        </a:p>
      </dgm:t>
    </dgm:pt>
    <dgm:pt modelId="{22AD735D-9C28-4F37-9375-88F7DCF2976F}" type="pres">
      <dgm:prSet presAssocID="{B0053603-D032-427B-A764-D8E7A938B4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F8120-87AA-4F51-BAEB-70AF6A8B5405}" type="pres">
      <dgm:prSet presAssocID="{B0053603-D032-427B-A764-D8E7A938B4FF}" presName="tSp" presStyleCnt="0"/>
      <dgm:spPr/>
    </dgm:pt>
    <dgm:pt modelId="{B2317FE8-766C-4227-8FAD-0D3B629B1B03}" type="pres">
      <dgm:prSet presAssocID="{B0053603-D032-427B-A764-D8E7A938B4FF}" presName="bSp" presStyleCnt="0"/>
      <dgm:spPr/>
    </dgm:pt>
    <dgm:pt modelId="{6573D72E-F6BA-4AC2-A08C-A80D957EDAFC}" type="pres">
      <dgm:prSet presAssocID="{B0053603-D032-427B-A764-D8E7A938B4FF}" presName="process" presStyleCnt="0"/>
      <dgm:spPr/>
    </dgm:pt>
    <dgm:pt modelId="{45068797-6116-4DB1-A78F-9E5E94B41A1E}" type="pres">
      <dgm:prSet presAssocID="{42445518-25A6-4B77-9296-AFAFA042887D}" presName="composite1" presStyleCnt="0"/>
      <dgm:spPr/>
    </dgm:pt>
    <dgm:pt modelId="{241D3827-2891-4BEE-A366-7DFC309A6F16}" type="pres">
      <dgm:prSet presAssocID="{42445518-25A6-4B77-9296-AFAFA042887D}" presName="dummyNode1" presStyleLbl="node1" presStyleIdx="0" presStyleCnt="6"/>
      <dgm:spPr/>
    </dgm:pt>
    <dgm:pt modelId="{8432F704-46D5-4507-A701-AB4B769A190D}" type="pres">
      <dgm:prSet presAssocID="{42445518-25A6-4B77-9296-AFAFA042887D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CCB4D-E256-439A-8FE3-771B6EBD2AB2}" type="pres">
      <dgm:prSet presAssocID="{42445518-25A6-4B77-9296-AFAFA042887D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CFAAC-CFF0-4416-AAC5-90C4802C9E62}" type="pres">
      <dgm:prSet presAssocID="{42445518-25A6-4B77-9296-AFAFA042887D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E0650-1078-4F8F-8956-F9A8E1017A60}" type="pres">
      <dgm:prSet presAssocID="{42445518-25A6-4B77-9296-AFAFA042887D}" presName="connSite1" presStyleCnt="0"/>
      <dgm:spPr/>
    </dgm:pt>
    <dgm:pt modelId="{835AE199-6813-4A04-B974-37B03C71590B}" type="pres">
      <dgm:prSet presAssocID="{058D1171-B80E-4F5E-8FEA-1884DA561452}" presName="Name9" presStyleLbl="sibTrans2D1" presStyleIdx="0" presStyleCnt="5"/>
      <dgm:spPr/>
      <dgm:t>
        <a:bodyPr/>
        <a:lstStyle/>
        <a:p>
          <a:endParaRPr lang="en-US"/>
        </a:p>
      </dgm:t>
    </dgm:pt>
    <dgm:pt modelId="{F8C4A82E-B367-4B40-AE3F-E56401312F3D}" type="pres">
      <dgm:prSet presAssocID="{95564D42-4D23-4348-9FE0-63F34A0D7480}" presName="composite2" presStyleCnt="0"/>
      <dgm:spPr/>
    </dgm:pt>
    <dgm:pt modelId="{779D87BF-10DB-40B1-A02A-D37D119E9777}" type="pres">
      <dgm:prSet presAssocID="{95564D42-4D23-4348-9FE0-63F34A0D7480}" presName="dummyNode2" presStyleLbl="node1" presStyleIdx="0" presStyleCnt="6"/>
      <dgm:spPr/>
    </dgm:pt>
    <dgm:pt modelId="{FDC83205-5A99-4071-92E5-E3D787E59DC3}" type="pres">
      <dgm:prSet presAssocID="{95564D42-4D23-4348-9FE0-63F34A0D7480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B0D57-0BB0-4AB0-A26C-FF5922AFD2A6}" type="pres">
      <dgm:prSet presAssocID="{95564D42-4D23-4348-9FE0-63F34A0D7480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2BF58-1F31-49C6-9A86-2DFE3AFF55D1}" type="pres">
      <dgm:prSet presAssocID="{95564D42-4D23-4348-9FE0-63F34A0D7480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8D7AC-FF92-4598-B869-EB9E02BF3150}" type="pres">
      <dgm:prSet presAssocID="{95564D42-4D23-4348-9FE0-63F34A0D7480}" presName="connSite2" presStyleCnt="0"/>
      <dgm:spPr/>
    </dgm:pt>
    <dgm:pt modelId="{2D82FCFB-6E38-4098-833F-025CBFF2FA76}" type="pres">
      <dgm:prSet presAssocID="{F54CEA11-6DE8-48CD-84D2-26152BB9BCD7}" presName="Name18" presStyleLbl="sibTrans2D1" presStyleIdx="1" presStyleCnt="5"/>
      <dgm:spPr/>
      <dgm:t>
        <a:bodyPr/>
        <a:lstStyle/>
        <a:p>
          <a:endParaRPr lang="en-US"/>
        </a:p>
      </dgm:t>
    </dgm:pt>
    <dgm:pt modelId="{A9D5D405-88CF-462C-8CE3-A0D9C6A56164}" type="pres">
      <dgm:prSet presAssocID="{F1A6EA97-53F6-4A9D-8CC2-81CEBC308042}" presName="composite1" presStyleCnt="0"/>
      <dgm:spPr/>
    </dgm:pt>
    <dgm:pt modelId="{2CAB7D79-6782-4B5B-86D3-0AD0438871C2}" type="pres">
      <dgm:prSet presAssocID="{F1A6EA97-53F6-4A9D-8CC2-81CEBC308042}" presName="dummyNode1" presStyleLbl="node1" presStyleIdx="1" presStyleCnt="6"/>
      <dgm:spPr/>
    </dgm:pt>
    <dgm:pt modelId="{4C590918-6C2F-4075-A10D-6AA2B958398C}" type="pres">
      <dgm:prSet presAssocID="{F1A6EA97-53F6-4A9D-8CC2-81CEBC308042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2A0A3-4996-4E2F-AF3B-0C7A9ABFB9D4}" type="pres">
      <dgm:prSet presAssocID="{F1A6EA97-53F6-4A9D-8CC2-81CEBC308042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12CD2-3D09-41B9-9253-7624962444A7}" type="pres">
      <dgm:prSet presAssocID="{F1A6EA97-53F6-4A9D-8CC2-81CEBC308042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B57E1-04C9-4ACC-8A40-D3CCA8F17B69}" type="pres">
      <dgm:prSet presAssocID="{F1A6EA97-53F6-4A9D-8CC2-81CEBC308042}" presName="connSite1" presStyleCnt="0"/>
      <dgm:spPr/>
    </dgm:pt>
    <dgm:pt modelId="{88B1BF24-2837-4CEF-87C8-B8BA580EC323}" type="pres">
      <dgm:prSet presAssocID="{F8FF6192-E7C2-4FB4-AC05-5E4A013A6FF6}" presName="Name9" presStyleLbl="sibTrans2D1" presStyleIdx="2" presStyleCnt="5"/>
      <dgm:spPr/>
      <dgm:t>
        <a:bodyPr/>
        <a:lstStyle/>
        <a:p>
          <a:endParaRPr lang="en-US"/>
        </a:p>
      </dgm:t>
    </dgm:pt>
    <dgm:pt modelId="{6F6788D9-4944-4709-83F4-6F38087B2269}" type="pres">
      <dgm:prSet presAssocID="{2C84F245-96C2-46D7-81C7-A0EEBA58901A}" presName="composite2" presStyleCnt="0"/>
      <dgm:spPr/>
    </dgm:pt>
    <dgm:pt modelId="{3C9B9FB8-CB6A-465C-9405-614DE92C7DCB}" type="pres">
      <dgm:prSet presAssocID="{2C84F245-96C2-46D7-81C7-A0EEBA58901A}" presName="dummyNode2" presStyleLbl="node1" presStyleIdx="2" presStyleCnt="6"/>
      <dgm:spPr/>
    </dgm:pt>
    <dgm:pt modelId="{6A86B4F5-89A0-4301-A028-0A29CC2954A6}" type="pres">
      <dgm:prSet presAssocID="{2C84F245-96C2-46D7-81C7-A0EEBA58901A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125C-9CC8-4F2E-81F2-65B1DA3CB6C4}" type="pres">
      <dgm:prSet presAssocID="{2C84F245-96C2-46D7-81C7-A0EEBA58901A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5578C-9C09-4569-B826-6427B4B01B94}" type="pres">
      <dgm:prSet presAssocID="{2C84F245-96C2-46D7-81C7-A0EEBA58901A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B607E-800E-4233-AF75-14A4DBDEDC86}" type="pres">
      <dgm:prSet presAssocID="{2C84F245-96C2-46D7-81C7-A0EEBA58901A}" presName="connSite2" presStyleCnt="0"/>
      <dgm:spPr/>
    </dgm:pt>
    <dgm:pt modelId="{0372CD0B-5A2D-4694-B673-5881157A958D}" type="pres">
      <dgm:prSet presAssocID="{CFECC7DF-9DAE-43EB-BBF1-9DF6327F77F3}" presName="Name18" presStyleLbl="sibTrans2D1" presStyleIdx="3" presStyleCnt="5"/>
      <dgm:spPr/>
      <dgm:t>
        <a:bodyPr/>
        <a:lstStyle/>
        <a:p>
          <a:endParaRPr lang="en-US"/>
        </a:p>
      </dgm:t>
    </dgm:pt>
    <dgm:pt modelId="{1A767F9F-1AAB-404C-91F3-BAF6339A2EB1}" type="pres">
      <dgm:prSet presAssocID="{6A936EFF-77A4-4498-92E9-2F06B3D66D30}" presName="composite1" presStyleCnt="0"/>
      <dgm:spPr/>
    </dgm:pt>
    <dgm:pt modelId="{8AF198DD-3957-4838-9980-8C9EA5A1E6DB}" type="pres">
      <dgm:prSet presAssocID="{6A936EFF-77A4-4498-92E9-2F06B3D66D30}" presName="dummyNode1" presStyleLbl="node1" presStyleIdx="3" presStyleCnt="6"/>
      <dgm:spPr/>
    </dgm:pt>
    <dgm:pt modelId="{9655D027-0114-4FDF-97BD-3162A1E6497F}" type="pres">
      <dgm:prSet presAssocID="{6A936EFF-77A4-4498-92E9-2F06B3D66D30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893B3-D3A6-4009-B92A-2A0B14C32E62}" type="pres">
      <dgm:prSet presAssocID="{6A936EFF-77A4-4498-92E9-2F06B3D66D30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F3425-ACE2-4CDD-974C-640695711034}" type="pres">
      <dgm:prSet presAssocID="{6A936EFF-77A4-4498-92E9-2F06B3D66D30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3FD30-7077-49C5-94B4-F3F07D0C82E3}" type="pres">
      <dgm:prSet presAssocID="{6A936EFF-77A4-4498-92E9-2F06B3D66D30}" presName="connSite1" presStyleCnt="0"/>
      <dgm:spPr/>
    </dgm:pt>
    <dgm:pt modelId="{E4F5F528-4C38-4BA2-9412-54C6674C4675}" type="pres">
      <dgm:prSet presAssocID="{7BC21182-D0E3-4C41-8212-CFD630F26A6C}" presName="Name9" presStyleLbl="sibTrans2D1" presStyleIdx="4" presStyleCnt="5"/>
      <dgm:spPr/>
      <dgm:t>
        <a:bodyPr/>
        <a:lstStyle/>
        <a:p>
          <a:endParaRPr lang="en-US"/>
        </a:p>
      </dgm:t>
    </dgm:pt>
    <dgm:pt modelId="{39586702-D62C-481D-9B99-F0ACD3680413}" type="pres">
      <dgm:prSet presAssocID="{07FD654A-E0D2-43EB-869B-D5C6396CEA67}" presName="composite2" presStyleCnt="0"/>
      <dgm:spPr/>
    </dgm:pt>
    <dgm:pt modelId="{AE266BD0-2F65-40E1-89B8-509B1A855BB2}" type="pres">
      <dgm:prSet presAssocID="{07FD654A-E0D2-43EB-869B-D5C6396CEA67}" presName="dummyNode2" presStyleLbl="node1" presStyleIdx="4" presStyleCnt="6"/>
      <dgm:spPr/>
    </dgm:pt>
    <dgm:pt modelId="{5C7B2B70-562E-4A06-9535-0A24200F6353}" type="pres">
      <dgm:prSet presAssocID="{07FD654A-E0D2-43EB-869B-D5C6396CEA67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78B95-B91E-4ECA-97B9-9BA7D25206CE}" type="pres">
      <dgm:prSet presAssocID="{07FD654A-E0D2-43EB-869B-D5C6396CEA67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A62EF-1217-4D06-9ECA-7CFAEE82E40A}" type="pres">
      <dgm:prSet presAssocID="{07FD654A-E0D2-43EB-869B-D5C6396CEA67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14F47-F020-4B23-8757-AA660761328C}" type="pres">
      <dgm:prSet presAssocID="{07FD654A-E0D2-43EB-869B-D5C6396CEA67}" presName="connSite2" presStyleCnt="0"/>
      <dgm:spPr/>
    </dgm:pt>
  </dgm:ptLst>
  <dgm:cxnLst>
    <dgm:cxn modelId="{3654AE49-1178-4094-B150-04324C84B637}" srcId="{B0053603-D032-427B-A764-D8E7A938B4FF}" destId="{42445518-25A6-4B77-9296-AFAFA042887D}" srcOrd="0" destOrd="0" parTransId="{813DEFA0-35C9-49FF-A0B2-94CA2CB7E280}" sibTransId="{058D1171-B80E-4F5E-8FEA-1884DA561452}"/>
    <dgm:cxn modelId="{BF523BA2-6B7D-495F-A917-30517EAFF678}" type="presOf" srcId="{058D1171-B80E-4F5E-8FEA-1884DA561452}" destId="{835AE199-6813-4A04-B974-37B03C71590B}" srcOrd="0" destOrd="0" presId="urn:microsoft.com/office/officeart/2005/8/layout/hProcess4"/>
    <dgm:cxn modelId="{68000525-F6CF-4309-B1FF-0EA40323B953}" type="presOf" srcId="{95564D42-4D23-4348-9FE0-63F34A0D7480}" destId="{E712BF58-1F31-49C6-9A86-2DFE3AFF55D1}" srcOrd="0" destOrd="0" presId="urn:microsoft.com/office/officeart/2005/8/layout/hProcess4"/>
    <dgm:cxn modelId="{4860987C-A13F-46A6-B97B-5ADF59D56BA7}" type="presOf" srcId="{F1A6EA97-53F6-4A9D-8CC2-81CEBC308042}" destId="{03B12CD2-3D09-41B9-9253-7624962444A7}" srcOrd="0" destOrd="0" presId="urn:microsoft.com/office/officeart/2005/8/layout/hProcess4"/>
    <dgm:cxn modelId="{B52BE20B-B097-44D6-A606-480410D26A7B}" type="presOf" srcId="{AB9E03C0-6643-4C73-A5FC-D355E6B2A4ED}" destId="{1F078B95-B91E-4ECA-97B9-9BA7D25206CE}" srcOrd="1" destOrd="0" presId="urn:microsoft.com/office/officeart/2005/8/layout/hProcess4"/>
    <dgm:cxn modelId="{26B3F817-34EA-48DE-8954-E8B2A57B0C64}" type="presOf" srcId="{38CF2F2D-BFAA-4278-AF6E-F08557BEC71C}" destId="{6A86B4F5-89A0-4301-A028-0A29CC2954A6}" srcOrd="0" destOrd="0" presId="urn:microsoft.com/office/officeart/2005/8/layout/hProcess4"/>
    <dgm:cxn modelId="{0F44CFB9-D63F-4CB9-80F3-DCD3787E82F9}" type="presOf" srcId="{AB9E03C0-6643-4C73-A5FC-D355E6B2A4ED}" destId="{5C7B2B70-562E-4A06-9535-0A24200F6353}" srcOrd="0" destOrd="0" presId="urn:microsoft.com/office/officeart/2005/8/layout/hProcess4"/>
    <dgm:cxn modelId="{D8568601-7DF5-449D-B766-DEED45D0C67D}" srcId="{B0053603-D032-427B-A764-D8E7A938B4FF}" destId="{07FD654A-E0D2-43EB-869B-D5C6396CEA67}" srcOrd="5" destOrd="0" parTransId="{F8F39F31-DA31-4AAE-A277-EE47F148AA42}" sibTransId="{4387CA14-EBC4-4CA8-A03B-B657062E5B5D}"/>
    <dgm:cxn modelId="{B38AA33D-1478-48D4-B7C8-DB27674EBC27}" srcId="{95564D42-4D23-4348-9FE0-63F34A0D7480}" destId="{3BED31B3-4EFB-408C-AA3C-499A2FEF2546}" srcOrd="0" destOrd="0" parTransId="{0ACC6283-4997-4E09-B325-962E1730F1A3}" sibTransId="{7323DCB1-CBAF-4977-8B61-0F1091EE1097}"/>
    <dgm:cxn modelId="{6D0EBCC2-736B-432C-914B-747E23DCD7AC}" type="presOf" srcId="{8891067F-A95A-44DF-B956-2BDE8C082981}" destId="{8432F704-46D5-4507-A701-AB4B769A190D}" srcOrd="0" destOrd="0" presId="urn:microsoft.com/office/officeart/2005/8/layout/hProcess4"/>
    <dgm:cxn modelId="{6833C742-180C-4BA5-B69E-5F3F5D8AC0FC}" type="presOf" srcId="{BA975F6D-241C-4064-BA00-51B3969B962E}" destId="{083893B3-D3A6-4009-B92A-2A0B14C32E62}" srcOrd="1" destOrd="0" presId="urn:microsoft.com/office/officeart/2005/8/layout/hProcess4"/>
    <dgm:cxn modelId="{A04CDD58-A16A-472A-B2E8-05F01EDDC43C}" type="presOf" srcId="{CFECC7DF-9DAE-43EB-BBF1-9DF6327F77F3}" destId="{0372CD0B-5A2D-4694-B673-5881157A958D}" srcOrd="0" destOrd="0" presId="urn:microsoft.com/office/officeart/2005/8/layout/hProcess4"/>
    <dgm:cxn modelId="{7BB1B338-E87A-4F88-8E6F-22724C023EE8}" type="presOf" srcId="{2B2CFB0A-5D57-4210-93C7-C0B863E2100D}" destId="{5E72A0A3-4996-4E2F-AF3B-0C7A9ABFB9D4}" srcOrd="1" destOrd="0" presId="urn:microsoft.com/office/officeart/2005/8/layout/hProcess4"/>
    <dgm:cxn modelId="{307039C7-3287-42F1-99C3-4F6795B3F7B2}" type="presOf" srcId="{8891067F-A95A-44DF-B956-2BDE8C082981}" destId="{B26CCB4D-E256-439A-8FE3-771B6EBD2AB2}" srcOrd="1" destOrd="0" presId="urn:microsoft.com/office/officeart/2005/8/layout/hProcess4"/>
    <dgm:cxn modelId="{880F6324-AF9E-436A-AF59-EE1E5153322E}" srcId="{B0053603-D032-427B-A764-D8E7A938B4FF}" destId="{F1A6EA97-53F6-4A9D-8CC2-81CEBC308042}" srcOrd="2" destOrd="0" parTransId="{6F92AECB-3EBB-4D9D-9900-4A50F1BAC22B}" sibTransId="{F8FF6192-E7C2-4FB4-AC05-5E4A013A6FF6}"/>
    <dgm:cxn modelId="{F079A8D3-ABD9-4EAA-9D12-C2C9CCA04908}" type="presOf" srcId="{BA975F6D-241C-4064-BA00-51B3969B962E}" destId="{9655D027-0114-4FDF-97BD-3162A1E6497F}" srcOrd="0" destOrd="0" presId="urn:microsoft.com/office/officeart/2005/8/layout/hProcess4"/>
    <dgm:cxn modelId="{BCEC16BF-8A1A-4B93-9477-575366EFCFE3}" type="presOf" srcId="{7BC21182-D0E3-4C41-8212-CFD630F26A6C}" destId="{E4F5F528-4C38-4BA2-9412-54C6674C4675}" srcOrd="0" destOrd="0" presId="urn:microsoft.com/office/officeart/2005/8/layout/hProcess4"/>
    <dgm:cxn modelId="{1CA656A0-32DF-42E5-801B-35CB034F064B}" type="presOf" srcId="{6A936EFF-77A4-4498-92E9-2F06B3D66D30}" destId="{A1AF3425-ACE2-4CDD-974C-640695711034}" srcOrd="0" destOrd="0" presId="urn:microsoft.com/office/officeart/2005/8/layout/hProcess4"/>
    <dgm:cxn modelId="{E17780CB-5226-456C-AF87-C41F907E1A0E}" type="presOf" srcId="{B0053603-D032-427B-A764-D8E7A938B4FF}" destId="{22AD735D-9C28-4F37-9375-88F7DCF2976F}" srcOrd="0" destOrd="0" presId="urn:microsoft.com/office/officeart/2005/8/layout/hProcess4"/>
    <dgm:cxn modelId="{4D99BBE7-829A-48BB-B16F-B5DE0793B79D}" srcId="{2C84F245-96C2-46D7-81C7-A0EEBA58901A}" destId="{38CF2F2D-BFAA-4278-AF6E-F08557BEC71C}" srcOrd="0" destOrd="0" parTransId="{503FE6F1-4FAE-45B4-926C-14DDB3A6FCCC}" sibTransId="{8F7D27F3-0B0B-4067-BD10-FD3E5299659A}"/>
    <dgm:cxn modelId="{ABCC25AD-A7B8-4411-B08D-9EBF6337FF59}" srcId="{07FD654A-E0D2-43EB-869B-D5C6396CEA67}" destId="{AB9E03C0-6643-4C73-A5FC-D355E6B2A4ED}" srcOrd="0" destOrd="0" parTransId="{096D8F64-9836-4819-A2A4-03DB51D8B48C}" sibTransId="{3EFB0D7C-48FD-46ED-8671-FE1139AF663F}"/>
    <dgm:cxn modelId="{F07CA206-B0EB-4869-B669-69379DF1DD81}" type="presOf" srcId="{2C84F245-96C2-46D7-81C7-A0EEBA58901A}" destId="{F275578C-9C09-4569-B826-6427B4B01B94}" srcOrd="0" destOrd="0" presId="urn:microsoft.com/office/officeart/2005/8/layout/hProcess4"/>
    <dgm:cxn modelId="{F37BDA24-DA0E-448E-813F-FCAA9BEFC5B0}" srcId="{B0053603-D032-427B-A764-D8E7A938B4FF}" destId="{95564D42-4D23-4348-9FE0-63F34A0D7480}" srcOrd="1" destOrd="0" parTransId="{0ED5E570-C873-4B9B-BC05-015643D4A0A4}" sibTransId="{F54CEA11-6DE8-48CD-84D2-26152BB9BCD7}"/>
    <dgm:cxn modelId="{8068DDB9-ECDD-4B47-AE39-E19867E8925E}" srcId="{B0053603-D032-427B-A764-D8E7A938B4FF}" destId="{2C84F245-96C2-46D7-81C7-A0EEBA58901A}" srcOrd="3" destOrd="0" parTransId="{FDD805C0-BB79-464F-AA2A-2C9D69E25A5D}" sibTransId="{CFECC7DF-9DAE-43EB-BBF1-9DF6327F77F3}"/>
    <dgm:cxn modelId="{0823D846-2E95-4910-85FA-CB064945649E}" type="presOf" srcId="{3BED31B3-4EFB-408C-AA3C-499A2FEF2546}" destId="{C96B0D57-0BB0-4AB0-A26C-FF5922AFD2A6}" srcOrd="1" destOrd="0" presId="urn:microsoft.com/office/officeart/2005/8/layout/hProcess4"/>
    <dgm:cxn modelId="{C125843F-7B1A-425B-BAB9-1188AE377E4E}" type="presOf" srcId="{38CF2F2D-BFAA-4278-AF6E-F08557BEC71C}" destId="{7552125C-9CC8-4F2E-81F2-65B1DA3CB6C4}" srcOrd="1" destOrd="0" presId="urn:microsoft.com/office/officeart/2005/8/layout/hProcess4"/>
    <dgm:cxn modelId="{C2C5C6A6-D7CF-4F28-8DC5-115C97BED102}" type="presOf" srcId="{3BED31B3-4EFB-408C-AA3C-499A2FEF2546}" destId="{FDC83205-5A99-4071-92E5-E3D787E59DC3}" srcOrd="0" destOrd="0" presId="urn:microsoft.com/office/officeart/2005/8/layout/hProcess4"/>
    <dgm:cxn modelId="{42544626-4DE0-4506-9C2F-F2525DF11AB0}" type="presOf" srcId="{07FD654A-E0D2-43EB-869B-D5C6396CEA67}" destId="{539A62EF-1217-4D06-9ECA-7CFAEE82E40A}" srcOrd="0" destOrd="0" presId="urn:microsoft.com/office/officeart/2005/8/layout/hProcess4"/>
    <dgm:cxn modelId="{6CFF4B07-84EC-460E-82B7-F946B056C269}" srcId="{F1A6EA97-53F6-4A9D-8CC2-81CEBC308042}" destId="{2B2CFB0A-5D57-4210-93C7-C0B863E2100D}" srcOrd="0" destOrd="0" parTransId="{0F1CA56A-37D8-4E6F-A814-74989A7C902C}" sibTransId="{E725EEA4-9018-4493-8AF6-058F33EE8342}"/>
    <dgm:cxn modelId="{2E77772A-C000-4275-91DC-E56334A5A937}" type="presOf" srcId="{F54CEA11-6DE8-48CD-84D2-26152BB9BCD7}" destId="{2D82FCFB-6E38-4098-833F-025CBFF2FA76}" srcOrd="0" destOrd="0" presId="urn:microsoft.com/office/officeart/2005/8/layout/hProcess4"/>
    <dgm:cxn modelId="{2A580E23-C7F0-461C-9843-A73CB70288A5}" type="presOf" srcId="{2B2CFB0A-5D57-4210-93C7-C0B863E2100D}" destId="{4C590918-6C2F-4075-A10D-6AA2B958398C}" srcOrd="0" destOrd="0" presId="urn:microsoft.com/office/officeart/2005/8/layout/hProcess4"/>
    <dgm:cxn modelId="{FD5D8459-0AEF-4DC3-A096-5C4841A9BC6D}" srcId="{42445518-25A6-4B77-9296-AFAFA042887D}" destId="{8891067F-A95A-44DF-B956-2BDE8C082981}" srcOrd="0" destOrd="0" parTransId="{B6F99D61-7B5B-4A14-B49B-2170A3A384D9}" sibTransId="{B4D0BE2A-2B56-47F5-B8A3-78420B85D2A8}"/>
    <dgm:cxn modelId="{2C768BCA-2FB5-429C-8783-905B38B15981}" type="presOf" srcId="{F8FF6192-E7C2-4FB4-AC05-5E4A013A6FF6}" destId="{88B1BF24-2837-4CEF-87C8-B8BA580EC323}" srcOrd="0" destOrd="0" presId="urn:microsoft.com/office/officeart/2005/8/layout/hProcess4"/>
    <dgm:cxn modelId="{F0933DC3-DFC4-4700-921B-F4CFE4231499}" srcId="{6A936EFF-77A4-4498-92E9-2F06B3D66D30}" destId="{BA975F6D-241C-4064-BA00-51B3969B962E}" srcOrd="0" destOrd="0" parTransId="{96C79C38-F425-4C07-8A4C-C2B8909CE813}" sibTransId="{DCE31287-166B-4C7E-8DB5-CBA2DDA8CF39}"/>
    <dgm:cxn modelId="{4B4D845E-B921-4207-BCC8-60750629977B}" srcId="{B0053603-D032-427B-A764-D8E7A938B4FF}" destId="{6A936EFF-77A4-4498-92E9-2F06B3D66D30}" srcOrd="4" destOrd="0" parTransId="{FAC52534-C9AA-442C-9F9C-E358DEFCBB79}" sibTransId="{7BC21182-D0E3-4C41-8212-CFD630F26A6C}"/>
    <dgm:cxn modelId="{8A6A907E-7AAC-4B59-A9F0-DC2ED12193A4}" type="presOf" srcId="{42445518-25A6-4B77-9296-AFAFA042887D}" destId="{BA9CFAAC-CFF0-4416-AAC5-90C4802C9E62}" srcOrd="0" destOrd="0" presId="urn:microsoft.com/office/officeart/2005/8/layout/hProcess4"/>
    <dgm:cxn modelId="{801463D9-651C-4ED2-B02A-652511EC90C7}" type="presParOf" srcId="{22AD735D-9C28-4F37-9375-88F7DCF2976F}" destId="{A1FF8120-87AA-4F51-BAEB-70AF6A8B5405}" srcOrd="0" destOrd="0" presId="urn:microsoft.com/office/officeart/2005/8/layout/hProcess4"/>
    <dgm:cxn modelId="{5B2B0D06-0868-498D-ACC3-48255E916D3B}" type="presParOf" srcId="{22AD735D-9C28-4F37-9375-88F7DCF2976F}" destId="{B2317FE8-766C-4227-8FAD-0D3B629B1B03}" srcOrd="1" destOrd="0" presId="urn:microsoft.com/office/officeart/2005/8/layout/hProcess4"/>
    <dgm:cxn modelId="{E1350484-41D4-404D-B655-6E2E1519335A}" type="presParOf" srcId="{22AD735D-9C28-4F37-9375-88F7DCF2976F}" destId="{6573D72E-F6BA-4AC2-A08C-A80D957EDAFC}" srcOrd="2" destOrd="0" presId="urn:microsoft.com/office/officeart/2005/8/layout/hProcess4"/>
    <dgm:cxn modelId="{4BD71FF7-0FAD-4273-AD43-19E4563853C9}" type="presParOf" srcId="{6573D72E-F6BA-4AC2-A08C-A80D957EDAFC}" destId="{45068797-6116-4DB1-A78F-9E5E94B41A1E}" srcOrd="0" destOrd="0" presId="urn:microsoft.com/office/officeart/2005/8/layout/hProcess4"/>
    <dgm:cxn modelId="{B34987BD-6EB9-4BBA-B0FB-9E0F025181AB}" type="presParOf" srcId="{45068797-6116-4DB1-A78F-9E5E94B41A1E}" destId="{241D3827-2891-4BEE-A366-7DFC309A6F16}" srcOrd="0" destOrd="0" presId="urn:microsoft.com/office/officeart/2005/8/layout/hProcess4"/>
    <dgm:cxn modelId="{C7393CE0-9591-4F7E-9FBA-6D1D1B1A3973}" type="presParOf" srcId="{45068797-6116-4DB1-A78F-9E5E94B41A1E}" destId="{8432F704-46D5-4507-A701-AB4B769A190D}" srcOrd="1" destOrd="0" presId="urn:microsoft.com/office/officeart/2005/8/layout/hProcess4"/>
    <dgm:cxn modelId="{6B0309F4-6316-4425-81E6-DC7CD945357D}" type="presParOf" srcId="{45068797-6116-4DB1-A78F-9E5E94B41A1E}" destId="{B26CCB4D-E256-439A-8FE3-771B6EBD2AB2}" srcOrd="2" destOrd="0" presId="urn:microsoft.com/office/officeart/2005/8/layout/hProcess4"/>
    <dgm:cxn modelId="{4F384881-5791-45B5-9F21-587CC360F2E3}" type="presParOf" srcId="{45068797-6116-4DB1-A78F-9E5E94B41A1E}" destId="{BA9CFAAC-CFF0-4416-AAC5-90C4802C9E62}" srcOrd="3" destOrd="0" presId="urn:microsoft.com/office/officeart/2005/8/layout/hProcess4"/>
    <dgm:cxn modelId="{A792A328-C00D-41F3-8CA1-9CB8BDE28B5B}" type="presParOf" srcId="{45068797-6116-4DB1-A78F-9E5E94B41A1E}" destId="{F41E0650-1078-4F8F-8956-F9A8E1017A60}" srcOrd="4" destOrd="0" presId="urn:microsoft.com/office/officeart/2005/8/layout/hProcess4"/>
    <dgm:cxn modelId="{4DE11636-1AEA-474C-A9A6-B74B073C551A}" type="presParOf" srcId="{6573D72E-F6BA-4AC2-A08C-A80D957EDAFC}" destId="{835AE199-6813-4A04-B974-37B03C71590B}" srcOrd="1" destOrd="0" presId="urn:microsoft.com/office/officeart/2005/8/layout/hProcess4"/>
    <dgm:cxn modelId="{6E046D03-550A-4FF7-9ABE-DAA201C71951}" type="presParOf" srcId="{6573D72E-F6BA-4AC2-A08C-A80D957EDAFC}" destId="{F8C4A82E-B367-4B40-AE3F-E56401312F3D}" srcOrd="2" destOrd="0" presId="urn:microsoft.com/office/officeart/2005/8/layout/hProcess4"/>
    <dgm:cxn modelId="{ABE1D13B-FFED-4DB6-B13D-06458CDF2E3E}" type="presParOf" srcId="{F8C4A82E-B367-4B40-AE3F-E56401312F3D}" destId="{779D87BF-10DB-40B1-A02A-D37D119E9777}" srcOrd="0" destOrd="0" presId="urn:microsoft.com/office/officeart/2005/8/layout/hProcess4"/>
    <dgm:cxn modelId="{5091F683-A1C1-4A2D-AD11-B3B816EE8E88}" type="presParOf" srcId="{F8C4A82E-B367-4B40-AE3F-E56401312F3D}" destId="{FDC83205-5A99-4071-92E5-E3D787E59DC3}" srcOrd="1" destOrd="0" presId="urn:microsoft.com/office/officeart/2005/8/layout/hProcess4"/>
    <dgm:cxn modelId="{959D23F3-5E00-4CF0-AF6F-F86371A705D2}" type="presParOf" srcId="{F8C4A82E-B367-4B40-AE3F-E56401312F3D}" destId="{C96B0D57-0BB0-4AB0-A26C-FF5922AFD2A6}" srcOrd="2" destOrd="0" presId="urn:microsoft.com/office/officeart/2005/8/layout/hProcess4"/>
    <dgm:cxn modelId="{ED5DCF27-3B7E-43BA-A5E1-02F76D1BB1A1}" type="presParOf" srcId="{F8C4A82E-B367-4B40-AE3F-E56401312F3D}" destId="{E712BF58-1F31-49C6-9A86-2DFE3AFF55D1}" srcOrd="3" destOrd="0" presId="urn:microsoft.com/office/officeart/2005/8/layout/hProcess4"/>
    <dgm:cxn modelId="{0596A082-E421-4EF0-BCC1-CFEF4590CCAE}" type="presParOf" srcId="{F8C4A82E-B367-4B40-AE3F-E56401312F3D}" destId="{5A78D7AC-FF92-4598-B869-EB9E02BF3150}" srcOrd="4" destOrd="0" presId="urn:microsoft.com/office/officeart/2005/8/layout/hProcess4"/>
    <dgm:cxn modelId="{3AA03A70-80F7-404D-80D2-C43DC8A3B89E}" type="presParOf" srcId="{6573D72E-F6BA-4AC2-A08C-A80D957EDAFC}" destId="{2D82FCFB-6E38-4098-833F-025CBFF2FA76}" srcOrd="3" destOrd="0" presId="urn:microsoft.com/office/officeart/2005/8/layout/hProcess4"/>
    <dgm:cxn modelId="{9E7C0A67-FF85-4924-A21E-5711AB150FB0}" type="presParOf" srcId="{6573D72E-F6BA-4AC2-A08C-A80D957EDAFC}" destId="{A9D5D405-88CF-462C-8CE3-A0D9C6A56164}" srcOrd="4" destOrd="0" presId="urn:microsoft.com/office/officeart/2005/8/layout/hProcess4"/>
    <dgm:cxn modelId="{8E092A03-8234-414A-BF32-327AB850BFBF}" type="presParOf" srcId="{A9D5D405-88CF-462C-8CE3-A0D9C6A56164}" destId="{2CAB7D79-6782-4B5B-86D3-0AD0438871C2}" srcOrd="0" destOrd="0" presId="urn:microsoft.com/office/officeart/2005/8/layout/hProcess4"/>
    <dgm:cxn modelId="{781DFDA4-245F-4F31-9A8C-6CF125B45691}" type="presParOf" srcId="{A9D5D405-88CF-462C-8CE3-A0D9C6A56164}" destId="{4C590918-6C2F-4075-A10D-6AA2B958398C}" srcOrd="1" destOrd="0" presId="urn:microsoft.com/office/officeart/2005/8/layout/hProcess4"/>
    <dgm:cxn modelId="{303E25D2-6379-4BDD-B916-CD9860D68F30}" type="presParOf" srcId="{A9D5D405-88CF-462C-8CE3-A0D9C6A56164}" destId="{5E72A0A3-4996-4E2F-AF3B-0C7A9ABFB9D4}" srcOrd="2" destOrd="0" presId="urn:microsoft.com/office/officeart/2005/8/layout/hProcess4"/>
    <dgm:cxn modelId="{47B70750-B31B-402B-860E-73C46D3B6BFD}" type="presParOf" srcId="{A9D5D405-88CF-462C-8CE3-A0D9C6A56164}" destId="{03B12CD2-3D09-41B9-9253-7624962444A7}" srcOrd="3" destOrd="0" presId="urn:microsoft.com/office/officeart/2005/8/layout/hProcess4"/>
    <dgm:cxn modelId="{66A5A16A-40FA-40C1-9B64-611FF4D8675F}" type="presParOf" srcId="{A9D5D405-88CF-462C-8CE3-A0D9C6A56164}" destId="{655B57E1-04C9-4ACC-8A40-D3CCA8F17B69}" srcOrd="4" destOrd="0" presId="urn:microsoft.com/office/officeart/2005/8/layout/hProcess4"/>
    <dgm:cxn modelId="{814672C6-ED32-4A25-965B-6A59E6443B89}" type="presParOf" srcId="{6573D72E-F6BA-4AC2-A08C-A80D957EDAFC}" destId="{88B1BF24-2837-4CEF-87C8-B8BA580EC323}" srcOrd="5" destOrd="0" presId="urn:microsoft.com/office/officeart/2005/8/layout/hProcess4"/>
    <dgm:cxn modelId="{83928735-FAE5-499D-A661-EEC73BC01664}" type="presParOf" srcId="{6573D72E-F6BA-4AC2-A08C-A80D957EDAFC}" destId="{6F6788D9-4944-4709-83F4-6F38087B2269}" srcOrd="6" destOrd="0" presId="urn:microsoft.com/office/officeart/2005/8/layout/hProcess4"/>
    <dgm:cxn modelId="{6CE36A2F-6507-4B48-9AE7-2F74498D3435}" type="presParOf" srcId="{6F6788D9-4944-4709-83F4-6F38087B2269}" destId="{3C9B9FB8-CB6A-465C-9405-614DE92C7DCB}" srcOrd="0" destOrd="0" presId="urn:microsoft.com/office/officeart/2005/8/layout/hProcess4"/>
    <dgm:cxn modelId="{C13F2C03-40B4-4BB9-8A3E-4C3D500C9851}" type="presParOf" srcId="{6F6788D9-4944-4709-83F4-6F38087B2269}" destId="{6A86B4F5-89A0-4301-A028-0A29CC2954A6}" srcOrd="1" destOrd="0" presId="urn:microsoft.com/office/officeart/2005/8/layout/hProcess4"/>
    <dgm:cxn modelId="{FD8BD10A-5F36-44FF-A694-D8A6141C1866}" type="presParOf" srcId="{6F6788D9-4944-4709-83F4-6F38087B2269}" destId="{7552125C-9CC8-4F2E-81F2-65B1DA3CB6C4}" srcOrd="2" destOrd="0" presId="urn:microsoft.com/office/officeart/2005/8/layout/hProcess4"/>
    <dgm:cxn modelId="{F40B6EE1-910C-4AC9-A0AF-98A8AE36AB82}" type="presParOf" srcId="{6F6788D9-4944-4709-83F4-6F38087B2269}" destId="{F275578C-9C09-4569-B826-6427B4B01B94}" srcOrd="3" destOrd="0" presId="urn:microsoft.com/office/officeart/2005/8/layout/hProcess4"/>
    <dgm:cxn modelId="{156773AB-40C6-4117-9404-1E9E86B704A3}" type="presParOf" srcId="{6F6788D9-4944-4709-83F4-6F38087B2269}" destId="{65DB607E-800E-4233-AF75-14A4DBDEDC86}" srcOrd="4" destOrd="0" presId="urn:microsoft.com/office/officeart/2005/8/layout/hProcess4"/>
    <dgm:cxn modelId="{601505C3-B441-44BF-8210-B29D2A4B3D18}" type="presParOf" srcId="{6573D72E-F6BA-4AC2-A08C-A80D957EDAFC}" destId="{0372CD0B-5A2D-4694-B673-5881157A958D}" srcOrd="7" destOrd="0" presId="urn:microsoft.com/office/officeart/2005/8/layout/hProcess4"/>
    <dgm:cxn modelId="{399EC8AE-EBCF-45E3-868F-6DCF17E4FDD7}" type="presParOf" srcId="{6573D72E-F6BA-4AC2-A08C-A80D957EDAFC}" destId="{1A767F9F-1AAB-404C-91F3-BAF6339A2EB1}" srcOrd="8" destOrd="0" presId="urn:microsoft.com/office/officeart/2005/8/layout/hProcess4"/>
    <dgm:cxn modelId="{DA64D9C8-C12A-4BED-933A-BABB3FC15112}" type="presParOf" srcId="{1A767F9F-1AAB-404C-91F3-BAF6339A2EB1}" destId="{8AF198DD-3957-4838-9980-8C9EA5A1E6DB}" srcOrd="0" destOrd="0" presId="urn:microsoft.com/office/officeart/2005/8/layout/hProcess4"/>
    <dgm:cxn modelId="{33952EA1-C84C-4ED9-BA0B-8B540A35E43C}" type="presParOf" srcId="{1A767F9F-1AAB-404C-91F3-BAF6339A2EB1}" destId="{9655D027-0114-4FDF-97BD-3162A1E6497F}" srcOrd="1" destOrd="0" presId="urn:microsoft.com/office/officeart/2005/8/layout/hProcess4"/>
    <dgm:cxn modelId="{999B4409-E452-4B69-ADEC-3A6FAC65E815}" type="presParOf" srcId="{1A767F9F-1AAB-404C-91F3-BAF6339A2EB1}" destId="{083893B3-D3A6-4009-B92A-2A0B14C32E62}" srcOrd="2" destOrd="0" presId="urn:microsoft.com/office/officeart/2005/8/layout/hProcess4"/>
    <dgm:cxn modelId="{78543DD6-4C94-49F8-86B5-FF52162DEB96}" type="presParOf" srcId="{1A767F9F-1AAB-404C-91F3-BAF6339A2EB1}" destId="{A1AF3425-ACE2-4CDD-974C-640695711034}" srcOrd="3" destOrd="0" presId="urn:microsoft.com/office/officeart/2005/8/layout/hProcess4"/>
    <dgm:cxn modelId="{A8A6C49B-822A-4AF7-A350-3C63593BC3A7}" type="presParOf" srcId="{1A767F9F-1AAB-404C-91F3-BAF6339A2EB1}" destId="{3A13FD30-7077-49C5-94B4-F3F07D0C82E3}" srcOrd="4" destOrd="0" presId="urn:microsoft.com/office/officeart/2005/8/layout/hProcess4"/>
    <dgm:cxn modelId="{7A7EC67B-A890-49EE-8327-28B44F83FA91}" type="presParOf" srcId="{6573D72E-F6BA-4AC2-A08C-A80D957EDAFC}" destId="{E4F5F528-4C38-4BA2-9412-54C6674C4675}" srcOrd="9" destOrd="0" presId="urn:microsoft.com/office/officeart/2005/8/layout/hProcess4"/>
    <dgm:cxn modelId="{B496D7E6-58D5-46CE-A02F-24137EE5D709}" type="presParOf" srcId="{6573D72E-F6BA-4AC2-A08C-A80D957EDAFC}" destId="{39586702-D62C-481D-9B99-F0ACD3680413}" srcOrd="10" destOrd="0" presId="urn:microsoft.com/office/officeart/2005/8/layout/hProcess4"/>
    <dgm:cxn modelId="{16C2D0B2-3AE4-4BCD-A955-7FCE975D3FF4}" type="presParOf" srcId="{39586702-D62C-481D-9B99-F0ACD3680413}" destId="{AE266BD0-2F65-40E1-89B8-509B1A855BB2}" srcOrd="0" destOrd="0" presId="urn:microsoft.com/office/officeart/2005/8/layout/hProcess4"/>
    <dgm:cxn modelId="{6C3DC81D-F859-4A0D-9649-CD5370383B2E}" type="presParOf" srcId="{39586702-D62C-481D-9B99-F0ACD3680413}" destId="{5C7B2B70-562E-4A06-9535-0A24200F6353}" srcOrd="1" destOrd="0" presId="urn:microsoft.com/office/officeart/2005/8/layout/hProcess4"/>
    <dgm:cxn modelId="{6E2653E3-3400-477B-B354-E96BE6307ADF}" type="presParOf" srcId="{39586702-D62C-481D-9B99-F0ACD3680413}" destId="{1F078B95-B91E-4ECA-97B9-9BA7D25206CE}" srcOrd="2" destOrd="0" presId="urn:microsoft.com/office/officeart/2005/8/layout/hProcess4"/>
    <dgm:cxn modelId="{30292316-57D1-4727-8846-1515B7840DEA}" type="presParOf" srcId="{39586702-D62C-481D-9B99-F0ACD3680413}" destId="{539A62EF-1217-4D06-9ECA-7CFAEE82E40A}" srcOrd="3" destOrd="0" presId="urn:microsoft.com/office/officeart/2005/8/layout/hProcess4"/>
    <dgm:cxn modelId="{5E47FA73-3C1C-4F14-A385-D6C06276E115}" type="presParOf" srcId="{39586702-D62C-481D-9B99-F0ACD3680413}" destId="{05A14F47-F020-4B23-8757-AA660761328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F704-46D5-4507-A701-AB4B769A190D}">
      <dsp:nvSpPr>
        <dsp:cNvPr id="0" name=""/>
        <dsp:cNvSpPr/>
      </dsp:nvSpPr>
      <dsp:spPr>
        <a:xfrm>
          <a:off x="1138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Voice Calling</a:t>
          </a:r>
        </a:p>
      </dsp:txBody>
      <dsp:txXfrm>
        <a:off x="27109" y="1637368"/>
        <a:ext cx="1316336" cy="834770"/>
      </dsp:txXfrm>
    </dsp:sp>
    <dsp:sp modelId="{835AE199-6813-4A04-B974-37B03C71590B}">
      <dsp:nvSpPr>
        <dsp:cNvPr id="0" name=""/>
        <dsp:cNvSpPr/>
      </dsp:nvSpPr>
      <dsp:spPr>
        <a:xfrm>
          <a:off x="754454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CFAAC-CFF0-4416-AAC5-90C4802C9E62}">
      <dsp:nvSpPr>
        <dsp:cNvPr id="0" name=""/>
        <dsp:cNvSpPr/>
      </dsp:nvSpPr>
      <dsp:spPr>
        <a:xfrm>
          <a:off x="305200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1G</a:t>
          </a:r>
        </a:p>
      </dsp:txBody>
      <dsp:txXfrm>
        <a:off x="319366" y="2512275"/>
        <a:ext cx="1187915" cy="455329"/>
      </dsp:txXfrm>
    </dsp:sp>
    <dsp:sp modelId="{FDC83205-5A99-4071-92E5-E3D787E59DC3}">
      <dsp:nvSpPr>
        <dsp:cNvPr id="0" name=""/>
        <dsp:cNvSpPr/>
      </dsp:nvSpPr>
      <dsp:spPr>
        <a:xfrm>
          <a:off x="1799741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Text Message</a:t>
          </a:r>
        </a:p>
      </dsp:txBody>
      <dsp:txXfrm>
        <a:off x="1825712" y="1879199"/>
        <a:ext cx="1316336" cy="834770"/>
      </dsp:txXfrm>
    </dsp:sp>
    <dsp:sp modelId="{2D82FCFB-6E38-4098-833F-025CBFF2FA76}">
      <dsp:nvSpPr>
        <dsp:cNvPr id="0" name=""/>
        <dsp:cNvSpPr/>
      </dsp:nvSpPr>
      <dsp:spPr>
        <a:xfrm>
          <a:off x="2541655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2BF58-1F31-49C6-9A86-2DFE3AFF55D1}">
      <dsp:nvSpPr>
        <dsp:cNvPr id="0" name=""/>
        <dsp:cNvSpPr/>
      </dsp:nvSpPr>
      <dsp:spPr>
        <a:xfrm>
          <a:off x="2103803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2G</a:t>
          </a:r>
        </a:p>
      </dsp:txBody>
      <dsp:txXfrm>
        <a:off x="2117969" y="1383732"/>
        <a:ext cx="1187915" cy="455329"/>
      </dsp:txXfrm>
    </dsp:sp>
    <dsp:sp modelId="{4C590918-6C2F-4075-A10D-6AA2B958398C}">
      <dsp:nvSpPr>
        <dsp:cNvPr id="0" name=""/>
        <dsp:cNvSpPr/>
      </dsp:nvSpPr>
      <dsp:spPr>
        <a:xfrm>
          <a:off x="3598344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Internet Access</a:t>
          </a:r>
        </a:p>
      </dsp:txBody>
      <dsp:txXfrm>
        <a:off x="3624315" y="1637368"/>
        <a:ext cx="1316336" cy="834770"/>
      </dsp:txXfrm>
    </dsp:sp>
    <dsp:sp modelId="{88B1BF24-2837-4CEF-87C8-B8BA580EC323}">
      <dsp:nvSpPr>
        <dsp:cNvPr id="0" name=""/>
        <dsp:cNvSpPr/>
      </dsp:nvSpPr>
      <dsp:spPr>
        <a:xfrm>
          <a:off x="4351660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12CD2-3D09-41B9-9253-7624962444A7}">
      <dsp:nvSpPr>
        <dsp:cNvPr id="0" name=""/>
        <dsp:cNvSpPr/>
      </dsp:nvSpPr>
      <dsp:spPr>
        <a:xfrm>
          <a:off x="3902405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3G</a:t>
          </a:r>
        </a:p>
      </dsp:txBody>
      <dsp:txXfrm>
        <a:off x="3916571" y="2512275"/>
        <a:ext cx="1187915" cy="455329"/>
      </dsp:txXfrm>
    </dsp:sp>
    <dsp:sp modelId="{6A86B4F5-89A0-4301-A028-0A29CC2954A6}">
      <dsp:nvSpPr>
        <dsp:cNvPr id="0" name=""/>
        <dsp:cNvSpPr/>
      </dsp:nvSpPr>
      <dsp:spPr>
        <a:xfrm>
          <a:off x="5396946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Internet of Applications</a:t>
          </a:r>
        </a:p>
      </dsp:txBody>
      <dsp:txXfrm>
        <a:off x="5422917" y="1879199"/>
        <a:ext cx="1316336" cy="834770"/>
      </dsp:txXfrm>
    </dsp:sp>
    <dsp:sp modelId="{0372CD0B-5A2D-4694-B673-5881157A958D}">
      <dsp:nvSpPr>
        <dsp:cNvPr id="0" name=""/>
        <dsp:cNvSpPr/>
      </dsp:nvSpPr>
      <dsp:spPr>
        <a:xfrm>
          <a:off x="6138860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5578C-9C09-4569-B826-6427B4B01B94}">
      <dsp:nvSpPr>
        <dsp:cNvPr id="0" name=""/>
        <dsp:cNvSpPr/>
      </dsp:nvSpPr>
      <dsp:spPr>
        <a:xfrm>
          <a:off x="5701008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4G</a:t>
          </a:r>
        </a:p>
      </dsp:txBody>
      <dsp:txXfrm>
        <a:off x="5715174" y="1383732"/>
        <a:ext cx="1187915" cy="455329"/>
      </dsp:txXfrm>
    </dsp:sp>
    <dsp:sp modelId="{9655D027-0114-4FDF-97BD-3162A1E6497F}">
      <dsp:nvSpPr>
        <dsp:cNvPr id="0" name=""/>
        <dsp:cNvSpPr/>
      </dsp:nvSpPr>
      <dsp:spPr>
        <a:xfrm>
          <a:off x="7195549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Internet of Things</a:t>
          </a:r>
        </a:p>
      </dsp:txBody>
      <dsp:txXfrm>
        <a:off x="7221520" y="1637368"/>
        <a:ext cx="1316336" cy="834770"/>
      </dsp:txXfrm>
    </dsp:sp>
    <dsp:sp modelId="{E4F5F528-4C38-4BA2-9412-54C6674C4675}">
      <dsp:nvSpPr>
        <dsp:cNvPr id="0" name=""/>
        <dsp:cNvSpPr/>
      </dsp:nvSpPr>
      <dsp:spPr>
        <a:xfrm>
          <a:off x="7948866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F3425-ACE2-4CDD-974C-640695711034}">
      <dsp:nvSpPr>
        <dsp:cNvPr id="0" name=""/>
        <dsp:cNvSpPr/>
      </dsp:nvSpPr>
      <dsp:spPr>
        <a:xfrm>
          <a:off x="7499611" y="2498109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5G</a:t>
          </a:r>
        </a:p>
      </dsp:txBody>
      <dsp:txXfrm>
        <a:off x="7513777" y="2512275"/>
        <a:ext cx="1187915" cy="455329"/>
      </dsp:txXfrm>
    </dsp:sp>
    <dsp:sp modelId="{5C7B2B70-562E-4A06-9535-0A24200F6353}">
      <dsp:nvSpPr>
        <dsp:cNvPr id="0" name=""/>
        <dsp:cNvSpPr/>
      </dsp:nvSpPr>
      <dsp:spPr>
        <a:xfrm>
          <a:off x="8994152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/>
            <a:t>Internet of Everything</a:t>
          </a:r>
        </a:p>
      </dsp:txBody>
      <dsp:txXfrm>
        <a:off x="9020123" y="1879199"/>
        <a:ext cx="1316336" cy="834770"/>
      </dsp:txXfrm>
    </dsp:sp>
    <dsp:sp modelId="{539A62EF-1217-4D06-9ECA-7CFAEE82E40A}">
      <dsp:nvSpPr>
        <dsp:cNvPr id="0" name=""/>
        <dsp:cNvSpPr/>
      </dsp:nvSpPr>
      <dsp:spPr>
        <a:xfrm>
          <a:off x="9298214" y="1369566"/>
          <a:ext cx="1216247" cy="48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6G</a:t>
          </a:r>
        </a:p>
      </dsp:txBody>
      <dsp:txXfrm>
        <a:off x="9312380" y="1383732"/>
        <a:ext cx="1187915" cy="45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Speaker: Sangeen Khan (M202261028)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ED85-DF3F-4ED9-B813-94943B1A32A3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719D6-3F8F-4B01-A9D2-30EBBDB3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738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Speaker: Sangeen Khan (M202261028)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A6E6-F7E2-49F5-BBCE-D590BB105C96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DF09-AFA6-46FD-A871-E602C41F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507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Speaker: Sangeen Khan (M202261028)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9DEB09D-7D04-4785-9927-FA523BA0F8DE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DF09-AFA6-46FD-A871-E602C41FEF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4984-A6C1-4691-8D7B-B40B314D4FB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6E94-53DC-40FE-A037-D119F428E88A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7548-218A-4312-B562-A3CDFAC68E2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026-6B9E-4C37-B7C3-184D883AF79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3A5DD1-262E-4513-84E8-C02FCDB6348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7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496-3C9F-475B-A956-F1A1B51108D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5A76-B79C-49DB-9DB4-17D7BA63A27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B858-3316-48B9-934D-E5B27DB3F2EA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F72F-E13B-474B-9FFE-2FE78735A36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4173-D530-4F4F-A533-FBDA712EB374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Speaker: Sangeen Khan  (M202261028)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860-8200-4143-A999-1E0C75A7EF7F}" type="datetime1">
              <a:rPr lang="en-US" smtClean="0"/>
              <a:t>11/4/2022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FA5B14-C4DA-4FE5-91CF-6564704B82F4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Speaker: Sangeen Khan  (M202261028)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Vandeane</a:t>
            </a:r>
            <a:r>
              <a:rPr lang="en-US" sz="3600" dirty="0"/>
              <a:t> Smith </a:t>
            </a:r>
            <a:r>
              <a:rPr lang="ja-JP" altLang="en-US" sz="3600" dirty="0"/>
              <a:t>凡丁 </a:t>
            </a:r>
            <a:r>
              <a:rPr lang="en-US" altLang="ja-JP" sz="3600" dirty="0"/>
              <a:t>(M202261029)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Sangeen </a:t>
            </a:r>
            <a:r>
              <a:rPr lang="en-US" sz="3600" dirty="0" smtClean="0"/>
              <a:t>Khan </a:t>
            </a:r>
            <a:r>
              <a:rPr lang="ja-JP" altLang="en-US" sz="3600" dirty="0" smtClean="0"/>
              <a:t>可</a:t>
            </a:r>
            <a:r>
              <a:rPr lang="ja-JP" altLang="en-US" sz="3600" dirty="0" smtClean="0"/>
              <a:t>汗</a:t>
            </a:r>
            <a:r>
              <a:rPr lang="en-US" altLang="ja-JP" sz="3600" dirty="0"/>
              <a:t> </a:t>
            </a:r>
            <a:r>
              <a:rPr lang="en-US" sz="3600" dirty="0" smtClean="0"/>
              <a:t>(</a:t>
            </a:r>
            <a:r>
              <a:rPr lang="en-US" sz="3600" dirty="0" smtClean="0"/>
              <a:t>M202261028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Group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Department of Communications Engineering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School of Computer and Communication Engineering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USTB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decentralized and distributed network of nodes.</a:t>
            </a:r>
          </a:p>
          <a:p>
            <a:r>
              <a:rPr lang="en-US" dirty="0" smtClean="0"/>
              <a:t>Information are stored in the distributed blocks with the digital signatures.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2996" y="6176963"/>
            <a:ext cx="1062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Shah, K., </a:t>
            </a:r>
            <a:r>
              <a:rPr lang="en-US" dirty="0" err="1" smtClean="0"/>
              <a:t>Chadotra</a:t>
            </a:r>
            <a:r>
              <a:rPr lang="en-US" dirty="0" smtClean="0"/>
              <a:t>, S., </a:t>
            </a:r>
            <a:r>
              <a:rPr lang="en-US" dirty="0" err="1" smtClean="0"/>
              <a:t>Tanwar</a:t>
            </a:r>
            <a:r>
              <a:rPr lang="en-US" dirty="0" smtClean="0"/>
              <a:t>, S., Gupta, R., &amp; Kumar, N. (2022). Blockchain for </a:t>
            </a:r>
            <a:r>
              <a:rPr lang="en-US" dirty="0" err="1" smtClean="0"/>
              <a:t>IoV</a:t>
            </a:r>
            <a:r>
              <a:rPr lang="en-US" dirty="0" smtClean="0"/>
              <a:t> in 6G environment: review solutions and challenges. </a:t>
            </a:r>
            <a:r>
              <a:rPr lang="en-US" i="1" dirty="0" smtClean="0"/>
              <a:t>Cluster Computing</a:t>
            </a:r>
            <a:r>
              <a:rPr lang="en-US" dirty="0" smtClean="0"/>
              <a:t>, 1-29. </a:t>
            </a:r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65726" y="5389471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4 Working of Blockchain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8" y="3693812"/>
            <a:ext cx="1294073" cy="12947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87" y="3664775"/>
            <a:ext cx="1384690" cy="13527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66" y="3693812"/>
            <a:ext cx="1723628" cy="12947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73" y="3843107"/>
            <a:ext cx="1174333" cy="9424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985" y="4001294"/>
            <a:ext cx="1691469" cy="6653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476" y="3841029"/>
            <a:ext cx="579056" cy="843642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 flipV="1">
            <a:off x="1880670" y="4275716"/>
            <a:ext cx="684646" cy="1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3885877" y="4232266"/>
            <a:ext cx="684646" cy="1"/>
          </a:xfrm>
          <a:prstGeom prst="curvedConnector3">
            <a:avLst>
              <a:gd name="adj1" fmla="val 2138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5814128" y="4262850"/>
            <a:ext cx="684646" cy="1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8044472" y="4312042"/>
            <a:ext cx="684646" cy="1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</p:cNvCxnSpPr>
          <p:nvPr/>
        </p:nvCxnSpPr>
        <p:spPr>
          <a:xfrm>
            <a:off x="10458454" y="4333949"/>
            <a:ext cx="588046" cy="7215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authentication.</a:t>
            </a:r>
          </a:p>
          <a:p>
            <a:r>
              <a:rPr lang="en-US" dirty="0" smtClean="0"/>
              <a:t>High transparency.</a:t>
            </a:r>
          </a:p>
          <a:p>
            <a:r>
              <a:rPr lang="en-US" dirty="0" smtClean="0"/>
              <a:t>Prevent </a:t>
            </a:r>
            <a:r>
              <a:rPr lang="en-US" dirty="0" err="1" smtClean="0"/>
              <a:t>DDos</a:t>
            </a:r>
            <a:r>
              <a:rPr lang="en-US" dirty="0" smtClean="0"/>
              <a:t> attacks.</a:t>
            </a:r>
          </a:p>
          <a:p>
            <a:r>
              <a:rPr lang="en-US" dirty="0" smtClean="0"/>
              <a:t>Tamper-proofing can be restricted.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by using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 of storage.</a:t>
            </a:r>
          </a:p>
          <a:p>
            <a:r>
              <a:rPr lang="en-US" dirty="0" smtClean="0"/>
              <a:t>Scalability.</a:t>
            </a:r>
          </a:p>
          <a:p>
            <a:r>
              <a:rPr lang="en-US" dirty="0" smtClean="0"/>
              <a:t>Processing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583" y="5576798"/>
            <a:ext cx="106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Uddin, M. A., </a:t>
            </a:r>
            <a:r>
              <a:rPr lang="en-US" dirty="0" err="1" smtClean="0"/>
              <a:t>Stranieri</a:t>
            </a:r>
            <a:r>
              <a:rPr lang="en-US" dirty="0" smtClean="0"/>
              <a:t>, A., </a:t>
            </a:r>
            <a:r>
              <a:rPr lang="en-US" dirty="0" err="1" smtClean="0"/>
              <a:t>Gondal</a:t>
            </a:r>
            <a:r>
              <a:rPr lang="en-US" dirty="0" smtClean="0"/>
              <a:t>, I., &amp; </a:t>
            </a:r>
            <a:r>
              <a:rPr lang="en-US" dirty="0" err="1" smtClean="0"/>
              <a:t>Balasubramanian</a:t>
            </a:r>
            <a:r>
              <a:rPr lang="en-US" dirty="0" smtClean="0"/>
              <a:t>, V. (2021). A survey on the adoption of </a:t>
            </a:r>
            <a:r>
              <a:rPr lang="en-US" dirty="0" err="1" smtClean="0"/>
              <a:t>blockchain</a:t>
            </a:r>
            <a:r>
              <a:rPr lang="en-US" dirty="0" smtClean="0"/>
              <a:t> in </a:t>
            </a:r>
            <a:r>
              <a:rPr lang="en-US" dirty="0" err="1" smtClean="0"/>
              <a:t>IoT</a:t>
            </a:r>
            <a:r>
              <a:rPr lang="en-US" dirty="0" smtClean="0"/>
              <a:t>: challenges and solutions. </a:t>
            </a:r>
            <a:r>
              <a:rPr lang="en-US" i="1" dirty="0" err="1" smtClean="0"/>
              <a:t>Blockchain</a:t>
            </a:r>
            <a:r>
              <a:rPr lang="en-US" i="1" dirty="0" smtClean="0"/>
              <a:t>: Research and Applications, 2</a:t>
            </a:r>
            <a:r>
              <a:rPr lang="en-US" dirty="0" smtClean="0"/>
              <a:t>(2), 100006. </a:t>
            </a:r>
            <a:r>
              <a:rPr lang="en-US" dirty="0" err="1" smtClean="0"/>
              <a:t>doi:https</a:t>
            </a:r>
            <a:r>
              <a:rPr lang="en-US" dirty="0" smtClean="0"/>
              <a:t>://doi.org/10.1016/j.bcra.2021.100006</a:t>
            </a:r>
          </a:p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Homomorphic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Allows the operations on the encrypted text without disclosing the original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Very efficient to be used for privacy-preserving computing.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Integration of FL and HE.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47657"/>
            <a:ext cx="1070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Sav</a:t>
            </a:r>
            <a:r>
              <a:rPr lang="en-US" dirty="0" smtClean="0"/>
              <a:t>, S., </a:t>
            </a:r>
            <a:r>
              <a:rPr lang="en-US" dirty="0" err="1" smtClean="0"/>
              <a:t>Pyrgelis</a:t>
            </a:r>
            <a:r>
              <a:rPr lang="en-US" dirty="0" smtClean="0"/>
              <a:t>, A., </a:t>
            </a:r>
            <a:r>
              <a:rPr lang="en-US" dirty="0" err="1" smtClean="0"/>
              <a:t>Troncoso-Pastoriza</a:t>
            </a:r>
            <a:r>
              <a:rPr lang="en-US" dirty="0" smtClean="0"/>
              <a:t>, J. R., </a:t>
            </a:r>
            <a:r>
              <a:rPr lang="en-US" dirty="0" err="1" smtClean="0"/>
              <a:t>Froelicher</a:t>
            </a:r>
            <a:r>
              <a:rPr lang="en-US" dirty="0" smtClean="0"/>
              <a:t>, D., </a:t>
            </a:r>
            <a:r>
              <a:rPr lang="en-US" dirty="0" err="1" smtClean="0"/>
              <a:t>Bossuat</a:t>
            </a:r>
            <a:r>
              <a:rPr lang="en-US" dirty="0" smtClean="0"/>
              <a:t>, J.-P., Sousa, J. S., &amp; </a:t>
            </a:r>
            <a:r>
              <a:rPr lang="en-US" dirty="0" err="1" smtClean="0"/>
              <a:t>Hubaux</a:t>
            </a:r>
            <a:r>
              <a:rPr lang="en-US" dirty="0" smtClean="0"/>
              <a:t>, J.-P. (2020). POSEIDON: Privacy-preserving federated neural network learning. </a:t>
            </a:r>
            <a:r>
              <a:rPr lang="en-US" i="1" dirty="0" err="1" smtClean="0"/>
              <a:t>arXiv</a:t>
            </a:r>
            <a:r>
              <a:rPr lang="en-US" i="1" dirty="0" smtClean="0"/>
              <a:t> preprint arXiv:.00349</a:t>
            </a:r>
            <a:r>
              <a:rPr lang="en-US" dirty="0" smtClean="0"/>
              <a:t>. </a:t>
            </a:r>
          </a:p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HE</a:t>
            </a:r>
            <a:endParaRPr lang="en-US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925" y="2730078"/>
            <a:ext cx="1055444" cy="969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3851" y="5657671"/>
            <a:ext cx="10215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Shrestha, R., &amp; Kim, S. (2019). Chapter Ten - Integration of </a:t>
            </a:r>
            <a:r>
              <a:rPr lang="en-US" dirty="0" err="1" smtClean="0"/>
              <a:t>IoT</a:t>
            </a:r>
            <a:r>
              <a:rPr lang="en-US" dirty="0" smtClean="0"/>
              <a:t> with </a:t>
            </a:r>
            <a:r>
              <a:rPr lang="en-US" dirty="0" err="1" smtClean="0"/>
              <a:t>blockchain</a:t>
            </a:r>
            <a:r>
              <a:rPr lang="en-US" dirty="0" smtClean="0"/>
              <a:t> and homomorphic encryption: Challenging issues and opportunities. In S. Kim, G. C. </a:t>
            </a:r>
            <a:r>
              <a:rPr lang="en-US" dirty="0" err="1" smtClean="0"/>
              <a:t>Deka</a:t>
            </a:r>
            <a:r>
              <a:rPr lang="en-US" dirty="0" smtClean="0"/>
              <a:t>, &amp; P. Zhang (Eds.), </a:t>
            </a:r>
            <a:r>
              <a:rPr lang="en-US" i="1" dirty="0" smtClean="0"/>
              <a:t>Advances in Computers</a:t>
            </a:r>
            <a:r>
              <a:rPr lang="nl-NL" dirty="0" smtClean="0"/>
              <a:t> (Vol. 115, pp. 293-331): Elsevier.</a:t>
            </a:r>
          </a:p>
          <a:p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241074" y="4766884"/>
            <a:ext cx="370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5 Working of HE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01" y="2262553"/>
            <a:ext cx="957797" cy="1798154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2890421" y="2797488"/>
            <a:ext cx="4399080" cy="89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6749" y="2496733"/>
            <a:ext cx="209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2: </a:t>
            </a:r>
            <a:r>
              <a:rPr lang="en-US" sz="1200" b="1" dirty="0" err="1" smtClean="0"/>
              <a:t>Enc</a:t>
            </a:r>
            <a:r>
              <a:rPr lang="en-US" sz="1200" b="1" dirty="0" smtClean="0"/>
              <a:t> (m) shared with server</a:t>
            </a:r>
            <a:endParaRPr lang="en-US" sz="1200" b="1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2902150" y="3140367"/>
            <a:ext cx="4399080" cy="20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89535" y="2016074"/>
            <a:ext cx="161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 User encrypt message.</a:t>
            </a:r>
          </a:p>
          <a:p>
            <a:r>
              <a:rPr lang="en-US" sz="1200" b="1" dirty="0" smtClean="0"/>
              <a:t> </a:t>
            </a:r>
            <a:r>
              <a:rPr lang="en-US" sz="1200" b="1" dirty="0" err="1" smtClean="0"/>
              <a:t>Enc</a:t>
            </a:r>
            <a:r>
              <a:rPr lang="en-US" sz="1200" b="1" dirty="0" smtClean="0"/>
              <a:t> (m).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43328" y="2928917"/>
            <a:ext cx="242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3: User requests, f(). 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641771" y="1985554"/>
            <a:ext cx="2704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4: Evaluation of f() </a:t>
            </a:r>
            <a:r>
              <a:rPr lang="en-US" sz="1200" b="1" dirty="0" err="1" smtClean="0"/>
              <a:t>homomorphically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85819" y="3480035"/>
            <a:ext cx="4402148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60629" y="3258681"/>
            <a:ext cx="266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5: Server response.  </a:t>
            </a:r>
            <a:r>
              <a:rPr lang="en-US" sz="1200" b="1" dirty="0" err="1" smtClean="0"/>
              <a:t>Enc</a:t>
            </a:r>
            <a:r>
              <a:rPr lang="en-US" sz="1200" b="1" dirty="0" smtClean="0"/>
              <a:t> (f(m))</a:t>
            </a:r>
            <a:endParaRPr lang="en-US" sz="1200" b="1" dirty="0"/>
          </a:p>
        </p:txBody>
      </p:sp>
      <p:sp>
        <p:nvSpPr>
          <p:cNvPr id="1024" name="TextBox 1023"/>
          <p:cNvSpPr txBox="1"/>
          <p:nvPr/>
        </p:nvSpPr>
        <p:spPr>
          <a:xfrm>
            <a:off x="1089535" y="3763917"/>
            <a:ext cx="175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6: User compute.</a:t>
            </a:r>
          </a:p>
          <a:p>
            <a:r>
              <a:rPr lang="en-US" sz="1200" b="1" dirty="0" smtClean="0"/>
              <a:t>Dec (</a:t>
            </a:r>
            <a:r>
              <a:rPr lang="en-US" sz="1200" b="1" dirty="0" err="1" smtClean="0"/>
              <a:t>Enc</a:t>
            </a:r>
            <a:r>
              <a:rPr lang="en-US" sz="1200" b="1" dirty="0" smtClean="0"/>
              <a:t> (f(m))).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33" grpId="0"/>
      <p:bldP spid="36" grpId="0"/>
      <p:bldP spid="37" grpId="0"/>
      <p:bldP spid="59" grpId="0"/>
      <p:bldP spid="10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 attacks</a:t>
            </a:r>
          </a:p>
          <a:p>
            <a:r>
              <a:rPr lang="en-US" dirty="0" smtClean="0"/>
              <a:t>Computational power.</a:t>
            </a:r>
          </a:p>
          <a:p>
            <a:r>
              <a:rPr lang="en-US" dirty="0" smtClean="0"/>
              <a:t>Computational time.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091" y="5486400"/>
            <a:ext cx="965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Abreu, Z., &amp; Pereira, L. (2022). Privacy protection in smart meters using homomorphic encryption: An overview.</a:t>
            </a:r>
            <a:r>
              <a:rPr lang="en-US" i="1" dirty="0" smtClean="0"/>
              <a:t> Wiley Interdisciplinary Reviews: Data Mining Knowledge Discovery, 12</a:t>
            </a:r>
            <a:r>
              <a:rPr lang="en-US" dirty="0" smtClean="0"/>
              <a:t>(4), e1469. </a:t>
            </a:r>
          </a:p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group of parties the ability to jointly compute secure functions over their private inputs while imposing a certain security guarantee during the computation.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2411" y="3448594"/>
            <a:ext cx="1998618" cy="666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2411" y="4168786"/>
            <a:ext cx="1998618" cy="666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32411" y="4888978"/>
            <a:ext cx="1998618" cy="666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56414" y="4168786"/>
            <a:ext cx="2286000" cy="720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Calculator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39645" y="3961810"/>
            <a:ext cx="1685109" cy="10801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Obtained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3331029" y="3781697"/>
            <a:ext cx="1725385" cy="74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3331029" y="4501889"/>
            <a:ext cx="1725385" cy="2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3331029" y="4528882"/>
            <a:ext cx="1725385" cy="69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2"/>
          </p:cNvCxnSpPr>
          <p:nvPr/>
        </p:nvCxnSpPr>
        <p:spPr>
          <a:xfrm flipV="1">
            <a:off x="7342414" y="4501889"/>
            <a:ext cx="1797231" cy="2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6035040"/>
            <a:ext cx="1094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Resende</a:t>
            </a:r>
            <a:r>
              <a:rPr lang="en-US" dirty="0" smtClean="0"/>
              <a:t>, A., </a:t>
            </a:r>
            <a:r>
              <a:rPr lang="en-US" dirty="0" err="1" smtClean="0"/>
              <a:t>Railsback</a:t>
            </a:r>
            <a:r>
              <a:rPr lang="en-US" dirty="0" smtClean="0"/>
              <a:t>, D., </a:t>
            </a:r>
            <a:r>
              <a:rPr lang="en-US" dirty="0" err="1" smtClean="0"/>
              <a:t>Dowsley</a:t>
            </a:r>
            <a:r>
              <a:rPr lang="en-US" dirty="0" smtClean="0"/>
              <a:t>, R., </a:t>
            </a:r>
            <a:r>
              <a:rPr lang="en-US" dirty="0" err="1" smtClean="0"/>
              <a:t>Nascimento</a:t>
            </a:r>
            <a:r>
              <a:rPr lang="en-US" dirty="0" smtClean="0"/>
              <a:t>, A. C., &amp; </a:t>
            </a:r>
            <a:r>
              <a:rPr lang="en-US" dirty="0" err="1" smtClean="0"/>
              <a:t>Aranha</a:t>
            </a:r>
            <a:r>
              <a:rPr lang="en-US" dirty="0" smtClean="0"/>
              <a:t>, D. F. (2022). Fast privacy-preserving text classification based on secure multiparty computation. </a:t>
            </a:r>
            <a:r>
              <a:rPr lang="en-US" i="1" dirty="0" smtClean="0"/>
              <a:t>IEEE Transactions on Information Forensics Security, 17</a:t>
            </a:r>
            <a:r>
              <a:rPr lang="en-US" dirty="0" smtClean="0"/>
              <a:t>, 428-442. </a:t>
            </a:r>
          </a:p>
          <a:p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77097" y="5512719"/>
            <a:ext cx="40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 MPC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questions, there is no learning – “W. Edwards Deming”.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being a wonderful audience.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62" y="1258564"/>
            <a:ext cx="8561747" cy="974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6G Networks and Modern Security Challenges and Solutions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2603741"/>
            <a:ext cx="8561746" cy="977621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6G?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 for privacy in 6G.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Threats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Solutions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8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6G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applications of 5G are still under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People are working on the full usage of 5G technology.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Limitations are uncovered due to data-centric procedures.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Internet of Things and Internet of Everything.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AI-based edge intelligence.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security in 6G matters?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99722"/>
              </p:ext>
            </p:extLst>
          </p:nvPr>
        </p:nvGraphicFramePr>
        <p:xfrm>
          <a:off x="838200" y="10279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7253" y="5321873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1 Evolution of 6G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556" y="5996226"/>
            <a:ext cx="10639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Mohsan</a:t>
            </a:r>
            <a:r>
              <a:rPr lang="en-US" sz="1600" dirty="0" smtClean="0"/>
              <a:t>, S. A. H., </a:t>
            </a:r>
            <a:r>
              <a:rPr lang="en-US" sz="1600" dirty="0" err="1" smtClean="0"/>
              <a:t>Mazinani</a:t>
            </a:r>
            <a:r>
              <a:rPr lang="en-US" sz="1600" dirty="0" smtClean="0"/>
              <a:t>, A., Malik, W., </a:t>
            </a:r>
            <a:r>
              <a:rPr lang="en-US" sz="1600" dirty="0" err="1" smtClean="0"/>
              <a:t>Younas</a:t>
            </a:r>
            <a:r>
              <a:rPr lang="en-US" sz="1600" dirty="0" smtClean="0"/>
              <a:t>, I., </a:t>
            </a:r>
            <a:r>
              <a:rPr lang="en-US" sz="1600" dirty="0" err="1" smtClean="0"/>
              <a:t>Qasem</a:t>
            </a:r>
            <a:r>
              <a:rPr lang="en-US" sz="1600" dirty="0" smtClean="0"/>
              <a:t>, N., </a:t>
            </a:r>
            <a:r>
              <a:rPr lang="en-US" sz="1600" dirty="0" err="1" smtClean="0"/>
              <a:t>Amjad</a:t>
            </a:r>
            <a:r>
              <a:rPr lang="en-US" sz="1600" dirty="0" smtClean="0"/>
              <a:t>, H., &amp; Mahmood, A. (2020). 6G: Envisioning the Key Technologies, Applications and Challenges.</a:t>
            </a:r>
            <a:r>
              <a:rPr lang="en-US" sz="1600" i="1" dirty="0" smtClean="0"/>
              <a:t> International Journal of Advanced Computer Science Applications, 11</a:t>
            </a:r>
            <a:r>
              <a:rPr lang="en-US" sz="1600" dirty="0" smtClean="0"/>
              <a:t>. 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23" y="365125"/>
            <a:ext cx="9875520" cy="735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52" y="1101000"/>
            <a:ext cx="9676166" cy="443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2995" y="6082937"/>
            <a:ext cx="9699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Siriwardhana</a:t>
            </a:r>
            <a:r>
              <a:rPr lang="en-US" sz="1600" dirty="0" smtClean="0"/>
              <a:t>, Y., </a:t>
            </a:r>
            <a:r>
              <a:rPr lang="en-US" sz="1600" dirty="0" err="1" smtClean="0"/>
              <a:t>Porambage</a:t>
            </a:r>
            <a:r>
              <a:rPr lang="en-US" sz="1600" dirty="0" smtClean="0"/>
              <a:t>, P., </a:t>
            </a:r>
            <a:r>
              <a:rPr lang="en-US" sz="1600" dirty="0" err="1" smtClean="0"/>
              <a:t>Liyanage</a:t>
            </a:r>
            <a:r>
              <a:rPr lang="en-US" sz="1600" dirty="0" smtClean="0"/>
              <a:t>, M., &amp; </a:t>
            </a:r>
            <a:r>
              <a:rPr lang="en-US" sz="1600" dirty="0" err="1" smtClean="0"/>
              <a:t>Ylianttila</a:t>
            </a:r>
            <a:r>
              <a:rPr lang="en-US" sz="1600" dirty="0" smtClean="0"/>
              <a:t>, M. (2021). </a:t>
            </a:r>
            <a:r>
              <a:rPr lang="en-US" sz="1600" i="1" dirty="0" smtClean="0"/>
              <a:t>AI and 6G security: Opportunities and challenges.</a:t>
            </a:r>
            <a:r>
              <a:rPr lang="en-US" sz="1600" dirty="0" smtClean="0"/>
              <a:t> Paper presented at the 2021 Joint European Conference on Networks and Communications &amp; 6G Summit (</a:t>
            </a:r>
            <a:r>
              <a:rPr lang="en-US" sz="1600" dirty="0" err="1" smtClean="0"/>
              <a:t>EuCNC</a:t>
            </a:r>
            <a:r>
              <a:rPr lang="en-US" sz="1600" dirty="0" smtClean="0"/>
              <a:t>/6G Summit).</a:t>
            </a:r>
          </a:p>
          <a:p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82750" y="5525590"/>
            <a:ext cx="39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2 Security Challenges in 6G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Solutions for privacy in 6G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Federated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Block-chain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Homomorphic Encryption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Multi-Party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end nodes can train the local models based on the collected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After the training process, the local models are shared with the base station.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actual data is not transferred via a network.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708469"/>
            <a:ext cx="982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Yang, Z., Chen, M., Wong, K.-K., Poor, H. V., &amp; Cui, S. (2021). Federated learning for 6G: Applications, challenges, and opportunities. </a:t>
            </a:r>
            <a:r>
              <a:rPr lang="en-US" i="1" dirty="0" smtClean="0"/>
              <a:t>Engineering</a:t>
            </a:r>
            <a:r>
              <a:rPr lang="en-US" dirty="0" smtClean="0"/>
              <a:t>. </a:t>
            </a:r>
          </a:p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200" y="6048103"/>
            <a:ext cx="1030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Fu, A., Zhang, X., </a:t>
            </a:r>
            <a:r>
              <a:rPr lang="en-US" dirty="0" err="1" smtClean="0"/>
              <a:t>Xiong</a:t>
            </a:r>
            <a:r>
              <a:rPr lang="en-US" dirty="0" smtClean="0"/>
              <a:t>, N., Gao, Y., Wang, H., &amp; Zhang, J. (2020). VFL: a verifiable federated learning with privacy-preserving for big data in industrial </a:t>
            </a:r>
            <a:r>
              <a:rPr lang="en-US" dirty="0" err="1" smtClean="0"/>
              <a:t>IoT</a:t>
            </a:r>
            <a:r>
              <a:rPr lang="en-US" dirty="0" smtClean="0"/>
              <a:t>. </a:t>
            </a:r>
            <a:r>
              <a:rPr lang="en-US" i="1" dirty="0" smtClean="0"/>
              <a:t>IEEE Transactions on Industrial Informatics</a:t>
            </a:r>
            <a:r>
              <a:rPr lang="en-US" dirty="0" smtClean="0"/>
              <a:t>. </a:t>
            </a:r>
          </a:p>
          <a:p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90110" y="5706930"/>
            <a:ext cx="38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3 Federated Learning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26" y="1663735"/>
            <a:ext cx="1615366" cy="10296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06" y="4651607"/>
            <a:ext cx="1467008" cy="935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67" y="1542099"/>
            <a:ext cx="1731630" cy="11037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940" y="2032222"/>
            <a:ext cx="512750" cy="9338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535" y="2499146"/>
            <a:ext cx="989495" cy="776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692" y="3406552"/>
            <a:ext cx="1024682" cy="804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170" y="2511083"/>
            <a:ext cx="1058510" cy="831135"/>
          </a:xfrm>
          <a:prstGeom prst="rect">
            <a:avLst/>
          </a:prstGeom>
        </p:spPr>
      </p:pic>
      <p:cxnSp>
        <p:nvCxnSpPr>
          <p:cNvPr id="23" name="Curved Connector 22"/>
          <p:cNvCxnSpPr>
            <a:stCxn id="15" idx="2"/>
            <a:endCxn id="19" idx="1"/>
          </p:cNvCxnSpPr>
          <p:nvPr/>
        </p:nvCxnSpPr>
        <p:spPr>
          <a:xfrm rot="16200000" flipH="1">
            <a:off x="3404004" y="2217087"/>
            <a:ext cx="194236" cy="1146826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9" idx="3"/>
            <a:endCxn id="18" idx="1"/>
          </p:cNvCxnSpPr>
          <p:nvPr/>
        </p:nvCxnSpPr>
        <p:spPr>
          <a:xfrm flipV="1">
            <a:off x="5064030" y="2499146"/>
            <a:ext cx="1041910" cy="388472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7" idx="2"/>
            <a:endCxn id="21" idx="3"/>
          </p:cNvCxnSpPr>
          <p:nvPr/>
        </p:nvCxnSpPr>
        <p:spPr>
          <a:xfrm rot="5400000">
            <a:off x="9431682" y="1822851"/>
            <a:ext cx="280798" cy="1926802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1"/>
            <a:endCxn id="18" idx="3"/>
          </p:cNvCxnSpPr>
          <p:nvPr/>
        </p:nvCxnSpPr>
        <p:spPr>
          <a:xfrm rot="10800000">
            <a:off x="6618690" y="2499147"/>
            <a:ext cx="931480" cy="427505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20" idx="2"/>
          </p:cNvCxnSpPr>
          <p:nvPr/>
        </p:nvCxnSpPr>
        <p:spPr>
          <a:xfrm rot="16200000" flipV="1">
            <a:off x="6106931" y="4412227"/>
            <a:ext cx="440482" cy="38277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0" idx="0"/>
            <a:endCxn id="18" idx="2"/>
          </p:cNvCxnSpPr>
          <p:nvPr/>
        </p:nvCxnSpPr>
        <p:spPr>
          <a:xfrm rot="5400000" flipH="1" flipV="1">
            <a:off x="6114933" y="3159170"/>
            <a:ext cx="440482" cy="54282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Communication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Privacy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Real-time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5335</TotalTime>
  <Words>955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HG明朝B</vt:lpstr>
      <vt:lpstr>Rockwell</vt:lpstr>
      <vt:lpstr>Rockwell Condensed</vt:lpstr>
      <vt:lpstr>Tahoma</vt:lpstr>
      <vt:lpstr>Times New Roman</vt:lpstr>
      <vt:lpstr>Wingdings</vt:lpstr>
      <vt:lpstr>Wood Type</vt:lpstr>
      <vt:lpstr>Vandeane Smith 凡丁 (M202261029) Sangeen Khan 可汗 (M202261028) Group 2</vt:lpstr>
      <vt:lpstr>6G Networks and Modern Security Challenges and Solutions</vt:lpstr>
      <vt:lpstr>Need for 6G</vt:lpstr>
      <vt:lpstr>Why security in 6G matters?</vt:lpstr>
      <vt:lpstr>Security Threats</vt:lpstr>
      <vt:lpstr>Modern Solutions for privacy in 6G</vt:lpstr>
      <vt:lpstr>Federated Learning</vt:lpstr>
      <vt:lpstr>Federated Learning</vt:lpstr>
      <vt:lpstr>Challenges in FL</vt:lpstr>
      <vt:lpstr>Blockchain</vt:lpstr>
      <vt:lpstr>Advantages</vt:lpstr>
      <vt:lpstr>Concerns by using BC</vt:lpstr>
      <vt:lpstr>Homomorphic Encryption</vt:lpstr>
      <vt:lpstr>Working of HE</vt:lpstr>
      <vt:lpstr>Issues with HE</vt:lpstr>
      <vt:lpstr>Multi-Party Computation</vt:lpstr>
      <vt:lpstr>Any Questions ?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 Networks and Modern Security Challenges and Solutions</dc:title>
  <dc:creator>Sangeen khan</dc:creator>
  <cp:lastModifiedBy>Sangeen khan</cp:lastModifiedBy>
  <cp:revision>197</cp:revision>
  <dcterms:created xsi:type="dcterms:W3CDTF">2022-09-29T06:47:44Z</dcterms:created>
  <dcterms:modified xsi:type="dcterms:W3CDTF">2022-11-04T01:30:33Z</dcterms:modified>
</cp:coreProperties>
</file>