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heme/theme2.xml" ContentType="application/vnd.openxmlformats-officedocument.them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425" r:id="rId3"/>
    <p:sldId id="402" r:id="rId4"/>
    <p:sldId id="408" r:id="rId5"/>
    <p:sldId id="409" r:id="rId6"/>
    <p:sldId id="410" r:id="rId7"/>
    <p:sldId id="411" r:id="rId8"/>
    <p:sldId id="412" r:id="rId9"/>
    <p:sldId id="413" r:id="rId10"/>
    <p:sldId id="414" r:id="rId11"/>
    <p:sldId id="415" r:id="rId12"/>
    <p:sldId id="416" r:id="rId13"/>
    <p:sldId id="417" r:id="rId14"/>
    <p:sldId id="419" r:id="rId15"/>
    <p:sldId id="420" r:id="rId16"/>
    <p:sldId id="421" r:id="rId17"/>
    <p:sldId id="422" r:id="rId18"/>
    <p:sldId id="423" r:id="rId19"/>
    <p:sldId id="424" r:id="rId20"/>
    <p:sldId id="365" r:id="rId21"/>
    <p:sldId id="364" r:id="rId22"/>
    <p:sldId id="366" r:id="rId23"/>
    <p:sldId id="367" r:id="rId24"/>
    <p:sldId id="371" r:id="rId25"/>
    <p:sldId id="26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B93D7-6C7F-4CEC-8174-13A9B930730F}" type="datetimeFigureOut">
              <a:rPr lang="zh-CN" altLang="en-US" smtClean="0"/>
              <a:t>2022/4/11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F503E-13C2-45F6-BD5F-3FF35DD273B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image" Target="../media/image4.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image" Target="../media/image3.png"/><Relationship Id="rId2" Type="http://schemas.openxmlformats.org/officeDocument/2006/relationships/tags" Target="../tags/tag8.xm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image" Target="../media/image1.jpeg"/><Relationship Id="rId10" Type="http://schemas.openxmlformats.org/officeDocument/2006/relationships/tags" Target="../tags/tag16.xml"/><Relationship Id="rId19" Type="http://schemas.openxmlformats.org/officeDocument/2006/relationships/image" Target="../media/image5.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6.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14.png"/><Relationship Id="rId5" Type="http://schemas.openxmlformats.org/officeDocument/2006/relationships/tags" Target="../tags/tag94.xml"/><Relationship Id="rId10" Type="http://schemas.openxmlformats.org/officeDocument/2006/relationships/image" Target="../media/image13.jpeg"/><Relationship Id="rId4" Type="http://schemas.openxmlformats.org/officeDocument/2006/relationships/tags" Target="../tags/tag93.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image" Target="../media/image6.png"/><Relationship Id="rId3" Type="http://schemas.openxmlformats.org/officeDocument/2006/relationships/tags" Target="../tags/tag100.xml"/><Relationship Id="rId21" Type="http://schemas.openxmlformats.org/officeDocument/2006/relationships/image" Target="../media/image3.png"/><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image" Target="../media/image5.png"/><Relationship Id="rId2" Type="http://schemas.openxmlformats.org/officeDocument/2006/relationships/tags" Target="../tags/tag99.xml"/><Relationship Id="rId16" Type="http://schemas.openxmlformats.org/officeDocument/2006/relationships/image" Target="../media/image1.jpeg"/><Relationship Id="rId20" Type="http://schemas.openxmlformats.org/officeDocument/2006/relationships/image" Target="../media/image2.png"/><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slideMaster" Target="../slideMasters/slideMaster1.xml"/><Relationship Id="rId10" Type="http://schemas.openxmlformats.org/officeDocument/2006/relationships/tags" Target="../tags/tag107.xml"/><Relationship Id="rId19" Type="http://schemas.openxmlformats.org/officeDocument/2006/relationships/image" Target="../media/image7.png"/><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 Id="rId22"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image" Target="../media/image16.png"/><Relationship Id="rId5" Type="http://schemas.openxmlformats.org/officeDocument/2006/relationships/tags" Target="../tags/tag116.xml"/><Relationship Id="rId10" Type="http://schemas.openxmlformats.org/officeDocument/2006/relationships/image" Target="../media/image15.png"/><Relationship Id="rId4" Type="http://schemas.openxmlformats.org/officeDocument/2006/relationships/tags" Target="../tags/tag115.xml"/><Relationship Id="rId9"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image" Target="../media/image6.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image" Target="../media/image14.png"/><Relationship Id="rId5" Type="http://schemas.openxmlformats.org/officeDocument/2006/relationships/tags" Target="../tags/tag123.xml"/><Relationship Id="rId10" Type="http://schemas.openxmlformats.org/officeDocument/2006/relationships/image" Target="../media/image13.jpeg"/><Relationship Id="rId4" Type="http://schemas.openxmlformats.org/officeDocument/2006/relationships/tags" Target="../tags/tag122.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image" Target="../media/image17.png"/><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image" Target="../media/image1.jpe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slideMaster" Target="../slideMasters/slideMaster1.xml"/><Relationship Id="rId5" Type="http://schemas.openxmlformats.org/officeDocument/2006/relationships/tags" Target="../tags/tag131.xml"/><Relationship Id="rId10" Type="http://schemas.openxmlformats.org/officeDocument/2006/relationships/tags" Target="../tags/tag136.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image" Target="../media/image17.png"/><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image" Target="../media/image1.jpe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slideMaster" Target="../slideMasters/slideMaster1.xml"/><Relationship Id="rId5" Type="http://schemas.openxmlformats.org/officeDocument/2006/relationships/tags" Target="../tags/tag141.xml"/><Relationship Id="rId10" Type="http://schemas.openxmlformats.org/officeDocument/2006/relationships/tags" Target="../tags/tag146.xml"/><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image" Target="../media/image18.png"/><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image" Target="../media/image1.jpeg"/><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Master" Target="../slideMasters/slideMaster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image" Target="../media/image19.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64.xml"/><Relationship Id="rId13" Type="http://schemas.openxmlformats.org/officeDocument/2006/relationships/slideMaster" Target="../slideMasters/slideMaster1.xml"/><Relationship Id="rId3" Type="http://schemas.openxmlformats.org/officeDocument/2006/relationships/tags" Target="../tags/tag159.xml"/><Relationship Id="rId7" Type="http://schemas.openxmlformats.org/officeDocument/2006/relationships/tags" Target="../tags/tag163.xml"/><Relationship Id="rId12" Type="http://schemas.openxmlformats.org/officeDocument/2006/relationships/tags" Target="../tags/tag168.xml"/><Relationship Id="rId2" Type="http://schemas.openxmlformats.org/officeDocument/2006/relationships/tags" Target="../tags/tag158.xml"/><Relationship Id="rId16" Type="http://schemas.openxmlformats.org/officeDocument/2006/relationships/image" Target="../media/image21.png"/><Relationship Id="rId1" Type="http://schemas.openxmlformats.org/officeDocument/2006/relationships/tags" Target="../tags/tag157.xml"/><Relationship Id="rId6" Type="http://schemas.openxmlformats.org/officeDocument/2006/relationships/tags" Target="../tags/tag162.xml"/><Relationship Id="rId11" Type="http://schemas.openxmlformats.org/officeDocument/2006/relationships/tags" Target="../tags/tag167.xml"/><Relationship Id="rId5" Type="http://schemas.openxmlformats.org/officeDocument/2006/relationships/tags" Target="../tags/tag161.xml"/><Relationship Id="rId15" Type="http://schemas.openxmlformats.org/officeDocument/2006/relationships/image" Target="../media/image20.png"/><Relationship Id="rId10" Type="http://schemas.openxmlformats.org/officeDocument/2006/relationships/tags" Target="../tags/tag166.xml"/><Relationship Id="rId4" Type="http://schemas.openxmlformats.org/officeDocument/2006/relationships/tags" Target="../tags/tag160.xml"/><Relationship Id="rId9" Type="http://schemas.openxmlformats.org/officeDocument/2006/relationships/tags" Target="../tags/tag165.xml"/><Relationship Id="rId14" Type="http://schemas.openxmlformats.org/officeDocument/2006/relationships/image" Target="../media/image1.jpe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76.xml"/><Relationship Id="rId3" Type="http://schemas.openxmlformats.org/officeDocument/2006/relationships/tags" Target="../tags/tag171.xml"/><Relationship Id="rId7" Type="http://schemas.openxmlformats.org/officeDocument/2006/relationships/tags" Target="../tags/tag175.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image" Target="../media/image4.emf"/><Relationship Id="rId5" Type="http://schemas.openxmlformats.org/officeDocument/2006/relationships/tags" Target="../tags/tag173.xml"/><Relationship Id="rId10" Type="http://schemas.openxmlformats.org/officeDocument/2006/relationships/image" Target="../media/image2.png"/><Relationship Id="rId4" Type="http://schemas.openxmlformats.org/officeDocument/2006/relationships/tags" Target="../tags/tag172.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8.png"/><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7.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1.jpeg"/><Relationship Id="rId5" Type="http://schemas.openxmlformats.org/officeDocument/2006/relationships/tags" Target="../tags/tag24.xml"/><Relationship Id="rId10" Type="http://schemas.openxmlformats.org/officeDocument/2006/relationships/slideMaster" Target="../slideMasters/slideMaster1.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slideMaster" Target="../slideMasters/slideMaster1.xml"/><Relationship Id="rId18" Type="http://schemas.openxmlformats.org/officeDocument/2006/relationships/image" Target="../media/image11.jpe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image" Target="../media/image4.emf"/><Relationship Id="rId2" Type="http://schemas.openxmlformats.org/officeDocument/2006/relationships/tags" Target="../tags/tag30.xml"/><Relationship Id="rId16" Type="http://schemas.openxmlformats.org/officeDocument/2006/relationships/image" Target="../media/image10.png"/><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image" Target="../media/image9.png"/><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4.emf"/><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8.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1.jpeg"/><Relationship Id="rId5" Type="http://schemas.openxmlformats.org/officeDocument/2006/relationships/tags" Target="../tags/tag45.xml"/><Relationship Id="rId10" Type="http://schemas.openxmlformats.org/officeDocument/2006/relationships/slideMaster" Target="../slideMasters/slideMaster1.xml"/><Relationship Id="rId4" Type="http://schemas.openxmlformats.org/officeDocument/2006/relationships/tags" Target="../tags/tag44.xml"/><Relationship Id="rId9" Type="http://schemas.openxmlformats.org/officeDocument/2006/relationships/tags" Target="../tags/tag49.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slideMaster" Target="../slideMasters/slideMaster1.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image" Target="../media/image4.emf"/><Relationship Id="rId2" Type="http://schemas.openxmlformats.org/officeDocument/2006/relationships/tags" Target="../tags/tag51.xml"/><Relationship Id="rId16" Type="http://schemas.openxmlformats.org/officeDocument/2006/relationships/image" Target="../media/image8.png"/><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image" Target="../media/image7.png"/><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image" Target="../media/image4.emf"/><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image" Target="../media/image8.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image" Target="../media/image7.png"/><Relationship Id="rId5" Type="http://schemas.openxmlformats.org/officeDocument/2006/relationships/tags" Target="../tags/tag66.xml"/><Relationship Id="rId10" Type="http://schemas.openxmlformats.org/officeDocument/2006/relationships/image" Target="../media/image1.jpeg"/><Relationship Id="rId4" Type="http://schemas.openxmlformats.org/officeDocument/2006/relationships/tags" Target="../tags/tag65.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12.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media/image7.png"/><Relationship Id="rId5" Type="http://schemas.openxmlformats.org/officeDocument/2006/relationships/tags" Target="../tags/tag77.xml"/><Relationship Id="rId10" Type="http://schemas.openxmlformats.org/officeDocument/2006/relationships/image" Target="../media/image1.jpeg"/><Relationship Id="rId4" Type="http://schemas.openxmlformats.org/officeDocument/2006/relationships/tags" Target="../tags/tag76.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image" Target="../media/image6.png"/><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14.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image" Target="../media/image13.jpeg"/><Relationship Id="rId5" Type="http://schemas.openxmlformats.org/officeDocument/2006/relationships/tags" Target="../tags/tag85.xml"/><Relationship Id="rId10" Type="http://schemas.openxmlformats.org/officeDocument/2006/relationships/slideMaster" Target="../slideMasters/slideMaster1.xml"/><Relationship Id="rId4" Type="http://schemas.openxmlformats.org/officeDocument/2006/relationships/tags" Target="../tags/tag84.xml"/><Relationship Id="rId9" Type="http://schemas.openxmlformats.org/officeDocument/2006/relationships/tags" Target="../tags/tag8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4" name="图片 13"/>
          <p:cNvPicPr>
            <a:picLocks noChangeAspect="1"/>
          </p:cNvPicPr>
          <p:nvPr>
            <p:custDataLst>
              <p:tags r:id="rId1"/>
            </p:custDataLst>
          </p:nvPr>
        </p:nvPicPr>
        <p:blipFill>
          <a:blip r:embed="rId15"/>
          <a:stretch>
            <a:fillRect/>
          </a:stretch>
        </p:blipFill>
        <p:spPr>
          <a:xfrm>
            <a:off x="0" y="0"/>
            <a:ext cx="12192000" cy="6864096"/>
          </a:xfrm>
          <a:prstGeom prst="rect">
            <a:avLst/>
          </a:prstGeom>
        </p:spPr>
      </p:pic>
      <p:sp>
        <p:nvSpPr>
          <p:cNvPr id="15" name="矩形 14"/>
          <p:cNvSpPr/>
          <p:nvPr>
            <p:custDataLst>
              <p:tags r:id="rId2"/>
            </p:custDataLst>
          </p:nvPr>
        </p:nvSpPr>
        <p:spPr>
          <a:xfrm>
            <a:off x="3496282" y="2038291"/>
            <a:ext cx="5302030" cy="2781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custDataLst>
              <p:tags r:id="rId3"/>
            </p:custDataLst>
          </p:nvPr>
        </p:nvPicPr>
        <p:blipFill>
          <a:blip r:embed="rId16"/>
          <a:stretch>
            <a:fillRect/>
          </a:stretch>
        </p:blipFill>
        <p:spPr>
          <a:xfrm>
            <a:off x="8151634" y="-1"/>
            <a:ext cx="4040366" cy="4439863"/>
          </a:xfrm>
          <a:prstGeom prst="rect">
            <a:avLst/>
          </a:prstGeom>
        </p:spPr>
      </p:pic>
      <p:pic>
        <p:nvPicPr>
          <p:cNvPr id="8" name="图片 7"/>
          <p:cNvPicPr>
            <a:picLocks noChangeAspect="1"/>
          </p:cNvPicPr>
          <p:nvPr>
            <p:custDataLst>
              <p:tags r:id="rId4"/>
            </p:custDataLst>
          </p:nvPr>
        </p:nvPicPr>
        <p:blipFill>
          <a:blip r:embed="rId17"/>
          <a:stretch>
            <a:fillRect/>
          </a:stretch>
        </p:blipFill>
        <p:spPr>
          <a:xfrm>
            <a:off x="0" y="5327203"/>
            <a:ext cx="4185057" cy="1530798"/>
          </a:xfrm>
          <a:prstGeom prst="rect">
            <a:avLst/>
          </a:prstGeom>
        </p:spPr>
      </p:pic>
      <p:pic>
        <p:nvPicPr>
          <p:cNvPr id="9" name="图片 8"/>
          <p:cNvPicPr>
            <a:picLocks noChangeAspect="1"/>
          </p:cNvPicPr>
          <p:nvPr>
            <p:custDataLst>
              <p:tags r:id="rId5"/>
            </p:custDataLst>
          </p:nvPr>
        </p:nvPicPr>
        <p:blipFill>
          <a:blip r:embed="rId18" cstate="print">
            <a:grayscl/>
            <a:extLst>
              <a:ext uri="{28A0092B-C50C-407E-A947-70E740481C1C}">
                <a14:useLocalDpi xmlns:a14="http://schemas.microsoft.com/office/drawing/2010/main" val="0"/>
              </a:ext>
            </a:extLst>
          </a:blip>
          <a:srcRect l="756"/>
          <a:stretch>
            <a:fillRect/>
          </a:stretch>
        </p:blipFill>
        <p:spPr>
          <a:xfrm rot="11611249" flipH="1" flipV="1">
            <a:off x="-446777" y="2225371"/>
            <a:ext cx="3294641" cy="4297105"/>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11" name="矩形 10"/>
          <p:cNvSpPr/>
          <p:nvPr>
            <p:custDataLst>
              <p:tags r:id="rId6"/>
            </p:custDataLst>
          </p:nvPr>
        </p:nvSpPr>
        <p:spPr>
          <a:xfrm>
            <a:off x="3613028" y="2164719"/>
            <a:ext cx="5068538" cy="25285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custDataLst>
              <p:tags r:id="rId7"/>
            </p:custDataLst>
          </p:nvPr>
        </p:nvPicPr>
        <p:blipFill rotWithShape="1">
          <a:blip r:embed="rId19"/>
          <a:srcRect/>
          <a:stretch>
            <a:fillRect/>
          </a:stretch>
        </p:blipFill>
        <p:spPr>
          <a:xfrm>
            <a:off x="8411026" y="4114071"/>
            <a:ext cx="212548" cy="521717"/>
          </a:xfrm>
          <a:prstGeom prst="rect">
            <a:avLst/>
          </a:prstGeom>
        </p:spPr>
      </p:pic>
      <p:pic>
        <p:nvPicPr>
          <p:cNvPr id="12" name="图片 11"/>
          <p:cNvPicPr>
            <a:picLocks noChangeAspect="1"/>
          </p:cNvPicPr>
          <p:nvPr>
            <p:custDataLst>
              <p:tags r:id="rId8"/>
            </p:custDataLst>
          </p:nvPr>
        </p:nvPicPr>
        <p:blipFill>
          <a:blip r:embed="rId20">
            <a:duotone>
              <a:schemeClr val="bg2">
                <a:shade val="45000"/>
                <a:satMod val="135000"/>
              </a:schemeClr>
              <a:prstClr val="white"/>
            </a:duotone>
          </a:blip>
          <a:stretch>
            <a:fillRect/>
          </a:stretch>
        </p:blipFill>
        <p:spPr>
          <a:xfrm>
            <a:off x="2747228" y="2092164"/>
            <a:ext cx="1285921" cy="1007137"/>
          </a:xfrm>
          <a:prstGeom prst="rect">
            <a:avLst/>
          </a:prstGeom>
        </p:spPr>
      </p:pic>
      <p:sp>
        <p:nvSpPr>
          <p:cNvPr id="2" name="标题 1"/>
          <p:cNvSpPr>
            <a:spLocks noGrp="1"/>
          </p:cNvSpPr>
          <p:nvPr>
            <p:ph type="ctrTitle" hasCustomPrompt="1"/>
            <p:custDataLst>
              <p:tags r:id="rId9"/>
            </p:custDataLst>
          </p:nvPr>
        </p:nvSpPr>
        <p:spPr>
          <a:xfrm>
            <a:off x="3941552" y="2459095"/>
            <a:ext cx="4411491" cy="1403695"/>
          </a:xfrm>
        </p:spPr>
        <p:txBody>
          <a:bodyPr vert="horz" lIns="90000" tIns="46800" rIns="90000" bIns="46800" anchor="b">
            <a:normAutofit/>
          </a:bodyPr>
          <a:lstStyle>
            <a:lvl1pPr algn="ctr">
              <a:defRPr sz="7200" b="1" u="none" strike="noStrike" kern="1200" cap="none" spc="600" normalizeH="0" baseline="0">
                <a:solidFill>
                  <a:schemeClr val="accent1"/>
                </a:solidFill>
                <a:uFillTx/>
                <a:latin typeface="Arial" panose="020B0604020202090204" pitchFamily="34" charset="0"/>
                <a:ea typeface="汉仪尚巍手书W"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10"/>
            </p:custDataLst>
          </p:nvPr>
        </p:nvSpPr>
        <p:spPr>
          <a:xfrm>
            <a:off x="3941552" y="3989219"/>
            <a:ext cx="4411491" cy="472521"/>
          </a:xfrm>
        </p:spPr>
        <p:txBody>
          <a:bodyPr vert="horz" lIns="90000" tIns="46800" rIns="90000" bIns="46800" anchor="ctr">
            <a:normAutofit/>
          </a:bodyPr>
          <a:lstStyle>
            <a:lvl1pPr marL="0" indent="0" algn="ctr">
              <a:buNone/>
              <a:defRPr sz="2000" u="none" strike="noStrike" kern="1200" cap="none" spc="600" normalizeH="0" baseline="0">
                <a:solidFill>
                  <a:schemeClr val="tx1">
                    <a:lumMod val="75000"/>
                    <a:lumOff val="25000"/>
                  </a:schemeClr>
                </a:solidFill>
                <a:uFillTx/>
                <a:latin typeface="Arial" panose="020B0604020202090204" pitchFamily="34" charset="0"/>
                <a:ea typeface="隶书"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4" name="日期占位符 3"/>
          <p:cNvSpPr>
            <a:spLocks noGrp="1"/>
          </p:cNvSpPr>
          <p:nvPr>
            <p:ph type="dt" sz="half" idx="10"/>
            <p:custDataLst>
              <p:tags r:id="rId11"/>
            </p:custDataLst>
          </p:nvPr>
        </p:nvSpPr>
        <p:spPr/>
        <p:txBody>
          <a:bodyPr/>
          <a:lstStyle/>
          <a:p>
            <a:fld id="{CF61E4DC-4103-4AFA-A54D-E5A6879DB48E}" type="datetimeFigureOut">
              <a:rPr lang="zh-CN" altLang="en-US" smtClean="0"/>
              <a:t>2022/4/11</a:t>
            </a:fld>
            <a:endParaRPr lang="zh-CN" altLang="en-US"/>
          </a:p>
        </p:txBody>
      </p:sp>
      <p:sp>
        <p:nvSpPr>
          <p:cNvPr id="5" name="页脚占位符 4"/>
          <p:cNvSpPr>
            <a:spLocks noGrp="1"/>
          </p:cNvSpPr>
          <p:nvPr>
            <p:ph type="ftr" sz="quarter" idx="11"/>
            <p:custDataLst>
              <p:tags r:id="rId12"/>
            </p:custDataLst>
          </p:nvPr>
        </p:nvSpPr>
        <p:spPr/>
        <p:txBody>
          <a:bodyPr/>
          <a:lstStyle/>
          <a:p>
            <a:endParaRPr lang="zh-CN" altLang="en-US"/>
          </a:p>
        </p:txBody>
      </p:sp>
      <p:sp>
        <p:nvSpPr>
          <p:cNvPr id="6" name="灯片编号占位符 5"/>
          <p:cNvSpPr>
            <a:spLocks noGrp="1"/>
          </p:cNvSpPr>
          <p:nvPr>
            <p:ph type="sldNum" sz="quarter" idx="12"/>
            <p:custDataLst>
              <p:tags r:id="rId13"/>
            </p:custDataLst>
          </p:nvPr>
        </p:nvSpPr>
        <p:spPr/>
        <p:txBody>
          <a:bodyPr/>
          <a:lstStyle/>
          <a:p>
            <a:fld id="{8A5F4C6E-F9B8-44A1-AF0D-4F5107E5FB2D}"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500"/>
                                        <p:tgtEl>
                                          <p:spTgt spid="12"/>
                                        </p:tgtEl>
                                      </p:cBhvr>
                                    </p:animEffect>
                                    <p:anim calcmode="lin" valueType="num">
                                      <p:cBhvr>
                                        <p:cTn id="8" dur="1500" fill="hold"/>
                                        <p:tgtEl>
                                          <p:spTgt spid="12"/>
                                        </p:tgtEl>
                                        <p:attrNameLst>
                                          <p:attrName>ppt_x</p:attrName>
                                        </p:attrNameLst>
                                      </p:cBhvr>
                                      <p:tavLst>
                                        <p:tav tm="0">
                                          <p:val>
                                            <p:strVal val="#ppt_x"/>
                                          </p:val>
                                        </p:tav>
                                        <p:tav tm="100000">
                                          <p:val>
                                            <p:strVal val="#ppt_x"/>
                                          </p:val>
                                        </p:tav>
                                      </p:tavLst>
                                    </p:anim>
                                    <p:anim calcmode="lin" valueType="num">
                                      <p:cBhvr>
                                        <p:cTn id="9" dur="1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2500"/>
                            </p:stCondLst>
                            <p:childTnLst>
                              <p:par>
                                <p:cTn id="11" presetID="53"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32884" y="191367"/>
            <a:ext cx="12160616" cy="6666631"/>
            <a:chOff x="32884" y="191367"/>
            <a:chExt cx="12160616" cy="6666631"/>
          </a:xfrm>
        </p:grpSpPr>
        <p:pic>
          <p:nvPicPr>
            <p:cNvPr id="14" name="图片 13"/>
            <p:cNvPicPr>
              <a:picLocks noChangeAspect="1"/>
            </p:cNvPicPr>
            <p:nvPr userDrawn="1">
              <p:custDataLst>
                <p:tags r:id="rId6"/>
              </p:custDataLst>
            </p:nvPr>
          </p:nvPicPr>
          <p:blipFill rotWithShape="1">
            <a:blip r:embed="rId10"/>
            <a:srcRect r="-1"/>
            <a:stretch>
              <a:fillRect/>
            </a:stretch>
          </p:blipFill>
          <p:spPr>
            <a:xfrm>
              <a:off x="292800" y="304200"/>
              <a:ext cx="11606399" cy="6249600"/>
            </a:xfrm>
            <a:prstGeom prst="rect">
              <a:avLst/>
            </a:prstGeom>
          </p:spPr>
        </p:pic>
        <p:pic>
          <p:nvPicPr>
            <p:cNvPr id="15" name="图片 14"/>
            <p:cNvPicPr>
              <a:picLocks noChangeAspect="1"/>
            </p:cNvPicPr>
            <p:nvPr userDrawn="1">
              <p:custDataLst>
                <p:tags r:id="rId7"/>
              </p:custDataLst>
            </p:nvPr>
          </p:nvPicPr>
          <p:blipFill>
            <a:blip r:embed="rId11"/>
            <a:stretch>
              <a:fillRect/>
            </a:stretch>
          </p:blipFill>
          <p:spPr>
            <a:xfrm flipV="1">
              <a:off x="10286553" y="4762499"/>
              <a:ext cx="1906947" cy="2095499"/>
            </a:xfrm>
            <a:prstGeom prst="rect">
              <a:avLst/>
            </a:prstGeom>
          </p:spPr>
        </p:pic>
        <p:pic>
          <p:nvPicPr>
            <p:cNvPr id="16" name="图片 15"/>
            <p:cNvPicPr>
              <a:picLocks noChangeAspect="1"/>
            </p:cNvPicPr>
            <p:nvPr userDrawn="1">
              <p:custDataLst>
                <p:tags r:id="rId8"/>
              </p:custDataLst>
            </p:nvPr>
          </p:nvPicPr>
          <p:blipFill>
            <a:blip r:embed="rId12">
              <a:duotone>
                <a:schemeClr val="bg2">
                  <a:shade val="45000"/>
                  <a:satMod val="135000"/>
                </a:schemeClr>
                <a:prstClr val="white"/>
              </a:duotone>
            </a:blip>
            <a:stretch>
              <a:fillRect/>
            </a:stretch>
          </p:blipFill>
          <p:spPr>
            <a:xfrm>
              <a:off x="32884" y="191367"/>
              <a:ext cx="1285921" cy="1007137"/>
            </a:xfrm>
            <a:prstGeom prst="rect">
              <a:avLst/>
            </a:prstGeom>
          </p:spPr>
        </p:pic>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2022/4/11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ea typeface="隶书" panose="02010509060101010101" pitchFamily="49" charset="-122"/>
              </a:defRPr>
            </a:lvl1pPr>
            <a:lvl2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2pPr>
            <a:lvl3pPr>
              <a:defRPr baseline="0">
                <a:ea typeface="隶书" panose="02010509060101010101" pitchFamily="49" charset="-122"/>
              </a:defRPr>
            </a:lvl3pPr>
            <a:lvl4pPr>
              <a:defRPr baseline="0">
                <a:ea typeface="隶书" panose="02010509060101010101" pitchFamily="49" charset="-122"/>
              </a:defRPr>
            </a:lvl4pPr>
            <a:lvl5pPr>
              <a:defRPr baseline="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6" name="图片 15"/>
          <p:cNvPicPr>
            <a:picLocks noChangeAspect="1"/>
          </p:cNvPicPr>
          <p:nvPr>
            <p:custDataLst>
              <p:tags r:id="rId1"/>
            </p:custDataLst>
          </p:nvPr>
        </p:nvPicPr>
        <p:blipFill>
          <a:blip r:embed="rId16"/>
          <a:stretch>
            <a:fillRect/>
          </a:stretch>
        </p:blipFill>
        <p:spPr>
          <a:xfrm>
            <a:off x="0" y="0"/>
            <a:ext cx="12192000" cy="6864096"/>
          </a:xfrm>
          <a:prstGeom prst="rect">
            <a:avLst/>
          </a:prstGeom>
        </p:spPr>
      </p:pic>
      <p:sp>
        <p:nvSpPr>
          <p:cNvPr id="20" name="矩形 19"/>
          <p:cNvSpPr/>
          <p:nvPr>
            <p:custDataLst>
              <p:tags r:id="rId2"/>
            </p:custDataLst>
          </p:nvPr>
        </p:nvSpPr>
        <p:spPr>
          <a:xfrm>
            <a:off x="3496282" y="2038291"/>
            <a:ext cx="5302030" cy="2781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3"/>
            </p:custDataLst>
          </p:nvPr>
        </p:nvSpPr>
        <p:spPr>
          <a:xfrm>
            <a:off x="3613028" y="2164719"/>
            <a:ext cx="5068538" cy="25285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custDataLst>
              <p:tags r:id="rId4"/>
            </p:custDataLst>
          </p:nvPr>
        </p:nvPicPr>
        <p:blipFill rotWithShape="1">
          <a:blip r:embed="rId17"/>
          <a:srcRect/>
          <a:stretch>
            <a:fillRect/>
          </a:stretch>
        </p:blipFill>
        <p:spPr>
          <a:xfrm>
            <a:off x="8411026" y="4114071"/>
            <a:ext cx="212548" cy="521717"/>
          </a:xfrm>
          <a:prstGeom prst="rect">
            <a:avLst/>
          </a:prstGeom>
        </p:spPr>
      </p:pic>
      <p:pic>
        <p:nvPicPr>
          <p:cNvPr id="23" name="图片 22"/>
          <p:cNvPicPr>
            <a:picLocks noChangeAspect="1"/>
          </p:cNvPicPr>
          <p:nvPr>
            <p:custDataLst>
              <p:tags r:id="rId5"/>
            </p:custDataLst>
          </p:nvPr>
        </p:nvPicPr>
        <p:blipFill>
          <a:blip r:embed="rId18">
            <a:duotone>
              <a:schemeClr val="bg2">
                <a:shade val="45000"/>
                <a:satMod val="135000"/>
              </a:schemeClr>
              <a:prstClr val="white"/>
            </a:duotone>
          </a:blip>
          <a:stretch>
            <a:fillRect/>
          </a:stretch>
        </p:blipFill>
        <p:spPr>
          <a:xfrm>
            <a:off x="2747228" y="2092164"/>
            <a:ext cx="1285921" cy="1007137"/>
          </a:xfrm>
          <a:prstGeom prst="rect">
            <a:avLst/>
          </a:prstGeom>
        </p:spPr>
      </p:pic>
      <p:pic>
        <p:nvPicPr>
          <p:cNvPr id="6" name="图片 5"/>
          <p:cNvPicPr>
            <a:picLocks noChangeAspect="1"/>
          </p:cNvPicPr>
          <p:nvPr>
            <p:custDataLst>
              <p:tags r:id="rId6"/>
            </p:custDataLst>
          </p:nvPr>
        </p:nvPicPr>
        <p:blipFill>
          <a:blip r:embed="rId19"/>
          <a:stretch>
            <a:fillRect/>
          </a:stretch>
        </p:blipFill>
        <p:spPr>
          <a:xfrm>
            <a:off x="10272350" y="-1"/>
            <a:ext cx="1919650" cy="2109458"/>
          </a:xfrm>
          <a:prstGeom prst="rect">
            <a:avLst/>
          </a:prstGeom>
        </p:spPr>
      </p:pic>
      <p:pic>
        <p:nvPicPr>
          <p:cNvPr id="9" name="图片 8"/>
          <p:cNvPicPr>
            <a:picLocks noChangeAspect="1"/>
          </p:cNvPicPr>
          <p:nvPr>
            <p:custDataLst>
              <p:tags r:id="rId7"/>
            </p:custDataLst>
          </p:nvPr>
        </p:nvPicPr>
        <p:blipFill>
          <a:blip r:embed="rId20"/>
          <a:stretch>
            <a:fillRect/>
          </a:stretch>
        </p:blipFill>
        <p:spPr>
          <a:xfrm>
            <a:off x="8151634" y="-1"/>
            <a:ext cx="4040366" cy="4439863"/>
          </a:xfrm>
          <a:prstGeom prst="rect">
            <a:avLst/>
          </a:prstGeom>
        </p:spPr>
      </p:pic>
      <p:pic>
        <p:nvPicPr>
          <p:cNvPr id="18" name="图片 17"/>
          <p:cNvPicPr>
            <a:picLocks noChangeAspect="1"/>
          </p:cNvPicPr>
          <p:nvPr>
            <p:custDataLst>
              <p:tags r:id="rId8"/>
            </p:custDataLst>
          </p:nvPr>
        </p:nvPicPr>
        <p:blipFill>
          <a:blip r:embed="rId21"/>
          <a:stretch>
            <a:fillRect/>
          </a:stretch>
        </p:blipFill>
        <p:spPr>
          <a:xfrm>
            <a:off x="0" y="5327203"/>
            <a:ext cx="4185057" cy="1530798"/>
          </a:xfrm>
          <a:prstGeom prst="rect">
            <a:avLst/>
          </a:prstGeom>
        </p:spPr>
      </p:pic>
      <p:pic>
        <p:nvPicPr>
          <p:cNvPr id="19" name="图片 18"/>
          <p:cNvPicPr>
            <a:picLocks noChangeAspect="1"/>
          </p:cNvPicPr>
          <p:nvPr>
            <p:custDataLst>
              <p:tags r:id="rId9"/>
            </p:custDataLst>
          </p:nvPr>
        </p:nvPicPr>
        <p:blipFill>
          <a:blip r:embed="rId22" cstate="print">
            <a:grayscl/>
            <a:extLst>
              <a:ext uri="{28A0092B-C50C-407E-A947-70E740481C1C}">
                <a14:useLocalDpi xmlns:a14="http://schemas.microsoft.com/office/drawing/2010/main" val="0"/>
              </a:ext>
            </a:extLst>
          </a:blip>
          <a:srcRect l="756"/>
          <a:stretch>
            <a:fillRect/>
          </a:stretch>
        </p:blipFill>
        <p:spPr>
          <a:xfrm rot="11611249" flipH="1" flipV="1">
            <a:off x="-446777" y="2225371"/>
            <a:ext cx="3294641" cy="4297105"/>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2" name="标题 1"/>
          <p:cNvSpPr>
            <a:spLocks noGrp="1"/>
          </p:cNvSpPr>
          <p:nvPr>
            <p:ph type="title" hasCustomPrompt="1"/>
            <p:custDataLst>
              <p:tags r:id="rId10"/>
            </p:custDataLst>
          </p:nvPr>
        </p:nvSpPr>
        <p:spPr>
          <a:xfrm>
            <a:off x="3942297" y="2458800"/>
            <a:ext cx="4410000" cy="1404000"/>
          </a:xfrm>
        </p:spPr>
        <p:txBody>
          <a:bodyPr vert="horz" lIns="90000" tIns="46800" rIns="90000" bIns="46800" anchor="b">
            <a:normAutofit/>
          </a:bodyPr>
          <a:lstStyle>
            <a:lvl1pPr algn="ctr">
              <a:defRPr sz="7200" b="1" u="none" strike="noStrike" kern="1200" cap="none" spc="600" normalizeH="0" baseline="0">
                <a:solidFill>
                  <a:schemeClr val="accent1"/>
                </a:solidFill>
                <a:uFillTx/>
                <a:latin typeface="Arial" panose="020B0604020202090204" pitchFamily="34" charset="0"/>
                <a:ea typeface="汉仪尚巍手书W" panose="00020600040101010101" pitchFamily="18" charset="-122"/>
              </a:defRPr>
            </a:lvl1pPr>
          </a:lstStyle>
          <a:p>
            <a:r>
              <a:rPr lang="zh-CN" altLang="en-US" dirty="0"/>
              <a:t>编辑标题</a:t>
            </a:r>
          </a:p>
        </p:txBody>
      </p:sp>
      <p:sp>
        <p:nvSpPr>
          <p:cNvPr id="15" name="副标题 2"/>
          <p:cNvSpPr>
            <a:spLocks noGrp="1"/>
          </p:cNvSpPr>
          <p:nvPr>
            <p:ph type="subTitle" idx="1" hasCustomPrompt="1"/>
            <p:custDataLst>
              <p:tags r:id="rId11"/>
            </p:custDataLst>
          </p:nvPr>
        </p:nvSpPr>
        <p:spPr>
          <a:xfrm>
            <a:off x="3942297" y="3988800"/>
            <a:ext cx="4410000" cy="471600"/>
          </a:xfrm>
        </p:spPr>
        <p:txBody>
          <a:bodyPr vert="horz" lIns="90000" tIns="46800" rIns="90000" bIns="46800" anchor="ctr">
            <a:normAutofit/>
          </a:bodyPr>
          <a:lstStyle>
            <a:lvl1pPr marL="0" indent="0" algn="ctr">
              <a:buNone/>
              <a:defRPr sz="2000" u="none" strike="noStrike" kern="1200" cap="none" spc="600" normalizeH="0">
                <a:solidFill>
                  <a:schemeClr val="tx1">
                    <a:lumMod val="75000"/>
                    <a:lumOff val="25000"/>
                  </a:schemeClr>
                </a:solidFill>
                <a:uFillTx/>
                <a:latin typeface="Arial" panose="020B0604020202090204" pitchFamily="34" charset="0"/>
                <a:ea typeface="隶书"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3" name="日期占位符 2"/>
          <p:cNvSpPr>
            <a:spLocks noGrp="1"/>
          </p:cNvSpPr>
          <p:nvPr>
            <p:ph type="dt" sz="half" idx="10"/>
            <p:custDataLst>
              <p:tags r:id="rId12"/>
            </p:custDataLst>
          </p:nvPr>
        </p:nvSpPr>
        <p:spPr/>
        <p:txBody>
          <a:bodyPr/>
          <a:lstStyle/>
          <a:p>
            <a:fld id="{CF61E4DC-4103-4AFA-A54D-E5A6879DB48E}" type="datetimeFigureOut">
              <a:rPr lang="zh-CN" altLang="en-US" smtClean="0"/>
              <a:t>2022/4/11</a:t>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a:p>
        </p:txBody>
      </p:sp>
      <p:sp>
        <p:nvSpPr>
          <p:cNvPr id="5" name="灯片编号占位符 4"/>
          <p:cNvSpPr>
            <a:spLocks noGrp="1"/>
          </p:cNvSpPr>
          <p:nvPr>
            <p:ph type="sldNum" sz="quarter" idx="12"/>
            <p:custDataLst>
              <p:tags r:id="rId14"/>
            </p:custDataLst>
          </p:nvPr>
        </p:nvSpPr>
        <p:spPr/>
        <p:txBody>
          <a:bodyPr/>
          <a:lstStyle/>
          <a:p>
            <a:fld id="{8A5F4C6E-F9B8-44A1-AF0D-4F5107E5FB2D}"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500"/>
                                        <p:tgtEl>
                                          <p:spTgt spid="23"/>
                                        </p:tgtEl>
                                      </p:cBhvr>
                                    </p:animEffect>
                                    <p:anim calcmode="lin" valueType="num">
                                      <p:cBhvr>
                                        <p:cTn id="8" dur="1500" fill="hold"/>
                                        <p:tgtEl>
                                          <p:spTgt spid="23"/>
                                        </p:tgtEl>
                                        <p:attrNameLst>
                                          <p:attrName>ppt_x</p:attrName>
                                        </p:attrNameLst>
                                      </p:cBhvr>
                                      <p:tavLst>
                                        <p:tav tm="0">
                                          <p:val>
                                            <p:strVal val="#ppt_x"/>
                                          </p:val>
                                        </p:tav>
                                        <p:tav tm="100000">
                                          <p:val>
                                            <p:strVal val="#ppt_x"/>
                                          </p:val>
                                        </p:tav>
                                      </p:tavLst>
                                    </p:anim>
                                    <p:anim calcmode="lin" valueType="num">
                                      <p:cBhvr>
                                        <p:cTn id="9" dur="1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2500"/>
                            </p:stCondLst>
                            <p:childTnLst>
                              <p:par>
                                <p:cTn id="11" presetID="53" presetClass="entr" presetSubtype="16"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a:blip r:embed="rId9"/>
          <a:stretch>
            <a:fillRect/>
          </a:stretch>
        </p:blipFill>
        <p:spPr>
          <a:xfrm>
            <a:off x="0" y="0"/>
            <a:ext cx="12192000" cy="6864350"/>
          </a:xfrm>
          <a:prstGeom prst="rect">
            <a:avLst/>
          </a:prstGeom>
        </p:spPr>
      </p:pic>
      <p:pic>
        <p:nvPicPr>
          <p:cNvPr id="24" name="图片 23"/>
          <p:cNvPicPr>
            <a:picLocks noChangeAspect="1"/>
          </p:cNvPicPr>
          <p:nvPr>
            <p:custDataLst>
              <p:tags r:id="rId2"/>
            </p:custDataLst>
          </p:nvPr>
        </p:nvPicPr>
        <p:blipFill>
          <a:blip r:embed="rId10"/>
          <a:stretch>
            <a:fillRect/>
          </a:stretch>
        </p:blipFill>
        <p:spPr>
          <a:xfrm>
            <a:off x="9761855" y="0"/>
            <a:ext cx="2430145" cy="2670810"/>
          </a:xfrm>
          <a:prstGeom prst="rect">
            <a:avLst/>
          </a:prstGeom>
        </p:spPr>
      </p:pic>
      <p:pic>
        <p:nvPicPr>
          <p:cNvPr id="22" name="图片 21"/>
          <p:cNvPicPr>
            <a:picLocks noChangeAspect="1"/>
          </p:cNvPicPr>
          <p:nvPr>
            <p:custDataLst>
              <p:tags r:id="rId3"/>
            </p:custDataLst>
          </p:nvPr>
        </p:nvPicPr>
        <p:blipFill>
          <a:blip r:embed="rId11"/>
          <a:stretch>
            <a:fillRect/>
          </a:stretch>
        </p:blipFill>
        <p:spPr>
          <a:xfrm>
            <a:off x="0" y="5657215"/>
            <a:ext cx="3272155" cy="1196975"/>
          </a:xfrm>
          <a:prstGeom prst="rect">
            <a:avLst/>
          </a:prstGeom>
        </p:spPr>
      </p:pic>
      <p:sp>
        <p:nvSpPr>
          <p:cNvPr id="2" name="标题 1"/>
          <p:cNvSpPr>
            <a:spLocks noGrp="1"/>
          </p:cNvSpPr>
          <p:nvPr>
            <p:ph type="title"/>
            <p:custDataLst>
              <p:tags r:id="rId4"/>
            </p:custDataLst>
          </p:nvPr>
        </p:nvSpPr>
        <p:spPr/>
        <p:txBody>
          <a:bodyPr/>
          <a:lstStyle>
            <a:lvl1pPr>
              <a:defRPr u="none" strike="noStrike" kern="1200" cap="none" spc="200" normalizeH="0" baseline="0">
                <a:solidFill>
                  <a:schemeClr val="tx1">
                    <a:lumMod val="75000"/>
                    <a:lumOff val="25000"/>
                  </a:schemeClr>
                </a:solidFill>
                <a:uFillTx/>
                <a:latin typeface="Arial" panose="020B060402020209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t>2022/4/11</a:t>
            </a:fld>
            <a:endParaRPr lang="zh-CN" altLang="en-US" dirty="0"/>
          </a:p>
        </p:txBody>
      </p:sp>
      <p:sp>
        <p:nvSpPr>
          <p:cNvPr id="4" name="页脚占位符 3"/>
          <p:cNvSpPr>
            <a:spLocks noGrp="1"/>
          </p:cNvSpPr>
          <p:nvPr>
            <p:ph type="ftr" sz="quarter" idx="11"/>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rotWithShape="1">
          <a:blip r:embed="rId10"/>
          <a:srcRect r="-1"/>
          <a:stretch>
            <a:fillRect/>
          </a:stretch>
        </p:blipFill>
        <p:spPr>
          <a:xfrm>
            <a:off x="292735" y="304165"/>
            <a:ext cx="11606530" cy="6249670"/>
          </a:xfrm>
          <a:prstGeom prst="rect">
            <a:avLst/>
          </a:prstGeom>
        </p:spPr>
      </p:pic>
      <p:pic>
        <p:nvPicPr>
          <p:cNvPr id="13" name="图片 12"/>
          <p:cNvPicPr>
            <a:picLocks noChangeAspect="1"/>
          </p:cNvPicPr>
          <p:nvPr>
            <p:custDataLst>
              <p:tags r:id="rId2"/>
            </p:custDataLst>
          </p:nvPr>
        </p:nvPicPr>
        <p:blipFill>
          <a:blip r:embed="rId11"/>
          <a:stretch>
            <a:fillRect/>
          </a:stretch>
        </p:blipFill>
        <p:spPr>
          <a:xfrm flipV="1">
            <a:off x="10286365" y="4762500"/>
            <a:ext cx="1906905" cy="2095500"/>
          </a:xfrm>
          <a:prstGeom prst="rect">
            <a:avLst/>
          </a:prstGeom>
        </p:spPr>
      </p:pic>
      <p:pic>
        <p:nvPicPr>
          <p:cNvPr id="12" name="图片 11"/>
          <p:cNvPicPr>
            <a:picLocks noChangeAspect="1"/>
          </p:cNvPicPr>
          <p:nvPr>
            <p:custDataLst>
              <p:tags r:id="rId3"/>
            </p:custDataLst>
          </p:nvPr>
        </p:nvPicPr>
        <p:blipFill>
          <a:blip r:embed="rId12">
            <a:duotone>
              <a:schemeClr val="bg2">
                <a:shade val="45000"/>
                <a:satMod val="135000"/>
              </a:schemeClr>
              <a:prstClr val="white"/>
            </a:duotone>
          </a:blip>
          <a:stretch>
            <a:fillRect/>
          </a:stretch>
        </p:blipFill>
        <p:spPr>
          <a:xfrm>
            <a:off x="33020" y="191135"/>
            <a:ext cx="1285875" cy="100711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u="none" strike="noStrike" kern="1200" cap="none" spc="200" normalizeH="0" baseline="0">
                <a:solidFill>
                  <a:schemeClr val="tx1">
                    <a:lumMod val="75000"/>
                    <a:lumOff val="25000"/>
                  </a:schemeClr>
                </a:solidFill>
                <a:uFillTx/>
                <a:latin typeface="Arial" panose="020B0604020202090204" pitchFamily="34" charset="0"/>
                <a:ea typeface="隶书" panose="02010509060101010101" pitchFamily="49"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1pPr>
            <a:lvl2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2pPr>
            <a:lvl3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3pPr>
            <a:lvl4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4pPr>
            <a:lvl5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t>2022/4/11</a:t>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a:blip r:embed="rId12"/>
          <a:stretch>
            <a:fillRect/>
          </a:stretch>
        </p:blipFill>
        <p:spPr>
          <a:xfrm>
            <a:off x="0" y="0"/>
            <a:ext cx="12192000" cy="6864350"/>
          </a:xfrm>
          <a:prstGeom prst="rect">
            <a:avLst/>
          </a:prstGeom>
        </p:spPr>
      </p:pic>
      <p:pic>
        <p:nvPicPr>
          <p:cNvPr id="14" name="图片 13"/>
          <p:cNvPicPr>
            <a:picLocks noChangeAspect="1"/>
          </p:cNvPicPr>
          <p:nvPr>
            <p:custDataLst>
              <p:tags r:id="rId2"/>
            </p:custDataLst>
          </p:nvPr>
        </p:nvPicPr>
        <p:blipFill>
          <a:blip r:embed="rId13"/>
          <a:stretch>
            <a:fillRect/>
          </a:stretch>
        </p:blipFill>
        <p:spPr>
          <a:xfrm flipV="1">
            <a:off x="9963150" y="4408805"/>
            <a:ext cx="2228850" cy="2449195"/>
          </a:xfrm>
          <a:prstGeom prst="rect">
            <a:avLst/>
          </a:prstGeom>
        </p:spPr>
      </p:pic>
      <p:sp>
        <p:nvSpPr>
          <p:cNvPr id="8" name="矩形 7"/>
          <p:cNvSpPr/>
          <p:nvPr>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隶书" panose="02010509060101010101" pitchFamily="49" charset="-122"/>
              <a:ea typeface="隶书" panose="02010509060101010101" pitchFamily="49" charset="-122"/>
              <a:sym typeface="+mn-ea"/>
            </a:endParaRPr>
          </a:p>
        </p:txBody>
      </p:sp>
      <p:pic>
        <p:nvPicPr>
          <p:cNvPr id="12" name="图片 11"/>
          <p:cNvPicPr>
            <a:picLocks noChangeAspect="1"/>
          </p:cNvPicPr>
          <p:nvPr>
            <p:custDataLst>
              <p:tags r:id="rId4"/>
            </p:custDataLst>
          </p:nvPr>
        </p:nvPicPr>
        <p:blipFill>
          <a:blip r:embed="rId14">
            <a:duotone>
              <a:schemeClr val="bg2">
                <a:shade val="45000"/>
                <a:satMod val="135000"/>
              </a:schemeClr>
              <a:prstClr val="white"/>
            </a:duotone>
          </a:blip>
          <a:stretch>
            <a:fillRect/>
          </a:stretch>
        </p:blipFill>
        <p:spPr>
          <a:xfrm>
            <a:off x="0" y="-6337"/>
            <a:ext cx="1285921" cy="1007137"/>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u="none" strike="noStrike" kern="1200" cap="none" spc="200" normalizeH="0" baseline="0">
                <a:solidFill>
                  <a:schemeClr val="bg1"/>
                </a:solidFill>
                <a:uFillTx/>
                <a:latin typeface="Arial" panose="020B0604020202090204" pitchFamily="34" charset="0"/>
                <a:ea typeface="隶书" panose="02010509060101010101" pitchFamily="49" charset="-122"/>
              </a:defRPr>
            </a:lvl1pPr>
          </a:lstStyle>
          <a:p>
            <a:r>
              <a:rPr lang="zh-CN" altLang="en-US" dirty="0"/>
              <a:t>单击编辑标题</a:t>
            </a:r>
          </a:p>
        </p:txBody>
      </p:sp>
      <p:sp>
        <p:nvSpPr>
          <p:cNvPr id="3" name="日期占位符 2"/>
          <p:cNvSpPr>
            <a:spLocks noGrp="1"/>
          </p:cNvSpPr>
          <p:nvPr>
            <p:ph type="dt" sz="half" idx="10"/>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t>2022/4/11</a:t>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u="none" strike="noStrike" kern="1200" cap="none" spc="150" normalizeH="0" baseline="0">
                <a:solidFill>
                  <a:schemeClr val="bg1"/>
                </a:solidFill>
                <a:latin typeface="Arial" panose="020B0604020202090204" pitchFamily="34" charset="0"/>
                <a:ea typeface="隶书" panose="02010509060101010101" pitchFamily="49" charset="-122"/>
              </a:defRPr>
            </a:lvl1pPr>
            <a:lvl2pPr>
              <a:defRPr u="none" strike="noStrike" kern="1200" cap="none" spc="150" normalizeH="0" baseline="0">
                <a:solidFill>
                  <a:schemeClr val="bg1"/>
                </a:solidFill>
                <a:latin typeface="Arial" panose="020B0604020202090204" pitchFamily="34" charset="0"/>
                <a:ea typeface="隶书" panose="02010509060101010101" pitchFamily="49" charset="-122"/>
              </a:defRPr>
            </a:lvl2pPr>
            <a:lvl3pPr>
              <a:defRPr u="none" strike="noStrike" kern="1200" cap="none" spc="150" normalizeH="0" baseline="0">
                <a:solidFill>
                  <a:schemeClr val="bg1"/>
                </a:solidFill>
                <a:latin typeface="Arial" panose="020B0604020202090204" pitchFamily="34" charset="0"/>
                <a:ea typeface="隶书" panose="02010509060101010101" pitchFamily="49" charset="-122"/>
              </a:defRPr>
            </a:lvl3pPr>
            <a:lvl4pPr>
              <a:defRPr u="none" strike="noStrike" kern="1200" cap="none" spc="150" normalizeH="0" baseline="0">
                <a:solidFill>
                  <a:schemeClr val="bg1"/>
                </a:solidFill>
                <a:latin typeface="Arial" panose="020B0604020202090204" pitchFamily="34" charset="0"/>
                <a:ea typeface="隶书" panose="02010509060101010101" pitchFamily="49" charset="-122"/>
              </a:defRPr>
            </a:lvl4pPr>
            <a:lvl5pPr>
              <a:defRPr u="none" strike="noStrike" kern="1200" cap="none" spc="150" normalizeH="0" baseline="0">
                <a:solidFill>
                  <a:schemeClr val="bg1"/>
                </a:solidFill>
                <a:latin typeface="Arial" panose="020B060402020209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u="none" strike="noStrike" kern="1200" cap="none" spc="150" normalizeH="0" baseline="0">
                <a:latin typeface="Arial" panose="020B0604020202090204" pitchFamily="34" charset="0"/>
                <a:ea typeface="隶书" panose="02010509060101010101" pitchFamily="49" charset="-122"/>
              </a:defRPr>
            </a:lvl1pPr>
            <a:lvl2pPr>
              <a:defRPr u="none" strike="noStrike" kern="1200" cap="none" spc="150" normalizeH="0" baseline="0">
                <a:latin typeface="Arial" panose="020B0604020202090204" pitchFamily="34" charset="0"/>
                <a:ea typeface="隶书" panose="02010509060101010101" pitchFamily="49" charset="-122"/>
              </a:defRPr>
            </a:lvl2pPr>
            <a:lvl3pPr>
              <a:defRPr u="none" strike="noStrike" kern="1200" cap="none" spc="150" normalizeH="0" baseline="0">
                <a:latin typeface="Arial" panose="020B0604020202090204" pitchFamily="34" charset="0"/>
                <a:ea typeface="隶书" panose="02010509060101010101" pitchFamily="49" charset="-122"/>
              </a:defRPr>
            </a:lvl3pPr>
            <a:lvl4pPr>
              <a:defRPr u="none" strike="noStrike" kern="1200" cap="none" spc="150" normalizeH="0" baseline="0">
                <a:latin typeface="Arial" panose="020B0604020202090204" pitchFamily="34" charset="0"/>
                <a:ea typeface="隶书" panose="02010509060101010101" pitchFamily="49" charset="-122"/>
              </a:defRPr>
            </a:lvl4pPr>
            <a:lvl5pPr>
              <a:defRPr u="none" strike="noStrike" kern="1200" cap="none" spc="150" normalizeH="0" baseline="0">
                <a:latin typeface="Arial" panose="020B060402020209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500"/>
                                        <p:tgtEl>
                                          <p:spTgt spid="12"/>
                                        </p:tgtEl>
                                      </p:cBhvr>
                                    </p:animEffect>
                                    <p:anim calcmode="lin" valueType="num">
                                      <p:cBhvr>
                                        <p:cTn id="8" dur="1500" fill="hold"/>
                                        <p:tgtEl>
                                          <p:spTgt spid="12"/>
                                        </p:tgtEl>
                                        <p:attrNameLst>
                                          <p:attrName>ppt_x</p:attrName>
                                        </p:attrNameLst>
                                      </p:cBhvr>
                                      <p:tavLst>
                                        <p:tav tm="0">
                                          <p:val>
                                            <p:strVal val="#ppt_x"/>
                                          </p:val>
                                        </p:tav>
                                        <p:tav tm="100000">
                                          <p:val>
                                            <p:strVal val="#ppt_x"/>
                                          </p:val>
                                        </p:tav>
                                      </p:tavLst>
                                    </p:anim>
                                    <p:anim calcmode="lin" valueType="num">
                                      <p:cBhvr>
                                        <p:cTn id="9" dur="1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p:custDataLst>
              <p:tags r:id="rId1"/>
            </p:custDataLst>
          </p:nvPr>
        </p:nvPicPr>
        <p:blipFill>
          <a:blip r:embed="rId12"/>
          <a:stretch>
            <a:fillRect/>
          </a:stretch>
        </p:blipFill>
        <p:spPr>
          <a:xfrm>
            <a:off x="0" y="0"/>
            <a:ext cx="12192000" cy="6864350"/>
          </a:xfrm>
          <a:prstGeom prst="rect">
            <a:avLst/>
          </a:prstGeom>
        </p:spPr>
      </p:pic>
      <p:pic>
        <p:nvPicPr>
          <p:cNvPr id="12" name="图片 11"/>
          <p:cNvPicPr>
            <a:picLocks noChangeAspect="1"/>
          </p:cNvPicPr>
          <p:nvPr>
            <p:custDataLst>
              <p:tags r:id="rId2"/>
            </p:custDataLst>
          </p:nvPr>
        </p:nvPicPr>
        <p:blipFill>
          <a:blip r:embed="rId13"/>
          <a:stretch>
            <a:fillRect/>
          </a:stretch>
        </p:blipFill>
        <p:spPr>
          <a:xfrm flipV="1">
            <a:off x="9963150" y="4408805"/>
            <a:ext cx="2228850" cy="2449195"/>
          </a:xfrm>
          <a:prstGeom prst="rect">
            <a:avLst/>
          </a:prstGeom>
        </p:spPr>
      </p:pic>
      <p:sp>
        <p:nvSpPr>
          <p:cNvPr id="10" name="矩形 9"/>
          <p:cNvSpPr/>
          <p:nvPr>
            <p:custDataLst>
              <p:tags r:id="rId3"/>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隶书" panose="02010509060101010101" pitchFamily="49" charset="-122"/>
              <a:ea typeface="隶书" panose="02010509060101010101" pitchFamily="49" charset="-122"/>
              <a:sym typeface="+mn-ea"/>
            </a:endParaRPr>
          </a:p>
        </p:txBody>
      </p:sp>
      <p:pic>
        <p:nvPicPr>
          <p:cNvPr id="11" name="图片 10"/>
          <p:cNvPicPr>
            <a:picLocks noChangeAspect="1"/>
          </p:cNvPicPr>
          <p:nvPr>
            <p:custDataLst>
              <p:tags r:id="rId4"/>
            </p:custDataLst>
          </p:nvPr>
        </p:nvPicPr>
        <p:blipFill>
          <a:blip r:embed="rId14">
            <a:duotone>
              <a:schemeClr val="bg2">
                <a:shade val="45000"/>
                <a:satMod val="135000"/>
              </a:schemeClr>
              <a:prstClr val="white"/>
            </a:duotone>
          </a:blip>
          <a:stretch>
            <a:fillRect/>
          </a:stretch>
        </p:blipFill>
        <p:spPr>
          <a:xfrm>
            <a:off x="8400" y="6581"/>
            <a:ext cx="1285921" cy="1007137"/>
          </a:xfrm>
          <a:prstGeom prst="rect">
            <a:avLst/>
          </a:prstGeom>
        </p:spPr>
      </p:pic>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u="none" strike="noStrike" kern="1200" cap="none" spc="200" normalizeH="0" baseline="0">
                <a:solidFill>
                  <a:schemeClr val="bg1"/>
                </a:solidFill>
                <a:uFillTx/>
                <a:latin typeface="Arial" panose="020B060402020209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t>2022/4/11</a:t>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u="none" strike="noStrike" kern="1200" cap="none" spc="150" normalizeH="0" baseline="0">
                <a:solidFill>
                  <a:schemeClr val="bg1"/>
                </a:solidFill>
                <a:uFillTx/>
                <a:latin typeface="Arial" panose="020B0604020202090204" pitchFamily="34" charset="0"/>
                <a:ea typeface="隶书" panose="02010509060101010101" pitchFamily="49" charset="-122"/>
              </a:defRPr>
            </a:lvl1pPr>
          </a:lstStyle>
          <a:p>
            <a:pPr lvl="0"/>
            <a:r>
              <a:rPr lang="zh-CN" altLang="en-US" dirty="0"/>
              <a:t>单击此处编辑母版文本样式</a:t>
            </a:r>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latin typeface="隶书" panose="02010509060101010101" pitchFamily="49" charset="-122"/>
                <a:ea typeface="隶书" panose="02010509060101010101" pitchFamily="49" charset="-122"/>
              </a:defRPr>
            </a:lvl1pPr>
            <a:lvl2pPr>
              <a:defRPr baseline="0">
                <a:latin typeface="隶书" panose="02010509060101010101" pitchFamily="49" charset="-122"/>
                <a:ea typeface="隶书" panose="02010509060101010101" pitchFamily="49" charset="-122"/>
              </a:defRPr>
            </a:lvl2pPr>
            <a:lvl3pPr>
              <a:defRPr baseline="0">
                <a:latin typeface="隶书" panose="02010509060101010101" pitchFamily="49" charset="-122"/>
                <a:ea typeface="隶书" panose="02010509060101010101" pitchFamily="49" charset="-122"/>
              </a:defRPr>
            </a:lvl3pPr>
            <a:lvl4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4pPr>
            <a:lvl5pPr>
              <a:defRPr baseline="0">
                <a:latin typeface="隶书" panose="02010509060101010101" pitchFamily="49" charset="-122"/>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anim calcmode="lin" valueType="num">
                                      <p:cBhvr>
                                        <p:cTn id="8" dur="1500" fill="hold"/>
                                        <p:tgtEl>
                                          <p:spTgt spid="11"/>
                                        </p:tgtEl>
                                        <p:attrNameLst>
                                          <p:attrName>ppt_x</p:attrName>
                                        </p:attrNameLst>
                                      </p:cBhvr>
                                      <p:tavLst>
                                        <p:tav tm="0">
                                          <p:val>
                                            <p:strVal val="#ppt_x"/>
                                          </p:val>
                                        </p:tav>
                                        <p:tav tm="100000">
                                          <p:val>
                                            <p:strVal val="#ppt_x"/>
                                          </p:val>
                                        </p:tav>
                                      </p:tavLst>
                                    </p:anim>
                                    <p:anim calcmode="lin" valueType="num">
                                      <p:cBhvr>
                                        <p:cTn id="9" dur="1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a:blip r:embed="rId12"/>
          <a:stretch>
            <a:fillRect/>
          </a:stretch>
        </p:blipFill>
        <p:spPr>
          <a:xfrm>
            <a:off x="0" y="0"/>
            <a:ext cx="12192000" cy="6864350"/>
          </a:xfrm>
          <a:prstGeom prst="rect">
            <a:avLst/>
          </a:prstGeom>
        </p:spPr>
      </p:pic>
      <p:pic>
        <p:nvPicPr>
          <p:cNvPr id="10" name="图片 9"/>
          <p:cNvPicPr>
            <a:picLocks noChangeAspect="1"/>
          </p:cNvPicPr>
          <p:nvPr>
            <p:custDataLst>
              <p:tags r:id="rId2"/>
            </p:custDataLst>
          </p:nvPr>
        </p:nvPicPr>
        <p:blipFill>
          <a:blip r:embed="rId13"/>
          <a:stretch>
            <a:fillRect/>
          </a:stretch>
        </p:blipFill>
        <p:spPr>
          <a:xfrm>
            <a:off x="9877425" y="0"/>
            <a:ext cx="2314575" cy="2543175"/>
          </a:xfrm>
          <a:prstGeom prst="rect">
            <a:avLst/>
          </a:prstGeom>
        </p:spPr>
      </p:pic>
      <p:sp>
        <p:nvSpPr>
          <p:cNvPr id="8" name="矩形 7"/>
          <p:cNvSpPr/>
          <p:nvPr>
            <p:custDataLst>
              <p:tags r:id="rId3"/>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隶书" panose="02010509060101010101" pitchFamily="49" charset="-122"/>
              <a:ea typeface="隶书" panose="02010509060101010101" pitchFamily="49" charset="-122"/>
              <a:sym typeface="+mn-ea"/>
            </a:endParaRPr>
          </a:p>
        </p:txBody>
      </p:sp>
      <p:pic>
        <p:nvPicPr>
          <p:cNvPr id="12" name="图片 11"/>
          <p:cNvPicPr>
            <a:picLocks noChangeAspect="1"/>
          </p:cNvPicPr>
          <p:nvPr>
            <p:custDataLst>
              <p:tags r:id="rId4"/>
            </p:custDataLst>
          </p:nvPr>
        </p:nvPicPr>
        <p:blipFill>
          <a:blip r:embed="rId14">
            <a:duotone>
              <a:schemeClr val="bg2">
                <a:shade val="45000"/>
                <a:satMod val="135000"/>
              </a:schemeClr>
              <a:prstClr val="white"/>
            </a:duotone>
          </a:blip>
          <a:stretch>
            <a:fillRect/>
          </a:stretch>
        </p:blipFill>
        <p:spPr>
          <a:xfrm>
            <a:off x="0" y="5981700"/>
            <a:ext cx="1012235" cy="792785"/>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u="none" strike="noStrike" kern="1200" cap="none" spc="200" normalizeH="0" baseline="0">
                <a:solidFill>
                  <a:schemeClr val="tx1">
                    <a:lumMod val="75000"/>
                    <a:lumOff val="25000"/>
                  </a:schemeClr>
                </a:solidFill>
                <a:uFillTx/>
                <a:latin typeface="Arial" panose="020B060402020209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t>2022/4/11</a:t>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latin typeface="隶书" panose="02010509060101010101" pitchFamily="49" charset="-122"/>
                <a:ea typeface="隶书" panose="02010509060101010101" pitchFamily="49" charset="-122"/>
              </a:defRPr>
            </a:lvl1pPr>
            <a:lvl2pPr>
              <a:defRPr baseline="0">
                <a:latin typeface="隶书" panose="02010509060101010101" pitchFamily="49" charset="-122"/>
                <a:ea typeface="隶书" panose="02010509060101010101" pitchFamily="49" charset="-122"/>
              </a:defRPr>
            </a:lvl2pPr>
            <a:lvl3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3pPr>
            <a:lvl4pPr>
              <a:defRPr baseline="0">
                <a:latin typeface="隶书" panose="02010509060101010101" pitchFamily="49" charset="-122"/>
                <a:ea typeface="隶书" panose="02010509060101010101" pitchFamily="49" charset="-122"/>
              </a:defRPr>
            </a:lvl4pPr>
            <a:lvl5pPr>
              <a:defRPr baseline="0">
                <a:latin typeface="隶书" panose="02010509060101010101" pitchFamily="49" charset="-122"/>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u="none" strike="noStrike" kern="1200" cap="none" spc="150" normalizeH="0" baseline="0">
                <a:solidFill>
                  <a:schemeClr val="bg1"/>
                </a:solidFill>
                <a:uFillTx/>
                <a:latin typeface="Arial" panose="020B060402020209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500"/>
                                        <p:tgtEl>
                                          <p:spTgt spid="12"/>
                                        </p:tgtEl>
                                      </p:cBhvr>
                                    </p:animEffect>
                                    <p:anim calcmode="lin" valueType="num">
                                      <p:cBhvr>
                                        <p:cTn id="8" dur="1500" fill="hold"/>
                                        <p:tgtEl>
                                          <p:spTgt spid="12"/>
                                        </p:tgtEl>
                                        <p:attrNameLst>
                                          <p:attrName>ppt_x</p:attrName>
                                        </p:attrNameLst>
                                      </p:cBhvr>
                                      <p:tavLst>
                                        <p:tav tm="0">
                                          <p:val>
                                            <p:strVal val="#ppt_x"/>
                                          </p:val>
                                        </p:tav>
                                        <p:tav tm="100000">
                                          <p:val>
                                            <p:strVal val="#ppt_x"/>
                                          </p:val>
                                        </p:tav>
                                      </p:tavLst>
                                    </p:anim>
                                    <p:anim calcmode="lin" valueType="num">
                                      <p:cBhvr>
                                        <p:cTn id="9" dur="1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6" name="图片 15"/>
          <p:cNvPicPr>
            <a:picLocks noChangeAspect="1"/>
          </p:cNvPicPr>
          <p:nvPr>
            <p:custDataLst>
              <p:tags r:id="rId1"/>
            </p:custDataLst>
          </p:nvPr>
        </p:nvPicPr>
        <p:blipFill>
          <a:blip r:embed="rId14"/>
          <a:stretch>
            <a:fillRect/>
          </a:stretch>
        </p:blipFill>
        <p:spPr>
          <a:xfrm>
            <a:off x="0" y="0"/>
            <a:ext cx="12192000" cy="6864350"/>
          </a:xfrm>
          <a:prstGeom prst="rect">
            <a:avLst/>
          </a:prstGeom>
        </p:spPr>
      </p:pic>
      <p:pic>
        <p:nvPicPr>
          <p:cNvPr id="15" name="图片 14"/>
          <p:cNvPicPr>
            <a:picLocks noChangeAspect="1"/>
          </p:cNvPicPr>
          <p:nvPr>
            <p:custDataLst>
              <p:tags r:id="rId2"/>
            </p:custDataLst>
          </p:nvPr>
        </p:nvPicPr>
        <p:blipFill>
          <a:blip r:embed="rId15"/>
          <a:stretch>
            <a:fillRect/>
          </a:stretch>
        </p:blipFill>
        <p:spPr>
          <a:xfrm flipH="1">
            <a:off x="8737600" y="5594350"/>
            <a:ext cx="3454400" cy="1263650"/>
          </a:xfrm>
          <a:prstGeom prst="rect">
            <a:avLst/>
          </a:prstGeom>
        </p:spPr>
      </p:pic>
      <p:sp>
        <p:nvSpPr>
          <p:cNvPr id="10" name="矩形 9"/>
          <p:cNvSpPr/>
          <p:nvPr>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隶书" panose="02010509060101010101" pitchFamily="49" charset="-122"/>
              <a:ea typeface="隶书" panose="02010509060101010101" pitchFamily="49" charset="-122"/>
              <a:sym typeface="+mn-ea"/>
            </a:endParaRPr>
          </a:p>
        </p:txBody>
      </p:sp>
      <p:pic>
        <p:nvPicPr>
          <p:cNvPr id="14" name="图片 13"/>
          <p:cNvPicPr>
            <a:picLocks noChangeAspect="1"/>
          </p:cNvPicPr>
          <p:nvPr>
            <p:custDataLst>
              <p:tags r:id="rId4"/>
            </p:custDataLst>
          </p:nvPr>
        </p:nvPicPr>
        <p:blipFill>
          <a:blip r:embed="rId16">
            <a:duotone>
              <a:schemeClr val="bg2">
                <a:shade val="45000"/>
                <a:satMod val="135000"/>
              </a:schemeClr>
              <a:prstClr val="white"/>
            </a:duotone>
          </a:blip>
          <a:stretch>
            <a:fillRect/>
          </a:stretch>
        </p:blipFill>
        <p:spPr>
          <a:xfrm>
            <a:off x="1982" y="6582"/>
            <a:ext cx="1155236" cy="904785"/>
          </a:xfrm>
          <a:prstGeom prst="rect">
            <a:avLst/>
          </a:prstGeom>
        </p:spPr>
      </p:pic>
      <p:sp>
        <p:nvSpPr>
          <p:cNvPr id="2" name="标题 1"/>
          <p:cNvSpPr>
            <a:spLocks noGrp="1"/>
          </p:cNvSpPr>
          <p:nvPr>
            <p:ph type="title"/>
            <p:custDataLst>
              <p:tags r:id="rId5"/>
            </p:custDataLst>
          </p:nvPr>
        </p:nvSpPr>
        <p:spPr>
          <a:xfrm>
            <a:off x="579600" y="237600"/>
            <a:ext cx="11037600" cy="441964"/>
          </a:xfrm>
        </p:spPr>
        <p:txBody>
          <a:bodyPr/>
          <a:lstStyle>
            <a:lvl1pPr>
              <a:defRPr u="none" strike="noStrike" kern="1200" cap="none" spc="200" normalizeH="0" baseline="0">
                <a:solidFill>
                  <a:schemeClr val="bg1"/>
                </a:solidFill>
                <a:uFillTx/>
                <a:latin typeface="Arial" panose="020B060402020209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t>2022/4/11</a:t>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1pPr>
            <a:lvl2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2pPr>
            <a:lvl3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3pPr>
            <a:lvl4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4pPr>
            <a:lvl5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1pPr>
            <a:lvl2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2pPr>
            <a:lvl3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3pPr>
            <a:lvl4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4pPr>
            <a:lvl5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500"/>
                                        <p:tgtEl>
                                          <p:spTgt spid="14"/>
                                        </p:tgtEl>
                                      </p:cBhvr>
                                    </p:animEffect>
                                    <p:anim calcmode="lin" valueType="num">
                                      <p:cBhvr>
                                        <p:cTn id="8" dur="1500" fill="hold"/>
                                        <p:tgtEl>
                                          <p:spTgt spid="14"/>
                                        </p:tgtEl>
                                        <p:attrNameLst>
                                          <p:attrName>ppt_x</p:attrName>
                                        </p:attrNameLst>
                                      </p:cBhvr>
                                      <p:tavLst>
                                        <p:tav tm="0">
                                          <p:val>
                                            <p:strVal val="#ppt_x"/>
                                          </p:val>
                                        </p:tav>
                                        <p:tav tm="100000">
                                          <p:val>
                                            <p:strVal val="#ppt_x"/>
                                          </p:val>
                                        </p:tav>
                                      </p:tavLst>
                                    </p:anim>
                                    <p:anim calcmode="lin" valueType="num">
                                      <p:cBhvr>
                                        <p:cTn id="9" dur="1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隶书" panose="02010509060101010101" pitchFamily="49" charset="-122"/>
              <a:ea typeface="隶书" panose="02010509060101010101" pitchFamily="49" charset="-122"/>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lstStyle>
            <a:lvl1pPr algn="ctr">
              <a:defRPr sz="6000" u="none" strike="noStrike" kern="1200" cap="none" spc="200" normalizeH="0" baseline="0">
                <a:solidFill>
                  <a:schemeClr val="tx1">
                    <a:lumMod val="75000"/>
                    <a:lumOff val="25000"/>
                  </a:schemeClr>
                </a:solidFill>
                <a:uFillTx/>
                <a:latin typeface="Arial" panose="020B0604020202090204" pitchFamily="34" charset="0"/>
                <a:ea typeface="隶书" panose="02010509060101010101" pitchFamily="49"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t>2022/4/11</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1pPr>
          </a:lstStyle>
          <a:p>
            <a:pPr lvl="0"/>
            <a:r>
              <a:rPr lang="zh-CN" altLang="en-US" dirty="0"/>
              <a:t>单击此处编辑母版文本样式</a:t>
            </a:r>
          </a:p>
        </p:txBody>
      </p:sp>
      <p:pic>
        <p:nvPicPr>
          <p:cNvPr id="13" name="图片 12"/>
          <p:cNvPicPr>
            <a:picLocks noChangeAspect="1"/>
          </p:cNvPicPr>
          <p:nvPr>
            <p:custDataLst>
              <p:tags r:id="rId7"/>
            </p:custDataLst>
          </p:nvPr>
        </p:nvPicPr>
        <p:blipFill>
          <a:blip r:embed="rId10"/>
          <a:stretch>
            <a:fillRect/>
          </a:stretch>
        </p:blipFill>
        <p:spPr>
          <a:xfrm>
            <a:off x="8151495" y="0"/>
            <a:ext cx="4040505" cy="4439920"/>
          </a:xfrm>
          <a:prstGeom prst="rect">
            <a:avLst/>
          </a:prstGeom>
        </p:spPr>
      </p:pic>
      <p:pic>
        <p:nvPicPr>
          <p:cNvPr id="14" name="图片 13"/>
          <p:cNvPicPr>
            <a:picLocks noChangeAspect="1"/>
          </p:cNvPicPr>
          <p:nvPr>
            <p:custDataLst>
              <p:tags r:id="rId8"/>
            </p:custDataLst>
          </p:nvPr>
        </p:nvPicPr>
        <p:blipFill>
          <a:blip r:embed="rId11" cstate="print">
            <a:grayscl/>
            <a:extLst>
              <a:ext uri="{28A0092B-C50C-407E-A947-70E740481C1C}">
                <a14:useLocalDpi xmlns:a14="http://schemas.microsoft.com/office/drawing/2010/main" val="0"/>
              </a:ext>
            </a:extLst>
          </a:blip>
          <a:srcRect l="756"/>
          <a:stretch>
            <a:fillRect/>
          </a:stretch>
        </p:blipFill>
        <p:spPr>
          <a:xfrm rot="11611249" flipH="1" flipV="1">
            <a:off x="-447040" y="2545715"/>
            <a:ext cx="3294380" cy="4297045"/>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a:blip r:embed="rId11"/>
          <a:stretch>
            <a:fillRect/>
          </a:stretch>
        </p:blipFill>
        <p:spPr>
          <a:xfrm>
            <a:off x="0" y="0"/>
            <a:ext cx="12192000" cy="6864096"/>
          </a:xfrm>
          <a:prstGeom prst="rect">
            <a:avLst/>
          </a:prstGeom>
        </p:spPr>
      </p:pic>
      <p:pic>
        <p:nvPicPr>
          <p:cNvPr id="7" name="图片 6"/>
          <p:cNvPicPr>
            <a:picLocks noChangeAspect="1"/>
          </p:cNvPicPr>
          <p:nvPr>
            <p:custDataLst>
              <p:tags r:id="rId2"/>
            </p:custDataLst>
          </p:nvPr>
        </p:nvPicPr>
        <p:blipFill>
          <a:blip r:embed="rId12"/>
          <a:stretch>
            <a:fillRect/>
          </a:stretch>
        </p:blipFill>
        <p:spPr>
          <a:xfrm>
            <a:off x="10272350" y="-1"/>
            <a:ext cx="1919650" cy="2109458"/>
          </a:xfrm>
          <a:prstGeom prst="rect">
            <a:avLst/>
          </a:prstGeom>
        </p:spPr>
      </p:pic>
      <p:pic>
        <p:nvPicPr>
          <p:cNvPr id="8" name="图片 7"/>
          <p:cNvPicPr>
            <a:picLocks noChangeAspect="1"/>
          </p:cNvPicPr>
          <p:nvPr>
            <p:custDataLst>
              <p:tags r:id="rId3"/>
            </p:custDataLst>
          </p:nvPr>
        </p:nvPicPr>
        <p:blipFill>
          <a:blip r:embed="rId13"/>
          <a:stretch>
            <a:fillRect/>
          </a:stretch>
        </p:blipFill>
        <p:spPr>
          <a:xfrm>
            <a:off x="0" y="6098491"/>
            <a:ext cx="2076427" cy="759509"/>
          </a:xfrm>
          <a:prstGeom prst="rect">
            <a:avLst/>
          </a:prstGeom>
        </p:spPr>
      </p:pic>
      <p:pic>
        <p:nvPicPr>
          <p:cNvPr id="9" name="图片 8"/>
          <p:cNvPicPr>
            <a:picLocks noChangeAspect="1"/>
          </p:cNvPicPr>
          <p:nvPr>
            <p:custDataLst>
              <p:tags r:id="rId4"/>
            </p:custDataLst>
          </p:nvPr>
        </p:nvPicPr>
        <p:blipFill>
          <a:blip r:embed="rId14" cstate="print">
            <a:grayscl/>
            <a:extLst>
              <a:ext uri="{28A0092B-C50C-407E-A947-70E740481C1C}">
                <a14:useLocalDpi xmlns:a14="http://schemas.microsoft.com/office/drawing/2010/main" val="0"/>
              </a:ext>
            </a:extLst>
          </a:blip>
          <a:srcRect l="756"/>
          <a:stretch>
            <a:fillRect/>
          </a:stretch>
        </p:blipFill>
        <p:spPr>
          <a:xfrm rot="11615668" flipH="1" flipV="1">
            <a:off x="-204209" y="4473823"/>
            <a:ext cx="1506702" cy="1965148"/>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6"/>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t>2022/4/11</a:t>
            </a:fld>
            <a:endParaRPr lang="zh-CN" altLang="en-US"/>
          </a:p>
        </p:txBody>
      </p:sp>
      <p:sp>
        <p:nvSpPr>
          <p:cNvPr id="5" name="页脚占位符 4"/>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3" name="图片 12"/>
          <p:cNvPicPr>
            <a:picLocks noChangeAspect="1"/>
          </p:cNvPicPr>
          <p:nvPr>
            <p:custDataLst>
              <p:tags r:id="rId1"/>
            </p:custDataLst>
          </p:nvPr>
        </p:nvPicPr>
        <p:blipFill>
          <a:blip r:embed="rId14"/>
          <a:stretch>
            <a:fillRect/>
          </a:stretch>
        </p:blipFill>
        <p:spPr>
          <a:xfrm>
            <a:off x="0" y="0"/>
            <a:ext cx="12192000" cy="6864096"/>
          </a:xfrm>
          <a:prstGeom prst="rect">
            <a:avLst/>
          </a:prstGeom>
        </p:spPr>
      </p:pic>
      <p:pic>
        <p:nvPicPr>
          <p:cNvPr id="10" name="图片 9"/>
          <p:cNvPicPr>
            <a:picLocks noChangeAspect="1"/>
          </p:cNvPicPr>
          <p:nvPr>
            <p:custDataLst>
              <p:tags r:id="rId2"/>
            </p:custDataLst>
          </p:nvPr>
        </p:nvPicPr>
        <p:blipFill>
          <a:blip r:embed="rId15"/>
          <a:stretch>
            <a:fillRect/>
          </a:stretch>
        </p:blipFill>
        <p:spPr>
          <a:xfrm>
            <a:off x="7975600" y="-1"/>
            <a:ext cx="4216400" cy="4633302"/>
          </a:xfrm>
          <a:prstGeom prst="rect">
            <a:avLst/>
          </a:prstGeom>
        </p:spPr>
      </p:pic>
      <p:pic>
        <p:nvPicPr>
          <p:cNvPr id="11" name="图片 10"/>
          <p:cNvPicPr>
            <a:picLocks noChangeAspect="1"/>
          </p:cNvPicPr>
          <p:nvPr>
            <p:custDataLst>
              <p:tags r:id="rId3"/>
            </p:custDataLst>
          </p:nvPr>
        </p:nvPicPr>
        <p:blipFill>
          <a:blip r:embed="rId16"/>
          <a:stretch>
            <a:fillRect/>
          </a:stretch>
        </p:blipFill>
        <p:spPr>
          <a:xfrm>
            <a:off x="0" y="5625077"/>
            <a:ext cx="3370695" cy="1232923"/>
          </a:xfrm>
          <a:prstGeom prst="rect">
            <a:avLst/>
          </a:prstGeom>
        </p:spPr>
      </p:pic>
      <p:pic>
        <p:nvPicPr>
          <p:cNvPr id="12" name="图片 11"/>
          <p:cNvPicPr>
            <a:picLocks noChangeAspect="1"/>
          </p:cNvPicPr>
          <p:nvPr>
            <p:custDataLst>
              <p:tags r:id="rId4"/>
            </p:custDataLst>
          </p:nvPr>
        </p:nvPicPr>
        <p:blipFill>
          <a:blip r:embed="rId17" cstate="print">
            <a:grayscl/>
            <a:extLst>
              <a:ext uri="{28A0092B-C50C-407E-A947-70E740481C1C}">
                <a14:useLocalDpi xmlns:a14="http://schemas.microsoft.com/office/drawing/2010/main" val="0"/>
              </a:ext>
            </a:extLst>
          </a:blip>
          <a:srcRect l="756"/>
          <a:stretch>
            <a:fillRect/>
          </a:stretch>
        </p:blipFill>
        <p:spPr>
          <a:xfrm rot="11615668" flipH="1" flipV="1">
            <a:off x="-345013" y="2769867"/>
            <a:ext cx="2445852" cy="3190054"/>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15" name="矩形 14"/>
          <p:cNvSpPr/>
          <p:nvPr>
            <p:custDataLst>
              <p:tags r:id="rId5"/>
            </p:custDataLst>
          </p:nvPr>
        </p:nvSpPr>
        <p:spPr>
          <a:xfrm>
            <a:off x="3492894" y="2265799"/>
            <a:ext cx="1456112" cy="2326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隶书" panose="02010509060101010101" pitchFamily="49" charset="-122"/>
            </a:endParaRPr>
          </a:p>
        </p:txBody>
      </p:sp>
      <p:sp>
        <p:nvSpPr>
          <p:cNvPr id="16" name="矩形 15"/>
          <p:cNvSpPr/>
          <p:nvPr>
            <p:custDataLst>
              <p:tags r:id="rId6"/>
            </p:custDataLst>
          </p:nvPr>
        </p:nvSpPr>
        <p:spPr>
          <a:xfrm>
            <a:off x="3566566" y="2325836"/>
            <a:ext cx="1321861" cy="21963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隶书" panose="02010509060101010101" pitchFamily="49" charset="-122"/>
            </a:endParaRPr>
          </a:p>
        </p:txBody>
      </p:sp>
      <p:pic>
        <p:nvPicPr>
          <p:cNvPr id="19" name="图片 18"/>
          <p:cNvPicPr>
            <a:picLocks noChangeAspect="1"/>
          </p:cNvPicPr>
          <p:nvPr>
            <p:custDataLst>
              <p:tags r:id="rId7"/>
            </p:custDataLst>
          </p:nvPr>
        </p:nvPicPr>
        <p:blipFill rotWithShape="1">
          <a:blip r:embed="rId18"/>
          <a:srcRect/>
          <a:stretch>
            <a:fillRect/>
          </a:stretch>
        </p:blipFill>
        <p:spPr>
          <a:xfrm>
            <a:off x="3708000" y="2648102"/>
            <a:ext cx="1044000" cy="1551828"/>
          </a:xfrm>
          <a:prstGeom prst="rect">
            <a:avLst/>
          </a:prstGeom>
        </p:spPr>
      </p:pic>
      <p:sp>
        <p:nvSpPr>
          <p:cNvPr id="2" name="标题 1"/>
          <p:cNvSpPr>
            <a:spLocks noGrp="1"/>
          </p:cNvSpPr>
          <p:nvPr>
            <p:ph type="title" hasCustomPrompt="1"/>
            <p:custDataLst>
              <p:tags r:id="rId8"/>
            </p:custDataLst>
          </p:nvPr>
        </p:nvSpPr>
        <p:spPr>
          <a:xfrm>
            <a:off x="5114998" y="2332768"/>
            <a:ext cx="5368122" cy="1258084"/>
          </a:xfrm>
        </p:spPr>
        <p:txBody>
          <a:bodyPr lIns="90000" tIns="46800" rIns="90000" bIns="46800" anchor="b">
            <a:normAutofit/>
          </a:bodyPr>
          <a:lstStyle>
            <a:lvl1pPr algn="ctr">
              <a:defRPr sz="4000" b="1" u="none" strike="noStrike" kern="1200" cap="none" spc="200" normalizeH="0" baseline="0">
                <a:solidFill>
                  <a:schemeClr val="tx1">
                    <a:lumMod val="75000"/>
                    <a:lumOff val="25000"/>
                  </a:schemeClr>
                </a:solidFill>
                <a:uFillTx/>
                <a:latin typeface="Arial" panose="020B0604020202090204" pitchFamily="34" charset="0"/>
                <a:ea typeface="汉仪尚巍手书W"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9"/>
            </p:custDataLst>
          </p:nvPr>
        </p:nvSpPr>
        <p:spPr>
          <a:xfrm>
            <a:off x="5114997" y="3702205"/>
            <a:ext cx="5368123" cy="889995"/>
          </a:xfrm>
        </p:spPr>
        <p:txBody>
          <a:bodyPr vert="horz" lIns="90000" tIns="46800" rIns="90000" bIns="46800" anchor="t">
            <a:normAutofit/>
          </a:bodyPr>
          <a:lstStyle>
            <a:lvl1pPr marL="0" indent="0" algn="ctr">
              <a:buNone/>
              <a:defRPr sz="2000" b="1"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日期占位符 3"/>
          <p:cNvSpPr>
            <a:spLocks noGrp="1"/>
          </p:cNvSpPr>
          <p:nvPr>
            <p:ph type="dt" sz="half" idx="10"/>
            <p:custDataLst>
              <p:tags r:id="rId10"/>
            </p:custDataLst>
          </p:nvPr>
        </p:nvSpPr>
        <p:spPr/>
        <p:txBody>
          <a:bodyPr/>
          <a:lstStyle>
            <a:lvl1pPr>
              <a:defRPr baseline="0">
                <a:latin typeface="隶书" panose="02010509060101010101" pitchFamily="49" charset="-122"/>
              </a:defRPr>
            </a:lvl1pPr>
          </a:lstStyle>
          <a:p>
            <a:fld id="{CF61E4DC-4103-4AFA-A54D-E5A6879DB48E}" type="datetimeFigureOut">
              <a:rPr lang="zh-CN" altLang="en-US" smtClean="0"/>
              <a:t>2022/4/11</a:t>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latin typeface="隶书" panose="02010509060101010101" pitchFamily="49"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latin typeface="隶书" panose="02010509060101010101" pitchFamily="49" charset="-122"/>
              </a:defRPr>
            </a:lvl1pPr>
          </a:lstStyle>
          <a:p>
            <a:fld id="{8A5F4C6E-F9B8-44A1-AF0D-4F5107E5FB2D}"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a:blip r:embed="rId11"/>
          <a:stretch>
            <a:fillRect/>
          </a:stretch>
        </p:blipFill>
        <p:spPr>
          <a:xfrm>
            <a:off x="0" y="0"/>
            <a:ext cx="12192000" cy="6864096"/>
          </a:xfrm>
          <a:prstGeom prst="rect">
            <a:avLst/>
          </a:prstGeom>
        </p:spPr>
      </p:pic>
      <p:pic>
        <p:nvPicPr>
          <p:cNvPr id="9" name="图片 8"/>
          <p:cNvPicPr>
            <a:picLocks noChangeAspect="1"/>
          </p:cNvPicPr>
          <p:nvPr>
            <p:custDataLst>
              <p:tags r:id="rId2"/>
            </p:custDataLst>
          </p:nvPr>
        </p:nvPicPr>
        <p:blipFill>
          <a:blip r:embed="rId12"/>
          <a:stretch>
            <a:fillRect/>
          </a:stretch>
        </p:blipFill>
        <p:spPr>
          <a:xfrm>
            <a:off x="0" y="6098491"/>
            <a:ext cx="2076427" cy="759509"/>
          </a:xfrm>
          <a:prstGeom prst="rect">
            <a:avLst/>
          </a:prstGeom>
        </p:spPr>
      </p:pic>
      <p:pic>
        <p:nvPicPr>
          <p:cNvPr id="10" name="图片 9"/>
          <p:cNvPicPr>
            <a:picLocks noChangeAspect="1"/>
          </p:cNvPicPr>
          <p:nvPr>
            <p:custDataLst>
              <p:tags r:id="rId3"/>
            </p:custDataLst>
          </p:nvPr>
        </p:nvPicPr>
        <p:blipFill>
          <a:blip r:embed="rId13" cstate="print">
            <a:grayscl/>
            <a:extLst>
              <a:ext uri="{28A0092B-C50C-407E-A947-70E740481C1C}">
                <a14:useLocalDpi xmlns:a14="http://schemas.microsoft.com/office/drawing/2010/main" val="0"/>
              </a:ext>
            </a:extLst>
          </a:blip>
          <a:srcRect l="756"/>
          <a:stretch>
            <a:fillRect/>
          </a:stretch>
        </p:blipFill>
        <p:spPr>
          <a:xfrm rot="11615668" flipH="1" flipV="1">
            <a:off x="-204209" y="4473823"/>
            <a:ext cx="1506702" cy="1965148"/>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5"/>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6"/>
            </p:custDataLst>
          </p:nvPr>
        </p:nvSpPr>
        <p:spPr>
          <a:xfrm>
            <a:off x="6238877" y="952508"/>
            <a:ext cx="5283242" cy="5388907"/>
          </a:xfrm>
        </p:spPr>
        <p:txBody>
          <a:bodyPr lIns="90170" tIns="46990" rIns="90170" bIns="46990">
            <a:normAutofit/>
          </a:bodyPr>
          <a:lstStyle>
            <a:lvl1pPr>
              <a:lnSpc>
                <a:spcPct val="120000"/>
              </a:lnSpc>
              <a:defRPr sz="1600"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1pPr>
            <a:lvl2pPr>
              <a:lnSpc>
                <a:spcPct val="120000"/>
              </a:lnSpc>
              <a:defRPr sz="1600"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2pPr>
            <a:lvl3pPr>
              <a:lnSpc>
                <a:spcPct val="120000"/>
              </a:lnSpc>
              <a:defRPr sz="1600"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3pPr>
            <a:lvl4pPr>
              <a:lnSpc>
                <a:spcPct val="120000"/>
              </a:lnSpc>
              <a:defRPr sz="1600"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4pPr>
            <a:lvl5pPr>
              <a:lnSpc>
                <a:spcPct val="120000"/>
              </a:lnSpc>
              <a:defRPr sz="1600"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7"/>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t>2022/4/11</a:t>
            </a:fld>
            <a:endParaRPr lang="zh-CN" altLang="en-US"/>
          </a:p>
        </p:txBody>
      </p:sp>
      <p:sp>
        <p:nvSpPr>
          <p:cNvPr id="6" name="页脚占位符 5"/>
          <p:cNvSpPr>
            <a:spLocks noGrp="1"/>
          </p:cNvSpPr>
          <p:nvPr>
            <p:ph type="ftr" sz="quarter" idx="11"/>
            <p:custDataLst>
              <p:tags r:id="rId8"/>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3" name="图片 12"/>
          <p:cNvPicPr>
            <a:picLocks noChangeAspect="1"/>
          </p:cNvPicPr>
          <p:nvPr>
            <p:custDataLst>
              <p:tags r:id="rId1"/>
            </p:custDataLst>
          </p:nvPr>
        </p:nvPicPr>
        <p:blipFill>
          <a:blip r:embed="rId14"/>
          <a:stretch>
            <a:fillRect/>
          </a:stretch>
        </p:blipFill>
        <p:spPr>
          <a:xfrm>
            <a:off x="0" y="0"/>
            <a:ext cx="12192000" cy="6864096"/>
          </a:xfrm>
          <a:prstGeom prst="rect">
            <a:avLst/>
          </a:prstGeom>
        </p:spPr>
      </p:pic>
      <p:pic>
        <p:nvPicPr>
          <p:cNvPr id="10" name="图片 9"/>
          <p:cNvPicPr>
            <a:picLocks noChangeAspect="1"/>
          </p:cNvPicPr>
          <p:nvPr>
            <p:custDataLst>
              <p:tags r:id="rId2"/>
            </p:custDataLst>
          </p:nvPr>
        </p:nvPicPr>
        <p:blipFill>
          <a:blip r:embed="rId15"/>
          <a:stretch>
            <a:fillRect/>
          </a:stretch>
        </p:blipFill>
        <p:spPr>
          <a:xfrm>
            <a:off x="10272350" y="-1"/>
            <a:ext cx="1919650" cy="2109458"/>
          </a:xfrm>
          <a:prstGeom prst="rect">
            <a:avLst/>
          </a:prstGeom>
        </p:spPr>
      </p:pic>
      <p:pic>
        <p:nvPicPr>
          <p:cNvPr id="11" name="图片 10"/>
          <p:cNvPicPr>
            <a:picLocks noChangeAspect="1"/>
          </p:cNvPicPr>
          <p:nvPr>
            <p:custDataLst>
              <p:tags r:id="rId3"/>
            </p:custDataLst>
          </p:nvPr>
        </p:nvPicPr>
        <p:blipFill>
          <a:blip r:embed="rId16"/>
          <a:stretch>
            <a:fillRect/>
          </a:stretch>
        </p:blipFill>
        <p:spPr>
          <a:xfrm>
            <a:off x="0" y="6098491"/>
            <a:ext cx="2076427" cy="759509"/>
          </a:xfrm>
          <a:prstGeom prst="rect">
            <a:avLst/>
          </a:prstGeom>
        </p:spPr>
      </p:pic>
      <p:pic>
        <p:nvPicPr>
          <p:cNvPr id="12" name="图片 11"/>
          <p:cNvPicPr>
            <a:picLocks noChangeAspect="1"/>
          </p:cNvPicPr>
          <p:nvPr>
            <p:custDataLst>
              <p:tags r:id="rId4"/>
            </p:custDataLst>
          </p:nvPr>
        </p:nvPicPr>
        <p:blipFill>
          <a:blip r:embed="rId17" cstate="print">
            <a:grayscl/>
            <a:extLst>
              <a:ext uri="{28A0092B-C50C-407E-A947-70E740481C1C}">
                <a14:useLocalDpi xmlns:a14="http://schemas.microsoft.com/office/drawing/2010/main" val="0"/>
              </a:ext>
            </a:extLst>
          </a:blip>
          <a:srcRect l="756"/>
          <a:stretch>
            <a:fillRect/>
          </a:stretch>
        </p:blipFill>
        <p:spPr>
          <a:xfrm rot="11615668" flipH="1" flipV="1">
            <a:off x="-204209" y="4473823"/>
            <a:ext cx="1506702" cy="1965148"/>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90204" pitchFamily="34" charset="0"/>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7"/>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9"/>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10"/>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t>2022/4/11</a:t>
            </a:fld>
            <a:endParaRPr lang="zh-CN" altLang="en-US"/>
          </a:p>
        </p:txBody>
      </p:sp>
      <p:sp>
        <p:nvSpPr>
          <p:cNvPr id="8" name="页脚占位符 7"/>
          <p:cNvSpPr>
            <a:spLocks noGrp="1"/>
          </p:cNvSpPr>
          <p:nvPr>
            <p:ph type="ftr" sz="quarter" idx="11"/>
            <p:custDataLst>
              <p:tags r:id="rId11"/>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10"/>
          <a:stretch>
            <a:fillRect/>
          </a:stretch>
        </p:blipFill>
        <p:spPr>
          <a:xfrm>
            <a:off x="0" y="0"/>
            <a:ext cx="12192000" cy="6864096"/>
          </a:xfrm>
          <a:prstGeom prst="rect">
            <a:avLst/>
          </a:prstGeom>
        </p:spPr>
      </p:pic>
      <p:pic>
        <p:nvPicPr>
          <p:cNvPr id="8" name="图片 7"/>
          <p:cNvPicPr>
            <a:picLocks noChangeAspect="1"/>
          </p:cNvPicPr>
          <p:nvPr>
            <p:custDataLst>
              <p:tags r:id="rId2"/>
            </p:custDataLst>
          </p:nvPr>
        </p:nvPicPr>
        <p:blipFill>
          <a:blip r:embed="rId11"/>
          <a:stretch>
            <a:fillRect/>
          </a:stretch>
        </p:blipFill>
        <p:spPr>
          <a:xfrm>
            <a:off x="10272350" y="-1"/>
            <a:ext cx="1919650" cy="2109458"/>
          </a:xfrm>
          <a:prstGeom prst="rect">
            <a:avLst/>
          </a:prstGeom>
        </p:spPr>
      </p:pic>
      <p:pic>
        <p:nvPicPr>
          <p:cNvPr id="10" name="图片 9"/>
          <p:cNvPicPr>
            <a:picLocks noChangeAspect="1"/>
          </p:cNvPicPr>
          <p:nvPr>
            <p:custDataLst>
              <p:tags r:id="rId3"/>
            </p:custDataLst>
          </p:nvPr>
        </p:nvPicPr>
        <p:blipFill>
          <a:blip r:embed="rId12"/>
          <a:stretch>
            <a:fillRect/>
          </a:stretch>
        </p:blipFill>
        <p:spPr>
          <a:xfrm>
            <a:off x="0" y="6098491"/>
            <a:ext cx="2076427" cy="759509"/>
          </a:xfrm>
          <a:prstGeom prst="rect">
            <a:avLst/>
          </a:prstGeom>
        </p:spPr>
      </p:pic>
      <p:pic>
        <p:nvPicPr>
          <p:cNvPr id="11" name="图片 10"/>
          <p:cNvPicPr>
            <a:picLocks noChangeAspect="1"/>
          </p:cNvPicPr>
          <p:nvPr>
            <p:custDataLst>
              <p:tags r:id="rId4"/>
            </p:custDataLst>
          </p:nvPr>
        </p:nvPicPr>
        <p:blipFill>
          <a:blip r:embed="rId13" cstate="print">
            <a:grayscl/>
            <a:extLst>
              <a:ext uri="{28A0092B-C50C-407E-A947-70E740481C1C}">
                <a14:useLocalDpi xmlns:a14="http://schemas.microsoft.com/office/drawing/2010/main" val="0"/>
              </a:ext>
            </a:extLst>
          </a:blip>
          <a:srcRect l="756"/>
          <a:stretch>
            <a:fillRect/>
          </a:stretch>
        </p:blipFill>
        <p:spPr>
          <a:xfrm rot="11615668" flipH="1" flipV="1">
            <a:off x="-204209" y="4473823"/>
            <a:ext cx="1506702" cy="1965148"/>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2" name="标题 1"/>
          <p:cNvSpPr>
            <a:spLocks noGrp="1"/>
          </p:cNvSpPr>
          <p:nvPr>
            <p:ph type="title"/>
            <p:custDataLst>
              <p:tags r:id="rId5"/>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t>2022/4/11</a:t>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2022/4/11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a:blip r:embed="rId10"/>
          <a:stretch>
            <a:fillRect/>
          </a:stretch>
        </p:blipFill>
        <p:spPr>
          <a:xfrm>
            <a:off x="0" y="0"/>
            <a:ext cx="12192000" cy="6864096"/>
          </a:xfrm>
          <a:prstGeom prst="rect">
            <a:avLst/>
          </a:prstGeom>
        </p:spPr>
      </p:pic>
      <p:pic>
        <p:nvPicPr>
          <p:cNvPr id="8" name="图片 7"/>
          <p:cNvPicPr>
            <a:picLocks noChangeAspect="1"/>
          </p:cNvPicPr>
          <p:nvPr>
            <p:custDataLst>
              <p:tags r:id="rId2"/>
            </p:custDataLst>
          </p:nvPr>
        </p:nvPicPr>
        <p:blipFill>
          <a:blip r:embed="rId11"/>
          <a:stretch>
            <a:fillRect/>
          </a:stretch>
        </p:blipFill>
        <p:spPr>
          <a:xfrm rot="16200000" flipV="1">
            <a:off x="10177446" y="-94904"/>
            <a:ext cx="1919650" cy="2109458"/>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2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6"/>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9EFD9D74-47D9-4702-A33C-335B63B48DBF}" type="datetimeFigureOut">
              <a:rPr lang="zh-CN" altLang="en-US" smtClean="0"/>
              <a:t>2022/4/11</a:t>
            </a:fld>
            <a:endParaRPr lang="zh-CN" altLang="en-US" dirty="0"/>
          </a:p>
        </p:txBody>
      </p:sp>
      <p:sp>
        <p:nvSpPr>
          <p:cNvPr id="6" name="页脚占位符 5"/>
          <p:cNvSpPr>
            <a:spLocks noGrp="1"/>
          </p:cNvSpPr>
          <p:nvPr>
            <p:ph type="ftr" sz="quarter" idx="11"/>
            <p:custDataLst>
              <p:tags r:id="rId7"/>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32884" y="191367"/>
            <a:ext cx="12160616" cy="6666631"/>
            <a:chOff x="32884" y="191367"/>
            <a:chExt cx="12160616" cy="6666631"/>
          </a:xfrm>
        </p:grpSpPr>
        <p:pic>
          <p:nvPicPr>
            <p:cNvPr id="11" name="图片 10"/>
            <p:cNvPicPr>
              <a:picLocks noChangeAspect="1"/>
            </p:cNvPicPr>
            <p:nvPr userDrawn="1">
              <p:custDataLst>
                <p:tags r:id="rId7"/>
              </p:custDataLst>
            </p:nvPr>
          </p:nvPicPr>
          <p:blipFill rotWithShape="1">
            <a:blip r:embed="rId11"/>
            <a:srcRect r="-1"/>
            <a:stretch>
              <a:fillRect/>
            </a:stretch>
          </p:blipFill>
          <p:spPr>
            <a:xfrm>
              <a:off x="292800" y="304200"/>
              <a:ext cx="11606399" cy="6249600"/>
            </a:xfrm>
            <a:prstGeom prst="rect">
              <a:avLst/>
            </a:prstGeom>
          </p:spPr>
        </p:pic>
        <p:pic>
          <p:nvPicPr>
            <p:cNvPr id="12" name="图片 11"/>
            <p:cNvPicPr>
              <a:picLocks noChangeAspect="1"/>
            </p:cNvPicPr>
            <p:nvPr userDrawn="1">
              <p:custDataLst>
                <p:tags r:id="rId8"/>
              </p:custDataLst>
            </p:nvPr>
          </p:nvPicPr>
          <p:blipFill>
            <a:blip r:embed="rId12"/>
            <a:stretch>
              <a:fillRect/>
            </a:stretch>
          </p:blipFill>
          <p:spPr>
            <a:xfrm flipV="1">
              <a:off x="10286553" y="4762499"/>
              <a:ext cx="1906947" cy="2095499"/>
            </a:xfrm>
            <a:prstGeom prst="rect">
              <a:avLst/>
            </a:prstGeom>
          </p:spPr>
        </p:pic>
        <p:pic>
          <p:nvPicPr>
            <p:cNvPr id="13" name="图片 12"/>
            <p:cNvPicPr>
              <a:picLocks noChangeAspect="1"/>
            </p:cNvPicPr>
            <p:nvPr userDrawn="1">
              <p:custDataLst>
                <p:tags r:id="rId9"/>
              </p:custDataLst>
            </p:nvPr>
          </p:nvPicPr>
          <p:blipFill>
            <a:blip r:embed="rId13">
              <a:duotone>
                <a:schemeClr val="bg2">
                  <a:shade val="45000"/>
                  <a:satMod val="135000"/>
                </a:schemeClr>
                <a:prstClr val="white"/>
              </a:duotone>
            </a:blip>
            <a:stretch>
              <a:fillRect/>
            </a:stretch>
          </p:blipFill>
          <p:spPr>
            <a:xfrm>
              <a:off x="32884" y="191367"/>
              <a:ext cx="1285921" cy="1007137"/>
            </a:xfrm>
            <a:prstGeom prst="rect">
              <a:avLst/>
            </a:prstGeom>
          </p:spPr>
        </p:pic>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90204" pitchFamily="34" charset="0"/>
                <a:ea typeface="隶书" panose="02010509060101010101" pitchFamily="49"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lnSpc>
                <a:spcPct val="120000"/>
              </a:lnSpc>
              <a:defRPr baseline="0">
                <a:solidFill>
                  <a:schemeClr val="tx1">
                    <a:lumMod val="75000"/>
                    <a:lumOff val="25000"/>
                  </a:schemeClr>
                </a:solidFill>
                <a:latin typeface="隶书" panose="02010509060101010101" pitchFamily="49" charset="-122"/>
                <a:ea typeface="隶书" panose="02010509060101010101" pitchFamily="49" charset="-122"/>
              </a:defRPr>
            </a:lvl1pPr>
            <a:lvl2pPr indent="0" eaLnBrk="1" fontAlgn="auto" latinLnBrk="0" hangingPunct="1">
              <a:lnSpc>
                <a:spcPct val="120000"/>
              </a:lnSpc>
              <a:defRPr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defRPr>
            </a:lvl2pPr>
            <a:lvl3pPr indent="0" eaLnBrk="1" fontAlgn="auto" latinLnBrk="0" hangingPunct="1">
              <a:lnSpc>
                <a:spcPct val="120000"/>
              </a:lnSpc>
              <a:defRPr baseline="0">
                <a:solidFill>
                  <a:schemeClr val="tx1">
                    <a:lumMod val="75000"/>
                    <a:lumOff val="25000"/>
                  </a:schemeClr>
                </a:solidFill>
                <a:latin typeface="隶书" panose="02010509060101010101" pitchFamily="49" charset="-122"/>
                <a:ea typeface="隶书" panose="02010509060101010101" pitchFamily="49" charset="-122"/>
              </a:defRPr>
            </a:lvl3pPr>
            <a:lvl4pPr indent="0" eaLnBrk="1" fontAlgn="auto" latinLnBrk="0" hangingPunct="1">
              <a:lnSpc>
                <a:spcPct val="120000"/>
              </a:lnSpc>
              <a:defRPr baseline="0">
                <a:solidFill>
                  <a:schemeClr val="tx1">
                    <a:lumMod val="75000"/>
                    <a:lumOff val="25000"/>
                  </a:schemeClr>
                </a:solidFill>
                <a:latin typeface="隶书" panose="02010509060101010101" pitchFamily="49" charset="-122"/>
                <a:ea typeface="隶书" panose="02010509060101010101" pitchFamily="49" charset="-122"/>
              </a:defRPr>
            </a:lvl4pPr>
            <a:lvl5pPr indent="0" eaLnBrk="1" fontAlgn="auto" latinLnBrk="0" hangingPunct="1">
              <a:lnSpc>
                <a:spcPct val="120000"/>
              </a:lnSpc>
              <a:defRPr baseline="0">
                <a:solidFill>
                  <a:schemeClr val="tx1">
                    <a:lumMod val="75000"/>
                    <a:lumOff val="2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t>2022/4/11</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lnSpc>
                <a:spcPct val="120000"/>
              </a:lnSpc>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t>2022/4/11</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75000"/>
              <a:lumOff val="25000"/>
            </a:schemeClr>
          </a:solidFill>
          <a:uFillTx/>
          <a:latin typeface="Arial" panose="020B0604020202090204" pitchFamily="34" charset="0"/>
          <a:ea typeface="隶书" panose="02010509060101010101" pitchFamily="49"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75000"/>
              <a:lumOff val="25000"/>
            </a:schemeClr>
          </a:solidFill>
          <a:uFillTx/>
          <a:latin typeface="Arial" panose="020B0604020202090204" pitchFamily="34" charset="0"/>
          <a:ea typeface="隶书" panose="02010509060101010101" pitchFamily="49"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177.xml"/><Relationship Id="rId5" Type="http://schemas.openxmlformats.org/officeDocument/2006/relationships/image" Target="../media/image24.png"/><Relationship Id="rId4" Type="http://schemas.openxmlformats.org/officeDocument/2006/relationships/image" Target="../media/image23.png"/></Relationships>
</file>

<file path=ppt/slides/_rels/slide10.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35.GIF"/><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28.GIF"/></Relationships>
</file>

<file path=ppt/slides/_rels/slide11.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28.GIF"/><Relationship Id="rId5" Type="http://schemas.openxmlformats.org/officeDocument/2006/relationships/image" Target="../media/image41.GIF"/><Relationship Id="rId4" Type="http://schemas.openxmlformats.org/officeDocument/2006/relationships/image" Target="../media/image40.GIF"/></Relationships>
</file>

<file path=ppt/slides/_rels/slide12.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179.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180.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18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18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18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18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185.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18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178.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GIF"/></Relationships>
</file>

<file path=ppt/slides/_rels/slide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07348" y="1250219"/>
            <a:ext cx="57610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gn="ctr">
              <a:spcBef>
                <a:spcPct val="50000"/>
              </a:spcBef>
            </a:pPr>
            <a:r>
              <a:rPr lang="zh-CN" altLang="en-US" sz="6600" dirty="0">
                <a:latin typeface="Times New Roman Regular" panose="02020603050405020304" charset="0"/>
                <a:ea typeface="华文楷体" panose="02010600040101010101" pitchFamily="2" charset="-122"/>
              </a:rPr>
              <a:t>第十二课</a:t>
            </a:r>
          </a:p>
        </p:txBody>
      </p:sp>
      <p:sp>
        <p:nvSpPr>
          <p:cNvPr id="5" name="Text Box 2"/>
          <p:cNvSpPr txBox="1">
            <a:spLocks noChangeArrowheads="1"/>
          </p:cNvSpPr>
          <p:nvPr/>
        </p:nvSpPr>
        <p:spPr bwMode="auto">
          <a:xfrm>
            <a:off x="0" y="2941941"/>
            <a:ext cx="1217573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gn="ctr">
              <a:spcBef>
                <a:spcPct val="50000"/>
              </a:spcBef>
            </a:pPr>
            <a:r>
              <a:rPr lang="zh-CN" altLang="en-US" sz="8000" dirty="0">
                <a:latin typeface="Times New Roman Regular" panose="02020603050405020304" charset="0"/>
                <a:ea typeface="华文楷体" panose="02010600040101010101" pitchFamily="2" charset="-122"/>
              </a:rPr>
              <a:t>我们骑自行车去颐和园</a:t>
            </a:r>
          </a:p>
        </p:txBody>
      </p:sp>
      <p:pic>
        <p:nvPicPr>
          <p:cNvPr id="3" name="图片 2">
            <a:extLst>
              <a:ext uri="{FF2B5EF4-FFF2-40B4-BE49-F238E27FC236}">
                <a16:creationId xmlns:a16="http://schemas.microsoft.com/office/drawing/2014/main" id="{04FFFF65-98E6-4E39-A9D9-E255E50EF1B6}"/>
              </a:ext>
            </a:extLst>
          </p:cNvPr>
          <p:cNvPicPr>
            <a:picLocks noChangeAspect="1"/>
          </p:cNvPicPr>
          <p:nvPr/>
        </p:nvPicPr>
        <p:blipFill>
          <a:blip r:embed="rId3"/>
          <a:stretch>
            <a:fillRect/>
          </a:stretch>
        </p:blipFill>
        <p:spPr>
          <a:xfrm>
            <a:off x="10477500" y="0"/>
            <a:ext cx="1714500" cy="2047875"/>
          </a:xfrm>
          <a:prstGeom prst="rect">
            <a:avLst/>
          </a:prstGeom>
        </p:spPr>
      </p:pic>
      <p:pic>
        <p:nvPicPr>
          <p:cNvPr id="6" name="图片 5">
            <a:extLst>
              <a:ext uri="{FF2B5EF4-FFF2-40B4-BE49-F238E27FC236}">
                <a16:creationId xmlns:a16="http://schemas.microsoft.com/office/drawing/2014/main" id="{8A7DF616-ABB5-46B2-9637-ABEE748CC4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78186" y="5043688"/>
            <a:ext cx="2833768" cy="1814312"/>
          </a:xfrm>
          <a:prstGeom prst="rect">
            <a:avLst/>
          </a:prstGeom>
        </p:spPr>
      </p:pic>
      <p:pic>
        <p:nvPicPr>
          <p:cNvPr id="8" name="图片 7">
            <a:extLst>
              <a:ext uri="{FF2B5EF4-FFF2-40B4-BE49-F238E27FC236}">
                <a16:creationId xmlns:a16="http://schemas.microsoft.com/office/drawing/2014/main" id="{AC99F2A6-5094-4F9C-A0FC-D8C1D90F1725}"/>
              </a:ext>
            </a:extLst>
          </p:cNvPr>
          <p:cNvPicPr>
            <a:picLocks noChangeAspect="1"/>
          </p:cNvPicPr>
          <p:nvPr/>
        </p:nvPicPr>
        <p:blipFill>
          <a:blip r:embed="rId5"/>
          <a:stretch>
            <a:fillRect/>
          </a:stretch>
        </p:blipFill>
        <p:spPr>
          <a:xfrm>
            <a:off x="0" y="4200525"/>
            <a:ext cx="1895475" cy="2657475"/>
          </a:xfrm>
          <a:prstGeom prst="rect">
            <a:avLst/>
          </a:prstGeom>
        </p:spPr>
      </p:pic>
    </p:spTree>
    <p:custDataLst>
      <p:tags r:id="rId1"/>
    </p:custData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611505" y="333375"/>
            <a:ext cx="3321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sz="4500" b="1" dirty="0">
                <a:solidFill>
                  <a:schemeClr val="tx2"/>
                </a:solidFill>
                <a:latin typeface="楷体" panose="02010609060101010101" pitchFamily="49" charset="-122"/>
                <a:ea typeface="楷体" panose="02010609060101010101" pitchFamily="49" charset="-122"/>
              </a:rPr>
              <a:t>出租车</a:t>
            </a:r>
          </a:p>
        </p:txBody>
      </p:sp>
      <p:sp>
        <p:nvSpPr>
          <p:cNvPr id="4" name="矩形 3"/>
          <p:cNvSpPr/>
          <p:nvPr/>
        </p:nvSpPr>
        <p:spPr>
          <a:xfrm>
            <a:off x="702945" y="415290"/>
            <a:ext cx="5224780" cy="368300"/>
          </a:xfrm>
          <a:prstGeom prst="rect">
            <a:avLst/>
          </a:prstGeom>
        </p:spPr>
        <p:txBody>
          <a:bodyPr wrap="square">
            <a:spAutoFit/>
          </a:bodyPr>
          <a:lstStyle/>
          <a:p>
            <a:r>
              <a:rPr lang="zh-CN" altLang="en-US" dirty="0">
                <a:latin typeface="Times New Roman Regular" panose="02020603050405020304" charset="0"/>
                <a:ea typeface="华文楷体" panose="02010600040101010101" pitchFamily="2" charset="-122"/>
                <a:cs typeface="Times New Roman Regular" panose="02020603050405020304" charset="0"/>
                <a:sym typeface="+mn-ea"/>
              </a:rPr>
              <a:t>Chūzūchē</a:t>
            </a:r>
            <a:r>
              <a:rPr lang="en-US" altLang="zh-CN" dirty="0" err="1">
                <a:latin typeface="Times New Roman Regular" panose="02020603050405020304" charset="0"/>
                <a:cs typeface="Times New Roman Regular" panose="02020603050405020304" charset="0"/>
                <a:sym typeface="+mn-ea"/>
              </a:rPr>
              <a:t>, noun, taxi</a:t>
            </a:r>
          </a:p>
        </p:txBody>
      </p:sp>
      <p:pic>
        <p:nvPicPr>
          <p:cNvPr id="2" name="图片 1" descr="884759"/>
          <p:cNvPicPr>
            <a:picLocks noChangeAspect="1"/>
          </p:cNvPicPr>
          <p:nvPr/>
        </p:nvPicPr>
        <p:blipFill>
          <a:blip r:embed="rId2"/>
          <a:stretch>
            <a:fillRect/>
          </a:stretch>
        </p:blipFill>
        <p:spPr>
          <a:xfrm>
            <a:off x="2651125" y="841375"/>
            <a:ext cx="2269490" cy="2269490"/>
          </a:xfrm>
          <a:prstGeom prst="rect">
            <a:avLst/>
          </a:prstGeom>
        </p:spPr>
      </p:pic>
      <p:pic>
        <p:nvPicPr>
          <p:cNvPr id="5" name="图片 4" descr="153394"/>
          <p:cNvPicPr>
            <a:picLocks noChangeAspect="1"/>
          </p:cNvPicPr>
          <p:nvPr/>
        </p:nvPicPr>
        <p:blipFill>
          <a:blip r:embed="rId3"/>
          <a:stretch>
            <a:fillRect/>
          </a:stretch>
        </p:blipFill>
        <p:spPr>
          <a:xfrm>
            <a:off x="5005705" y="841375"/>
            <a:ext cx="2269490" cy="2269490"/>
          </a:xfrm>
          <a:prstGeom prst="rect">
            <a:avLst/>
          </a:prstGeom>
        </p:spPr>
      </p:pic>
      <p:pic>
        <p:nvPicPr>
          <p:cNvPr id="10" name="图片 9" descr="340448"/>
          <p:cNvPicPr>
            <a:picLocks noChangeAspect="1"/>
          </p:cNvPicPr>
          <p:nvPr/>
        </p:nvPicPr>
        <p:blipFill>
          <a:blip r:embed="rId4"/>
          <a:stretch>
            <a:fillRect/>
          </a:stretch>
        </p:blipFill>
        <p:spPr>
          <a:xfrm>
            <a:off x="7346315" y="841375"/>
            <a:ext cx="2269490" cy="2269490"/>
          </a:xfrm>
          <a:prstGeom prst="rect">
            <a:avLst/>
          </a:prstGeom>
        </p:spPr>
      </p:pic>
      <p:pic>
        <p:nvPicPr>
          <p:cNvPr id="11" name="图片 10" descr="src=http---5b0988e595225.cdn.sohucs.com-images-20200501-9eebcd8ca5f74736a08e8fed635d6d18.jpeg&amp;refer=http---5b0988e595225.cdn.sohucs.com&amp;app=2002&amp;size=f9999,10000&amp;q=a80&amp;n=0&amp;g=0n&amp;fmt=jpeg"/>
          <p:cNvPicPr>
            <a:picLocks noChangeAspect="1"/>
          </p:cNvPicPr>
          <p:nvPr/>
        </p:nvPicPr>
        <p:blipFill>
          <a:blip r:embed="rId5">
            <a:clrChange>
              <a:clrFrom>
                <a:srgbClr val="F6F6F6">
                  <a:alpha val="100000"/>
                </a:srgbClr>
              </a:clrFrom>
              <a:clrTo>
                <a:srgbClr val="F6F6F6">
                  <a:alpha val="100000"/>
                  <a:alpha val="0"/>
                </a:srgbClr>
              </a:clrTo>
            </a:clrChange>
          </a:blip>
          <a:stretch>
            <a:fillRect/>
          </a:stretch>
        </p:blipFill>
        <p:spPr>
          <a:xfrm>
            <a:off x="5293995" y="4363085"/>
            <a:ext cx="3389630" cy="2539365"/>
          </a:xfrm>
          <a:prstGeom prst="rect">
            <a:avLst/>
          </a:prstGeom>
        </p:spPr>
      </p:pic>
      <p:sp>
        <p:nvSpPr>
          <p:cNvPr id="12" name="Text Box 3"/>
          <p:cNvSpPr txBox="1">
            <a:spLocks noChangeArrowheads="1"/>
          </p:cNvSpPr>
          <p:nvPr/>
        </p:nvSpPr>
        <p:spPr bwMode="auto">
          <a:xfrm>
            <a:off x="702945" y="3997325"/>
            <a:ext cx="7373620" cy="108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10000"/>
              </a:lnSpc>
              <a:spcBef>
                <a:spcPct val="50000"/>
              </a:spcBef>
            </a:pPr>
            <a:r>
              <a:rPr lang="zh-CN" altLang="en-US" sz="2400" dirty="0">
                <a:ea typeface="华文楷体" panose="02010600040101010101" pitchFamily="2" charset="-122"/>
              </a:rPr>
              <a:t>出租</a:t>
            </a:r>
            <a:r>
              <a:rPr lang="en-US" altLang="zh-CN" sz="2400" dirty="0">
                <a:ea typeface="华文楷体" panose="02010600040101010101" pitchFamily="2" charset="-122"/>
              </a:rPr>
              <a:t>, verb, to rent</a:t>
            </a:r>
          </a:p>
          <a:p>
            <a:pPr>
              <a:lnSpc>
                <a:spcPct val="110000"/>
              </a:lnSpc>
              <a:spcBef>
                <a:spcPct val="50000"/>
              </a:spcBef>
            </a:pPr>
            <a:r>
              <a:rPr lang="zh-CN" altLang="en-US" sz="2400" dirty="0">
                <a:ea typeface="华文楷体" panose="02010600040101010101" pitchFamily="2" charset="-122"/>
              </a:rPr>
              <a:t>车</a:t>
            </a:r>
            <a:r>
              <a:rPr lang="en-US" altLang="zh-CN" sz="2400" dirty="0">
                <a:ea typeface="华文楷体" panose="02010600040101010101" pitchFamily="2" charset="-122"/>
              </a:rPr>
              <a:t>, noun, automobile</a:t>
            </a:r>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611505" y="333375"/>
            <a:ext cx="3321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sz="4500" b="1" dirty="0">
                <a:solidFill>
                  <a:schemeClr val="tx2"/>
                </a:solidFill>
                <a:latin typeface="楷体" panose="02010609060101010101" pitchFamily="49" charset="-122"/>
                <a:ea typeface="楷体" panose="02010609060101010101" pitchFamily="49" charset="-122"/>
              </a:rPr>
              <a:t>公共汽车</a:t>
            </a:r>
          </a:p>
        </p:txBody>
      </p:sp>
      <p:sp>
        <p:nvSpPr>
          <p:cNvPr id="4" name="矩形 3"/>
          <p:cNvSpPr/>
          <p:nvPr/>
        </p:nvSpPr>
        <p:spPr>
          <a:xfrm>
            <a:off x="702945" y="415290"/>
            <a:ext cx="7094855" cy="368300"/>
          </a:xfrm>
          <a:prstGeom prst="rect">
            <a:avLst/>
          </a:prstGeom>
        </p:spPr>
        <p:txBody>
          <a:bodyPr wrap="square">
            <a:spAutoFit/>
          </a:bodyPr>
          <a:lstStyle/>
          <a:p>
            <a:r>
              <a:rPr lang="zh-CN" altLang="en-US" dirty="0">
                <a:latin typeface="Times New Roman Regular" panose="02020603050405020304" charset="0"/>
                <a:ea typeface="华文楷体" panose="02010600040101010101" pitchFamily="2" charset="-122"/>
                <a:cs typeface="Times New Roman Regular" panose="02020603050405020304" charset="0"/>
                <a:sym typeface="+mn-ea"/>
              </a:rPr>
              <a:t>Gōnggòng qìchē</a:t>
            </a:r>
            <a:r>
              <a:rPr lang="en-US" altLang="zh-CN" dirty="0" err="1">
                <a:latin typeface="Times New Roman Regular" panose="02020603050405020304" charset="0"/>
                <a:cs typeface="Times New Roman Regular" panose="02020603050405020304" charset="0"/>
                <a:sym typeface="+mn-ea"/>
              </a:rPr>
              <a:t>, noun, bus</a:t>
            </a:r>
          </a:p>
        </p:txBody>
      </p:sp>
      <p:pic>
        <p:nvPicPr>
          <p:cNvPr id="6" name="图片 5" descr="src=http---pic.51yuansu.com-pic3-cover-01-31-88-5924167ef0628_610.jpg&amp;refer=http---pic.51yuansu.com&amp;app=2002&amp;size=f9999,10000&amp;q=a80&amp;n=0&amp;g=0n&amp;fmt=jpeg"/>
          <p:cNvPicPr>
            <a:picLocks noChangeAspect="1"/>
          </p:cNvPicPr>
          <p:nvPr/>
        </p:nvPicPr>
        <p:blipFill>
          <a:blip r:embed="rId2">
            <a:clrChange>
              <a:clrFrom>
                <a:srgbClr val="F6F6F6">
                  <a:alpha val="100000"/>
                </a:srgbClr>
              </a:clrFrom>
              <a:clrTo>
                <a:srgbClr val="F6F6F6">
                  <a:alpha val="100000"/>
                  <a:alpha val="0"/>
                </a:srgbClr>
              </a:clrTo>
            </a:clrChange>
          </a:blip>
          <a:stretch>
            <a:fillRect/>
          </a:stretch>
        </p:blipFill>
        <p:spPr>
          <a:xfrm>
            <a:off x="6062980" y="3876040"/>
            <a:ext cx="3256915" cy="3256915"/>
          </a:xfrm>
          <a:prstGeom prst="rect">
            <a:avLst/>
          </a:prstGeom>
        </p:spPr>
      </p:pic>
      <p:pic>
        <p:nvPicPr>
          <p:cNvPr id="7" name="图片 6" descr="448715"/>
          <p:cNvPicPr>
            <a:picLocks noChangeAspect="1"/>
          </p:cNvPicPr>
          <p:nvPr/>
        </p:nvPicPr>
        <p:blipFill>
          <a:blip r:embed="rId3"/>
          <a:stretch>
            <a:fillRect/>
          </a:stretch>
        </p:blipFill>
        <p:spPr>
          <a:xfrm>
            <a:off x="3757930" y="1478280"/>
            <a:ext cx="2235200" cy="2235200"/>
          </a:xfrm>
          <a:prstGeom prst="rect">
            <a:avLst/>
          </a:prstGeom>
        </p:spPr>
      </p:pic>
      <p:pic>
        <p:nvPicPr>
          <p:cNvPr id="8" name="图片 7" descr="606151"/>
          <p:cNvPicPr>
            <a:picLocks noChangeAspect="1"/>
          </p:cNvPicPr>
          <p:nvPr/>
        </p:nvPicPr>
        <p:blipFill>
          <a:blip r:embed="rId4"/>
          <a:stretch>
            <a:fillRect/>
          </a:stretch>
        </p:blipFill>
        <p:spPr>
          <a:xfrm>
            <a:off x="6062980" y="1478280"/>
            <a:ext cx="2235200" cy="2235200"/>
          </a:xfrm>
          <a:prstGeom prst="rect">
            <a:avLst/>
          </a:prstGeom>
        </p:spPr>
      </p:pic>
      <p:pic>
        <p:nvPicPr>
          <p:cNvPr id="9" name="图片 8" descr="978955"/>
          <p:cNvPicPr>
            <a:picLocks noChangeAspect="1"/>
          </p:cNvPicPr>
          <p:nvPr/>
        </p:nvPicPr>
        <p:blipFill>
          <a:blip r:embed="rId5"/>
          <a:stretch>
            <a:fillRect/>
          </a:stretch>
        </p:blipFill>
        <p:spPr>
          <a:xfrm>
            <a:off x="1443355" y="1478280"/>
            <a:ext cx="2235200" cy="2235200"/>
          </a:xfrm>
          <a:prstGeom prst="rect">
            <a:avLst/>
          </a:prstGeom>
        </p:spPr>
      </p:pic>
      <p:pic>
        <p:nvPicPr>
          <p:cNvPr id="12" name="图片 11" descr="340448"/>
          <p:cNvPicPr>
            <a:picLocks noChangeAspect="1"/>
          </p:cNvPicPr>
          <p:nvPr/>
        </p:nvPicPr>
        <p:blipFill>
          <a:blip r:embed="rId6"/>
          <a:stretch>
            <a:fillRect/>
          </a:stretch>
        </p:blipFill>
        <p:spPr>
          <a:xfrm>
            <a:off x="8371205" y="1478280"/>
            <a:ext cx="2235200" cy="2235200"/>
          </a:xfrm>
          <a:prstGeom prst="rect">
            <a:avLst/>
          </a:prstGeom>
        </p:spPr>
      </p:pic>
      <p:sp>
        <p:nvSpPr>
          <p:cNvPr id="13" name="Text Box 3"/>
          <p:cNvSpPr txBox="1">
            <a:spLocks noChangeArrowheads="1"/>
          </p:cNvSpPr>
          <p:nvPr/>
        </p:nvSpPr>
        <p:spPr bwMode="auto">
          <a:xfrm>
            <a:off x="702945" y="3997325"/>
            <a:ext cx="7373620" cy="108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10000"/>
              </a:lnSpc>
              <a:spcBef>
                <a:spcPct val="50000"/>
              </a:spcBef>
            </a:pPr>
            <a:r>
              <a:rPr lang="zh-CN" altLang="en-US" sz="2400" dirty="0">
                <a:ea typeface="华文楷体" panose="02010600040101010101" pitchFamily="2" charset="-122"/>
              </a:rPr>
              <a:t>公共</a:t>
            </a:r>
            <a:r>
              <a:rPr lang="en-US" altLang="zh-CN" sz="2400" dirty="0">
                <a:ea typeface="华文楷体" panose="02010600040101010101" pitchFamily="2" charset="-122"/>
              </a:rPr>
              <a:t>, adjective, public, common</a:t>
            </a:r>
          </a:p>
          <a:p>
            <a:pPr>
              <a:lnSpc>
                <a:spcPct val="110000"/>
              </a:lnSpc>
              <a:spcBef>
                <a:spcPct val="50000"/>
              </a:spcBef>
            </a:pPr>
            <a:r>
              <a:rPr lang="zh-CN" altLang="en-US" sz="2400" dirty="0">
                <a:ea typeface="华文楷体" panose="02010600040101010101" pitchFamily="2" charset="-122"/>
              </a:rPr>
              <a:t>汽车</a:t>
            </a:r>
            <a:r>
              <a:rPr lang="en-US" altLang="zh-CN" sz="2400" dirty="0">
                <a:ea typeface="华文楷体" panose="02010600040101010101" pitchFamily="2" charset="-122"/>
              </a:rPr>
              <a:t>, noun, car, automobile</a:t>
            </a:r>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611188" y="333375"/>
            <a:ext cx="179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sz="4500" b="1" dirty="0">
                <a:solidFill>
                  <a:schemeClr val="tx2"/>
                </a:solidFill>
                <a:latin typeface="楷体" panose="02010609060101010101" pitchFamily="49" charset="-122"/>
                <a:ea typeface="楷体" panose="02010609060101010101" pitchFamily="49" charset="-122"/>
              </a:rPr>
              <a:t>坐</a:t>
            </a:r>
          </a:p>
        </p:txBody>
      </p:sp>
      <p:sp>
        <p:nvSpPr>
          <p:cNvPr id="4" name="矩形 3"/>
          <p:cNvSpPr/>
          <p:nvPr/>
        </p:nvSpPr>
        <p:spPr>
          <a:xfrm>
            <a:off x="702945" y="415290"/>
            <a:ext cx="3566795" cy="368300"/>
          </a:xfrm>
          <a:prstGeom prst="rect">
            <a:avLst/>
          </a:prstGeom>
        </p:spPr>
        <p:txBody>
          <a:bodyPr wrap="square">
            <a:spAutoFit/>
          </a:bodyPr>
          <a:lstStyle/>
          <a:p>
            <a:r>
              <a:rPr lang="en-US" altLang="zh-CN" dirty="0" err="1">
                <a:latin typeface="Times New Roman Regular" panose="02020603050405020304" charset="0"/>
                <a:cs typeface="Times New Roman Regular" panose="02020603050405020304" charset="0"/>
                <a:sym typeface="+mn-ea"/>
              </a:rPr>
              <a:t>Zuò, verb, to travel by</a:t>
            </a:r>
            <a:endParaRPr lang="zh-CN" altLang="en-US" b="0" i="0" dirty="0" err="1">
              <a:solidFill>
                <a:srgbClr val="000000"/>
              </a:solidFill>
              <a:effectLst/>
              <a:latin typeface="Times New Roman Regular" panose="02020603050405020304" charset="0"/>
              <a:cs typeface="Times New Roman Regular" panose="02020603050405020304" charset="0"/>
              <a:sym typeface="+mn-ea"/>
            </a:endParaRPr>
          </a:p>
        </p:txBody>
      </p:sp>
      <p:sp>
        <p:nvSpPr>
          <p:cNvPr id="2" name="Text Box 3"/>
          <p:cNvSpPr txBox="1">
            <a:spLocks noChangeArrowheads="1"/>
          </p:cNvSpPr>
          <p:nvPr/>
        </p:nvSpPr>
        <p:spPr bwMode="auto">
          <a:xfrm>
            <a:off x="1661160" y="1036320"/>
            <a:ext cx="6689090"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10000"/>
              </a:lnSpc>
              <a:spcBef>
                <a:spcPct val="50000"/>
              </a:spcBef>
            </a:pPr>
            <a:r>
              <a:rPr lang="zh-CN" altLang="en-US" sz="4000" dirty="0">
                <a:ea typeface="华文楷体" panose="02010600040101010101" pitchFamily="2" charset="-122"/>
              </a:rPr>
              <a:t>坐出租车</a:t>
            </a:r>
            <a:r>
              <a:rPr lang="zh-CN" altLang="en-US" sz="1600" dirty="0">
                <a:ea typeface="华文楷体" panose="02010600040101010101" pitchFamily="2" charset="-122"/>
              </a:rPr>
              <a:t>Chūzūchē</a:t>
            </a:r>
          </a:p>
          <a:p>
            <a:pPr>
              <a:lnSpc>
                <a:spcPct val="110000"/>
              </a:lnSpc>
              <a:spcBef>
                <a:spcPct val="50000"/>
              </a:spcBef>
            </a:pPr>
            <a:r>
              <a:rPr lang="zh-CN" altLang="en-US" sz="4000" dirty="0">
                <a:ea typeface="华文楷体" panose="02010600040101010101" pitchFamily="2" charset="-122"/>
              </a:rPr>
              <a:t>坐公共汽车</a:t>
            </a:r>
            <a:r>
              <a:rPr lang="zh-CN" altLang="en-US" sz="1600" dirty="0">
                <a:ea typeface="华文楷体" panose="02010600040101010101" pitchFamily="2" charset="-122"/>
              </a:rPr>
              <a:t>Gōnggòng qìchē</a:t>
            </a:r>
          </a:p>
          <a:p>
            <a:pPr>
              <a:lnSpc>
                <a:spcPct val="110000"/>
              </a:lnSpc>
              <a:spcBef>
                <a:spcPct val="50000"/>
              </a:spcBef>
            </a:pPr>
            <a:r>
              <a:rPr lang="zh-CN" altLang="en-US" sz="4000" dirty="0">
                <a:ea typeface="华文楷体" panose="02010600040101010101" pitchFamily="2" charset="-122"/>
              </a:rPr>
              <a:t>坐公交（车）</a:t>
            </a:r>
            <a:r>
              <a:rPr lang="zh-CN" altLang="en-US" sz="1600" dirty="0">
                <a:ea typeface="华文楷体" panose="02010600040101010101" pitchFamily="2" charset="-122"/>
              </a:rPr>
              <a:t>Gōngjiāo chē</a:t>
            </a:r>
          </a:p>
          <a:p>
            <a:pPr>
              <a:lnSpc>
                <a:spcPct val="110000"/>
              </a:lnSpc>
              <a:spcBef>
                <a:spcPct val="50000"/>
              </a:spcBef>
            </a:pPr>
            <a:r>
              <a:rPr lang="zh-CN" altLang="en-US" sz="4000" dirty="0">
                <a:ea typeface="华文楷体" panose="02010600040101010101" pitchFamily="2" charset="-122"/>
                <a:sym typeface="+mn-ea"/>
              </a:rPr>
              <a:t>坐汽车</a:t>
            </a:r>
            <a:r>
              <a:rPr lang="zh-CN" altLang="en-US" sz="1600" dirty="0">
                <a:ea typeface="华文楷体" panose="02010600040101010101" pitchFamily="2" charset="-122"/>
                <a:sym typeface="+mn-ea"/>
              </a:rPr>
              <a:t>qìchē</a:t>
            </a:r>
          </a:p>
          <a:p>
            <a:pPr>
              <a:lnSpc>
                <a:spcPct val="110000"/>
              </a:lnSpc>
              <a:spcBef>
                <a:spcPct val="50000"/>
              </a:spcBef>
            </a:pPr>
            <a:r>
              <a:rPr lang="zh-CN" altLang="en-US" sz="4000" dirty="0">
                <a:ea typeface="华文楷体" panose="02010600040101010101" pitchFamily="2" charset="-122"/>
                <a:sym typeface="+mn-ea"/>
              </a:rPr>
              <a:t>坐飞机</a:t>
            </a:r>
            <a:r>
              <a:rPr lang="zh-CN" altLang="en-US" sz="1600" dirty="0">
                <a:ea typeface="华文楷体" panose="02010600040101010101" pitchFamily="2" charset="-122"/>
                <a:sym typeface="+mn-ea"/>
              </a:rPr>
              <a:t>Fēijī</a:t>
            </a:r>
            <a:endParaRPr lang="zh-CN" altLang="en-US" sz="4000" dirty="0">
              <a:ea typeface="华文楷体" panose="02010600040101010101" pitchFamily="2" charset="-122"/>
              <a:sym typeface="+mn-ea"/>
            </a:endParaRPr>
          </a:p>
          <a:p>
            <a:pPr>
              <a:lnSpc>
                <a:spcPct val="110000"/>
              </a:lnSpc>
              <a:spcBef>
                <a:spcPct val="50000"/>
              </a:spcBef>
            </a:pPr>
            <a:r>
              <a:rPr lang="zh-CN" altLang="en-US" sz="4000" dirty="0">
                <a:ea typeface="华文楷体" panose="02010600040101010101" pitchFamily="2" charset="-122"/>
              </a:rPr>
              <a:t>坐 </a:t>
            </a:r>
            <a:r>
              <a:rPr lang="en-US" altLang="zh-CN" sz="2800" dirty="0">
                <a:solidFill>
                  <a:srgbClr val="A50021"/>
                </a:solidFill>
                <a:ea typeface="华文楷体" panose="02010600040101010101" pitchFamily="2" charset="-122"/>
              </a:rPr>
              <a:t>+ </a:t>
            </a:r>
            <a:r>
              <a:rPr lang="zh-CN" altLang="en-US" sz="2800" dirty="0">
                <a:solidFill>
                  <a:srgbClr val="A50021"/>
                </a:solidFill>
                <a:ea typeface="华文楷体" panose="02010600040101010101" pitchFamily="2" charset="-122"/>
              </a:rPr>
              <a:t>交通工具（</a:t>
            </a:r>
            <a:r>
              <a:rPr lang="en-US" altLang="zh-CN" sz="2800" dirty="0">
                <a:solidFill>
                  <a:srgbClr val="A50021"/>
                </a:solidFill>
                <a:ea typeface="华文楷体" panose="02010600040101010101" pitchFamily="2" charset="-122"/>
              </a:rPr>
              <a:t>four wheels</a:t>
            </a:r>
            <a:r>
              <a:rPr lang="zh-CN" altLang="en-US" sz="2800" dirty="0">
                <a:solidFill>
                  <a:srgbClr val="A50021"/>
                </a:solidFill>
                <a:ea typeface="华文楷体" panose="02010600040101010101" pitchFamily="2" charset="-122"/>
              </a:rPr>
              <a:t>四轮）</a:t>
            </a:r>
          </a:p>
        </p:txBody>
      </p:sp>
      <p:pic>
        <p:nvPicPr>
          <p:cNvPr id="6" name="图片 5" descr="380061"/>
          <p:cNvPicPr>
            <a:picLocks noChangeAspect="1"/>
          </p:cNvPicPr>
          <p:nvPr/>
        </p:nvPicPr>
        <p:blipFill>
          <a:blip r:embed="rId2"/>
          <a:stretch>
            <a:fillRect/>
          </a:stretch>
        </p:blipFill>
        <p:spPr>
          <a:xfrm>
            <a:off x="7793355" y="629285"/>
            <a:ext cx="2259330" cy="2259330"/>
          </a:xfrm>
          <a:prstGeom prst="rect">
            <a:avLst/>
          </a:prstGeom>
        </p:spPr>
      </p:pic>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611188" y="333375"/>
            <a:ext cx="179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sz="4500" b="1" dirty="0">
                <a:solidFill>
                  <a:schemeClr val="tx2"/>
                </a:solidFill>
                <a:latin typeface="楷体" panose="02010609060101010101" pitchFamily="49" charset="-122"/>
                <a:ea typeface="楷体" panose="02010609060101010101" pitchFamily="49" charset="-122"/>
              </a:rPr>
              <a:t>周末</a:t>
            </a:r>
          </a:p>
        </p:txBody>
      </p:sp>
      <p:sp>
        <p:nvSpPr>
          <p:cNvPr id="4" name="矩形 3"/>
          <p:cNvSpPr/>
          <p:nvPr/>
        </p:nvSpPr>
        <p:spPr>
          <a:xfrm>
            <a:off x="702945" y="415290"/>
            <a:ext cx="3566795" cy="368300"/>
          </a:xfrm>
          <a:prstGeom prst="rect">
            <a:avLst/>
          </a:prstGeom>
        </p:spPr>
        <p:txBody>
          <a:bodyPr wrap="square">
            <a:spAutoFit/>
          </a:bodyPr>
          <a:lstStyle/>
          <a:p>
            <a:r>
              <a:rPr lang="en-US" altLang="zh-CN" b="0" i="0" dirty="0" err="1">
                <a:solidFill>
                  <a:srgbClr val="000000"/>
                </a:solidFill>
                <a:effectLst/>
                <a:latin typeface="Arial" panose="020B0604020202090204" pitchFamily="34" charset="0"/>
              </a:rPr>
              <a:t>Zhōumò, noun, weekend</a:t>
            </a:r>
          </a:p>
        </p:txBody>
      </p:sp>
      <p:sp>
        <p:nvSpPr>
          <p:cNvPr id="2" name="Text Box 3"/>
          <p:cNvSpPr txBox="1">
            <a:spLocks noChangeArrowheads="1"/>
          </p:cNvSpPr>
          <p:nvPr/>
        </p:nvSpPr>
        <p:spPr bwMode="auto">
          <a:xfrm>
            <a:off x="702945" y="1563370"/>
            <a:ext cx="9334500"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10000"/>
              </a:lnSpc>
              <a:spcBef>
                <a:spcPct val="50000"/>
              </a:spcBef>
            </a:pPr>
            <a:r>
              <a:rPr lang="zh-CN" altLang="en-US" sz="4000" dirty="0">
                <a:ea typeface="华文楷体" panose="02010600040101010101" pitchFamily="2" charset="-122"/>
              </a:rPr>
              <a:t>每个周末</a:t>
            </a:r>
          </a:p>
          <a:p>
            <a:pPr>
              <a:lnSpc>
                <a:spcPct val="110000"/>
              </a:lnSpc>
              <a:spcBef>
                <a:spcPct val="50000"/>
              </a:spcBef>
            </a:pPr>
            <a:r>
              <a:rPr lang="zh-CN" altLang="en-US" sz="4000" dirty="0">
                <a:ea typeface="华文楷体" panose="02010600040101010101" pitchFamily="2" charset="-122"/>
              </a:rPr>
              <a:t>周六</a:t>
            </a:r>
            <a:r>
              <a:rPr lang="en-US" altLang="zh-CN" sz="4000" dirty="0">
                <a:ea typeface="华文楷体" panose="02010600040101010101" pitchFamily="2" charset="-122"/>
              </a:rPr>
              <a:t>/</a:t>
            </a:r>
            <a:r>
              <a:rPr lang="zh-CN" altLang="en-US" sz="4000" dirty="0">
                <a:ea typeface="华文楷体" panose="02010600040101010101" pitchFamily="2" charset="-122"/>
              </a:rPr>
              <a:t>星期六</a:t>
            </a:r>
          </a:p>
          <a:p>
            <a:pPr>
              <a:lnSpc>
                <a:spcPct val="110000"/>
              </a:lnSpc>
              <a:spcBef>
                <a:spcPct val="50000"/>
              </a:spcBef>
            </a:pPr>
            <a:r>
              <a:rPr lang="zh-CN" altLang="en-US" sz="4000" dirty="0">
                <a:ea typeface="华文楷体" panose="02010600040101010101" pitchFamily="2" charset="-122"/>
              </a:rPr>
              <a:t>周日</a:t>
            </a:r>
            <a:r>
              <a:rPr lang="en-US" altLang="zh-CN" sz="4000" dirty="0">
                <a:ea typeface="华文楷体" panose="02010600040101010101" pitchFamily="2" charset="-122"/>
              </a:rPr>
              <a:t>/</a:t>
            </a:r>
            <a:r>
              <a:rPr lang="zh-CN" altLang="en-US" sz="4000" dirty="0">
                <a:ea typeface="华文楷体" panose="02010600040101010101" pitchFamily="2" charset="-122"/>
              </a:rPr>
              <a:t>周天</a:t>
            </a:r>
            <a:r>
              <a:rPr lang="en-US" altLang="zh-CN" sz="4000" dirty="0">
                <a:ea typeface="华文楷体" panose="02010600040101010101" pitchFamily="2" charset="-122"/>
              </a:rPr>
              <a:t>/</a:t>
            </a:r>
            <a:r>
              <a:rPr lang="zh-CN" altLang="en-US" sz="4000" dirty="0">
                <a:ea typeface="华文楷体" panose="02010600040101010101" pitchFamily="2" charset="-122"/>
              </a:rPr>
              <a:t>星期天</a:t>
            </a:r>
            <a:r>
              <a:rPr lang="en-US" altLang="zh-CN" sz="4000" dirty="0">
                <a:ea typeface="华文楷体" panose="02010600040101010101" pitchFamily="2" charset="-122"/>
              </a:rPr>
              <a:t>/</a:t>
            </a:r>
            <a:r>
              <a:rPr lang="zh-CN" altLang="en-US" sz="4000" dirty="0">
                <a:ea typeface="华文楷体" panose="02010600040101010101" pitchFamily="2" charset="-122"/>
              </a:rPr>
              <a:t>星期日</a:t>
            </a:r>
          </a:p>
          <a:p>
            <a:pPr>
              <a:lnSpc>
                <a:spcPct val="110000"/>
              </a:lnSpc>
              <a:spcBef>
                <a:spcPct val="50000"/>
              </a:spcBef>
            </a:pPr>
            <a:r>
              <a:rPr lang="zh-CN" altLang="en-US" sz="4000" dirty="0">
                <a:ea typeface="华文楷体" panose="02010600040101010101" pitchFamily="2" charset="-122"/>
                <a:sym typeface="+mn-ea"/>
              </a:rPr>
              <a:t>明天是周末。</a:t>
            </a:r>
          </a:p>
          <a:p>
            <a:pPr>
              <a:lnSpc>
                <a:spcPct val="110000"/>
              </a:lnSpc>
              <a:spcBef>
                <a:spcPct val="50000"/>
              </a:spcBef>
            </a:pPr>
            <a:r>
              <a:rPr lang="zh-CN" altLang="en-US" sz="4000" dirty="0">
                <a:ea typeface="华文楷体" panose="02010600040101010101" pitchFamily="2" charset="-122"/>
              </a:rPr>
              <a:t>周末去爬山</a:t>
            </a:r>
          </a:p>
        </p:txBody>
      </p:sp>
      <p:pic>
        <p:nvPicPr>
          <p:cNvPr id="7" name="图片 6" descr="969506"/>
          <p:cNvPicPr>
            <a:picLocks noChangeAspect="1"/>
          </p:cNvPicPr>
          <p:nvPr/>
        </p:nvPicPr>
        <p:blipFill>
          <a:blip r:embed="rId2"/>
          <a:stretch>
            <a:fillRect/>
          </a:stretch>
        </p:blipFill>
        <p:spPr>
          <a:xfrm>
            <a:off x="7586980" y="3347085"/>
            <a:ext cx="2658110" cy="2658110"/>
          </a:xfrm>
          <a:prstGeom prst="rect">
            <a:avLst/>
          </a:prstGeom>
        </p:spPr>
      </p:pic>
      <p:pic>
        <p:nvPicPr>
          <p:cNvPr id="8" name="图片 7" descr="437203"/>
          <p:cNvPicPr>
            <a:picLocks noChangeAspect="1"/>
          </p:cNvPicPr>
          <p:nvPr/>
        </p:nvPicPr>
        <p:blipFill>
          <a:blip r:embed="rId3"/>
          <a:stretch>
            <a:fillRect/>
          </a:stretch>
        </p:blipFill>
        <p:spPr>
          <a:xfrm>
            <a:off x="7586980" y="586740"/>
            <a:ext cx="2658110" cy="2658110"/>
          </a:xfrm>
          <a:prstGeom prst="rect">
            <a:avLst/>
          </a:prstGeom>
        </p:spPr>
      </p:pic>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173433" y="2247900"/>
            <a:ext cx="12829384" cy="338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50000"/>
              </a:lnSpc>
              <a:spcBef>
                <a:spcPct val="50000"/>
              </a:spcBef>
            </a:pPr>
            <a:r>
              <a:rPr lang="en-US" altLang="zh-CN" sz="4000" b="1" dirty="0">
                <a:latin typeface="华文楷体" panose="02010600040101010101" pitchFamily="2" charset="-122"/>
                <a:ea typeface="华文楷体" panose="02010600040101010101" pitchFamily="2" charset="-122"/>
              </a:rPr>
              <a:t>A</a:t>
            </a:r>
            <a:r>
              <a:rPr lang="zh-CN" altLang="en-US" sz="4000" b="1" dirty="0">
                <a:latin typeface="华文楷体" panose="02010600040101010101" pitchFamily="2" charset="-122"/>
                <a:ea typeface="华文楷体" panose="02010600040101010101" pitchFamily="2" charset="-122"/>
              </a:rPr>
              <a:t>：他</a:t>
            </a:r>
            <a:r>
              <a:rPr lang="zh-CN" altLang="en-US" sz="4000" b="1" dirty="0">
                <a:solidFill>
                  <a:srgbClr val="A50021"/>
                </a:solidFill>
                <a:latin typeface="华文楷体" panose="02010600040101010101" pitchFamily="2" charset="-122"/>
                <a:ea typeface="华文楷体" panose="02010600040101010101" pitchFamily="2" charset="-122"/>
              </a:rPr>
              <a:t>怎么</a:t>
            </a:r>
            <a:r>
              <a:rPr lang="zh-CN" altLang="en-US" sz="4000" b="1" dirty="0">
                <a:latin typeface="华文楷体" panose="02010600040101010101" pitchFamily="2" charset="-122"/>
                <a:ea typeface="华文楷体" panose="02010600040101010101" pitchFamily="2" charset="-122"/>
              </a:rPr>
              <a:t>去学校？</a:t>
            </a:r>
            <a:r>
              <a:rPr lang="en-US" altLang="zh-CN" sz="4000" b="1" dirty="0">
                <a:solidFill>
                  <a:srgbClr val="C00000"/>
                </a:solidFill>
                <a:latin typeface="华文楷体" panose="02010600040101010101" pitchFamily="2" charset="-122"/>
                <a:ea typeface="华文楷体" panose="02010600040101010101" pitchFamily="2" charset="-122"/>
              </a:rPr>
              <a:t>How</a:t>
            </a:r>
            <a:r>
              <a:rPr lang="en-US" altLang="zh-CN" sz="4000" b="1" dirty="0">
                <a:latin typeface="华文楷体" panose="02010600040101010101" pitchFamily="2" charset="-122"/>
                <a:ea typeface="华文楷体" panose="02010600040101010101" pitchFamily="2" charset="-122"/>
              </a:rPr>
              <a:t> does he go to school?</a:t>
            </a:r>
            <a:endParaRPr lang="zh-CN" altLang="en-US" sz="4000" b="1" dirty="0">
              <a:latin typeface="华文楷体" panose="02010600040101010101" pitchFamily="2" charset="-122"/>
              <a:ea typeface="华文楷体" panose="02010600040101010101" pitchFamily="2" charset="-122"/>
            </a:endParaRPr>
          </a:p>
          <a:p>
            <a:pPr>
              <a:lnSpc>
                <a:spcPct val="150000"/>
              </a:lnSpc>
              <a:spcBef>
                <a:spcPct val="50000"/>
              </a:spcBef>
            </a:pPr>
            <a:r>
              <a:rPr lang="en-US" altLang="zh-CN" sz="4000" b="1" dirty="0">
                <a:latin typeface="华文楷体" panose="02010600040101010101" pitchFamily="2" charset="-122"/>
                <a:ea typeface="华文楷体" panose="02010600040101010101" pitchFamily="2" charset="-122"/>
              </a:rPr>
              <a:t>B</a:t>
            </a:r>
            <a:r>
              <a:rPr lang="zh-CN" altLang="en-US" sz="4000" b="1" dirty="0">
                <a:latin typeface="华文楷体" panose="02010600040101010101" pitchFamily="2" charset="-122"/>
                <a:ea typeface="华文楷体" panose="02010600040101010101" pitchFamily="2" charset="-122"/>
              </a:rPr>
              <a:t>：他</a:t>
            </a:r>
            <a:r>
              <a:rPr lang="zh-CN" altLang="en-US" sz="4000" b="1" dirty="0">
                <a:solidFill>
                  <a:srgbClr val="3333FF"/>
                </a:solidFill>
                <a:latin typeface="华文楷体" panose="02010600040101010101" pitchFamily="2" charset="-122"/>
                <a:ea typeface="华文楷体" panose="02010600040101010101" pitchFamily="2" charset="-122"/>
              </a:rPr>
              <a:t>骑</a:t>
            </a:r>
            <a:r>
              <a:rPr lang="zh-CN" altLang="en-US" sz="4000" b="1" dirty="0">
                <a:latin typeface="华文楷体" panose="02010600040101010101" pitchFamily="2" charset="-122"/>
                <a:ea typeface="华文楷体" panose="02010600040101010101" pitchFamily="2" charset="-122"/>
              </a:rPr>
              <a:t>自行车</a:t>
            </a:r>
            <a:r>
              <a:rPr lang="zh-CN" altLang="en-US" sz="4000" b="1" dirty="0">
                <a:solidFill>
                  <a:srgbClr val="FF0000"/>
                </a:solidFill>
                <a:latin typeface="华文楷体" panose="02010600040101010101" pitchFamily="2" charset="-122"/>
                <a:ea typeface="华文楷体" panose="02010600040101010101" pitchFamily="2" charset="-122"/>
              </a:rPr>
              <a:t>去</a:t>
            </a:r>
            <a:r>
              <a:rPr lang="zh-CN" altLang="en-US" sz="4000" b="1" dirty="0">
                <a:latin typeface="华文楷体" panose="02010600040101010101" pitchFamily="2" charset="-122"/>
                <a:ea typeface="华文楷体" panose="02010600040101010101" pitchFamily="2" charset="-122"/>
              </a:rPr>
              <a:t>学校。</a:t>
            </a:r>
            <a:r>
              <a:rPr lang="en-US" altLang="zh-CN" sz="4000" b="1" dirty="0">
                <a:latin typeface="华文楷体" panose="02010600040101010101" pitchFamily="2" charset="-122"/>
                <a:ea typeface="华文楷体" panose="02010600040101010101" pitchFamily="2" charset="-122"/>
              </a:rPr>
              <a:t>He </a:t>
            </a:r>
            <a:r>
              <a:rPr lang="en-US" altLang="zh-CN" sz="4000" b="1" dirty="0">
                <a:solidFill>
                  <a:srgbClr val="3333FF"/>
                </a:solidFill>
                <a:latin typeface="华文楷体" panose="02010600040101010101" pitchFamily="2" charset="-122"/>
                <a:ea typeface="华文楷体" panose="02010600040101010101" pitchFamily="2" charset="-122"/>
              </a:rPr>
              <a:t>rides</a:t>
            </a:r>
            <a:r>
              <a:rPr lang="en-US" altLang="zh-CN" sz="4000" b="1" dirty="0">
                <a:latin typeface="华文楷体" panose="02010600040101010101" pitchFamily="2" charset="-122"/>
                <a:ea typeface="华文楷体" panose="02010600040101010101" pitchFamily="2" charset="-122"/>
              </a:rPr>
              <a:t> bicycle to </a:t>
            </a:r>
            <a:r>
              <a:rPr lang="en-US" altLang="zh-CN" sz="4000" b="1" dirty="0">
                <a:solidFill>
                  <a:srgbClr val="FF0000"/>
                </a:solidFill>
                <a:latin typeface="华文楷体" panose="02010600040101010101" pitchFamily="2" charset="-122"/>
                <a:ea typeface="华文楷体" panose="02010600040101010101" pitchFamily="2" charset="-122"/>
              </a:rPr>
              <a:t>go to </a:t>
            </a:r>
            <a:r>
              <a:rPr lang="en-US" altLang="zh-CN" sz="4000" b="1" dirty="0">
                <a:latin typeface="华文楷体" panose="02010600040101010101" pitchFamily="2" charset="-122"/>
                <a:ea typeface="华文楷体" panose="02010600040101010101" pitchFamily="2" charset="-122"/>
              </a:rPr>
              <a:t>school.</a:t>
            </a:r>
          </a:p>
          <a:p>
            <a:pPr>
              <a:lnSpc>
                <a:spcPct val="150000"/>
              </a:lnSpc>
              <a:spcBef>
                <a:spcPct val="50000"/>
              </a:spcBef>
            </a:pPr>
            <a:endParaRPr lang="zh-CN" altLang="en-US" sz="4000" b="1" dirty="0">
              <a:latin typeface="华文楷体" panose="02010600040101010101" pitchFamily="2" charset="-122"/>
              <a:ea typeface="华文楷体" panose="02010600040101010101" pitchFamily="2" charset="-122"/>
            </a:endParaRPr>
          </a:p>
        </p:txBody>
      </p:sp>
      <p:sp>
        <p:nvSpPr>
          <p:cNvPr id="3" name="Text Box 9"/>
          <p:cNvSpPr txBox="1">
            <a:spLocks noChangeArrowheads="1"/>
          </p:cNvSpPr>
          <p:nvPr/>
        </p:nvSpPr>
        <p:spPr bwMode="auto">
          <a:xfrm>
            <a:off x="468313" y="476250"/>
            <a:ext cx="6119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2400" b="1">
                <a:solidFill>
                  <a:srgbClr val="0070C0"/>
                </a:solidFill>
                <a:latin typeface="宋体" panose="02010600030101010101" pitchFamily="2" charset="-122"/>
              </a:rPr>
              <a:t>语言点  </a:t>
            </a:r>
            <a:r>
              <a:rPr lang="en-US" altLang="zh-CN" sz="2000" b="1">
                <a:solidFill>
                  <a:srgbClr val="0070C0"/>
                </a:solidFill>
                <a:latin typeface="宋体" panose="02010600030101010101" pitchFamily="2" charset="-122"/>
              </a:rPr>
              <a:t>Language Points</a:t>
            </a:r>
          </a:p>
        </p:txBody>
      </p:sp>
      <p:sp>
        <p:nvSpPr>
          <p:cNvPr id="4" name="矩形 3"/>
          <p:cNvSpPr/>
          <p:nvPr/>
        </p:nvSpPr>
        <p:spPr>
          <a:xfrm>
            <a:off x="1684427" y="3429000"/>
            <a:ext cx="441146" cy="369332"/>
          </a:xfrm>
          <a:prstGeom prst="rect">
            <a:avLst/>
          </a:prstGeom>
        </p:spPr>
        <p:txBody>
          <a:bodyPr wrap="none">
            <a:spAutoFit/>
          </a:bodyPr>
          <a:lstStyle/>
          <a:p>
            <a:r>
              <a:rPr lang="en-US" altLang="zh-CN" b="0" i="0" dirty="0" err="1">
                <a:solidFill>
                  <a:srgbClr val="000000"/>
                </a:solidFill>
                <a:effectLst/>
                <a:latin typeface="Arial" panose="020B0604020202090204" pitchFamily="34" charset="0"/>
              </a:rPr>
              <a:t>qí</a:t>
            </a:r>
            <a:r>
              <a:rPr lang="en-US" altLang="zh-CN" b="0" i="0" dirty="0">
                <a:solidFill>
                  <a:srgbClr val="000000"/>
                </a:solidFill>
                <a:effectLst/>
                <a:latin typeface="Arial" panose="020B0604020202090204" pitchFamily="34" charset="0"/>
              </a:rPr>
              <a:t> </a:t>
            </a:r>
            <a:endParaRPr lang="zh-CN" altLang="en-US" dirty="0"/>
          </a:p>
        </p:txBody>
      </p:sp>
      <p:sp>
        <p:nvSpPr>
          <p:cNvPr id="5" name="矩形 4"/>
          <p:cNvSpPr/>
          <p:nvPr/>
        </p:nvSpPr>
        <p:spPr>
          <a:xfrm>
            <a:off x="2235974" y="3429000"/>
            <a:ext cx="1364476" cy="369332"/>
          </a:xfrm>
          <a:prstGeom prst="rect">
            <a:avLst/>
          </a:prstGeom>
        </p:spPr>
        <p:txBody>
          <a:bodyPr wrap="none">
            <a:spAutoFit/>
          </a:bodyPr>
          <a:lstStyle/>
          <a:p>
            <a:r>
              <a:rPr lang="en-US" altLang="zh-CN" b="0" i="0" dirty="0">
                <a:solidFill>
                  <a:srgbClr val="000000"/>
                </a:solidFill>
                <a:effectLst/>
                <a:latin typeface="Arial" panose="020B0604020202090204" pitchFamily="34" charset="0"/>
              </a:rPr>
              <a:t> </a:t>
            </a:r>
            <a:r>
              <a:rPr lang="en-US" altLang="zh-CN" b="0" i="0" dirty="0" err="1">
                <a:solidFill>
                  <a:srgbClr val="000000"/>
                </a:solidFill>
                <a:effectLst/>
                <a:latin typeface="Arial" panose="020B0604020202090204" pitchFamily="34" charset="0"/>
              </a:rPr>
              <a:t>zì</a:t>
            </a:r>
            <a:r>
              <a:rPr lang="en-US" altLang="zh-CN" b="0" i="0" dirty="0">
                <a:solidFill>
                  <a:srgbClr val="000000"/>
                </a:solidFill>
                <a:effectLst/>
                <a:latin typeface="Arial" panose="020B0604020202090204" pitchFamily="34" charset="0"/>
              </a:rPr>
              <a:t> </a:t>
            </a:r>
            <a:r>
              <a:rPr lang="en-US" altLang="zh-CN" b="0" i="0" dirty="0" err="1">
                <a:solidFill>
                  <a:srgbClr val="000000"/>
                </a:solidFill>
                <a:effectLst/>
                <a:latin typeface="Arial" panose="020B0604020202090204" pitchFamily="34" charset="0"/>
              </a:rPr>
              <a:t>xíng</a:t>
            </a:r>
            <a:r>
              <a:rPr lang="en-US" altLang="zh-CN" b="0" i="0" dirty="0">
                <a:solidFill>
                  <a:srgbClr val="000000"/>
                </a:solidFill>
                <a:effectLst/>
                <a:latin typeface="Arial" panose="020B0604020202090204" pitchFamily="34" charset="0"/>
              </a:rPr>
              <a:t> </a:t>
            </a:r>
            <a:r>
              <a:rPr lang="en-US" altLang="zh-CN" b="0" i="0" dirty="0" err="1">
                <a:solidFill>
                  <a:srgbClr val="000000"/>
                </a:solidFill>
                <a:effectLst/>
                <a:latin typeface="Arial" panose="020B0604020202090204" pitchFamily="34" charset="0"/>
              </a:rPr>
              <a:t>chē</a:t>
            </a:r>
            <a:endParaRPr lang="en-US" altLang="zh-CN" b="1" i="0" dirty="0">
              <a:solidFill>
                <a:srgbClr val="000000"/>
              </a:solidFill>
              <a:effectLst/>
              <a:latin typeface="Arial" panose="020B0604020202090204" pitchFamily="34" charset="0"/>
            </a:endParaRPr>
          </a:p>
        </p:txBody>
      </p:sp>
      <p:pic>
        <p:nvPicPr>
          <p:cNvPr id="6" name="图片 5">
            <a:extLst>
              <a:ext uri="{FF2B5EF4-FFF2-40B4-BE49-F238E27FC236}">
                <a16:creationId xmlns:a16="http://schemas.microsoft.com/office/drawing/2014/main" id="{E0F29C8F-1D6F-4A2C-88B5-B7B386D39E96}"/>
              </a:ext>
            </a:extLst>
          </p:cNvPr>
          <p:cNvPicPr>
            <a:picLocks noChangeAspect="1"/>
          </p:cNvPicPr>
          <p:nvPr/>
        </p:nvPicPr>
        <p:blipFill>
          <a:blip r:embed="rId3"/>
          <a:stretch>
            <a:fillRect/>
          </a:stretch>
        </p:blipFill>
        <p:spPr>
          <a:xfrm>
            <a:off x="10477500" y="0"/>
            <a:ext cx="1714500" cy="2047875"/>
          </a:xfrm>
          <a:prstGeom prst="rect">
            <a:avLst/>
          </a:prstGeom>
        </p:spPr>
      </p:pic>
    </p:spTree>
    <p:custDataLst>
      <p:tags r:id="rId1"/>
    </p:custData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1000"/>
                                        <p:tgtEl>
                                          <p:spTgt spid="2">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67128" y="379963"/>
            <a:ext cx="3914274"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en-US" altLang="zh-CN" sz="3200" dirty="0">
                <a:ea typeface="华文楷体" panose="02010600040101010101" pitchFamily="2" charset="-122"/>
              </a:rPr>
              <a:t>I </a:t>
            </a:r>
            <a:r>
              <a:rPr lang="en-US" altLang="zh-CN" sz="3200" dirty="0">
                <a:solidFill>
                  <a:srgbClr val="FF0000"/>
                </a:solidFill>
                <a:ea typeface="华文楷体" panose="02010600040101010101" pitchFamily="2" charset="-122"/>
              </a:rPr>
              <a:t>go</a:t>
            </a:r>
            <a:r>
              <a:rPr lang="en-US" altLang="zh-CN" sz="3200" dirty="0">
                <a:ea typeface="华文楷体" panose="02010600040101010101" pitchFamily="2" charset="-122"/>
              </a:rPr>
              <a:t> to school.</a:t>
            </a:r>
          </a:p>
        </p:txBody>
      </p:sp>
      <p:sp>
        <p:nvSpPr>
          <p:cNvPr id="8" name="Text Box 2"/>
          <p:cNvSpPr txBox="1">
            <a:spLocks noChangeArrowheads="1"/>
          </p:cNvSpPr>
          <p:nvPr/>
        </p:nvSpPr>
        <p:spPr bwMode="auto">
          <a:xfrm>
            <a:off x="5135907" y="341863"/>
            <a:ext cx="3914274"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3200" dirty="0">
                <a:ea typeface="华文楷体" panose="02010600040101010101" pitchFamily="2" charset="-122"/>
              </a:rPr>
              <a:t>我</a:t>
            </a:r>
            <a:r>
              <a:rPr lang="zh-CN" altLang="en-US" sz="3200" dirty="0">
                <a:solidFill>
                  <a:srgbClr val="FF0000"/>
                </a:solidFill>
                <a:ea typeface="华文楷体" panose="02010600040101010101" pitchFamily="2" charset="-122"/>
              </a:rPr>
              <a:t>去</a:t>
            </a:r>
            <a:r>
              <a:rPr lang="zh-CN" altLang="en-US" sz="3200" dirty="0">
                <a:ea typeface="华文楷体" panose="02010600040101010101" pitchFamily="2" charset="-122"/>
              </a:rPr>
              <a:t>上学。</a:t>
            </a:r>
          </a:p>
        </p:txBody>
      </p:sp>
      <p:sp>
        <p:nvSpPr>
          <p:cNvPr id="9" name="Text Box 2"/>
          <p:cNvSpPr txBox="1">
            <a:spLocks noChangeArrowheads="1"/>
          </p:cNvSpPr>
          <p:nvPr/>
        </p:nvSpPr>
        <p:spPr bwMode="auto">
          <a:xfrm>
            <a:off x="267128" y="1454204"/>
            <a:ext cx="486877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en-US" altLang="zh-CN" sz="3200" dirty="0">
                <a:ea typeface="华文楷体" panose="02010600040101010101" pitchFamily="2" charset="-122"/>
              </a:rPr>
              <a:t>I </a:t>
            </a:r>
            <a:r>
              <a:rPr lang="en-US" altLang="zh-CN" sz="3200" dirty="0">
                <a:solidFill>
                  <a:srgbClr val="FF0000"/>
                </a:solidFill>
                <a:ea typeface="华文楷体" panose="02010600040101010101" pitchFamily="2" charset="-122"/>
              </a:rPr>
              <a:t>come</a:t>
            </a:r>
            <a:r>
              <a:rPr lang="en-US" altLang="zh-CN" sz="3200" dirty="0">
                <a:ea typeface="华文楷体" panose="02010600040101010101" pitchFamily="2" charset="-122"/>
              </a:rPr>
              <a:t> from China.</a:t>
            </a:r>
          </a:p>
        </p:txBody>
      </p:sp>
      <p:sp>
        <p:nvSpPr>
          <p:cNvPr id="10" name="Text Box 2"/>
          <p:cNvSpPr txBox="1">
            <a:spLocks noChangeArrowheads="1"/>
          </p:cNvSpPr>
          <p:nvPr/>
        </p:nvSpPr>
        <p:spPr bwMode="auto">
          <a:xfrm>
            <a:off x="5135907" y="1454204"/>
            <a:ext cx="3914274"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3200" dirty="0">
                <a:ea typeface="华文楷体" panose="02010600040101010101" pitchFamily="2" charset="-122"/>
              </a:rPr>
              <a:t>我</a:t>
            </a:r>
            <a:r>
              <a:rPr lang="zh-CN" altLang="en-US" sz="3200" dirty="0">
                <a:solidFill>
                  <a:srgbClr val="FF0000"/>
                </a:solidFill>
                <a:ea typeface="华文楷体" panose="02010600040101010101" pitchFamily="2" charset="-122"/>
              </a:rPr>
              <a:t>来</a:t>
            </a:r>
            <a:r>
              <a:rPr lang="zh-CN" altLang="en-US" sz="3200" dirty="0">
                <a:ea typeface="华文楷体" panose="02010600040101010101" pitchFamily="2" charset="-122"/>
              </a:rPr>
              <a:t>自中国。</a:t>
            </a:r>
          </a:p>
        </p:txBody>
      </p:sp>
      <p:sp>
        <p:nvSpPr>
          <p:cNvPr id="11" name="Text Box 2"/>
          <p:cNvSpPr txBox="1">
            <a:spLocks noChangeArrowheads="1"/>
          </p:cNvSpPr>
          <p:nvPr/>
        </p:nvSpPr>
        <p:spPr bwMode="auto">
          <a:xfrm>
            <a:off x="267128" y="2528445"/>
            <a:ext cx="7571874"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en-US" altLang="zh-CN" sz="3200" dirty="0">
                <a:ea typeface="华文楷体" panose="02010600040101010101" pitchFamily="2" charset="-122"/>
              </a:rPr>
              <a:t>I </a:t>
            </a:r>
            <a:r>
              <a:rPr lang="en-US" altLang="zh-CN" sz="3200" dirty="0">
                <a:solidFill>
                  <a:srgbClr val="FF0000"/>
                </a:solidFill>
                <a:ea typeface="华文楷体" panose="02010600040101010101" pitchFamily="2" charset="-122"/>
              </a:rPr>
              <a:t>go back</a:t>
            </a:r>
            <a:r>
              <a:rPr lang="en-US" altLang="zh-CN" sz="3200" dirty="0">
                <a:ea typeface="华文楷体" panose="02010600040101010101" pitchFamily="2" charset="-122"/>
              </a:rPr>
              <a:t> to dormitory for study.</a:t>
            </a:r>
          </a:p>
        </p:txBody>
      </p:sp>
      <p:sp>
        <p:nvSpPr>
          <p:cNvPr id="12" name="Text Box 2"/>
          <p:cNvSpPr txBox="1">
            <a:spLocks noChangeArrowheads="1"/>
          </p:cNvSpPr>
          <p:nvPr/>
        </p:nvSpPr>
        <p:spPr bwMode="auto">
          <a:xfrm>
            <a:off x="7839002" y="2528444"/>
            <a:ext cx="3914274"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3200" dirty="0">
                <a:ea typeface="华文楷体" panose="02010600040101010101" pitchFamily="2" charset="-122"/>
              </a:rPr>
              <a:t>我</a:t>
            </a:r>
            <a:r>
              <a:rPr lang="zh-CN" altLang="en-US" sz="3200" dirty="0">
                <a:solidFill>
                  <a:srgbClr val="FF0000"/>
                </a:solidFill>
                <a:ea typeface="华文楷体" panose="02010600040101010101" pitchFamily="2" charset="-122"/>
              </a:rPr>
              <a:t>回</a:t>
            </a:r>
            <a:r>
              <a:rPr lang="zh-CN" altLang="en-US" sz="3200" dirty="0">
                <a:ea typeface="华文楷体" panose="02010600040101010101" pitchFamily="2" charset="-122"/>
              </a:rPr>
              <a:t>宿舍学习。</a:t>
            </a:r>
          </a:p>
        </p:txBody>
      </p:sp>
      <p:sp>
        <p:nvSpPr>
          <p:cNvPr id="13" name="Text Box 2"/>
          <p:cNvSpPr txBox="1">
            <a:spLocks noChangeArrowheads="1"/>
          </p:cNvSpPr>
          <p:nvPr/>
        </p:nvSpPr>
        <p:spPr bwMode="auto">
          <a:xfrm>
            <a:off x="267127" y="3602686"/>
            <a:ext cx="878305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en-US" altLang="zh-CN" sz="3200" dirty="0">
                <a:ea typeface="华文楷体" panose="02010600040101010101" pitchFamily="2" charset="-122"/>
              </a:rPr>
              <a:t>I </a:t>
            </a:r>
            <a:r>
              <a:rPr lang="en-US" altLang="zh-CN" sz="3200" dirty="0">
                <a:solidFill>
                  <a:srgbClr val="FF0000"/>
                </a:solidFill>
                <a:ea typeface="华文楷体" panose="02010600040101010101" pitchFamily="2" charset="-122"/>
              </a:rPr>
              <a:t>go</a:t>
            </a:r>
            <a:r>
              <a:rPr lang="en-US" altLang="zh-CN" sz="3200" dirty="0">
                <a:ea typeface="华文楷体" panose="02010600040101010101" pitchFamily="2" charset="-122"/>
              </a:rPr>
              <a:t> to the student canteen for meal .</a:t>
            </a:r>
          </a:p>
        </p:txBody>
      </p:sp>
      <p:sp>
        <p:nvSpPr>
          <p:cNvPr id="14" name="Text Box 2"/>
          <p:cNvSpPr txBox="1">
            <a:spLocks noChangeArrowheads="1"/>
          </p:cNvSpPr>
          <p:nvPr/>
        </p:nvSpPr>
        <p:spPr bwMode="auto">
          <a:xfrm>
            <a:off x="7839002" y="3640785"/>
            <a:ext cx="3914274"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3200" dirty="0">
                <a:ea typeface="华文楷体" panose="02010600040101010101" pitchFamily="2" charset="-122"/>
              </a:rPr>
              <a:t>我</a:t>
            </a:r>
            <a:r>
              <a:rPr lang="zh-CN" altLang="en-US" sz="3200" dirty="0">
                <a:solidFill>
                  <a:srgbClr val="FF0000"/>
                </a:solidFill>
                <a:ea typeface="华文楷体" panose="02010600040101010101" pitchFamily="2" charset="-122"/>
              </a:rPr>
              <a:t>去</a:t>
            </a:r>
            <a:r>
              <a:rPr lang="zh-CN" altLang="en-US" sz="3200" dirty="0">
                <a:ea typeface="华文楷体" panose="02010600040101010101" pitchFamily="2" charset="-122"/>
              </a:rPr>
              <a:t>食堂吃饭。</a:t>
            </a:r>
          </a:p>
        </p:txBody>
      </p:sp>
      <p:sp>
        <p:nvSpPr>
          <p:cNvPr id="15" name="Text Box 2"/>
          <p:cNvSpPr txBox="1">
            <a:spLocks noChangeArrowheads="1"/>
          </p:cNvSpPr>
          <p:nvPr/>
        </p:nvSpPr>
        <p:spPr bwMode="auto">
          <a:xfrm>
            <a:off x="267128" y="4676927"/>
            <a:ext cx="1082842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en-US" altLang="zh-CN" sz="3200" dirty="0">
                <a:solidFill>
                  <a:srgbClr val="FF0000"/>
                </a:solidFill>
                <a:ea typeface="华文楷体" panose="02010600040101010101" pitchFamily="2" charset="-122"/>
              </a:rPr>
              <a:t>Come</a:t>
            </a:r>
            <a:r>
              <a:rPr lang="en-US" altLang="zh-CN" sz="3200" dirty="0">
                <a:ea typeface="华文楷体" panose="02010600040101010101" pitchFamily="2" charset="-122"/>
              </a:rPr>
              <a:t> to my home to have dumplings.</a:t>
            </a:r>
          </a:p>
        </p:txBody>
      </p:sp>
      <p:sp>
        <p:nvSpPr>
          <p:cNvPr id="16" name="Text Box 2"/>
          <p:cNvSpPr txBox="1">
            <a:spLocks noChangeArrowheads="1"/>
          </p:cNvSpPr>
          <p:nvPr/>
        </p:nvSpPr>
        <p:spPr bwMode="auto">
          <a:xfrm>
            <a:off x="7839002" y="4753249"/>
            <a:ext cx="3914274"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3200" dirty="0">
                <a:solidFill>
                  <a:srgbClr val="FF0000"/>
                </a:solidFill>
                <a:ea typeface="华文楷体" panose="02010600040101010101" pitchFamily="2" charset="-122"/>
              </a:rPr>
              <a:t>来</a:t>
            </a:r>
            <a:r>
              <a:rPr lang="zh-CN" altLang="en-US" sz="3200" dirty="0">
                <a:ea typeface="华文楷体" panose="02010600040101010101" pitchFamily="2" charset="-122"/>
              </a:rPr>
              <a:t>我家吃饺子。</a:t>
            </a:r>
          </a:p>
        </p:txBody>
      </p:sp>
      <p:sp>
        <p:nvSpPr>
          <p:cNvPr id="17" name="Text Box 2"/>
          <p:cNvSpPr txBox="1">
            <a:spLocks noChangeArrowheads="1"/>
          </p:cNvSpPr>
          <p:nvPr/>
        </p:nvSpPr>
        <p:spPr bwMode="auto">
          <a:xfrm>
            <a:off x="267127" y="5740348"/>
            <a:ext cx="858252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en-US" altLang="zh-CN" sz="3200" dirty="0">
                <a:ea typeface="华文楷体" panose="02010600040101010101" pitchFamily="2" charset="-122"/>
              </a:rPr>
              <a:t>I </a:t>
            </a:r>
            <a:r>
              <a:rPr lang="en-US" altLang="zh-CN" sz="3200" dirty="0">
                <a:solidFill>
                  <a:srgbClr val="FF0000"/>
                </a:solidFill>
                <a:ea typeface="华文楷体" panose="02010600040101010101" pitchFamily="2" charset="-122"/>
              </a:rPr>
              <a:t>go back </a:t>
            </a:r>
            <a:r>
              <a:rPr lang="en-US" altLang="zh-CN" sz="3200" dirty="0">
                <a:ea typeface="华文楷体" panose="02010600040101010101" pitchFamily="2" charset="-122"/>
              </a:rPr>
              <a:t>home to do homework.</a:t>
            </a:r>
          </a:p>
        </p:txBody>
      </p:sp>
      <p:sp>
        <p:nvSpPr>
          <p:cNvPr id="18" name="Text Box 2"/>
          <p:cNvSpPr txBox="1">
            <a:spLocks noChangeArrowheads="1"/>
          </p:cNvSpPr>
          <p:nvPr/>
        </p:nvSpPr>
        <p:spPr bwMode="auto">
          <a:xfrm>
            <a:off x="7839002" y="5713069"/>
            <a:ext cx="3914274"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3200" dirty="0">
                <a:ea typeface="华文楷体" panose="02010600040101010101" pitchFamily="2" charset="-122"/>
              </a:rPr>
              <a:t>我</a:t>
            </a:r>
            <a:r>
              <a:rPr lang="zh-CN" altLang="en-US" sz="3200" dirty="0">
                <a:solidFill>
                  <a:srgbClr val="FF0000"/>
                </a:solidFill>
                <a:ea typeface="华文楷体" panose="02010600040101010101" pitchFamily="2" charset="-122"/>
              </a:rPr>
              <a:t>回</a:t>
            </a:r>
            <a:r>
              <a:rPr lang="zh-CN" altLang="en-US" sz="3200" dirty="0">
                <a:ea typeface="华文楷体" panose="02010600040101010101" pitchFamily="2" charset="-122"/>
              </a:rPr>
              <a:t>家做作业。</a:t>
            </a:r>
          </a:p>
        </p:txBody>
      </p:sp>
      <p:pic>
        <p:nvPicPr>
          <p:cNvPr id="19" name="图片 18">
            <a:extLst>
              <a:ext uri="{FF2B5EF4-FFF2-40B4-BE49-F238E27FC236}">
                <a16:creationId xmlns:a16="http://schemas.microsoft.com/office/drawing/2014/main" id="{746056B2-3872-42A0-B918-3BDE6A753C1E}"/>
              </a:ext>
            </a:extLst>
          </p:cNvPr>
          <p:cNvPicPr>
            <a:picLocks noChangeAspect="1"/>
          </p:cNvPicPr>
          <p:nvPr/>
        </p:nvPicPr>
        <p:blipFill>
          <a:blip r:embed="rId3"/>
          <a:stretch>
            <a:fillRect/>
          </a:stretch>
        </p:blipFill>
        <p:spPr>
          <a:xfrm>
            <a:off x="10477500" y="0"/>
            <a:ext cx="1714500" cy="2047875"/>
          </a:xfrm>
          <a:prstGeom prst="rect">
            <a:avLst/>
          </a:prstGeom>
        </p:spPr>
      </p:pic>
    </p:spTree>
    <p:custDataLst>
      <p:tags r:id="rId1"/>
    </p:custData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76" name="Text Box 9"/>
          <p:cNvSpPr txBox="1"/>
          <p:nvPr/>
        </p:nvSpPr>
        <p:spPr>
          <a:xfrm>
            <a:off x="119698" y="151130"/>
            <a:ext cx="6119812" cy="1845310"/>
          </a:xfrm>
          <a:prstGeom prst="rect">
            <a:avLst/>
          </a:prstGeom>
          <a:noFill/>
          <a:ln w="9525">
            <a:noFill/>
          </a:ln>
        </p:spPr>
        <p:txBody>
          <a:bodyPr>
            <a:spAutoFit/>
          </a:bodyPr>
          <a:lstStyle/>
          <a:p>
            <a:pPr>
              <a:spcBef>
                <a:spcPct val="50000"/>
              </a:spcBef>
            </a:pPr>
            <a:r>
              <a:rPr lang="zh-CN" altLang="en-US" sz="2400" b="1" dirty="0">
                <a:solidFill>
                  <a:srgbClr val="0070C0"/>
                </a:solidFill>
                <a:latin typeface="宋体" panose="02010600030101010101" pitchFamily="2" charset="-122"/>
              </a:rPr>
              <a:t>语言点  </a:t>
            </a:r>
            <a:r>
              <a:rPr lang="en-US" altLang="zh-CN" sz="2000" b="1">
                <a:solidFill>
                  <a:srgbClr val="0070C0"/>
                </a:solidFill>
                <a:latin typeface="宋体" panose="02010600030101010101" pitchFamily="2" charset="-122"/>
              </a:rPr>
              <a:t>Language Points —— </a:t>
            </a:r>
            <a:r>
              <a:rPr lang="zh-CN" altLang="en-US" sz="2000" b="1">
                <a:solidFill>
                  <a:srgbClr val="0070C0"/>
                </a:solidFill>
                <a:latin typeface="宋体" panose="02010600030101010101" pitchFamily="2" charset="-122"/>
              </a:rPr>
              <a:t>连</a:t>
            </a:r>
            <a:r>
              <a:rPr lang="zh-CN" altLang="en-US" sz="2000" b="1" dirty="0">
                <a:solidFill>
                  <a:srgbClr val="0070C0"/>
                </a:solidFill>
                <a:latin typeface="宋体" panose="02010600030101010101" pitchFamily="2" charset="-122"/>
              </a:rPr>
              <a:t>动句（</a:t>
            </a:r>
            <a:r>
              <a:rPr lang="en-US" altLang="zh-CN" sz="2000" b="1" dirty="0">
                <a:solidFill>
                  <a:srgbClr val="0070C0"/>
                </a:solidFill>
                <a:latin typeface="宋体" panose="02010600030101010101" pitchFamily="2" charset="-122"/>
              </a:rPr>
              <a:t>1</a:t>
            </a:r>
            <a:r>
              <a:rPr lang="zh-CN" altLang="en-US" sz="2000" b="1" dirty="0">
                <a:solidFill>
                  <a:srgbClr val="0070C0"/>
                </a:solidFill>
                <a:latin typeface="宋体" panose="02010600030101010101" pitchFamily="2" charset="-122"/>
              </a:rPr>
              <a:t>）</a:t>
            </a:r>
          </a:p>
          <a:p>
            <a:pPr>
              <a:spcBef>
                <a:spcPct val="50000"/>
              </a:spcBef>
            </a:pPr>
            <a:r>
              <a:rPr lang="en-US" altLang="zh-CN" sz="2000" b="1" dirty="0">
                <a:solidFill>
                  <a:srgbClr val="0070C0"/>
                </a:solidFill>
                <a:latin typeface="宋体" panose="02010600030101010101" pitchFamily="2" charset="-122"/>
              </a:rPr>
              <a:t>The sentence with verbal structure in series (1)</a:t>
            </a:r>
            <a:endParaRPr lang="zh-CN" altLang="en-US" sz="2000" b="1" dirty="0">
              <a:solidFill>
                <a:srgbClr val="0070C0"/>
              </a:solidFill>
              <a:latin typeface="宋体" panose="02010600030101010101" pitchFamily="2" charset="-122"/>
            </a:endParaRPr>
          </a:p>
          <a:p>
            <a:pPr>
              <a:spcBef>
                <a:spcPct val="50000"/>
              </a:spcBef>
            </a:pPr>
            <a:endParaRPr lang="en-US" altLang="zh-CN" sz="2000" b="1" dirty="0">
              <a:solidFill>
                <a:srgbClr val="0070C0"/>
              </a:solidFill>
              <a:latin typeface="宋体" panose="02010600030101010101" pitchFamily="2" charset="-122"/>
            </a:endParaRPr>
          </a:p>
          <a:p>
            <a:pPr>
              <a:spcBef>
                <a:spcPct val="50000"/>
              </a:spcBef>
            </a:pPr>
            <a:endParaRPr lang="en-US" altLang="zh-CN" sz="2000" b="1">
              <a:solidFill>
                <a:srgbClr val="0070C0"/>
              </a:solidFill>
              <a:latin typeface="宋体" panose="02010600030101010101" pitchFamily="2" charset="-122"/>
            </a:endParaRPr>
          </a:p>
        </p:txBody>
      </p:sp>
      <p:sp>
        <p:nvSpPr>
          <p:cNvPr id="35841" name="Text Box 4"/>
          <p:cNvSpPr txBox="1"/>
          <p:nvPr/>
        </p:nvSpPr>
        <p:spPr>
          <a:xfrm>
            <a:off x="501015" y="1381760"/>
            <a:ext cx="10364470" cy="6709529"/>
          </a:xfrm>
          <a:prstGeom prst="rect">
            <a:avLst/>
          </a:prstGeom>
          <a:noFill/>
          <a:ln w="9525">
            <a:noFill/>
          </a:ln>
        </p:spPr>
        <p:txBody>
          <a:bodyPr wrap="square">
            <a:spAutoFit/>
          </a:bodyPr>
          <a:lstStyle/>
          <a:p>
            <a:pPr marL="457200" indent="-457200">
              <a:lnSpc>
                <a:spcPct val="150000"/>
              </a:lnSpc>
              <a:spcBef>
                <a:spcPct val="50000"/>
              </a:spcBef>
              <a:buFont typeface="Arial" panose="020B0604020202090204" pitchFamily="34" charset="0"/>
              <a:buChar char="•"/>
            </a:pPr>
            <a:r>
              <a:rPr lang="zh-CN" altLang="en-US" sz="2800" dirty="0">
                <a:latin typeface="华文楷体" panose="02010600040101010101" pitchFamily="2" charset="-122"/>
                <a:ea typeface="华文楷体" panose="02010600040101010101" pitchFamily="2" charset="-122"/>
              </a:rPr>
              <a:t>谓语由两个或两个以上动词构成，两个动词短语共用一个主语，这样的句子叫连动句。</a:t>
            </a:r>
          </a:p>
          <a:p>
            <a:pPr marL="457200" indent="-457200">
              <a:lnSpc>
                <a:spcPct val="150000"/>
              </a:lnSpc>
              <a:spcBef>
                <a:spcPct val="50000"/>
              </a:spcBef>
              <a:buFont typeface="Arial" panose="020B0604020202090204" pitchFamily="34" charset="0"/>
              <a:buChar char="•"/>
            </a:pPr>
            <a:r>
              <a:rPr lang="zh-CN" altLang="en-US" sz="2800" dirty="0">
                <a:latin typeface="华文楷体" panose="02010600040101010101" pitchFamily="2" charset="-122"/>
                <a:ea typeface="华文楷体" panose="02010600040101010101" pitchFamily="2" charset="-122"/>
              </a:rPr>
              <a:t>上节课学习的连动句，后一个动作表示前一个动作的目的。</a:t>
            </a:r>
          </a:p>
          <a:p>
            <a:pPr marL="457200" indent="-457200">
              <a:lnSpc>
                <a:spcPct val="150000"/>
              </a:lnSpc>
              <a:spcBef>
                <a:spcPct val="50000"/>
              </a:spcBef>
              <a:buFont typeface="Arial" panose="020B0604020202090204" pitchFamily="34" charset="0"/>
              <a:buChar char="•"/>
            </a:pPr>
            <a:r>
              <a:rPr lang="en-US" altLang="zh-CN" sz="2800" dirty="0">
                <a:latin typeface="华文楷体" panose="02010600040101010101" pitchFamily="2" charset="-122"/>
                <a:ea typeface="华文楷体" panose="02010600040101010101" pitchFamily="2" charset="-122"/>
              </a:rPr>
              <a:t>A sentence in which two or more verbs or verbal phrases are used as the predicate of the same subject is called the sentence with verbal in series. In the sentences we learnt in last unit, the second verb indicates the purpose of the first. </a:t>
            </a:r>
            <a:endParaRPr lang="zh-CN" altLang="en-US" sz="2800" dirty="0">
              <a:latin typeface="华文楷体" panose="02010600040101010101" pitchFamily="2" charset="-122"/>
              <a:ea typeface="华文楷体" panose="02010600040101010101" pitchFamily="2" charset="-122"/>
            </a:endParaRPr>
          </a:p>
          <a:p>
            <a:pPr>
              <a:lnSpc>
                <a:spcPct val="150000"/>
              </a:lnSpc>
              <a:spcBef>
                <a:spcPct val="50000"/>
              </a:spcBef>
            </a:pPr>
            <a:endParaRPr lang="zh-CN" altLang="en-US" sz="2800" dirty="0">
              <a:latin typeface="华文楷体" panose="02010600040101010101" pitchFamily="2" charset="-122"/>
              <a:ea typeface="华文楷体" panose="02010600040101010101" pitchFamily="2" charset="-122"/>
            </a:endParaRPr>
          </a:p>
          <a:p>
            <a:pPr>
              <a:lnSpc>
                <a:spcPct val="150000"/>
              </a:lnSpc>
              <a:spcBef>
                <a:spcPct val="50000"/>
              </a:spcBef>
            </a:pPr>
            <a:endParaRPr lang="zh-CN" altLang="en-US" sz="2800" dirty="0">
              <a:latin typeface="华文楷体" panose="02010600040101010101" pitchFamily="2" charset="-122"/>
              <a:ea typeface="华文楷体" panose="02010600040101010101" pitchFamily="2" charset="-122"/>
            </a:endParaRPr>
          </a:p>
        </p:txBody>
      </p:sp>
      <p:pic>
        <p:nvPicPr>
          <p:cNvPr id="4" name="图片 3">
            <a:extLst>
              <a:ext uri="{FF2B5EF4-FFF2-40B4-BE49-F238E27FC236}">
                <a16:creationId xmlns:a16="http://schemas.microsoft.com/office/drawing/2014/main" id="{3F3CF147-9C58-467D-9138-83C4E1CE372A}"/>
              </a:ext>
            </a:extLst>
          </p:cNvPr>
          <p:cNvPicPr>
            <a:picLocks noChangeAspect="1"/>
          </p:cNvPicPr>
          <p:nvPr/>
        </p:nvPicPr>
        <p:blipFill>
          <a:blip r:embed="rId2"/>
          <a:stretch>
            <a:fillRect/>
          </a:stretch>
        </p:blipFill>
        <p:spPr>
          <a:xfrm>
            <a:off x="10477500" y="0"/>
            <a:ext cx="1714500" cy="2047875"/>
          </a:xfrm>
          <a:prstGeom prst="rect">
            <a:avLst/>
          </a:prstGeom>
        </p:spPr>
      </p:pic>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9029" y="86537"/>
            <a:ext cx="3309314" cy="689949"/>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78186" y="5043688"/>
            <a:ext cx="2833768" cy="1814312"/>
          </a:xfrm>
          <a:prstGeom prst="rect">
            <a:avLst/>
          </a:prstGeom>
        </p:spPr>
      </p:pic>
      <p:graphicFrame>
        <p:nvGraphicFramePr>
          <p:cNvPr id="9" name="Group 215"/>
          <p:cNvGraphicFramePr>
            <a:graphicFrameLocks noGrp="1"/>
          </p:cNvGraphicFramePr>
          <p:nvPr>
            <p:custDataLst>
              <p:tags r:id="rId1"/>
            </p:custDataLst>
          </p:nvPr>
        </p:nvGraphicFramePr>
        <p:xfrm>
          <a:off x="539750" y="1417320"/>
          <a:ext cx="10280650" cy="4876799"/>
        </p:xfrm>
        <a:graphic>
          <a:graphicData uri="http://schemas.openxmlformats.org/drawingml/2006/table">
            <a:tbl>
              <a:tblPr/>
              <a:tblGrid>
                <a:gridCol w="1711784">
                  <a:extLst>
                    <a:ext uri="{9D8B030D-6E8A-4147-A177-3AD203B41FA5}">
                      <a16:colId xmlns:a16="http://schemas.microsoft.com/office/drawing/2014/main" val="20000"/>
                    </a:ext>
                  </a:extLst>
                </a:gridCol>
                <a:gridCol w="1713773">
                  <a:extLst>
                    <a:ext uri="{9D8B030D-6E8A-4147-A177-3AD203B41FA5}">
                      <a16:colId xmlns:a16="http://schemas.microsoft.com/office/drawing/2014/main" val="20001"/>
                    </a:ext>
                  </a:extLst>
                </a:gridCol>
                <a:gridCol w="2206831">
                  <a:extLst>
                    <a:ext uri="{9D8B030D-6E8A-4147-A177-3AD203B41FA5}">
                      <a16:colId xmlns:a16="http://schemas.microsoft.com/office/drawing/2014/main" val="20002"/>
                    </a:ext>
                  </a:extLst>
                </a:gridCol>
                <a:gridCol w="1711786">
                  <a:extLst>
                    <a:ext uri="{9D8B030D-6E8A-4147-A177-3AD203B41FA5}">
                      <a16:colId xmlns:a16="http://schemas.microsoft.com/office/drawing/2014/main" val="20003"/>
                    </a:ext>
                  </a:extLst>
                </a:gridCol>
                <a:gridCol w="1713773">
                  <a:extLst>
                    <a:ext uri="{9D8B030D-6E8A-4147-A177-3AD203B41FA5}">
                      <a16:colId xmlns:a16="http://schemas.microsoft.com/office/drawing/2014/main" val="20004"/>
                    </a:ext>
                  </a:extLst>
                </a:gridCol>
                <a:gridCol w="1222703">
                  <a:extLst>
                    <a:ext uri="{9D8B030D-6E8A-4147-A177-3AD203B41FA5}">
                      <a16:colId xmlns:a16="http://schemas.microsoft.com/office/drawing/2014/main" val="20005"/>
                    </a:ext>
                  </a:extLst>
                </a:gridCol>
              </a:tblGrid>
              <a:tr h="117987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S.</a:t>
                      </a:r>
                      <a:endParaRPr kumimoji="0" lang="en-US" altLang="zh-CN"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V</a:t>
                      </a:r>
                      <a:r>
                        <a:rPr kumimoji="0" lang="en-US" altLang="zh-CN" sz="2800" b="1" i="0" u="none" strike="noStrike" cap="none" normalizeH="0" baseline="-3000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a:t>
                      </a:r>
                      <a:endParaRPr kumimoji="0" lang="en-US" altLang="zh-CN"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7FFCB">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(O</a:t>
                      </a:r>
                      <a:r>
                        <a:rPr kumimoji="0" lang="en-US" altLang="zh-CN" sz="2800" b="1" i="0" u="none" strike="noStrike" cap="none" normalizeH="0" baseline="-3000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a:t>
                      </a:r>
                      <a:r>
                        <a:rPr kumimoji="0" lang="en-US" altLang="zh-CN" sz="2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en-US" altLang="zh-CN"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V</a:t>
                      </a:r>
                      <a:r>
                        <a:rPr kumimoji="0" lang="en-US" altLang="zh-CN" sz="2800" b="1" i="0" u="none" strike="noStrike" cap="none" normalizeH="0" baseline="-3000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2</a:t>
                      </a:r>
                      <a:endParaRPr kumimoji="0" lang="en-US" altLang="zh-CN"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(O</a:t>
                      </a:r>
                      <a:r>
                        <a:rPr kumimoji="0" lang="en-US" altLang="zh-CN" sz="2800" b="1" i="0" u="none" strike="noStrike" cap="none" normalizeH="0" baseline="-3000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2</a:t>
                      </a: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en-US" altLang="zh-CN"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54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85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我</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去</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7FFCB">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（银行）</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换</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钱。</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85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妈妈</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去</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7FFCB">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（超市）</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买</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东西。</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7987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他</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回</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7FFCB">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宿舍</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睡觉。</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5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7987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你</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来</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7FFCB">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5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玩儿</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5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吧。</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3876" name="Text Box 9"/>
          <p:cNvSpPr txBox="1"/>
          <p:nvPr/>
        </p:nvSpPr>
        <p:spPr>
          <a:xfrm>
            <a:off x="119698" y="151130"/>
            <a:ext cx="6119812" cy="1845310"/>
          </a:xfrm>
          <a:prstGeom prst="rect">
            <a:avLst/>
          </a:prstGeom>
          <a:noFill/>
          <a:ln w="9525">
            <a:noFill/>
          </a:ln>
        </p:spPr>
        <p:txBody>
          <a:bodyPr>
            <a:spAutoFit/>
          </a:bodyPr>
          <a:lstStyle/>
          <a:p>
            <a:pPr>
              <a:spcBef>
                <a:spcPct val="50000"/>
              </a:spcBef>
            </a:pPr>
            <a:r>
              <a:rPr lang="zh-CN" altLang="en-US" sz="2400" b="1" dirty="0">
                <a:solidFill>
                  <a:srgbClr val="0070C0"/>
                </a:solidFill>
                <a:latin typeface="宋体" panose="02010600030101010101" pitchFamily="2" charset="-122"/>
              </a:rPr>
              <a:t>语言点  </a:t>
            </a:r>
            <a:r>
              <a:rPr lang="en-US" altLang="zh-CN" sz="2000" b="1">
                <a:solidFill>
                  <a:srgbClr val="0070C0"/>
                </a:solidFill>
                <a:latin typeface="宋体" panose="02010600030101010101" pitchFamily="2" charset="-122"/>
              </a:rPr>
              <a:t>Language Points —— </a:t>
            </a:r>
            <a:r>
              <a:rPr lang="zh-CN" altLang="en-US" sz="2000" b="1">
                <a:solidFill>
                  <a:srgbClr val="0070C0"/>
                </a:solidFill>
                <a:latin typeface="宋体" panose="02010600030101010101" pitchFamily="2" charset="-122"/>
              </a:rPr>
              <a:t>连</a:t>
            </a:r>
            <a:r>
              <a:rPr lang="zh-CN" altLang="en-US" sz="2000" b="1" dirty="0">
                <a:solidFill>
                  <a:srgbClr val="0070C0"/>
                </a:solidFill>
                <a:latin typeface="宋体" panose="02010600030101010101" pitchFamily="2" charset="-122"/>
              </a:rPr>
              <a:t>动句（</a:t>
            </a:r>
            <a:r>
              <a:rPr lang="en-US" altLang="zh-CN" sz="2000" b="1" dirty="0">
                <a:solidFill>
                  <a:srgbClr val="0070C0"/>
                </a:solidFill>
                <a:latin typeface="宋体" panose="02010600030101010101" pitchFamily="2" charset="-122"/>
              </a:rPr>
              <a:t>1</a:t>
            </a:r>
            <a:r>
              <a:rPr lang="zh-CN" altLang="en-US" sz="2000" b="1" dirty="0">
                <a:solidFill>
                  <a:srgbClr val="0070C0"/>
                </a:solidFill>
                <a:latin typeface="宋体" panose="02010600030101010101" pitchFamily="2" charset="-122"/>
              </a:rPr>
              <a:t>）</a:t>
            </a:r>
          </a:p>
          <a:p>
            <a:pPr>
              <a:spcBef>
                <a:spcPct val="50000"/>
              </a:spcBef>
            </a:pPr>
            <a:r>
              <a:rPr lang="en-US" altLang="zh-CN" sz="2000" b="1" dirty="0">
                <a:solidFill>
                  <a:srgbClr val="0070C0"/>
                </a:solidFill>
                <a:latin typeface="宋体" panose="02010600030101010101" pitchFamily="2" charset="-122"/>
              </a:rPr>
              <a:t>The sentence with verbal structure in series</a:t>
            </a:r>
            <a:endParaRPr lang="zh-CN" altLang="en-US" sz="2000" b="1" dirty="0">
              <a:solidFill>
                <a:srgbClr val="0070C0"/>
              </a:solidFill>
              <a:latin typeface="宋体" panose="02010600030101010101" pitchFamily="2" charset="-122"/>
            </a:endParaRPr>
          </a:p>
          <a:p>
            <a:pPr>
              <a:spcBef>
                <a:spcPct val="50000"/>
              </a:spcBef>
            </a:pPr>
            <a:endParaRPr lang="en-US" altLang="zh-CN" sz="2000" b="1" dirty="0">
              <a:solidFill>
                <a:srgbClr val="0070C0"/>
              </a:solidFill>
              <a:latin typeface="宋体" panose="02010600030101010101" pitchFamily="2" charset="-122"/>
            </a:endParaRPr>
          </a:p>
          <a:p>
            <a:pPr>
              <a:spcBef>
                <a:spcPct val="50000"/>
              </a:spcBef>
            </a:pPr>
            <a:endParaRPr lang="en-US" altLang="zh-CN" sz="2000" b="1">
              <a:solidFill>
                <a:srgbClr val="0070C0"/>
              </a:solidFill>
              <a:latin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121" name="Group 81"/>
          <p:cNvGraphicFramePr>
            <a:graphicFrameLocks noGrp="1"/>
          </p:cNvGraphicFramePr>
          <p:nvPr>
            <p:custDataLst>
              <p:tags r:id="rId1"/>
            </p:custDataLst>
            <p:extLst>
              <p:ext uri="{D42A27DB-BD31-4B8C-83A1-F6EECF244321}">
                <p14:modId xmlns:p14="http://schemas.microsoft.com/office/powerpoint/2010/main" val="1926830279"/>
              </p:ext>
            </p:extLst>
          </p:nvPr>
        </p:nvGraphicFramePr>
        <p:xfrm>
          <a:off x="1776555" y="3546112"/>
          <a:ext cx="8280400" cy="2836545"/>
        </p:xfrm>
        <a:graphic>
          <a:graphicData uri="http://schemas.openxmlformats.org/drawingml/2006/table">
            <a:tbl>
              <a:tblPr/>
              <a:tblGrid>
                <a:gridCol w="1368425">
                  <a:extLst>
                    <a:ext uri="{9D8B030D-6E8A-4147-A177-3AD203B41FA5}">
                      <a16:colId xmlns:a16="http://schemas.microsoft.com/office/drawing/2014/main" val="20000"/>
                    </a:ext>
                  </a:extLst>
                </a:gridCol>
                <a:gridCol w="1370330">
                  <a:extLst>
                    <a:ext uri="{9D8B030D-6E8A-4147-A177-3AD203B41FA5}">
                      <a16:colId xmlns:a16="http://schemas.microsoft.com/office/drawing/2014/main" val="20001"/>
                    </a:ext>
                  </a:extLst>
                </a:gridCol>
                <a:gridCol w="1890395">
                  <a:extLst>
                    <a:ext uri="{9D8B030D-6E8A-4147-A177-3AD203B41FA5}">
                      <a16:colId xmlns:a16="http://schemas.microsoft.com/office/drawing/2014/main" val="20002"/>
                    </a:ext>
                  </a:extLst>
                </a:gridCol>
                <a:gridCol w="1304925">
                  <a:extLst>
                    <a:ext uri="{9D8B030D-6E8A-4147-A177-3AD203B41FA5}">
                      <a16:colId xmlns:a16="http://schemas.microsoft.com/office/drawing/2014/main" val="20003"/>
                    </a:ext>
                  </a:extLst>
                </a:gridCol>
                <a:gridCol w="2346325">
                  <a:extLst>
                    <a:ext uri="{9D8B030D-6E8A-4147-A177-3AD203B41FA5}">
                      <a16:colId xmlns:a16="http://schemas.microsoft.com/office/drawing/2014/main" val="20004"/>
                    </a:ext>
                  </a:extLst>
                </a:gridCol>
              </a:tblGrid>
              <a:tr h="945515">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S.</a:t>
                      </a:r>
                      <a:endParaRPr kumimoji="0" lang="en-US" altLang="zh-CN"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V</a:t>
                      </a:r>
                      <a:r>
                        <a:rPr kumimoji="0" lang="en-US" altLang="zh-CN" sz="2800" b="1" i="0" u="none" strike="noStrike" cap="none" normalizeH="0" baseline="-3000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a:t>
                      </a:r>
                      <a:endParaRPr kumimoji="0" lang="en-US" altLang="zh-CN"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7FFCB">
                        <a:alpha val="50000"/>
                      </a:srgbClr>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(O</a:t>
                      </a:r>
                      <a:r>
                        <a:rPr kumimoji="0" lang="en-US" altLang="zh-CN" sz="2800" b="1" i="0" u="none" strike="noStrike" cap="none" normalizeH="0" baseline="-3000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a:t>
                      </a:r>
                      <a:r>
                        <a:rPr kumimoji="0" lang="en-US" altLang="zh-CN" sz="2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en-US" altLang="zh-CN"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2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V</a:t>
                      </a:r>
                      <a:r>
                        <a:rPr kumimoji="0" lang="en-US" altLang="zh-CN" sz="2800" b="1" i="0" u="none" strike="noStrike" cap="none" normalizeH="0" baseline="-3000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2</a:t>
                      </a:r>
                      <a:endParaRPr kumimoji="0" lang="en-US" altLang="zh-CN"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50000"/>
                      </a:srgbClr>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(O</a:t>
                      </a:r>
                      <a:r>
                        <a:rPr kumimoji="0" lang="en-US" altLang="zh-CN" sz="2800" b="1" i="0" u="none" strike="noStrike" cap="none" normalizeH="0" baseline="-3000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2</a:t>
                      </a:r>
                      <a:r>
                        <a:rPr kumimoji="0" lang="en-US" altLang="zh-CN" sz="2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en-US" altLang="zh-CN"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5515">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我</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骑</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7FFCB">
                        <a:alpha val="50000"/>
                      </a:srgbClr>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自行车</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去</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50000"/>
                      </a:srgbClr>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（学校）。</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5515">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大卫</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走</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7FFCB">
                        <a:alpha val="50000"/>
                      </a:srgbClr>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（路）</a:t>
                      </a:r>
                      <a:endParaRPr kumimoji="0" lang="zh-CN" altLang="en-US" sz="4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回</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alpha val="50000"/>
                      </a:srgbClr>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宿舍。</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483" name="Text Box 9"/>
          <p:cNvSpPr txBox="1"/>
          <p:nvPr/>
        </p:nvSpPr>
        <p:spPr>
          <a:xfrm>
            <a:off x="451188" y="229670"/>
            <a:ext cx="7644847" cy="1383665"/>
          </a:xfrm>
          <a:prstGeom prst="rect">
            <a:avLst/>
          </a:prstGeom>
          <a:noFill/>
          <a:ln w="9525">
            <a:noFill/>
          </a:ln>
        </p:spPr>
        <p:txBody>
          <a:bodyPr wrap="square">
            <a:spAutoFit/>
          </a:bodyPr>
          <a:lstStyle/>
          <a:p>
            <a:pPr>
              <a:spcBef>
                <a:spcPct val="50000"/>
              </a:spcBef>
            </a:pPr>
            <a:r>
              <a:rPr lang="zh-CN" altLang="en-US" sz="2400" b="1" dirty="0">
                <a:solidFill>
                  <a:srgbClr val="0070C0"/>
                </a:solidFill>
                <a:latin typeface="宋体" panose="02010600030101010101" pitchFamily="2" charset="-122"/>
              </a:rPr>
              <a:t>语言点  </a:t>
            </a:r>
            <a:r>
              <a:rPr lang="en-US" altLang="zh-CN" sz="2000" b="1" dirty="0">
                <a:solidFill>
                  <a:srgbClr val="0070C0"/>
                </a:solidFill>
                <a:latin typeface="宋体" panose="02010600030101010101" pitchFamily="2" charset="-122"/>
              </a:rPr>
              <a:t>Language Points</a:t>
            </a:r>
          </a:p>
          <a:p>
            <a:pPr>
              <a:spcBef>
                <a:spcPct val="50000"/>
              </a:spcBef>
            </a:pPr>
            <a:r>
              <a:rPr lang="zh-CN" altLang="en-US" sz="2000" b="1" dirty="0">
                <a:solidFill>
                  <a:srgbClr val="0070C0"/>
                </a:solidFill>
                <a:latin typeface="宋体" panose="02010600030101010101" pitchFamily="2" charset="-122"/>
              </a:rPr>
              <a:t>连动句（</a:t>
            </a:r>
            <a:r>
              <a:rPr lang="en-US" altLang="zh-CN" sz="2000" b="1" dirty="0">
                <a:solidFill>
                  <a:srgbClr val="0070C0"/>
                </a:solidFill>
                <a:latin typeface="宋体" panose="02010600030101010101" pitchFamily="2" charset="-122"/>
              </a:rPr>
              <a:t>2</a:t>
            </a:r>
            <a:r>
              <a:rPr lang="zh-CN" altLang="en-US" sz="2000" b="1" dirty="0">
                <a:solidFill>
                  <a:srgbClr val="0070C0"/>
                </a:solidFill>
                <a:latin typeface="宋体" panose="02010600030101010101" pitchFamily="2" charset="-122"/>
              </a:rPr>
              <a:t>）</a:t>
            </a:r>
          </a:p>
          <a:p>
            <a:pPr>
              <a:spcBef>
                <a:spcPct val="50000"/>
              </a:spcBef>
            </a:pPr>
            <a:r>
              <a:rPr lang="en-US" altLang="zh-CN" sz="2000" b="1" dirty="0">
                <a:solidFill>
                  <a:srgbClr val="0070C0"/>
                </a:solidFill>
                <a:latin typeface="宋体" panose="02010600030101010101" pitchFamily="2" charset="-122"/>
              </a:rPr>
              <a:t>The sentence with verbal structure in series (2)</a:t>
            </a:r>
          </a:p>
        </p:txBody>
      </p:sp>
      <p:sp>
        <p:nvSpPr>
          <p:cNvPr id="2" name="Text Box 3"/>
          <p:cNvSpPr txBox="1">
            <a:spLocks noChangeArrowheads="1"/>
          </p:cNvSpPr>
          <p:nvPr/>
        </p:nvSpPr>
        <p:spPr bwMode="auto">
          <a:xfrm>
            <a:off x="1228090" y="1784985"/>
            <a:ext cx="10097770" cy="248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10000"/>
              </a:lnSpc>
              <a:spcBef>
                <a:spcPct val="50000"/>
              </a:spcBef>
            </a:pPr>
            <a:r>
              <a:rPr lang="zh-CN" altLang="en-US" sz="2400" dirty="0">
                <a:ea typeface="华文楷体" panose="02010600040101010101" pitchFamily="2" charset="-122"/>
              </a:rPr>
              <a:t>本课学习的连动句，前一个动作表示后一个动作的手段、方式。例如：</a:t>
            </a:r>
          </a:p>
          <a:p>
            <a:pPr>
              <a:lnSpc>
                <a:spcPct val="110000"/>
              </a:lnSpc>
              <a:spcBef>
                <a:spcPct val="50000"/>
              </a:spcBef>
            </a:pPr>
            <a:r>
              <a:rPr lang="en-US" altLang="zh-CN" sz="2400" dirty="0">
                <a:ea typeface="华文楷体" panose="02010600040101010101" pitchFamily="2" charset="-122"/>
              </a:rPr>
              <a:t>The sentence with verbal structure in series in this lesson has two verbal structure with the first indicating the means or manner of the second, e.g., </a:t>
            </a:r>
            <a:endParaRPr lang="zh-CN" altLang="en-US" sz="2400" dirty="0">
              <a:ea typeface="华文楷体" panose="02010600040101010101" pitchFamily="2" charset="-122"/>
            </a:endParaRPr>
          </a:p>
          <a:p>
            <a:pPr>
              <a:lnSpc>
                <a:spcPct val="110000"/>
              </a:lnSpc>
              <a:spcBef>
                <a:spcPct val="50000"/>
              </a:spcBef>
            </a:pPr>
            <a:endParaRPr lang="zh-CN" altLang="en-US" sz="2400" dirty="0">
              <a:ea typeface="华文楷体" panose="02010600040101010101" pitchFamily="2" charset="-122"/>
            </a:endParaRPr>
          </a:p>
        </p:txBody>
      </p:sp>
      <p:pic>
        <p:nvPicPr>
          <p:cNvPr id="5" name="图片 4">
            <a:extLst>
              <a:ext uri="{FF2B5EF4-FFF2-40B4-BE49-F238E27FC236}">
                <a16:creationId xmlns:a16="http://schemas.microsoft.com/office/drawing/2014/main" id="{EE2CF5FF-99B0-4AD8-BF76-B64739B59A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478186" y="5043688"/>
            <a:ext cx="2833768" cy="1814312"/>
          </a:xfrm>
          <a:prstGeom prst="rect">
            <a:avLst/>
          </a:prstGeom>
        </p:spPr>
      </p:pic>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252021D-1F5D-4026-A02A-F85E581BA32D}"/>
              </a:ext>
            </a:extLst>
          </p:cNvPr>
          <p:cNvPicPr>
            <a:picLocks noChangeAspect="1"/>
          </p:cNvPicPr>
          <p:nvPr/>
        </p:nvPicPr>
        <p:blipFill>
          <a:blip r:embed="rId3"/>
          <a:stretch>
            <a:fillRect/>
          </a:stretch>
        </p:blipFill>
        <p:spPr>
          <a:xfrm>
            <a:off x="10477500" y="0"/>
            <a:ext cx="1714500" cy="2047875"/>
          </a:xfrm>
          <a:prstGeom prst="rect">
            <a:avLst/>
          </a:prstGeom>
        </p:spPr>
      </p:pic>
      <p:pic>
        <p:nvPicPr>
          <p:cNvPr id="6" name="图片 5">
            <a:extLst>
              <a:ext uri="{FF2B5EF4-FFF2-40B4-BE49-F238E27FC236}">
                <a16:creationId xmlns:a16="http://schemas.microsoft.com/office/drawing/2014/main" id="{70885F17-DB22-49ED-B2AA-62AB7E524F8E}"/>
              </a:ext>
            </a:extLst>
          </p:cNvPr>
          <p:cNvPicPr>
            <a:picLocks noChangeAspect="1"/>
          </p:cNvPicPr>
          <p:nvPr/>
        </p:nvPicPr>
        <p:blipFill>
          <a:blip r:embed="rId4"/>
          <a:stretch>
            <a:fillRect/>
          </a:stretch>
        </p:blipFill>
        <p:spPr>
          <a:xfrm>
            <a:off x="0" y="4200525"/>
            <a:ext cx="1895475" cy="2657475"/>
          </a:xfrm>
          <a:prstGeom prst="rect">
            <a:avLst/>
          </a:prstGeom>
        </p:spPr>
      </p:pic>
      <p:sp>
        <p:nvSpPr>
          <p:cNvPr id="2" name="Text Box 4"/>
          <p:cNvSpPr txBox="1">
            <a:spLocks noChangeArrowheads="1"/>
          </p:cNvSpPr>
          <p:nvPr/>
        </p:nvSpPr>
        <p:spPr bwMode="auto">
          <a:xfrm>
            <a:off x="991332" y="1331930"/>
            <a:ext cx="10437812" cy="275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60000"/>
              </a:lnSpc>
              <a:spcBef>
                <a:spcPct val="50000"/>
              </a:spcBef>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大卫</a:t>
            </a:r>
            <a:r>
              <a:rPr lang="zh-CN" altLang="en-US" sz="3600" dirty="0">
                <a:solidFill>
                  <a:srgbClr val="C00000"/>
                </a:solidFill>
                <a:latin typeface="华文楷体" panose="02010600040101010101" pitchFamily="2" charset="-122"/>
                <a:ea typeface="华文楷体" panose="02010600040101010101" pitchFamily="2" charset="-122"/>
              </a:rPr>
              <a:t>每天</a:t>
            </a:r>
            <a:r>
              <a:rPr lang="zh-CN" altLang="en-US" sz="3600" u="sng" dirty="0">
                <a:latin typeface="华文楷体" panose="02010600040101010101" pitchFamily="2" charset="-122"/>
                <a:ea typeface="华文楷体" panose="02010600040101010101" pitchFamily="2" charset="-122"/>
              </a:rPr>
              <a:t>骑自行车来教室</a:t>
            </a:r>
            <a:r>
              <a:rPr lang="zh-CN" altLang="en-US" sz="3600" dirty="0">
                <a:latin typeface="华文楷体" panose="02010600040101010101" pitchFamily="2" charset="-122"/>
                <a:ea typeface="华文楷体" panose="02010600040101010101" pitchFamily="2" charset="-122"/>
              </a:rPr>
              <a:t>。安妮没有自行车，她</a:t>
            </a:r>
            <a:r>
              <a:rPr lang="zh-CN" altLang="en-US" sz="3600" u="sng" dirty="0">
                <a:latin typeface="华文楷体" panose="02010600040101010101" pitchFamily="2" charset="-122"/>
                <a:ea typeface="华文楷体" panose="02010600040101010101" pitchFamily="2" charset="-122"/>
              </a:rPr>
              <a:t>走路来教室</a:t>
            </a:r>
            <a:r>
              <a:rPr lang="zh-CN" altLang="en-US" sz="3600" dirty="0">
                <a:latin typeface="华文楷体" panose="02010600040101010101" pitchFamily="2" charset="-122"/>
                <a:ea typeface="华文楷体" panose="02010600040101010101" pitchFamily="2" charset="-122"/>
              </a:rPr>
              <a:t>。山本住学校外边，他</a:t>
            </a:r>
            <a:r>
              <a:rPr lang="zh-CN" altLang="en-US" sz="3600" u="sng" dirty="0">
                <a:latin typeface="华文楷体" panose="02010600040101010101" pitchFamily="2" charset="-122"/>
                <a:ea typeface="华文楷体" panose="02010600040101010101" pitchFamily="2" charset="-122"/>
              </a:rPr>
              <a:t>坐出租车来学校</a:t>
            </a:r>
            <a:r>
              <a:rPr lang="zh-CN" altLang="en-US" sz="3600" dirty="0">
                <a:latin typeface="华文楷体" panose="02010600040101010101" pitchFamily="2" charset="-122"/>
                <a:ea typeface="华文楷体" panose="02010600040101010101" pitchFamily="2" charset="-122"/>
              </a:rPr>
              <a:t>。小明家在北京，他每个周末</a:t>
            </a:r>
            <a:r>
              <a:rPr lang="zh-CN" altLang="en-US" sz="3600" u="sng" dirty="0">
                <a:latin typeface="华文楷体" panose="02010600040101010101" pitchFamily="2" charset="-122"/>
                <a:ea typeface="华文楷体" panose="02010600040101010101" pitchFamily="2" charset="-122"/>
              </a:rPr>
              <a:t>坐公共汽车回家</a:t>
            </a:r>
            <a:r>
              <a:rPr lang="zh-CN" altLang="en-US" sz="3600" dirty="0">
                <a:latin typeface="华文楷体" panose="02010600040101010101" pitchFamily="2" charset="-122"/>
                <a:ea typeface="华文楷体" panose="02010600040101010101" pitchFamily="2" charset="-122"/>
              </a:rPr>
              <a:t>。</a:t>
            </a:r>
          </a:p>
        </p:txBody>
      </p:sp>
      <p:sp>
        <p:nvSpPr>
          <p:cNvPr id="3" name="Text Box 12"/>
          <p:cNvSpPr txBox="1">
            <a:spLocks noChangeArrowheads="1"/>
          </p:cNvSpPr>
          <p:nvPr/>
        </p:nvSpPr>
        <p:spPr bwMode="auto">
          <a:xfrm>
            <a:off x="323849" y="333375"/>
            <a:ext cx="3112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en-US" altLang="zh-CN" sz="2800" b="1" dirty="0">
                <a:solidFill>
                  <a:srgbClr val="0070C0"/>
                </a:solidFill>
                <a:latin typeface="宋体" panose="02010600030101010101" pitchFamily="2" charset="-122"/>
              </a:rPr>
              <a:t>Text1 </a:t>
            </a:r>
            <a:r>
              <a:rPr lang="zh-CN" altLang="en-US" sz="2800" b="1" dirty="0">
                <a:solidFill>
                  <a:srgbClr val="0070C0"/>
                </a:solidFill>
                <a:latin typeface="宋体" panose="02010600030101010101" pitchFamily="2" charset="-122"/>
              </a:rPr>
              <a:t>课文</a:t>
            </a:r>
            <a:r>
              <a:rPr lang="en-US" altLang="zh-CN" sz="2800" b="1" dirty="0">
                <a:solidFill>
                  <a:srgbClr val="0070C0"/>
                </a:solidFill>
                <a:latin typeface="宋体" panose="02010600030101010101" pitchFamily="2" charset="-122"/>
              </a:rPr>
              <a:t>(</a:t>
            </a:r>
            <a:r>
              <a:rPr lang="zh-CN" altLang="en-US" sz="2800" b="1" dirty="0">
                <a:solidFill>
                  <a:srgbClr val="0070C0"/>
                </a:solidFill>
                <a:latin typeface="宋体" panose="02010600030101010101" pitchFamily="2" charset="-122"/>
              </a:rPr>
              <a:t>一</a:t>
            </a:r>
            <a:r>
              <a:rPr lang="en-US" altLang="zh-CN" sz="2800" b="1" dirty="0">
                <a:solidFill>
                  <a:srgbClr val="0070C0"/>
                </a:solidFill>
                <a:latin typeface="宋体" panose="02010600030101010101" pitchFamily="2" charset="-122"/>
              </a:rPr>
              <a:t>)</a:t>
            </a:r>
            <a:endParaRPr lang="zh-CN" altLang="en-US" sz="2800" b="1" dirty="0">
              <a:solidFill>
                <a:srgbClr val="0070C0"/>
              </a:solidFill>
              <a:latin typeface="宋体" panose="02010600030101010101" pitchFamily="2" charset="-122"/>
            </a:endParaRPr>
          </a:p>
        </p:txBody>
      </p:sp>
      <p:sp>
        <p:nvSpPr>
          <p:cNvPr id="5" name="文本框 4">
            <a:extLst>
              <a:ext uri="{FF2B5EF4-FFF2-40B4-BE49-F238E27FC236}">
                <a16:creationId xmlns:a16="http://schemas.microsoft.com/office/drawing/2014/main" id="{E0437BA6-CF7F-46EE-98E0-A1EC87C366A2}"/>
              </a:ext>
            </a:extLst>
          </p:cNvPr>
          <p:cNvSpPr txBox="1"/>
          <p:nvPr/>
        </p:nvSpPr>
        <p:spPr>
          <a:xfrm>
            <a:off x="1277357" y="4379813"/>
            <a:ext cx="9865761" cy="1569660"/>
          </a:xfrm>
          <a:prstGeom prst="rect">
            <a:avLst/>
          </a:prstGeom>
          <a:noFill/>
        </p:spPr>
        <p:txBody>
          <a:bodyPr wrap="square">
            <a:spAutoFit/>
          </a:bodyPr>
          <a:lstStyle/>
          <a:p>
            <a:r>
              <a:rPr lang="en-US" altLang="zh-CN" sz="2400" b="0" i="0" dirty="0">
                <a:solidFill>
                  <a:srgbClr val="000000"/>
                </a:solidFill>
                <a:effectLst/>
                <a:latin typeface="Times New Roman Regular" panose="02020603050405020304"/>
              </a:rPr>
              <a:t>David rides his bike to the classroom every day. Annie doesn't have a bicycle, she walks to the classroom. Yamamoto lives outside the school, and he takes a taxi to the school. Xiao Ming's home is in Beijing, he takes the bus home every weekend.</a:t>
            </a:r>
            <a:endParaRPr lang="zh-CN" altLang="en-US" sz="2400" dirty="0">
              <a:latin typeface="Times New Roman Regular" panose="02020603050405020304"/>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5B13691-BD9B-49BF-83FD-B9F27BCE72DF}"/>
              </a:ext>
            </a:extLst>
          </p:cNvPr>
          <p:cNvPicPr>
            <a:picLocks noChangeAspect="1"/>
          </p:cNvPicPr>
          <p:nvPr/>
        </p:nvPicPr>
        <p:blipFill>
          <a:blip r:embed="rId2"/>
          <a:stretch>
            <a:fillRect/>
          </a:stretch>
        </p:blipFill>
        <p:spPr>
          <a:xfrm>
            <a:off x="0" y="4200525"/>
            <a:ext cx="1895475" cy="2657475"/>
          </a:xfrm>
          <a:prstGeom prst="rect">
            <a:avLst/>
          </a:prstGeom>
        </p:spPr>
      </p:pic>
      <p:sp>
        <p:nvSpPr>
          <p:cNvPr id="5" name="文本框 4">
            <a:extLst>
              <a:ext uri="{FF2B5EF4-FFF2-40B4-BE49-F238E27FC236}">
                <a16:creationId xmlns:a16="http://schemas.microsoft.com/office/drawing/2014/main" id="{78B2347A-B6D7-4BDB-91C7-D787FFAF42B2}"/>
              </a:ext>
            </a:extLst>
          </p:cNvPr>
          <p:cNvSpPr txBox="1"/>
          <p:nvPr/>
        </p:nvSpPr>
        <p:spPr>
          <a:xfrm>
            <a:off x="959777" y="1169578"/>
            <a:ext cx="11232223" cy="4170372"/>
          </a:xfrm>
          <a:prstGeom prst="rect">
            <a:avLst/>
          </a:prstGeom>
          <a:noFill/>
        </p:spPr>
        <p:txBody>
          <a:bodyPr wrap="square">
            <a:spAutoFit/>
          </a:bodyPr>
          <a:lstStyle/>
          <a:p>
            <a:pPr marL="0" marR="0" lvl="0" indent="0" algn="l" defTabSz="914400" rtl="0" eaLnBrk="1" fontAlgn="auto" latinLnBrk="0" hangingPunct="1">
              <a:lnSpc>
                <a:spcPts val="3500"/>
              </a:lnSpc>
              <a:spcBef>
                <a:spcPct val="50000"/>
              </a:spcBef>
              <a:spcAft>
                <a:spcPts val="0"/>
              </a:spcAft>
              <a:buClrTx/>
              <a:buSzTx/>
              <a:buFontTx/>
              <a:buNone/>
              <a:tabLst/>
              <a:defRPr/>
            </a:pPr>
            <a:r>
              <a:rPr lang="zh-CN" altLang="en-US" sz="3600" dirty="0">
                <a:solidFill>
                  <a:srgbClr val="000000"/>
                </a:solidFill>
                <a:latin typeface="Times New Roman Regular" panose="02020603050405020304" charset="0"/>
                <a:ea typeface="华文楷体" panose="02010600040101010101" pitchFamily="2" charset="-122"/>
              </a:rPr>
              <a:t>期中考试 </a:t>
            </a:r>
            <a:r>
              <a:rPr lang="en-US" altLang="zh-CN" sz="3600" dirty="0">
                <a:solidFill>
                  <a:srgbClr val="000000"/>
                </a:solidFill>
                <a:latin typeface="Times New Roman Regular" panose="02020603050405020304" charset="0"/>
                <a:ea typeface="华文楷体" panose="02010600040101010101" pitchFamily="2" charset="-122"/>
              </a:rPr>
              <a:t>Mid-term exam:</a:t>
            </a:r>
          </a:p>
          <a:p>
            <a:pPr marL="0" marR="0" lvl="0" indent="0" algn="l" defTabSz="914400" rtl="0" eaLnBrk="1" fontAlgn="auto" latinLnBrk="0" hangingPunct="1">
              <a:lnSpc>
                <a:spcPts val="3500"/>
              </a:lnSpc>
              <a:spcBef>
                <a:spcPct val="50000"/>
              </a:spcBef>
              <a:spcAft>
                <a:spcPts val="0"/>
              </a:spcAft>
              <a:buClrTx/>
              <a:buSzTx/>
              <a:buFontTx/>
              <a:buNone/>
              <a:tabLst/>
              <a:defRPr/>
            </a:pPr>
            <a:r>
              <a:rPr lang="en-US" altLang="zh-CN" sz="3600" dirty="0">
                <a:solidFill>
                  <a:srgbClr val="000000"/>
                </a:solidFill>
                <a:latin typeface="Times New Roman Regular" panose="02020603050405020304" charset="0"/>
                <a:ea typeface="华文楷体" panose="02010600040101010101" pitchFamily="2" charset="-122"/>
              </a:rPr>
              <a:t>Time: 2022.04.27</a:t>
            </a:r>
          </a:p>
          <a:p>
            <a:pPr marL="0" marR="0" lvl="0" indent="0" algn="l" defTabSz="914400" rtl="0" eaLnBrk="1" fontAlgn="auto" latinLnBrk="0" hangingPunct="1">
              <a:lnSpc>
                <a:spcPts val="3500"/>
              </a:lnSpc>
              <a:spcBef>
                <a:spcPct val="50000"/>
              </a:spcBef>
              <a:spcAft>
                <a:spcPts val="0"/>
              </a:spcAft>
              <a:buClrTx/>
              <a:buSzTx/>
              <a:buFontTx/>
              <a:buNone/>
              <a:tabLst/>
              <a:defRPr/>
            </a:pPr>
            <a:r>
              <a:rPr lang="en-US" altLang="zh-CN" sz="3600" dirty="0">
                <a:solidFill>
                  <a:srgbClr val="000000"/>
                </a:solidFill>
                <a:latin typeface="Times New Roman Regular" panose="02020603050405020304" charset="0"/>
                <a:ea typeface="华文楷体" panose="02010600040101010101" pitchFamily="2" charset="-122"/>
              </a:rPr>
              <a:t>Lesson 6-12</a:t>
            </a:r>
          </a:p>
          <a:p>
            <a:pPr marL="742950" marR="0" lvl="0" indent="-742950" algn="l" defTabSz="914400" rtl="0" eaLnBrk="1" fontAlgn="auto" latinLnBrk="0" hangingPunct="1">
              <a:lnSpc>
                <a:spcPts val="3500"/>
              </a:lnSpc>
              <a:spcBef>
                <a:spcPct val="50000"/>
              </a:spcBef>
              <a:spcAft>
                <a:spcPts val="0"/>
              </a:spcAft>
              <a:buClrTx/>
              <a:buSzTx/>
              <a:buFontTx/>
              <a:buAutoNum type="arabicPeriod"/>
              <a:tabLst/>
              <a:defRPr/>
            </a:pPr>
            <a:r>
              <a:rPr lang="en-US" altLang="zh-CN" sz="3600" dirty="0">
                <a:solidFill>
                  <a:srgbClr val="000000"/>
                </a:solidFill>
                <a:latin typeface="Times New Roman Regular" panose="02020603050405020304" charset="0"/>
                <a:ea typeface="华文楷体" panose="02010600040101010101" pitchFamily="2" charset="-122"/>
              </a:rPr>
              <a:t>Read numbers</a:t>
            </a:r>
          </a:p>
          <a:p>
            <a:pPr marL="742950" marR="0" lvl="0" indent="-742950" algn="l" defTabSz="914400" rtl="0" eaLnBrk="1" fontAlgn="auto" latinLnBrk="0" hangingPunct="1">
              <a:lnSpc>
                <a:spcPts val="3500"/>
              </a:lnSpc>
              <a:spcBef>
                <a:spcPct val="50000"/>
              </a:spcBef>
              <a:spcAft>
                <a:spcPts val="0"/>
              </a:spcAft>
              <a:buClrTx/>
              <a:buSzTx/>
              <a:buFontTx/>
              <a:buAutoNum type="arabicPeriod"/>
              <a:tabLst/>
              <a:defRPr/>
            </a:pPr>
            <a:r>
              <a:rPr lang="en-US" altLang="zh-CN" sz="3600" dirty="0">
                <a:solidFill>
                  <a:srgbClr val="000000"/>
                </a:solidFill>
                <a:latin typeface="Times New Roman Regular" panose="02020603050405020304" charset="0"/>
                <a:ea typeface="华文楷体" panose="02010600040101010101" pitchFamily="2" charset="-122"/>
              </a:rPr>
              <a:t>Describe time/location according to the pictures</a:t>
            </a:r>
          </a:p>
          <a:p>
            <a:pPr marL="742950" indent="-742950">
              <a:lnSpc>
                <a:spcPts val="3500"/>
              </a:lnSpc>
              <a:spcBef>
                <a:spcPct val="50000"/>
              </a:spcBef>
              <a:buFontTx/>
              <a:buAutoNum type="arabicPeriod"/>
              <a:defRPr/>
            </a:pPr>
            <a:r>
              <a:rPr lang="en-US" altLang="zh-CN" sz="3600" dirty="0">
                <a:solidFill>
                  <a:srgbClr val="000000"/>
                </a:solidFill>
                <a:latin typeface="Times New Roman Regular" panose="02020603050405020304" charset="0"/>
                <a:ea typeface="华文楷体" panose="02010600040101010101" pitchFamily="2" charset="-122"/>
              </a:rPr>
              <a:t>language points</a:t>
            </a:r>
            <a:endParaRPr kumimoji="0" lang="zh-CN" altLang="en-US" sz="3600" b="0" i="0" u="none" strike="noStrike" kern="1200" cap="none" spc="0" normalizeH="0" baseline="0" noProof="0" dirty="0">
              <a:ln>
                <a:noFill/>
              </a:ln>
              <a:solidFill>
                <a:srgbClr val="000000"/>
              </a:solidFill>
              <a:effectLst/>
              <a:uLnTx/>
              <a:uFillTx/>
              <a:latin typeface="Times New Roman Regular" panose="02020603050405020304" charset="0"/>
              <a:ea typeface="华文楷体" panose="02010600040101010101" pitchFamily="2" charset="-122"/>
              <a:cs typeface="+mn-cs"/>
            </a:endParaRPr>
          </a:p>
        </p:txBody>
      </p:sp>
      <p:pic>
        <p:nvPicPr>
          <p:cNvPr id="3" name="图片 2">
            <a:extLst>
              <a:ext uri="{FF2B5EF4-FFF2-40B4-BE49-F238E27FC236}">
                <a16:creationId xmlns:a16="http://schemas.microsoft.com/office/drawing/2014/main" id="{0630A9A2-9DB6-426F-8579-00D31FF61FEC}"/>
              </a:ext>
            </a:extLst>
          </p:cNvPr>
          <p:cNvPicPr>
            <a:picLocks noChangeAspect="1"/>
          </p:cNvPicPr>
          <p:nvPr/>
        </p:nvPicPr>
        <p:blipFill>
          <a:blip r:embed="rId3"/>
          <a:stretch>
            <a:fillRect/>
          </a:stretch>
        </p:blipFill>
        <p:spPr>
          <a:xfrm>
            <a:off x="10477500" y="0"/>
            <a:ext cx="1714500" cy="2047875"/>
          </a:xfrm>
          <a:prstGeom prst="rect">
            <a:avLst/>
          </a:prstGeom>
        </p:spPr>
      </p:pic>
      <p:pic>
        <p:nvPicPr>
          <p:cNvPr id="4" name="图片 3">
            <a:extLst>
              <a:ext uri="{FF2B5EF4-FFF2-40B4-BE49-F238E27FC236}">
                <a16:creationId xmlns:a16="http://schemas.microsoft.com/office/drawing/2014/main" id="{622346DC-6EA3-40C5-860F-836690D0E6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78186" y="5043688"/>
            <a:ext cx="2833768" cy="1814312"/>
          </a:xfrm>
          <a:prstGeom prst="rect">
            <a:avLst/>
          </a:prstGeom>
        </p:spPr>
      </p:pic>
    </p:spTree>
    <p:extLst>
      <p:ext uri="{BB962C8B-B14F-4D97-AF65-F5344CB8AC3E}">
        <p14:creationId xmlns:p14="http://schemas.microsoft.com/office/powerpoint/2010/main" val="3052105554"/>
      </p:ext>
    </p:ext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788285" y="86537"/>
            <a:ext cx="6734985" cy="2129687"/>
            <a:chOff x="2917852" y="86537"/>
            <a:chExt cx="4836540" cy="2129687"/>
          </a:xfrm>
        </p:grpSpPr>
        <p:sp>
          <p:nvSpPr>
            <p:cNvPr id="5" name="文本框 4"/>
            <p:cNvSpPr txBox="1"/>
            <p:nvPr/>
          </p:nvSpPr>
          <p:spPr>
            <a:xfrm>
              <a:off x="2917852" y="1632659"/>
              <a:ext cx="4836540" cy="583565"/>
            </a:xfrm>
            <a:prstGeom prst="rect">
              <a:avLst/>
            </a:prstGeom>
            <a:noFill/>
          </p:spPr>
          <p:txBody>
            <a:bodyPr wrap="square" rtlCol="0" anchor="ctr">
              <a:spAutoFit/>
            </a:bodyPr>
            <a:lstStyle/>
            <a:p>
              <a:pPr algn="ctr">
                <a:spcBef>
                  <a:spcPct val="50000"/>
                </a:spcBef>
              </a:pPr>
              <a:r>
                <a:rPr lang="zh-CN" altLang="en-US" sz="3200" dirty="0">
                  <a:latin typeface="黑体" panose="02010609060101010101" pitchFamily="49" charset="-122"/>
                  <a:ea typeface="黑体" panose="02010609060101010101" pitchFamily="49" charset="-122"/>
                </a:rPr>
                <a:t>大卫</a:t>
              </a:r>
              <a:r>
                <a:rPr lang="en-US" altLang="zh-CN" sz="3200" dirty="0">
                  <a:latin typeface="黑体" panose="02010609060101010101" pitchFamily="49" charset="-122"/>
                  <a:ea typeface="黑体" panose="02010609060101010101" pitchFamily="49" charset="-122"/>
                </a:rPr>
                <a:t>_______________</a:t>
              </a:r>
              <a:r>
                <a:rPr lang="zh-CN" altLang="en-US" sz="3200" dirty="0">
                  <a:latin typeface="黑体" panose="02010609060101010101" pitchFamily="49" charset="-122"/>
                  <a:ea typeface="黑体" panose="02010609060101010101" pitchFamily="49" charset="-122"/>
                </a:rPr>
                <a:t>。</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4763" y="86537"/>
              <a:ext cx="2376491" cy="689949"/>
            </a:xfrm>
            <a:prstGeom prst="rect">
              <a:avLst/>
            </a:prstGeom>
          </p:spPr>
        </p:pic>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78186" y="5043688"/>
            <a:ext cx="2833768" cy="1814312"/>
          </a:xfrm>
          <a:prstGeom prst="rect">
            <a:avLst/>
          </a:prstGeom>
        </p:spPr>
      </p:pic>
      <p:sp>
        <p:nvSpPr>
          <p:cNvPr id="33876" name="Text Box 9"/>
          <p:cNvSpPr txBox="1"/>
          <p:nvPr/>
        </p:nvSpPr>
        <p:spPr>
          <a:xfrm>
            <a:off x="-2223" y="151130"/>
            <a:ext cx="6855085" cy="2183765"/>
          </a:xfrm>
          <a:prstGeom prst="rect">
            <a:avLst/>
          </a:prstGeom>
          <a:noFill/>
          <a:ln w="9525">
            <a:noFill/>
          </a:ln>
        </p:spPr>
        <p:txBody>
          <a:bodyPr wrap="square">
            <a:spAutoFit/>
          </a:bodyPr>
          <a:lstStyle/>
          <a:p>
            <a:pPr>
              <a:spcBef>
                <a:spcPct val="50000"/>
              </a:spcBef>
            </a:pPr>
            <a:r>
              <a:rPr lang="zh-CN" altLang="en-US" sz="2800" b="1" dirty="0">
                <a:solidFill>
                  <a:srgbClr val="0070C0"/>
                </a:solidFill>
                <a:latin typeface="宋体" panose="02010600030101010101" pitchFamily="2" charset="-122"/>
              </a:rPr>
              <a:t>语言点  </a:t>
            </a:r>
            <a:r>
              <a:rPr lang="en-US" altLang="zh-CN" sz="2400" b="1" dirty="0">
                <a:solidFill>
                  <a:srgbClr val="0070C0"/>
                </a:solidFill>
                <a:latin typeface="宋体" panose="02010600030101010101" pitchFamily="2" charset="-122"/>
              </a:rPr>
              <a:t>Language Points —— </a:t>
            </a:r>
            <a:r>
              <a:rPr lang="zh-CN" altLang="en-US" sz="2400" b="1" dirty="0">
                <a:solidFill>
                  <a:srgbClr val="0070C0"/>
                </a:solidFill>
                <a:latin typeface="宋体" panose="02010600030101010101" pitchFamily="2" charset="-122"/>
              </a:rPr>
              <a:t>怎么</a:t>
            </a:r>
            <a:r>
              <a:rPr lang="en-US" altLang="zh-CN" sz="2400" b="1" dirty="0">
                <a:solidFill>
                  <a:srgbClr val="0070C0"/>
                </a:solidFill>
                <a:latin typeface="宋体" panose="02010600030101010101" pitchFamily="2" charset="-122"/>
              </a:rPr>
              <a:t>+</a:t>
            </a:r>
            <a:r>
              <a:rPr lang="zh-CN" altLang="en-US" sz="2400" b="1" dirty="0">
                <a:solidFill>
                  <a:srgbClr val="0070C0"/>
                </a:solidFill>
                <a:latin typeface="宋体" panose="02010600030101010101" pitchFamily="2" charset="-122"/>
              </a:rPr>
              <a:t>来</a:t>
            </a:r>
            <a:r>
              <a:rPr lang="en-US" altLang="zh-CN" sz="2400" b="1" dirty="0">
                <a:solidFill>
                  <a:srgbClr val="0070C0"/>
                </a:solidFill>
                <a:latin typeface="宋体" panose="02010600030101010101" pitchFamily="2" charset="-122"/>
              </a:rPr>
              <a:t>/</a:t>
            </a:r>
            <a:r>
              <a:rPr lang="zh-CN" altLang="en-US" sz="2400" b="1" dirty="0">
                <a:solidFill>
                  <a:srgbClr val="0070C0"/>
                </a:solidFill>
                <a:latin typeface="宋体" panose="02010600030101010101" pitchFamily="2" charset="-122"/>
              </a:rPr>
              <a:t>去</a:t>
            </a:r>
            <a:endParaRPr lang="en-US" altLang="zh-CN" sz="2400" b="1" dirty="0">
              <a:solidFill>
                <a:srgbClr val="0070C0"/>
              </a:solidFill>
              <a:latin typeface="宋体" panose="02010600030101010101" pitchFamily="2" charset="-122"/>
            </a:endParaRPr>
          </a:p>
          <a:p>
            <a:pPr>
              <a:spcBef>
                <a:spcPct val="50000"/>
              </a:spcBef>
            </a:pPr>
            <a:r>
              <a:rPr lang="zh-CN" altLang="en-US" sz="2400" dirty="0">
                <a:solidFill>
                  <a:schemeClr val="tx1"/>
                </a:solidFill>
                <a:latin typeface="Songti SC Regular" panose="02010800040101010101" charset="-122"/>
                <a:ea typeface="Songti SC Regular" panose="02010800040101010101" charset="-122"/>
              </a:rPr>
              <a:t>你</a:t>
            </a:r>
            <a:r>
              <a:rPr lang="zh-CN" altLang="en-US" sz="2400" u="sng" dirty="0">
                <a:solidFill>
                  <a:schemeClr val="tx1"/>
                </a:solidFill>
                <a:latin typeface="Songti SC Regular" panose="02010800040101010101" charset="-122"/>
                <a:ea typeface="Songti SC Regular" panose="02010800040101010101" charset="-122"/>
              </a:rPr>
              <a:t>怎么去</a:t>
            </a:r>
            <a:r>
              <a:rPr lang="zh-CN" altLang="en-US" sz="2400" dirty="0">
                <a:solidFill>
                  <a:schemeClr val="tx1"/>
                </a:solidFill>
                <a:latin typeface="Songti SC Regular" panose="02010800040101010101" charset="-122"/>
                <a:ea typeface="Songti SC Regular" panose="02010800040101010101" charset="-122"/>
              </a:rPr>
              <a:t>学校？</a:t>
            </a:r>
          </a:p>
          <a:p>
            <a:pPr>
              <a:spcBef>
                <a:spcPct val="50000"/>
              </a:spcBef>
            </a:pPr>
            <a:r>
              <a:rPr lang="zh-CN" altLang="en-US" sz="2400" dirty="0">
                <a:solidFill>
                  <a:schemeClr val="tx1"/>
                </a:solidFill>
                <a:latin typeface="Songti SC Regular" panose="02010800040101010101" charset="-122"/>
                <a:ea typeface="Songti SC Regular" panose="02010800040101010101" charset="-122"/>
              </a:rPr>
              <a:t>我</a:t>
            </a:r>
            <a:r>
              <a:rPr lang="zh-CN" altLang="en-US" sz="2400" u="sng" dirty="0">
                <a:solidFill>
                  <a:schemeClr val="tx1"/>
                </a:solidFill>
                <a:latin typeface="Songti SC Regular" panose="02010800040101010101" charset="-122"/>
                <a:ea typeface="Songti SC Regular" panose="02010800040101010101" charset="-122"/>
              </a:rPr>
              <a:t>骑自行车</a:t>
            </a:r>
            <a:r>
              <a:rPr lang="zh-CN" altLang="en-US" sz="2400" dirty="0">
                <a:solidFill>
                  <a:schemeClr val="tx1"/>
                </a:solidFill>
                <a:highlight>
                  <a:srgbClr val="FFFF00"/>
                </a:highlight>
                <a:latin typeface="Songti SC Regular" panose="02010800040101010101" charset="-122"/>
                <a:ea typeface="Songti SC Regular" panose="02010800040101010101" charset="-122"/>
              </a:rPr>
              <a:t>去学校</a:t>
            </a:r>
            <a:r>
              <a:rPr lang="zh-CN" altLang="en-US" sz="2400" dirty="0">
                <a:solidFill>
                  <a:schemeClr val="tx1"/>
                </a:solidFill>
                <a:latin typeface="Songti SC Regular" panose="02010800040101010101" charset="-122"/>
                <a:ea typeface="Songti SC Regular" panose="02010800040101010101" charset="-122"/>
              </a:rPr>
              <a:t>。</a:t>
            </a:r>
          </a:p>
          <a:p>
            <a:pPr>
              <a:spcBef>
                <a:spcPct val="50000"/>
              </a:spcBef>
            </a:pPr>
            <a:r>
              <a:rPr lang="en-US" altLang="zh-CN" sz="2400" dirty="0">
                <a:solidFill>
                  <a:schemeClr val="tx1"/>
                </a:solidFill>
                <a:latin typeface="Songti SC Regular" panose="02010800040101010101" charset="-122"/>
                <a:ea typeface="Songti SC Regular" panose="02010800040101010101" charset="-122"/>
              </a:rPr>
              <a:t>means or manner</a:t>
            </a:r>
            <a:endParaRPr lang="en-US" altLang="zh-CN" sz="2400" b="1" dirty="0">
              <a:solidFill>
                <a:schemeClr val="tx1"/>
              </a:solidFill>
              <a:latin typeface="Songti SC Regular" panose="02010800040101010101" charset="-122"/>
              <a:ea typeface="Songti SC Regular" panose="02010800040101010101" charset="-122"/>
            </a:endParaRPr>
          </a:p>
        </p:txBody>
      </p:sp>
      <p:graphicFrame>
        <p:nvGraphicFramePr>
          <p:cNvPr id="3" name="表格 2"/>
          <p:cNvGraphicFramePr/>
          <p:nvPr>
            <p:custDataLst>
              <p:tags r:id="rId1"/>
            </p:custDataLst>
            <p:extLst>
              <p:ext uri="{D42A27DB-BD31-4B8C-83A1-F6EECF244321}">
                <p14:modId xmlns:p14="http://schemas.microsoft.com/office/powerpoint/2010/main" val="4129015596"/>
              </p:ext>
            </p:extLst>
          </p:nvPr>
        </p:nvGraphicFramePr>
        <p:xfrm>
          <a:off x="1828569" y="3030377"/>
          <a:ext cx="8654415" cy="2590800"/>
        </p:xfrm>
        <a:graphic>
          <a:graphicData uri="http://schemas.openxmlformats.org/drawingml/2006/table">
            <a:tbl>
              <a:tblPr firstRow="1" bandRow="1">
                <a:tableStyleId>{5C22544A-7EE6-4342-B048-85BDC9FD1C3A}</a:tableStyleId>
              </a:tblPr>
              <a:tblGrid>
                <a:gridCol w="2884805">
                  <a:extLst>
                    <a:ext uri="{9D8B030D-6E8A-4147-A177-3AD203B41FA5}">
                      <a16:colId xmlns:a16="http://schemas.microsoft.com/office/drawing/2014/main" val="20000"/>
                    </a:ext>
                  </a:extLst>
                </a:gridCol>
                <a:gridCol w="2884805">
                  <a:extLst>
                    <a:ext uri="{9D8B030D-6E8A-4147-A177-3AD203B41FA5}">
                      <a16:colId xmlns:a16="http://schemas.microsoft.com/office/drawing/2014/main" val="20001"/>
                    </a:ext>
                  </a:extLst>
                </a:gridCol>
                <a:gridCol w="2884805">
                  <a:extLst>
                    <a:ext uri="{9D8B030D-6E8A-4147-A177-3AD203B41FA5}">
                      <a16:colId xmlns:a16="http://schemas.microsoft.com/office/drawing/2014/main" val="20002"/>
                    </a:ext>
                  </a:extLst>
                </a:gridCol>
              </a:tblGrid>
              <a:tr h="513715">
                <a:tc>
                  <a:txBody>
                    <a:bodyPr/>
                    <a:lstStyle/>
                    <a:p>
                      <a:pPr>
                        <a:buNone/>
                      </a:pPr>
                      <a:r>
                        <a:rPr lang="en-US" altLang="zh-CN" sz="2800">
                          <a:latin typeface="Songti SC Regular" panose="02010800040101010101" charset="-122"/>
                          <a:ea typeface="Songti SC Regular" panose="02010800040101010101" charset="-122"/>
                          <a:cs typeface="Times New Roman Regular" panose="02020603050405020304" charset="0"/>
                        </a:rPr>
                        <a:t>V1</a:t>
                      </a:r>
                    </a:p>
                  </a:txBody>
                  <a:tcPr/>
                </a:tc>
                <a:tc>
                  <a:txBody>
                    <a:bodyPr/>
                    <a:lstStyle/>
                    <a:p>
                      <a:pPr>
                        <a:buNone/>
                      </a:pPr>
                      <a:r>
                        <a:rPr lang="en-US" altLang="zh-CN" sz="2800">
                          <a:latin typeface="Songti SC Regular" panose="02010800040101010101" charset="-122"/>
                          <a:ea typeface="Songti SC Regular" panose="02010800040101010101" charset="-122"/>
                          <a:cs typeface="Times New Roman Regular" panose="02020603050405020304" charset="0"/>
                        </a:rPr>
                        <a:t>V2</a:t>
                      </a:r>
                    </a:p>
                  </a:txBody>
                  <a:tcPr/>
                </a:tc>
                <a:tc>
                  <a:txBody>
                    <a:bodyPr/>
                    <a:lstStyle/>
                    <a:p>
                      <a:pPr>
                        <a:buNone/>
                      </a:pPr>
                      <a:endParaRPr lang="zh-CN" altLang="en-US" sz="2800">
                        <a:latin typeface="Songti SC Regular" panose="02010800040101010101" charset="-122"/>
                        <a:ea typeface="Songti SC Regular" panose="02010800040101010101" charset="-122"/>
                        <a:cs typeface="Times New Roman Regular" panose="02020603050405020304" charset="0"/>
                      </a:endParaRPr>
                    </a:p>
                  </a:txBody>
                  <a:tcPr/>
                </a:tc>
                <a:extLst>
                  <a:ext uri="{0D108BD9-81ED-4DB2-BD59-A6C34878D82A}">
                    <a16:rowId xmlns:a16="http://schemas.microsoft.com/office/drawing/2014/main" val="10000"/>
                  </a:ext>
                </a:extLst>
              </a:tr>
              <a:tr h="513715">
                <a:tc>
                  <a:txBody>
                    <a:bodyPr/>
                    <a:lstStyle/>
                    <a:p>
                      <a:pPr>
                        <a:buNone/>
                      </a:pPr>
                      <a:r>
                        <a:rPr lang="zh-CN" altLang="en-US" sz="2800" b="1">
                          <a:solidFill>
                            <a:srgbClr val="C00000"/>
                          </a:solidFill>
                          <a:latin typeface="Songti SC Bold" panose="02010800040101010101" charset="-122"/>
                          <a:ea typeface="Songti SC Bold" panose="02010800040101010101" charset="-122"/>
                          <a:cs typeface="Times New Roman Regular" panose="02020603050405020304" charset="0"/>
                        </a:rPr>
                        <a:t>走</a:t>
                      </a:r>
                      <a:r>
                        <a:rPr lang="zh-CN" altLang="en-US" sz="2800">
                          <a:latin typeface="Songti SC Regular" panose="02010800040101010101" charset="-122"/>
                          <a:ea typeface="Songti SC Regular" panose="02010800040101010101" charset="-122"/>
                          <a:cs typeface="Times New Roman Regular" panose="02020603050405020304" charset="0"/>
                        </a:rPr>
                        <a:t>路</a:t>
                      </a:r>
                    </a:p>
                  </a:txBody>
                  <a:tcPr/>
                </a:tc>
                <a:tc rowSpan="4">
                  <a:txBody>
                    <a:bodyPr/>
                    <a:lstStyle/>
                    <a:p>
                      <a:pPr algn="ctr">
                        <a:buNone/>
                      </a:pPr>
                      <a:r>
                        <a:rPr lang="zh-CN" altLang="en-US" sz="2800" dirty="0">
                          <a:latin typeface="Songti SC Regular" panose="02010800040101010101" charset="-122"/>
                          <a:ea typeface="Songti SC Regular" panose="02010800040101010101" charset="-122"/>
                          <a:cs typeface="Songti SC Regular" panose="02010800040101010101" charset="-122"/>
                        </a:rPr>
                        <a:t>来</a:t>
                      </a:r>
                      <a:r>
                        <a:rPr lang="en-US" altLang="zh-CN" sz="2800" dirty="0">
                          <a:latin typeface="Songti SC Regular" panose="02010800040101010101" charset="-122"/>
                          <a:ea typeface="Songti SC Regular" panose="02010800040101010101" charset="-122"/>
                          <a:cs typeface="Songti SC Regular" panose="02010800040101010101" charset="-122"/>
                        </a:rPr>
                        <a:t>/</a:t>
                      </a:r>
                      <a:r>
                        <a:rPr lang="zh-CN" altLang="en-US" sz="2800" dirty="0">
                          <a:latin typeface="Songti SC Regular" panose="02010800040101010101" charset="-122"/>
                          <a:ea typeface="Songti SC Regular" panose="02010800040101010101" charset="-122"/>
                          <a:cs typeface="Songti SC Regular" panose="02010800040101010101" charset="-122"/>
                        </a:rPr>
                        <a:t>去</a:t>
                      </a:r>
                      <a:r>
                        <a:rPr lang="en-US" altLang="zh-CN" sz="2800" dirty="0">
                          <a:latin typeface="Songti SC Regular" panose="02010800040101010101" charset="-122"/>
                          <a:ea typeface="Songti SC Regular" panose="02010800040101010101" charset="-122"/>
                          <a:cs typeface="Songti SC Regular" panose="02010800040101010101" charset="-122"/>
                        </a:rPr>
                        <a:t>/</a:t>
                      </a:r>
                      <a:r>
                        <a:rPr lang="zh-CN" altLang="en-US" sz="2800" dirty="0">
                          <a:latin typeface="Songti SC Regular" panose="02010800040101010101" charset="-122"/>
                          <a:ea typeface="Songti SC Regular" panose="02010800040101010101" charset="-122"/>
                          <a:cs typeface="Songti SC Regular" panose="02010800040101010101" charset="-122"/>
                        </a:rPr>
                        <a:t>回</a:t>
                      </a:r>
                    </a:p>
                  </a:txBody>
                  <a:tcPr anchor="ctr"/>
                </a:tc>
                <a:tc rowSpan="4">
                  <a:txBody>
                    <a:bodyPr/>
                    <a:lstStyle/>
                    <a:p>
                      <a:pPr algn="ctr">
                        <a:buNone/>
                      </a:pPr>
                      <a:r>
                        <a:rPr lang="zh-CN" altLang="en-US" sz="2800">
                          <a:latin typeface="Songti SC Regular" panose="02010800040101010101" charset="-122"/>
                          <a:ea typeface="Songti SC Regular" panose="02010800040101010101" charset="-122"/>
                          <a:cs typeface="Songti SC Regular" panose="02010800040101010101" charset="-122"/>
                        </a:rPr>
                        <a:t>书店</a:t>
                      </a:r>
                      <a:r>
                        <a:rPr lang="en-US" altLang="zh-CN" sz="2800">
                          <a:latin typeface="Songti SC Regular" panose="02010800040101010101" charset="-122"/>
                          <a:ea typeface="Songti SC Regular" panose="02010800040101010101" charset="-122"/>
                          <a:cs typeface="Songti SC Regular" panose="02010800040101010101" charset="-122"/>
                        </a:rPr>
                        <a:t>/</a:t>
                      </a:r>
                      <a:r>
                        <a:rPr lang="zh-CN" altLang="en-US" sz="2800">
                          <a:latin typeface="Songti SC Regular" panose="02010800040101010101" charset="-122"/>
                          <a:ea typeface="Songti SC Regular" panose="02010800040101010101" charset="-122"/>
                          <a:cs typeface="Songti SC Regular" panose="02010800040101010101" charset="-122"/>
                        </a:rPr>
                        <a:t>银行</a:t>
                      </a:r>
                      <a:r>
                        <a:rPr lang="en-US" altLang="zh-CN" sz="2800">
                          <a:latin typeface="Songti SC Regular" panose="02010800040101010101" charset="-122"/>
                          <a:ea typeface="Songti SC Regular" panose="02010800040101010101" charset="-122"/>
                          <a:cs typeface="Songti SC Regular" panose="02010800040101010101" charset="-122"/>
                        </a:rPr>
                        <a:t>/</a:t>
                      </a:r>
                      <a:r>
                        <a:rPr lang="zh-CN" altLang="en-US" sz="2800">
                          <a:latin typeface="Songti SC Regular" panose="02010800040101010101" charset="-122"/>
                          <a:ea typeface="Songti SC Regular" panose="02010800040101010101" charset="-122"/>
                          <a:cs typeface="Songti SC Regular" panose="02010800040101010101" charset="-122"/>
                        </a:rPr>
                        <a:t>超市</a:t>
                      </a:r>
                      <a:r>
                        <a:rPr lang="en-US" altLang="zh-CN" sz="2800">
                          <a:latin typeface="Songti SC Regular" panose="02010800040101010101" charset="-122"/>
                          <a:ea typeface="Songti SC Regular" panose="02010800040101010101" charset="-122"/>
                          <a:cs typeface="Songti SC Regular" panose="02010800040101010101" charset="-122"/>
                        </a:rPr>
                        <a:t>/</a:t>
                      </a:r>
                      <a:r>
                        <a:rPr lang="zh-CN" altLang="en-US" sz="2800">
                          <a:latin typeface="Songti SC Regular" panose="02010800040101010101" charset="-122"/>
                          <a:ea typeface="Songti SC Regular" panose="02010800040101010101" charset="-122"/>
                          <a:cs typeface="Songti SC Regular" panose="02010800040101010101" charset="-122"/>
                        </a:rPr>
                        <a:t>教室</a:t>
                      </a:r>
                      <a:r>
                        <a:rPr lang="en-US" altLang="zh-CN" sz="2800">
                          <a:latin typeface="Songti SC Regular" panose="02010800040101010101" charset="-122"/>
                          <a:ea typeface="Songti SC Regular" panose="02010800040101010101" charset="-122"/>
                          <a:cs typeface="Songti SC Regular" panose="02010800040101010101" charset="-122"/>
                        </a:rPr>
                        <a:t>/</a:t>
                      </a:r>
                      <a:r>
                        <a:rPr lang="zh-CN" altLang="en-US" sz="2800">
                          <a:latin typeface="Songti SC Regular" panose="02010800040101010101" charset="-122"/>
                          <a:ea typeface="Songti SC Regular" panose="02010800040101010101" charset="-122"/>
                          <a:cs typeface="Songti SC Regular" panose="02010800040101010101" charset="-122"/>
                        </a:rPr>
                        <a:t>学校</a:t>
                      </a:r>
                      <a:r>
                        <a:rPr lang="en-US" altLang="zh-CN" sz="2800">
                          <a:latin typeface="Songti SC Regular" panose="02010800040101010101" charset="-122"/>
                          <a:ea typeface="Songti SC Regular" panose="02010800040101010101" charset="-122"/>
                          <a:cs typeface="Songti SC Regular" panose="02010800040101010101" charset="-122"/>
                        </a:rPr>
                        <a:t>/</a:t>
                      </a:r>
                      <a:r>
                        <a:rPr lang="zh-CN" altLang="en-US" sz="2800">
                          <a:latin typeface="Songti SC Regular" panose="02010800040101010101" charset="-122"/>
                          <a:ea typeface="Songti SC Regular" panose="02010800040101010101" charset="-122"/>
                          <a:cs typeface="Songti SC Regular" panose="02010800040101010101" charset="-122"/>
                        </a:rPr>
                        <a:t>颐和园</a:t>
                      </a:r>
                      <a:r>
                        <a:rPr lang="en-US" altLang="zh-CN" sz="2800">
                          <a:latin typeface="Songti SC Regular" panose="02010800040101010101" charset="-122"/>
                          <a:ea typeface="Songti SC Regular" panose="02010800040101010101" charset="-122"/>
                          <a:cs typeface="Songti SC Regular" panose="02010800040101010101" charset="-122"/>
                        </a:rPr>
                        <a:t>/</a:t>
                      </a:r>
                      <a:r>
                        <a:rPr lang="zh-CN" altLang="en-US" sz="2800">
                          <a:latin typeface="Songti SC Regular" panose="02010800040101010101" charset="-122"/>
                          <a:ea typeface="Songti SC Regular" panose="02010800040101010101" charset="-122"/>
                          <a:cs typeface="Songti SC Regular" panose="02010800040101010101" charset="-122"/>
                        </a:rPr>
                        <a:t>家</a:t>
                      </a:r>
                      <a:r>
                        <a:rPr lang="en-US" altLang="zh-CN" sz="2800">
                          <a:latin typeface="Songti SC Regular" panose="02010800040101010101" charset="-122"/>
                          <a:ea typeface="Songti SC Regular" panose="02010800040101010101" charset="-122"/>
                          <a:cs typeface="Songti SC Regular" panose="02010800040101010101" charset="-122"/>
                        </a:rPr>
                        <a:t>/</a:t>
                      </a:r>
                      <a:r>
                        <a:rPr lang="zh-CN" altLang="en-US" sz="2800">
                          <a:latin typeface="Songti SC Regular" panose="02010800040101010101" charset="-122"/>
                          <a:ea typeface="Songti SC Regular" panose="02010800040101010101" charset="-122"/>
                          <a:cs typeface="Songti SC Regular" panose="02010800040101010101" charset="-122"/>
                        </a:rPr>
                        <a:t>宿舍</a:t>
                      </a:r>
                      <a:r>
                        <a:rPr lang="en-US" altLang="zh-CN" sz="2800">
                          <a:latin typeface="Songti SC Regular" panose="02010800040101010101" charset="-122"/>
                          <a:ea typeface="Songti SC Regular" panose="02010800040101010101" charset="-122"/>
                          <a:cs typeface="Songti SC Regular" panose="02010800040101010101" charset="-122"/>
                        </a:rPr>
                        <a:t>/</a:t>
                      </a:r>
                      <a:r>
                        <a:rPr lang="zh-CN" altLang="en-US" sz="2800">
                          <a:latin typeface="Songti SC Regular" panose="02010800040101010101" charset="-122"/>
                          <a:ea typeface="Songti SC Regular" panose="02010800040101010101" charset="-122"/>
                          <a:cs typeface="Songti SC Regular" panose="02010800040101010101" charset="-122"/>
                        </a:rPr>
                        <a:t>房间</a:t>
                      </a:r>
                    </a:p>
                  </a:txBody>
                  <a:tcPr anchor="ctr"/>
                </a:tc>
                <a:extLst>
                  <a:ext uri="{0D108BD9-81ED-4DB2-BD59-A6C34878D82A}">
                    <a16:rowId xmlns:a16="http://schemas.microsoft.com/office/drawing/2014/main" val="10001"/>
                  </a:ext>
                </a:extLst>
              </a:tr>
              <a:tr h="513715">
                <a:tc>
                  <a:txBody>
                    <a:bodyPr/>
                    <a:lstStyle/>
                    <a:p>
                      <a:pPr>
                        <a:buNone/>
                      </a:pPr>
                      <a:r>
                        <a:rPr lang="zh-CN" altLang="en-US" sz="2800">
                          <a:solidFill>
                            <a:srgbClr val="C00000"/>
                          </a:solidFill>
                          <a:latin typeface="Songti SC Regular" panose="02010800040101010101" charset="-122"/>
                          <a:ea typeface="Songti SC Regular" panose="02010800040101010101" charset="-122"/>
                          <a:cs typeface="Times New Roman Regular" panose="02020603050405020304" charset="0"/>
                        </a:rPr>
                        <a:t>骑</a:t>
                      </a:r>
                      <a:r>
                        <a:rPr lang="zh-CN" altLang="en-US" sz="2800">
                          <a:latin typeface="Songti SC Regular" panose="02010800040101010101" charset="-122"/>
                          <a:ea typeface="Songti SC Regular" panose="02010800040101010101" charset="-122"/>
                          <a:cs typeface="Times New Roman Regular" panose="02020603050405020304" charset="0"/>
                        </a:rPr>
                        <a:t>自行车</a:t>
                      </a:r>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r h="513715">
                <a:tc>
                  <a:txBody>
                    <a:bodyPr/>
                    <a:lstStyle/>
                    <a:p>
                      <a:pPr>
                        <a:buNone/>
                      </a:pPr>
                      <a:r>
                        <a:rPr lang="zh-CN" altLang="en-US" sz="2800">
                          <a:solidFill>
                            <a:srgbClr val="C00000"/>
                          </a:solidFill>
                          <a:latin typeface="Songti SC Regular" panose="02010800040101010101" charset="-122"/>
                          <a:ea typeface="Songti SC Regular" panose="02010800040101010101" charset="-122"/>
                          <a:cs typeface="Times New Roman Regular" panose="02020603050405020304" charset="0"/>
                        </a:rPr>
                        <a:t>坐</a:t>
                      </a:r>
                      <a:r>
                        <a:rPr lang="zh-CN" altLang="en-US" sz="2800">
                          <a:latin typeface="Songti SC Regular" panose="02010800040101010101" charset="-122"/>
                          <a:ea typeface="Songti SC Regular" panose="02010800040101010101" charset="-122"/>
                          <a:cs typeface="Times New Roman Regular" panose="02020603050405020304" charset="0"/>
                        </a:rPr>
                        <a:t>公共汽车</a:t>
                      </a:r>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3"/>
                  </a:ext>
                </a:extLst>
              </a:tr>
              <a:tr h="513715">
                <a:tc>
                  <a:txBody>
                    <a:bodyPr/>
                    <a:lstStyle/>
                    <a:p>
                      <a:pPr>
                        <a:buNone/>
                      </a:pPr>
                      <a:r>
                        <a:rPr lang="zh-CN" altLang="en-US" sz="2800" dirty="0">
                          <a:solidFill>
                            <a:srgbClr val="C00000"/>
                          </a:solidFill>
                          <a:latin typeface="Songti SC Regular" panose="02010800040101010101" charset="-122"/>
                          <a:ea typeface="Songti SC Regular" panose="02010800040101010101" charset="-122"/>
                          <a:cs typeface="Times New Roman Regular" panose="02020603050405020304" charset="0"/>
                        </a:rPr>
                        <a:t>打</a:t>
                      </a:r>
                      <a:r>
                        <a:rPr lang="zh-CN" altLang="en-US" sz="2800" dirty="0">
                          <a:latin typeface="Songti SC Regular" panose="02010800040101010101" charset="-122"/>
                          <a:ea typeface="Songti SC Regular" panose="02010800040101010101" charset="-122"/>
                          <a:cs typeface="Times New Roman Regular" panose="02020603050405020304" charset="0"/>
                        </a:rPr>
                        <a:t>的</a:t>
                      </a:r>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7"/>
          <p:cNvSpPr txBox="1"/>
          <p:nvPr/>
        </p:nvSpPr>
        <p:spPr>
          <a:xfrm>
            <a:off x="628650" y="1362710"/>
            <a:ext cx="10140950" cy="1728470"/>
          </a:xfrm>
          <a:prstGeom prst="rect">
            <a:avLst/>
          </a:prstGeom>
          <a:noFill/>
          <a:ln w="9525">
            <a:noFill/>
          </a:ln>
        </p:spPr>
        <p:txBody>
          <a:bodyPr wrap="square">
            <a:spAutoFit/>
          </a:bodyPr>
          <a:lstStyle/>
          <a:p>
            <a:pPr>
              <a:lnSpc>
                <a:spcPct val="110000"/>
              </a:lnSpc>
              <a:spcBef>
                <a:spcPct val="50000"/>
              </a:spcBef>
            </a:pPr>
            <a:r>
              <a:rPr lang="zh-CN" altLang="en-US" sz="2800" dirty="0">
                <a:latin typeface="Franklin Gothic Book" panose="020B0503020102020204"/>
                <a:ea typeface="华文楷体" panose="02010600040101010101" pitchFamily="2" charset="-122"/>
              </a:rPr>
              <a:t>（</a:t>
            </a:r>
            <a:r>
              <a:rPr lang="en-US" altLang="zh-CN" sz="2800" dirty="0">
                <a:latin typeface="Franklin Gothic Book" panose="020B0503020102020204"/>
                <a:ea typeface="华文楷体" panose="02010600040101010101" pitchFamily="2" charset="-122"/>
              </a:rPr>
              <a:t>1</a:t>
            </a:r>
            <a:r>
              <a:rPr lang="zh-CN" altLang="en-US" sz="2800" dirty="0">
                <a:latin typeface="Franklin Gothic Book" panose="020B0503020102020204"/>
                <a:ea typeface="华文楷体" panose="02010600040101010101" pitchFamily="2" charset="-122"/>
              </a:rPr>
              <a:t>）连动句中的谓语动词可以带宾语，也可以不带宾语。例如：</a:t>
            </a:r>
          </a:p>
          <a:p>
            <a:pPr>
              <a:lnSpc>
                <a:spcPct val="110000"/>
              </a:lnSpc>
              <a:spcBef>
                <a:spcPct val="50000"/>
              </a:spcBef>
            </a:pPr>
            <a:r>
              <a:rPr lang="en-US" altLang="zh-CN" sz="2800" dirty="0">
                <a:latin typeface="Franklin Gothic Book" panose="020B0503020102020204"/>
                <a:ea typeface="华文楷体" panose="02010600040101010101" pitchFamily="2" charset="-122"/>
              </a:rPr>
              <a:t>The predicate verbs of a sentence with verbal structure in series can go with or without objects, e.g., </a:t>
            </a:r>
          </a:p>
        </p:txBody>
      </p:sp>
      <p:sp>
        <p:nvSpPr>
          <p:cNvPr id="20482" name="Text Box 9"/>
          <p:cNvSpPr txBox="1"/>
          <p:nvPr/>
        </p:nvSpPr>
        <p:spPr>
          <a:xfrm>
            <a:off x="628650" y="322138"/>
            <a:ext cx="7685943" cy="922020"/>
          </a:xfrm>
          <a:prstGeom prst="rect">
            <a:avLst/>
          </a:prstGeom>
          <a:noFill/>
          <a:ln w="9525">
            <a:noFill/>
          </a:ln>
        </p:spPr>
        <p:txBody>
          <a:bodyPr wrap="square">
            <a:spAutoFit/>
          </a:bodyPr>
          <a:lstStyle/>
          <a:p>
            <a:pPr>
              <a:spcBef>
                <a:spcPct val="50000"/>
              </a:spcBef>
            </a:pPr>
            <a:r>
              <a:rPr lang="zh-CN" altLang="en-US" sz="2400" b="1" dirty="0">
                <a:solidFill>
                  <a:srgbClr val="0070C0"/>
                </a:solidFill>
                <a:latin typeface="宋体" panose="02010600030101010101" pitchFamily="2" charset="-122"/>
              </a:rPr>
              <a:t>语言点  </a:t>
            </a:r>
            <a:r>
              <a:rPr lang="en-US" altLang="zh-CN" sz="2000" b="1" dirty="0">
                <a:solidFill>
                  <a:srgbClr val="0070C0"/>
                </a:solidFill>
                <a:latin typeface="宋体" panose="02010600030101010101" pitchFamily="2" charset="-122"/>
              </a:rPr>
              <a:t>Language Points —— </a:t>
            </a:r>
            <a:r>
              <a:rPr lang="zh-CN" altLang="en-US" sz="2000" b="1" dirty="0">
                <a:solidFill>
                  <a:srgbClr val="0070C0"/>
                </a:solidFill>
                <a:latin typeface="宋体" panose="02010600030101010101" pitchFamily="2" charset="-122"/>
              </a:rPr>
              <a:t>连动句小结 </a:t>
            </a:r>
            <a:r>
              <a:rPr lang="en-US" altLang="zh-CN" sz="2000" b="1" dirty="0">
                <a:solidFill>
                  <a:srgbClr val="0070C0"/>
                </a:solidFill>
                <a:latin typeface="宋体" panose="02010600030101010101" pitchFamily="2" charset="-122"/>
              </a:rPr>
              <a:t>summary</a:t>
            </a:r>
          </a:p>
          <a:p>
            <a:pPr>
              <a:spcBef>
                <a:spcPct val="50000"/>
              </a:spcBef>
            </a:pPr>
            <a:r>
              <a:rPr lang="en-US" altLang="zh-CN" sz="2000" b="1" dirty="0">
                <a:solidFill>
                  <a:srgbClr val="0070C0"/>
                </a:solidFill>
                <a:latin typeface="宋体" panose="02010600030101010101" pitchFamily="2" charset="-122"/>
              </a:rPr>
              <a:t>The sentence with verbal structure in series </a:t>
            </a:r>
          </a:p>
        </p:txBody>
      </p:sp>
      <p:sp>
        <p:nvSpPr>
          <p:cNvPr id="2" name="Text Box 7"/>
          <p:cNvSpPr txBox="1"/>
          <p:nvPr/>
        </p:nvSpPr>
        <p:spPr>
          <a:xfrm>
            <a:off x="2594610" y="3091180"/>
            <a:ext cx="6492875" cy="3723005"/>
          </a:xfrm>
          <a:prstGeom prst="rect">
            <a:avLst/>
          </a:prstGeom>
          <a:noFill/>
          <a:ln w="9525">
            <a:noFill/>
          </a:ln>
        </p:spPr>
        <p:txBody>
          <a:bodyPr wrap="square">
            <a:spAutoFit/>
          </a:bodyPr>
          <a:lstStyle/>
          <a:p>
            <a:pPr>
              <a:lnSpc>
                <a:spcPct val="110000"/>
              </a:lnSpc>
              <a:spcBef>
                <a:spcPct val="50000"/>
              </a:spcBef>
            </a:pPr>
            <a:r>
              <a:rPr lang="zh-CN" altLang="en-US" sz="4000" dirty="0">
                <a:latin typeface="Franklin Gothic Book" panose="020B0503020102020204"/>
                <a:ea typeface="华文楷体" panose="02010600040101010101" pitchFamily="2" charset="-122"/>
              </a:rPr>
              <a:t>我</a:t>
            </a:r>
            <a:r>
              <a:rPr lang="zh-CN" altLang="en-US" sz="4000" dirty="0">
                <a:solidFill>
                  <a:srgbClr val="A50021"/>
                </a:solidFill>
                <a:latin typeface="Franklin Gothic Book" panose="020B0503020102020204"/>
                <a:ea typeface="华文楷体" panose="02010600040101010101" pitchFamily="2" charset="-122"/>
              </a:rPr>
              <a:t>坐</a:t>
            </a:r>
            <a:r>
              <a:rPr lang="zh-CN" altLang="en-US" sz="4000" dirty="0">
                <a:latin typeface="Franklin Gothic Book" panose="020B0503020102020204"/>
                <a:ea typeface="华文楷体" panose="02010600040101010101" pitchFamily="2" charset="-122"/>
              </a:rPr>
              <a:t>公共汽车</a:t>
            </a:r>
            <a:r>
              <a:rPr lang="zh-CN" altLang="en-US" sz="4000" dirty="0">
                <a:solidFill>
                  <a:srgbClr val="0000FF"/>
                </a:solidFill>
                <a:latin typeface="Franklin Gothic Book" panose="020B0503020102020204"/>
                <a:ea typeface="华文楷体" panose="02010600040101010101" pitchFamily="2" charset="-122"/>
              </a:rPr>
              <a:t>回</a:t>
            </a:r>
            <a:r>
              <a:rPr lang="zh-CN" altLang="en-US" sz="4000" dirty="0">
                <a:latin typeface="Franklin Gothic Book" panose="020B0503020102020204"/>
                <a:ea typeface="华文楷体" panose="02010600040101010101" pitchFamily="2" charset="-122"/>
              </a:rPr>
              <a:t>学校。</a:t>
            </a:r>
          </a:p>
          <a:p>
            <a:pPr>
              <a:lnSpc>
                <a:spcPct val="110000"/>
              </a:lnSpc>
              <a:spcBef>
                <a:spcPct val="50000"/>
              </a:spcBef>
            </a:pPr>
            <a:r>
              <a:rPr lang="zh-CN" altLang="en-US" sz="4000" dirty="0">
                <a:latin typeface="Franklin Gothic Book" panose="020B0503020102020204"/>
                <a:ea typeface="华文楷体" panose="02010600040101010101" pitchFamily="2" charset="-122"/>
              </a:rPr>
              <a:t>我</a:t>
            </a:r>
            <a:r>
              <a:rPr lang="zh-CN" altLang="en-US" sz="4000" dirty="0">
                <a:solidFill>
                  <a:srgbClr val="A50021"/>
                </a:solidFill>
                <a:latin typeface="Franklin Gothic Book" panose="020B0503020102020204"/>
                <a:ea typeface="华文楷体" panose="02010600040101010101" pitchFamily="2" charset="-122"/>
              </a:rPr>
              <a:t>去</a:t>
            </a:r>
            <a:r>
              <a:rPr lang="zh-CN" altLang="en-US" sz="4000" dirty="0">
                <a:solidFill>
                  <a:srgbClr val="0000FF"/>
                </a:solidFill>
                <a:latin typeface="Franklin Gothic Book" panose="020B0503020102020204"/>
                <a:ea typeface="华文楷体" panose="02010600040101010101" pitchFamily="2" charset="-122"/>
              </a:rPr>
              <a:t>买</a:t>
            </a:r>
            <a:r>
              <a:rPr lang="zh-CN" altLang="en-US" sz="4000" dirty="0">
                <a:latin typeface="Franklin Gothic Book" panose="020B0503020102020204"/>
                <a:ea typeface="华文楷体" panose="02010600040101010101" pitchFamily="2" charset="-122"/>
              </a:rPr>
              <a:t>点儿东西。</a:t>
            </a:r>
          </a:p>
          <a:p>
            <a:pPr>
              <a:lnSpc>
                <a:spcPct val="110000"/>
              </a:lnSpc>
              <a:spcBef>
                <a:spcPct val="50000"/>
              </a:spcBef>
            </a:pPr>
            <a:r>
              <a:rPr lang="zh-CN" altLang="en-US" sz="4000" dirty="0">
                <a:latin typeface="Franklin Gothic Book" panose="020B0503020102020204"/>
                <a:ea typeface="华文楷体" panose="02010600040101010101" pitchFamily="2" charset="-122"/>
              </a:rPr>
              <a:t>他</a:t>
            </a:r>
            <a:r>
              <a:rPr lang="zh-CN" altLang="en-US" sz="4000" dirty="0">
                <a:solidFill>
                  <a:srgbClr val="A50021"/>
                </a:solidFill>
                <a:latin typeface="Franklin Gothic Book" panose="020B0503020102020204"/>
                <a:ea typeface="华文楷体" panose="02010600040101010101" pitchFamily="2" charset="-122"/>
              </a:rPr>
              <a:t>打</a:t>
            </a:r>
            <a:r>
              <a:rPr lang="zh-CN" altLang="en-US" sz="4000" dirty="0">
                <a:latin typeface="Franklin Gothic Book" panose="020B0503020102020204"/>
                <a:ea typeface="华文楷体" panose="02010600040101010101" pitchFamily="2" charset="-122"/>
              </a:rPr>
              <a:t>的</a:t>
            </a:r>
            <a:r>
              <a:rPr lang="zh-CN" altLang="en-US" sz="4000" dirty="0">
                <a:solidFill>
                  <a:srgbClr val="0000FF"/>
                </a:solidFill>
                <a:latin typeface="Franklin Gothic Book" panose="020B0503020102020204"/>
                <a:ea typeface="华文楷体" panose="02010600040101010101" pitchFamily="2" charset="-122"/>
              </a:rPr>
              <a:t>去</a:t>
            </a:r>
            <a:r>
              <a:rPr lang="zh-CN" altLang="en-US" sz="4000" dirty="0">
                <a:latin typeface="Franklin Gothic Book" panose="020B0503020102020204"/>
                <a:ea typeface="华文楷体" panose="02010600040101010101" pitchFamily="2" charset="-122"/>
              </a:rPr>
              <a:t>。</a:t>
            </a:r>
          </a:p>
          <a:p>
            <a:pPr>
              <a:lnSpc>
                <a:spcPct val="110000"/>
              </a:lnSpc>
              <a:spcBef>
                <a:spcPct val="50000"/>
              </a:spcBef>
            </a:pPr>
            <a:r>
              <a:rPr lang="zh-CN" altLang="en-US" sz="4000" dirty="0">
                <a:latin typeface="Franklin Gothic Book" panose="020B0503020102020204"/>
                <a:ea typeface="华文楷体" panose="02010600040101010101" pitchFamily="2" charset="-122"/>
              </a:rPr>
              <a:t>有空儿</a:t>
            </a:r>
            <a:r>
              <a:rPr lang="zh-CN" altLang="en-US" sz="4000" dirty="0">
                <a:solidFill>
                  <a:srgbClr val="A50021"/>
                </a:solidFill>
                <a:latin typeface="Franklin Gothic Book" panose="020B0503020102020204"/>
                <a:ea typeface="华文楷体" panose="02010600040101010101" pitchFamily="2" charset="-122"/>
              </a:rPr>
              <a:t>来</a:t>
            </a:r>
            <a:r>
              <a:rPr lang="zh-CN" altLang="en-US" sz="4000" dirty="0">
                <a:solidFill>
                  <a:srgbClr val="0000FF"/>
                </a:solidFill>
                <a:latin typeface="Franklin Gothic Book" panose="020B0503020102020204"/>
                <a:ea typeface="华文楷体" panose="02010600040101010101" pitchFamily="2" charset="-122"/>
              </a:rPr>
              <a:t>玩儿</a:t>
            </a:r>
            <a:r>
              <a:rPr lang="zh-CN" altLang="en-US" sz="4000" dirty="0">
                <a:latin typeface="Franklin Gothic Book" panose="020B0503020102020204"/>
                <a:ea typeface="华文楷体" panose="02010600040101010101" pitchFamily="2" charset="-122"/>
              </a:rPr>
              <a:t>。</a:t>
            </a:r>
          </a:p>
        </p:txBody>
      </p:sp>
      <p:pic>
        <p:nvPicPr>
          <p:cNvPr id="5" name="图片 4">
            <a:extLst>
              <a:ext uri="{FF2B5EF4-FFF2-40B4-BE49-F238E27FC236}">
                <a16:creationId xmlns:a16="http://schemas.microsoft.com/office/drawing/2014/main" id="{FA9F11A9-5D5B-44CE-B1A0-B746B4179B0C}"/>
              </a:ext>
            </a:extLst>
          </p:cNvPr>
          <p:cNvPicPr>
            <a:picLocks noChangeAspect="1"/>
          </p:cNvPicPr>
          <p:nvPr/>
        </p:nvPicPr>
        <p:blipFill>
          <a:blip r:embed="rId2"/>
          <a:stretch>
            <a:fillRect/>
          </a:stretch>
        </p:blipFill>
        <p:spPr>
          <a:xfrm>
            <a:off x="10477500" y="0"/>
            <a:ext cx="1714500" cy="2047875"/>
          </a:xfrm>
          <a:prstGeom prst="rect">
            <a:avLst/>
          </a:prstGeom>
        </p:spPr>
      </p:pic>
      <p:pic>
        <p:nvPicPr>
          <p:cNvPr id="6" name="图片 5">
            <a:extLst>
              <a:ext uri="{FF2B5EF4-FFF2-40B4-BE49-F238E27FC236}">
                <a16:creationId xmlns:a16="http://schemas.microsoft.com/office/drawing/2014/main" id="{7E3DB373-9E7E-4B74-A5B8-1795361F5D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478186" y="5043688"/>
            <a:ext cx="2833768" cy="1814312"/>
          </a:xfrm>
          <a:prstGeom prst="rect">
            <a:avLst/>
          </a:prstGeom>
        </p:spPr>
      </p:pic>
      <p:pic>
        <p:nvPicPr>
          <p:cNvPr id="7" name="图片 6">
            <a:extLst>
              <a:ext uri="{FF2B5EF4-FFF2-40B4-BE49-F238E27FC236}">
                <a16:creationId xmlns:a16="http://schemas.microsoft.com/office/drawing/2014/main" id="{CFB5D4B7-1500-4B1A-BDBB-0485C21344F8}"/>
              </a:ext>
            </a:extLst>
          </p:cNvPr>
          <p:cNvPicPr>
            <a:picLocks noChangeAspect="1"/>
          </p:cNvPicPr>
          <p:nvPr/>
        </p:nvPicPr>
        <p:blipFill>
          <a:blip r:embed="rId4"/>
          <a:stretch>
            <a:fillRect/>
          </a:stretch>
        </p:blipFill>
        <p:spPr>
          <a:xfrm>
            <a:off x="0" y="4200525"/>
            <a:ext cx="1895475" cy="2657475"/>
          </a:xfrm>
          <a:prstGeom prst="rect">
            <a:avLst/>
          </a:prstGeom>
        </p:spPr>
      </p:pic>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7"/>
          <p:cNvSpPr txBox="1"/>
          <p:nvPr/>
        </p:nvSpPr>
        <p:spPr>
          <a:xfrm>
            <a:off x="628650" y="1362710"/>
            <a:ext cx="10140950" cy="1728470"/>
          </a:xfrm>
          <a:prstGeom prst="rect">
            <a:avLst/>
          </a:prstGeom>
          <a:noFill/>
          <a:ln w="9525">
            <a:noFill/>
          </a:ln>
        </p:spPr>
        <p:txBody>
          <a:bodyPr wrap="square">
            <a:spAutoFit/>
          </a:bodyPr>
          <a:lstStyle/>
          <a:p>
            <a:pPr>
              <a:lnSpc>
                <a:spcPct val="110000"/>
              </a:lnSpc>
              <a:spcBef>
                <a:spcPct val="50000"/>
              </a:spcBef>
            </a:pPr>
            <a:r>
              <a:rPr lang="zh-CN" altLang="en-US" sz="2800" dirty="0">
                <a:latin typeface="Franklin Gothic Book" panose="020B0503020102020204"/>
                <a:ea typeface="华文楷体" panose="02010600040101010101" pitchFamily="2" charset="-122"/>
              </a:rPr>
              <a:t>（</a:t>
            </a:r>
            <a:r>
              <a:rPr lang="en-US" altLang="zh-CN" sz="2800" dirty="0">
                <a:latin typeface="Franklin Gothic Book" panose="020B0503020102020204"/>
                <a:ea typeface="华文楷体" panose="02010600040101010101" pitchFamily="2" charset="-122"/>
              </a:rPr>
              <a:t>2</a:t>
            </a:r>
            <a:r>
              <a:rPr lang="zh-CN" altLang="en-US" sz="2800" dirty="0">
                <a:latin typeface="Franklin Gothic Book" panose="020B0503020102020204"/>
                <a:ea typeface="华文楷体" panose="02010600040101010101" pitchFamily="2" charset="-122"/>
              </a:rPr>
              <a:t>）否定式中，否定词一般在第一个谓语动词前。例如：</a:t>
            </a:r>
          </a:p>
          <a:p>
            <a:pPr>
              <a:lnSpc>
                <a:spcPct val="110000"/>
              </a:lnSpc>
              <a:spcBef>
                <a:spcPct val="50000"/>
              </a:spcBef>
            </a:pPr>
            <a:r>
              <a:rPr lang="en-US" altLang="zh-CN" sz="2800" dirty="0">
                <a:latin typeface="Franklin Gothic Book" panose="020B0503020102020204"/>
                <a:ea typeface="华文楷体" panose="02010600040101010101" pitchFamily="2" charset="-122"/>
              </a:rPr>
              <a:t>The negative form is generally made by placing the negative </a:t>
            </a:r>
            <a:r>
              <a:rPr lang="zh-CN" altLang="en-US" sz="2800" dirty="0">
                <a:latin typeface="Franklin Gothic Book" panose="020B0503020102020204"/>
                <a:ea typeface="华文楷体" panose="02010600040101010101" pitchFamily="2" charset="-122"/>
              </a:rPr>
              <a:t>不 </a:t>
            </a:r>
            <a:r>
              <a:rPr lang="en-US" altLang="zh-CN" sz="2800" dirty="0">
                <a:latin typeface="Franklin Gothic Book" panose="020B0503020102020204"/>
                <a:ea typeface="华文楷体" panose="02010600040101010101" pitchFamily="2" charset="-122"/>
              </a:rPr>
              <a:t>or 没有 before the first predicate verb, e.g., </a:t>
            </a:r>
          </a:p>
        </p:txBody>
      </p:sp>
      <p:sp>
        <p:nvSpPr>
          <p:cNvPr id="20482" name="Text Box 9"/>
          <p:cNvSpPr txBox="1"/>
          <p:nvPr/>
        </p:nvSpPr>
        <p:spPr>
          <a:xfrm>
            <a:off x="502559" y="265430"/>
            <a:ext cx="6905107" cy="922020"/>
          </a:xfrm>
          <a:prstGeom prst="rect">
            <a:avLst/>
          </a:prstGeom>
          <a:noFill/>
          <a:ln w="9525">
            <a:noFill/>
          </a:ln>
        </p:spPr>
        <p:txBody>
          <a:bodyPr wrap="square">
            <a:spAutoFit/>
          </a:bodyPr>
          <a:lstStyle/>
          <a:p>
            <a:pPr>
              <a:spcBef>
                <a:spcPct val="50000"/>
              </a:spcBef>
            </a:pPr>
            <a:r>
              <a:rPr lang="zh-CN" altLang="en-US" sz="2400" b="1" dirty="0">
                <a:solidFill>
                  <a:srgbClr val="0070C0"/>
                </a:solidFill>
                <a:latin typeface="宋体" panose="02010600030101010101" pitchFamily="2" charset="-122"/>
              </a:rPr>
              <a:t>语言点  </a:t>
            </a:r>
            <a:r>
              <a:rPr lang="en-US" altLang="zh-CN" sz="2000" b="1" dirty="0">
                <a:solidFill>
                  <a:srgbClr val="0070C0"/>
                </a:solidFill>
                <a:latin typeface="宋体" panose="02010600030101010101" pitchFamily="2" charset="-122"/>
              </a:rPr>
              <a:t>Language Points —— </a:t>
            </a:r>
            <a:r>
              <a:rPr lang="zh-CN" altLang="en-US" sz="2000" b="1" dirty="0">
                <a:solidFill>
                  <a:srgbClr val="0070C0"/>
                </a:solidFill>
                <a:latin typeface="宋体" panose="02010600030101010101" pitchFamily="2" charset="-122"/>
              </a:rPr>
              <a:t>连动句小结 </a:t>
            </a:r>
            <a:r>
              <a:rPr lang="en-US" altLang="zh-CN" sz="2000" b="1" dirty="0">
                <a:solidFill>
                  <a:srgbClr val="0070C0"/>
                </a:solidFill>
                <a:latin typeface="宋体" panose="02010600030101010101" pitchFamily="2" charset="-122"/>
              </a:rPr>
              <a:t>summary</a:t>
            </a:r>
          </a:p>
          <a:p>
            <a:pPr>
              <a:spcBef>
                <a:spcPct val="50000"/>
              </a:spcBef>
            </a:pPr>
            <a:r>
              <a:rPr lang="en-US" altLang="zh-CN" sz="2000" b="1" dirty="0">
                <a:solidFill>
                  <a:srgbClr val="0070C0"/>
                </a:solidFill>
                <a:latin typeface="宋体" panose="02010600030101010101" pitchFamily="2" charset="-122"/>
              </a:rPr>
              <a:t>The sentence with verbal structure in series </a:t>
            </a:r>
          </a:p>
        </p:txBody>
      </p:sp>
      <p:sp>
        <p:nvSpPr>
          <p:cNvPr id="21505" name="Text Box 3"/>
          <p:cNvSpPr txBox="1"/>
          <p:nvPr/>
        </p:nvSpPr>
        <p:spPr>
          <a:xfrm>
            <a:off x="3719513" y="3129915"/>
            <a:ext cx="5256212" cy="1586230"/>
          </a:xfrm>
          <a:prstGeom prst="rect">
            <a:avLst/>
          </a:prstGeom>
          <a:noFill/>
          <a:ln w="9525">
            <a:noFill/>
          </a:ln>
        </p:spPr>
        <p:txBody>
          <a:bodyPr>
            <a:spAutoFit/>
          </a:bodyPr>
          <a:lstStyle/>
          <a:p>
            <a:pPr>
              <a:lnSpc>
                <a:spcPct val="110000"/>
              </a:lnSpc>
              <a:spcBef>
                <a:spcPct val="50000"/>
              </a:spcBef>
            </a:pPr>
            <a:r>
              <a:rPr lang="zh-CN" altLang="en-US" sz="3600" dirty="0">
                <a:latin typeface="Franklin Gothic Book" panose="020B0503020102020204"/>
                <a:ea typeface="华文楷体" panose="02010600040101010101" pitchFamily="2" charset="-122"/>
              </a:rPr>
              <a:t>我</a:t>
            </a:r>
            <a:r>
              <a:rPr lang="zh-CN" altLang="en-US" sz="3600" dirty="0">
                <a:solidFill>
                  <a:srgbClr val="FF0000"/>
                </a:solidFill>
                <a:latin typeface="Franklin Gothic Book" panose="020B0503020102020204"/>
                <a:ea typeface="华文楷体" panose="02010600040101010101" pitchFamily="2" charset="-122"/>
              </a:rPr>
              <a:t>不</a:t>
            </a:r>
            <a:r>
              <a:rPr lang="zh-CN" altLang="en-US" sz="3600" dirty="0">
                <a:solidFill>
                  <a:srgbClr val="0000FF"/>
                </a:solidFill>
                <a:latin typeface="Franklin Gothic Book" panose="020B0503020102020204"/>
                <a:ea typeface="华文楷体" panose="02010600040101010101" pitchFamily="2" charset="-122"/>
              </a:rPr>
              <a:t>去</a:t>
            </a:r>
            <a:r>
              <a:rPr lang="zh-CN" altLang="en-US" sz="3600" dirty="0">
                <a:latin typeface="Franklin Gothic Book" panose="020B0503020102020204"/>
                <a:ea typeface="华文楷体" panose="02010600040101010101" pitchFamily="2" charset="-122"/>
              </a:rPr>
              <a:t>银行</a:t>
            </a:r>
            <a:r>
              <a:rPr lang="zh-CN" altLang="en-US" sz="3600" dirty="0">
                <a:solidFill>
                  <a:srgbClr val="0000FF"/>
                </a:solidFill>
                <a:latin typeface="Franklin Gothic Book" panose="020B0503020102020204"/>
                <a:ea typeface="华文楷体" panose="02010600040101010101" pitchFamily="2" charset="-122"/>
              </a:rPr>
              <a:t>换</a:t>
            </a:r>
            <a:r>
              <a:rPr lang="zh-CN" altLang="en-US" sz="3600" dirty="0">
                <a:latin typeface="Franklin Gothic Book" panose="020B0503020102020204"/>
                <a:ea typeface="华文楷体" panose="02010600040101010101" pitchFamily="2" charset="-122"/>
              </a:rPr>
              <a:t>钱。 </a:t>
            </a:r>
            <a:r>
              <a:rPr lang="zh-CN" altLang="en-US" sz="3600" b="1" dirty="0">
                <a:solidFill>
                  <a:srgbClr val="006600"/>
                </a:solidFill>
                <a:latin typeface="Franklin Gothic Book" panose="020B0503020102020204"/>
                <a:ea typeface="隶书" panose="02010509060101010101" pitchFamily="49" charset="-122"/>
              </a:rPr>
              <a:t>√</a:t>
            </a:r>
          </a:p>
          <a:p>
            <a:pPr>
              <a:lnSpc>
                <a:spcPct val="110000"/>
              </a:lnSpc>
              <a:spcBef>
                <a:spcPct val="50000"/>
              </a:spcBef>
            </a:pPr>
            <a:r>
              <a:rPr lang="zh-CN" altLang="en-US" sz="3600" dirty="0">
                <a:latin typeface="Franklin Gothic Book" panose="020B0503020102020204"/>
                <a:ea typeface="华文楷体" panose="02010600040101010101" pitchFamily="2" charset="-122"/>
              </a:rPr>
              <a:t>我</a:t>
            </a:r>
            <a:r>
              <a:rPr lang="zh-CN" altLang="en-US" sz="3600" dirty="0">
                <a:solidFill>
                  <a:srgbClr val="0000FF"/>
                </a:solidFill>
                <a:latin typeface="Franklin Gothic Book" panose="020B0503020102020204"/>
                <a:ea typeface="华文楷体" panose="02010600040101010101" pitchFamily="2" charset="-122"/>
              </a:rPr>
              <a:t>去</a:t>
            </a:r>
            <a:r>
              <a:rPr lang="zh-CN" altLang="en-US" sz="3600" dirty="0">
                <a:latin typeface="Franklin Gothic Book" panose="020B0503020102020204"/>
                <a:ea typeface="华文楷体" panose="02010600040101010101" pitchFamily="2" charset="-122"/>
              </a:rPr>
              <a:t>银行</a:t>
            </a:r>
            <a:r>
              <a:rPr lang="zh-CN" altLang="en-US" sz="3600" dirty="0">
                <a:solidFill>
                  <a:srgbClr val="FF0000"/>
                </a:solidFill>
                <a:latin typeface="Franklin Gothic Book" panose="020B0503020102020204"/>
                <a:ea typeface="华文楷体" panose="02010600040101010101" pitchFamily="2" charset="-122"/>
              </a:rPr>
              <a:t>不</a:t>
            </a:r>
            <a:r>
              <a:rPr lang="zh-CN" altLang="en-US" sz="3600" dirty="0">
                <a:solidFill>
                  <a:srgbClr val="0000FF"/>
                </a:solidFill>
                <a:latin typeface="Franklin Gothic Book" panose="020B0503020102020204"/>
                <a:ea typeface="华文楷体" panose="02010600040101010101" pitchFamily="2" charset="-122"/>
              </a:rPr>
              <a:t>换</a:t>
            </a:r>
            <a:r>
              <a:rPr lang="zh-CN" altLang="en-US" sz="3600" dirty="0">
                <a:latin typeface="Franklin Gothic Book" panose="020B0503020102020204"/>
                <a:ea typeface="华文楷体" panose="02010600040101010101" pitchFamily="2" charset="-122"/>
              </a:rPr>
              <a:t>钱。 </a:t>
            </a:r>
            <a:r>
              <a:rPr lang="en-US" altLang="zh-CN" sz="3600" b="1">
                <a:solidFill>
                  <a:srgbClr val="006600"/>
                </a:solidFill>
                <a:latin typeface="Franklin Gothic Book" panose="020B0503020102020204"/>
                <a:ea typeface="隶书" panose="02010509060101010101" pitchFamily="49" charset="-122"/>
              </a:rPr>
              <a:t>×</a:t>
            </a:r>
          </a:p>
        </p:txBody>
      </p:sp>
      <p:sp>
        <p:nvSpPr>
          <p:cNvPr id="21506" name="Text Box 4"/>
          <p:cNvSpPr txBox="1"/>
          <p:nvPr/>
        </p:nvSpPr>
        <p:spPr>
          <a:xfrm>
            <a:off x="3719513" y="5066665"/>
            <a:ext cx="5256212" cy="1586230"/>
          </a:xfrm>
          <a:prstGeom prst="rect">
            <a:avLst/>
          </a:prstGeom>
          <a:noFill/>
          <a:ln w="9525">
            <a:noFill/>
          </a:ln>
        </p:spPr>
        <p:txBody>
          <a:bodyPr>
            <a:spAutoFit/>
          </a:bodyPr>
          <a:lstStyle/>
          <a:p>
            <a:pPr>
              <a:lnSpc>
                <a:spcPct val="110000"/>
              </a:lnSpc>
              <a:spcBef>
                <a:spcPct val="50000"/>
              </a:spcBef>
            </a:pPr>
            <a:r>
              <a:rPr lang="zh-CN" altLang="en-US" sz="3600" dirty="0">
                <a:latin typeface="Franklin Gothic Book" panose="020B0503020102020204"/>
                <a:ea typeface="华文楷体" panose="02010600040101010101" pitchFamily="2" charset="-122"/>
              </a:rPr>
              <a:t>我们</a:t>
            </a:r>
            <a:r>
              <a:rPr lang="zh-CN" altLang="en-US" sz="3600" dirty="0">
                <a:solidFill>
                  <a:srgbClr val="FF0000"/>
                </a:solidFill>
                <a:latin typeface="Franklin Gothic Book" panose="020B0503020102020204"/>
                <a:ea typeface="华文楷体" panose="02010600040101010101" pitchFamily="2" charset="-122"/>
              </a:rPr>
              <a:t>不</a:t>
            </a:r>
            <a:r>
              <a:rPr lang="zh-CN" altLang="en-US" sz="3600" dirty="0">
                <a:solidFill>
                  <a:srgbClr val="0000FF"/>
                </a:solidFill>
                <a:latin typeface="Franklin Gothic Book" panose="020B0503020102020204"/>
                <a:ea typeface="华文楷体" panose="02010600040101010101" pitchFamily="2" charset="-122"/>
              </a:rPr>
              <a:t>打</a:t>
            </a:r>
            <a:r>
              <a:rPr lang="zh-CN" altLang="en-US" sz="3600" dirty="0">
                <a:latin typeface="Franklin Gothic Book" panose="020B0503020102020204"/>
                <a:ea typeface="华文楷体" panose="02010600040101010101" pitchFamily="2" charset="-122"/>
              </a:rPr>
              <a:t>的</a:t>
            </a:r>
            <a:r>
              <a:rPr lang="zh-CN" altLang="en-US" sz="3600" dirty="0">
                <a:solidFill>
                  <a:srgbClr val="0000FF"/>
                </a:solidFill>
                <a:latin typeface="Franklin Gothic Book" panose="020B0503020102020204"/>
                <a:ea typeface="华文楷体" panose="02010600040101010101" pitchFamily="2" charset="-122"/>
              </a:rPr>
              <a:t>去</a:t>
            </a:r>
            <a:r>
              <a:rPr lang="zh-CN" altLang="en-US" sz="3600" dirty="0">
                <a:latin typeface="Franklin Gothic Book" panose="020B0503020102020204"/>
                <a:ea typeface="华文楷体" panose="02010600040101010101" pitchFamily="2" charset="-122"/>
              </a:rPr>
              <a:t>。    </a:t>
            </a:r>
            <a:r>
              <a:rPr lang="zh-CN" altLang="en-US" sz="3600" b="1" dirty="0">
                <a:solidFill>
                  <a:srgbClr val="006600"/>
                </a:solidFill>
                <a:latin typeface="Franklin Gothic Book" panose="020B0503020102020204"/>
                <a:ea typeface="隶书" panose="02010509060101010101" pitchFamily="49" charset="-122"/>
              </a:rPr>
              <a:t>√</a:t>
            </a:r>
          </a:p>
          <a:p>
            <a:pPr>
              <a:lnSpc>
                <a:spcPct val="110000"/>
              </a:lnSpc>
              <a:spcBef>
                <a:spcPct val="50000"/>
              </a:spcBef>
            </a:pPr>
            <a:r>
              <a:rPr lang="zh-CN" altLang="en-US" sz="3600" dirty="0">
                <a:latin typeface="Franklin Gothic Book" panose="020B0503020102020204"/>
                <a:ea typeface="华文楷体" panose="02010600040101010101" pitchFamily="2" charset="-122"/>
              </a:rPr>
              <a:t>我们</a:t>
            </a:r>
            <a:r>
              <a:rPr lang="zh-CN" altLang="en-US" sz="3600" dirty="0">
                <a:solidFill>
                  <a:srgbClr val="0000FF"/>
                </a:solidFill>
                <a:latin typeface="Franklin Gothic Book" panose="020B0503020102020204"/>
                <a:ea typeface="华文楷体" panose="02010600040101010101" pitchFamily="2" charset="-122"/>
              </a:rPr>
              <a:t>打</a:t>
            </a:r>
            <a:r>
              <a:rPr lang="zh-CN" altLang="en-US" sz="3600" dirty="0">
                <a:latin typeface="Franklin Gothic Book" panose="020B0503020102020204"/>
                <a:ea typeface="华文楷体" panose="02010600040101010101" pitchFamily="2" charset="-122"/>
              </a:rPr>
              <a:t>的</a:t>
            </a:r>
            <a:r>
              <a:rPr lang="zh-CN" altLang="en-US" sz="3600" dirty="0">
                <a:solidFill>
                  <a:srgbClr val="FF0000"/>
                </a:solidFill>
                <a:latin typeface="Franklin Gothic Book" panose="020B0503020102020204"/>
                <a:ea typeface="华文楷体" panose="02010600040101010101" pitchFamily="2" charset="-122"/>
              </a:rPr>
              <a:t>不</a:t>
            </a:r>
            <a:r>
              <a:rPr lang="zh-CN" altLang="en-US" sz="3600" dirty="0">
                <a:solidFill>
                  <a:srgbClr val="0000FF"/>
                </a:solidFill>
                <a:latin typeface="Franklin Gothic Book" panose="020B0503020102020204"/>
                <a:ea typeface="华文楷体" panose="02010600040101010101" pitchFamily="2" charset="-122"/>
              </a:rPr>
              <a:t>去</a:t>
            </a:r>
            <a:r>
              <a:rPr lang="zh-CN" altLang="en-US" sz="3600" dirty="0">
                <a:latin typeface="Franklin Gothic Book" panose="020B0503020102020204"/>
                <a:ea typeface="华文楷体" panose="02010600040101010101" pitchFamily="2" charset="-122"/>
              </a:rPr>
              <a:t>。    </a:t>
            </a:r>
            <a:r>
              <a:rPr lang="en-US" altLang="zh-CN" sz="3600" b="1">
                <a:solidFill>
                  <a:srgbClr val="006600"/>
                </a:solidFill>
                <a:latin typeface="Franklin Gothic Book" panose="020B0503020102020204"/>
                <a:ea typeface="隶书" panose="02010509060101010101" pitchFamily="49" charset="-122"/>
              </a:rPr>
              <a:t>×</a:t>
            </a:r>
          </a:p>
        </p:txBody>
      </p:sp>
      <p:pic>
        <p:nvPicPr>
          <p:cNvPr id="6" name="图片 5">
            <a:extLst>
              <a:ext uri="{FF2B5EF4-FFF2-40B4-BE49-F238E27FC236}">
                <a16:creationId xmlns:a16="http://schemas.microsoft.com/office/drawing/2014/main" id="{8CB341A9-EF25-4ED2-80E5-94BDB1B8A6CD}"/>
              </a:ext>
            </a:extLst>
          </p:cNvPr>
          <p:cNvPicPr>
            <a:picLocks noChangeAspect="1"/>
          </p:cNvPicPr>
          <p:nvPr/>
        </p:nvPicPr>
        <p:blipFill>
          <a:blip r:embed="rId2"/>
          <a:stretch>
            <a:fillRect/>
          </a:stretch>
        </p:blipFill>
        <p:spPr>
          <a:xfrm>
            <a:off x="10477500" y="0"/>
            <a:ext cx="1714500" cy="2047875"/>
          </a:xfrm>
          <a:prstGeom prst="rect">
            <a:avLst/>
          </a:prstGeom>
        </p:spPr>
      </p:pic>
      <p:pic>
        <p:nvPicPr>
          <p:cNvPr id="7" name="图片 6">
            <a:extLst>
              <a:ext uri="{FF2B5EF4-FFF2-40B4-BE49-F238E27FC236}">
                <a16:creationId xmlns:a16="http://schemas.microsoft.com/office/drawing/2014/main" id="{A57E6F82-0EF3-4E33-AB98-DD2BC12092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478186" y="5043688"/>
            <a:ext cx="2833768" cy="1814312"/>
          </a:xfrm>
          <a:prstGeom prst="rect">
            <a:avLst/>
          </a:prstGeom>
        </p:spPr>
      </p:pic>
      <p:pic>
        <p:nvPicPr>
          <p:cNvPr id="8" name="图片 7">
            <a:extLst>
              <a:ext uri="{FF2B5EF4-FFF2-40B4-BE49-F238E27FC236}">
                <a16:creationId xmlns:a16="http://schemas.microsoft.com/office/drawing/2014/main" id="{160B42B7-15F2-4BF5-A60B-0BD39262E7DC}"/>
              </a:ext>
            </a:extLst>
          </p:cNvPr>
          <p:cNvPicPr>
            <a:picLocks noChangeAspect="1"/>
          </p:cNvPicPr>
          <p:nvPr/>
        </p:nvPicPr>
        <p:blipFill>
          <a:blip r:embed="rId4"/>
          <a:stretch>
            <a:fillRect/>
          </a:stretch>
        </p:blipFill>
        <p:spPr>
          <a:xfrm>
            <a:off x="0" y="4200525"/>
            <a:ext cx="1895475" cy="2657475"/>
          </a:xfrm>
          <a:prstGeom prst="rect">
            <a:avLst/>
          </a:prstGeom>
        </p:spPr>
      </p:pic>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7"/>
          <p:cNvSpPr txBox="1"/>
          <p:nvPr/>
        </p:nvSpPr>
        <p:spPr>
          <a:xfrm>
            <a:off x="628650" y="1362710"/>
            <a:ext cx="11496040" cy="1254125"/>
          </a:xfrm>
          <a:prstGeom prst="rect">
            <a:avLst/>
          </a:prstGeom>
          <a:noFill/>
          <a:ln w="9525">
            <a:noFill/>
          </a:ln>
        </p:spPr>
        <p:txBody>
          <a:bodyPr wrap="square">
            <a:spAutoFit/>
          </a:bodyPr>
          <a:lstStyle/>
          <a:p>
            <a:pPr>
              <a:lnSpc>
                <a:spcPct val="110000"/>
              </a:lnSpc>
              <a:spcBef>
                <a:spcPct val="50000"/>
              </a:spcBef>
            </a:pPr>
            <a:r>
              <a:rPr lang="zh-CN" altLang="en-US" sz="2800" dirty="0">
                <a:latin typeface="Franklin Gothic Book" panose="020B0503020102020204"/>
                <a:ea typeface="华文楷体" panose="02010600040101010101" pitchFamily="2" charset="-122"/>
              </a:rPr>
              <a:t>（</a:t>
            </a:r>
            <a:r>
              <a:rPr lang="en-US" altLang="zh-CN" sz="2800" dirty="0">
                <a:latin typeface="Franklin Gothic Book" panose="020B0503020102020204"/>
                <a:ea typeface="华文楷体" panose="02010600040101010101" pitchFamily="2" charset="-122"/>
              </a:rPr>
              <a:t>3</a:t>
            </a:r>
            <a:r>
              <a:rPr lang="zh-CN" altLang="en-US" sz="2800" dirty="0">
                <a:latin typeface="Franklin Gothic Book" panose="020B0503020102020204"/>
                <a:ea typeface="华文楷体" panose="02010600040101010101" pitchFamily="2" charset="-122"/>
              </a:rPr>
              <a:t>）两个谓语动词的前后次序不能改变。例如：</a:t>
            </a:r>
          </a:p>
          <a:p>
            <a:pPr>
              <a:lnSpc>
                <a:spcPct val="110000"/>
              </a:lnSpc>
              <a:spcBef>
                <a:spcPct val="50000"/>
              </a:spcBef>
            </a:pPr>
            <a:r>
              <a:rPr lang="en-US" sz="2800" dirty="0">
                <a:latin typeface="Franklin Gothic Book" panose="020B0503020102020204"/>
                <a:ea typeface="华文楷体" panose="02010600040101010101" pitchFamily="2" charset="-122"/>
              </a:rPr>
              <a:t>The order of the two predicate verbs cannot be changed</a:t>
            </a:r>
            <a:r>
              <a:rPr lang="en-US" altLang="zh-CN" sz="2800" dirty="0">
                <a:latin typeface="Franklin Gothic Book" panose="020B0503020102020204"/>
                <a:ea typeface="华文楷体" panose="02010600040101010101" pitchFamily="2" charset="-122"/>
              </a:rPr>
              <a:t>, e.g., </a:t>
            </a:r>
          </a:p>
        </p:txBody>
      </p:sp>
      <p:sp>
        <p:nvSpPr>
          <p:cNvPr id="20482" name="Text Box 9"/>
          <p:cNvSpPr txBox="1"/>
          <p:nvPr/>
        </p:nvSpPr>
        <p:spPr>
          <a:xfrm>
            <a:off x="461463" y="265430"/>
            <a:ext cx="7274977" cy="922020"/>
          </a:xfrm>
          <a:prstGeom prst="rect">
            <a:avLst/>
          </a:prstGeom>
          <a:noFill/>
          <a:ln w="9525">
            <a:noFill/>
          </a:ln>
        </p:spPr>
        <p:txBody>
          <a:bodyPr wrap="square">
            <a:spAutoFit/>
          </a:bodyPr>
          <a:lstStyle/>
          <a:p>
            <a:pPr>
              <a:spcBef>
                <a:spcPct val="50000"/>
              </a:spcBef>
            </a:pPr>
            <a:r>
              <a:rPr lang="zh-CN" altLang="en-US" sz="2400" b="1" dirty="0">
                <a:solidFill>
                  <a:srgbClr val="0070C0"/>
                </a:solidFill>
                <a:latin typeface="宋体" panose="02010600030101010101" pitchFamily="2" charset="-122"/>
              </a:rPr>
              <a:t>语言点  </a:t>
            </a:r>
            <a:r>
              <a:rPr lang="en-US" altLang="zh-CN" sz="2000" b="1" dirty="0">
                <a:solidFill>
                  <a:srgbClr val="0070C0"/>
                </a:solidFill>
                <a:latin typeface="宋体" panose="02010600030101010101" pitchFamily="2" charset="-122"/>
              </a:rPr>
              <a:t>Language Points —— </a:t>
            </a:r>
            <a:r>
              <a:rPr lang="zh-CN" altLang="en-US" sz="2000" b="1" dirty="0">
                <a:solidFill>
                  <a:srgbClr val="0070C0"/>
                </a:solidFill>
                <a:latin typeface="宋体" panose="02010600030101010101" pitchFamily="2" charset="-122"/>
              </a:rPr>
              <a:t>连动句小结 </a:t>
            </a:r>
            <a:r>
              <a:rPr lang="en-US" altLang="zh-CN" sz="2000" b="1" dirty="0">
                <a:solidFill>
                  <a:srgbClr val="0070C0"/>
                </a:solidFill>
                <a:latin typeface="宋体" panose="02010600030101010101" pitchFamily="2" charset="-122"/>
              </a:rPr>
              <a:t>summary</a:t>
            </a:r>
          </a:p>
          <a:p>
            <a:pPr>
              <a:spcBef>
                <a:spcPct val="50000"/>
              </a:spcBef>
            </a:pPr>
            <a:r>
              <a:rPr lang="en-US" altLang="zh-CN" sz="2000" b="1" dirty="0">
                <a:solidFill>
                  <a:srgbClr val="0070C0"/>
                </a:solidFill>
                <a:latin typeface="宋体" panose="02010600030101010101" pitchFamily="2" charset="-122"/>
              </a:rPr>
              <a:t>The sentence with verbal structure in series </a:t>
            </a:r>
          </a:p>
        </p:txBody>
      </p:sp>
      <p:sp>
        <p:nvSpPr>
          <p:cNvPr id="22529" name="Text Box 3"/>
          <p:cNvSpPr txBox="1"/>
          <p:nvPr/>
        </p:nvSpPr>
        <p:spPr>
          <a:xfrm>
            <a:off x="3935413" y="2620328"/>
            <a:ext cx="5040312" cy="1586230"/>
          </a:xfrm>
          <a:prstGeom prst="rect">
            <a:avLst/>
          </a:prstGeom>
          <a:noFill/>
          <a:ln w="9525">
            <a:noFill/>
          </a:ln>
        </p:spPr>
        <p:txBody>
          <a:bodyPr>
            <a:spAutoFit/>
          </a:bodyPr>
          <a:lstStyle/>
          <a:p>
            <a:pPr>
              <a:lnSpc>
                <a:spcPct val="110000"/>
              </a:lnSpc>
              <a:spcBef>
                <a:spcPct val="50000"/>
              </a:spcBef>
            </a:pPr>
            <a:r>
              <a:rPr lang="zh-CN" altLang="en-US" sz="3600" dirty="0">
                <a:latin typeface="Franklin Gothic Book" panose="020B0503020102020204"/>
                <a:ea typeface="华文楷体" panose="02010600040101010101" pitchFamily="2" charset="-122"/>
              </a:rPr>
              <a:t>我</a:t>
            </a:r>
            <a:r>
              <a:rPr lang="zh-CN" altLang="en-US" sz="3600" dirty="0">
                <a:solidFill>
                  <a:srgbClr val="A50021"/>
                </a:solidFill>
                <a:latin typeface="Franklin Gothic Book" panose="020B0503020102020204"/>
                <a:ea typeface="华文楷体" panose="02010600040101010101" pitchFamily="2" charset="-122"/>
              </a:rPr>
              <a:t>去银行</a:t>
            </a:r>
            <a:r>
              <a:rPr lang="zh-CN" altLang="en-US" sz="3600" dirty="0">
                <a:solidFill>
                  <a:srgbClr val="0000FF"/>
                </a:solidFill>
                <a:latin typeface="Franklin Gothic Book" panose="020B0503020102020204"/>
                <a:ea typeface="华文楷体" panose="02010600040101010101" pitchFamily="2" charset="-122"/>
              </a:rPr>
              <a:t>换钱</a:t>
            </a:r>
            <a:r>
              <a:rPr lang="zh-CN" altLang="en-US" sz="3600" dirty="0">
                <a:latin typeface="Franklin Gothic Book" panose="020B0503020102020204"/>
                <a:ea typeface="华文楷体" panose="02010600040101010101" pitchFamily="2" charset="-122"/>
              </a:rPr>
              <a:t>。  </a:t>
            </a:r>
            <a:r>
              <a:rPr lang="zh-CN" altLang="en-US" sz="3600" b="1" dirty="0">
                <a:solidFill>
                  <a:srgbClr val="006600"/>
                </a:solidFill>
                <a:latin typeface="Franklin Gothic Book" panose="020B0503020102020204"/>
                <a:ea typeface="隶书" panose="02010509060101010101" pitchFamily="49" charset="-122"/>
              </a:rPr>
              <a:t>√</a:t>
            </a:r>
          </a:p>
          <a:p>
            <a:pPr>
              <a:lnSpc>
                <a:spcPct val="110000"/>
              </a:lnSpc>
              <a:spcBef>
                <a:spcPct val="50000"/>
              </a:spcBef>
            </a:pPr>
            <a:r>
              <a:rPr lang="zh-CN" altLang="en-US" sz="3600" dirty="0">
                <a:latin typeface="Franklin Gothic Book" panose="020B0503020102020204"/>
                <a:ea typeface="华文楷体" panose="02010600040101010101" pitchFamily="2" charset="-122"/>
              </a:rPr>
              <a:t>我</a:t>
            </a:r>
            <a:r>
              <a:rPr lang="zh-CN" altLang="en-US" sz="3600" dirty="0">
                <a:solidFill>
                  <a:srgbClr val="0000FF"/>
                </a:solidFill>
                <a:latin typeface="Franklin Gothic Book" panose="020B0503020102020204"/>
                <a:ea typeface="华文楷体" panose="02010600040101010101" pitchFamily="2" charset="-122"/>
              </a:rPr>
              <a:t>换钱</a:t>
            </a:r>
            <a:r>
              <a:rPr lang="zh-CN" altLang="en-US" sz="3600" dirty="0">
                <a:solidFill>
                  <a:srgbClr val="A50021"/>
                </a:solidFill>
                <a:latin typeface="Franklin Gothic Book" panose="020B0503020102020204"/>
                <a:ea typeface="华文楷体" panose="02010600040101010101" pitchFamily="2" charset="-122"/>
              </a:rPr>
              <a:t>去银行</a:t>
            </a:r>
            <a:r>
              <a:rPr lang="zh-CN" altLang="en-US" sz="3600" dirty="0">
                <a:latin typeface="Franklin Gothic Book" panose="020B0503020102020204"/>
                <a:ea typeface="华文楷体" panose="02010600040101010101" pitchFamily="2" charset="-122"/>
              </a:rPr>
              <a:t>。  </a:t>
            </a:r>
            <a:r>
              <a:rPr lang="en-US" altLang="zh-CN" sz="3600" b="1">
                <a:solidFill>
                  <a:srgbClr val="006600"/>
                </a:solidFill>
                <a:latin typeface="Franklin Gothic Book" panose="020B0503020102020204"/>
                <a:ea typeface="隶书" panose="02010509060101010101" pitchFamily="49" charset="-122"/>
              </a:rPr>
              <a:t>×</a:t>
            </a:r>
          </a:p>
        </p:txBody>
      </p:sp>
      <p:sp>
        <p:nvSpPr>
          <p:cNvPr id="22530" name="Text Box 4"/>
          <p:cNvSpPr txBox="1"/>
          <p:nvPr/>
        </p:nvSpPr>
        <p:spPr>
          <a:xfrm>
            <a:off x="3935413" y="4557078"/>
            <a:ext cx="5040312" cy="1586230"/>
          </a:xfrm>
          <a:prstGeom prst="rect">
            <a:avLst/>
          </a:prstGeom>
          <a:noFill/>
          <a:ln w="9525">
            <a:noFill/>
          </a:ln>
        </p:spPr>
        <p:txBody>
          <a:bodyPr>
            <a:spAutoFit/>
          </a:bodyPr>
          <a:lstStyle/>
          <a:p>
            <a:pPr>
              <a:lnSpc>
                <a:spcPct val="110000"/>
              </a:lnSpc>
              <a:spcBef>
                <a:spcPct val="50000"/>
              </a:spcBef>
            </a:pPr>
            <a:r>
              <a:rPr lang="zh-CN" altLang="en-US" sz="3600" dirty="0">
                <a:latin typeface="Franklin Gothic Book" panose="020B0503020102020204"/>
                <a:ea typeface="华文楷体" panose="02010600040101010101" pitchFamily="2" charset="-122"/>
              </a:rPr>
              <a:t>我</a:t>
            </a:r>
            <a:r>
              <a:rPr lang="zh-CN" altLang="en-US" sz="3600" dirty="0">
                <a:solidFill>
                  <a:srgbClr val="A50021"/>
                </a:solidFill>
                <a:latin typeface="Franklin Gothic Book" panose="020B0503020102020204"/>
                <a:ea typeface="华文楷体" panose="02010600040101010101" pitchFamily="2" charset="-122"/>
              </a:rPr>
              <a:t>走路</a:t>
            </a:r>
            <a:r>
              <a:rPr lang="zh-CN" altLang="en-US" sz="3600" dirty="0">
                <a:solidFill>
                  <a:srgbClr val="0000FF"/>
                </a:solidFill>
                <a:latin typeface="Franklin Gothic Book" panose="020B0503020102020204"/>
                <a:ea typeface="华文楷体" panose="02010600040101010101" pitchFamily="2" charset="-122"/>
              </a:rPr>
              <a:t>回宿舍</a:t>
            </a:r>
            <a:r>
              <a:rPr lang="zh-CN" altLang="en-US" sz="3600" dirty="0">
                <a:latin typeface="Franklin Gothic Book" panose="020B0503020102020204"/>
                <a:ea typeface="华文楷体" panose="02010600040101010101" pitchFamily="2" charset="-122"/>
              </a:rPr>
              <a:t>。   </a:t>
            </a:r>
            <a:r>
              <a:rPr lang="zh-CN" altLang="en-US" sz="3600" b="1" dirty="0">
                <a:solidFill>
                  <a:srgbClr val="006600"/>
                </a:solidFill>
                <a:latin typeface="Franklin Gothic Book" panose="020B0503020102020204"/>
                <a:ea typeface="隶书" panose="02010509060101010101" pitchFamily="49" charset="-122"/>
              </a:rPr>
              <a:t>√</a:t>
            </a:r>
          </a:p>
          <a:p>
            <a:pPr>
              <a:lnSpc>
                <a:spcPct val="110000"/>
              </a:lnSpc>
              <a:spcBef>
                <a:spcPct val="50000"/>
              </a:spcBef>
            </a:pPr>
            <a:r>
              <a:rPr lang="zh-CN" altLang="en-US" sz="3600" dirty="0">
                <a:latin typeface="Franklin Gothic Book" panose="020B0503020102020204"/>
                <a:ea typeface="华文楷体" panose="02010600040101010101" pitchFamily="2" charset="-122"/>
              </a:rPr>
              <a:t>我</a:t>
            </a:r>
            <a:r>
              <a:rPr lang="zh-CN" altLang="en-US" sz="3600" dirty="0">
                <a:solidFill>
                  <a:srgbClr val="0000FF"/>
                </a:solidFill>
                <a:latin typeface="Franklin Gothic Book" panose="020B0503020102020204"/>
                <a:ea typeface="华文楷体" panose="02010600040101010101" pitchFamily="2" charset="-122"/>
              </a:rPr>
              <a:t>回宿舍</a:t>
            </a:r>
            <a:r>
              <a:rPr lang="zh-CN" altLang="en-US" sz="3600" dirty="0">
                <a:solidFill>
                  <a:srgbClr val="A50021"/>
                </a:solidFill>
                <a:latin typeface="Franklin Gothic Book" panose="020B0503020102020204"/>
                <a:ea typeface="华文楷体" panose="02010600040101010101" pitchFamily="2" charset="-122"/>
              </a:rPr>
              <a:t>走路</a:t>
            </a:r>
            <a:r>
              <a:rPr lang="zh-CN" altLang="en-US" sz="3600" dirty="0">
                <a:latin typeface="Franklin Gothic Book" panose="020B0503020102020204"/>
                <a:ea typeface="华文楷体" panose="02010600040101010101" pitchFamily="2" charset="-122"/>
              </a:rPr>
              <a:t>。   </a:t>
            </a:r>
            <a:r>
              <a:rPr lang="en-US" altLang="zh-CN" sz="3600" b="1">
                <a:solidFill>
                  <a:srgbClr val="006600"/>
                </a:solidFill>
                <a:latin typeface="Franklin Gothic Book" panose="020B0503020102020204"/>
                <a:ea typeface="隶书" panose="02010509060101010101" pitchFamily="49" charset="-122"/>
              </a:rPr>
              <a:t>×</a:t>
            </a:r>
          </a:p>
        </p:txBody>
      </p:sp>
      <p:pic>
        <p:nvPicPr>
          <p:cNvPr id="6" name="图片 5">
            <a:extLst>
              <a:ext uri="{FF2B5EF4-FFF2-40B4-BE49-F238E27FC236}">
                <a16:creationId xmlns:a16="http://schemas.microsoft.com/office/drawing/2014/main" id="{CAE4B2CF-B771-4DDE-B738-67557D6E2DB6}"/>
              </a:ext>
            </a:extLst>
          </p:cNvPr>
          <p:cNvPicPr>
            <a:picLocks noChangeAspect="1"/>
          </p:cNvPicPr>
          <p:nvPr/>
        </p:nvPicPr>
        <p:blipFill>
          <a:blip r:embed="rId2"/>
          <a:stretch>
            <a:fillRect/>
          </a:stretch>
        </p:blipFill>
        <p:spPr>
          <a:xfrm>
            <a:off x="10477500" y="0"/>
            <a:ext cx="1714500" cy="2047875"/>
          </a:xfrm>
          <a:prstGeom prst="rect">
            <a:avLst/>
          </a:prstGeom>
        </p:spPr>
      </p:pic>
      <p:pic>
        <p:nvPicPr>
          <p:cNvPr id="7" name="图片 6">
            <a:extLst>
              <a:ext uri="{FF2B5EF4-FFF2-40B4-BE49-F238E27FC236}">
                <a16:creationId xmlns:a16="http://schemas.microsoft.com/office/drawing/2014/main" id="{422AF0EE-2AB6-4BDE-82B7-52B064C47C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478186" y="5043688"/>
            <a:ext cx="2833768" cy="1814312"/>
          </a:xfrm>
          <a:prstGeom prst="rect">
            <a:avLst/>
          </a:prstGeom>
        </p:spPr>
      </p:pic>
      <p:pic>
        <p:nvPicPr>
          <p:cNvPr id="8" name="图片 7">
            <a:extLst>
              <a:ext uri="{FF2B5EF4-FFF2-40B4-BE49-F238E27FC236}">
                <a16:creationId xmlns:a16="http://schemas.microsoft.com/office/drawing/2014/main" id="{6B129924-53A7-40EF-9EE4-DA0872864E84}"/>
              </a:ext>
            </a:extLst>
          </p:cNvPr>
          <p:cNvPicPr>
            <a:picLocks noChangeAspect="1"/>
          </p:cNvPicPr>
          <p:nvPr/>
        </p:nvPicPr>
        <p:blipFill>
          <a:blip r:embed="rId4"/>
          <a:stretch>
            <a:fillRect/>
          </a:stretch>
        </p:blipFill>
        <p:spPr>
          <a:xfrm>
            <a:off x="0" y="4200525"/>
            <a:ext cx="1895475" cy="2657475"/>
          </a:xfrm>
          <a:prstGeom prst="rect">
            <a:avLst/>
          </a:prstGeom>
        </p:spPr>
      </p:pic>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33181" y="2751940"/>
            <a:ext cx="4629150" cy="523220"/>
          </a:xfrm>
          <a:prstGeom prst="rect">
            <a:avLst/>
          </a:prstGeom>
          <a:noFill/>
        </p:spPr>
        <p:txBody>
          <a:bodyPr wrap="square" rtlCol="0">
            <a:spAutoFit/>
          </a:bodyPr>
          <a:lstStyle/>
          <a:p>
            <a:r>
              <a:rPr lang="en-US" altLang="zh-CN" sz="2800" b="1" dirty="0">
                <a:latin typeface="Times New Roman Regular" panose="02020603050405020304" charset="0"/>
                <a:cs typeface="Times New Roman Regular" panose="02020603050405020304" charset="0"/>
              </a:rPr>
              <a:t>I go back to school by bus</a:t>
            </a:r>
            <a:r>
              <a:rPr lang="en-US" altLang="zh-CN" dirty="0">
                <a:latin typeface="Times New Roman Regular" panose="02020603050405020304" charset="0"/>
                <a:cs typeface="Times New Roman Regular" panose="02020603050405020304" charset="0"/>
              </a:rPr>
              <a:t>.</a:t>
            </a:r>
            <a:endParaRPr lang="zh-CN" altLang="en-US" dirty="0">
              <a:latin typeface="Times New Roman Regular" panose="02020603050405020304" charset="0"/>
              <a:cs typeface="Times New Roman Regular" panose="02020603050405020304" charset="0"/>
            </a:endParaRPr>
          </a:p>
        </p:txBody>
      </p:sp>
      <p:sp>
        <p:nvSpPr>
          <p:cNvPr id="5" name="文本框 4"/>
          <p:cNvSpPr txBox="1"/>
          <p:nvPr/>
        </p:nvSpPr>
        <p:spPr>
          <a:xfrm>
            <a:off x="2633181" y="3782752"/>
            <a:ext cx="4629150" cy="523220"/>
          </a:xfrm>
          <a:prstGeom prst="rect">
            <a:avLst/>
          </a:prstGeom>
          <a:noFill/>
        </p:spPr>
        <p:txBody>
          <a:bodyPr wrap="square" rtlCol="0">
            <a:spAutoFit/>
          </a:bodyPr>
          <a:lstStyle/>
          <a:p>
            <a:r>
              <a:rPr lang="en-US" altLang="zh-CN" sz="2800" b="1" dirty="0">
                <a:latin typeface="Times New Roman Regular" panose="02020603050405020304" charset="0"/>
                <a:cs typeface="Times New Roman Regular" panose="02020603050405020304" charset="0"/>
              </a:rPr>
              <a:t>I go to buy something</a:t>
            </a:r>
            <a:r>
              <a:rPr lang="en-US" altLang="zh-CN" dirty="0">
                <a:latin typeface="Times New Roman Regular" panose="02020603050405020304" charset="0"/>
                <a:cs typeface="Times New Roman Regular" panose="02020603050405020304" charset="0"/>
              </a:rPr>
              <a:t>.</a:t>
            </a:r>
            <a:endParaRPr lang="zh-CN" altLang="en-US" dirty="0">
              <a:latin typeface="Times New Roman Regular" panose="02020603050405020304" charset="0"/>
              <a:cs typeface="Times New Roman Regular" panose="02020603050405020304" charset="0"/>
            </a:endParaRPr>
          </a:p>
        </p:txBody>
      </p:sp>
      <p:sp>
        <p:nvSpPr>
          <p:cNvPr id="6" name="文本框 5"/>
          <p:cNvSpPr txBox="1"/>
          <p:nvPr/>
        </p:nvSpPr>
        <p:spPr>
          <a:xfrm>
            <a:off x="2633181" y="4754957"/>
            <a:ext cx="4629150" cy="523220"/>
          </a:xfrm>
          <a:prstGeom prst="rect">
            <a:avLst/>
          </a:prstGeom>
          <a:noFill/>
        </p:spPr>
        <p:txBody>
          <a:bodyPr wrap="square" rtlCol="0">
            <a:spAutoFit/>
          </a:bodyPr>
          <a:lstStyle/>
          <a:p>
            <a:r>
              <a:rPr lang="en-US" altLang="zh-CN" sz="2800" b="1" dirty="0">
                <a:latin typeface="Times New Roman Regular" panose="02020603050405020304" charset="0"/>
                <a:cs typeface="Times New Roman Regular" panose="02020603050405020304" charset="0"/>
              </a:rPr>
              <a:t>He goes back home by taxi</a:t>
            </a:r>
            <a:r>
              <a:rPr lang="en-US" altLang="zh-CN" dirty="0">
                <a:latin typeface="Times New Roman Regular" panose="02020603050405020304" charset="0"/>
                <a:cs typeface="Times New Roman Regular" panose="02020603050405020304" charset="0"/>
              </a:rPr>
              <a:t>.</a:t>
            </a:r>
            <a:endParaRPr lang="zh-CN" altLang="en-US" dirty="0">
              <a:latin typeface="Times New Roman Regular" panose="02020603050405020304" charset="0"/>
              <a:cs typeface="Times New Roman Regular" panose="02020603050405020304" charset="0"/>
            </a:endParaRPr>
          </a:p>
        </p:txBody>
      </p:sp>
      <p:sp>
        <p:nvSpPr>
          <p:cNvPr id="7" name="文本框 6"/>
          <p:cNvSpPr txBox="1"/>
          <p:nvPr/>
        </p:nvSpPr>
        <p:spPr>
          <a:xfrm>
            <a:off x="2633181" y="5727162"/>
            <a:ext cx="5695950" cy="523220"/>
          </a:xfrm>
          <a:prstGeom prst="rect">
            <a:avLst/>
          </a:prstGeom>
          <a:noFill/>
        </p:spPr>
        <p:txBody>
          <a:bodyPr wrap="square" rtlCol="0">
            <a:spAutoFit/>
          </a:bodyPr>
          <a:lstStyle/>
          <a:p>
            <a:r>
              <a:rPr lang="en-US" altLang="zh-CN" sz="2800" b="1" dirty="0">
                <a:latin typeface="Times New Roman Regular" panose="02020603050405020304" charset="0"/>
                <a:cs typeface="Times New Roman Regular" panose="02020603050405020304" charset="0"/>
              </a:rPr>
              <a:t>Come and play when you are free</a:t>
            </a:r>
            <a:r>
              <a:rPr lang="en-US" altLang="zh-CN" dirty="0">
                <a:latin typeface="Times New Roman Regular" panose="02020603050405020304" charset="0"/>
                <a:cs typeface="Times New Roman Regular" panose="02020603050405020304" charset="0"/>
              </a:rPr>
              <a:t>.</a:t>
            </a:r>
            <a:endParaRPr lang="zh-CN" altLang="en-US" dirty="0">
              <a:latin typeface="Times New Roman Regular" panose="02020603050405020304" charset="0"/>
              <a:cs typeface="Times New Roman Regular" panose="02020603050405020304" charset="0"/>
            </a:endParaRPr>
          </a:p>
        </p:txBody>
      </p:sp>
      <p:sp>
        <p:nvSpPr>
          <p:cNvPr id="16" name="Rectangle 2"/>
          <p:cNvSpPr txBox="1">
            <a:spLocks noChangeArrowheads="1"/>
          </p:cNvSpPr>
          <p:nvPr/>
        </p:nvSpPr>
        <p:spPr>
          <a:xfrm>
            <a:off x="1981200" y="274638"/>
            <a:ext cx="8229600" cy="850900"/>
          </a:xfrm>
          <a:prstGeom prst="rect">
            <a:avLst/>
          </a:prstGeom>
        </p:spPr>
        <p:txBody>
          <a:bodyPr/>
          <a:lstStyle/>
          <a:p>
            <a:pPr algn="ctr">
              <a:defRPr/>
            </a:pPr>
            <a:r>
              <a:rPr lang="zh-CN" altLang="en-US" sz="4400" dirty="0">
                <a:solidFill>
                  <a:schemeClr val="tx2"/>
                </a:solidFill>
                <a:latin typeface="宋体" panose="02010600030101010101" pitchFamily="2" charset="-122"/>
                <a:cs typeface="+mj-cs"/>
              </a:rPr>
              <a:t>练习 </a:t>
            </a:r>
            <a:r>
              <a:rPr lang="en-US" altLang="zh-CN" sz="4400" dirty="0" err="1">
                <a:solidFill>
                  <a:schemeClr val="tx2"/>
                </a:solidFill>
                <a:latin typeface="Times New Roman Regular" panose="02020603050405020304" charset="0"/>
                <a:cs typeface="Times New Roman Regular" panose="02020603050405020304" charset="0"/>
              </a:rPr>
              <a:t>liànxí</a:t>
            </a:r>
            <a:endParaRPr lang="en-US" altLang="zh-CN" sz="4400" dirty="0">
              <a:solidFill>
                <a:schemeClr val="tx2"/>
              </a:solidFill>
              <a:latin typeface="Times New Roman Regular" panose="02020603050405020304" charset="0"/>
              <a:cs typeface="Times New Roman Regular" panose="02020603050405020304" charset="0"/>
            </a:endParaRPr>
          </a:p>
        </p:txBody>
      </p:sp>
      <p:sp>
        <p:nvSpPr>
          <p:cNvPr id="19" name="Text Box 4"/>
          <p:cNvSpPr txBox="1">
            <a:spLocks noChangeArrowheads="1"/>
          </p:cNvSpPr>
          <p:nvPr/>
        </p:nvSpPr>
        <p:spPr bwMode="auto">
          <a:xfrm>
            <a:off x="2341245" y="1285875"/>
            <a:ext cx="751014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en-US" altLang="zh-CN" sz="2800" dirty="0">
                <a:latin typeface="华文楷体" panose="02010600040101010101" pitchFamily="2" charset="-122"/>
                <a:ea typeface="华文楷体" panose="02010600040101010101" pitchFamily="2" charset="-122"/>
              </a:rPr>
              <a:t>Please translate the following sentences</a:t>
            </a:r>
          </a:p>
          <a:p>
            <a:pPr>
              <a:spcBef>
                <a:spcPct val="50000"/>
              </a:spcBef>
            </a:pPr>
            <a:r>
              <a:rPr lang="zh-CN" altLang="en-US" sz="2800" dirty="0">
                <a:latin typeface="华文楷体" panose="02010600040101010101" pitchFamily="2" charset="-122"/>
                <a:ea typeface="华文楷体" panose="02010600040101010101" pitchFamily="2" charset="-122"/>
              </a:rPr>
              <a:t>请翻译以下句子。</a:t>
            </a:r>
          </a:p>
        </p:txBody>
      </p:sp>
      <p:pic>
        <p:nvPicPr>
          <p:cNvPr id="8" name="图片 7">
            <a:extLst>
              <a:ext uri="{FF2B5EF4-FFF2-40B4-BE49-F238E27FC236}">
                <a16:creationId xmlns:a16="http://schemas.microsoft.com/office/drawing/2014/main" id="{92E524E5-398D-434C-A9C8-9AE7D64BB683}"/>
              </a:ext>
            </a:extLst>
          </p:cNvPr>
          <p:cNvPicPr>
            <a:picLocks noChangeAspect="1"/>
          </p:cNvPicPr>
          <p:nvPr/>
        </p:nvPicPr>
        <p:blipFill>
          <a:blip r:embed="rId3"/>
          <a:stretch>
            <a:fillRect/>
          </a:stretch>
        </p:blipFill>
        <p:spPr>
          <a:xfrm>
            <a:off x="10477500" y="0"/>
            <a:ext cx="1714500" cy="2047875"/>
          </a:xfrm>
          <a:prstGeom prst="rect">
            <a:avLst/>
          </a:prstGeom>
        </p:spPr>
      </p:pic>
      <p:pic>
        <p:nvPicPr>
          <p:cNvPr id="9" name="图片 8">
            <a:extLst>
              <a:ext uri="{FF2B5EF4-FFF2-40B4-BE49-F238E27FC236}">
                <a16:creationId xmlns:a16="http://schemas.microsoft.com/office/drawing/2014/main" id="{B46DEC13-150A-41BA-B465-44486CC942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78186" y="5043688"/>
            <a:ext cx="2833768" cy="1814312"/>
          </a:xfrm>
          <a:prstGeom prst="rect">
            <a:avLst/>
          </a:prstGeom>
        </p:spPr>
      </p:pic>
      <p:pic>
        <p:nvPicPr>
          <p:cNvPr id="10" name="图片 9">
            <a:extLst>
              <a:ext uri="{FF2B5EF4-FFF2-40B4-BE49-F238E27FC236}">
                <a16:creationId xmlns:a16="http://schemas.microsoft.com/office/drawing/2014/main" id="{88992E29-EC10-406C-B655-2762144B36BF}"/>
              </a:ext>
            </a:extLst>
          </p:cNvPr>
          <p:cNvPicPr>
            <a:picLocks noChangeAspect="1"/>
          </p:cNvPicPr>
          <p:nvPr/>
        </p:nvPicPr>
        <p:blipFill>
          <a:blip r:embed="rId5"/>
          <a:stretch>
            <a:fillRect/>
          </a:stretch>
        </p:blipFill>
        <p:spPr>
          <a:xfrm>
            <a:off x="0" y="4200525"/>
            <a:ext cx="1895475" cy="2657475"/>
          </a:xfrm>
          <a:prstGeom prst="rect">
            <a:avLst/>
          </a:prstGeom>
        </p:spPr>
      </p:pic>
    </p:spTree>
    <p:custDataLst>
      <p:tags r:id="rId1"/>
    </p:custData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707789" y="1866963"/>
            <a:ext cx="8968740" cy="3332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10000"/>
              </a:lnSpc>
              <a:spcBef>
                <a:spcPct val="50000"/>
              </a:spcBef>
            </a:pPr>
            <a:r>
              <a:rPr lang="zh-CN" altLang="en-US" sz="3600" dirty="0">
                <a:latin typeface="Times New Roman Regular" panose="02020603050405020304" charset="0"/>
                <a:ea typeface="华文楷体" panose="02010600040101010101" pitchFamily="2" charset="-122"/>
                <a:cs typeface="Times New Roman Regular" panose="02020603050405020304" charset="0"/>
              </a:rPr>
              <a:t>我</a:t>
            </a:r>
            <a:r>
              <a:rPr lang="zh-CN" altLang="en-US" sz="3600" dirty="0">
                <a:solidFill>
                  <a:srgbClr val="A50021"/>
                </a:solidFill>
                <a:latin typeface="Times New Roman Regular" panose="02020603050405020304" charset="0"/>
                <a:ea typeface="华文楷体" panose="02010600040101010101" pitchFamily="2" charset="-122"/>
                <a:cs typeface="Times New Roman Regular" panose="02020603050405020304" charset="0"/>
              </a:rPr>
              <a:t>坐</a:t>
            </a:r>
            <a:r>
              <a:rPr lang="zh-CN" altLang="en-US" sz="3600" dirty="0">
                <a:latin typeface="Times New Roman Regular" panose="02020603050405020304" charset="0"/>
                <a:ea typeface="华文楷体" panose="02010600040101010101" pitchFamily="2" charset="-122"/>
                <a:cs typeface="Times New Roman Regular" panose="02020603050405020304" charset="0"/>
              </a:rPr>
              <a:t>公共汽车</a:t>
            </a:r>
            <a:r>
              <a:rPr lang="zh-CN" altLang="en-US" sz="3600" dirty="0">
                <a:solidFill>
                  <a:srgbClr val="0000FF"/>
                </a:solidFill>
                <a:latin typeface="Times New Roman Regular" panose="02020603050405020304" charset="0"/>
                <a:ea typeface="华文楷体" panose="02010600040101010101" pitchFamily="2" charset="-122"/>
                <a:cs typeface="Times New Roman Regular" panose="02020603050405020304" charset="0"/>
              </a:rPr>
              <a:t>回</a:t>
            </a:r>
            <a:r>
              <a:rPr lang="zh-CN" altLang="en-US" sz="3600" dirty="0">
                <a:latin typeface="Times New Roman Regular" panose="02020603050405020304" charset="0"/>
                <a:ea typeface="华文楷体" panose="02010600040101010101" pitchFamily="2" charset="-122"/>
                <a:cs typeface="Times New Roman Regular" panose="02020603050405020304" charset="0"/>
              </a:rPr>
              <a:t>学校。</a:t>
            </a:r>
          </a:p>
          <a:p>
            <a:pPr>
              <a:lnSpc>
                <a:spcPct val="110000"/>
              </a:lnSpc>
              <a:spcBef>
                <a:spcPct val="50000"/>
              </a:spcBef>
            </a:pPr>
            <a:r>
              <a:rPr lang="zh-CN" altLang="en-US" sz="3600" dirty="0">
                <a:latin typeface="Times New Roman Regular" panose="02020603050405020304" charset="0"/>
                <a:ea typeface="华文楷体" panose="02010600040101010101" pitchFamily="2" charset="-122"/>
                <a:cs typeface="Times New Roman Regular" panose="02020603050405020304" charset="0"/>
              </a:rPr>
              <a:t>我</a:t>
            </a:r>
            <a:r>
              <a:rPr lang="zh-CN" altLang="en-US" sz="3600" dirty="0">
                <a:solidFill>
                  <a:srgbClr val="A50021"/>
                </a:solidFill>
                <a:latin typeface="Times New Roman Regular" panose="02020603050405020304" charset="0"/>
                <a:ea typeface="华文楷体" panose="02010600040101010101" pitchFamily="2" charset="-122"/>
                <a:cs typeface="Times New Roman Regular" panose="02020603050405020304" charset="0"/>
              </a:rPr>
              <a:t>去</a:t>
            </a:r>
            <a:r>
              <a:rPr lang="zh-CN" altLang="en-US" sz="3600" dirty="0">
                <a:solidFill>
                  <a:srgbClr val="0000FF"/>
                </a:solidFill>
                <a:latin typeface="Times New Roman Regular" panose="02020603050405020304" charset="0"/>
                <a:ea typeface="华文楷体" panose="02010600040101010101" pitchFamily="2" charset="-122"/>
                <a:cs typeface="Times New Roman Regular" panose="02020603050405020304" charset="0"/>
              </a:rPr>
              <a:t>买</a:t>
            </a:r>
            <a:r>
              <a:rPr lang="zh-CN" altLang="en-US" sz="3600" dirty="0">
                <a:latin typeface="Times New Roman Regular" panose="02020603050405020304" charset="0"/>
                <a:ea typeface="华文楷体" panose="02010600040101010101" pitchFamily="2" charset="-122"/>
                <a:cs typeface="Times New Roman Regular" panose="02020603050405020304" charset="0"/>
              </a:rPr>
              <a:t>点儿东西。</a:t>
            </a:r>
          </a:p>
          <a:p>
            <a:pPr>
              <a:lnSpc>
                <a:spcPct val="110000"/>
              </a:lnSpc>
              <a:spcBef>
                <a:spcPct val="50000"/>
              </a:spcBef>
            </a:pPr>
            <a:r>
              <a:rPr lang="zh-CN" altLang="en-US" sz="3600" dirty="0">
                <a:latin typeface="Times New Roman Regular" panose="02020603050405020304" charset="0"/>
                <a:ea typeface="华文楷体" panose="02010600040101010101" pitchFamily="2" charset="-122"/>
                <a:cs typeface="Times New Roman Regular" panose="02020603050405020304" charset="0"/>
              </a:rPr>
              <a:t>他</a:t>
            </a:r>
            <a:r>
              <a:rPr lang="zh-CN" altLang="en-US" sz="3600" dirty="0">
                <a:solidFill>
                  <a:srgbClr val="A50021"/>
                </a:solidFill>
                <a:latin typeface="Times New Roman Regular" panose="02020603050405020304" charset="0"/>
                <a:ea typeface="华文楷体" panose="02010600040101010101" pitchFamily="2" charset="-122"/>
                <a:cs typeface="Times New Roman Regular" panose="02020603050405020304" charset="0"/>
              </a:rPr>
              <a:t>打</a:t>
            </a:r>
            <a:r>
              <a:rPr lang="zh-CN" altLang="en-US" sz="3600" dirty="0">
                <a:latin typeface="Times New Roman Regular" panose="02020603050405020304" charset="0"/>
                <a:ea typeface="华文楷体" panose="02010600040101010101" pitchFamily="2" charset="-122"/>
                <a:cs typeface="Times New Roman Regular" panose="02020603050405020304" charset="0"/>
              </a:rPr>
              <a:t>的</a:t>
            </a:r>
            <a:r>
              <a:rPr lang="en-US" altLang="zh-CN" sz="3600" dirty="0">
                <a:latin typeface="Times New Roman Regular" panose="02020603050405020304" charset="0"/>
                <a:ea typeface="华文楷体" panose="02010600040101010101" pitchFamily="2" charset="-122"/>
                <a:cs typeface="Times New Roman Regular" panose="02020603050405020304" charset="0"/>
              </a:rPr>
              <a:t>/</a:t>
            </a:r>
            <a:r>
              <a:rPr lang="zh-CN" altLang="en-US" sz="3600" dirty="0">
                <a:solidFill>
                  <a:srgbClr val="C00000"/>
                </a:solidFill>
                <a:latin typeface="Times New Roman Regular" panose="02020603050405020304" charset="0"/>
                <a:ea typeface="华文楷体" panose="02010600040101010101" pitchFamily="2" charset="-122"/>
                <a:cs typeface="Times New Roman Regular" panose="02020603050405020304" charset="0"/>
              </a:rPr>
              <a:t>坐</a:t>
            </a:r>
            <a:r>
              <a:rPr lang="zh-CN" altLang="en-US" sz="3600" dirty="0">
                <a:latin typeface="Times New Roman Regular" panose="02020603050405020304" charset="0"/>
                <a:ea typeface="华文楷体" panose="02010600040101010101" pitchFamily="2" charset="-122"/>
                <a:cs typeface="Times New Roman Regular" panose="02020603050405020304" charset="0"/>
              </a:rPr>
              <a:t>出租车</a:t>
            </a:r>
            <a:r>
              <a:rPr lang="zh-CN" altLang="en-US" sz="3600" dirty="0">
                <a:solidFill>
                  <a:srgbClr val="0000FF"/>
                </a:solidFill>
                <a:latin typeface="Times New Roman Regular" panose="02020603050405020304" charset="0"/>
                <a:ea typeface="华文楷体" panose="02010600040101010101" pitchFamily="2" charset="-122"/>
                <a:cs typeface="Times New Roman Regular" panose="02020603050405020304" charset="0"/>
              </a:rPr>
              <a:t>回</a:t>
            </a:r>
            <a:r>
              <a:rPr lang="zh-CN" altLang="en-US" sz="3600" dirty="0">
                <a:solidFill>
                  <a:schemeClr val="tx1">
                    <a:lumMod val="95000"/>
                    <a:lumOff val="5000"/>
                  </a:schemeClr>
                </a:solidFill>
                <a:latin typeface="Times New Roman Regular" panose="02020603050405020304" charset="0"/>
                <a:ea typeface="华文楷体" panose="02010600040101010101" pitchFamily="2" charset="-122"/>
                <a:cs typeface="Times New Roman Regular" panose="02020603050405020304" charset="0"/>
              </a:rPr>
              <a:t>家</a:t>
            </a:r>
            <a:r>
              <a:rPr lang="zh-CN" altLang="en-US" sz="3600" dirty="0">
                <a:latin typeface="Times New Roman Regular" panose="02020603050405020304" charset="0"/>
                <a:ea typeface="华文楷体" panose="02010600040101010101" pitchFamily="2" charset="-122"/>
                <a:cs typeface="Times New Roman Regular" panose="02020603050405020304" charset="0"/>
              </a:rPr>
              <a:t>。</a:t>
            </a:r>
          </a:p>
          <a:p>
            <a:pPr>
              <a:lnSpc>
                <a:spcPct val="110000"/>
              </a:lnSpc>
              <a:spcBef>
                <a:spcPct val="50000"/>
              </a:spcBef>
            </a:pPr>
            <a:r>
              <a:rPr lang="zh-CN" altLang="en-US" sz="3600" dirty="0">
                <a:latin typeface="Times New Roman Regular" panose="02020603050405020304" charset="0"/>
                <a:ea typeface="华文楷体" panose="02010600040101010101" pitchFamily="2" charset="-122"/>
                <a:cs typeface="Times New Roman Regular" panose="02020603050405020304" charset="0"/>
              </a:rPr>
              <a:t>有空儿</a:t>
            </a:r>
            <a:r>
              <a:rPr lang="zh-CN" altLang="en-US" sz="3600" dirty="0">
                <a:solidFill>
                  <a:srgbClr val="A50021"/>
                </a:solidFill>
                <a:latin typeface="Times New Roman Regular" panose="02020603050405020304" charset="0"/>
                <a:ea typeface="华文楷体" panose="02010600040101010101" pitchFamily="2" charset="-122"/>
                <a:cs typeface="Times New Roman Regular" panose="02020603050405020304" charset="0"/>
              </a:rPr>
              <a:t>来</a:t>
            </a:r>
            <a:r>
              <a:rPr lang="zh-CN" altLang="en-US" sz="3600" dirty="0">
                <a:solidFill>
                  <a:srgbClr val="0000FF"/>
                </a:solidFill>
                <a:latin typeface="Times New Roman Regular" panose="02020603050405020304" charset="0"/>
                <a:ea typeface="华文楷体" panose="02010600040101010101" pitchFamily="2" charset="-122"/>
                <a:cs typeface="Times New Roman Regular" panose="02020603050405020304" charset="0"/>
              </a:rPr>
              <a:t>玩儿</a:t>
            </a:r>
            <a:r>
              <a:rPr lang="zh-CN" altLang="en-US" sz="3600" dirty="0">
                <a:latin typeface="Times New Roman Regular" panose="02020603050405020304" charset="0"/>
                <a:ea typeface="华文楷体" panose="02010600040101010101" pitchFamily="2" charset="-122"/>
                <a:cs typeface="Times New Roman Regular" panose="02020603050405020304" charset="0"/>
              </a:rPr>
              <a:t>。</a:t>
            </a:r>
            <a:endParaRPr lang="en-US" altLang="zh-CN" sz="3600" dirty="0">
              <a:latin typeface="Times New Roman Regular" panose="02020603050405020304" charset="0"/>
              <a:ea typeface="华文楷体" panose="02010600040101010101" pitchFamily="2" charset="-122"/>
              <a:cs typeface="Times New Roman Regular" panose="02020603050405020304" charset="0"/>
            </a:endParaRPr>
          </a:p>
        </p:txBody>
      </p:sp>
      <p:sp>
        <p:nvSpPr>
          <p:cNvPr id="4" name="文本框 3"/>
          <p:cNvSpPr txBox="1"/>
          <p:nvPr/>
        </p:nvSpPr>
        <p:spPr>
          <a:xfrm>
            <a:off x="7277100" y="1934845"/>
            <a:ext cx="4629150" cy="523220"/>
          </a:xfrm>
          <a:prstGeom prst="rect">
            <a:avLst/>
          </a:prstGeom>
          <a:noFill/>
        </p:spPr>
        <p:txBody>
          <a:bodyPr wrap="square" rtlCol="0">
            <a:spAutoFit/>
          </a:bodyPr>
          <a:lstStyle/>
          <a:p>
            <a:r>
              <a:rPr lang="en-US" altLang="zh-CN" sz="2800" b="1" dirty="0">
                <a:latin typeface="Times New Roman Regular" panose="02020603050405020304" charset="0"/>
                <a:cs typeface="Times New Roman Regular" panose="02020603050405020304" charset="0"/>
              </a:rPr>
              <a:t>I go back to school by bus</a:t>
            </a:r>
            <a:r>
              <a:rPr lang="en-US" altLang="zh-CN" dirty="0">
                <a:latin typeface="Times New Roman Regular" panose="02020603050405020304" charset="0"/>
                <a:cs typeface="Times New Roman Regular" panose="02020603050405020304" charset="0"/>
              </a:rPr>
              <a:t>.</a:t>
            </a:r>
            <a:endParaRPr lang="zh-CN" altLang="en-US" dirty="0">
              <a:latin typeface="Times New Roman Regular" panose="02020603050405020304" charset="0"/>
              <a:cs typeface="Times New Roman Regular" panose="02020603050405020304" charset="0"/>
            </a:endParaRPr>
          </a:p>
        </p:txBody>
      </p:sp>
      <p:sp>
        <p:nvSpPr>
          <p:cNvPr id="5" name="文本框 4"/>
          <p:cNvSpPr txBox="1"/>
          <p:nvPr/>
        </p:nvSpPr>
        <p:spPr>
          <a:xfrm>
            <a:off x="7277100" y="2731977"/>
            <a:ext cx="4629150" cy="523220"/>
          </a:xfrm>
          <a:prstGeom prst="rect">
            <a:avLst/>
          </a:prstGeom>
          <a:noFill/>
        </p:spPr>
        <p:txBody>
          <a:bodyPr wrap="square" rtlCol="0">
            <a:spAutoFit/>
          </a:bodyPr>
          <a:lstStyle/>
          <a:p>
            <a:r>
              <a:rPr lang="en-US" altLang="zh-CN" sz="2800" b="1" dirty="0">
                <a:latin typeface="Times New Roman Regular" panose="02020603050405020304" charset="0"/>
                <a:cs typeface="Times New Roman Regular" panose="02020603050405020304" charset="0"/>
              </a:rPr>
              <a:t>I go to buy something</a:t>
            </a:r>
            <a:r>
              <a:rPr lang="en-US" altLang="zh-CN" dirty="0">
                <a:latin typeface="Times New Roman Regular" panose="02020603050405020304" charset="0"/>
                <a:cs typeface="Times New Roman Regular" panose="02020603050405020304" charset="0"/>
              </a:rPr>
              <a:t>.</a:t>
            </a:r>
            <a:endParaRPr lang="zh-CN" altLang="en-US" dirty="0">
              <a:latin typeface="Times New Roman Regular" panose="02020603050405020304" charset="0"/>
              <a:cs typeface="Times New Roman Regular" panose="02020603050405020304" charset="0"/>
            </a:endParaRPr>
          </a:p>
        </p:txBody>
      </p:sp>
      <p:sp>
        <p:nvSpPr>
          <p:cNvPr id="6" name="文本框 5"/>
          <p:cNvSpPr txBox="1"/>
          <p:nvPr/>
        </p:nvSpPr>
        <p:spPr>
          <a:xfrm>
            <a:off x="7277100" y="3704182"/>
            <a:ext cx="4629150" cy="523220"/>
          </a:xfrm>
          <a:prstGeom prst="rect">
            <a:avLst/>
          </a:prstGeom>
          <a:noFill/>
        </p:spPr>
        <p:txBody>
          <a:bodyPr wrap="square" rtlCol="0">
            <a:spAutoFit/>
          </a:bodyPr>
          <a:lstStyle/>
          <a:p>
            <a:r>
              <a:rPr lang="en-US" altLang="zh-CN" sz="2800" b="1" dirty="0">
                <a:latin typeface="Times New Roman Regular" panose="02020603050405020304" charset="0"/>
                <a:cs typeface="Times New Roman Regular" panose="02020603050405020304" charset="0"/>
              </a:rPr>
              <a:t>He goes back home by taxi</a:t>
            </a:r>
            <a:r>
              <a:rPr lang="en-US" altLang="zh-CN" dirty="0">
                <a:latin typeface="Times New Roman Regular" panose="02020603050405020304" charset="0"/>
                <a:cs typeface="Times New Roman Regular" panose="02020603050405020304" charset="0"/>
              </a:rPr>
              <a:t>.</a:t>
            </a:r>
            <a:endParaRPr lang="zh-CN" altLang="en-US" dirty="0">
              <a:latin typeface="Times New Roman Regular" panose="02020603050405020304" charset="0"/>
              <a:cs typeface="Times New Roman Regular" panose="02020603050405020304" charset="0"/>
            </a:endParaRPr>
          </a:p>
        </p:txBody>
      </p:sp>
      <p:sp>
        <p:nvSpPr>
          <p:cNvPr id="7" name="文本框 6"/>
          <p:cNvSpPr txBox="1"/>
          <p:nvPr/>
        </p:nvSpPr>
        <p:spPr>
          <a:xfrm>
            <a:off x="6210300" y="4676387"/>
            <a:ext cx="5695950" cy="523220"/>
          </a:xfrm>
          <a:prstGeom prst="rect">
            <a:avLst/>
          </a:prstGeom>
          <a:noFill/>
        </p:spPr>
        <p:txBody>
          <a:bodyPr wrap="square" rtlCol="0">
            <a:spAutoFit/>
          </a:bodyPr>
          <a:lstStyle/>
          <a:p>
            <a:r>
              <a:rPr lang="en-US" altLang="zh-CN" sz="2800" b="1" dirty="0">
                <a:latin typeface="Times New Roman Regular" panose="02020603050405020304" charset="0"/>
                <a:cs typeface="Times New Roman Regular" panose="02020603050405020304" charset="0"/>
              </a:rPr>
              <a:t>Come and play when you are free</a:t>
            </a:r>
            <a:r>
              <a:rPr lang="en-US" altLang="zh-CN" dirty="0">
                <a:latin typeface="Times New Roman Regular" panose="02020603050405020304" charset="0"/>
                <a:cs typeface="Times New Roman Regular" panose="02020603050405020304" charset="0"/>
              </a:rPr>
              <a:t>.</a:t>
            </a:r>
            <a:endParaRPr lang="zh-CN" altLang="en-US" dirty="0">
              <a:latin typeface="Times New Roman Regular" panose="02020603050405020304" charset="0"/>
              <a:cs typeface="Times New Roman Regular" panose="02020603050405020304" charset="0"/>
            </a:endParaRPr>
          </a:p>
        </p:txBody>
      </p:sp>
      <p:sp>
        <p:nvSpPr>
          <p:cNvPr id="16" name="Rectangle 2"/>
          <p:cNvSpPr txBox="1">
            <a:spLocks noChangeArrowheads="1"/>
          </p:cNvSpPr>
          <p:nvPr/>
        </p:nvSpPr>
        <p:spPr>
          <a:xfrm>
            <a:off x="1981200" y="274638"/>
            <a:ext cx="8229600" cy="850900"/>
          </a:xfrm>
          <a:prstGeom prst="rect">
            <a:avLst/>
          </a:prstGeom>
        </p:spPr>
        <p:txBody>
          <a:bodyPr/>
          <a:lstStyle/>
          <a:p>
            <a:pPr algn="ctr">
              <a:defRPr/>
            </a:pPr>
            <a:r>
              <a:rPr lang="zh-CN" altLang="en-US" sz="4400" dirty="0">
                <a:solidFill>
                  <a:schemeClr val="tx2"/>
                </a:solidFill>
                <a:latin typeface="宋体" panose="02010600030101010101" pitchFamily="2" charset="-122"/>
                <a:cs typeface="+mj-cs"/>
              </a:rPr>
              <a:t>练习 </a:t>
            </a:r>
            <a:r>
              <a:rPr lang="en-US" altLang="zh-CN" sz="4400" dirty="0" err="1">
                <a:solidFill>
                  <a:schemeClr val="tx2"/>
                </a:solidFill>
                <a:latin typeface="Times New Roman Regular" panose="02020603050405020304" charset="0"/>
                <a:cs typeface="Times New Roman Regular" panose="02020603050405020304" charset="0"/>
              </a:rPr>
              <a:t>liànxí</a:t>
            </a:r>
            <a:endParaRPr lang="en-US" altLang="zh-CN" sz="4400" dirty="0">
              <a:solidFill>
                <a:schemeClr val="tx2"/>
              </a:solidFill>
              <a:latin typeface="Times New Roman Regular" panose="02020603050405020304" charset="0"/>
              <a:cs typeface="Times New Roman Regular" panose="02020603050405020304" charset="0"/>
            </a:endParaRPr>
          </a:p>
        </p:txBody>
      </p:sp>
      <p:pic>
        <p:nvPicPr>
          <p:cNvPr id="8" name="图片 7">
            <a:extLst>
              <a:ext uri="{FF2B5EF4-FFF2-40B4-BE49-F238E27FC236}">
                <a16:creationId xmlns:a16="http://schemas.microsoft.com/office/drawing/2014/main" id="{D745AABE-B3DB-4B2F-A07A-6C53E6EF6358}"/>
              </a:ext>
            </a:extLst>
          </p:cNvPr>
          <p:cNvPicPr>
            <a:picLocks noChangeAspect="1"/>
          </p:cNvPicPr>
          <p:nvPr/>
        </p:nvPicPr>
        <p:blipFill>
          <a:blip r:embed="rId3"/>
          <a:stretch>
            <a:fillRect/>
          </a:stretch>
        </p:blipFill>
        <p:spPr>
          <a:xfrm>
            <a:off x="10477500" y="0"/>
            <a:ext cx="1714500" cy="2047875"/>
          </a:xfrm>
          <a:prstGeom prst="rect">
            <a:avLst/>
          </a:prstGeom>
        </p:spPr>
      </p:pic>
    </p:spTree>
    <p:custDataLst>
      <p:tags r:id="rId1"/>
    </p:custData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59216" y="1961226"/>
            <a:ext cx="6770869" cy="2196883"/>
          </a:xfrm>
          <a:prstGeom prst="rect">
            <a:avLst/>
          </a:prstGeom>
          <a:noFill/>
        </p:spPr>
        <p:txBody>
          <a:bodyPr wrap="square" rtlCol="0">
            <a:spAutoFit/>
          </a:bodyPr>
          <a:lstStyle/>
          <a:p>
            <a:pPr marL="285750" indent="-285750">
              <a:lnSpc>
                <a:spcPct val="200000"/>
              </a:lnSpc>
              <a:buFont typeface="Arial" panose="020B0604020202090204" pitchFamily="34" charset="0"/>
              <a:buChar char="•"/>
            </a:pPr>
            <a:r>
              <a:rPr lang="zh-CN" altLang="en-US" sz="2400" dirty="0"/>
              <a:t>刘奶奶找牛奶奶买牛奶，</a:t>
            </a:r>
            <a:br>
              <a:rPr lang="zh-CN" altLang="en-US" sz="2400" dirty="0"/>
            </a:br>
            <a:r>
              <a:rPr lang="zh-CN" altLang="en-US" sz="2400" dirty="0"/>
              <a:t>牛奶奶给刘奶奶拿牛奶，</a:t>
            </a:r>
            <a:br>
              <a:rPr lang="zh-CN" altLang="en-US" sz="2400" dirty="0"/>
            </a:br>
            <a:r>
              <a:rPr lang="zh-CN" altLang="en-US" sz="2400" dirty="0"/>
              <a:t>刘奶奶说牛奶奶的牛奶不如柳奶奶的牛奶。</a:t>
            </a:r>
            <a:endParaRPr lang="en-US" altLang="zh-CN" sz="2400" dirty="0"/>
          </a:p>
        </p:txBody>
      </p:sp>
      <p:sp>
        <p:nvSpPr>
          <p:cNvPr id="4" name="文本框 3"/>
          <p:cNvSpPr txBox="1"/>
          <p:nvPr/>
        </p:nvSpPr>
        <p:spPr>
          <a:xfrm>
            <a:off x="6445712" y="1831519"/>
            <a:ext cx="6036815" cy="2224776"/>
          </a:xfrm>
          <a:prstGeom prst="rect">
            <a:avLst/>
          </a:prstGeom>
          <a:noFill/>
        </p:spPr>
        <p:txBody>
          <a:bodyPr wrap="square" rtlCol="0">
            <a:spAutoFit/>
          </a:bodyPr>
          <a:lstStyle/>
          <a:p>
            <a:pPr>
              <a:lnSpc>
                <a:spcPct val="200000"/>
              </a:lnSpc>
            </a:pPr>
            <a:r>
              <a:rPr lang="en-US" altLang="zh-CN" dirty="0"/>
              <a:t>Liú </a:t>
            </a:r>
            <a:r>
              <a:rPr lang="en-US" altLang="zh-CN" dirty="0" err="1"/>
              <a:t>nǎinai</a:t>
            </a:r>
            <a:r>
              <a:rPr lang="en-US" altLang="zh-CN" dirty="0"/>
              <a:t> </a:t>
            </a:r>
            <a:r>
              <a:rPr lang="en-US" altLang="zh-CN" dirty="0" err="1"/>
              <a:t>zhǎo</a:t>
            </a:r>
            <a:r>
              <a:rPr lang="en-US" altLang="zh-CN" dirty="0"/>
              <a:t> </a:t>
            </a:r>
            <a:r>
              <a:rPr lang="en-US" altLang="zh-CN" dirty="0" err="1"/>
              <a:t>niúnǎinai</a:t>
            </a:r>
            <a:r>
              <a:rPr lang="en-US" altLang="zh-CN" dirty="0"/>
              <a:t> </a:t>
            </a:r>
            <a:r>
              <a:rPr lang="en-US" altLang="zh-CN" dirty="0" err="1"/>
              <a:t>mǎi</a:t>
            </a:r>
            <a:r>
              <a:rPr lang="en-US" altLang="zh-CN" dirty="0"/>
              <a:t> </a:t>
            </a:r>
            <a:r>
              <a:rPr lang="en-US" altLang="zh-CN" dirty="0" err="1"/>
              <a:t>niúnǎi</a:t>
            </a:r>
            <a:r>
              <a:rPr lang="en-US" altLang="zh-CN" dirty="0"/>
              <a:t>,</a:t>
            </a:r>
          </a:p>
          <a:p>
            <a:pPr>
              <a:lnSpc>
                <a:spcPct val="200000"/>
              </a:lnSpc>
            </a:pPr>
            <a:r>
              <a:rPr lang="en-US" altLang="zh-CN" dirty="0" err="1"/>
              <a:t>niúnǎinai</a:t>
            </a:r>
            <a:r>
              <a:rPr lang="en-US" altLang="zh-CN" dirty="0"/>
              <a:t> </a:t>
            </a:r>
            <a:r>
              <a:rPr lang="en-US" altLang="zh-CN" dirty="0" err="1"/>
              <a:t>gěi</a:t>
            </a:r>
            <a:r>
              <a:rPr lang="en-US" altLang="zh-CN" dirty="0"/>
              <a:t> </a:t>
            </a:r>
            <a:r>
              <a:rPr lang="en-US" altLang="zh-CN" dirty="0" err="1"/>
              <a:t>liú</a:t>
            </a:r>
            <a:r>
              <a:rPr lang="en-US" altLang="zh-CN" dirty="0"/>
              <a:t> </a:t>
            </a:r>
            <a:r>
              <a:rPr lang="en-US" altLang="zh-CN" dirty="0" err="1"/>
              <a:t>nǎinai</a:t>
            </a:r>
            <a:r>
              <a:rPr lang="en-US" altLang="zh-CN" dirty="0"/>
              <a:t> </a:t>
            </a:r>
            <a:r>
              <a:rPr lang="en-US" altLang="zh-CN" dirty="0" err="1"/>
              <a:t>ná</a:t>
            </a:r>
            <a:r>
              <a:rPr lang="en-US" altLang="zh-CN" dirty="0"/>
              <a:t> </a:t>
            </a:r>
            <a:r>
              <a:rPr lang="en-US" altLang="zh-CN" dirty="0" err="1"/>
              <a:t>niúnǎi</a:t>
            </a:r>
            <a:r>
              <a:rPr lang="en-US" altLang="zh-CN" dirty="0"/>
              <a:t>,</a:t>
            </a:r>
          </a:p>
          <a:p>
            <a:pPr>
              <a:lnSpc>
                <a:spcPct val="200000"/>
              </a:lnSpc>
            </a:pPr>
            <a:r>
              <a:rPr lang="en-US" altLang="zh-CN" dirty="0" err="1"/>
              <a:t>liú</a:t>
            </a:r>
            <a:r>
              <a:rPr lang="en-US" altLang="zh-CN" dirty="0"/>
              <a:t> </a:t>
            </a:r>
            <a:r>
              <a:rPr lang="en-US" altLang="zh-CN" dirty="0" err="1"/>
              <a:t>nǎinai</a:t>
            </a:r>
            <a:r>
              <a:rPr lang="en-US" altLang="zh-CN" dirty="0"/>
              <a:t> </a:t>
            </a:r>
            <a:r>
              <a:rPr lang="en-US" altLang="zh-CN" dirty="0" err="1"/>
              <a:t>shuō</a:t>
            </a:r>
            <a:r>
              <a:rPr lang="en-US" altLang="zh-CN" dirty="0"/>
              <a:t> </a:t>
            </a:r>
            <a:r>
              <a:rPr lang="en-US" altLang="zh-CN" dirty="0" err="1"/>
              <a:t>niú</a:t>
            </a:r>
            <a:r>
              <a:rPr lang="en-US" altLang="zh-CN" dirty="0"/>
              <a:t> </a:t>
            </a:r>
            <a:r>
              <a:rPr lang="en-US" altLang="zh-CN" dirty="0" err="1"/>
              <a:t>nǎinai</a:t>
            </a:r>
            <a:r>
              <a:rPr lang="en-US" altLang="zh-CN" dirty="0"/>
              <a:t> de </a:t>
            </a:r>
            <a:r>
              <a:rPr lang="en-US" altLang="zh-CN" dirty="0" err="1"/>
              <a:t>niú</a:t>
            </a:r>
            <a:r>
              <a:rPr lang="en-US" altLang="zh-CN" dirty="0"/>
              <a:t> </a:t>
            </a:r>
            <a:r>
              <a:rPr lang="en-US" altLang="zh-CN" dirty="0" err="1"/>
              <a:t>nǎi</a:t>
            </a:r>
            <a:r>
              <a:rPr lang="en-US" altLang="zh-CN" dirty="0"/>
              <a:t> </a:t>
            </a:r>
            <a:r>
              <a:rPr lang="en-US" altLang="zh-CN" dirty="0" err="1"/>
              <a:t>bùrú</a:t>
            </a:r>
            <a:r>
              <a:rPr lang="en-US" altLang="zh-CN" dirty="0"/>
              <a:t> </a:t>
            </a:r>
            <a:r>
              <a:rPr lang="en-US" altLang="zh-CN" dirty="0" err="1"/>
              <a:t>liǔ</a:t>
            </a:r>
            <a:r>
              <a:rPr lang="en-US" altLang="zh-CN" dirty="0"/>
              <a:t> </a:t>
            </a:r>
            <a:r>
              <a:rPr lang="en-US" altLang="zh-CN" dirty="0" err="1"/>
              <a:t>nǎinai</a:t>
            </a:r>
            <a:r>
              <a:rPr lang="en-US" altLang="zh-CN" dirty="0"/>
              <a:t> de </a:t>
            </a:r>
            <a:r>
              <a:rPr lang="en-US" altLang="zh-CN" dirty="0" err="1"/>
              <a:t>niú</a:t>
            </a:r>
            <a:r>
              <a:rPr lang="en-US" altLang="zh-CN" dirty="0"/>
              <a:t> </a:t>
            </a:r>
            <a:r>
              <a:rPr lang="en-US" altLang="zh-CN" dirty="0" err="1"/>
              <a:t>nǎi</a:t>
            </a:r>
            <a:r>
              <a:rPr lang="en-US" altLang="zh-CN" dirty="0"/>
              <a:t>.</a:t>
            </a:r>
          </a:p>
        </p:txBody>
      </p:sp>
      <p:sp>
        <p:nvSpPr>
          <p:cNvPr id="5" name="文本框 4"/>
          <p:cNvSpPr txBox="1"/>
          <p:nvPr/>
        </p:nvSpPr>
        <p:spPr>
          <a:xfrm>
            <a:off x="4590085" y="1008181"/>
            <a:ext cx="2540000" cy="400110"/>
          </a:xfrm>
          <a:prstGeom prst="rect">
            <a:avLst/>
          </a:prstGeom>
          <a:noFill/>
        </p:spPr>
        <p:txBody>
          <a:bodyPr wrap="square" rtlCol="0" anchor="t">
            <a:spAutoFit/>
          </a:bodyPr>
          <a:lstStyle/>
          <a:p>
            <a:r>
              <a:rPr lang="zh-CN" altLang="en-US" sz="2000" dirty="0"/>
              <a:t>Tongue twister</a:t>
            </a:r>
          </a:p>
        </p:txBody>
      </p:sp>
      <p:sp>
        <p:nvSpPr>
          <p:cNvPr id="7" name="Rectangle 2"/>
          <p:cNvSpPr txBox="1">
            <a:spLocks noChangeArrowheads="1"/>
          </p:cNvSpPr>
          <p:nvPr/>
        </p:nvSpPr>
        <p:spPr>
          <a:xfrm>
            <a:off x="1981200" y="275590"/>
            <a:ext cx="8229600" cy="850900"/>
          </a:xfrm>
          <a:prstGeom prst="rect">
            <a:avLst/>
          </a:prstGeom>
        </p:spPr>
        <p:txBody>
          <a:bodyPr/>
          <a:lstStyle/>
          <a:p>
            <a:pPr algn="ctr">
              <a:defRPr/>
            </a:pPr>
            <a:r>
              <a:rPr lang="zh-CN" altLang="en-US" sz="4400" dirty="0">
                <a:solidFill>
                  <a:schemeClr val="tx2"/>
                </a:solidFill>
                <a:latin typeface="宋体" panose="02010600030101010101" pitchFamily="2" charset="-122"/>
                <a:cs typeface="+mj-cs"/>
              </a:rPr>
              <a:t>绕口令 </a:t>
            </a:r>
            <a:r>
              <a:rPr lang="pl-PL" altLang="zh-CN" sz="4400" dirty="0">
                <a:solidFill>
                  <a:schemeClr val="tx2"/>
                </a:solidFill>
                <a:latin typeface="宋体" panose="02010600030101010101" pitchFamily="2" charset="-122"/>
                <a:cs typeface="+mj-cs"/>
              </a:rPr>
              <a:t>rào kǒu lìng </a:t>
            </a:r>
            <a:endParaRPr lang="en-US" altLang="zh-CN" sz="4400" dirty="0">
              <a:solidFill>
                <a:schemeClr val="tx2"/>
              </a:solidFill>
              <a:latin typeface="Times New Roman Regular" panose="02020603050405020304" charset="0"/>
              <a:cs typeface="Times New Roman Regular" panose="02020603050405020304" charset="0"/>
            </a:endParaRPr>
          </a:p>
        </p:txBody>
      </p:sp>
      <p:sp>
        <p:nvSpPr>
          <p:cNvPr id="9" name="文本框 8">
            <a:extLst>
              <a:ext uri="{FF2B5EF4-FFF2-40B4-BE49-F238E27FC236}">
                <a16:creationId xmlns:a16="http://schemas.microsoft.com/office/drawing/2014/main" id="{C34F8298-CFF9-4260-9969-B7A23A12ECE6}"/>
              </a:ext>
            </a:extLst>
          </p:cNvPr>
          <p:cNvSpPr txBox="1"/>
          <p:nvPr/>
        </p:nvSpPr>
        <p:spPr>
          <a:xfrm>
            <a:off x="1546651" y="4891031"/>
            <a:ext cx="9798121" cy="1200329"/>
          </a:xfrm>
          <a:prstGeom prst="rect">
            <a:avLst/>
          </a:prstGeom>
          <a:noFill/>
        </p:spPr>
        <p:txBody>
          <a:bodyPr wrap="square">
            <a:spAutoFit/>
          </a:bodyPr>
          <a:lstStyle/>
          <a:p>
            <a:r>
              <a:rPr lang="en-US" altLang="zh-CN" sz="2400" dirty="0">
                <a:latin typeface="Times New Roman Regular" panose="02020603050405020304"/>
              </a:rPr>
              <a:t>Grandma Liu bought milk from Grandma </a:t>
            </a:r>
            <a:r>
              <a:rPr lang="en-US" altLang="zh-CN" sz="2400" dirty="0" err="1">
                <a:latin typeface="Times New Roman Regular" panose="02020603050405020304"/>
              </a:rPr>
              <a:t>Niu</a:t>
            </a:r>
            <a:r>
              <a:rPr lang="en-US" altLang="zh-CN" sz="2400" dirty="0">
                <a:latin typeface="Times New Roman Regular" panose="02020603050405020304"/>
              </a:rPr>
              <a:t>, and Grandma </a:t>
            </a:r>
            <a:r>
              <a:rPr lang="en-US" altLang="zh-CN" sz="2400" dirty="0" err="1">
                <a:latin typeface="Times New Roman Regular" panose="02020603050405020304"/>
              </a:rPr>
              <a:t>Niu</a:t>
            </a:r>
            <a:r>
              <a:rPr lang="en-US" altLang="zh-CN" sz="2400" dirty="0">
                <a:latin typeface="Times New Roman Regular" panose="02020603050405020304"/>
              </a:rPr>
              <a:t> brought milk to Grandma Liu. Grandma Liu said that Grandma Liu's milk was not as good as Grandma Liu's milk.</a:t>
            </a:r>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a:extLst>
              <a:ext uri="{FF2B5EF4-FFF2-40B4-BE49-F238E27FC236}">
                <a16:creationId xmlns:a16="http://schemas.microsoft.com/office/drawing/2014/main" id="{37534FA3-8357-40C5-BE50-EA385CAA8163}"/>
              </a:ext>
            </a:extLst>
          </p:cNvPr>
          <p:cNvPicPr>
            <a:picLocks noChangeAspect="1"/>
          </p:cNvPicPr>
          <p:nvPr/>
        </p:nvPicPr>
        <p:blipFill>
          <a:blip r:embed="rId3"/>
          <a:stretch>
            <a:fillRect/>
          </a:stretch>
        </p:blipFill>
        <p:spPr>
          <a:xfrm>
            <a:off x="0" y="4200525"/>
            <a:ext cx="1895475" cy="2657475"/>
          </a:xfrm>
          <a:prstGeom prst="rect">
            <a:avLst/>
          </a:prstGeom>
        </p:spPr>
      </p:pic>
      <p:sp>
        <p:nvSpPr>
          <p:cNvPr id="2" name="Text Box 2"/>
          <p:cNvSpPr txBox="1">
            <a:spLocks noChangeArrowheads="1"/>
          </p:cNvSpPr>
          <p:nvPr/>
        </p:nvSpPr>
        <p:spPr bwMode="auto">
          <a:xfrm>
            <a:off x="2287409" y="1147763"/>
            <a:ext cx="1946275" cy="501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20000"/>
              </a:lnSpc>
              <a:spcBef>
                <a:spcPct val="50000"/>
              </a:spcBef>
            </a:pPr>
            <a:r>
              <a:rPr lang="zh-CN" altLang="en-US" sz="4000" dirty="0">
                <a:latin typeface="Times New Roman Regular" panose="02020603050405020304" charset="0"/>
                <a:ea typeface="华文楷体" panose="02010600040101010101" pitchFamily="2" charset="-122"/>
              </a:rPr>
              <a:t>走路</a:t>
            </a:r>
          </a:p>
          <a:p>
            <a:pPr>
              <a:lnSpc>
                <a:spcPct val="120000"/>
              </a:lnSpc>
              <a:spcBef>
                <a:spcPct val="50000"/>
              </a:spcBef>
            </a:pPr>
            <a:r>
              <a:rPr lang="zh-CN" altLang="en-US" sz="4000" dirty="0">
                <a:latin typeface="Times New Roman Regular" panose="02020603050405020304" charset="0"/>
                <a:ea typeface="华文楷体" panose="02010600040101010101" pitchFamily="2" charset="-122"/>
              </a:rPr>
              <a:t>骑</a:t>
            </a:r>
          </a:p>
          <a:p>
            <a:pPr>
              <a:lnSpc>
                <a:spcPct val="120000"/>
              </a:lnSpc>
              <a:spcBef>
                <a:spcPct val="50000"/>
              </a:spcBef>
            </a:pPr>
            <a:r>
              <a:rPr lang="zh-CN" altLang="en-US" sz="4000" dirty="0">
                <a:latin typeface="Times New Roman Regular" panose="02020603050405020304" charset="0"/>
                <a:ea typeface="华文楷体" panose="02010600040101010101" pitchFamily="2" charset="-122"/>
              </a:rPr>
              <a:t>坐</a:t>
            </a:r>
          </a:p>
          <a:p>
            <a:pPr>
              <a:lnSpc>
                <a:spcPct val="120000"/>
              </a:lnSpc>
              <a:spcBef>
                <a:spcPct val="50000"/>
              </a:spcBef>
            </a:pPr>
            <a:r>
              <a:rPr lang="zh-CN" altLang="en-US" sz="4000" dirty="0">
                <a:latin typeface="Times New Roman Regular" panose="02020603050405020304" charset="0"/>
                <a:ea typeface="华文楷体" panose="02010600040101010101" pitchFamily="2" charset="-122"/>
              </a:rPr>
              <a:t>打的</a:t>
            </a:r>
          </a:p>
          <a:p>
            <a:pPr>
              <a:lnSpc>
                <a:spcPct val="120000"/>
              </a:lnSpc>
              <a:spcBef>
                <a:spcPct val="50000"/>
              </a:spcBef>
            </a:pPr>
            <a:r>
              <a:rPr lang="zh-CN" altLang="en-US" sz="4000" dirty="0">
                <a:latin typeface="Times New Roman Regular" panose="02020603050405020304" charset="0"/>
                <a:ea typeface="华文楷体" panose="02010600040101010101" pitchFamily="2" charset="-122"/>
              </a:rPr>
              <a:t>怎么？</a:t>
            </a:r>
          </a:p>
        </p:txBody>
      </p:sp>
      <p:sp>
        <p:nvSpPr>
          <p:cNvPr id="3" name="Text Box 3"/>
          <p:cNvSpPr txBox="1">
            <a:spLocks noChangeArrowheads="1"/>
          </p:cNvSpPr>
          <p:nvPr/>
        </p:nvSpPr>
        <p:spPr bwMode="auto">
          <a:xfrm>
            <a:off x="4303534" y="1116013"/>
            <a:ext cx="30226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20000"/>
              </a:lnSpc>
              <a:spcBef>
                <a:spcPct val="50000"/>
              </a:spcBef>
            </a:pPr>
            <a:r>
              <a:rPr lang="zh-CN" altLang="en-US" sz="4000" dirty="0">
                <a:latin typeface="Times New Roman Regular" panose="02020603050405020304" charset="0"/>
                <a:ea typeface="华文楷体" panose="02010600040101010101" pitchFamily="2" charset="-122"/>
              </a:rPr>
              <a:t>辆</a:t>
            </a:r>
          </a:p>
          <a:p>
            <a:pPr>
              <a:lnSpc>
                <a:spcPct val="120000"/>
              </a:lnSpc>
              <a:spcBef>
                <a:spcPct val="50000"/>
              </a:spcBef>
            </a:pPr>
            <a:r>
              <a:rPr lang="zh-CN" altLang="en-US" sz="4000" dirty="0">
                <a:latin typeface="Times New Roman Regular" panose="02020603050405020304" charset="0"/>
                <a:ea typeface="华文楷体" panose="02010600040101010101" pitchFamily="2" charset="-122"/>
              </a:rPr>
              <a:t>自行车</a:t>
            </a:r>
          </a:p>
          <a:p>
            <a:pPr>
              <a:lnSpc>
                <a:spcPct val="120000"/>
              </a:lnSpc>
              <a:spcBef>
                <a:spcPct val="50000"/>
              </a:spcBef>
            </a:pPr>
            <a:r>
              <a:rPr lang="zh-CN" altLang="en-US" sz="4000" dirty="0">
                <a:latin typeface="Times New Roman Regular" panose="02020603050405020304" charset="0"/>
                <a:ea typeface="华文楷体" panose="02010600040101010101" pitchFamily="2" charset="-122"/>
              </a:rPr>
              <a:t>公共汽车</a:t>
            </a:r>
          </a:p>
          <a:p>
            <a:pPr>
              <a:lnSpc>
                <a:spcPct val="120000"/>
              </a:lnSpc>
              <a:spcBef>
                <a:spcPct val="50000"/>
              </a:spcBef>
            </a:pPr>
            <a:r>
              <a:rPr lang="zh-CN" altLang="en-US" sz="4000" dirty="0">
                <a:latin typeface="Times New Roman Regular" panose="02020603050405020304" charset="0"/>
                <a:ea typeface="华文楷体" panose="02010600040101010101" pitchFamily="2" charset="-122"/>
              </a:rPr>
              <a:t>出租车</a:t>
            </a:r>
          </a:p>
        </p:txBody>
      </p:sp>
      <p:sp>
        <p:nvSpPr>
          <p:cNvPr id="4" name="Text Box 4"/>
          <p:cNvSpPr txBox="1">
            <a:spLocks noChangeArrowheads="1"/>
          </p:cNvSpPr>
          <p:nvPr/>
        </p:nvSpPr>
        <p:spPr bwMode="auto">
          <a:xfrm>
            <a:off x="8064321" y="1116013"/>
            <a:ext cx="1943100" cy="501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20000"/>
              </a:lnSpc>
              <a:spcBef>
                <a:spcPct val="50000"/>
              </a:spcBef>
            </a:pPr>
            <a:r>
              <a:rPr lang="zh-CN" altLang="en-US" sz="4000">
                <a:latin typeface="Times New Roman Regular" panose="02020603050405020304" charset="0"/>
                <a:ea typeface="华文楷体" panose="02010600040101010101" pitchFamily="2" charset="-122"/>
              </a:rPr>
              <a:t>教室</a:t>
            </a:r>
          </a:p>
          <a:p>
            <a:pPr>
              <a:lnSpc>
                <a:spcPct val="120000"/>
              </a:lnSpc>
              <a:spcBef>
                <a:spcPct val="50000"/>
              </a:spcBef>
            </a:pPr>
            <a:r>
              <a:rPr lang="zh-CN" altLang="en-US" sz="4000">
                <a:latin typeface="Times New Roman Regular" panose="02020603050405020304" charset="0"/>
                <a:ea typeface="华文楷体" panose="02010600040101010101" pitchFamily="2" charset="-122"/>
              </a:rPr>
              <a:t>周末</a:t>
            </a:r>
          </a:p>
          <a:p>
            <a:pPr>
              <a:lnSpc>
                <a:spcPct val="120000"/>
              </a:lnSpc>
              <a:spcBef>
                <a:spcPct val="50000"/>
              </a:spcBef>
            </a:pPr>
            <a:r>
              <a:rPr lang="zh-CN" altLang="en-US" sz="4000">
                <a:latin typeface="Times New Roman Regular" panose="02020603050405020304" charset="0"/>
                <a:ea typeface="华文楷体" panose="02010600040101010101" pitchFamily="2" charset="-122"/>
              </a:rPr>
              <a:t>每</a:t>
            </a:r>
          </a:p>
          <a:p>
            <a:pPr>
              <a:lnSpc>
                <a:spcPct val="120000"/>
              </a:lnSpc>
              <a:spcBef>
                <a:spcPct val="50000"/>
              </a:spcBef>
            </a:pPr>
            <a:r>
              <a:rPr lang="zh-CN" altLang="en-US" sz="4000">
                <a:latin typeface="Times New Roman Regular" panose="02020603050405020304" charset="0"/>
                <a:ea typeface="华文楷体" panose="02010600040101010101" pitchFamily="2" charset="-122"/>
              </a:rPr>
              <a:t>每月</a:t>
            </a:r>
          </a:p>
          <a:p>
            <a:pPr>
              <a:lnSpc>
                <a:spcPct val="120000"/>
              </a:lnSpc>
              <a:spcBef>
                <a:spcPct val="50000"/>
              </a:spcBef>
            </a:pPr>
            <a:r>
              <a:rPr lang="zh-CN" altLang="en-US" sz="4000">
                <a:latin typeface="Times New Roman Regular" panose="02020603050405020304" charset="0"/>
                <a:ea typeface="华文楷体" panose="02010600040101010101" pitchFamily="2" charset="-122"/>
              </a:rPr>
              <a:t>每年</a:t>
            </a:r>
          </a:p>
        </p:txBody>
      </p:sp>
      <p:sp>
        <p:nvSpPr>
          <p:cNvPr id="5" name="Text Box 8"/>
          <p:cNvSpPr txBox="1">
            <a:spLocks noChangeArrowheads="1"/>
          </p:cNvSpPr>
          <p:nvPr/>
        </p:nvSpPr>
        <p:spPr bwMode="auto">
          <a:xfrm>
            <a:off x="0" y="260350"/>
            <a:ext cx="1547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dirty="0">
                <a:solidFill>
                  <a:srgbClr val="0070C0"/>
                </a:solidFill>
                <a:latin typeface="Times New Roman Regular" panose="02020603050405020304" charset="0"/>
                <a:ea typeface="楷体_GB2312" pitchFamily="49" charset="-122"/>
                <a:cs typeface="Times New Roman Regular" panose="02020603050405020304" charset="0"/>
              </a:rPr>
              <a:t>生词</a:t>
            </a:r>
          </a:p>
          <a:p>
            <a:pPr algn="ctr"/>
            <a:r>
              <a:rPr lang="en-US" altLang="zh-CN" sz="2000" b="1" dirty="0">
                <a:solidFill>
                  <a:srgbClr val="0070C0"/>
                </a:solidFill>
                <a:latin typeface="Times New Roman Regular" panose="02020603050405020304" charset="0"/>
                <a:ea typeface="楷体_GB2312" pitchFamily="49" charset="-122"/>
                <a:cs typeface="Times New Roman Regular" panose="02020603050405020304" charset="0"/>
              </a:rPr>
              <a:t>New words</a:t>
            </a:r>
          </a:p>
        </p:txBody>
      </p:sp>
      <p:sp>
        <p:nvSpPr>
          <p:cNvPr id="6" name="文本框 5"/>
          <p:cNvSpPr txBox="1"/>
          <p:nvPr/>
        </p:nvSpPr>
        <p:spPr>
          <a:xfrm>
            <a:off x="1413887" y="5485758"/>
            <a:ext cx="1119187" cy="369332"/>
          </a:xfrm>
          <a:prstGeom prst="rect">
            <a:avLst/>
          </a:prstGeom>
          <a:noFill/>
        </p:spPr>
        <p:txBody>
          <a:bodyPr wrap="square" rtlCol="0">
            <a:spAutoFit/>
          </a:bodyPr>
          <a:lstStyle/>
          <a:p>
            <a:r>
              <a:rPr lang="en-US" altLang="zh-CN" dirty="0">
                <a:latin typeface="Times New Roman Regular" panose="02020603050405020304" charset="0"/>
                <a:cs typeface="Times New Roman Regular" panose="02020603050405020304" charset="0"/>
              </a:rPr>
              <a:t>How?</a:t>
            </a:r>
          </a:p>
        </p:txBody>
      </p:sp>
      <p:sp>
        <p:nvSpPr>
          <p:cNvPr id="7" name="文本框 6"/>
          <p:cNvSpPr txBox="1"/>
          <p:nvPr/>
        </p:nvSpPr>
        <p:spPr>
          <a:xfrm>
            <a:off x="2431871" y="2052637"/>
            <a:ext cx="504825" cy="369332"/>
          </a:xfrm>
          <a:prstGeom prst="rect">
            <a:avLst/>
          </a:prstGeom>
          <a:noFill/>
        </p:spPr>
        <p:txBody>
          <a:bodyPr wrap="square" rtlCol="0">
            <a:spAutoFit/>
          </a:bodyPr>
          <a:lstStyle/>
          <a:p>
            <a:r>
              <a:rPr lang="en-US" altLang="zh-CN" dirty="0" err="1">
                <a:latin typeface="Times New Roman Regular" panose="02020603050405020304" charset="0"/>
                <a:cs typeface="Times New Roman Regular" panose="02020603050405020304" charset="0"/>
              </a:rPr>
              <a:t>qí</a:t>
            </a:r>
          </a:p>
        </p:txBody>
      </p:sp>
      <p:sp>
        <p:nvSpPr>
          <p:cNvPr id="8" name="文本框 7"/>
          <p:cNvSpPr txBox="1"/>
          <p:nvPr/>
        </p:nvSpPr>
        <p:spPr>
          <a:xfrm>
            <a:off x="2431871" y="3066493"/>
            <a:ext cx="685800" cy="369332"/>
          </a:xfrm>
          <a:prstGeom prst="rect">
            <a:avLst/>
          </a:prstGeom>
          <a:noFill/>
        </p:spPr>
        <p:txBody>
          <a:bodyPr wrap="square" rtlCol="0">
            <a:spAutoFit/>
          </a:bodyPr>
          <a:lstStyle/>
          <a:p>
            <a:r>
              <a:rPr lang="en-US" altLang="zh-CN" dirty="0" err="1">
                <a:latin typeface="Times New Roman Regular" panose="02020603050405020304" charset="0"/>
                <a:cs typeface="Times New Roman Regular" panose="02020603050405020304" charset="0"/>
              </a:rPr>
              <a:t>zuò</a:t>
            </a:r>
          </a:p>
        </p:txBody>
      </p:sp>
      <p:sp>
        <p:nvSpPr>
          <p:cNvPr id="9" name="文本框 8"/>
          <p:cNvSpPr txBox="1"/>
          <p:nvPr/>
        </p:nvSpPr>
        <p:spPr>
          <a:xfrm>
            <a:off x="2431870" y="4147024"/>
            <a:ext cx="1314451" cy="369332"/>
          </a:xfrm>
          <a:prstGeom prst="rect">
            <a:avLst/>
          </a:prstGeom>
          <a:noFill/>
        </p:spPr>
        <p:txBody>
          <a:bodyPr wrap="square" rtlCol="0">
            <a:spAutoFit/>
          </a:bodyPr>
          <a:lstStyle/>
          <a:p>
            <a:r>
              <a:rPr lang="en-US" altLang="zh-CN" dirty="0" err="1">
                <a:latin typeface="Times New Roman Regular" panose="02020603050405020304" charset="0"/>
                <a:cs typeface="Times New Roman Regular" panose="02020603050405020304" charset="0"/>
              </a:rPr>
              <a:t>Dǎ</a:t>
            </a:r>
            <a:r>
              <a:rPr lang="en-US" altLang="zh-CN" dirty="0">
                <a:latin typeface="Times New Roman Regular" panose="02020603050405020304" charset="0"/>
                <a:cs typeface="Times New Roman Regular" panose="02020603050405020304" charset="0"/>
              </a:rPr>
              <a:t>    </a:t>
            </a:r>
            <a:r>
              <a:rPr lang="en-US" altLang="zh-CN" dirty="0" err="1">
                <a:latin typeface="Times New Roman Regular" panose="02020603050405020304" charset="0"/>
                <a:cs typeface="Times New Roman Regular" panose="02020603050405020304" charset="0"/>
              </a:rPr>
              <a:t>dī</a:t>
            </a:r>
            <a:endParaRPr lang="zh-CN" altLang="en-US" dirty="0">
              <a:latin typeface="Times New Roman Regular" panose="02020603050405020304" charset="0"/>
              <a:cs typeface="Times New Roman Regular" panose="02020603050405020304" charset="0"/>
            </a:endParaRPr>
          </a:p>
        </p:txBody>
      </p:sp>
      <p:sp>
        <p:nvSpPr>
          <p:cNvPr id="10" name="文本框 9"/>
          <p:cNvSpPr txBox="1"/>
          <p:nvPr/>
        </p:nvSpPr>
        <p:spPr>
          <a:xfrm>
            <a:off x="2441396" y="5118574"/>
            <a:ext cx="1428750" cy="369332"/>
          </a:xfrm>
          <a:prstGeom prst="rect">
            <a:avLst/>
          </a:prstGeom>
          <a:noFill/>
        </p:spPr>
        <p:txBody>
          <a:bodyPr wrap="square" rtlCol="0">
            <a:spAutoFit/>
          </a:bodyPr>
          <a:lstStyle/>
          <a:p>
            <a:r>
              <a:rPr lang="en-US" altLang="zh-CN" dirty="0" err="1">
                <a:latin typeface="Times New Roman Regular" panose="02020603050405020304" charset="0"/>
                <a:cs typeface="Times New Roman Regular" panose="02020603050405020304" charset="0"/>
              </a:rPr>
              <a:t>Zěn</a:t>
            </a:r>
            <a:r>
              <a:rPr lang="en-US" altLang="zh-CN" dirty="0">
                <a:latin typeface="Times New Roman Regular" panose="02020603050405020304" charset="0"/>
                <a:cs typeface="Times New Roman Regular" panose="02020603050405020304" charset="0"/>
              </a:rPr>
              <a:t>   me </a:t>
            </a:r>
            <a:endParaRPr lang="zh-CN" altLang="en-US" dirty="0">
              <a:latin typeface="Times New Roman Regular" panose="02020603050405020304" charset="0"/>
              <a:cs typeface="Times New Roman Regular" panose="02020603050405020304" charset="0"/>
            </a:endParaRPr>
          </a:p>
        </p:txBody>
      </p:sp>
      <p:sp>
        <p:nvSpPr>
          <p:cNvPr id="11" name="文本框 10"/>
          <p:cNvSpPr txBox="1"/>
          <p:nvPr/>
        </p:nvSpPr>
        <p:spPr>
          <a:xfrm>
            <a:off x="4378147" y="962025"/>
            <a:ext cx="869949" cy="369332"/>
          </a:xfrm>
          <a:prstGeom prst="rect">
            <a:avLst/>
          </a:prstGeom>
          <a:noFill/>
        </p:spPr>
        <p:txBody>
          <a:bodyPr wrap="square" rtlCol="0">
            <a:spAutoFit/>
          </a:bodyPr>
          <a:lstStyle/>
          <a:p>
            <a:r>
              <a:rPr lang="en-US" altLang="zh-CN" dirty="0" err="1">
                <a:latin typeface="Times New Roman Regular" panose="02020603050405020304" charset="0"/>
                <a:cs typeface="Times New Roman Regular" panose="02020603050405020304" charset="0"/>
              </a:rPr>
              <a:t>liàng</a:t>
            </a:r>
          </a:p>
        </p:txBody>
      </p:sp>
      <p:sp>
        <p:nvSpPr>
          <p:cNvPr id="12" name="文本框 11"/>
          <p:cNvSpPr txBox="1"/>
          <p:nvPr/>
        </p:nvSpPr>
        <p:spPr>
          <a:xfrm>
            <a:off x="4464664" y="2024020"/>
            <a:ext cx="1943100" cy="369332"/>
          </a:xfrm>
          <a:prstGeom prst="rect">
            <a:avLst/>
          </a:prstGeom>
          <a:noFill/>
        </p:spPr>
        <p:txBody>
          <a:bodyPr wrap="square" rtlCol="0">
            <a:spAutoFit/>
          </a:bodyPr>
          <a:lstStyle/>
          <a:p>
            <a:r>
              <a:rPr lang="en-US" altLang="zh-CN" dirty="0" err="1">
                <a:latin typeface="Times New Roman Regular" panose="02020603050405020304" charset="0"/>
                <a:cs typeface="Times New Roman Regular" panose="02020603050405020304" charset="0"/>
              </a:rPr>
              <a:t>Zì</a:t>
            </a:r>
            <a:r>
              <a:rPr lang="en-US" altLang="zh-CN" dirty="0">
                <a:latin typeface="Times New Roman Regular" panose="02020603050405020304" charset="0"/>
                <a:cs typeface="Times New Roman Regular" panose="02020603050405020304" charset="0"/>
              </a:rPr>
              <a:t>    </a:t>
            </a:r>
            <a:r>
              <a:rPr lang="en-US" altLang="zh-CN" dirty="0" err="1">
                <a:latin typeface="Times New Roman Regular" panose="02020603050405020304" charset="0"/>
                <a:cs typeface="Times New Roman Regular" panose="02020603050405020304" charset="0"/>
              </a:rPr>
              <a:t>xíng</a:t>
            </a:r>
            <a:r>
              <a:rPr lang="en-US" altLang="zh-CN" dirty="0">
                <a:latin typeface="Times New Roman Regular" panose="02020603050405020304" charset="0"/>
                <a:cs typeface="Times New Roman Regular" panose="02020603050405020304" charset="0"/>
              </a:rPr>
              <a:t>  </a:t>
            </a:r>
            <a:r>
              <a:rPr lang="en-US" altLang="zh-CN" dirty="0" err="1">
                <a:latin typeface="Times New Roman Regular" panose="02020603050405020304" charset="0"/>
                <a:cs typeface="Times New Roman Regular" panose="02020603050405020304" charset="0"/>
              </a:rPr>
              <a:t>chē</a:t>
            </a:r>
            <a:endParaRPr lang="zh-CN" altLang="en-US" dirty="0">
              <a:latin typeface="Times New Roman Regular" panose="02020603050405020304" charset="0"/>
              <a:cs typeface="Times New Roman Regular" panose="02020603050405020304" charset="0"/>
            </a:endParaRPr>
          </a:p>
        </p:txBody>
      </p:sp>
      <p:sp>
        <p:nvSpPr>
          <p:cNvPr id="13" name="文本框 12"/>
          <p:cNvSpPr txBox="1"/>
          <p:nvPr/>
        </p:nvSpPr>
        <p:spPr>
          <a:xfrm>
            <a:off x="4378146" y="3005931"/>
            <a:ext cx="2387600" cy="369332"/>
          </a:xfrm>
          <a:prstGeom prst="rect">
            <a:avLst/>
          </a:prstGeom>
          <a:noFill/>
        </p:spPr>
        <p:txBody>
          <a:bodyPr wrap="square" rtlCol="0">
            <a:spAutoFit/>
          </a:bodyPr>
          <a:lstStyle/>
          <a:p>
            <a:r>
              <a:rPr lang="en-US" altLang="zh-CN" dirty="0" err="1">
                <a:latin typeface="Times New Roman Regular" panose="02020603050405020304" charset="0"/>
                <a:cs typeface="Times New Roman Regular" panose="02020603050405020304" charset="0"/>
              </a:rPr>
              <a:t>Gōng</a:t>
            </a:r>
            <a:r>
              <a:rPr lang="en-US" altLang="zh-CN" dirty="0">
                <a:latin typeface="Times New Roman Regular" panose="02020603050405020304" charset="0"/>
                <a:cs typeface="Times New Roman Regular" panose="02020603050405020304" charset="0"/>
              </a:rPr>
              <a:t> </a:t>
            </a:r>
            <a:r>
              <a:rPr lang="en-US" altLang="zh-CN" dirty="0" err="1">
                <a:latin typeface="Times New Roman Regular" panose="02020603050405020304" charset="0"/>
                <a:cs typeface="Times New Roman Regular" panose="02020603050405020304" charset="0"/>
              </a:rPr>
              <a:t>gòng</a:t>
            </a:r>
            <a:r>
              <a:rPr lang="en-US" altLang="zh-CN" dirty="0">
                <a:latin typeface="Times New Roman Regular" panose="02020603050405020304" charset="0"/>
                <a:cs typeface="Times New Roman Regular" panose="02020603050405020304" charset="0"/>
              </a:rPr>
              <a:t> </a:t>
            </a:r>
            <a:r>
              <a:rPr lang="en-US" altLang="zh-CN" dirty="0" err="1">
                <a:latin typeface="Times New Roman Regular" panose="02020603050405020304" charset="0"/>
                <a:cs typeface="Times New Roman Regular" panose="02020603050405020304" charset="0"/>
              </a:rPr>
              <a:t>qì</a:t>
            </a:r>
            <a:r>
              <a:rPr lang="en-US" altLang="zh-CN" dirty="0">
                <a:latin typeface="Times New Roman Regular" panose="02020603050405020304" charset="0"/>
                <a:cs typeface="Times New Roman Regular" panose="02020603050405020304" charset="0"/>
              </a:rPr>
              <a:t>  </a:t>
            </a:r>
            <a:r>
              <a:rPr lang="en-US" altLang="zh-CN" dirty="0" err="1">
                <a:latin typeface="Times New Roman Regular" panose="02020603050405020304" charset="0"/>
                <a:cs typeface="Times New Roman Regular" panose="02020603050405020304" charset="0"/>
              </a:rPr>
              <a:t>chē</a:t>
            </a:r>
            <a:endParaRPr lang="zh-CN" altLang="en-US" dirty="0">
              <a:latin typeface="Times New Roman Regular" panose="02020603050405020304" charset="0"/>
              <a:cs typeface="Times New Roman Regular" panose="02020603050405020304" charset="0"/>
            </a:endParaRPr>
          </a:p>
        </p:txBody>
      </p:sp>
      <p:sp>
        <p:nvSpPr>
          <p:cNvPr id="14" name="文本框 13"/>
          <p:cNvSpPr txBox="1"/>
          <p:nvPr/>
        </p:nvSpPr>
        <p:spPr>
          <a:xfrm>
            <a:off x="4378145" y="4067926"/>
            <a:ext cx="1943100" cy="369332"/>
          </a:xfrm>
          <a:prstGeom prst="rect">
            <a:avLst/>
          </a:prstGeom>
          <a:noFill/>
        </p:spPr>
        <p:txBody>
          <a:bodyPr wrap="square" rtlCol="0">
            <a:spAutoFit/>
          </a:bodyPr>
          <a:lstStyle/>
          <a:p>
            <a:r>
              <a:rPr lang="en-US" altLang="zh-CN" dirty="0" err="1">
                <a:latin typeface="Times New Roman Regular" panose="02020603050405020304" charset="0"/>
                <a:cs typeface="Times New Roman Regular" panose="02020603050405020304" charset="0"/>
              </a:rPr>
              <a:t>Chū</a:t>
            </a:r>
            <a:r>
              <a:rPr lang="en-US" altLang="zh-CN" dirty="0">
                <a:latin typeface="Times New Roman Regular" panose="02020603050405020304" charset="0"/>
                <a:cs typeface="Times New Roman Regular" panose="02020603050405020304" charset="0"/>
              </a:rPr>
              <a:t>   </a:t>
            </a:r>
            <a:r>
              <a:rPr lang="en-US" altLang="zh-CN" dirty="0" err="1">
                <a:latin typeface="Times New Roman Regular" panose="02020603050405020304" charset="0"/>
                <a:cs typeface="Times New Roman Regular" panose="02020603050405020304" charset="0"/>
              </a:rPr>
              <a:t>zū</a:t>
            </a:r>
            <a:r>
              <a:rPr lang="en-US" altLang="zh-CN" dirty="0">
                <a:latin typeface="Times New Roman Regular" panose="02020603050405020304" charset="0"/>
                <a:cs typeface="Times New Roman Regular" panose="02020603050405020304" charset="0"/>
              </a:rPr>
              <a:t>    </a:t>
            </a:r>
            <a:r>
              <a:rPr lang="en-US" altLang="zh-CN" dirty="0" err="1">
                <a:latin typeface="Times New Roman Regular" panose="02020603050405020304" charset="0"/>
                <a:cs typeface="Times New Roman Regular" panose="02020603050405020304" charset="0"/>
              </a:rPr>
              <a:t>chē</a:t>
            </a:r>
            <a:endParaRPr lang="zh-CN" altLang="en-US" dirty="0">
              <a:latin typeface="Times New Roman Regular" panose="02020603050405020304" charset="0"/>
              <a:cs typeface="Times New Roman Regular" panose="02020603050405020304" charset="0"/>
            </a:endParaRPr>
          </a:p>
        </p:txBody>
      </p:sp>
      <p:sp>
        <p:nvSpPr>
          <p:cNvPr id="15" name="文本框 14"/>
          <p:cNvSpPr txBox="1"/>
          <p:nvPr/>
        </p:nvSpPr>
        <p:spPr>
          <a:xfrm>
            <a:off x="8135759" y="962025"/>
            <a:ext cx="1119187" cy="369332"/>
          </a:xfrm>
          <a:prstGeom prst="rect">
            <a:avLst/>
          </a:prstGeom>
          <a:noFill/>
        </p:spPr>
        <p:txBody>
          <a:bodyPr wrap="square" rtlCol="0">
            <a:spAutoFit/>
          </a:bodyPr>
          <a:lstStyle/>
          <a:p>
            <a:r>
              <a:rPr lang="en-US" altLang="zh-CN" dirty="0" err="1">
                <a:latin typeface="Times New Roman Regular" panose="02020603050405020304" charset="0"/>
                <a:cs typeface="Times New Roman Regular" panose="02020603050405020304" charset="0"/>
              </a:rPr>
              <a:t>Jiào</a:t>
            </a:r>
            <a:r>
              <a:rPr lang="en-US" altLang="zh-CN" dirty="0">
                <a:latin typeface="Times New Roman Regular" panose="02020603050405020304" charset="0"/>
                <a:cs typeface="Times New Roman Regular" panose="02020603050405020304" charset="0"/>
              </a:rPr>
              <a:t>  </a:t>
            </a:r>
            <a:r>
              <a:rPr lang="en-US" altLang="zh-CN" dirty="0" err="1">
                <a:latin typeface="Times New Roman Regular" panose="02020603050405020304" charset="0"/>
                <a:cs typeface="Times New Roman Regular" panose="02020603050405020304" charset="0"/>
              </a:rPr>
              <a:t>shì</a:t>
            </a:r>
            <a:endParaRPr lang="zh-CN" altLang="en-US" dirty="0">
              <a:latin typeface="Times New Roman Regular" panose="02020603050405020304" charset="0"/>
              <a:cs typeface="Times New Roman Regular" panose="02020603050405020304" charset="0"/>
            </a:endParaRPr>
          </a:p>
        </p:txBody>
      </p:sp>
      <p:sp>
        <p:nvSpPr>
          <p:cNvPr id="16" name="文本框 15"/>
          <p:cNvSpPr txBox="1"/>
          <p:nvPr/>
        </p:nvSpPr>
        <p:spPr>
          <a:xfrm>
            <a:off x="8094007" y="2024020"/>
            <a:ext cx="1518444" cy="369332"/>
          </a:xfrm>
          <a:prstGeom prst="rect">
            <a:avLst/>
          </a:prstGeom>
          <a:noFill/>
        </p:spPr>
        <p:txBody>
          <a:bodyPr wrap="square" rtlCol="0">
            <a:spAutoFit/>
          </a:bodyPr>
          <a:lstStyle/>
          <a:p>
            <a:r>
              <a:rPr lang="en-US" altLang="zh-CN" dirty="0" err="1">
                <a:latin typeface="Times New Roman Regular" panose="02020603050405020304" charset="0"/>
                <a:cs typeface="Times New Roman Regular" panose="02020603050405020304" charset="0"/>
              </a:rPr>
              <a:t>Zhōu</a:t>
            </a:r>
            <a:r>
              <a:rPr lang="en-US" altLang="zh-CN" dirty="0">
                <a:latin typeface="Times New Roman Regular" panose="02020603050405020304" charset="0"/>
                <a:cs typeface="Times New Roman Regular" panose="02020603050405020304" charset="0"/>
              </a:rPr>
              <a:t> </a:t>
            </a:r>
            <a:r>
              <a:rPr lang="en-US" altLang="zh-CN" dirty="0" err="1">
                <a:latin typeface="Times New Roman Regular" panose="02020603050405020304" charset="0"/>
                <a:cs typeface="Times New Roman Regular" panose="02020603050405020304" charset="0"/>
              </a:rPr>
              <a:t>mòu</a:t>
            </a:r>
            <a:endParaRPr lang="zh-CN" altLang="en-US" dirty="0">
              <a:latin typeface="Times New Roman Regular" panose="02020603050405020304" charset="0"/>
              <a:cs typeface="Times New Roman Regular" panose="02020603050405020304" charset="0"/>
            </a:endParaRPr>
          </a:p>
        </p:txBody>
      </p:sp>
      <p:sp>
        <p:nvSpPr>
          <p:cNvPr id="17" name="文本框 16"/>
          <p:cNvSpPr txBox="1"/>
          <p:nvPr/>
        </p:nvSpPr>
        <p:spPr>
          <a:xfrm>
            <a:off x="8121472" y="3058277"/>
            <a:ext cx="869949" cy="369332"/>
          </a:xfrm>
          <a:prstGeom prst="rect">
            <a:avLst/>
          </a:prstGeom>
          <a:noFill/>
        </p:spPr>
        <p:txBody>
          <a:bodyPr wrap="square" rtlCol="0">
            <a:spAutoFit/>
          </a:bodyPr>
          <a:lstStyle/>
          <a:p>
            <a:r>
              <a:rPr lang="en-US" altLang="zh-CN" dirty="0" err="1">
                <a:latin typeface="Times New Roman Regular" panose="02020603050405020304" charset="0"/>
                <a:cs typeface="Times New Roman Regular" panose="02020603050405020304" charset="0"/>
              </a:rPr>
              <a:t>měi</a:t>
            </a:r>
          </a:p>
        </p:txBody>
      </p:sp>
      <p:sp>
        <p:nvSpPr>
          <p:cNvPr id="18" name="文本框 17"/>
          <p:cNvSpPr txBox="1"/>
          <p:nvPr/>
        </p:nvSpPr>
        <p:spPr>
          <a:xfrm>
            <a:off x="1309510" y="1415018"/>
            <a:ext cx="1119187" cy="369332"/>
          </a:xfrm>
          <a:prstGeom prst="rect">
            <a:avLst/>
          </a:prstGeom>
          <a:noFill/>
        </p:spPr>
        <p:txBody>
          <a:bodyPr wrap="square" rtlCol="0">
            <a:spAutoFit/>
          </a:bodyPr>
          <a:lstStyle/>
          <a:p>
            <a:r>
              <a:rPr lang="en-US" altLang="zh-CN" dirty="0">
                <a:latin typeface="Times New Roman Regular" panose="02020603050405020304" charset="0"/>
                <a:cs typeface="Times New Roman Regular" panose="02020603050405020304" charset="0"/>
              </a:rPr>
              <a:t>walk</a:t>
            </a:r>
          </a:p>
        </p:txBody>
      </p:sp>
      <p:sp>
        <p:nvSpPr>
          <p:cNvPr id="19" name="文本框 18"/>
          <p:cNvSpPr txBox="1"/>
          <p:nvPr/>
        </p:nvSpPr>
        <p:spPr>
          <a:xfrm>
            <a:off x="1351578" y="2393352"/>
            <a:ext cx="1119187" cy="369332"/>
          </a:xfrm>
          <a:prstGeom prst="rect">
            <a:avLst/>
          </a:prstGeom>
          <a:noFill/>
        </p:spPr>
        <p:txBody>
          <a:bodyPr wrap="square" rtlCol="0">
            <a:spAutoFit/>
          </a:bodyPr>
          <a:lstStyle/>
          <a:p>
            <a:r>
              <a:rPr lang="en-US" altLang="zh-CN" dirty="0">
                <a:latin typeface="Times New Roman Regular" panose="02020603050405020304" charset="0"/>
                <a:cs typeface="Times New Roman Regular" panose="02020603050405020304" charset="0"/>
              </a:rPr>
              <a:t>ride</a:t>
            </a:r>
          </a:p>
        </p:txBody>
      </p:sp>
      <p:sp>
        <p:nvSpPr>
          <p:cNvPr id="20" name="文本框 19"/>
          <p:cNvSpPr txBox="1"/>
          <p:nvPr/>
        </p:nvSpPr>
        <p:spPr>
          <a:xfrm>
            <a:off x="1384122" y="3418084"/>
            <a:ext cx="1119187" cy="369332"/>
          </a:xfrm>
          <a:prstGeom prst="rect">
            <a:avLst/>
          </a:prstGeom>
          <a:noFill/>
        </p:spPr>
        <p:txBody>
          <a:bodyPr wrap="square" rtlCol="0">
            <a:spAutoFit/>
          </a:bodyPr>
          <a:lstStyle/>
          <a:p>
            <a:r>
              <a:rPr lang="en-US" altLang="zh-CN" dirty="0">
                <a:latin typeface="Times New Roman Regular" panose="02020603050405020304" charset="0"/>
                <a:cs typeface="Times New Roman Regular" panose="02020603050405020304" charset="0"/>
              </a:rPr>
              <a:t>sit</a:t>
            </a:r>
          </a:p>
        </p:txBody>
      </p:sp>
      <p:sp>
        <p:nvSpPr>
          <p:cNvPr id="21" name="文本框 20"/>
          <p:cNvSpPr txBox="1"/>
          <p:nvPr/>
        </p:nvSpPr>
        <p:spPr>
          <a:xfrm>
            <a:off x="1169013" y="4514208"/>
            <a:ext cx="1658938" cy="369332"/>
          </a:xfrm>
          <a:prstGeom prst="rect">
            <a:avLst/>
          </a:prstGeom>
          <a:noFill/>
        </p:spPr>
        <p:txBody>
          <a:bodyPr wrap="square" rtlCol="0">
            <a:spAutoFit/>
          </a:bodyPr>
          <a:lstStyle/>
          <a:p>
            <a:r>
              <a:rPr lang="en-US" altLang="zh-CN" dirty="0">
                <a:latin typeface="Times New Roman Regular" panose="02020603050405020304" charset="0"/>
                <a:cs typeface="Times New Roman Regular" panose="02020603050405020304" charset="0"/>
              </a:rPr>
              <a:t>Take a taxi</a:t>
            </a:r>
          </a:p>
        </p:txBody>
      </p:sp>
      <p:sp>
        <p:nvSpPr>
          <p:cNvPr id="22" name="文本框 21"/>
          <p:cNvSpPr txBox="1"/>
          <p:nvPr/>
        </p:nvSpPr>
        <p:spPr>
          <a:xfrm>
            <a:off x="2460447" y="1033028"/>
            <a:ext cx="1119187" cy="369332"/>
          </a:xfrm>
          <a:prstGeom prst="rect">
            <a:avLst/>
          </a:prstGeom>
          <a:noFill/>
        </p:spPr>
        <p:txBody>
          <a:bodyPr wrap="square" rtlCol="0">
            <a:spAutoFit/>
          </a:bodyPr>
          <a:lstStyle/>
          <a:p>
            <a:r>
              <a:rPr lang="en-US" altLang="zh-CN" dirty="0" err="1">
                <a:latin typeface="Times New Roman Regular" panose="02020603050405020304" charset="0"/>
                <a:cs typeface="Times New Roman Regular" panose="02020603050405020304" charset="0"/>
              </a:rPr>
              <a:t>Zŏu</a:t>
            </a:r>
            <a:r>
              <a:rPr lang="en-US" altLang="zh-CN" dirty="0">
                <a:latin typeface="Times New Roman Regular" panose="02020603050405020304" charset="0"/>
                <a:cs typeface="Times New Roman Regular" panose="02020603050405020304" charset="0"/>
              </a:rPr>
              <a:t>   </a:t>
            </a:r>
            <a:r>
              <a:rPr lang="en-US" altLang="zh-CN" dirty="0" err="1">
                <a:latin typeface="Times New Roman Regular" panose="02020603050405020304" charset="0"/>
                <a:cs typeface="Times New Roman Regular" panose="02020603050405020304" charset="0"/>
              </a:rPr>
              <a:t>lù</a:t>
            </a:r>
            <a:endParaRPr lang="zh-CN" altLang="en-US" dirty="0">
              <a:latin typeface="Times New Roman Regular" panose="02020603050405020304" charset="0"/>
              <a:cs typeface="Times New Roman Regular" panose="02020603050405020304" charset="0"/>
            </a:endParaRPr>
          </a:p>
        </p:txBody>
      </p:sp>
      <p:sp>
        <p:nvSpPr>
          <p:cNvPr id="23" name="矩形 22"/>
          <p:cNvSpPr/>
          <p:nvPr/>
        </p:nvSpPr>
        <p:spPr>
          <a:xfrm>
            <a:off x="4947097" y="1345309"/>
            <a:ext cx="2364750" cy="369332"/>
          </a:xfrm>
          <a:prstGeom prst="rect">
            <a:avLst/>
          </a:prstGeom>
        </p:spPr>
        <p:txBody>
          <a:bodyPr wrap="none">
            <a:spAutoFit/>
          </a:bodyPr>
          <a:lstStyle/>
          <a:p>
            <a:r>
              <a:rPr lang="en-US" altLang="zh-CN" b="0" i="0" dirty="0">
                <a:solidFill>
                  <a:srgbClr val="000000"/>
                </a:solidFill>
                <a:effectLst/>
                <a:latin typeface="Times New Roman Regular" panose="02020603050405020304" charset="0"/>
                <a:cs typeface="Times New Roman Regular" panose="02020603050405020304" charset="0"/>
              </a:rPr>
              <a:t>Classifier for vehicles</a:t>
            </a:r>
          </a:p>
        </p:txBody>
      </p:sp>
      <p:sp>
        <p:nvSpPr>
          <p:cNvPr id="24" name="矩形 23"/>
          <p:cNvSpPr/>
          <p:nvPr/>
        </p:nvSpPr>
        <p:spPr>
          <a:xfrm>
            <a:off x="5958310" y="2362674"/>
            <a:ext cx="889987" cy="369332"/>
          </a:xfrm>
          <a:prstGeom prst="rect">
            <a:avLst/>
          </a:prstGeom>
        </p:spPr>
        <p:txBody>
          <a:bodyPr wrap="none">
            <a:spAutoFit/>
          </a:bodyPr>
          <a:lstStyle/>
          <a:p>
            <a:r>
              <a:rPr lang="en-US" altLang="zh-CN" b="0" i="0" dirty="0">
                <a:solidFill>
                  <a:srgbClr val="000000"/>
                </a:solidFill>
                <a:effectLst/>
                <a:latin typeface="Times New Roman Regular" panose="02020603050405020304" charset="0"/>
                <a:cs typeface="Times New Roman Regular" panose="02020603050405020304" charset="0"/>
              </a:rPr>
              <a:t>bicycle</a:t>
            </a:r>
          </a:p>
        </p:txBody>
      </p:sp>
      <p:sp>
        <p:nvSpPr>
          <p:cNvPr id="25" name="矩形 24"/>
          <p:cNvSpPr/>
          <p:nvPr/>
        </p:nvSpPr>
        <p:spPr>
          <a:xfrm>
            <a:off x="6302197" y="3349994"/>
            <a:ext cx="1152880" cy="369332"/>
          </a:xfrm>
          <a:prstGeom prst="rect">
            <a:avLst/>
          </a:prstGeom>
        </p:spPr>
        <p:txBody>
          <a:bodyPr wrap="none">
            <a:spAutoFit/>
          </a:bodyPr>
          <a:lstStyle/>
          <a:p>
            <a:r>
              <a:rPr lang="en-US" altLang="zh-CN" b="0" i="0" dirty="0">
                <a:solidFill>
                  <a:srgbClr val="000000"/>
                </a:solidFill>
                <a:effectLst/>
                <a:latin typeface="Times New Roman Regular" panose="02020603050405020304" charset="0"/>
                <a:cs typeface="Times New Roman Regular" panose="02020603050405020304" charset="0"/>
              </a:rPr>
              <a:t>Public bus</a:t>
            </a:r>
            <a:endParaRPr lang="zh-CN" altLang="en-US" dirty="0">
              <a:latin typeface="Times New Roman Regular" panose="02020603050405020304" charset="0"/>
              <a:cs typeface="Times New Roman Regular" panose="02020603050405020304" charset="0"/>
            </a:endParaRPr>
          </a:p>
        </p:txBody>
      </p:sp>
      <p:sp>
        <p:nvSpPr>
          <p:cNvPr id="26" name="矩形 25"/>
          <p:cNvSpPr/>
          <p:nvPr/>
        </p:nvSpPr>
        <p:spPr>
          <a:xfrm>
            <a:off x="5958310" y="4476568"/>
            <a:ext cx="530915" cy="646331"/>
          </a:xfrm>
          <a:prstGeom prst="rect">
            <a:avLst/>
          </a:prstGeom>
        </p:spPr>
        <p:txBody>
          <a:bodyPr wrap="none">
            <a:spAutoFit/>
          </a:bodyPr>
          <a:lstStyle/>
          <a:p>
            <a:r>
              <a:rPr lang="en-US" altLang="zh-CN" b="0" i="0" dirty="0">
                <a:solidFill>
                  <a:srgbClr val="000000"/>
                </a:solidFill>
                <a:effectLst/>
                <a:latin typeface="Times New Roman Regular" panose="02020603050405020304" charset="0"/>
                <a:cs typeface="Times New Roman Regular" panose="02020603050405020304" charset="0"/>
              </a:rPr>
              <a:t>taxi</a:t>
            </a:r>
          </a:p>
          <a:p>
            <a:endParaRPr lang="zh-CN" altLang="en-US" b="0" i="0" dirty="0">
              <a:solidFill>
                <a:srgbClr val="000000"/>
              </a:solidFill>
              <a:effectLst/>
              <a:latin typeface="Times New Roman Regular" panose="02020603050405020304" charset="0"/>
              <a:cs typeface="Times New Roman Regular" panose="02020603050405020304" charset="0"/>
            </a:endParaRPr>
          </a:p>
        </p:txBody>
      </p:sp>
      <p:sp>
        <p:nvSpPr>
          <p:cNvPr id="27" name="矩形 26"/>
          <p:cNvSpPr/>
          <p:nvPr/>
        </p:nvSpPr>
        <p:spPr>
          <a:xfrm>
            <a:off x="9389303" y="1305066"/>
            <a:ext cx="1236236" cy="369332"/>
          </a:xfrm>
          <a:prstGeom prst="rect">
            <a:avLst/>
          </a:prstGeom>
        </p:spPr>
        <p:txBody>
          <a:bodyPr wrap="none">
            <a:spAutoFit/>
          </a:bodyPr>
          <a:lstStyle/>
          <a:p>
            <a:r>
              <a:rPr lang="en-US" altLang="zh-CN" dirty="0">
                <a:solidFill>
                  <a:srgbClr val="000000"/>
                </a:solidFill>
                <a:latin typeface="Times New Roman Regular" panose="02020603050405020304" charset="0"/>
                <a:cs typeface="Times New Roman Regular" panose="02020603050405020304" charset="0"/>
              </a:rPr>
              <a:t>classroom</a:t>
            </a:r>
          </a:p>
        </p:txBody>
      </p:sp>
      <p:sp>
        <p:nvSpPr>
          <p:cNvPr id="28" name="矩形 27"/>
          <p:cNvSpPr/>
          <p:nvPr/>
        </p:nvSpPr>
        <p:spPr>
          <a:xfrm>
            <a:off x="9543464" y="2345512"/>
            <a:ext cx="1107996" cy="369332"/>
          </a:xfrm>
          <a:prstGeom prst="rect">
            <a:avLst/>
          </a:prstGeom>
        </p:spPr>
        <p:txBody>
          <a:bodyPr wrap="none">
            <a:spAutoFit/>
          </a:bodyPr>
          <a:lstStyle/>
          <a:p>
            <a:r>
              <a:rPr lang="en-US" altLang="zh-CN" b="0" i="0" dirty="0">
                <a:solidFill>
                  <a:srgbClr val="000000"/>
                </a:solidFill>
                <a:effectLst/>
                <a:latin typeface="Times New Roman Regular" panose="02020603050405020304" charset="0"/>
                <a:cs typeface="Times New Roman Regular" panose="02020603050405020304" charset="0"/>
              </a:rPr>
              <a:t>weekend</a:t>
            </a:r>
          </a:p>
        </p:txBody>
      </p:sp>
      <p:sp>
        <p:nvSpPr>
          <p:cNvPr id="29" name="矩形 28"/>
          <p:cNvSpPr/>
          <p:nvPr/>
        </p:nvSpPr>
        <p:spPr>
          <a:xfrm>
            <a:off x="9559960" y="3349994"/>
            <a:ext cx="1338828" cy="369332"/>
          </a:xfrm>
          <a:prstGeom prst="rect">
            <a:avLst/>
          </a:prstGeom>
        </p:spPr>
        <p:txBody>
          <a:bodyPr wrap="none">
            <a:spAutoFit/>
          </a:bodyPr>
          <a:lstStyle/>
          <a:p>
            <a:r>
              <a:rPr lang="en-US" altLang="zh-CN" b="0" i="0" dirty="0" err="1">
                <a:solidFill>
                  <a:srgbClr val="000000"/>
                </a:solidFill>
                <a:effectLst/>
                <a:latin typeface="Times New Roman Regular" panose="02020603050405020304" charset="0"/>
                <a:cs typeface="Times New Roman Regular" panose="02020603050405020304" charset="0"/>
              </a:rPr>
              <a:t>Every;each</a:t>
            </a:r>
          </a:p>
        </p:txBody>
      </p:sp>
      <p:pic>
        <p:nvPicPr>
          <p:cNvPr id="30" name="图片 29">
            <a:extLst>
              <a:ext uri="{FF2B5EF4-FFF2-40B4-BE49-F238E27FC236}">
                <a16:creationId xmlns:a16="http://schemas.microsoft.com/office/drawing/2014/main" id="{5516A943-B61F-4410-B48C-A7563FF867BD}"/>
              </a:ext>
            </a:extLst>
          </p:cNvPr>
          <p:cNvPicPr>
            <a:picLocks noChangeAspect="1"/>
          </p:cNvPicPr>
          <p:nvPr/>
        </p:nvPicPr>
        <p:blipFill>
          <a:blip r:embed="rId4"/>
          <a:stretch>
            <a:fillRect/>
          </a:stretch>
        </p:blipFill>
        <p:spPr>
          <a:xfrm>
            <a:off x="10477500" y="0"/>
            <a:ext cx="1714500" cy="2047875"/>
          </a:xfrm>
          <a:prstGeom prst="rect">
            <a:avLst/>
          </a:prstGeom>
        </p:spPr>
      </p:pic>
      <p:pic>
        <p:nvPicPr>
          <p:cNvPr id="31" name="图片 30">
            <a:extLst>
              <a:ext uri="{FF2B5EF4-FFF2-40B4-BE49-F238E27FC236}">
                <a16:creationId xmlns:a16="http://schemas.microsoft.com/office/drawing/2014/main" id="{E50449A2-3661-4466-BF86-096449CBEB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478186" y="5043688"/>
            <a:ext cx="2833768" cy="1814312"/>
          </a:xfrm>
          <a:prstGeom prst="rect">
            <a:avLst/>
          </a:prstGeom>
        </p:spPr>
      </p:pic>
    </p:spTree>
    <p:custDataLst>
      <p:tags r:id="rId1"/>
    </p:custData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611188" y="333375"/>
            <a:ext cx="179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sz="4500" b="1" dirty="0">
                <a:solidFill>
                  <a:schemeClr val="tx2"/>
                </a:solidFill>
                <a:latin typeface="楷体" panose="02010609060101010101" pitchFamily="49" charset="-122"/>
                <a:ea typeface="楷体" panose="02010609060101010101" pitchFamily="49" charset="-122"/>
              </a:rPr>
              <a:t>每</a:t>
            </a:r>
          </a:p>
        </p:txBody>
      </p:sp>
      <p:sp>
        <p:nvSpPr>
          <p:cNvPr id="4" name="矩形 3"/>
          <p:cNvSpPr/>
          <p:nvPr/>
        </p:nvSpPr>
        <p:spPr>
          <a:xfrm>
            <a:off x="702945" y="415290"/>
            <a:ext cx="3566795" cy="368300"/>
          </a:xfrm>
          <a:prstGeom prst="rect">
            <a:avLst/>
          </a:prstGeom>
        </p:spPr>
        <p:txBody>
          <a:bodyPr wrap="square">
            <a:spAutoFit/>
          </a:bodyPr>
          <a:lstStyle/>
          <a:p>
            <a:r>
              <a:rPr lang="en-US" altLang="zh-CN" b="0" i="0" dirty="0" err="1">
                <a:solidFill>
                  <a:srgbClr val="000000"/>
                </a:solidFill>
                <a:effectLst/>
                <a:latin typeface="Arial" panose="020B0604020202090204" pitchFamily="34" charset="0"/>
              </a:rPr>
              <a:t>měi, pron, every</a:t>
            </a:r>
          </a:p>
        </p:txBody>
      </p:sp>
      <p:sp>
        <p:nvSpPr>
          <p:cNvPr id="2" name="Text Box 3"/>
          <p:cNvSpPr txBox="1">
            <a:spLocks noChangeArrowheads="1"/>
          </p:cNvSpPr>
          <p:nvPr/>
        </p:nvSpPr>
        <p:spPr bwMode="auto">
          <a:xfrm>
            <a:off x="2344419" y="1476375"/>
            <a:ext cx="4589780" cy="51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10000"/>
              </a:lnSpc>
              <a:spcBef>
                <a:spcPct val="50000"/>
              </a:spcBef>
            </a:pPr>
            <a:r>
              <a:rPr lang="zh-CN" altLang="en-US" sz="3600" dirty="0">
                <a:ea typeface="华文楷体" panose="02010600040101010101" pitchFamily="2" charset="-122"/>
              </a:rPr>
              <a:t>每个</a:t>
            </a:r>
          </a:p>
          <a:p>
            <a:pPr>
              <a:lnSpc>
                <a:spcPct val="110000"/>
              </a:lnSpc>
              <a:spcBef>
                <a:spcPct val="50000"/>
              </a:spcBef>
            </a:pPr>
            <a:r>
              <a:rPr lang="zh-CN" altLang="en-US" sz="3600" dirty="0">
                <a:ea typeface="华文楷体" panose="02010600040101010101" pitchFamily="2" charset="-122"/>
              </a:rPr>
              <a:t>每天</a:t>
            </a:r>
          </a:p>
          <a:p>
            <a:pPr>
              <a:lnSpc>
                <a:spcPct val="110000"/>
              </a:lnSpc>
              <a:spcBef>
                <a:spcPct val="50000"/>
              </a:spcBef>
            </a:pPr>
            <a:r>
              <a:rPr lang="zh-CN" altLang="en-US" sz="3600" dirty="0">
                <a:ea typeface="华文楷体" panose="02010600040101010101" pitchFamily="2" charset="-122"/>
              </a:rPr>
              <a:t>每 </a:t>
            </a:r>
            <a:r>
              <a:rPr lang="en-US" altLang="zh-CN" sz="3600" dirty="0">
                <a:solidFill>
                  <a:srgbClr val="A50021"/>
                </a:solidFill>
                <a:ea typeface="华文楷体" panose="02010600040101010101" pitchFamily="2" charset="-122"/>
              </a:rPr>
              <a:t>+ M.W.+noun</a:t>
            </a:r>
          </a:p>
          <a:p>
            <a:pPr>
              <a:lnSpc>
                <a:spcPct val="110000"/>
              </a:lnSpc>
              <a:spcBef>
                <a:spcPct val="50000"/>
              </a:spcBef>
            </a:pPr>
            <a:r>
              <a:rPr lang="zh-CN" altLang="en-US" sz="3600" dirty="0">
                <a:solidFill>
                  <a:srgbClr val="A50021"/>
                </a:solidFill>
                <a:ea typeface="华文楷体" panose="02010600040101010101" pitchFamily="2" charset="-122"/>
              </a:rPr>
              <a:t>每</a:t>
            </a:r>
            <a:r>
              <a:rPr lang="zh-CN" altLang="en-US" sz="3600" dirty="0">
                <a:solidFill>
                  <a:srgbClr val="A50021"/>
                </a:solidFill>
                <a:highlight>
                  <a:srgbClr val="FFFF00"/>
                </a:highlight>
                <a:ea typeface="华文楷体" panose="02010600040101010101" pitchFamily="2" charset="-122"/>
              </a:rPr>
              <a:t>位</a:t>
            </a:r>
            <a:r>
              <a:rPr lang="zh-CN" altLang="en-US" sz="3600" dirty="0">
                <a:solidFill>
                  <a:srgbClr val="A50021"/>
                </a:solidFill>
                <a:ea typeface="华文楷体" panose="02010600040101010101" pitchFamily="2" charset="-122"/>
              </a:rPr>
              <a:t>老师</a:t>
            </a:r>
          </a:p>
          <a:p>
            <a:pPr>
              <a:lnSpc>
                <a:spcPct val="110000"/>
              </a:lnSpc>
              <a:spcBef>
                <a:spcPct val="50000"/>
              </a:spcBef>
            </a:pPr>
            <a:r>
              <a:rPr lang="zh-CN" altLang="en-US" sz="3600" dirty="0">
                <a:solidFill>
                  <a:srgbClr val="A50021"/>
                </a:solidFill>
                <a:ea typeface="华文楷体" panose="02010600040101010101" pitchFamily="2" charset="-122"/>
              </a:rPr>
              <a:t>每</a:t>
            </a:r>
            <a:r>
              <a:rPr lang="zh-CN" altLang="en-US" sz="3600" dirty="0">
                <a:solidFill>
                  <a:srgbClr val="A50021"/>
                </a:solidFill>
                <a:highlight>
                  <a:srgbClr val="FFFF00"/>
                </a:highlight>
                <a:ea typeface="华文楷体" panose="02010600040101010101" pitchFamily="2" charset="-122"/>
              </a:rPr>
              <a:t>个</a:t>
            </a:r>
            <a:r>
              <a:rPr lang="zh-CN" altLang="en-US" sz="3600" dirty="0">
                <a:solidFill>
                  <a:srgbClr val="A50021"/>
                </a:solidFill>
                <a:ea typeface="华文楷体" panose="02010600040101010101" pitchFamily="2" charset="-122"/>
              </a:rPr>
              <a:t>学生</a:t>
            </a:r>
          </a:p>
          <a:p>
            <a:pPr>
              <a:lnSpc>
                <a:spcPct val="110000"/>
              </a:lnSpc>
              <a:spcBef>
                <a:spcPct val="50000"/>
              </a:spcBef>
            </a:pPr>
            <a:r>
              <a:rPr lang="zh-CN" altLang="en-US" sz="3600" dirty="0">
                <a:solidFill>
                  <a:srgbClr val="A50021"/>
                </a:solidFill>
                <a:ea typeface="华文楷体" panose="02010600040101010101" pitchFamily="2" charset="-122"/>
              </a:rPr>
              <a:t>每</a:t>
            </a:r>
            <a:r>
              <a:rPr lang="zh-CN" altLang="en-US" sz="3600" dirty="0">
                <a:solidFill>
                  <a:srgbClr val="A50021"/>
                </a:solidFill>
                <a:highlight>
                  <a:srgbClr val="FFFF00"/>
                </a:highlight>
                <a:ea typeface="华文楷体" panose="02010600040101010101" pitchFamily="2" charset="-122"/>
              </a:rPr>
              <a:t>张</a:t>
            </a:r>
            <a:r>
              <a:rPr lang="zh-CN" altLang="en-US" sz="3600" dirty="0">
                <a:solidFill>
                  <a:srgbClr val="A50021"/>
                </a:solidFill>
                <a:ea typeface="华文楷体" panose="02010600040101010101" pitchFamily="2" charset="-122"/>
              </a:rPr>
              <a:t>地图</a:t>
            </a:r>
          </a:p>
        </p:txBody>
      </p:sp>
      <p:pic>
        <p:nvPicPr>
          <p:cNvPr id="17410" name="Picture 2"/>
          <p:cNvPicPr>
            <a:picLocks noChangeAspect="1" noChangeArrowheads="1"/>
          </p:cNvPicPr>
          <p:nvPr/>
        </p:nvPicPr>
        <p:blipFill>
          <a:blip r:embed="rId2"/>
          <a:srcRect/>
          <a:stretch>
            <a:fillRect/>
          </a:stretch>
        </p:blipFill>
        <p:spPr bwMode="auto">
          <a:xfrm>
            <a:off x="6934199" y="238125"/>
            <a:ext cx="3190875" cy="3190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611505" y="333375"/>
            <a:ext cx="3321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sz="4500" b="1" dirty="0">
                <a:solidFill>
                  <a:schemeClr val="tx2"/>
                </a:solidFill>
                <a:latin typeface="楷体" panose="02010609060101010101" pitchFamily="49" charset="-122"/>
                <a:ea typeface="楷体" panose="02010609060101010101" pitchFamily="49" charset="-122"/>
              </a:rPr>
              <a:t>自行车</a:t>
            </a:r>
          </a:p>
        </p:txBody>
      </p:sp>
      <p:sp>
        <p:nvSpPr>
          <p:cNvPr id="4" name="矩形 3"/>
          <p:cNvSpPr/>
          <p:nvPr/>
        </p:nvSpPr>
        <p:spPr>
          <a:xfrm>
            <a:off x="764589" y="333375"/>
            <a:ext cx="3566795" cy="461665"/>
          </a:xfrm>
          <a:prstGeom prst="rect">
            <a:avLst/>
          </a:prstGeom>
        </p:spPr>
        <p:txBody>
          <a:bodyPr wrap="square">
            <a:spAutoFit/>
          </a:bodyPr>
          <a:lstStyle/>
          <a:p>
            <a:r>
              <a:rPr lang="en-US" altLang="zh-CN" sz="2400" dirty="0" err="1">
                <a:latin typeface="Times New Roman Regular" panose="02020603050405020304" charset="0"/>
                <a:cs typeface="Times New Roman Regular" panose="02020603050405020304" charset="0"/>
                <a:sym typeface="+mn-ea"/>
              </a:rPr>
              <a:t>zì</a:t>
            </a:r>
            <a:r>
              <a:rPr lang="en-US" altLang="zh-CN" sz="2400" dirty="0">
                <a:latin typeface="Times New Roman Regular" panose="02020603050405020304" charset="0"/>
                <a:cs typeface="Times New Roman Regular" panose="02020603050405020304" charset="0"/>
                <a:sym typeface="+mn-ea"/>
              </a:rPr>
              <a:t>  </a:t>
            </a:r>
            <a:r>
              <a:rPr lang="en-US" altLang="zh-CN" sz="2400" dirty="0" err="1">
                <a:latin typeface="Times New Roman Regular" panose="02020603050405020304" charset="0"/>
                <a:cs typeface="Times New Roman Regular" panose="02020603050405020304" charset="0"/>
                <a:sym typeface="+mn-ea"/>
              </a:rPr>
              <a:t>xíng</a:t>
            </a:r>
            <a:r>
              <a:rPr lang="en-US" altLang="zh-CN" sz="2400" dirty="0">
                <a:latin typeface="Times New Roman Regular" panose="02020603050405020304" charset="0"/>
                <a:cs typeface="Times New Roman Regular" panose="02020603050405020304" charset="0"/>
                <a:sym typeface="+mn-ea"/>
              </a:rPr>
              <a:t> </a:t>
            </a:r>
            <a:r>
              <a:rPr lang="en-US" altLang="zh-CN" sz="2400" dirty="0" err="1">
                <a:latin typeface="Times New Roman Regular" panose="02020603050405020304" charset="0"/>
                <a:cs typeface="Times New Roman Regular" panose="02020603050405020304" charset="0"/>
                <a:sym typeface="+mn-ea"/>
              </a:rPr>
              <a:t>chē</a:t>
            </a:r>
            <a:endParaRPr lang="zh-CN" altLang="en-US" sz="2400" b="0" i="0" dirty="0" err="1">
              <a:solidFill>
                <a:srgbClr val="000000"/>
              </a:solidFill>
              <a:effectLst/>
              <a:latin typeface="Times New Roman Regular" panose="02020603050405020304" charset="0"/>
              <a:cs typeface="Times New Roman Regular" panose="02020603050405020304" charset="0"/>
              <a:sym typeface="+mn-ea"/>
            </a:endParaRPr>
          </a:p>
        </p:txBody>
      </p:sp>
      <p:pic>
        <p:nvPicPr>
          <p:cNvPr id="6" name="图片 5" descr="62259"/>
          <p:cNvPicPr>
            <a:picLocks noChangeAspect="1"/>
          </p:cNvPicPr>
          <p:nvPr/>
        </p:nvPicPr>
        <p:blipFill>
          <a:blip r:embed="rId2"/>
          <a:stretch>
            <a:fillRect/>
          </a:stretch>
        </p:blipFill>
        <p:spPr>
          <a:xfrm>
            <a:off x="4919982" y="483870"/>
            <a:ext cx="1985010" cy="1985010"/>
          </a:xfrm>
          <a:prstGeom prst="rect">
            <a:avLst/>
          </a:prstGeom>
        </p:spPr>
      </p:pic>
      <p:pic>
        <p:nvPicPr>
          <p:cNvPr id="7" name="图片 6" descr="329943"/>
          <p:cNvPicPr>
            <a:picLocks noChangeAspect="1"/>
          </p:cNvPicPr>
          <p:nvPr/>
        </p:nvPicPr>
        <p:blipFill>
          <a:blip r:embed="rId3"/>
          <a:stretch>
            <a:fillRect/>
          </a:stretch>
        </p:blipFill>
        <p:spPr>
          <a:xfrm>
            <a:off x="6929757" y="483870"/>
            <a:ext cx="1985010" cy="1985010"/>
          </a:xfrm>
          <a:prstGeom prst="rect">
            <a:avLst/>
          </a:prstGeom>
        </p:spPr>
      </p:pic>
      <p:pic>
        <p:nvPicPr>
          <p:cNvPr id="8" name="图片 7" descr="340448"/>
          <p:cNvPicPr>
            <a:picLocks noChangeAspect="1"/>
          </p:cNvPicPr>
          <p:nvPr/>
        </p:nvPicPr>
        <p:blipFill>
          <a:blip r:embed="rId4"/>
          <a:stretch>
            <a:fillRect/>
          </a:stretch>
        </p:blipFill>
        <p:spPr>
          <a:xfrm>
            <a:off x="8914767" y="483870"/>
            <a:ext cx="1985010" cy="1985010"/>
          </a:xfrm>
          <a:prstGeom prst="rect">
            <a:avLst/>
          </a:prstGeom>
        </p:spPr>
      </p:pic>
      <p:pic>
        <p:nvPicPr>
          <p:cNvPr id="9" name="图片 8" descr="src=http---dpic.tiankong.com-lp-0h-QJ6461637234.jpg&amp;refer=http---dpic.tiankong.com&amp;app=2002&amp;size=f9999,10000&amp;q=a80&amp;n=0&amp;g=0n&amp;fmt=jpeg"/>
          <p:cNvPicPr>
            <a:picLocks noChangeAspect="1"/>
          </p:cNvPicPr>
          <p:nvPr/>
        </p:nvPicPr>
        <p:blipFill>
          <a:blip r:embed="rId5">
            <a:clrChange>
              <a:clrFrom>
                <a:srgbClr val="FAFAFA">
                  <a:alpha val="100000"/>
                </a:srgbClr>
              </a:clrFrom>
              <a:clrTo>
                <a:srgbClr val="FAFAFA">
                  <a:alpha val="100000"/>
                  <a:alpha val="0"/>
                </a:srgbClr>
              </a:clrTo>
            </a:clrChange>
          </a:blip>
          <a:stretch>
            <a:fillRect/>
          </a:stretch>
        </p:blipFill>
        <p:spPr>
          <a:xfrm>
            <a:off x="5334000" y="3767455"/>
            <a:ext cx="2703830" cy="2703830"/>
          </a:xfrm>
          <a:prstGeom prst="rect">
            <a:avLst/>
          </a:prstGeom>
        </p:spPr>
      </p:pic>
      <p:sp>
        <p:nvSpPr>
          <p:cNvPr id="10" name="文本框 9">
            <a:extLst>
              <a:ext uri="{FF2B5EF4-FFF2-40B4-BE49-F238E27FC236}">
                <a16:creationId xmlns:a16="http://schemas.microsoft.com/office/drawing/2014/main" id="{6BE7AD31-1FD2-4FB3-8A4F-4FBA334DD7D8}"/>
              </a:ext>
            </a:extLst>
          </p:cNvPr>
          <p:cNvSpPr txBox="1"/>
          <p:nvPr/>
        </p:nvSpPr>
        <p:spPr>
          <a:xfrm>
            <a:off x="826909" y="1571664"/>
            <a:ext cx="6102848" cy="523220"/>
          </a:xfrm>
          <a:prstGeom prst="rect">
            <a:avLst/>
          </a:prstGeom>
          <a:noFill/>
        </p:spPr>
        <p:txBody>
          <a:bodyPr wrap="square">
            <a:spAutoFit/>
          </a:bodyPr>
          <a:lstStyle/>
          <a:p>
            <a:r>
              <a:rPr lang="en-US" altLang="zh-CN" sz="2800" dirty="0">
                <a:latin typeface="Times New Roman Regular" panose="02020603050405020304" charset="0"/>
                <a:cs typeface="Times New Roman Regular" panose="02020603050405020304" charset="0"/>
                <a:sym typeface="+mn-ea"/>
              </a:rPr>
              <a:t>noun, bicycle</a:t>
            </a:r>
            <a:endParaRPr lang="zh-CN" altLang="en-US" sz="2800" dirty="0"/>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572362" y="73401"/>
            <a:ext cx="179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sz="4500" b="1" dirty="0">
                <a:solidFill>
                  <a:schemeClr val="tx2"/>
                </a:solidFill>
                <a:latin typeface="楷体" panose="02010609060101010101" pitchFamily="49" charset="-122"/>
                <a:ea typeface="楷体" panose="02010609060101010101" pitchFamily="49" charset="-122"/>
              </a:rPr>
              <a:t>骑</a:t>
            </a:r>
          </a:p>
        </p:txBody>
      </p:sp>
      <p:sp>
        <p:nvSpPr>
          <p:cNvPr id="4" name="矩形 3"/>
          <p:cNvSpPr/>
          <p:nvPr/>
        </p:nvSpPr>
        <p:spPr>
          <a:xfrm>
            <a:off x="727370" y="136098"/>
            <a:ext cx="3566795" cy="461665"/>
          </a:xfrm>
          <a:prstGeom prst="rect">
            <a:avLst/>
          </a:prstGeom>
        </p:spPr>
        <p:txBody>
          <a:bodyPr wrap="square">
            <a:spAutoFit/>
          </a:bodyPr>
          <a:lstStyle/>
          <a:p>
            <a:r>
              <a:rPr lang="en-US" altLang="zh-CN" sz="2400" dirty="0" err="1">
                <a:latin typeface="Times New Roman Regular" panose="02020603050405020304" charset="0"/>
                <a:cs typeface="Times New Roman Regular" panose="02020603050405020304" charset="0"/>
                <a:sym typeface="+mn-ea"/>
              </a:rPr>
              <a:t>qí</a:t>
            </a:r>
            <a:endParaRPr lang="zh-CN" altLang="en-US" sz="2400" b="0" i="0" dirty="0" err="1">
              <a:solidFill>
                <a:srgbClr val="000000"/>
              </a:solidFill>
              <a:effectLst/>
              <a:latin typeface="Times New Roman Regular" panose="02020603050405020304" charset="0"/>
              <a:cs typeface="Times New Roman Regular" panose="02020603050405020304" charset="0"/>
              <a:sym typeface="+mn-ea"/>
            </a:endParaRPr>
          </a:p>
        </p:txBody>
      </p:sp>
      <p:sp>
        <p:nvSpPr>
          <p:cNvPr id="2" name="Text Box 3"/>
          <p:cNvSpPr txBox="1">
            <a:spLocks noChangeArrowheads="1"/>
          </p:cNvSpPr>
          <p:nvPr/>
        </p:nvSpPr>
        <p:spPr bwMode="auto">
          <a:xfrm>
            <a:off x="1835822" y="3429000"/>
            <a:ext cx="668909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3600" dirty="0">
                <a:ea typeface="华文楷体" panose="02010600040101010101" pitchFamily="2" charset="-122"/>
              </a:rPr>
              <a:t>骑电动车 </a:t>
            </a:r>
            <a:r>
              <a:rPr lang="en-US" altLang="zh-CN" sz="3600" dirty="0">
                <a:ea typeface="华文楷体" panose="02010600040101010101" pitchFamily="2" charset="-122"/>
              </a:rPr>
              <a:t>d</a:t>
            </a:r>
            <a:r>
              <a:rPr lang="zh-CN" altLang="en-US" sz="3600" dirty="0">
                <a:ea typeface="华文楷体" panose="02010600040101010101" pitchFamily="2" charset="-122"/>
              </a:rPr>
              <a:t>iàndòng chē</a:t>
            </a:r>
          </a:p>
          <a:p>
            <a:pPr>
              <a:spcBef>
                <a:spcPct val="50000"/>
              </a:spcBef>
            </a:pPr>
            <a:r>
              <a:rPr lang="zh-CN" altLang="en-US" sz="3600" dirty="0">
                <a:ea typeface="华文楷体" panose="02010600040101010101" pitchFamily="2" charset="-122"/>
              </a:rPr>
              <a:t>骑自行车 </a:t>
            </a:r>
            <a:r>
              <a:rPr lang="en-US" altLang="zh-CN" sz="3600" dirty="0">
                <a:ea typeface="华文楷体" panose="02010600040101010101" pitchFamily="2" charset="-122"/>
              </a:rPr>
              <a:t>z</a:t>
            </a:r>
            <a:r>
              <a:rPr lang="zh-CN" altLang="en-US" sz="3600" dirty="0">
                <a:ea typeface="华文楷体" panose="02010600040101010101" pitchFamily="2" charset="-122"/>
              </a:rPr>
              <a:t>ìxíngchē</a:t>
            </a:r>
          </a:p>
          <a:p>
            <a:pPr>
              <a:spcBef>
                <a:spcPct val="50000"/>
              </a:spcBef>
            </a:pPr>
            <a:r>
              <a:rPr lang="zh-CN" altLang="en-US" sz="3600" dirty="0">
                <a:ea typeface="华文楷体" panose="02010600040101010101" pitchFamily="2" charset="-122"/>
              </a:rPr>
              <a:t>骑马</a:t>
            </a:r>
            <a:r>
              <a:rPr lang="en-US" altLang="zh-CN" sz="3600" dirty="0">
                <a:ea typeface="华文楷体" panose="02010600040101010101" pitchFamily="2" charset="-122"/>
              </a:rPr>
              <a:t>m</a:t>
            </a:r>
            <a:r>
              <a:rPr lang="zh-CN" altLang="en-US" sz="3600" dirty="0">
                <a:ea typeface="华文楷体" panose="02010600040101010101" pitchFamily="2" charset="-122"/>
              </a:rPr>
              <a:t>ǎ</a:t>
            </a:r>
            <a:endParaRPr lang="en-US" altLang="zh-CN" sz="3600" dirty="0">
              <a:ea typeface="华文楷体" panose="02010600040101010101" pitchFamily="2" charset="-122"/>
            </a:endParaRPr>
          </a:p>
          <a:p>
            <a:pPr algn="l">
              <a:spcBef>
                <a:spcPct val="50000"/>
              </a:spcBef>
            </a:pPr>
            <a:r>
              <a:rPr lang="zh-CN" altLang="en-US" sz="3600" dirty="0">
                <a:ea typeface="华文楷体" panose="02010600040101010101" pitchFamily="2" charset="-122"/>
              </a:rPr>
              <a:t>骑驴</a:t>
            </a:r>
            <a:r>
              <a:rPr lang="en-US" altLang="zh-CN" sz="3600" dirty="0">
                <a:ea typeface="华文楷体" panose="02010600040101010101" pitchFamily="2" charset="-122"/>
              </a:rPr>
              <a:t>l</a:t>
            </a:r>
            <a:r>
              <a:rPr lang="zh-CN" altLang="en-US" sz="3600" dirty="0">
                <a:ea typeface="华文楷体" panose="02010600040101010101" pitchFamily="2" charset="-122"/>
              </a:rPr>
              <a:t>ǘ</a:t>
            </a:r>
          </a:p>
        </p:txBody>
      </p:sp>
      <p:pic>
        <p:nvPicPr>
          <p:cNvPr id="5" name="图片 4" descr="384357"/>
          <p:cNvPicPr>
            <a:picLocks noChangeAspect="1"/>
          </p:cNvPicPr>
          <p:nvPr/>
        </p:nvPicPr>
        <p:blipFill>
          <a:blip r:embed="rId2"/>
          <a:stretch>
            <a:fillRect/>
          </a:stretch>
        </p:blipFill>
        <p:spPr>
          <a:xfrm>
            <a:off x="8450808" y="8007"/>
            <a:ext cx="2704371" cy="2704371"/>
          </a:xfrm>
          <a:prstGeom prst="rect">
            <a:avLst/>
          </a:prstGeom>
        </p:spPr>
      </p:pic>
      <p:sp>
        <p:nvSpPr>
          <p:cNvPr id="9" name="文本框 8">
            <a:extLst>
              <a:ext uri="{FF2B5EF4-FFF2-40B4-BE49-F238E27FC236}">
                <a16:creationId xmlns:a16="http://schemas.microsoft.com/office/drawing/2014/main" id="{C90A58DC-39CE-4084-A5C8-9DC7CC1BFCCB}"/>
              </a:ext>
            </a:extLst>
          </p:cNvPr>
          <p:cNvSpPr txBox="1"/>
          <p:nvPr/>
        </p:nvSpPr>
        <p:spPr>
          <a:xfrm>
            <a:off x="590640" y="2081242"/>
            <a:ext cx="8222029" cy="1166986"/>
          </a:xfrm>
          <a:prstGeom prst="rect">
            <a:avLst/>
          </a:prstGeom>
          <a:noFill/>
        </p:spPr>
        <p:txBody>
          <a:bodyPr wrap="square">
            <a:spAutoFit/>
          </a:bodyPr>
          <a:lstStyle/>
          <a:p>
            <a:pPr marL="0" marR="0" lvl="0" indent="0" algn="l" defTabSz="914400" rtl="0" eaLnBrk="1" fontAlgn="auto" latinLnBrk="0" hangingPunct="1">
              <a:lnSpc>
                <a:spcPts val="3000"/>
              </a:lnSpc>
              <a:spcBef>
                <a:spcPct val="50000"/>
              </a:spcBef>
              <a:spcAft>
                <a:spcPts val="0"/>
              </a:spcAft>
              <a:buClrTx/>
              <a:buSzTx/>
              <a:buFontTx/>
              <a:buNone/>
              <a:tabLst/>
              <a:defRPr/>
            </a:pPr>
            <a:r>
              <a:rPr kumimoji="0" lang="zh-CN" altLang="en-US" sz="3600" b="0" i="0" u="none" strike="noStrike" kern="1200" cap="none" spc="0" normalizeH="0" baseline="0" noProof="0" dirty="0">
                <a:ln>
                  <a:noFill/>
                </a:ln>
                <a:solidFill>
                  <a:srgbClr val="000000"/>
                </a:solidFill>
                <a:effectLst/>
                <a:uLnTx/>
                <a:uFillTx/>
                <a:ea typeface="华文楷体" panose="02010600040101010101" pitchFamily="2" charset="-122"/>
                <a:cs typeface="+mn-cs"/>
              </a:rPr>
              <a:t>骑 </a:t>
            </a:r>
            <a:r>
              <a:rPr kumimoji="0" lang="en-US" altLang="zh-CN" sz="3600" b="0" i="0" u="none" strike="noStrike" kern="1200" cap="none" spc="0" normalizeH="0" baseline="0" noProof="0" dirty="0">
                <a:ln>
                  <a:noFill/>
                </a:ln>
                <a:solidFill>
                  <a:srgbClr val="A50021"/>
                </a:solidFill>
                <a:effectLst/>
                <a:uLnTx/>
                <a:uFillTx/>
                <a:ea typeface="华文楷体" panose="02010600040101010101" pitchFamily="2" charset="-122"/>
                <a:cs typeface="+mn-cs"/>
              </a:rPr>
              <a:t>+ </a:t>
            </a:r>
            <a:r>
              <a:rPr kumimoji="0" lang="zh-CN" altLang="en-US" sz="3600" b="0" i="0" u="none" strike="noStrike" kern="1200" cap="none" spc="0" normalizeH="0" baseline="0" noProof="0" dirty="0">
                <a:ln>
                  <a:noFill/>
                </a:ln>
                <a:solidFill>
                  <a:srgbClr val="A50021"/>
                </a:solidFill>
                <a:effectLst/>
                <a:uLnTx/>
                <a:uFillTx/>
                <a:ea typeface="华文楷体" panose="02010600040101010101" pitchFamily="2" charset="-122"/>
                <a:cs typeface="+mn-cs"/>
              </a:rPr>
              <a:t>交通工具（</a:t>
            </a:r>
            <a:r>
              <a:rPr kumimoji="0" lang="en-US" altLang="zh-CN" sz="3600" b="0" i="0" u="none" strike="noStrike" kern="1200" cap="none" spc="0" normalizeH="0" baseline="0" noProof="0" dirty="0">
                <a:ln>
                  <a:noFill/>
                </a:ln>
                <a:solidFill>
                  <a:srgbClr val="A50021"/>
                </a:solidFill>
                <a:effectLst/>
                <a:uLnTx/>
                <a:uFillTx/>
                <a:ea typeface="华文楷体" panose="02010600040101010101" pitchFamily="2" charset="-122"/>
                <a:cs typeface="+mn-cs"/>
              </a:rPr>
              <a:t>two wheels</a:t>
            </a:r>
            <a:r>
              <a:rPr kumimoji="0" lang="zh-CN" altLang="en-US" sz="3600" b="0" i="0" u="none" strike="noStrike" kern="1200" cap="none" spc="0" normalizeH="0" baseline="0" noProof="0" dirty="0">
                <a:ln>
                  <a:noFill/>
                </a:ln>
                <a:solidFill>
                  <a:srgbClr val="A50021"/>
                </a:solidFill>
                <a:effectLst/>
                <a:uLnTx/>
                <a:uFillTx/>
                <a:ea typeface="华文楷体" panose="02010600040101010101" pitchFamily="2" charset="-122"/>
                <a:cs typeface="+mn-cs"/>
              </a:rPr>
              <a:t>两轮）</a:t>
            </a:r>
            <a:endParaRPr kumimoji="0" lang="en-US" altLang="zh-CN" sz="3600" b="0" i="0" u="none" strike="noStrike" kern="1200" cap="none" spc="0" normalizeH="0" baseline="0" noProof="0" dirty="0">
              <a:ln>
                <a:noFill/>
              </a:ln>
              <a:solidFill>
                <a:srgbClr val="A50021"/>
              </a:solidFill>
              <a:effectLst/>
              <a:uLnTx/>
              <a:uFillTx/>
              <a:ea typeface="华文楷体" panose="02010600040101010101" pitchFamily="2" charset="-122"/>
              <a:cs typeface="+mn-cs"/>
            </a:endParaRPr>
          </a:p>
          <a:p>
            <a:pPr marL="0" marR="0" lvl="0" indent="0" algn="l" defTabSz="914400" rtl="0" eaLnBrk="1" fontAlgn="auto" latinLnBrk="0" hangingPunct="1">
              <a:lnSpc>
                <a:spcPts val="3000"/>
              </a:lnSpc>
              <a:spcBef>
                <a:spcPct val="50000"/>
              </a:spcBef>
              <a:spcAft>
                <a:spcPts val="0"/>
              </a:spcAft>
              <a:buClrTx/>
              <a:buSzTx/>
              <a:buFontTx/>
              <a:buNone/>
              <a:tabLst/>
              <a:defRPr/>
            </a:pPr>
            <a:r>
              <a:rPr kumimoji="0" lang="zh-CN" altLang="en-US" sz="3600" b="0" i="0" u="none" strike="noStrike" kern="1200" cap="none" spc="0" normalizeH="0" baseline="0" noProof="0" dirty="0">
                <a:ln>
                  <a:noFill/>
                </a:ln>
                <a:solidFill>
                  <a:srgbClr val="000000"/>
                </a:solidFill>
                <a:effectLst/>
                <a:uLnTx/>
                <a:uFillTx/>
                <a:ea typeface="华文楷体" panose="02010600040101010101" pitchFamily="2" charset="-122"/>
                <a:cs typeface="+mn-cs"/>
              </a:rPr>
              <a:t>骑 </a:t>
            </a:r>
            <a:r>
              <a:rPr kumimoji="0" lang="en-US" altLang="zh-CN" sz="3600" b="0" i="0" u="none" strike="noStrike" kern="1200" cap="none" spc="0" normalizeH="0" baseline="0" noProof="0" dirty="0">
                <a:ln>
                  <a:noFill/>
                </a:ln>
                <a:solidFill>
                  <a:srgbClr val="A50021"/>
                </a:solidFill>
                <a:effectLst/>
                <a:uLnTx/>
                <a:uFillTx/>
                <a:ea typeface="华文楷体" panose="02010600040101010101" pitchFamily="2" charset="-122"/>
                <a:cs typeface="+mn-cs"/>
              </a:rPr>
              <a:t>+ </a:t>
            </a:r>
            <a:r>
              <a:rPr kumimoji="0" lang="zh-CN" altLang="en-US" sz="3600" b="0" i="0" u="none" strike="noStrike" kern="1200" cap="none" spc="0" normalizeH="0" baseline="0" noProof="0" dirty="0">
                <a:ln>
                  <a:noFill/>
                </a:ln>
                <a:solidFill>
                  <a:srgbClr val="A50021"/>
                </a:solidFill>
                <a:effectLst/>
                <a:uLnTx/>
                <a:uFillTx/>
                <a:ea typeface="华文楷体" panose="02010600040101010101" pitchFamily="2" charset="-122"/>
                <a:cs typeface="+mn-cs"/>
              </a:rPr>
              <a:t>动物</a:t>
            </a:r>
          </a:p>
        </p:txBody>
      </p:sp>
      <p:sp>
        <p:nvSpPr>
          <p:cNvPr id="11" name="文本框 10">
            <a:extLst>
              <a:ext uri="{FF2B5EF4-FFF2-40B4-BE49-F238E27FC236}">
                <a16:creationId xmlns:a16="http://schemas.microsoft.com/office/drawing/2014/main" id="{D79E65AC-F497-45F4-AAA6-3B3DBFC8668E}"/>
              </a:ext>
            </a:extLst>
          </p:cNvPr>
          <p:cNvSpPr txBox="1"/>
          <p:nvPr/>
        </p:nvSpPr>
        <p:spPr>
          <a:xfrm>
            <a:off x="572362" y="1161340"/>
            <a:ext cx="6102848" cy="523220"/>
          </a:xfrm>
          <a:prstGeom prst="rect">
            <a:avLst/>
          </a:prstGeom>
          <a:noFill/>
        </p:spPr>
        <p:txBody>
          <a:bodyPr wrap="square">
            <a:spAutoFit/>
          </a:bodyPr>
          <a:lstStyle/>
          <a:p>
            <a:r>
              <a:rPr lang="en-US" altLang="zh-CN" sz="2800" dirty="0">
                <a:latin typeface="Times New Roman Regular" panose="02020603050405020304" charset="0"/>
                <a:cs typeface="Times New Roman Regular" panose="02020603050405020304" charset="0"/>
                <a:sym typeface="+mn-ea"/>
              </a:rPr>
              <a:t>Verb.  to ride</a:t>
            </a:r>
            <a:endParaRPr lang="zh-CN" altLang="en-US" sz="2800" dirty="0"/>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611188" y="333375"/>
            <a:ext cx="179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sz="4500" b="1" dirty="0">
                <a:solidFill>
                  <a:schemeClr val="tx2"/>
                </a:solidFill>
                <a:latin typeface="楷体" panose="02010609060101010101" pitchFamily="49" charset="-122"/>
                <a:ea typeface="楷体" panose="02010609060101010101" pitchFamily="49" charset="-122"/>
              </a:rPr>
              <a:t>教室</a:t>
            </a:r>
          </a:p>
        </p:txBody>
      </p:sp>
      <p:sp>
        <p:nvSpPr>
          <p:cNvPr id="4" name="矩形 3"/>
          <p:cNvSpPr/>
          <p:nvPr/>
        </p:nvSpPr>
        <p:spPr>
          <a:xfrm>
            <a:off x="702945" y="333375"/>
            <a:ext cx="3566795" cy="461665"/>
          </a:xfrm>
          <a:prstGeom prst="rect">
            <a:avLst/>
          </a:prstGeom>
        </p:spPr>
        <p:txBody>
          <a:bodyPr wrap="square">
            <a:spAutoFit/>
          </a:bodyPr>
          <a:lstStyle/>
          <a:p>
            <a:r>
              <a:rPr lang="en-US" altLang="zh-CN" sz="2400" b="0" i="0" dirty="0" err="1">
                <a:solidFill>
                  <a:srgbClr val="000000"/>
                </a:solidFill>
                <a:effectLst/>
                <a:latin typeface="Arial" panose="020B0604020202090204" pitchFamily="34" charset="0"/>
              </a:rPr>
              <a:t>jiào</a:t>
            </a:r>
            <a:r>
              <a:rPr lang="en-US" altLang="zh-CN" sz="2400" b="0" i="0" dirty="0">
                <a:solidFill>
                  <a:srgbClr val="000000"/>
                </a:solidFill>
                <a:effectLst/>
                <a:latin typeface="Arial" panose="020B0604020202090204" pitchFamily="34" charset="0"/>
              </a:rPr>
              <a:t> </a:t>
            </a:r>
            <a:r>
              <a:rPr lang="en-US" altLang="zh-CN" sz="2400" b="0" i="0" dirty="0" err="1">
                <a:solidFill>
                  <a:srgbClr val="000000"/>
                </a:solidFill>
                <a:effectLst/>
                <a:latin typeface="Arial" panose="020B0604020202090204" pitchFamily="34" charset="0"/>
              </a:rPr>
              <a:t>shì</a:t>
            </a:r>
            <a:endParaRPr lang="en-US" altLang="zh-CN" sz="2400" b="0" i="0" dirty="0">
              <a:solidFill>
                <a:srgbClr val="000000"/>
              </a:solidFill>
              <a:effectLst/>
              <a:latin typeface="Arial" panose="020B0604020202090204" pitchFamily="34" charset="0"/>
            </a:endParaRPr>
          </a:p>
        </p:txBody>
      </p:sp>
      <p:sp>
        <p:nvSpPr>
          <p:cNvPr id="2" name="Text Box 3"/>
          <p:cNvSpPr txBox="1">
            <a:spLocks noChangeArrowheads="1"/>
          </p:cNvSpPr>
          <p:nvPr/>
        </p:nvSpPr>
        <p:spPr bwMode="auto">
          <a:xfrm>
            <a:off x="2578799" y="3303462"/>
            <a:ext cx="3815080"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10000"/>
              </a:lnSpc>
              <a:spcBef>
                <a:spcPct val="50000"/>
              </a:spcBef>
            </a:pPr>
            <a:r>
              <a:rPr lang="zh-CN" altLang="en-US" sz="3600" dirty="0">
                <a:ea typeface="华文楷体" panose="02010600040101010101" pitchFamily="2" charset="-122"/>
              </a:rPr>
              <a:t>去教室上课</a:t>
            </a:r>
          </a:p>
          <a:p>
            <a:pPr>
              <a:lnSpc>
                <a:spcPct val="110000"/>
              </a:lnSpc>
              <a:spcBef>
                <a:spcPct val="50000"/>
              </a:spcBef>
            </a:pPr>
            <a:r>
              <a:rPr lang="zh-CN" altLang="en-US" sz="3600" dirty="0">
                <a:ea typeface="华文楷体" panose="02010600040101010101" pitchFamily="2" charset="-122"/>
              </a:rPr>
              <a:t>汉语课教室</a:t>
            </a:r>
          </a:p>
          <a:p>
            <a:pPr>
              <a:lnSpc>
                <a:spcPct val="110000"/>
              </a:lnSpc>
              <a:spcBef>
                <a:spcPct val="50000"/>
              </a:spcBef>
            </a:pPr>
            <a:r>
              <a:rPr lang="en-US" altLang="zh-CN" sz="3600" dirty="0">
                <a:ea typeface="华文楷体" panose="02010600040101010101" pitchFamily="2" charset="-122"/>
              </a:rPr>
              <a:t>305</a:t>
            </a:r>
            <a:r>
              <a:rPr lang="zh-CN" altLang="en-US" sz="3600" dirty="0">
                <a:ea typeface="华文楷体" panose="02010600040101010101" pitchFamily="2" charset="-122"/>
              </a:rPr>
              <a:t>教室</a:t>
            </a:r>
          </a:p>
        </p:txBody>
      </p:sp>
      <p:pic>
        <p:nvPicPr>
          <p:cNvPr id="5" name="图片 4" descr="99736"/>
          <p:cNvPicPr>
            <a:picLocks noChangeAspect="1"/>
          </p:cNvPicPr>
          <p:nvPr/>
        </p:nvPicPr>
        <p:blipFill>
          <a:blip r:embed="rId2"/>
          <a:stretch>
            <a:fillRect/>
          </a:stretch>
        </p:blipFill>
        <p:spPr>
          <a:xfrm>
            <a:off x="6261065" y="333375"/>
            <a:ext cx="2453005" cy="2453005"/>
          </a:xfrm>
          <a:prstGeom prst="rect">
            <a:avLst/>
          </a:prstGeom>
        </p:spPr>
      </p:pic>
      <p:pic>
        <p:nvPicPr>
          <p:cNvPr id="6" name="图片 5" descr="418591"/>
          <p:cNvPicPr>
            <a:picLocks noChangeAspect="1"/>
          </p:cNvPicPr>
          <p:nvPr/>
        </p:nvPicPr>
        <p:blipFill>
          <a:blip r:embed="rId3"/>
          <a:stretch>
            <a:fillRect/>
          </a:stretch>
        </p:blipFill>
        <p:spPr>
          <a:xfrm>
            <a:off x="8714070" y="333375"/>
            <a:ext cx="2453005" cy="2453005"/>
          </a:xfrm>
          <a:prstGeom prst="rect">
            <a:avLst/>
          </a:prstGeom>
        </p:spPr>
      </p:pic>
      <p:sp>
        <p:nvSpPr>
          <p:cNvPr id="8" name="文本框 7">
            <a:extLst>
              <a:ext uri="{FF2B5EF4-FFF2-40B4-BE49-F238E27FC236}">
                <a16:creationId xmlns:a16="http://schemas.microsoft.com/office/drawing/2014/main" id="{AFEBEA8D-63D4-4BF7-BCA4-485FD014BEAB}"/>
              </a:ext>
            </a:extLst>
          </p:cNvPr>
          <p:cNvSpPr txBox="1"/>
          <p:nvPr/>
        </p:nvSpPr>
        <p:spPr>
          <a:xfrm>
            <a:off x="702945" y="1558290"/>
            <a:ext cx="6102848" cy="461665"/>
          </a:xfrm>
          <a:prstGeom prst="rect">
            <a:avLst/>
          </a:prstGeom>
          <a:noFill/>
        </p:spPr>
        <p:txBody>
          <a:bodyPr wrap="square">
            <a:spAutoFit/>
          </a:bodyPr>
          <a:lstStyle/>
          <a:p>
            <a:r>
              <a:rPr lang="en-US" altLang="zh-CN" sz="2400" b="0" i="0" dirty="0">
                <a:solidFill>
                  <a:srgbClr val="000000"/>
                </a:solidFill>
                <a:effectLst/>
                <a:latin typeface="Arial" panose="020B0604020202090204" pitchFamily="34" charset="0"/>
              </a:rPr>
              <a:t>Noun. classroom</a:t>
            </a:r>
            <a:endParaRPr lang="zh-CN" altLang="en-US" sz="2400" dirty="0"/>
          </a:p>
        </p:txBody>
      </p:sp>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611188" y="333375"/>
            <a:ext cx="179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sz="4500" b="1" dirty="0">
                <a:solidFill>
                  <a:schemeClr val="tx2"/>
                </a:solidFill>
                <a:latin typeface="楷体" panose="02010609060101010101" pitchFamily="49" charset="-122"/>
                <a:ea typeface="楷体" panose="02010609060101010101" pitchFamily="49" charset="-122"/>
              </a:rPr>
              <a:t>走路</a:t>
            </a:r>
          </a:p>
        </p:txBody>
      </p:sp>
      <p:sp>
        <p:nvSpPr>
          <p:cNvPr id="4" name="矩形 3"/>
          <p:cNvSpPr/>
          <p:nvPr/>
        </p:nvSpPr>
        <p:spPr>
          <a:xfrm>
            <a:off x="702945" y="415290"/>
            <a:ext cx="3566795" cy="368300"/>
          </a:xfrm>
          <a:prstGeom prst="rect">
            <a:avLst/>
          </a:prstGeom>
        </p:spPr>
        <p:txBody>
          <a:bodyPr wrap="square">
            <a:spAutoFit/>
          </a:bodyPr>
          <a:lstStyle/>
          <a:p>
            <a:r>
              <a:rPr lang="en-US" altLang="zh-CN" dirty="0" err="1">
                <a:latin typeface="Times New Roman Regular" panose="02020603050405020304" charset="0"/>
                <a:cs typeface="Times New Roman Regular" panose="02020603050405020304" charset="0"/>
                <a:sym typeface="+mn-ea"/>
              </a:rPr>
              <a:t>Zŏu</a:t>
            </a:r>
            <a:r>
              <a:rPr lang="en-US" altLang="zh-CN" dirty="0">
                <a:latin typeface="Times New Roman Regular" panose="02020603050405020304" charset="0"/>
                <a:cs typeface="Times New Roman Regular" panose="02020603050405020304" charset="0"/>
                <a:sym typeface="+mn-ea"/>
              </a:rPr>
              <a:t>   </a:t>
            </a:r>
            <a:r>
              <a:rPr lang="en-US" altLang="zh-CN" dirty="0" err="1">
                <a:latin typeface="Times New Roman Regular" panose="02020603050405020304" charset="0"/>
                <a:cs typeface="Times New Roman Regular" panose="02020603050405020304" charset="0"/>
                <a:sym typeface="+mn-ea"/>
              </a:rPr>
              <a:t>lù, to walk, to go on foot</a:t>
            </a:r>
          </a:p>
        </p:txBody>
      </p:sp>
      <p:sp>
        <p:nvSpPr>
          <p:cNvPr id="2" name="Text Box 3"/>
          <p:cNvSpPr txBox="1">
            <a:spLocks noChangeArrowheads="1"/>
          </p:cNvSpPr>
          <p:nvPr/>
        </p:nvSpPr>
        <p:spPr bwMode="auto">
          <a:xfrm>
            <a:off x="702945" y="1476375"/>
            <a:ext cx="7373620" cy="158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10000"/>
              </a:lnSpc>
              <a:spcBef>
                <a:spcPct val="50000"/>
              </a:spcBef>
            </a:pPr>
            <a:r>
              <a:rPr lang="zh-CN" altLang="en-US" sz="3600" dirty="0">
                <a:ea typeface="华文楷体" panose="02010600040101010101" pitchFamily="2" charset="-122"/>
              </a:rPr>
              <a:t>走</a:t>
            </a:r>
            <a:r>
              <a:rPr lang="en-US" altLang="zh-CN" sz="3600" dirty="0">
                <a:ea typeface="华文楷体" panose="02010600040101010101" pitchFamily="2" charset="-122"/>
              </a:rPr>
              <a:t>, verb, to walk, to go on foot</a:t>
            </a:r>
            <a:endParaRPr lang="zh-CN" altLang="en-US" sz="3600" dirty="0">
              <a:ea typeface="华文楷体" panose="02010600040101010101" pitchFamily="2" charset="-122"/>
            </a:endParaRPr>
          </a:p>
          <a:p>
            <a:pPr>
              <a:lnSpc>
                <a:spcPct val="110000"/>
              </a:lnSpc>
              <a:spcBef>
                <a:spcPct val="50000"/>
              </a:spcBef>
            </a:pPr>
            <a:r>
              <a:rPr lang="zh-CN" altLang="en-US" sz="3600" dirty="0">
                <a:ea typeface="华文楷体" panose="02010600040101010101" pitchFamily="2" charset="-122"/>
              </a:rPr>
              <a:t>路</a:t>
            </a:r>
            <a:r>
              <a:rPr lang="en-US" altLang="zh-CN" sz="3600" dirty="0">
                <a:ea typeface="华文楷体" panose="02010600040101010101" pitchFamily="2" charset="-122"/>
              </a:rPr>
              <a:t>, noun, road</a:t>
            </a:r>
            <a:endParaRPr lang="zh-CN" altLang="en-US" sz="3600" dirty="0">
              <a:ea typeface="华文楷体" panose="02010600040101010101" pitchFamily="2" charset="-122"/>
            </a:endParaRPr>
          </a:p>
        </p:txBody>
      </p:sp>
      <p:sp>
        <p:nvSpPr>
          <p:cNvPr id="6" name="Text Box 3"/>
          <p:cNvSpPr txBox="1">
            <a:spLocks noChangeArrowheads="1"/>
          </p:cNvSpPr>
          <p:nvPr/>
        </p:nvSpPr>
        <p:spPr bwMode="auto">
          <a:xfrm>
            <a:off x="702945" y="3336925"/>
            <a:ext cx="7373620" cy="247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10000"/>
              </a:lnSpc>
              <a:spcBef>
                <a:spcPct val="50000"/>
              </a:spcBef>
            </a:pPr>
            <a:r>
              <a:rPr lang="zh-CN" altLang="en-US" sz="3600" dirty="0">
                <a:ea typeface="华文楷体" panose="02010600040101010101" pitchFamily="2" charset="-122"/>
              </a:rPr>
              <a:t>走路去教室</a:t>
            </a:r>
            <a:r>
              <a:rPr lang="en-US" altLang="zh-CN" sz="3600" dirty="0">
                <a:ea typeface="华文楷体" panose="02010600040101010101" pitchFamily="2" charset="-122"/>
              </a:rPr>
              <a:t>/</a:t>
            </a:r>
            <a:r>
              <a:rPr lang="zh-CN" altLang="en-US" sz="3600" dirty="0">
                <a:ea typeface="华文楷体" panose="02010600040101010101" pitchFamily="2" charset="-122"/>
              </a:rPr>
              <a:t>超市</a:t>
            </a:r>
            <a:r>
              <a:rPr lang="en-US" altLang="zh-CN" sz="3600" dirty="0">
                <a:ea typeface="华文楷体" panose="02010600040101010101" pitchFamily="2" charset="-122"/>
              </a:rPr>
              <a:t>/</a:t>
            </a:r>
            <a:r>
              <a:rPr lang="zh-CN" altLang="en-US" sz="3600" dirty="0">
                <a:ea typeface="华文楷体" panose="02010600040101010101" pitchFamily="2" charset="-122"/>
              </a:rPr>
              <a:t>银行</a:t>
            </a:r>
          </a:p>
          <a:p>
            <a:pPr>
              <a:lnSpc>
                <a:spcPct val="110000"/>
              </a:lnSpc>
              <a:spcBef>
                <a:spcPct val="50000"/>
              </a:spcBef>
            </a:pPr>
            <a:r>
              <a:rPr lang="zh-CN" altLang="en-US" sz="3600" dirty="0">
                <a:ea typeface="华文楷体" panose="02010600040101010101" pitchFamily="2" charset="-122"/>
              </a:rPr>
              <a:t>走路去上课</a:t>
            </a:r>
            <a:r>
              <a:rPr lang="en-US" altLang="zh-CN" sz="3600" dirty="0">
                <a:ea typeface="华文楷体" panose="02010600040101010101" pitchFamily="2" charset="-122"/>
              </a:rPr>
              <a:t>/</a:t>
            </a:r>
            <a:r>
              <a:rPr lang="zh-CN" altLang="en-US" sz="3600" dirty="0">
                <a:ea typeface="华文楷体" panose="02010600040101010101" pitchFamily="2" charset="-122"/>
              </a:rPr>
              <a:t>存钱</a:t>
            </a:r>
            <a:r>
              <a:rPr lang="en-US" altLang="zh-CN" sz="3600" dirty="0">
                <a:ea typeface="华文楷体" panose="02010600040101010101" pitchFamily="2" charset="-122"/>
              </a:rPr>
              <a:t>/</a:t>
            </a:r>
            <a:r>
              <a:rPr lang="zh-CN" altLang="en-US" sz="3600" dirty="0">
                <a:ea typeface="华文楷体" panose="02010600040101010101" pitchFamily="2" charset="-122"/>
              </a:rPr>
              <a:t>取钱</a:t>
            </a:r>
          </a:p>
          <a:p>
            <a:pPr>
              <a:lnSpc>
                <a:spcPct val="110000"/>
              </a:lnSpc>
              <a:spcBef>
                <a:spcPct val="50000"/>
              </a:spcBef>
            </a:pPr>
            <a:endParaRPr lang="zh-CN" altLang="en-US" sz="3600" dirty="0">
              <a:ea typeface="华文楷体" panose="02010600040101010101" pitchFamily="2" charset="-122"/>
            </a:endParaRPr>
          </a:p>
        </p:txBody>
      </p:sp>
      <p:pic>
        <p:nvPicPr>
          <p:cNvPr id="7" name="图片 6" descr="826988"/>
          <p:cNvPicPr>
            <a:picLocks noChangeAspect="1"/>
          </p:cNvPicPr>
          <p:nvPr/>
        </p:nvPicPr>
        <p:blipFill>
          <a:blip r:embed="rId2"/>
          <a:stretch>
            <a:fillRect/>
          </a:stretch>
        </p:blipFill>
        <p:spPr>
          <a:xfrm>
            <a:off x="8041640" y="694055"/>
            <a:ext cx="2384425" cy="2384425"/>
          </a:xfrm>
          <a:prstGeom prst="rect">
            <a:avLst/>
          </a:prstGeom>
        </p:spPr>
      </p:pic>
      <p:pic>
        <p:nvPicPr>
          <p:cNvPr id="8" name="图片 7" descr="527836"/>
          <p:cNvPicPr>
            <a:picLocks noChangeAspect="1"/>
          </p:cNvPicPr>
          <p:nvPr/>
        </p:nvPicPr>
        <p:blipFill>
          <a:blip r:embed="rId3"/>
          <a:stretch>
            <a:fillRect/>
          </a:stretch>
        </p:blipFill>
        <p:spPr>
          <a:xfrm>
            <a:off x="8041640" y="3149600"/>
            <a:ext cx="2384425" cy="2384425"/>
          </a:xfrm>
          <a:prstGeom prst="rect">
            <a:avLst/>
          </a:prstGeom>
        </p:spPr>
      </p:pic>
    </p:spTree>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709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SUBTYPE" val="h"/>
  <p:tag name="KSO_WM_UNIT_TYPE" val="i"/>
  <p:tag name="KSO_WM_UNIT_INDEX" val="1"/>
  <p:tag name="KSO_WM_UNIT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SLIDE_BACKGROUND_TYPE" val="leftRight"/>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 name="KSO_WM_SLIDE_BACKGROUND_TYPE" val="leftRight"/>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 name="KSO_WM_SLIDE_BACKGROUND_TYPE" val="topBottom"/>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 name="KSO_WM_SLIDE_BACKGROUND_TYPE" val="topBottom"/>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 name="KSO_WM_SLIDE_BACKGROUND_TYPE" val="bottomTop"/>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 name="KSO_WM_SLIDE_BACKGROUND_TYPE" val="bottomTop"/>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 name="KSO_WM_SLIDE_BACKGROUND_TYPE" val="navigation"/>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 name="KSO_WM_SLIDE_BACKGROUND_TYPE" val="navigation"/>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092"/>
</p:tagLst>
</file>

<file path=ppt/tags/tag1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092"/>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09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092"/>
</p:tagLst>
</file>

<file path=ppt/tags/tag181.xml><?xml version="1.0" encoding="utf-8"?>
<p:tagLst xmlns:a="http://schemas.openxmlformats.org/drawingml/2006/main" xmlns:r="http://schemas.openxmlformats.org/officeDocument/2006/relationships" xmlns:p="http://schemas.openxmlformats.org/presentationml/2006/main">
  <p:tag name="KSO_WM_UNIT_TABLE_BEAUTIFY" val="smartTable{b8a11bec-ecaa-458a-9134-79c66eee5c9f}"/>
</p:tagLst>
</file>

<file path=ppt/tags/tag182.xml><?xml version="1.0" encoding="utf-8"?>
<p:tagLst xmlns:a="http://schemas.openxmlformats.org/drawingml/2006/main" xmlns:r="http://schemas.openxmlformats.org/officeDocument/2006/relationships" xmlns:p="http://schemas.openxmlformats.org/presentationml/2006/main">
  <p:tag name="KSO_WM_UNIT_TABLE_BEAUTIFY" val="smartTable{cc68a758-7628-4960-9deb-a07c12cf39d6}"/>
</p:tagLst>
</file>

<file path=ppt/tags/tag1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092"/>
</p:tagLst>
</file>

<file path=ppt/tags/tag184.xml><?xml version="1.0" encoding="utf-8"?>
<p:tagLst xmlns:a="http://schemas.openxmlformats.org/drawingml/2006/main" xmlns:r="http://schemas.openxmlformats.org/officeDocument/2006/relationships" xmlns:p="http://schemas.openxmlformats.org/presentationml/2006/main">
  <p:tag name="KSO_WM_UNIT_TABLE_BEAUTIFY" val="smartTable{da56f2ed-6e3b-4043-89cf-2620ae753148}"/>
</p:tagLst>
</file>

<file path=ppt/tags/tag1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092"/>
</p:tagLst>
</file>

<file path=ppt/tags/tag1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09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7092"/>
</p:tagLst>
</file>

<file path=ppt/tags/tag20.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COMBINE_RELATE_SLIDE_ID" val="background20176846_1"/>
  <p:tag name="KSO_WM_TEMPLATE_SUBCATEGORY" val="0"/>
  <p:tag name="KSO_WM_TEMPLATE_THUMBS_INDEX" val="1、4、5、6、11、12、18、21、24、25"/>
  <p:tag name="KSO_WM_TAG_VERSION" val="1.0"/>
  <p:tag name="KSO_WM_BEAUTIFY_FLAG" val="#wm#"/>
  <p:tag name="KSO_WM_TEMPLATE_CATEGORY" val="custom"/>
  <p:tag name="KSO_WM_TEMPLATE_INDEX" val="20177092"/>
  <p:tag name="KSO_WM_TEMPLATE_MASTER_TYPE" val="1"/>
  <p:tag name="KSO_WM_TEMPLATE_COLOR_TYPE" val="1"/>
  <p:tag name="KSO_WM_TEMPLATE_MASTER_THUMB_INDEX" val="18"/>
  <p:tag name="KSO_WM_UNIT_SHOW_EDIT_AREA_INDICATION" val="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SLIDE_BK_DARK_LIGHT" val="2"/>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SLIDE_BK_DARK_LIGHT" val="2"/>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SLIDE_BK_DARK_LIGHT" val="2"/>
</p:tagLst>
</file>

<file path=ppt/tags/tag73.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9*i*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0*i*2"/>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3">
      <a:dk1>
        <a:srgbClr val="000000"/>
      </a:dk1>
      <a:lt1>
        <a:srgbClr val="FFFFFF"/>
      </a:lt1>
      <a:dk2>
        <a:srgbClr val="415167"/>
      </a:dk2>
      <a:lt2>
        <a:srgbClr val="F6F7FA"/>
      </a:lt2>
      <a:accent1>
        <a:srgbClr val="F6A3B1"/>
      </a:accent1>
      <a:accent2>
        <a:srgbClr val="EBA3C0"/>
      </a:accent2>
      <a:accent3>
        <a:srgbClr val="E0A4CD"/>
      </a:accent3>
      <a:accent4>
        <a:srgbClr val="D5A4DA"/>
      </a:accent4>
      <a:accent5>
        <a:srgbClr val="C8A2E8"/>
      </a:accent5>
      <a:accent6>
        <a:srgbClr val="BFA4F6"/>
      </a:accent6>
      <a:hlink>
        <a:srgbClr val="4B5CC4"/>
      </a:hlink>
      <a:folHlink>
        <a:srgbClr val="6F6182"/>
      </a:folHlink>
    </a:clrScheme>
    <a:fontScheme name="1111.1.1">
      <a:majorFont>
        <a:latin typeface="隶书"/>
        <a:ea typeface="隶书"/>
        <a:cs typeface=""/>
      </a:majorFont>
      <a:minorFont>
        <a:latin typeface="隶书"/>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1307</Words>
  <Application>Microsoft Office PowerPoint</Application>
  <PresentationFormat>宽屏</PresentationFormat>
  <Paragraphs>236</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Songti SC Bold</vt:lpstr>
      <vt:lpstr>Songti SC Regular</vt:lpstr>
      <vt:lpstr>Times New Roman Regular</vt:lpstr>
      <vt:lpstr>等线</vt:lpstr>
      <vt:lpstr>黑体</vt:lpstr>
      <vt:lpstr>华文楷体</vt:lpstr>
      <vt:lpstr>楷体</vt:lpstr>
      <vt:lpstr>隶书</vt:lpstr>
      <vt:lpstr>宋体</vt:lpstr>
      <vt:lpstr>Arial</vt:lpstr>
      <vt:lpstr>Franklin Gothic Book</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enigma1997</dc:creator>
  <cp:lastModifiedBy> </cp:lastModifiedBy>
  <cp:revision>68</cp:revision>
  <dcterms:created xsi:type="dcterms:W3CDTF">2021-06-04T07:10:57Z</dcterms:created>
  <dcterms:modified xsi:type="dcterms:W3CDTF">2022-04-11T12:57:15Z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2052-3.0.2.4882</vt:lpwstr>
  </property>
</Properties>
</file>