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74" y="1472183"/>
            <a:ext cx="9141460" cy="3797300"/>
          </a:xfrm>
          <a:custGeom>
            <a:avLst/>
            <a:gdLst/>
            <a:ahLst/>
            <a:cxnLst/>
            <a:rect l="l" t="t" r="r" b="b"/>
            <a:pathLst>
              <a:path w="9141460" h="3797300">
                <a:moveTo>
                  <a:pt x="32550" y="3784600"/>
                </a:moveTo>
                <a:lnTo>
                  <a:pt x="369" y="3784600"/>
                </a:lnTo>
                <a:lnTo>
                  <a:pt x="0" y="3797300"/>
                </a:lnTo>
                <a:lnTo>
                  <a:pt x="20384" y="3797300"/>
                </a:lnTo>
                <a:lnTo>
                  <a:pt x="32550" y="3784600"/>
                </a:lnTo>
                <a:close/>
              </a:path>
              <a:path w="9141460" h="3797300">
                <a:moveTo>
                  <a:pt x="3305829" y="127000"/>
                </a:moveTo>
                <a:lnTo>
                  <a:pt x="180056" y="127000"/>
                </a:lnTo>
                <a:lnTo>
                  <a:pt x="153202" y="139700"/>
                </a:lnTo>
                <a:lnTo>
                  <a:pt x="127921" y="139700"/>
                </a:lnTo>
                <a:lnTo>
                  <a:pt x="104203" y="152400"/>
                </a:lnTo>
                <a:lnTo>
                  <a:pt x="82040" y="152400"/>
                </a:lnTo>
                <a:lnTo>
                  <a:pt x="61422" y="165100"/>
                </a:lnTo>
                <a:lnTo>
                  <a:pt x="42341" y="165100"/>
                </a:lnTo>
                <a:lnTo>
                  <a:pt x="24787" y="177800"/>
                </a:lnTo>
                <a:lnTo>
                  <a:pt x="8750" y="177800"/>
                </a:lnTo>
                <a:lnTo>
                  <a:pt x="8575" y="1104900"/>
                </a:lnTo>
                <a:lnTo>
                  <a:pt x="8190" y="1701800"/>
                </a:lnTo>
                <a:lnTo>
                  <a:pt x="7748" y="2120900"/>
                </a:lnTo>
                <a:lnTo>
                  <a:pt x="7237" y="2463800"/>
                </a:lnTo>
                <a:lnTo>
                  <a:pt x="6722" y="2717800"/>
                </a:lnTo>
                <a:lnTo>
                  <a:pt x="6267" y="2908300"/>
                </a:lnTo>
                <a:lnTo>
                  <a:pt x="5701" y="3098800"/>
                </a:lnTo>
                <a:lnTo>
                  <a:pt x="4561" y="3378200"/>
                </a:lnTo>
                <a:lnTo>
                  <a:pt x="4026" y="3479800"/>
                </a:lnTo>
                <a:lnTo>
                  <a:pt x="3240" y="3594100"/>
                </a:lnTo>
                <a:lnTo>
                  <a:pt x="2959" y="3619500"/>
                </a:lnTo>
                <a:lnTo>
                  <a:pt x="2670" y="3657600"/>
                </a:lnTo>
                <a:lnTo>
                  <a:pt x="1744" y="3733800"/>
                </a:lnTo>
                <a:lnTo>
                  <a:pt x="1077" y="3759200"/>
                </a:lnTo>
                <a:lnTo>
                  <a:pt x="728" y="3784600"/>
                </a:lnTo>
                <a:lnTo>
                  <a:pt x="47332" y="3784600"/>
                </a:lnTo>
                <a:lnTo>
                  <a:pt x="64662" y="3771900"/>
                </a:lnTo>
                <a:lnTo>
                  <a:pt x="84470" y="3771900"/>
                </a:lnTo>
                <a:lnTo>
                  <a:pt x="106691" y="3759200"/>
                </a:lnTo>
                <a:lnTo>
                  <a:pt x="131255" y="3746500"/>
                </a:lnTo>
                <a:lnTo>
                  <a:pt x="158095" y="3733800"/>
                </a:lnTo>
                <a:lnTo>
                  <a:pt x="187143" y="3733800"/>
                </a:lnTo>
                <a:lnTo>
                  <a:pt x="218331" y="3721100"/>
                </a:lnTo>
                <a:lnTo>
                  <a:pt x="251592" y="3708400"/>
                </a:lnTo>
                <a:lnTo>
                  <a:pt x="286856" y="3695700"/>
                </a:lnTo>
                <a:lnTo>
                  <a:pt x="324057" y="3670300"/>
                </a:lnTo>
                <a:lnTo>
                  <a:pt x="363127" y="3657600"/>
                </a:lnTo>
                <a:lnTo>
                  <a:pt x="403997" y="3644900"/>
                </a:lnTo>
                <a:lnTo>
                  <a:pt x="446599" y="3632200"/>
                </a:lnTo>
                <a:lnTo>
                  <a:pt x="490867" y="3619500"/>
                </a:lnTo>
                <a:lnTo>
                  <a:pt x="536731" y="3594100"/>
                </a:lnTo>
                <a:lnTo>
                  <a:pt x="632979" y="3568700"/>
                </a:lnTo>
                <a:lnTo>
                  <a:pt x="683227" y="3543300"/>
                </a:lnTo>
                <a:lnTo>
                  <a:pt x="787631" y="3517900"/>
                </a:lnTo>
                <a:lnTo>
                  <a:pt x="841652" y="3492500"/>
                </a:lnTo>
                <a:lnTo>
                  <a:pt x="896794" y="3479800"/>
                </a:lnTo>
                <a:lnTo>
                  <a:pt x="952990" y="3454400"/>
                </a:lnTo>
                <a:lnTo>
                  <a:pt x="1010171" y="3441700"/>
                </a:lnTo>
                <a:lnTo>
                  <a:pt x="1068271" y="3416300"/>
                </a:lnTo>
                <a:lnTo>
                  <a:pt x="1127221" y="3403600"/>
                </a:lnTo>
                <a:lnTo>
                  <a:pt x="1186953" y="3378200"/>
                </a:lnTo>
                <a:lnTo>
                  <a:pt x="1308493" y="3352800"/>
                </a:lnTo>
                <a:lnTo>
                  <a:pt x="1370164" y="3327400"/>
                </a:lnTo>
                <a:lnTo>
                  <a:pt x="1432346" y="3314700"/>
                </a:lnTo>
                <a:lnTo>
                  <a:pt x="1494971" y="3289300"/>
                </a:lnTo>
                <a:lnTo>
                  <a:pt x="1557971" y="3276600"/>
                </a:lnTo>
                <a:lnTo>
                  <a:pt x="1621278" y="3251200"/>
                </a:lnTo>
                <a:lnTo>
                  <a:pt x="1748541" y="3225800"/>
                </a:lnTo>
                <a:lnTo>
                  <a:pt x="1812362" y="3200400"/>
                </a:lnTo>
                <a:lnTo>
                  <a:pt x="2003764" y="3162300"/>
                </a:lnTo>
                <a:lnTo>
                  <a:pt x="2067319" y="3136900"/>
                </a:lnTo>
                <a:lnTo>
                  <a:pt x="2501790" y="3048000"/>
                </a:lnTo>
                <a:lnTo>
                  <a:pt x="2561555" y="3048000"/>
                </a:lnTo>
                <a:lnTo>
                  <a:pt x="2678679" y="3022600"/>
                </a:lnTo>
                <a:lnTo>
                  <a:pt x="2735902" y="3022600"/>
                </a:lnTo>
                <a:lnTo>
                  <a:pt x="2792143" y="3009900"/>
                </a:lnTo>
                <a:lnTo>
                  <a:pt x="2847332" y="3009900"/>
                </a:lnTo>
                <a:lnTo>
                  <a:pt x="2901403" y="2997200"/>
                </a:lnTo>
                <a:lnTo>
                  <a:pt x="9141325" y="2997199"/>
                </a:lnTo>
                <a:lnTo>
                  <a:pt x="9141325" y="939800"/>
                </a:lnTo>
                <a:lnTo>
                  <a:pt x="6667230" y="939800"/>
                </a:lnTo>
                <a:lnTo>
                  <a:pt x="6609735" y="927100"/>
                </a:lnTo>
                <a:lnTo>
                  <a:pt x="6552612" y="927100"/>
                </a:lnTo>
                <a:lnTo>
                  <a:pt x="6439654" y="901700"/>
                </a:lnTo>
                <a:lnTo>
                  <a:pt x="6400914" y="901700"/>
                </a:lnTo>
                <a:lnTo>
                  <a:pt x="6281004" y="863600"/>
                </a:lnTo>
                <a:lnTo>
                  <a:pt x="6239847" y="863600"/>
                </a:lnTo>
                <a:lnTo>
                  <a:pt x="6113005" y="825500"/>
                </a:lnTo>
                <a:lnTo>
                  <a:pt x="6069643" y="825500"/>
                </a:lnTo>
                <a:lnTo>
                  <a:pt x="5752347" y="736600"/>
                </a:lnTo>
                <a:lnTo>
                  <a:pt x="5364456" y="635000"/>
                </a:lnTo>
                <a:lnTo>
                  <a:pt x="5059741" y="558800"/>
                </a:lnTo>
                <a:lnTo>
                  <a:pt x="4956107" y="520700"/>
                </a:lnTo>
                <a:lnTo>
                  <a:pt x="4480695" y="406400"/>
                </a:lnTo>
                <a:lnTo>
                  <a:pt x="4427221" y="381000"/>
                </a:lnTo>
                <a:lnTo>
                  <a:pt x="3622748" y="190500"/>
                </a:lnTo>
                <a:lnTo>
                  <a:pt x="3569559" y="190500"/>
                </a:lnTo>
                <a:lnTo>
                  <a:pt x="3305829" y="127000"/>
                </a:lnTo>
                <a:close/>
              </a:path>
              <a:path w="9141460" h="3797300">
                <a:moveTo>
                  <a:pt x="7674456" y="3657600"/>
                </a:moveTo>
                <a:lnTo>
                  <a:pt x="7221529" y="3657600"/>
                </a:lnTo>
                <a:lnTo>
                  <a:pt x="7269455" y="3670300"/>
                </a:lnTo>
                <a:lnTo>
                  <a:pt x="7621825" y="3670300"/>
                </a:lnTo>
                <a:lnTo>
                  <a:pt x="7674456" y="3657600"/>
                </a:lnTo>
                <a:close/>
              </a:path>
              <a:path w="9141460" h="3797300">
                <a:moveTo>
                  <a:pt x="7890316" y="3644900"/>
                </a:moveTo>
                <a:lnTo>
                  <a:pt x="6947612" y="3644900"/>
                </a:lnTo>
                <a:lnTo>
                  <a:pt x="6991592" y="3657600"/>
                </a:lnTo>
                <a:lnTo>
                  <a:pt x="7835571" y="3657600"/>
                </a:lnTo>
                <a:lnTo>
                  <a:pt x="7890316" y="3644900"/>
                </a:lnTo>
                <a:close/>
              </a:path>
              <a:path w="9141460" h="3797300">
                <a:moveTo>
                  <a:pt x="8057532" y="3632200"/>
                </a:moveTo>
                <a:lnTo>
                  <a:pt x="6819870" y="3632200"/>
                </a:lnTo>
                <a:lnTo>
                  <a:pt x="6861742" y="3644900"/>
                </a:lnTo>
                <a:lnTo>
                  <a:pt x="8001306" y="3644900"/>
                </a:lnTo>
                <a:lnTo>
                  <a:pt x="8057532" y="3632200"/>
                </a:lnTo>
                <a:close/>
              </a:path>
              <a:path w="9141460" h="3797300">
                <a:moveTo>
                  <a:pt x="8229011" y="3606800"/>
                </a:moveTo>
                <a:lnTo>
                  <a:pt x="6547559" y="3606800"/>
                </a:lnTo>
                <a:lnTo>
                  <a:pt x="6584164" y="3619500"/>
                </a:lnTo>
                <a:lnTo>
                  <a:pt x="6659710" y="3619500"/>
                </a:lnTo>
                <a:lnTo>
                  <a:pt x="6698631" y="3632200"/>
                </a:lnTo>
                <a:lnTo>
                  <a:pt x="8114231" y="3632200"/>
                </a:lnTo>
                <a:lnTo>
                  <a:pt x="8229011" y="3606800"/>
                </a:lnTo>
                <a:close/>
              </a:path>
              <a:path w="9141460" h="3797300">
                <a:moveTo>
                  <a:pt x="9141325" y="2997199"/>
                </a:moveTo>
                <a:lnTo>
                  <a:pt x="3497092" y="2997200"/>
                </a:lnTo>
                <a:lnTo>
                  <a:pt x="3553873" y="3009900"/>
                </a:lnTo>
                <a:lnTo>
                  <a:pt x="3667793" y="3009900"/>
                </a:lnTo>
                <a:lnTo>
                  <a:pt x="3724886" y="3022600"/>
                </a:lnTo>
                <a:lnTo>
                  <a:pt x="3782037" y="3022600"/>
                </a:lnTo>
                <a:lnTo>
                  <a:pt x="3839222" y="3035300"/>
                </a:lnTo>
                <a:lnTo>
                  <a:pt x="3896418" y="3035300"/>
                </a:lnTo>
                <a:lnTo>
                  <a:pt x="4010750" y="3060700"/>
                </a:lnTo>
                <a:lnTo>
                  <a:pt x="4067840" y="3060700"/>
                </a:lnTo>
                <a:lnTo>
                  <a:pt x="4238527" y="3098800"/>
                </a:lnTo>
                <a:lnTo>
                  <a:pt x="4295151" y="3098800"/>
                </a:lnTo>
                <a:lnTo>
                  <a:pt x="5006909" y="3263900"/>
                </a:lnTo>
                <a:lnTo>
                  <a:pt x="5360052" y="3352800"/>
                </a:lnTo>
                <a:lnTo>
                  <a:pt x="5593585" y="3416300"/>
                </a:lnTo>
                <a:lnTo>
                  <a:pt x="5724827" y="3454400"/>
                </a:lnTo>
                <a:lnTo>
                  <a:pt x="5766955" y="3454400"/>
                </a:lnTo>
                <a:lnTo>
                  <a:pt x="5848643" y="3479800"/>
                </a:lnTo>
                <a:lnTo>
                  <a:pt x="5926752" y="3505200"/>
                </a:lnTo>
                <a:lnTo>
                  <a:pt x="5964407" y="3505200"/>
                </a:lnTo>
                <a:lnTo>
                  <a:pt x="6036800" y="3530600"/>
                </a:lnTo>
                <a:lnTo>
                  <a:pt x="6071492" y="3530600"/>
                </a:lnTo>
                <a:lnTo>
                  <a:pt x="6105149" y="3543300"/>
                </a:lnTo>
                <a:lnTo>
                  <a:pt x="6137750" y="3556000"/>
                </a:lnTo>
                <a:lnTo>
                  <a:pt x="6199686" y="3556000"/>
                </a:lnTo>
                <a:lnTo>
                  <a:pt x="6228975" y="3568700"/>
                </a:lnTo>
                <a:lnTo>
                  <a:pt x="6284079" y="3568700"/>
                </a:lnTo>
                <a:lnTo>
                  <a:pt x="6376619" y="3581400"/>
                </a:lnTo>
                <a:lnTo>
                  <a:pt x="6409163" y="3594100"/>
                </a:lnTo>
                <a:lnTo>
                  <a:pt x="6476737" y="3594100"/>
                </a:lnTo>
                <a:lnTo>
                  <a:pt x="6511747" y="3606800"/>
                </a:lnTo>
                <a:lnTo>
                  <a:pt x="8287072" y="3606800"/>
                </a:lnTo>
                <a:lnTo>
                  <a:pt x="8889897" y="3479800"/>
                </a:lnTo>
                <a:lnTo>
                  <a:pt x="8952182" y="3454400"/>
                </a:lnTo>
                <a:lnTo>
                  <a:pt x="9014792" y="3441700"/>
                </a:lnTo>
                <a:lnTo>
                  <a:pt x="9140944" y="3390900"/>
                </a:lnTo>
                <a:lnTo>
                  <a:pt x="9141230" y="3314700"/>
                </a:lnTo>
                <a:lnTo>
                  <a:pt x="9141325" y="2997199"/>
                </a:lnTo>
                <a:close/>
              </a:path>
              <a:path w="9141460" h="3797300">
                <a:moveTo>
                  <a:pt x="9141325" y="177800"/>
                </a:moveTo>
                <a:lnTo>
                  <a:pt x="9139850" y="177800"/>
                </a:lnTo>
                <a:lnTo>
                  <a:pt x="9125729" y="190500"/>
                </a:lnTo>
                <a:lnTo>
                  <a:pt x="9109671" y="203200"/>
                </a:lnTo>
                <a:lnTo>
                  <a:pt x="9071920" y="228600"/>
                </a:lnTo>
                <a:lnTo>
                  <a:pt x="9026938" y="254000"/>
                </a:lnTo>
                <a:lnTo>
                  <a:pt x="8975067" y="279400"/>
                </a:lnTo>
                <a:lnTo>
                  <a:pt x="8946655" y="292100"/>
                </a:lnTo>
                <a:lnTo>
                  <a:pt x="8916650" y="317500"/>
                </a:lnTo>
                <a:lnTo>
                  <a:pt x="8885093" y="330200"/>
                </a:lnTo>
                <a:lnTo>
                  <a:pt x="8852028" y="355600"/>
                </a:lnTo>
                <a:lnTo>
                  <a:pt x="8817497" y="368300"/>
                </a:lnTo>
                <a:lnTo>
                  <a:pt x="8781543" y="393700"/>
                </a:lnTo>
                <a:lnTo>
                  <a:pt x="8744209" y="406400"/>
                </a:lnTo>
                <a:lnTo>
                  <a:pt x="8705537" y="431800"/>
                </a:lnTo>
                <a:lnTo>
                  <a:pt x="8665571" y="444500"/>
                </a:lnTo>
                <a:lnTo>
                  <a:pt x="8624352" y="469900"/>
                </a:lnTo>
                <a:lnTo>
                  <a:pt x="8581925" y="482600"/>
                </a:lnTo>
                <a:lnTo>
                  <a:pt x="8538330" y="508000"/>
                </a:lnTo>
                <a:lnTo>
                  <a:pt x="8493613" y="533400"/>
                </a:lnTo>
                <a:lnTo>
                  <a:pt x="8447814" y="546100"/>
                </a:lnTo>
                <a:lnTo>
                  <a:pt x="8400976" y="571500"/>
                </a:lnTo>
                <a:lnTo>
                  <a:pt x="8353144" y="596900"/>
                </a:lnTo>
                <a:lnTo>
                  <a:pt x="8304358" y="609600"/>
                </a:lnTo>
                <a:lnTo>
                  <a:pt x="8254662" y="635000"/>
                </a:lnTo>
                <a:lnTo>
                  <a:pt x="8204099" y="647700"/>
                </a:lnTo>
                <a:lnTo>
                  <a:pt x="8100542" y="698500"/>
                </a:lnTo>
                <a:lnTo>
                  <a:pt x="8047634" y="711200"/>
                </a:lnTo>
                <a:lnTo>
                  <a:pt x="7994029" y="736600"/>
                </a:lnTo>
                <a:lnTo>
                  <a:pt x="7884901" y="762000"/>
                </a:lnTo>
                <a:lnTo>
                  <a:pt x="7829464" y="787400"/>
                </a:lnTo>
                <a:lnTo>
                  <a:pt x="7717056" y="812800"/>
                </a:lnTo>
                <a:lnTo>
                  <a:pt x="7660170" y="838200"/>
                </a:lnTo>
                <a:lnTo>
                  <a:pt x="7370641" y="901700"/>
                </a:lnTo>
                <a:lnTo>
                  <a:pt x="7312013" y="901700"/>
                </a:lnTo>
                <a:lnTo>
                  <a:pt x="7194379" y="927100"/>
                </a:lnTo>
                <a:lnTo>
                  <a:pt x="7135458" y="927100"/>
                </a:lnTo>
                <a:lnTo>
                  <a:pt x="7076525" y="939800"/>
                </a:lnTo>
                <a:lnTo>
                  <a:pt x="9141325" y="939800"/>
                </a:lnTo>
                <a:lnTo>
                  <a:pt x="9141325" y="177800"/>
                </a:lnTo>
                <a:close/>
              </a:path>
              <a:path w="9141460" h="3797300">
                <a:moveTo>
                  <a:pt x="3098300" y="88900"/>
                </a:moveTo>
                <a:lnTo>
                  <a:pt x="412834" y="88900"/>
                </a:lnTo>
                <a:lnTo>
                  <a:pt x="374716" y="101600"/>
                </a:lnTo>
                <a:lnTo>
                  <a:pt x="338235" y="101600"/>
                </a:lnTo>
                <a:lnTo>
                  <a:pt x="303381" y="114300"/>
                </a:lnTo>
                <a:lnTo>
                  <a:pt x="270145" y="114300"/>
                </a:lnTo>
                <a:lnTo>
                  <a:pt x="238519" y="127000"/>
                </a:lnTo>
                <a:lnTo>
                  <a:pt x="3253619" y="127000"/>
                </a:lnTo>
                <a:lnTo>
                  <a:pt x="3098300" y="88900"/>
                </a:lnTo>
                <a:close/>
              </a:path>
              <a:path w="9141460" h="3797300">
                <a:moveTo>
                  <a:pt x="2995979" y="76200"/>
                </a:moveTo>
                <a:lnTo>
                  <a:pt x="494015" y="76200"/>
                </a:lnTo>
                <a:lnTo>
                  <a:pt x="452597" y="88900"/>
                </a:lnTo>
                <a:lnTo>
                  <a:pt x="3047009" y="88900"/>
                </a:lnTo>
                <a:lnTo>
                  <a:pt x="2995979" y="76200"/>
                </a:lnTo>
                <a:close/>
              </a:path>
              <a:path w="9141460" h="3797300">
                <a:moveTo>
                  <a:pt x="2844599" y="50800"/>
                </a:moveTo>
                <a:lnTo>
                  <a:pt x="676415" y="50800"/>
                </a:lnTo>
                <a:lnTo>
                  <a:pt x="628288" y="63500"/>
                </a:lnTo>
                <a:lnTo>
                  <a:pt x="581851" y="63500"/>
                </a:lnTo>
                <a:lnTo>
                  <a:pt x="537097" y="76200"/>
                </a:lnTo>
                <a:lnTo>
                  <a:pt x="2945226" y="76200"/>
                </a:lnTo>
                <a:lnTo>
                  <a:pt x="2844599" y="50800"/>
                </a:lnTo>
                <a:close/>
              </a:path>
              <a:path w="9141460" h="3797300">
                <a:moveTo>
                  <a:pt x="2745234" y="38100"/>
                </a:moveTo>
                <a:lnTo>
                  <a:pt x="831034" y="38100"/>
                </a:lnTo>
                <a:lnTo>
                  <a:pt x="777779" y="50800"/>
                </a:lnTo>
                <a:lnTo>
                  <a:pt x="2794752" y="50800"/>
                </a:lnTo>
                <a:lnTo>
                  <a:pt x="2745234" y="38100"/>
                </a:lnTo>
                <a:close/>
              </a:path>
              <a:path w="9141460" h="3797300">
                <a:moveTo>
                  <a:pt x="2647236" y="25400"/>
                </a:moveTo>
                <a:lnTo>
                  <a:pt x="1001201" y="25400"/>
                </a:lnTo>
                <a:lnTo>
                  <a:pt x="942736" y="38100"/>
                </a:lnTo>
                <a:lnTo>
                  <a:pt x="2696058" y="38100"/>
                </a:lnTo>
                <a:lnTo>
                  <a:pt x="2647236" y="25400"/>
                </a:lnTo>
                <a:close/>
              </a:path>
              <a:path w="9141460" h="3797300">
                <a:moveTo>
                  <a:pt x="2503037" y="12700"/>
                </a:moveTo>
                <a:lnTo>
                  <a:pt x="1187160" y="12700"/>
                </a:lnTo>
                <a:lnTo>
                  <a:pt x="1123403" y="25400"/>
                </a:lnTo>
                <a:lnTo>
                  <a:pt x="2550713" y="25400"/>
                </a:lnTo>
                <a:lnTo>
                  <a:pt x="2503037" y="12700"/>
                </a:lnTo>
                <a:close/>
              </a:path>
              <a:path w="9141460" h="3797300">
                <a:moveTo>
                  <a:pt x="2316545" y="0"/>
                </a:moveTo>
                <a:lnTo>
                  <a:pt x="1460096" y="0"/>
                </a:lnTo>
                <a:lnTo>
                  <a:pt x="1389157" y="12700"/>
                </a:lnTo>
                <a:lnTo>
                  <a:pt x="2362510" y="12700"/>
                </a:lnTo>
                <a:lnTo>
                  <a:pt x="2316545" y="0"/>
                </a:lnTo>
                <a:close/>
              </a:path>
            </a:pathLst>
          </a:custGeom>
          <a:solidFill>
            <a:srgbClr val="64AAE9">
              <a:alpha val="411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903" y="1749085"/>
            <a:ext cx="9139555" cy="3200400"/>
          </a:xfrm>
          <a:custGeom>
            <a:avLst/>
            <a:gdLst/>
            <a:ahLst/>
            <a:cxnLst/>
            <a:rect l="l" t="t" r="r" b="b"/>
            <a:pathLst>
              <a:path w="9139555" h="3200400">
                <a:moveTo>
                  <a:pt x="7479567" y="3187700"/>
                </a:moveTo>
                <a:lnTo>
                  <a:pt x="6711891" y="3187700"/>
                </a:lnTo>
                <a:lnTo>
                  <a:pt x="6752498" y="3200400"/>
                </a:lnTo>
                <a:lnTo>
                  <a:pt x="7433753" y="3200400"/>
                </a:lnTo>
                <a:lnTo>
                  <a:pt x="7479567" y="3187700"/>
                </a:lnTo>
                <a:close/>
              </a:path>
              <a:path w="9139555" h="3200400">
                <a:moveTo>
                  <a:pt x="7620284" y="3175000"/>
                </a:moveTo>
                <a:lnTo>
                  <a:pt x="6590472" y="3175000"/>
                </a:lnTo>
                <a:lnTo>
                  <a:pt x="6630903" y="3187700"/>
                </a:lnTo>
                <a:lnTo>
                  <a:pt x="7572808" y="3187700"/>
                </a:lnTo>
                <a:lnTo>
                  <a:pt x="7620284" y="3175000"/>
                </a:lnTo>
                <a:close/>
              </a:path>
              <a:path w="9139555" h="3200400">
                <a:moveTo>
                  <a:pt x="7717073" y="3162300"/>
                </a:moveTo>
                <a:lnTo>
                  <a:pt x="6469134" y="3162300"/>
                </a:lnTo>
                <a:lnTo>
                  <a:pt x="6509612" y="3175000"/>
                </a:lnTo>
                <a:lnTo>
                  <a:pt x="7668364" y="3175000"/>
                </a:lnTo>
                <a:lnTo>
                  <a:pt x="7717073" y="3162300"/>
                </a:lnTo>
                <a:close/>
              </a:path>
              <a:path w="9139555" h="3200400">
                <a:moveTo>
                  <a:pt x="7816475" y="3149600"/>
                </a:moveTo>
                <a:lnTo>
                  <a:pt x="6347207" y="3149600"/>
                </a:lnTo>
                <a:lnTo>
                  <a:pt x="6387956" y="3162300"/>
                </a:lnTo>
                <a:lnTo>
                  <a:pt x="7766435" y="3162300"/>
                </a:lnTo>
                <a:lnTo>
                  <a:pt x="7816475" y="3149600"/>
                </a:lnTo>
                <a:close/>
              </a:path>
              <a:path w="9139555" h="3200400">
                <a:moveTo>
                  <a:pt x="7970911" y="3124200"/>
                </a:moveTo>
                <a:lnTo>
                  <a:pt x="6208630" y="3124200"/>
                </a:lnTo>
                <a:lnTo>
                  <a:pt x="6244440" y="3136900"/>
                </a:lnTo>
                <a:lnTo>
                  <a:pt x="6279483" y="3136900"/>
                </a:lnTo>
                <a:lnTo>
                  <a:pt x="6313744" y="3149600"/>
                </a:lnTo>
                <a:lnTo>
                  <a:pt x="7867218" y="3149600"/>
                </a:lnTo>
                <a:lnTo>
                  <a:pt x="7970911" y="3124200"/>
                </a:lnTo>
                <a:close/>
              </a:path>
              <a:path w="9139555" h="3200400">
                <a:moveTo>
                  <a:pt x="9139048" y="2400300"/>
                </a:moveTo>
                <a:lnTo>
                  <a:pt x="3200646" y="2400300"/>
                </a:lnTo>
                <a:lnTo>
                  <a:pt x="3253407" y="2413000"/>
                </a:lnTo>
                <a:lnTo>
                  <a:pt x="3412797" y="2413000"/>
                </a:lnTo>
                <a:lnTo>
                  <a:pt x="3466244" y="2425700"/>
                </a:lnTo>
                <a:lnTo>
                  <a:pt x="3519822" y="2425700"/>
                </a:lnTo>
                <a:lnTo>
                  <a:pt x="3573517" y="2438400"/>
                </a:lnTo>
                <a:lnTo>
                  <a:pt x="3627312" y="2438400"/>
                </a:lnTo>
                <a:lnTo>
                  <a:pt x="3789143" y="2476500"/>
                </a:lnTo>
                <a:lnTo>
                  <a:pt x="3843182" y="2476500"/>
                </a:lnTo>
                <a:lnTo>
                  <a:pt x="4594831" y="2654300"/>
                </a:lnTo>
                <a:lnTo>
                  <a:pt x="4647540" y="2679700"/>
                </a:lnTo>
                <a:lnTo>
                  <a:pt x="4856068" y="2730500"/>
                </a:lnTo>
                <a:lnTo>
                  <a:pt x="4907544" y="2755900"/>
                </a:lnTo>
                <a:lnTo>
                  <a:pt x="5060150" y="2794000"/>
                </a:lnTo>
                <a:lnTo>
                  <a:pt x="5110357" y="2819400"/>
                </a:lnTo>
                <a:lnTo>
                  <a:pt x="5209686" y="2844800"/>
                </a:lnTo>
                <a:lnTo>
                  <a:pt x="5403560" y="2908300"/>
                </a:lnTo>
                <a:lnTo>
                  <a:pt x="5635629" y="2971800"/>
                </a:lnTo>
                <a:lnTo>
                  <a:pt x="5680516" y="2997200"/>
                </a:lnTo>
                <a:lnTo>
                  <a:pt x="5854446" y="3048000"/>
                </a:lnTo>
                <a:lnTo>
                  <a:pt x="5896446" y="3048000"/>
                </a:lnTo>
                <a:lnTo>
                  <a:pt x="6058040" y="3098800"/>
                </a:lnTo>
                <a:lnTo>
                  <a:pt x="6096759" y="3098800"/>
                </a:lnTo>
                <a:lnTo>
                  <a:pt x="6172069" y="3124200"/>
                </a:lnTo>
                <a:lnTo>
                  <a:pt x="8023910" y="3124200"/>
                </a:lnTo>
                <a:lnTo>
                  <a:pt x="8187820" y="3086100"/>
                </a:lnTo>
                <a:lnTo>
                  <a:pt x="8244177" y="3086100"/>
                </a:lnTo>
                <a:lnTo>
                  <a:pt x="8418751" y="3048000"/>
                </a:lnTo>
                <a:lnTo>
                  <a:pt x="8478860" y="3022600"/>
                </a:lnTo>
                <a:lnTo>
                  <a:pt x="8729545" y="2971800"/>
                </a:lnTo>
                <a:lnTo>
                  <a:pt x="8794903" y="2946400"/>
                </a:lnTo>
                <a:lnTo>
                  <a:pt x="8861385" y="2933700"/>
                </a:lnTo>
                <a:lnTo>
                  <a:pt x="8929016" y="2908300"/>
                </a:lnTo>
                <a:lnTo>
                  <a:pt x="8997820" y="2895600"/>
                </a:lnTo>
                <a:lnTo>
                  <a:pt x="9067823" y="2870200"/>
                </a:lnTo>
                <a:lnTo>
                  <a:pt x="9139048" y="2857500"/>
                </a:lnTo>
                <a:lnTo>
                  <a:pt x="9139048" y="2400300"/>
                </a:lnTo>
                <a:close/>
              </a:path>
              <a:path w="9139555" h="3200400">
                <a:moveTo>
                  <a:pt x="3258558" y="88900"/>
                </a:moveTo>
                <a:lnTo>
                  <a:pt x="1167599" y="88900"/>
                </a:lnTo>
                <a:lnTo>
                  <a:pt x="1108239" y="101600"/>
                </a:lnTo>
                <a:lnTo>
                  <a:pt x="938397" y="139700"/>
                </a:lnTo>
                <a:lnTo>
                  <a:pt x="781081" y="177800"/>
                </a:lnTo>
                <a:lnTo>
                  <a:pt x="683273" y="203200"/>
                </a:lnTo>
                <a:lnTo>
                  <a:pt x="591196" y="228600"/>
                </a:lnTo>
                <a:lnTo>
                  <a:pt x="504915" y="254000"/>
                </a:lnTo>
                <a:lnTo>
                  <a:pt x="463969" y="266700"/>
                </a:lnTo>
                <a:lnTo>
                  <a:pt x="424496" y="279400"/>
                </a:lnTo>
                <a:lnTo>
                  <a:pt x="386505" y="292100"/>
                </a:lnTo>
                <a:lnTo>
                  <a:pt x="350004" y="304800"/>
                </a:lnTo>
                <a:lnTo>
                  <a:pt x="315000" y="317500"/>
                </a:lnTo>
                <a:lnTo>
                  <a:pt x="281504" y="317500"/>
                </a:lnTo>
                <a:lnTo>
                  <a:pt x="249521" y="330200"/>
                </a:lnTo>
                <a:lnTo>
                  <a:pt x="219061" y="342900"/>
                </a:lnTo>
                <a:lnTo>
                  <a:pt x="190132" y="355600"/>
                </a:lnTo>
                <a:lnTo>
                  <a:pt x="162742" y="368300"/>
                </a:lnTo>
                <a:lnTo>
                  <a:pt x="112611" y="381000"/>
                </a:lnTo>
                <a:lnTo>
                  <a:pt x="89886" y="393700"/>
                </a:lnTo>
                <a:lnTo>
                  <a:pt x="68733" y="393700"/>
                </a:lnTo>
                <a:lnTo>
                  <a:pt x="49160" y="406400"/>
                </a:lnTo>
                <a:lnTo>
                  <a:pt x="31174" y="406400"/>
                </a:lnTo>
                <a:lnTo>
                  <a:pt x="14785" y="419100"/>
                </a:lnTo>
                <a:lnTo>
                  <a:pt x="0" y="419100"/>
                </a:lnTo>
                <a:lnTo>
                  <a:pt x="96" y="533400"/>
                </a:lnTo>
                <a:lnTo>
                  <a:pt x="211" y="609600"/>
                </a:lnTo>
                <a:lnTo>
                  <a:pt x="552" y="774700"/>
                </a:lnTo>
                <a:lnTo>
                  <a:pt x="3045" y="1752600"/>
                </a:lnTo>
                <a:lnTo>
                  <a:pt x="3637" y="2019300"/>
                </a:lnTo>
                <a:lnTo>
                  <a:pt x="3972" y="2222500"/>
                </a:lnTo>
                <a:lnTo>
                  <a:pt x="4126" y="2349500"/>
                </a:lnTo>
                <a:lnTo>
                  <a:pt x="4180" y="2654300"/>
                </a:lnTo>
                <a:lnTo>
                  <a:pt x="4055" y="2755900"/>
                </a:lnTo>
                <a:lnTo>
                  <a:pt x="3821" y="2844800"/>
                </a:lnTo>
                <a:lnTo>
                  <a:pt x="3606" y="2895600"/>
                </a:lnTo>
                <a:lnTo>
                  <a:pt x="3108" y="2984500"/>
                </a:lnTo>
                <a:lnTo>
                  <a:pt x="2543" y="3035300"/>
                </a:lnTo>
                <a:lnTo>
                  <a:pt x="1843" y="3073400"/>
                </a:lnTo>
                <a:lnTo>
                  <a:pt x="518" y="3111500"/>
                </a:lnTo>
                <a:lnTo>
                  <a:pt x="5125" y="3111500"/>
                </a:lnTo>
                <a:lnTo>
                  <a:pt x="12114" y="3098800"/>
                </a:lnTo>
                <a:lnTo>
                  <a:pt x="34583" y="3098800"/>
                </a:lnTo>
                <a:lnTo>
                  <a:pt x="49917" y="3086100"/>
                </a:lnTo>
                <a:lnTo>
                  <a:pt x="67887" y="3086100"/>
                </a:lnTo>
                <a:lnTo>
                  <a:pt x="88421" y="3073400"/>
                </a:lnTo>
                <a:lnTo>
                  <a:pt x="111446" y="3060700"/>
                </a:lnTo>
                <a:lnTo>
                  <a:pt x="136890" y="3060700"/>
                </a:lnTo>
                <a:lnTo>
                  <a:pt x="164680" y="3048000"/>
                </a:lnTo>
                <a:lnTo>
                  <a:pt x="194743" y="3035300"/>
                </a:lnTo>
                <a:lnTo>
                  <a:pt x="261399" y="3009900"/>
                </a:lnTo>
                <a:lnTo>
                  <a:pt x="297846" y="2997200"/>
                </a:lnTo>
                <a:lnTo>
                  <a:pt x="336277" y="2984500"/>
                </a:lnTo>
                <a:lnTo>
                  <a:pt x="376617" y="2971800"/>
                </a:lnTo>
                <a:lnTo>
                  <a:pt x="418796" y="2959100"/>
                </a:lnTo>
                <a:lnTo>
                  <a:pt x="462739" y="2946400"/>
                </a:lnTo>
                <a:lnTo>
                  <a:pt x="555631" y="2921000"/>
                </a:lnTo>
                <a:lnTo>
                  <a:pt x="604435" y="2895600"/>
                </a:lnTo>
                <a:lnTo>
                  <a:pt x="759402" y="2857500"/>
                </a:lnTo>
                <a:lnTo>
                  <a:pt x="813669" y="2832100"/>
                </a:lnTo>
                <a:lnTo>
                  <a:pt x="925682" y="2806700"/>
                </a:lnTo>
                <a:lnTo>
                  <a:pt x="983284" y="2781300"/>
                </a:lnTo>
                <a:lnTo>
                  <a:pt x="1101313" y="2755900"/>
                </a:lnTo>
                <a:lnTo>
                  <a:pt x="1161597" y="2730500"/>
                </a:lnTo>
                <a:lnTo>
                  <a:pt x="1284336" y="2705100"/>
                </a:lnTo>
                <a:lnTo>
                  <a:pt x="1346648" y="2679700"/>
                </a:lnTo>
                <a:lnTo>
                  <a:pt x="1472790" y="2654300"/>
                </a:lnTo>
                <a:lnTo>
                  <a:pt x="1536476" y="2628900"/>
                </a:lnTo>
                <a:lnTo>
                  <a:pt x="1793625" y="2578100"/>
                </a:lnTo>
                <a:lnTo>
                  <a:pt x="1858150" y="2552700"/>
                </a:lnTo>
                <a:lnTo>
                  <a:pt x="2241711" y="2476500"/>
                </a:lnTo>
                <a:lnTo>
                  <a:pt x="2304362" y="2476500"/>
                </a:lnTo>
                <a:lnTo>
                  <a:pt x="2488675" y="2438400"/>
                </a:lnTo>
                <a:lnTo>
                  <a:pt x="2548657" y="2438400"/>
                </a:lnTo>
                <a:lnTo>
                  <a:pt x="2607791" y="2425700"/>
                </a:lnTo>
                <a:lnTo>
                  <a:pt x="2666004" y="2425700"/>
                </a:lnTo>
                <a:lnTo>
                  <a:pt x="2723222" y="2413000"/>
                </a:lnTo>
                <a:lnTo>
                  <a:pt x="2834388" y="2413000"/>
                </a:lnTo>
                <a:lnTo>
                  <a:pt x="2888189" y="2400300"/>
                </a:lnTo>
                <a:lnTo>
                  <a:pt x="9139048" y="2400300"/>
                </a:lnTo>
                <a:lnTo>
                  <a:pt x="9139048" y="774700"/>
                </a:lnTo>
                <a:lnTo>
                  <a:pt x="6887783" y="774700"/>
                </a:lnTo>
                <a:lnTo>
                  <a:pt x="6822870" y="762000"/>
                </a:lnTo>
                <a:lnTo>
                  <a:pt x="6693002" y="762000"/>
                </a:lnTo>
                <a:lnTo>
                  <a:pt x="6628131" y="749300"/>
                </a:lnTo>
                <a:lnTo>
                  <a:pt x="6589112" y="749300"/>
                </a:lnTo>
                <a:lnTo>
                  <a:pt x="6549455" y="736600"/>
                </a:lnTo>
                <a:lnTo>
                  <a:pt x="6468282" y="736600"/>
                </a:lnTo>
                <a:lnTo>
                  <a:pt x="6426793" y="723900"/>
                </a:lnTo>
                <a:lnTo>
                  <a:pt x="6384720" y="723900"/>
                </a:lnTo>
                <a:lnTo>
                  <a:pt x="6342079" y="711200"/>
                </a:lnTo>
                <a:lnTo>
                  <a:pt x="6298881" y="711200"/>
                </a:lnTo>
                <a:lnTo>
                  <a:pt x="6210872" y="685800"/>
                </a:lnTo>
                <a:lnTo>
                  <a:pt x="6166089" y="685800"/>
                </a:lnTo>
                <a:lnTo>
                  <a:pt x="6120804" y="673100"/>
                </a:lnTo>
                <a:lnTo>
                  <a:pt x="6075032" y="673100"/>
                </a:lnTo>
                <a:lnTo>
                  <a:pt x="5934927" y="635000"/>
                </a:lnTo>
                <a:lnTo>
                  <a:pt x="5887342" y="635000"/>
                </a:lnTo>
                <a:lnTo>
                  <a:pt x="5742126" y="596900"/>
                </a:lnTo>
                <a:lnTo>
                  <a:pt x="5692946" y="596900"/>
                </a:lnTo>
                <a:lnTo>
                  <a:pt x="5441855" y="533400"/>
                </a:lnTo>
                <a:lnTo>
                  <a:pt x="5390694" y="533400"/>
                </a:lnTo>
                <a:lnTo>
                  <a:pt x="5078277" y="457200"/>
                </a:lnTo>
                <a:lnTo>
                  <a:pt x="4812298" y="406400"/>
                </a:lnTo>
                <a:lnTo>
                  <a:pt x="4272159" y="279400"/>
                </a:lnTo>
                <a:lnTo>
                  <a:pt x="4217946" y="279400"/>
                </a:lnTo>
                <a:lnTo>
                  <a:pt x="3839746" y="190500"/>
                </a:lnTo>
                <a:lnTo>
                  <a:pt x="3786065" y="190500"/>
                </a:lnTo>
                <a:lnTo>
                  <a:pt x="3625846" y="152400"/>
                </a:lnTo>
                <a:lnTo>
                  <a:pt x="3572760" y="152400"/>
                </a:lnTo>
                <a:lnTo>
                  <a:pt x="3414652" y="114300"/>
                </a:lnTo>
                <a:lnTo>
                  <a:pt x="3362378" y="114300"/>
                </a:lnTo>
                <a:lnTo>
                  <a:pt x="3258558" y="88900"/>
                </a:lnTo>
                <a:close/>
              </a:path>
              <a:path w="9139555" h="3200400">
                <a:moveTo>
                  <a:pt x="9139048" y="228600"/>
                </a:moveTo>
                <a:lnTo>
                  <a:pt x="9125364" y="241300"/>
                </a:lnTo>
                <a:lnTo>
                  <a:pt x="9109615" y="254000"/>
                </a:lnTo>
                <a:lnTo>
                  <a:pt x="9091846" y="254000"/>
                </a:lnTo>
                <a:lnTo>
                  <a:pt x="9072097" y="266700"/>
                </a:lnTo>
                <a:lnTo>
                  <a:pt x="9026834" y="292100"/>
                </a:lnTo>
                <a:lnTo>
                  <a:pt x="8974165" y="317500"/>
                </a:lnTo>
                <a:lnTo>
                  <a:pt x="8914429" y="342900"/>
                </a:lnTo>
                <a:lnTo>
                  <a:pt x="8847964" y="368300"/>
                </a:lnTo>
                <a:lnTo>
                  <a:pt x="8812315" y="381000"/>
                </a:lnTo>
                <a:lnTo>
                  <a:pt x="8775111" y="406400"/>
                </a:lnTo>
                <a:lnTo>
                  <a:pt x="8736395" y="419100"/>
                </a:lnTo>
                <a:lnTo>
                  <a:pt x="8696209" y="431800"/>
                </a:lnTo>
                <a:lnTo>
                  <a:pt x="8611596" y="457200"/>
                </a:lnTo>
                <a:lnTo>
                  <a:pt x="8567254" y="482600"/>
                </a:lnTo>
                <a:lnTo>
                  <a:pt x="8521611" y="495300"/>
                </a:lnTo>
                <a:lnTo>
                  <a:pt x="8426595" y="520700"/>
                </a:lnTo>
                <a:lnTo>
                  <a:pt x="8377306" y="546100"/>
                </a:lnTo>
                <a:lnTo>
                  <a:pt x="8326886" y="558800"/>
                </a:lnTo>
                <a:lnTo>
                  <a:pt x="8169265" y="596900"/>
                </a:lnTo>
                <a:lnTo>
                  <a:pt x="8114745" y="622300"/>
                </a:lnTo>
                <a:lnTo>
                  <a:pt x="8059307" y="635000"/>
                </a:lnTo>
                <a:lnTo>
                  <a:pt x="7709755" y="711200"/>
                </a:lnTo>
                <a:lnTo>
                  <a:pt x="7649072" y="711200"/>
                </a:lnTo>
                <a:lnTo>
                  <a:pt x="7526009" y="736600"/>
                </a:lnTo>
                <a:lnTo>
                  <a:pt x="7463714" y="736600"/>
                </a:lnTo>
                <a:lnTo>
                  <a:pt x="7337809" y="762000"/>
                </a:lnTo>
                <a:lnTo>
                  <a:pt x="7210432" y="762000"/>
                </a:lnTo>
                <a:lnTo>
                  <a:pt x="7146299" y="774700"/>
                </a:lnTo>
                <a:lnTo>
                  <a:pt x="9139048" y="774700"/>
                </a:lnTo>
                <a:lnTo>
                  <a:pt x="9139048" y="228600"/>
                </a:lnTo>
                <a:close/>
              </a:path>
              <a:path w="9139555" h="3200400">
                <a:moveTo>
                  <a:pt x="2953889" y="50800"/>
                </a:moveTo>
                <a:lnTo>
                  <a:pt x="1418550" y="50800"/>
                </a:lnTo>
                <a:lnTo>
                  <a:pt x="1228319" y="88900"/>
                </a:lnTo>
                <a:lnTo>
                  <a:pt x="3207038" y="88900"/>
                </a:lnTo>
                <a:lnTo>
                  <a:pt x="3155796" y="76200"/>
                </a:lnTo>
                <a:lnTo>
                  <a:pt x="3104847" y="76200"/>
                </a:lnTo>
                <a:lnTo>
                  <a:pt x="3054204" y="63500"/>
                </a:lnTo>
                <a:lnTo>
                  <a:pt x="3003880" y="63500"/>
                </a:lnTo>
                <a:lnTo>
                  <a:pt x="2953889" y="50800"/>
                </a:lnTo>
                <a:close/>
              </a:path>
              <a:path w="9139555" h="3200400">
                <a:moveTo>
                  <a:pt x="2757533" y="25400"/>
                </a:moveTo>
                <a:lnTo>
                  <a:pt x="1620722" y="25400"/>
                </a:lnTo>
                <a:lnTo>
                  <a:pt x="1484625" y="50800"/>
                </a:lnTo>
                <a:lnTo>
                  <a:pt x="2904246" y="50800"/>
                </a:lnTo>
                <a:lnTo>
                  <a:pt x="2854963" y="38100"/>
                </a:lnTo>
                <a:lnTo>
                  <a:pt x="2806054" y="38100"/>
                </a:lnTo>
                <a:lnTo>
                  <a:pt x="2757533" y="25400"/>
                </a:lnTo>
                <a:close/>
              </a:path>
              <a:path w="9139555" h="3200400">
                <a:moveTo>
                  <a:pt x="2614434" y="12700"/>
                </a:moveTo>
                <a:lnTo>
                  <a:pt x="1834612" y="12700"/>
                </a:lnTo>
                <a:lnTo>
                  <a:pt x="1762027" y="25400"/>
                </a:lnTo>
                <a:lnTo>
                  <a:pt x="2661710" y="25400"/>
                </a:lnTo>
                <a:lnTo>
                  <a:pt x="2614434" y="12700"/>
                </a:lnTo>
                <a:close/>
              </a:path>
              <a:path w="9139555" h="3200400">
                <a:moveTo>
                  <a:pt x="2384973" y="0"/>
                </a:moveTo>
                <a:lnTo>
                  <a:pt x="2060002" y="0"/>
                </a:lnTo>
                <a:lnTo>
                  <a:pt x="1983608" y="12700"/>
                </a:lnTo>
                <a:lnTo>
                  <a:pt x="2429898" y="12700"/>
                </a:lnTo>
                <a:lnTo>
                  <a:pt x="2384973" y="0"/>
                </a:lnTo>
                <a:close/>
              </a:path>
            </a:pathLst>
          </a:custGeom>
          <a:solidFill>
            <a:srgbClr val="64AA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086600" y="1947672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20000" y="1371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9" y="549333"/>
                </a:lnTo>
                <a:lnTo>
                  <a:pt x="20557" y="593146"/>
                </a:lnTo>
                <a:lnTo>
                  <a:pt x="35933" y="635150"/>
                </a:lnTo>
                <a:lnTo>
                  <a:pt x="55187" y="675116"/>
                </a:lnTo>
                <a:lnTo>
                  <a:pt x="78090" y="712812"/>
                </a:lnTo>
                <a:lnTo>
                  <a:pt x="104411" y="748009"/>
                </a:lnTo>
                <a:lnTo>
                  <a:pt x="133921" y="780478"/>
                </a:lnTo>
                <a:lnTo>
                  <a:pt x="166390" y="809988"/>
                </a:lnTo>
                <a:lnTo>
                  <a:pt x="201587" y="836309"/>
                </a:lnTo>
                <a:lnTo>
                  <a:pt x="239283" y="859212"/>
                </a:lnTo>
                <a:lnTo>
                  <a:pt x="279249" y="878466"/>
                </a:lnTo>
                <a:lnTo>
                  <a:pt x="321253" y="893842"/>
                </a:lnTo>
                <a:lnTo>
                  <a:pt x="365066" y="905110"/>
                </a:lnTo>
                <a:lnTo>
                  <a:pt x="410458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64AAE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620000" y="1524000"/>
            <a:ext cx="76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04800" y="3429000"/>
            <a:ext cx="1295400" cy="1371600"/>
          </a:xfrm>
          <a:custGeom>
            <a:avLst/>
            <a:gdLst/>
            <a:ahLst/>
            <a:cxnLst/>
            <a:rect l="l" t="t" r="r" b="b"/>
            <a:pathLst>
              <a:path w="1295400" h="1371600">
                <a:moveTo>
                  <a:pt x="647700" y="0"/>
                </a:moveTo>
                <a:lnTo>
                  <a:pt x="601443" y="1722"/>
                </a:lnTo>
                <a:lnTo>
                  <a:pt x="556064" y="6811"/>
                </a:lnTo>
                <a:lnTo>
                  <a:pt x="511672" y="15151"/>
                </a:lnTo>
                <a:lnTo>
                  <a:pt x="468378" y="26625"/>
                </a:lnTo>
                <a:lnTo>
                  <a:pt x="426291" y="41118"/>
                </a:lnTo>
                <a:lnTo>
                  <a:pt x="385519" y="58514"/>
                </a:lnTo>
                <a:lnTo>
                  <a:pt x="346174" y="78696"/>
                </a:lnTo>
                <a:lnTo>
                  <a:pt x="308364" y="101548"/>
                </a:lnTo>
                <a:lnTo>
                  <a:pt x="272200" y="126954"/>
                </a:lnTo>
                <a:lnTo>
                  <a:pt x="237790" y="154798"/>
                </a:lnTo>
                <a:lnTo>
                  <a:pt x="205244" y="184964"/>
                </a:lnTo>
                <a:lnTo>
                  <a:pt x="174672" y="217336"/>
                </a:lnTo>
                <a:lnTo>
                  <a:pt x="146183" y="251798"/>
                </a:lnTo>
                <a:lnTo>
                  <a:pt x="119888" y="288233"/>
                </a:lnTo>
                <a:lnTo>
                  <a:pt x="95895" y="326525"/>
                </a:lnTo>
                <a:lnTo>
                  <a:pt x="74315" y="366559"/>
                </a:lnTo>
                <a:lnTo>
                  <a:pt x="55256" y="408218"/>
                </a:lnTo>
                <a:lnTo>
                  <a:pt x="38829" y="451386"/>
                </a:lnTo>
                <a:lnTo>
                  <a:pt x="25142" y="495947"/>
                </a:lnTo>
                <a:lnTo>
                  <a:pt x="14307" y="541785"/>
                </a:lnTo>
                <a:lnTo>
                  <a:pt x="6431" y="588784"/>
                </a:lnTo>
                <a:lnTo>
                  <a:pt x="1626" y="636828"/>
                </a:lnTo>
                <a:lnTo>
                  <a:pt x="0" y="685800"/>
                </a:lnTo>
                <a:lnTo>
                  <a:pt x="1626" y="734771"/>
                </a:lnTo>
                <a:lnTo>
                  <a:pt x="6431" y="782815"/>
                </a:lnTo>
                <a:lnTo>
                  <a:pt x="14307" y="829814"/>
                </a:lnTo>
                <a:lnTo>
                  <a:pt x="25142" y="875652"/>
                </a:lnTo>
                <a:lnTo>
                  <a:pt x="38829" y="920213"/>
                </a:lnTo>
                <a:lnTo>
                  <a:pt x="55256" y="963381"/>
                </a:lnTo>
                <a:lnTo>
                  <a:pt x="74315" y="1005040"/>
                </a:lnTo>
                <a:lnTo>
                  <a:pt x="95895" y="1045074"/>
                </a:lnTo>
                <a:lnTo>
                  <a:pt x="119888" y="1083366"/>
                </a:lnTo>
                <a:lnTo>
                  <a:pt x="146183" y="1119801"/>
                </a:lnTo>
                <a:lnTo>
                  <a:pt x="174672" y="1154263"/>
                </a:lnTo>
                <a:lnTo>
                  <a:pt x="205244" y="1186635"/>
                </a:lnTo>
                <a:lnTo>
                  <a:pt x="237790" y="1216801"/>
                </a:lnTo>
                <a:lnTo>
                  <a:pt x="272200" y="1244645"/>
                </a:lnTo>
                <a:lnTo>
                  <a:pt x="308364" y="1270051"/>
                </a:lnTo>
                <a:lnTo>
                  <a:pt x="346174" y="1292903"/>
                </a:lnTo>
                <a:lnTo>
                  <a:pt x="385519" y="1313085"/>
                </a:lnTo>
                <a:lnTo>
                  <a:pt x="426291" y="1330481"/>
                </a:lnTo>
                <a:lnTo>
                  <a:pt x="468378" y="1344974"/>
                </a:lnTo>
                <a:lnTo>
                  <a:pt x="511672" y="1356448"/>
                </a:lnTo>
                <a:lnTo>
                  <a:pt x="556064" y="1364788"/>
                </a:lnTo>
                <a:lnTo>
                  <a:pt x="601443" y="1369877"/>
                </a:lnTo>
                <a:lnTo>
                  <a:pt x="647700" y="1371600"/>
                </a:lnTo>
                <a:lnTo>
                  <a:pt x="693961" y="1369877"/>
                </a:lnTo>
                <a:lnTo>
                  <a:pt x="739343" y="1364788"/>
                </a:lnTo>
                <a:lnTo>
                  <a:pt x="783738" y="1356448"/>
                </a:lnTo>
                <a:lnTo>
                  <a:pt x="827034" y="1344974"/>
                </a:lnTo>
                <a:lnTo>
                  <a:pt x="869124" y="1330481"/>
                </a:lnTo>
                <a:lnTo>
                  <a:pt x="909896" y="1313085"/>
                </a:lnTo>
                <a:lnTo>
                  <a:pt x="949242" y="1292903"/>
                </a:lnTo>
                <a:lnTo>
                  <a:pt x="987052" y="1270051"/>
                </a:lnTo>
                <a:lnTo>
                  <a:pt x="1023216" y="1244645"/>
                </a:lnTo>
                <a:lnTo>
                  <a:pt x="1057625" y="1216801"/>
                </a:lnTo>
                <a:lnTo>
                  <a:pt x="1090170" y="1186635"/>
                </a:lnTo>
                <a:lnTo>
                  <a:pt x="1120741" y="1154263"/>
                </a:lnTo>
                <a:lnTo>
                  <a:pt x="1149228" y="1119801"/>
                </a:lnTo>
                <a:lnTo>
                  <a:pt x="1175522" y="1083366"/>
                </a:lnTo>
                <a:lnTo>
                  <a:pt x="1199513" y="1045074"/>
                </a:lnTo>
                <a:lnTo>
                  <a:pt x="1221092" y="1005040"/>
                </a:lnTo>
                <a:lnTo>
                  <a:pt x="1240149" y="963381"/>
                </a:lnTo>
                <a:lnTo>
                  <a:pt x="1256575" y="920213"/>
                </a:lnTo>
                <a:lnTo>
                  <a:pt x="1270259" y="875652"/>
                </a:lnTo>
                <a:lnTo>
                  <a:pt x="1281094" y="829814"/>
                </a:lnTo>
                <a:lnTo>
                  <a:pt x="1288968" y="782815"/>
                </a:lnTo>
                <a:lnTo>
                  <a:pt x="1293773" y="734771"/>
                </a:lnTo>
                <a:lnTo>
                  <a:pt x="1295400" y="685800"/>
                </a:lnTo>
                <a:lnTo>
                  <a:pt x="1293773" y="636828"/>
                </a:lnTo>
                <a:lnTo>
                  <a:pt x="1288968" y="588784"/>
                </a:lnTo>
                <a:lnTo>
                  <a:pt x="1281094" y="541785"/>
                </a:lnTo>
                <a:lnTo>
                  <a:pt x="1270259" y="495947"/>
                </a:lnTo>
                <a:lnTo>
                  <a:pt x="1256575" y="451386"/>
                </a:lnTo>
                <a:lnTo>
                  <a:pt x="1240149" y="408218"/>
                </a:lnTo>
                <a:lnTo>
                  <a:pt x="1221092" y="366559"/>
                </a:lnTo>
                <a:lnTo>
                  <a:pt x="1199513" y="326525"/>
                </a:lnTo>
                <a:lnTo>
                  <a:pt x="1175522" y="288233"/>
                </a:lnTo>
                <a:lnTo>
                  <a:pt x="1149228" y="251798"/>
                </a:lnTo>
                <a:lnTo>
                  <a:pt x="1120741" y="217336"/>
                </a:lnTo>
                <a:lnTo>
                  <a:pt x="1090170" y="184964"/>
                </a:lnTo>
                <a:lnTo>
                  <a:pt x="1057625" y="154798"/>
                </a:lnTo>
                <a:lnTo>
                  <a:pt x="1023216" y="126954"/>
                </a:lnTo>
                <a:lnTo>
                  <a:pt x="987052" y="101548"/>
                </a:lnTo>
                <a:lnTo>
                  <a:pt x="949242" y="78696"/>
                </a:lnTo>
                <a:lnTo>
                  <a:pt x="909896" y="58514"/>
                </a:lnTo>
                <a:lnTo>
                  <a:pt x="869124" y="41118"/>
                </a:lnTo>
                <a:lnTo>
                  <a:pt x="827034" y="26625"/>
                </a:lnTo>
                <a:lnTo>
                  <a:pt x="783738" y="15151"/>
                </a:lnTo>
                <a:lnTo>
                  <a:pt x="739343" y="6811"/>
                </a:lnTo>
                <a:lnTo>
                  <a:pt x="693961" y="1722"/>
                </a:lnTo>
                <a:lnTo>
                  <a:pt x="647700" y="0"/>
                </a:lnTo>
                <a:close/>
              </a:path>
            </a:pathLst>
          </a:custGeom>
          <a:solidFill>
            <a:srgbClr val="223CA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4800" y="3657600"/>
            <a:ext cx="1078992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328927" y="2154935"/>
            <a:ext cx="6787896" cy="2142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3106" y="2336368"/>
            <a:ext cx="6177787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71599" y="4130189"/>
            <a:ext cx="5400801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74" y="1472183"/>
            <a:ext cx="9141460" cy="3797300"/>
          </a:xfrm>
          <a:custGeom>
            <a:avLst/>
            <a:gdLst/>
            <a:ahLst/>
            <a:cxnLst/>
            <a:rect l="l" t="t" r="r" b="b"/>
            <a:pathLst>
              <a:path w="9141460" h="3797300">
                <a:moveTo>
                  <a:pt x="32550" y="3784600"/>
                </a:moveTo>
                <a:lnTo>
                  <a:pt x="369" y="3784600"/>
                </a:lnTo>
                <a:lnTo>
                  <a:pt x="0" y="3797300"/>
                </a:lnTo>
                <a:lnTo>
                  <a:pt x="20384" y="3797300"/>
                </a:lnTo>
                <a:lnTo>
                  <a:pt x="32550" y="3784600"/>
                </a:lnTo>
                <a:close/>
              </a:path>
              <a:path w="9141460" h="3797300">
                <a:moveTo>
                  <a:pt x="3305829" y="127000"/>
                </a:moveTo>
                <a:lnTo>
                  <a:pt x="180056" y="127000"/>
                </a:lnTo>
                <a:lnTo>
                  <a:pt x="153202" y="139700"/>
                </a:lnTo>
                <a:lnTo>
                  <a:pt x="127921" y="139700"/>
                </a:lnTo>
                <a:lnTo>
                  <a:pt x="104203" y="152400"/>
                </a:lnTo>
                <a:lnTo>
                  <a:pt x="82040" y="152400"/>
                </a:lnTo>
                <a:lnTo>
                  <a:pt x="61422" y="165100"/>
                </a:lnTo>
                <a:lnTo>
                  <a:pt x="42341" y="165100"/>
                </a:lnTo>
                <a:lnTo>
                  <a:pt x="24787" y="177800"/>
                </a:lnTo>
                <a:lnTo>
                  <a:pt x="8750" y="177800"/>
                </a:lnTo>
                <a:lnTo>
                  <a:pt x="8575" y="1104900"/>
                </a:lnTo>
                <a:lnTo>
                  <a:pt x="8190" y="1701800"/>
                </a:lnTo>
                <a:lnTo>
                  <a:pt x="7748" y="2120900"/>
                </a:lnTo>
                <a:lnTo>
                  <a:pt x="7237" y="2463800"/>
                </a:lnTo>
                <a:lnTo>
                  <a:pt x="6722" y="2717800"/>
                </a:lnTo>
                <a:lnTo>
                  <a:pt x="6267" y="2908300"/>
                </a:lnTo>
                <a:lnTo>
                  <a:pt x="5701" y="3098800"/>
                </a:lnTo>
                <a:lnTo>
                  <a:pt x="4561" y="3378200"/>
                </a:lnTo>
                <a:lnTo>
                  <a:pt x="4026" y="3479800"/>
                </a:lnTo>
                <a:lnTo>
                  <a:pt x="3240" y="3594100"/>
                </a:lnTo>
                <a:lnTo>
                  <a:pt x="2959" y="3619500"/>
                </a:lnTo>
                <a:lnTo>
                  <a:pt x="2670" y="3657600"/>
                </a:lnTo>
                <a:lnTo>
                  <a:pt x="1744" y="3733800"/>
                </a:lnTo>
                <a:lnTo>
                  <a:pt x="1077" y="3759200"/>
                </a:lnTo>
                <a:lnTo>
                  <a:pt x="728" y="3784600"/>
                </a:lnTo>
                <a:lnTo>
                  <a:pt x="47332" y="3784600"/>
                </a:lnTo>
                <a:lnTo>
                  <a:pt x="64662" y="3771900"/>
                </a:lnTo>
                <a:lnTo>
                  <a:pt x="84470" y="3771900"/>
                </a:lnTo>
                <a:lnTo>
                  <a:pt x="106691" y="3759200"/>
                </a:lnTo>
                <a:lnTo>
                  <a:pt x="131255" y="3746500"/>
                </a:lnTo>
                <a:lnTo>
                  <a:pt x="158095" y="3733800"/>
                </a:lnTo>
                <a:lnTo>
                  <a:pt x="187143" y="3733800"/>
                </a:lnTo>
                <a:lnTo>
                  <a:pt x="218331" y="3721100"/>
                </a:lnTo>
                <a:lnTo>
                  <a:pt x="251592" y="3708400"/>
                </a:lnTo>
                <a:lnTo>
                  <a:pt x="286856" y="3695700"/>
                </a:lnTo>
                <a:lnTo>
                  <a:pt x="324057" y="3670300"/>
                </a:lnTo>
                <a:lnTo>
                  <a:pt x="363127" y="3657600"/>
                </a:lnTo>
                <a:lnTo>
                  <a:pt x="403997" y="3644900"/>
                </a:lnTo>
                <a:lnTo>
                  <a:pt x="446599" y="3632200"/>
                </a:lnTo>
                <a:lnTo>
                  <a:pt x="490867" y="3619500"/>
                </a:lnTo>
                <a:lnTo>
                  <a:pt x="536731" y="3594100"/>
                </a:lnTo>
                <a:lnTo>
                  <a:pt x="632979" y="3568700"/>
                </a:lnTo>
                <a:lnTo>
                  <a:pt x="683227" y="3543300"/>
                </a:lnTo>
                <a:lnTo>
                  <a:pt x="787631" y="3517900"/>
                </a:lnTo>
                <a:lnTo>
                  <a:pt x="841652" y="3492500"/>
                </a:lnTo>
                <a:lnTo>
                  <a:pt x="896794" y="3479800"/>
                </a:lnTo>
                <a:lnTo>
                  <a:pt x="952990" y="3454400"/>
                </a:lnTo>
                <a:lnTo>
                  <a:pt x="1010171" y="3441700"/>
                </a:lnTo>
                <a:lnTo>
                  <a:pt x="1068271" y="3416300"/>
                </a:lnTo>
                <a:lnTo>
                  <a:pt x="1127221" y="3403600"/>
                </a:lnTo>
                <a:lnTo>
                  <a:pt x="1186953" y="3378200"/>
                </a:lnTo>
                <a:lnTo>
                  <a:pt x="1308493" y="3352800"/>
                </a:lnTo>
                <a:lnTo>
                  <a:pt x="1370164" y="3327400"/>
                </a:lnTo>
                <a:lnTo>
                  <a:pt x="1432346" y="3314700"/>
                </a:lnTo>
                <a:lnTo>
                  <a:pt x="1494971" y="3289300"/>
                </a:lnTo>
                <a:lnTo>
                  <a:pt x="1557971" y="3276600"/>
                </a:lnTo>
                <a:lnTo>
                  <a:pt x="1621278" y="3251200"/>
                </a:lnTo>
                <a:lnTo>
                  <a:pt x="1748541" y="3225800"/>
                </a:lnTo>
                <a:lnTo>
                  <a:pt x="1812362" y="3200400"/>
                </a:lnTo>
                <a:lnTo>
                  <a:pt x="2003764" y="3162300"/>
                </a:lnTo>
                <a:lnTo>
                  <a:pt x="2067319" y="3136900"/>
                </a:lnTo>
                <a:lnTo>
                  <a:pt x="2501790" y="3048000"/>
                </a:lnTo>
                <a:lnTo>
                  <a:pt x="2561555" y="3048000"/>
                </a:lnTo>
                <a:lnTo>
                  <a:pt x="2678679" y="3022600"/>
                </a:lnTo>
                <a:lnTo>
                  <a:pt x="2735902" y="3022600"/>
                </a:lnTo>
                <a:lnTo>
                  <a:pt x="2792143" y="3009900"/>
                </a:lnTo>
                <a:lnTo>
                  <a:pt x="2847332" y="3009900"/>
                </a:lnTo>
                <a:lnTo>
                  <a:pt x="2901403" y="2997200"/>
                </a:lnTo>
                <a:lnTo>
                  <a:pt x="9141325" y="2997199"/>
                </a:lnTo>
                <a:lnTo>
                  <a:pt x="9141325" y="939800"/>
                </a:lnTo>
                <a:lnTo>
                  <a:pt x="6667230" y="939800"/>
                </a:lnTo>
                <a:lnTo>
                  <a:pt x="6609735" y="927100"/>
                </a:lnTo>
                <a:lnTo>
                  <a:pt x="6552612" y="927100"/>
                </a:lnTo>
                <a:lnTo>
                  <a:pt x="6439654" y="901700"/>
                </a:lnTo>
                <a:lnTo>
                  <a:pt x="6400914" y="901700"/>
                </a:lnTo>
                <a:lnTo>
                  <a:pt x="6281004" y="863600"/>
                </a:lnTo>
                <a:lnTo>
                  <a:pt x="6239847" y="863600"/>
                </a:lnTo>
                <a:lnTo>
                  <a:pt x="6113005" y="825500"/>
                </a:lnTo>
                <a:lnTo>
                  <a:pt x="6069643" y="825500"/>
                </a:lnTo>
                <a:lnTo>
                  <a:pt x="5752347" y="736600"/>
                </a:lnTo>
                <a:lnTo>
                  <a:pt x="5364456" y="635000"/>
                </a:lnTo>
                <a:lnTo>
                  <a:pt x="5059741" y="558800"/>
                </a:lnTo>
                <a:lnTo>
                  <a:pt x="4956107" y="520700"/>
                </a:lnTo>
                <a:lnTo>
                  <a:pt x="4480695" y="406400"/>
                </a:lnTo>
                <a:lnTo>
                  <a:pt x="4427221" y="381000"/>
                </a:lnTo>
                <a:lnTo>
                  <a:pt x="3622748" y="190500"/>
                </a:lnTo>
                <a:lnTo>
                  <a:pt x="3569559" y="190500"/>
                </a:lnTo>
                <a:lnTo>
                  <a:pt x="3305829" y="127000"/>
                </a:lnTo>
                <a:close/>
              </a:path>
              <a:path w="9141460" h="3797300">
                <a:moveTo>
                  <a:pt x="7674456" y="3657600"/>
                </a:moveTo>
                <a:lnTo>
                  <a:pt x="7221529" y="3657600"/>
                </a:lnTo>
                <a:lnTo>
                  <a:pt x="7269455" y="3670300"/>
                </a:lnTo>
                <a:lnTo>
                  <a:pt x="7621825" y="3670300"/>
                </a:lnTo>
                <a:lnTo>
                  <a:pt x="7674456" y="3657600"/>
                </a:lnTo>
                <a:close/>
              </a:path>
              <a:path w="9141460" h="3797300">
                <a:moveTo>
                  <a:pt x="7890316" y="3644900"/>
                </a:moveTo>
                <a:lnTo>
                  <a:pt x="6947612" y="3644900"/>
                </a:lnTo>
                <a:lnTo>
                  <a:pt x="6991592" y="3657600"/>
                </a:lnTo>
                <a:lnTo>
                  <a:pt x="7835571" y="3657600"/>
                </a:lnTo>
                <a:lnTo>
                  <a:pt x="7890316" y="3644900"/>
                </a:lnTo>
                <a:close/>
              </a:path>
              <a:path w="9141460" h="3797300">
                <a:moveTo>
                  <a:pt x="8057532" y="3632200"/>
                </a:moveTo>
                <a:lnTo>
                  <a:pt x="6819870" y="3632200"/>
                </a:lnTo>
                <a:lnTo>
                  <a:pt x="6861742" y="3644900"/>
                </a:lnTo>
                <a:lnTo>
                  <a:pt x="8001306" y="3644900"/>
                </a:lnTo>
                <a:lnTo>
                  <a:pt x="8057532" y="3632200"/>
                </a:lnTo>
                <a:close/>
              </a:path>
              <a:path w="9141460" h="3797300">
                <a:moveTo>
                  <a:pt x="8229011" y="3606800"/>
                </a:moveTo>
                <a:lnTo>
                  <a:pt x="6547559" y="3606800"/>
                </a:lnTo>
                <a:lnTo>
                  <a:pt x="6584164" y="3619500"/>
                </a:lnTo>
                <a:lnTo>
                  <a:pt x="6659710" y="3619500"/>
                </a:lnTo>
                <a:lnTo>
                  <a:pt x="6698631" y="3632200"/>
                </a:lnTo>
                <a:lnTo>
                  <a:pt x="8114231" y="3632200"/>
                </a:lnTo>
                <a:lnTo>
                  <a:pt x="8229011" y="3606800"/>
                </a:lnTo>
                <a:close/>
              </a:path>
              <a:path w="9141460" h="3797300">
                <a:moveTo>
                  <a:pt x="9141325" y="2997199"/>
                </a:moveTo>
                <a:lnTo>
                  <a:pt x="3497092" y="2997200"/>
                </a:lnTo>
                <a:lnTo>
                  <a:pt x="3553873" y="3009900"/>
                </a:lnTo>
                <a:lnTo>
                  <a:pt x="3667793" y="3009900"/>
                </a:lnTo>
                <a:lnTo>
                  <a:pt x="3724886" y="3022600"/>
                </a:lnTo>
                <a:lnTo>
                  <a:pt x="3782037" y="3022600"/>
                </a:lnTo>
                <a:lnTo>
                  <a:pt x="3839222" y="3035300"/>
                </a:lnTo>
                <a:lnTo>
                  <a:pt x="3896418" y="3035300"/>
                </a:lnTo>
                <a:lnTo>
                  <a:pt x="4010750" y="3060700"/>
                </a:lnTo>
                <a:lnTo>
                  <a:pt x="4067840" y="3060700"/>
                </a:lnTo>
                <a:lnTo>
                  <a:pt x="4238527" y="3098800"/>
                </a:lnTo>
                <a:lnTo>
                  <a:pt x="4295151" y="3098800"/>
                </a:lnTo>
                <a:lnTo>
                  <a:pt x="5006909" y="3263900"/>
                </a:lnTo>
                <a:lnTo>
                  <a:pt x="5360052" y="3352800"/>
                </a:lnTo>
                <a:lnTo>
                  <a:pt x="5593585" y="3416300"/>
                </a:lnTo>
                <a:lnTo>
                  <a:pt x="5724827" y="3454400"/>
                </a:lnTo>
                <a:lnTo>
                  <a:pt x="5766955" y="3454400"/>
                </a:lnTo>
                <a:lnTo>
                  <a:pt x="5848643" y="3479800"/>
                </a:lnTo>
                <a:lnTo>
                  <a:pt x="5926752" y="3505200"/>
                </a:lnTo>
                <a:lnTo>
                  <a:pt x="5964407" y="3505200"/>
                </a:lnTo>
                <a:lnTo>
                  <a:pt x="6036800" y="3530600"/>
                </a:lnTo>
                <a:lnTo>
                  <a:pt x="6071492" y="3530600"/>
                </a:lnTo>
                <a:lnTo>
                  <a:pt x="6105149" y="3543300"/>
                </a:lnTo>
                <a:lnTo>
                  <a:pt x="6137750" y="3556000"/>
                </a:lnTo>
                <a:lnTo>
                  <a:pt x="6199686" y="3556000"/>
                </a:lnTo>
                <a:lnTo>
                  <a:pt x="6228975" y="3568700"/>
                </a:lnTo>
                <a:lnTo>
                  <a:pt x="6284079" y="3568700"/>
                </a:lnTo>
                <a:lnTo>
                  <a:pt x="6376619" y="3581400"/>
                </a:lnTo>
                <a:lnTo>
                  <a:pt x="6409163" y="3594100"/>
                </a:lnTo>
                <a:lnTo>
                  <a:pt x="6476737" y="3594100"/>
                </a:lnTo>
                <a:lnTo>
                  <a:pt x="6511747" y="3606800"/>
                </a:lnTo>
                <a:lnTo>
                  <a:pt x="8287072" y="3606800"/>
                </a:lnTo>
                <a:lnTo>
                  <a:pt x="8889897" y="3479800"/>
                </a:lnTo>
                <a:lnTo>
                  <a:pt x="8952182" y="3454400"/>
                </a:lnTo>
                <a:lnTo>
                  <a:pt x="9014792" y="3441700"/>
                </a:lnTo>
                <a:lnTo>
                  <a:pt x="9140944" y="3390900"/>
                </a:lnTo>
                <a:lnTo>
                  <a:pt x="9141230" y="3314700"/>
                </a:lnTo>
                <a:lnTo>
                  <a:pt x="9141325" y="2997199"/>
                </a:lnTo>
                <a:close/>
              </a:path>
              <a:path w="9141460" h="3797300">
                <a:moveTo>
                  <a:pt x="9141325" y="177800"/>
                </a:moveTo>
                <a:lnTo>
                  <a:pt x="9139850" y="177800"/>
                </a:lnTo>
                <a:lnTo>
                  <a:pt x="9125729" y="190500"/>
                </a:lnTo>
                <a:lnTo>
                  <a:pt x="9109671" y="203200"/>
                </a:lnTo>
                <a:lnTo>
                  <a:pt x="9071920" y="228600"/>
                </a:lnTo>
                <a:lnTo>
                  <a:pt x="9026938" y="254000"/>
                </a:lnTo>
                <a:lnTo>
                  <a:pt x="8975067" y="279400"/>
                </a:lnTo>
                <a:lnTo>
                  <a:pt x="8946655" y="292100"/>
                </a:lnTo>
                <a:lnTo>
                  <a:pt x="8916650" y="317500"/>
                </a:lnTo>
                <a:lnTo>
                  <a:pt x="8885093" y="330200"/>
                </a:lnTo>
                <a:lnTo>
                  <a:pt x="8852028" y="355600"/>
                </a:lnTo>
                <a:lnTo>
                  <a:pt x="8817497" y="368300"/>
                </a:lnTo>
                <a:lnTo>
                  <a:pt x="8781543" y="393700"/>
                </a:lnTo>
                <a:lnTo>
                  <a:pt x="8744209" y="406400"/>
                </a:lnTo>
                <a:lnTo>
                  <a:pt x="8705537" y="431800"/>
                </a:lnTo>
                <a:lnTo>
                  <a:pt x="8665571" y="444500"/>
                </a:lnTo>
                <a:lnTo>
                  <a:pt x="8624352" y="469900"/>
                </a:lnTo>
                <a:lnTo>
                  <a:pt x="8581925" y="482600"/>
                </a:lnTo>
                <a:lnTo>
                  <a:pt x="8538330" y="508000"/>
                </a:lnTo>
                <a:lnTo>
                  <a:pt x="8493613" y="533400"/>
                </a:lnTo>
                <a:lnTo>
                  <a:pt x="8447814" y="546100"/>
                </a:lnTo>
                <a:lnTo>
                  <a:pt x="8400976" y="571500"/>
                </a:lnTo>
                <a:lnTo>
                  <a:pt x="8353144" y="596900"/>
                </a:lnTo>
                <a:lnTo>
                  <a:pt x="8304358" y="609600"/>
                </a:lnTo>
                <a:lnTo>
                  <a:pt x="8254662" y="635000"/>
                </a:lnTo>
                <a:lnTo>
                  <a:pt x="8204099" y="647700"/>
                </a:lnTo>
                <a:lnTo>
                  <a:pt x="8100542" y="698500"/>
                </a:lnTo>
                <a:lnTo>
                  <a:pt x="8047634" y="711200"/>
                </a:lnTo>
                <a:lnTo>
                  <a:pt x="7994029" y="736600"/>
                </a:lnTo>
                <a:lnTo>
                  <a:pt x="7884901" y="762000"/>
                </a:lnTo>
                <a:lnTo>
                  <a:pt x="7829464" y="787400"/>
                </a:lnTo>
                <a:lnTo>
                  <a:pt x="7717056" y="812800"/>
                </a:lnTo>
                <a:lnTo>
                  <a:pt x="7660170" y="838200"/>
                </a:lnTo>
                <a:lnTo>
                  <a:pt x="7370641" y="901700"/>
                </a:lnTo>
                <a:lnTo>
                  <a:pt x="7312013" y="901700"/>
                </a:lnTo>
                <a:lnTo>
                  <a:pt x="7194379" y="927100"/>
                </a:lnTo>
                <a:lnTo>
                  <a:pt x="7135458" y="927100"/>
                </a:lnTo>
                <a:lnTo>
                  <a:pt x="7076525" y="939800"/>
                </a:lnTo>
                <a:lnTo>
                  <a:pt x="9141325" y="939800"/>
                </a:lnTo>
                <a:lnTo>
                  <a:pt x="9141325" y="177800"/>
                </a:lnTo>
                <a:close/>
              </a:path>
              <a:path w="9141460" h="3797300">
                <a:moveTo>
                  <a:pt x="3098300" y="88900"/>
                </a:moveTo>
                <a:lnTo>
                  <a:pt x="412834" y="88900"/>
                </a:lnTo>
                <a:lnTo>
                  <a:pt x="374716" y="101600"/>
                </a:lnTo>
                <a:lnTo>
                  <a:pt x="338235" y="101600"/>
                </a:lnTo>
                <a:lnTo>
                  <a:pt x="303381" y="114300"/>
                </a:lnTo>
                <a:lnTo>
                  <a:pt x="270145" y="114300"/>
                </a:lnTo>
                <a:lnTo>
                  <a:pt x="238519" y="127000"/>
                </a:lnTo>
                <a:lnTo>
                  <a:pt x="3253619" y="127000"/>
                </a:lnTo>
                <a:lnTo>
                  <a:pt x="3098300" y="88900"/>
                </a:lnTo>
                <a:close/>
              </a:path>
              <a:path w="9141460" h="3797300">
                <a:moveTo>
                  <a:pt x="2995979" y="76200"/>
                </a:moveTo>
                <a:lnTo>
                  <a:pt x="494015" y="76200"/>
                </a:lnTo>
                <a:lnTo>
                  <a:pt x="452597" y="88900"/>
                </a:lnTo>
                <a:lnTo>
                  <a:pt x="3047009" y="88900"/>
                </a:lnTo>
                <a:lnTo>
                  <a:pt x="2995979" y="76200"/>
                </a:lnTo>
                <a:close/>
              </a:path>
              <a:path w="9141460" h="3797300">
                <a:moveTo>
                  <a:pt x="2844599" y="50800"/>
                </a:moveTo>
                <a:lnTo>
                  <a:pt x="676415" y="50800"/>
                </a:lnTo>
                <a:lnTo>
                  <a:pt x="628288" y="63500"/>
                </a:lnTo>
                <a:lnTo>
                  <a:pt x="581851" y="63500"/>
                </a:lnTo>
                <a:lnTo>
                  <a:pt x="537097" y="76200"/>
                </a:lnTo>
                <a:lnTo>
                  <a:pt x="2945226" y="76200"/>
                </a:lnTo>
                <a:lnTo>
                  <a:pt x="2844599" y="50800"/>
                </a:lnTo>
                <a:close/>
              </a:path>
              <a:path w="9141460" h="3797300">
                <a:moveTo>
                  <a:pt x="2745234" y="38100"/>
                </a:moveTo>
                <a:lnTo>
                  <a:pt x="831034" y="38100"/>
                </a:lnTo>
                <a:lnTo>
                  <a:pt x="777779" y="50800"/>
                </a:lnTo>
                <a:lnTo>
                  <a:pt x="2794752" y="50800"/>
                </a:lnTo>
                <a:lnTo>
                  <a:pt x="2745234" y="38100"/>
                </a:lnTo>
                <a:close/>
              </a:path>
              <a:path w="9141460" h="3797300">
                <a:moveTo>
                  <a:pt x="2647236" y="25400"/>
                </a:moveTo>
                <a:lnTo>
                  <a:pt x="1001201" y="25400"/>
                </a:lnTo>
                <a:lnTo>
                  <a:pt x="942736" y="38100"/>
                </a:lnTo>
                <a:lnTo>
                  <a:pt x="2696058" y="38100"/>
                </a:lnTo>
                <a:lnTo>
                  <a:pt x="2647236" y="25400"/>
                </a:lnTo>
                <a:close/>
              </a:path>
              <a:path w="9141460" h="3797300">
                <a:moveTo>
                  <a:pt x="2503037" y="12700"/>
                </a:moveTo>
                <a:lnTo>
                  <a:pt x="1187160" y="12700"/>
                </a:lnTo>
                <a:lnTo>
                  <a:pt x="1123403" y="25400"/>
                </a:lnTo>
                <a:lnTo>
                  <a:pt x="2550713" y="25400"/>
                </a:lnTo>
                <a:lnTo>
                  <a:pt x="2503037" y="12700"/>
                </a:lnTo>
                <a:close/>
              </a:path>
              <a:path w="9141460" h="3797300">
                <a:moveTo>
                  <a:pt x="2316545" y="0"/>
                </a:moveTo>
                <a:lnTo>
                  <a:pt x="1460096" y="0"/>
                </a:lnTo>
                <a:lnTo>
                  <a:pt x="1389157" y="12700"/>
                </a:lnTo>
                <a:lnTo>
                  <a:pt x="2362510" y="12700"/>
                </a:lnTo>
                <a:lnTo>
                  <a:pt x="2316545" y="0"/>
                </a:lnTo>
                <a:close/>
              </a:path>
            </a:pathLst>
          </a:custGeom>
          <a:solidFill>
            <a:srgbClr val="64AAE9">
              <a:alpha val="411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903" y="1749085"/>
            <a:ext cx="9139555" cy="3200400"/>
          </a:xfrm>
          <a:custGeom>
            <a:avLst/>
            <a:gdLst/>
            <a:ahLst/>
            <a:cxnLst/>
            <a:rect l="l" t="t" r="r" b="b"/>
            <a:pathLst>
              <a:path w="9139555" h="3200400">
                <a:moveTo>
                  <a:pt x="7479567" y="3187700"/>
                </a:moveTo>
                <a:lnTo>
                  <a:pt x="6711891" y="3187700"/>
                </a:lnTo>
                <a:lnTo>
                  <a:pt x="6752498" y="3200400"/>
                </a:lnTo>
                <a:lnTo>
                  <a:pt x="7433753" y="3200400"/>
                </a:lnTo>
                <a:lnTo>
                  <a:pt x="7479567" y="3187700"/>
                </a:lnTo>
                <a:close/>
              </a:path>
              <a:path w="9139555" h="3200400">
                <a:moveTo>
                  <a:pt x="7620284" y="3175000"/>
                </a:moveTo>
                <a:lnTo>
                  <a:pt x="6590472" y="3175000"/>
                </a:lnTo>
                <a:lnTo>
                  <a:pt x="6630903" y="3187700"/>
                </a:lnTo>
                <a:lnTo>
                  <a:pt x="7572808" y="3187700"/>
                </a:lnTo>
                <a:lnTo>
                  <a:pt x="7620284" y="3175000"/>
                </a:lnTo>
                <a:close/>
              </a:path>
              <a:path w="9139555" h="3200400">
                <a:moveTo>
                  <a:pt x="7717073" y="3162300"/>
                </a:moveTo>
                <a:lnTo>
                  <a:pt x="6469134" y="3162300"/>
                </a:lnTo>
                <a:lnTo>
                  <a:pt x="6509612" y="3175000"/>
                </a:lnTo>
                <a:lnTo>
                  <a:pt x="7668364" y="3175000"/>
                </a:lnTo>
                <a:lnTo>
                  <a:pt x="7717073" y="3162300"/>
                </a:lnTo>
                <a:close/>
              </a:path>
              <a:path w="9139555" h="3200400">
                <a:moveTo>
                  <a:pt x="7816475" y="3149600"/>
                </a:moveTo>
                <a:lnTo>
                  <a:pt x="6347207" y="3149600"/>
                </a:lnTo>
                <a:lnTo>
                  <a:pt x="6387956" y="3162300"/>
                </a:lnTo>
                <a:lnTo>
                  <a:pt x="7766435" y="3162300"/>
                </a:lnTo>
                <a:lnTo>
                  <a:pt x="7816475" y="3149600"/>
                </a:lnTo>
                <a:close/>
              </a:path>
              <a:path w="9139555" h="3200400">
                <a:moveTo>
                  <a:pt x="7970911" y="3124200"/>
                </a:moveTo>
                <a:lnTo>
                  <a:pt x="6208630" y="3124200"/>
                </a:lnTo>
                <a:lnTo>
                  <a:pt x="6244440" y="3136900"/>
                </a:lnTo>
                <a:lnTo>
                  <a:pt x="6279483" y="3136900"/>
                </a:lnTo>
                <a:lnTo>
                  <a:pt x="6313744" y="3149600"/>
                </a:lnTo>
                <a:lnTo>
                  <a:pt x="7867218" y="3149600"/>
                </a:lnTo>
                <a:lnTo>
                  <a:pt x="7970911" y="3124200"/>
                </a:lnTo>
                <a:close/>
              </a:path>
              <a:path w="9139555" h="3200400">
                <a:moveTo>
                  <a:pt x="9139048" y="2400300"/>
                </a:moveTo>
                <a:lnTo>
                  <a:pt x="3200646" y="2400300"/>
                </a:lnTo>
                <a:lnTo>
                  <a:pt x="3253407" y="2413000"/>
                </a:lnTo>
                <a:lnTo>
                  <a:pt x="3412797" y="2413000"/>
                </a:lnTo>
                <a:lnTo>
                  <a:pt x="3466244" y="2425700"/>
                </a:lnTo>
                <a:lnTo>
                  <a:pt x="3519822" y="2425700"/>
                </a:lnTo>
                <a:lnTo>
                  <a:pt x="3573517" y="2438400"/>
                </a:lnTo>
                <a:lnTo>
                  <a:pt x="3627312" y="2438400"/>
                </a:lnTo>
                <a:lnTo>
                  <a:pt x="3789143" y="2476500"/>
                </a:lnTo>
                <a:lnTo>
                  <a:pt x="3843182" y="2476500"/>
                </a:lnTo>
                <a:lnTo>
                  <a:pt x="4594831" y="2654300"/>
                </a:lnTo>
                <a:lnTo>
                  <a:pt x="4647540" y="2679700"/>
                </a:lnTo>
                <a:lnTo>
                  <a:pt x="4856068" y="2730500"/>
                </a:lnTo>
                <a:lnTo>
                  <a:pt x="4907544" y="2755900"/>
                </a:lnTo>
                <a:lnTo>
                  <a:pt x="5060150" y="2794000"/>
                </a:lnTo>
                <a:lnTo>
                  <a:pt x="5110357" y="2819400"/>
                </a:lnTo>
                <a:lnTo>
                  <a:pt x="5209686" y="2844800"/>
                </a:lnTo>
                <a:lnTo>
                  <a:pt x="5403560" y="2908300"/>
                </a:lnTo>
                <a:lnTo>
                  <a:pt x="5635629" y="2971800"/>
                </a:lnTo>
                <a:lnTo>
                  <a:pt x="5680516" y="2997200"/>
                </a:lnTo>
                <a:lnTo>
                  <a:pt x="5854446" y="3048000"/>
                </a:lnTo>
                <a:lnTo>
                  <a:pt x="5896446" y="3048000"/>
                </a:lnTo>
                <a:lnTo>
                  <a:pt x="6058040" y="3098800"/>
                </a:lnTo>
                <a:lnTo>
                  <a:pt x="6096759" y="3098800"/>
                </a:lnTo>
                <a:lnTo>
                  <a:pt x="6172069" y="3124200"/>
                </a:lnTo>
                <a:lnTo>
                  <a:pt x="8023910" y="3124200"/>
                </a:lnTo>
                <a:lnTo>
                  <a:pt x="8187820" y="3086100"/>
                </a:lnTo>
                <a:lnTo>
                  <a:pt x="8244177" y="3086100"/>
                </a:lnTo>
                <a:lnTo>
                  <a:pt x="8418751" y="3048000"/>
                </a:lnTo>
                <a:lnTo>
                  <a:pt x="8478860" y="3022600"/>
                </a:lnTo>
                <a:lnTo>
                  <a:pt x="8729545" y="2971800"/>
                </a:lnTo>
                <a:lnTo>
                  <a:pt x="8794903" y="2946400"/>
                </a:lnTo>
                <a:lnTo>
                  <a:pt x="8861385" y="2933700"/>
                </a:lnTo>
                <a:lnTo>
                  <a:pt x="8929016" y="2908300"/>
                </a:lnTo>
                <a:lnTo>
                  <a:pt x="8997820" y="2895600"/>
                </a:lnTo>
                <a:lnTo>
                  <a:pt x="9067823" y="2870200"/>
                </a:lnTo>
                <a:lnTo>
                  <a:pt x="9139048" y="2857500"/>
                </a:lnTo>
                <a:lnTo>
                  <a:pt x="9139048" y="2400300"/>
                </a:lnTo>
                <a:close/>
              </a:path>
              <a:path w="9139555" h="3200400">
                <a:moveTo>
                  <a:pt x="3258558" y="88900"/>
                </a:moveTo>
                <a:lnTo>
                  <a:pt x="1167599" y="88900"/>
                </a:lnTo>
                <a:lnTo>
                  <a:pt x="1108239" y="101600"/>
                </a:lnTo>
                <a:lnTo>
                  <a:pt x="938397" y="139700"/>
                </a:lnTo>
                <a:lnTo>
                  <a:pt x="781081" y="177800"/>
                </a:lnTo>
                <a:lnTo>
                  <a:pt x="683273" y="203200"/>
                </a:lnTo>
                <a:lnTo>
                  <a:pt x="591196" y="228600"/>
                </a:lnTo>
                <a:lnTo>
                  <a:pt x="504915" y="254000"/>
                </a:lnTo>
                <a:lnTo>
                  <a:pt x="463969" y="266700"/>
                </a:lnTo>
                <a:lnTo>
                  <a:pt x="424496" y="279400"/>
                </a:lnTo>
                <a:lnTo>
                  <a:pt x="386505" y="292100"/>
                </a:lnTo>
                <a:lnTo>
                  <a:pt x="350004" y="304800"/>
                </a:lnTo>
                <a:lnTo>
                  <a:pt x="315000" y="317500"/>
                </a:lnTo>
                <a:lnTo>
                  <a:pt x="281504" y="317500"/>
                </a:lnTo>
                <a:lnTo>
                  <a:pt x="249521" y="330200"/>
                </a:lnTo>
                <a:lnTo>
                  <a:pt x="219061" y="342900"/>
                </a:lnTo>
                <a:lnTo>
                  <a:pt x="190132" y="355600"/>
                </a:lnTo>
                <a:lnTo>
                  <a:pt x="162742" y="368300"/>
                </a:lnTo>
                <a:lnTo>
                  <a:pt x="112611" y="381000"/>
                </a:lnTo>
                <a:lnTo>
                  <a:pt x="89886" y="393700"/>
                </a:lnTo>
                <a:lnTo>
                  <a:pt x="68733" y="393700"/>
                </a:lnTo>
                <a:lnTo>
                  <a:pt x="49160" y="406400"/>
                </a:lnTo>
                <a:lnTo>
                  <a:pt x="31174" y="406400"/>
                </a:lnTo>
                <a:lnTo>
                  <a:pt x="14785" y="419100"/>
                </a:lnTo>
                <a:lnTo>
                  <a:pt x="0" y="419100"/>
                </a:lnTo>
                <a:lnTo>
                  <a:pt x="96" y="533400"/>
                </a:lnTo>
                <a:lnTo>
                  <a:pt x="211" y="609600"/>
                </a:lnTo>
                <a:lnTo>
                  <a:pt x="552" y="774700"/>
                </a:lnTo>
                <a:lnTo>
                  <a:pt x="3045" y="1752600"/>
                </a:lnTo>
                <a:lnTo>
                  <a:pt x="3637" y="2019300"/>
                </a:lnTo>
                <a:lnTo>
                  <a:pt x="3972" y="2222500"/>
                </a:lnTo>
                <a:lnTo>
                  <a:pt x="4126" y="2349500"/>
                </a:lnTo>
                <a:lnTo>
                  <a:pt x="4180" y="2654300"/>
                </a:lnTo>
                <a:lnTo>
                  <a:pt x="4055" y="2755900"/>
                </a:lnTo>
                <a:lnTo>
                  <a:pt x="3821" y="2844800"/>
                </a:lnTo>
                <a:lnTo>
                  <a:pt x="3606" y="2895600"/>
                </a:lnTo>
                <a:lnTo>
                  <a:pt x="3108" y="2984500"/>
                </a:lnTo>
                <a:lnTo>
                  <a:pt x="2543" y="3035300"/>
                </a:lnTo>
                <a:lnTo>
                  <a:pt x="1843" y="3073400"/>
                </a:lnTo>
                <a:lnTo>
                  <a:pt x="518" y="3111500"/>
                </a:lnTo>
                <a:lnTo>
                  <a:pt x="5125" y="3111500"/>
                </a:lnTo>
                <a:lnTo>
                  <a:pt x="12114" y="3098800"/>
                </a:lnTo>
                <a:lnTo>
                  <a:pt x="34583" y="3098800"/>
                </a:lnTo>
                <a:lnTo>
                  <a:pt x="49917" y="3086100"/>
                </a:lnTo>
                <a:lnTo>
                  <a:pt x="67887" y="3086100"/>
                </a:lnTo>
                <a:lnTo>
                  <a:pt x="88421" y="3073400"/>
                </a:lnTo>
                <a:lnTo>
                  <a:pt x="111446" y="3060700"/>
                </a:lnTo>
                <a:lnTo>
                  <a:pt x="136890" y="3060700"/>
                </a:lnTo>
                <a:lnTo>
                  <a:pt x="164680" y="3048000"/>
                </a:lnTo>
                <a:lnTo>
                  <a:pt x="194743" y="3035300"/>
                </a:lnTo>
                <a:lnTo>
                  <a:pt x="261399" y="3009900"/>
                </a:lnTo>
                <a:lnTo>
                  <a:pt x="297846" y="2997200"/>
                </a:lnTo>
                <a:lnTo>
                  <a:pt x="336277" y="2984500"/>
                </a:lnTo>
                <a:lnTo>
                  <a:pt x="376617" y="2971800"/>
                </a:lnTo>
                <a:lnTo>
                  <a:pt x="418796" y="2959100"/>
                </a:lnTo>
                <a:lnTo>
                  <a:pt x="462739" y="2946400"/>
                </a:lnTo>
                <a:lnTo>
                  <a:pt x="555631" y="2921000"/>
                </a:lnTo>
                <a:lnTo>
                  <a:pt x="604435" y="2895600"/>
                </a:lnTo>
                <a:lnTo>
                  <a:pt x="759402" y="2857500"/>
                </a:lnTo>
                <a:lnTo>
                  <a:pt x="813669" y="2832100"/>
                </a:lnTo>
                <a:lnTo>
                  <a:pt x="925682" y="2806700"/>
                </a:lnTo>
                <a:lnTo>
                  <a:pt x="983284" y="2781300"/>
                </a:lnTo>
                <a:lnTo>
                  <a:pt x="1101313" y="2755900"/>
                </a:lnTo>
                <a:lnTo>
                  <a:pt x="1161597" y="2730500"/>
                </a:lnTo>
                <a:lnTo>
                  <a:pt x="1284336" y="2705100"/>
                </a:lnTo>
                <a:lnTo>
                  <a:pt x="1346648" y="2679700"/>
                </a:lnTo>
                <a:lnTo>
                  <a:pt x="1472790" y="2654300"/>
                </a:lnTo>
                <a:lnTo>
                  <a:pt x="1536476" y="2628900"/>
                </a:lnTo>
                <a:lnTo>
                  <a:pt x="1793625" y="2578100"/>
                </a:lnTo>
                <a:lnTo>
                  <a:pt x="1858150" y="2552700"/>
                </a:lnTo>
                <a:lnTo>
                  <a:pt x="2241711" y="2476500"/>
                </a:lnTo>
                <a:lnTo>
                  <a:pt x="2304362" y="2476500"/>
                </a:lnTo>
                <a:lnTo>
                  <a:pt x="2488675" y="2438400"/>
                </a:lnTo>
                <a:lnTo>
                  <a:pt x="2548657" y="2438400"/>
                </a:lnTo>
                <a:lnTo>
                  <a:pt x="2607791" y="2425700"/>
                </a:lnTo>
                <a:lnTo>
                  <a:pt x="2666004" y="2425700"/>
                </a:lnTo>
                <a:lnTo>
                  <a:pt x="2723222" y="2413000"/>
                </a:lnTo>
                <a:lnTo>
                  <a:pt x="2834388" y="2413000"/>
                </a:lnTo>
                <a:lnTo>
                  <a:pt x="2888189" y="2400300"/>
                </a:lnTo>
                <a:lnTo>
                  <a:pt x="9139048" y="2400300"/>
                </a:lnTo>
                <a:lnTo>
                  <a:pt x="9139048" y="774700"/>
                </a:lnTo>
                <a:lnTo>
                  <a:pt x="6887783" y="774700"/>
                </a:lnTo>
                <a:lnTo>
                  <a:pt x="6822870" y="762000"/>
                </a:lnTo>
                <a:lnTo>
                  <a:pt x="6693002" y="762000"/>
                </a:lnTo>
                <a:lnTo>
                  <a:pt x="6628131" y="749300"/>
                </a:lnTo>
                <a:lnTo>
                  <a:pt x="6589112" y="749300"/>
                </a:lnTo>
                <a:lnTo>
                  <a:pt x="6549455" y="736600"/>
                </a:lnTo>
                <a:lnTo>
                  <a:pt x="6468282" y="736600"/>
                </a:lnTo>
                <a:lnTo>
                  <a:pt x="6426793" y="723900"/>
                </a:lnTo>
                <a:lnTo>
                  <a:pt x="6384720" y="723900"/>
                </a:lnTo>
                <a:lnTo>
                  <a:pt x="6342079" y="711200"/>
                </a:lnTo>
                <a:lnTo>
                  <a:pt x="6298881" y="711200"/>
                </a:lnTo>
                <a:lnTo>
                  <a:pt x="6210872" y="685800"/>
                </a:lnTo>
                <a:lnTo>
                  <a:pt x="6166089" y="685800"/>
                </a:lnTo>
                <a:lnTo>
                  <a:pt x="6120804" y="673100"/>
                </a:lnTo>
                <a:lnTo>
                  <a:pt x="6075032" y="673100"/>
                </a:lnTo>
                <a:lnTo>
                  <a:pt x="5934927" y="635000"/>
                </a:lnTo>
                <a:lnTo>
                  <a:pt x="5887342" y="635000"/>
                </a:lnTo>
                <a:lnTo>
                  <a:pt x="5742126" y="596900"/>
                </a:lnTo>
                <a:lnTo>
                  <a:pt x="5692946" y="596900"/>
                </a:lnTo>
                <a:lnTo>
                  <a:pt x="5441855" y="533400"/>
                </a:lnTo>
                <a:lnTo>
                  <a:pt x="5390694" y="533400"/>
                </a:lnTo>
                <a:lnTo>
                  <a:pt x="5078277" y="457200"/>
                </a:lnTo>
                <a:lnTo>
                  <a:pt x="4812298" y="406400"/>
                </a:lnTo>
                <a:lnTo>
                  <a:pt x="4272159" y="279400"/>
                </a:lnTo>
                <a:lnTo>
                  <a:pt x="4217946" y="279400"/>
                </a:lnTo>
                <a:lnTo>
                  <a:pt x="3839746" y="190500"/>
                </a:lnTo>
                <a:lnTo>
                  <a:pt x="3786065" y="190500"/>
                </a:lnTo>
                <a:lnTo>
                  <a:pt x="3625846" y="152400"/>
                </a:lnTo>
                <a:lnTo>
                  <a:pt x="3572760" y="152400"/>
                </a:lnTo>
                <a:lnTo>
                  <a:pt x="3414652" y="114300"/>
                </a:lnTo>
                <a:lnTo>
                  <a:pt x="3362378" y="114300"/>
                </a:lnTo>
                <a:lnTo>
                  <a:pt x="3258558" y="88900"/>
                </a:lnTo>
                <a:close/>
              </a:path>
              <a:path w="9139555" h="3200400">
                <a:moveTo>
                  <a:pt x="9139048" y="228600"/>
                </a:moveTo>
                <a:lnTo>
                  <a:pt x="9125364" y="241300"/>
                </a:lnTo>
                <a:lnTo>
                  <a:pt x="9109615" y="254000"/>
                </a:lnTo>
                <a:lnTo>
                  <a:pt x="9091846" y="254000"/>
                </a:lnTo>
                <a:lnTo>
                  <a:pt x="9072097" y="266700"/>
                </a:lnTo>
                <a:lnTo>
                  <a:pt x="9026834" y="292100"/>
                </a:lnTo>
                <a:lnTo>
                  <a:pt x="8974165" y="317500"/>
                </a:lnTo>
                <a:lnTo>
                  <a:pt x="8914429" y="342900"/>
                </a:lnTo>
                <a:lnTo>
                  <a:pt x="8847964" y="368300"/>
                </a:lnTo>
                <a:lnTo>
                  <a:pt x="8812315" y="381000"/>
                </a:lnTo>
                <a:lnTo>
                  <a:pt x="8775111" y="406400"/>
                </a:lnTo>
                <a:lnTo>
                  <a:pt x="8736395" y="419100"/>
                </a:lnTo>
                <a:lnTo>
                  <a:pt x="8696209" y="431800"/>
                </a:lnTo>
                <a:lnTo>
                  <a:pt x="8611596" y="457200"/>
                </a:lnTo>
                <a:lnTo>
                  <a:pt x="8567254" y="482600"/>
                </a:lnTo>
                <a:lnTo>
                  <a:pt x="8521611" y="495300"/>
                </a:lnTo>
                <a:lnTo>
                  <a:pt x="8426595" y="520700"/>
                </a:lnTo>
                <a:lnTo>
                  <a:pt x="8377306" y="546100"/>
                </a:lnTo>
                <a:lnTo>
                  <a:pt x="8326886" y="558800"/>
                </a:lnTo>
                <a:lnTo>
                  <a:pt x="8169265" y="596900"/>
                </a:lnTo>
                <a:lnTo>
                  <a:pt x="8114745" y="622300"/>
                </a:lnTo>
                <a:lnTo>
                  <a:pt x="8059307" y="635000"/>
                </a:lnTo>
                <a:lnTo>
                  <a:pt x="7709755" y="711200"/>
                </a:lnTo>
                <a:lnTo>
                  <a:pt x="7649072" y="711200"/>
                </a:lnTo>
                <a:lnTo>
                  <a:pt x="7526009" y="736600"/>
                </a:lnTo>
                <a:lnTo>
                  <a:pt x="7463714" y="736600"/>
                </a:lnTo>
                <a:lnTo>
                  <a:pt x="7337809" y="762000"/>
                </a:lnTo>
                <a:lnTo>
                  <a:pt x="7210432" y="762000"/>
                </a:lnTo>
                <a:lnTo>
                  <a:pt x="7146299" y="774700"/>
                </a:lnTo>
                <a:lnTo>
                  <a:pt x="9139048" y="774700"/>
                </a:lnTo>
                <a:lnTo>
                  <a:pt x="9139048" y="228600"/>
                </a:lnTo>
                <a:close/>
              </a:path>
              <a:path w="9139555" h="3200400">
                <a:moveTo>
                  <a:pt x="2953889" y="50800"/>
                </a:moveTo>
                <a:lnTo>
                  <a:pt x="1418550" y="50800"/>
                </a:lnTo>
                <a:lnTo>
                  <a:pt x="1228319" y="88900"/>
                </a:lnTo>
                <a:lnTo>
                  <a:pt x="3207038" y="88900"/>
                </a:lnTo>
                <a:lnTo>
                  <a:pt x="3155796" y="76200"/>
                </a:lnTo>
                <a:lnTo>
                  <a:pt x="3104847" y="76200"/>
                </a:lnTo>
                <a:lnTo>
                  <a:pt x="3054204" y="63500"/>
                </a:lnTo>
                <a:lnTo>
                  <a:pt x="3003880" y="63500"/>
                </a:lnTo>
                <a:lnTo>
                  <a:pt x="2953889" y="50800"/>
                </a:lnTo>
                <a:close/>
              </a:path>
              <a:path w="9139555" h="3200400">
                <a:moveTo>
                  <a:pt x="2757533" y="25400"/>
                </a:moveTo>
                <a:lnTo>
                  <a:pt x="1620722" y="25400"/>
                </a:lnTo>
                <a:lnTo>
                  <a:pt x="1484625" y="50800"/>
                </a:lnTo>
                <a:lnTo>
                  <a:pt x="2904246" y="50800"/>
                </a:lnTo>
                <a:lnTo>
                  <a:pt x="2854963" y="38100"/>
                </a:lnTo>
                <a:lnTo>
                  <a:pt x="2806054" y="38100"/>
                </a:lnTo>
                <a:lnTo>
                  <a:pt x="2757533" y="25400"/>
                </a:lnTo>
                <a:close/>
              </a:path>
              <a:path w="9139555" h="3200400">
                <a:moveTo>
                  <a:pt x="2614434" y="12700"/>
                </a:moveTo>
                <a:lnTo>
                  <a:pt x="1834612" y="12700"/>
                </a:lnTo>
                <a:lnTo>
                  <a:pt x="1762027" y="25400"/>
                </a:lnTo>
                <a:lnTo>
                  <a:pt x="2661710" y="25400"/>
                </a:lnTo>
                <a:lnTo>
                  <a:pt x="2614434" y="12700"/>
                </a:lnTo>
                <a:close/>
              </a:path>
              <a:path w="9139555" h="3200400">
                <a:moveTo>
                  <a:pt x="2384973" y="0"/>
                </a:moveTo>
                <a:lnTo>
                  <a:pt x="2060002" y="0"/>
                </a:lnTo>
                <a:lnTo>
                  <a:pt x="1983608" y="12700"/>
                </a:lnTo>
                <a:lnTo>
                  <a:pt x="2429898" y="12700"/>
                </a:lnTo>
                <a:lnTo>
                  <a:pt x="2384973" y="0"/>
                </a:lnTo>
                <a:close/>
              </a:path>
            </a:pathLst>
          </a:custGeom>
          <a:solidFill>
            <a:srgbClr val="64AA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086600" y="1947672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20000" y="1371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9" y="549333"/>
                </a:lnTo>
                <a:lnTo>
                  <a:pt x="20557" y="593146"/>
                </a:lnTo>
                <a:lnTo>
                  <a:pt x="35933" y="635150"/>
                </a:lnTo>
                <a:lnTo>
                  <a:pt x="55187" y="675116"/>
                </a:lnTo>
                <a:lnTo>
                  <a:pt x="78090" y="712812"/>
                </a:lnTo>
                <a:lnTo>
                  <a:pt x="104411" y="748009"/>
                </a:lnTo>
                <a:lnTo>
                  <a:pt x="133921" y="780478"/>
                </a:lnTo>
                <a:lnTo>
                  <a:pt x="166390" y="809988"/>
                </a:lnTo>
                <a:lnTo>
                  <a:pt x="201587" y="836309"/>
                </a:lnTo>
                <a:lnTo>
                  <a:pt x="239283" y="859212"/>
                </a:lnTo>
                <a:lnTo>
                  <a:pt x="279249" y="878466"/>
                </a:lnTo>
                <a:lnTo>
                  <a:pt x="321253" y="893842"/>
                </a:lnTo>
                <a:lnTo>
                  <a:pt x="365066" y="905110"/>
                </a:lnTo>
                <a:lnTo>
                  <a:pt x="410458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64AAE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620000" y="1524000"/>
            <a:ext cx="76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04800" y="3429000"/>
            <a:ext cx="1295400" cy="1371600"/>
          </a:xfrm>
          <a:custGeom>
            <a:avLst/>
            <a:gdLst/>
            <a:ahLst/>
            <a:cxnLst/>
            <a:rect l="l" t="t" r="r" b="b"/>
            <a:pathLst>
              <a:path w="1295400" h="1371600">
                <a:moveTo>
                  <a:pt x="647700" y="0"/>
                </a:moveTo>
                <a:lnTo>
                  <a:pt x="601443" y="1722"/>
                </a:lnTo>
                <a:lnTo>
                  <a:pt x="556064" y="6811"/>
                </a:lnTo>
                <a:lnTo>
                  <a:pt x="511672" y="15151"/>
                </a:lnTo>
                <a:lnTo>
                  <a:pt x="468378" y="26625"/>
                </a:lnTo>
                <a:lnTo>
                  <a:pt x="426291" y="41118"/>
                </a:lnTo>
                <a:lnTo>
                  <a:pt x="385519" y="58514"/>
                </a:lnTo>
                <a:lnTo>
                  <a:pt x="346174" y="78696"/>
                </a:lnTo>
                <a:lnTo>
                  <a:pt x="308364" y="101548"/>
                </a:lnTo>
                <a:lnTo>
                  <a:pt x="272200" y="126954"/>
                </a:lnTo>
                <a:lnTo>
                  <a:pt x="237790" y="154798"/>
                </a:lnTo>
                <a:lnTo>
                  <a:pt x="205244" y="184964"/>
                </a:lnTo>
                <a:lnTo>
                  <a:pt x="174672" y="217336"/>
                </a:lnTo>
                <a:lnTo>
                  <a:pt x="146183" y="251798"/>
                </a:lnTo>
                <a:lnTo>
                  <a:pt x="119888" y="288233"/>
                </a:lnTo>
                <a:lnTo>
                  <a:pt x="95895" y="326525"/>
                </a:lnTo>
                <a:lnTo>
                  <a:pt x="74315" y="366559"/>
                </a:lnTo>
                <a:lnTo>
                  <a:pt x="55256" y="408218"/>
                </a:lnTo>
                <a:lnTo>
                  <a:pt x="38829" y="451386"/>
                </a:lnTo>
                <a:lnTo>
                  <a:pt x="25142" y="495947"/>
                </a:lnTo>
                <a:lnTo>
                  <a:pt x="14307" y="541785"/>
                </a:lnTo>
                <a:lnTo>
                  <a:pt x="6431" y="588784"/>
                </a:lnTo>
                <a:lnTo>
                  <a:pt x="1626" y="636828"/>
                </a:lnTo>
                <a:lnTo>
                  <a:pt x="0" y="685800"/>
                </a:lnTo>
                <a:lnTo>
                  <a:pt x="1626" y="734771"/>
                </a:lnTo>
                <a:lnTo>
                  <a:pt x="6431" y="782815"/>
                </a:lnTo>
                <a:lnTo>
                  <a:pt x="14307" y="829814"/>
                </a:lnTo>
                <a:lnTo>
                  <a:pt x="25142" y="875652"/>
                </a:lnTo>
                <a:lnTo>
                  <a:pt x="38829" y="920213"/>
                </a:lnTo>
                <a:lnTo>
                  <a:pt x="55256" y="963381"/>
                </a:lnTo>
                <a:lnTo>
                  <a:pt x="74315" y="1005040"/>
                </a:lnTo>
                <a:lnTo>
                  <a:pt x="95895" y="1045074"/>
                </a:lnTo>
                <a:lnTo>
                  <a:pt x="119888" y="1083366"/>
                </a:lnTo>
                <a:lnTo>
                  <a:pt x="146183" y="1119801"/>
                </a:lnTo>
                <a:lnTo>
                  <a:pt x="174672" y="1154263"/>
                </a:lnTo>
                <a:lnTo>
                  <a:pt x="205244" y="1186635"/>
                </a:lnTo>
                <a:lnTo>
                  <a:pt x="237790" y="1216801"/>
                </a:lnTo>
                <a:lnTo>
                  <a:pt x="272200" y="1244645"/>
                </a:lnTo>
                <a:lnTo>
                  <a:pt x="308364" y="1270051"/>
                </a:lnTo>
                <a:lnTo>
                  <a:pt x="346174" y="1292903"/>
                </a:lnTo>
                <a:lnTo>
                  <a:pt x="385519" y="1313085"/>
                </a:lnTo>
                <a:lnTo>
                  <a:pt x="426291" y="1330481"/>
                </a:lnTo>
                <a:lnTo>
                  <a:pt x="468378" y="1344974"/>
                </a:lnTo>
                <a:lnTo>
                  <a:pt x="511672" y="1356448"/>
                </a:lnTo>
                <a:lnTo>
                  <a:pt x="556064" y="1364788"/>
                </a:lnTo>
                <a:lnTo>
                  <a:pt x="601443" y="1369877"/>
                </a:lnTo>
                <a:lnTo>
                  <a:pt x="647700" y="1371600"/>
                </a:lnTo>
                <a:lnTo>
                  <a:pt x="693961" y="1369877"/>
                </a:lnTo>
                <a:lnTo>
                  <a:pt x="739343" y="1364788"/>
                </a:lnTo>
                <a:lnTo>
                  <a:pt x="783738" y="1356448"/>
                </a:lnTo>
                <a:lnTo>
                  <a:pt x="827034" y="1344974"/>
                </a:lnTo>
                <a:lnTo>
                  <a:pt x="869124" y="1330481"/>
                </a:lnTo>
                <a:lnTo>
                  <a:pt x="909896" y="1313085"/>
                </a:lnTo>
                <a:lnTo>
                  <a:pt x="949242" y="1292903"/>
                </a:lnTo>
                <a:lnTo>
                  <a:pt x="987052" y="1270051"/>
                </a:lnTo>
                <a:lnTo>
                  <a:pt x="1023216" y="1244645"/>
                </a:lnTo>
                <a:lnTo>
                  <a:pt x="1057625" y="1216801"/>
                </a:lnTo>
                <a:lnTo>
                  <a:pt x="1090170" y="1186635"/>
                </a:lnTo>
                <a:lnTo>
                  <a:pt x="1120741" y="1154263"/>
                </a:lnTo>
                <a:lnTo>
                  <a:pt x="1149228" y="1119801"/>
                </a:lnTo>
                <a:lnTo>
                  <a:pt x="1175522" y="1083366"/>
                </a:lnTo>
                <a:lnTo>
                  <a:pt x="1199513" y="1045074"/>
                </a:lnTo>
                <a:lnTo>
                  <a:pt x="1221092" y="1005040"/>
                </a:lnTo>
                <a:lnTo>
                  <a:pt x="1240149" y="963381"/>
                </a:lnTo>
                <a:lnTo>
                  <a:pt x="1256575" y="920213"/>
                </a:lnTo>
                <a:lnTo>
                  <a:pt x="1270259" y="875652"/>
                </a:lnTo>
                <a:lnTo>
                  <a:pt x="1281094" y="829814"/>
                </a:lnTo>
                <a:lnTo>
                  <a:pt x="1288968" y="782815"/>
                </a:lnTo>
                <a:lnTo>
                  <a:pt x="1293773" y="734771"/>
                </a:lnTo>
                <a:lnTo>
                  <a:pt x="1295400" y="685800"/>
                </a:lnTo>
                <a:lnTo>
                  <a:pt x="1293773" y="636828"/>
                </a:lnTo>
                <a:lnTo>
                  <a:pt x="1288968" y="588784"/>
                </a:lnTo>
                <a:lnTo>
                  <a:pt x="1281094" y="541785"/>
                </a:lnTo>
                <a:lnTo>
                  <a:pt x="1270259" y="495947"/>
                </a:lnTo>
                <a:lnTo>
                  <a:pt x="1256575" y="451386"/>
                </a:lnTo>
                <a:lnTo>
                  <a:pt x="1240149" y="408218"/>
                </a:lnTo>
                <a:lnTo>
                  <a:pt x="1221092" y="366559"/>
                </a:lnTo>
                <a:lnTo>
                  <a:pt x="1199513" y="326525"/>
                </a:lnTo>
                <a:lnTo>
                  <a:pt x="1175522" y="288233"/>
                </a:lnTo>
                <a:lnTo>
                  <a:pt x="1149228" y="251798"/>
                </a:lnTo>
                <a:lnTo>
                  <a:pt x="1120741" y="217336"/>
                </a:lnTo>
                <a:lnTo>
                  <a:pt x="1090170" y="184964"/>
                </a:lnTo>
                <a:lnTo>
                  <a:pt x="1057625" y="154798"/>
                </a:lnTo>
                <a:lnTo>
                  <a:pt x="1023216" y="126954"/>
                </a:lnTo>
                <a:lnTo>
                  <a:pt x="987052" y="101548"/>
                </a:lnTo>
                <a:lnTo>
                  <a:pt x="949242" y="78696"/>
                </a:lnTo>
                <a:lnTo>
                  <a:pt x="909896" y="58514"/>
                </a:lnTo>
                <a:lnTo>
                  <a:pt x="869124" y="41118"/>
                </a:lnTo>
                <a:lnTo>
                  <a:pt x="827034" y="26625"/>
                </a:lnTo>
                <a:lnTo>
                  <a:pt x="783738" y="15151"/>
                </a:lnTo>
                <a:lnTo>
                  <a:pt x="739343" y="6811"/>
                </a:lnTo>
                <a:lnTo>
                  <a:pt x="693961" y="1722"/>
                </a:lnTo>
                <a:lnTo>
                  <a:pt x="647700" y="0"/>
                </a:lnTo>
                <a:close/>
              </a:path>
            </a:pathLst>
          </a:custGeom>
          <a:solidFill>
            <a:srgbClr val="223CA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4800" y="3657600"/>
            <a:ext cx="1078992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2575560" y="3031235"/>
            <a:ext cx="4754880" cy="641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2514600" y="2971800"/>
            <a:ext cx="47244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7094346" y="3466846"/>
            <a:ext cx="142240" cy="101600"/>
          </a:xfrm>
          <a:custGeom>
            <a:avLst/>
            <a:gdLst/>
            <a:ahLst/>
            <a:cxnLst/>
            <a:rect l="l" t="t" r="r" b="b"/>
            <a:pathLst>
              <a:path w="142240" h="101600">
                <a:moveTo>
                  <a:pt x="0" y="0"/>
                </a:moveTo>
                <a:lnTo>
                  <a:pt x="35530" y="0"/>
                </a:lnTo>
                <a:lnTo>
                  <a:pt x="71072" y="0"/>
                </a:lnTo>
                <a:lnTo>
                  <a:pt x="106638" y="0"/>
                </a:lnTo>
                <a:lnTo>
                  <a:pt x="142239" y="0"/>
                </a:lnTo>
                <a:lnTo>
                  <a:pt x="142239" y="25261"/>
                </a:lnTo>
                <a:lnTo>
                  <a:pt x="142239" y="50545"/>
                </a:lnTo>
                <a:lnTo>
                  <a:pt x="142239" y="75830"/>
                </a:lnTo>
                <a:lnTo>
                  <a:pt x="142239" y="101091"/>
                </a:lnTo>
                <a:lnTo>
                  <a:pt x="106638" y="101091"/>
                </a:lnTo>
                <a:lnTo>
                  <a:pt x="71072" y="101091"/>
                </a:lnTo>
                <a:lnTo>
                  <a:pt x="35530" y="101091"/>
                </a:lnTo>
                <a:lnTo>
                  <a:pt x="0" y="101091"/>
                </a:lnTo>
                <a:lnTo>
                  <a:pt x="0" y="75830"/>
                </a:lnTo>
                <a:lnTo>
                  <a:pt x="0" y="50546"/>
                </a:lnTo>
                <a:lnTo>
                  <a:pt x="0" y="2526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51122" y="3351529"/>
            <a:ext cx="169037" cy="14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926454" y="3220466"/>
            <a:ext cx="170815" cy="264795"/>
          </a:xfrm>
          <a:custGeom>
            <a:avLst/>
            <a:gdLst/>
            <a:ahLst/>
            <a:cxnLst/>
            <a:rect l="l" t="t" r="r" b="b"/>
            <a:pathLst>
              <a:path w="170814" h="264795">
                <a:moveTo>
                  <a:pt x="85217" y="0"/>
                </a:moveTo>
                <a:lnTo>
                  <a:pt x="45525" y="8687"/>
                </a:lnTo>
                <a:lnTo>
                  <a:pt x="14874" y="44545"/>
                </a:lnTo>
                <a:lnTo>
                  <a:pt x="3857" y="81700"/>
                </a:lnTo>
                <a:lnTo>
                  <a:pt x="0" y="133350"/>
                </a:lnTo>
                <a:lnTo>
                  <a:pt x="379" y="150377"/>
                </a:lnTo>
                <a:lnTo>
                  <a:pt x="5969" y="194437"/>
                </a:lnTo>
                <a:lnTo>
                  <a:pt x="23622" y="235966"/>
                </a:lnTo>
                <a:lnTo>
                  <a:pt x="58640" y="260883"/>
                </a:lnTo>
                <a:lnTo>
                  <a:pt x="86233" y="264795"/>
                </a:lnTo>
                <a:lnTo>
                  <a:pt x="94783" y="264392"/>
                </a:lnTo>
                <a:lnTo>
                  <a:pt x="133604" y="249983"/>
                </a:lnTo>
                <a:lnTo>
                  <a:pt x="156527" y="219027"/>
                </a:lnTo>
                <a:lnTo>
                  <a:pt x="168846" y="169894"/>
                </a:lnTo>
                <a:lnTo>
                  <a:pt x="170434" y="133350"/>
                </a:lnTo>
                <a:lnTo>
                  <a:pt x="170031" y="115157"/>
                </a:lnTo>
                <a:lnTo>
                  <a:pt x="164084" y="69723"/>
                </a:lnTo>
                <a:lnTo>
                  <a:pt x="146431" y="28701"/>
                </a:lnTo>
                <a:lnTo>
                  <a:pt x="111255" y="3643"/>
                </a:lnTo>
                <a:lnTo>
                  <a:pt x="85217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6315964" y="3137661"/>
            <a:ext cx="397510" cy="442595"/>
          </a:xfrm>
          <a:custGeom>
            <a:avLst/>
            <a:gdLst/>
            <a:ahLst/>
            <a:cxnLst/>
            <a:rect l="l" t="t" r="r" b="b"/>
            <a:pathLst>
              <a:path w="397509" h="442595">
                <a:moveTo>
                  <a:pt x="0" y="0"/>
                </a:moveTo>
                <a:lnTo>
                  <a:pt x="31740" y="0"/>
                </a:lnTo>
                <a:lnTo>
                  <a:pt x="63515" y="0"/>
                </a:lnTo>
                <a:lnTo>
                  <a:pt x="95315" y="0"/>
                </a:lnTo>
                <a:lnTo>
                  <a:pt x="127126" y="0"/>
                </a:lnTo>
                <a:lnTo>
                  <a:pt x="127126" y="53359"/>
                </a:lnTo>
                <a:lnTo>
                  <a:pt x="127126" y="106743"/>
                </a:lnTo>
                <a:lnTo>
                  <a:pt x="127126" y="160127"/>
                </a:lnTo>
                <a:lnTo>
                  <a:pt x="127126" y="213487"/>
                </a:lnTo>
                <a:lnTo>
                  <a:pt x="127246" y="229086"/>
                </a:lnTo>
                <a:lnTo>
                  <a:pt x="129032" y="267715"/>
                </a:lnTo>
                <a:lnTo>
                  <a:pt x="141757" y="310122"/>
                </a:lnTo>
                <a:lnTo>
                  <a:pt x="184584" y="330303"/>
                </a:lnTo>
                <a:lnTo>
                  <a:pt x="196087" y="330708"/>
                </a:lnTo>
                <a:lnTo>
                  <a:pt x="204400" y="330303"/>
                </a:lnTo>
                <a:lnTo>
                  <a:pt x="241766" y="320591"/>
                </a:lnTo>
                <a:lnTo>
                  <a:pt x="270002" y="305053"/>
                </a:lnTo>
                <a:lnTo>
                  <a:pt x="270002" y="254199"/>
                </a:lnTo>
                <a:lnTo>
                  <a:pt x="270002" y="203359"/>
                </a:lnTo>
                <a:lnTo>
                  <a:pt x="270002" y="152526"/>
                </a:lnTo>
                <a:lnTo>
                  <a:pt x="270002" y="101694"/>
                </a:lnTo>
                <a:lnTo>
                  <a:pt x="270002" y="50854"/>
                </a:lnTo>
                <a:lnTo>
                  <a:pt x="270002" y="0"/>
                </a:lnTo>
                <a:lnTo>
                  <a:pt x="301795" y="0"/>
                </a:lnTo>
                <a:lnTo>
                  <a:pt x="333565" y="0"/>
                </a:lnTo>
                <a:lnTo>
                  <a:pt x="365335" y="0"/>
                </a:lnTo>
                <a:lnTo>
                  <a:pt x="397129" y="0"/>
                </a:lnTo>
                <a:lnTo>
                  <a:pt x="397129" y="53810"/>
                </a:lnTo>
                <a:lnTo>
                  <a:pt x="397129" y="430275"/>
                </a:lnTo>
                <a:lnTo>
                  <a:pt x="365335" y="430275"/>
                </a:lnTo>
                <a:lnTo>
                  <a:pt x="333565" y="430275"/>
                </a:lnTo>
                <a:lnTo>
                  <a:pt x="301795" y="430275"/>
                </a:lnTo>
                <a:lnTo>
                  <a:pt x="270002" y="430275"/>
                </a:lnTo>
                <a:lnTo>
                  <a:pt x="270002" y="418443"/>
                </a:lnTo>
                <a:lnTo>
                  <a:pt x="270002" y="406574"/>
                </a:lnTo>
                <a:lnTo>
                  <a:pt x="270002" y="394682"/>
                </a:lnTo>
                <a:lnTo>
                  <a:pt x="270002" y="382777"/>
                </a:lnTo>
                <a:lnTo>
                  <a:pt x="252779" y="396472"/>
                </a:lnTo>
                <a:lnTo>
                  <a:pt x="220620" y="418621"/>
                </a:lnTo>
                <a:lnTo>
                  <a:pt x="173624" y="438419"/>
                </a:lnTo>
                <a:lnTo>
                  <a:pt x="136016" y="442213"/>
                </a:lnTo>
                <a:lnTo>
                  <a:pt x="105225" y="439644"/>
                </a:lnTo>
                <a:lnTo>
                  <a:pt x="54881" y="419121"/>
                </a:lnTo>
                <a:lnTo>
                  <a:pt x="19877" y="378263"/>
                </a:lnTo>
                <a:lnTo>
                  <a:pt x="2212" y="317736"/>
                </a:lnTo>
                <a:lnTo>
                  <a:pt x="0" y="280162"/>
                </a:lnTo>
                <a:lnTo>
                  <a:pt x="0" y="233480"/>
                </a:lnTo>
                <a:lnTo>
                  <a:pt x="0" y="186784"/>
                </a:lnTo>
                <a:lnTo>
                  <a:pt x="0" y="140080"/>
                </a:lnTo>
                <a:lnTo>
                  <a:pt x="0" y="93377"/>
                </a:lnTo>
                <a:lnTo>
                  <a:pt x="0" y="4668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048633" y="3125851"/>
            <a:ext cx="397510" cy="442595"/>
          </a:xfrm>
          <a:custGeom>
            <a:avLst/>
            <a:gdLst/>
            <a:ahLst/>
            <a:cxnLst/>
            <a:rect l="l" t="t" r="r" b="b"/>
            <a:pathLst>
              <a:path w="397510" h="442595">
                <a:moveTo>
                  <a:pt x="260984" y="0"/>
                </a:moveTo>
                <a:lnTo>
                  <a:pt x="318023" y="10128"/>
                </a:lnTo>
                <a:lnTo>
                  <a:pt x="361061" y="40639"/>
                </a:lnTo>
                <a:lnTo>
                  <a:pt x="388096" y="91297"/>
                </a:lnTo>
                <a:lnTo>
                  <a:pt x="397128" y="162051"/>
                </a:lnTo>
                <a:lnTo>
                  <a:pt x="397128" y="208724"/>
                </a:lnTo>
                <a:lnTo>
                  <a:pt x="397128" y="255397"/>
                </a:lnTo>
                <a:lnTo>
                  <a:pt x="397128" y="302069"/>
                </a:lnTo>
                <a:lnTo>
                  <a:pt x="397128" y="348742"/>
                </a:lnTo>
                <a:lnTo>
                  <a:pt x="397128" y="395414"/>
                </a:lnTo>
                <a:lnTo>
                  <a:pt x="397128" y="442087"/>
                </a:lnTo>
                <a:lnTo>
                  <a:pt x="365335" y="442087"/>
                </a:lnTo>
                <a:lnTo>
                  <a:pt x="333565" y="442087"/>
                </a:lnTo>
                <a:lnTo>
                  <a:pt x="301795" y="442087"/>
                </a:lnTo>
                <a:lnTo>
                  <a:pt x="270001" y="442087"/>
                </a:lnTo>
                <a:lnTo>
                  <a:pt x="270001" y="388747"/>
                </a:lnTo>
                <a:lnTo>
                  <a:pt x="270001" y="335407"/>
                </a:lnTo>
                <a:lnTo>
                  <a:pt x="270001" y="282067"/>
                </a:lnTo>
                <a:lnTo>
                  <a:pt x="270001" y="228726"/>
                </a:lnTo>
                <a:lnTo>
                  <a:pt x="269857" y="215699"/>
                </a:lnTo>
                <a:lnTo>
                  <a:pt x="267588" y="176784"/>
                </a:lnTo>
                <a:lnTo>
                  <a:pt x="259079" y="138684"/>
                </a:lnTo>
                <a:lnTo>
                  <a:pt x="222249" y="113125"/>
                </a:lnTo>
                <a:lnTo>
                  <a:pt x="200659" y="111506"/>
                </a:lnTo>
                <a:lnTo>
                  <a:pt x="191968" y="111887"/>
                </a:lnTo>
                <a:lnTo>
                  <a:pt x="147065" y="125571"/>
                </a:lnTo>
                <a:lnTo>
                  <a:pt x="127000" y="137160"/>
                </a:lnTo>
                <a:lnTo>
                  <a:pt x="127000" y="187969"/>
                </a:lnTo>
                <a:lnTo>
                  <a:pt x="127000" y="238792"/>
                </a:lnTo>
                <a:lnTo>
                  <a:pt x="127000" y="289623"/>
                </a:lnTo>
                <a:lnTo>
                  <a:pt x="127000" y="340454"/>
                </a:lnTo>
                <a:lnTo>
                  <a:pt x="127000" y="391277"/>
                </a:lnTo>
                <a:lnTo>
                  <a:pt x="127000" y="442087"/>
                </a:lnTo>
                <a:lnTo>
                  <a:pt x="95261" y="442087"/>
                </a:lnTo>
                <a:lnTo>
                  <a:pt x="63499" y="442087"/>
                </a:lnTo>
                <a:lnTo>
                  <a:pt x="31738" y="442087"/>
                </a:lnTo>
                <a:lnTo>
                  <a:pt x="0" y="442087"/>
                </a:lnTo>
                <a:lnTo>
                  <a:pt x="0" y="388318"/>
                </a:lnTo>
                <a:lnTo>
                  <a:pt x="0" y="11811"/>
                </a:lnTo>
                <a:lnTo>
                  <a:pt x="31738" y="11811"/>
                </a:lnTo>
                <a:lnTo>
                  <a:pt x="63499" y="11811"/>
                </a:lnTo>
                <a:lnTo>
                  <a:pt x="95261" y="11811"/>
                </a:lnTo>
                <a:lnTo>
                  <a:pt x="127000" y="11811"/>
                </a:lnTo>
                <a:lnTo>
                  <a:pt x="127000" y="23715"/>
                </a:lnTo>
                <a:lnTo>
                  <a:pt x="127000" y="35607"/>
                </a:lnTo>
                <a:lnTo>
                  <a:pt x="127000" y="47476"/>
                </a:lnTo>
                <a:lnTo>
                  <a:pt x="127000" y="59309"/>
                </a:lnTo>
                <a:lnTo>
                  <a:pt x="143765" y="45833"/>
                </a:lnTo>
                <a:lnTo>
                  <a:pt x="176202" y="23786"/>
                </a:lnTo>
                <a:lnTo>
                  <a:pt x="224774" y="3810"/>
                </a:lnTo>
                <a:lnTo>
                  <a:pt x="242456" y="952"/>
                </a:lnTo>
                <a:lnTo>
                  <a:pt x="260984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536696" y="3125470"/>
            <a:ext cx="394970" cy="454025"/>
          </a:xfrm>
          <a:custGeom>
            <a:avLst/>
            <a:gdLst/>
            <a:ahLst/>
            <a:cxnLst/>
            <a:rect l="l" t="t" r="r" b="b"/>
            <a:pathLst>
              <a:path w="394970" h="454025">
                <a:moveTo>
                  <a:pt x="190500" y="0"/>
                </a:moveTo>
                <a:lnTo>
                  <a:pt x="240766" y="2262"/>
                </a:lnTo>
                <a:lnTo>
                  <a:pt x="283543" y="9048"/>
                </a:lnTo>
                <a:lnTo>
                  <a:pt x="346582" y="36194"/>
                </a:lnTo>
                <a:lnTo>
                  <a:pt x="382698" y="82676"/>
                </a:lnTo>
                <a:lnTo>
                  <a:pt x="394715" y="149732"/>
                </a:lnTo>
                <a:lnTo>
                  <a:pt x="394715" y="198554"/>
                </a:lnTo>
                <a:lnTo>
                  <a:pt x="394715" y="247358"/>
                </a:lnTo>
                <a:lnTo>
                  <a:pt x="394715" y="296148"/>
                </a:lnTo>
                <a:lnTo>
                  <a:pt x="394715" y="344927"/>
                </a:lnTo>
                <a:lnTo>
                  <a:pt x="394715" y="393699"/>
                </a:lnTo>
                <a:lnTo>
                  <a:pt x="394715" y="442467"/>
                </a:lnTo>
                <a:lnTo>
                  <a:pt x="363283" y="442467"/>
                </a:lnTo>
                <a:lnTo>
                  <a:pt x="331850" y="442467"/>
                </a:lnTo>
                <a:lnTo>
                  <a:pt x="300418" y="442467"/>
                </a:lnTo>
                <a:lnTo>
                  <a:pt x="268986" y="442467"/>
                </a:lnTo>
                <a:lnTo>
                  <a:pt x="268986" y="431111"/>
                </a:lnTo>
                <a:lnTo>
                  <a:pt x="268986" y="419719"/>
                </a:lnTo>
                <a:lnTo>
                  <a:pt x="268986" y="408303"/>
                </a:lnTo>
                <a:lnTo>
                  <a:pt x="268986" y="396875"/>
                </a:lnTo>
                <a:lnTo>
                  <a:pt x="263608" y="401353"/>
                </a:lnTo>
                <a:lnTo>
                  <a:pt x="228949" y="427878"/>
                </a:lnTo>
                <a:lnTo>
                  <a:pt x="186330" y="447081"/>
                </a:lnTo>
                <a:lnTo>
                  <a:pt x="144095" y="453741"/>
                </a:lnTo>
                <a:lnTo>
                  <a:pt x="132333" y="454025"/>
                </a:lnTo>
                <a:lnTo>
                  <a:pt x="105358" y="451645"/>
                </a:lnTo>
                <a:lnTo>
                  <a:pt x="58217" y="432647"/>
                </a:lnTo>
                <a:lnTo>
                  <a:pt x="21431" y="395785"/>
                </a:lnTo>
                <a:lnTo>
                  <a:pt x="2381" y="347346"/>
                </a:lnTo>
                <a:lnTo>
                  <a:pt x="0" y="319150"/>
                </a:lnTo>
                <a:lnTo>
                  <a:pt x="1214" y="296677"/>
                </a:lnTo>
                <a:lnTo>
                  <a:pt x="10929" y="258161"/>
                </a:lnTo>
                <a:lnTo>
                  <a:pt x="42767" y="215423"/>
                </a:lnTo>
                <a:lnTo>
                  <a:pt x="92965" y="186989"/>
                </a:lnTo>
                <a:lnTo>
                  <a:pt x="136642" y="174746"/>
                </a:lnTo>
                <a:lnTo>
                  <a:pt x="187934" y="167052"/>
                </a:lnTo>
                <a:lnTo>
                  <a:pt x="241984" y="161718"/>
                </a:lnTo>
                <a:lnTo>
                  <a:pt x="269748" y="159765"/>
                </a:lnTo>
                <a:lnTo>
                  <a:pt x="269748" y="159003"/>
                </a:lnTo>
                <a:lnTo>
                  <a:pt x="269748" y="158241"/>
                </a:lnTo>
                <a:lnTo>
                  <a:pt x="269748" y="157479"/>
                </a:lnTo>
                <a:lnTo>
                  <a:pt x="268061" y="141029"/>
                </a:lnTo>
                <a:lnTo>
                  <a:pt x="242950" y="108203"/>
                </a:lnTo>
                <a:lnTo>
                  <a:pt x="188587" y="95470"/>
                </a:lnTo>
                <a:lnTo>
                  <a:pt x="164083" y="94614"/>
                </a:lnTo>
                <a:lnTo>
                  <a:pt x="148179" y="95375"/>
                </a:lnTo>
                <a:lnTo>
                  <a:pt x="97154" y="106679"/>
                </a:lnTo>
                <a:lnTo>
                  <a:pt x="55149" y="121628"/>
                </a:lnTo>
                <a:lnTo>
                  <a:pt x="46100" y="125221"/>
                </a:lnTo>
                <a:lnTo>
                  <a:pt x="42290" y="125221"/>
                </a:lnTo>
                <a:lnTo>
                  <a:pt x="38353" y="125221"/>
                </a:lnTo>
                <a:lnTo>
                  <a:pt x="34543" y="125221"/>
                </a:lnTo>
                <a:lnTo>
                  <a:pt x="34543" y="99294"/>
                </a:lnTo>
                <a:lnTo>
                  <a:pt x="34543" y="73342"/>
                </a:lnTo>
                <a:lnTo>
                  <a:pt x="34543" y="47390"/>
                </a:lnTo>
                <a:lnTo>
                  <a:pt x="34543" y="21462"/>
                </a:lnTo>
                <a:lnTo>
                  <a:pt x="46136" y="18464"/>
                </a:lnTo>
                <a:lnTo>
                  <a:pt x="99821" y="7874"/>
                </a:lnTo>
                <a:lnTo>
                  <a:pt x="145161" y="1936"/>
                </a:lnTo>
                <a:lnTo>
                  <a:pt x="167830" y="480"/>
                </a:lnTo>
                <a:lnTo>
                  <a:pt x="19050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5795136" y="3124326"/>
            <a:ext cx="433070" cy="457200"/>
          </a:xfrm>
          <a:custGeom>
            <a:avLst/>
            <a:gdLst/>
            <a:ahLst/>
            <a:cxnLst/>
            <a:rect l="l" t="t" r="r" b="b"/>
            <a:pathLst>
              <a:path w="433070" h="457200">
                <a:moveTo>
                  <a:pt x="216535" y="0"/>
                </a:moveTo>
                <a:lnTo>
                  <a:pt x="265326" y="3831"/>
                </a:lnTo>
                <a:lnTo>
                  <a:pt x="308260" y="15319"/>
                </a:lnTo>
                <a:lnTo>
                  <a:pt x="345336" y="34450"/>
                </a:lnTo>
                <a:lnTo>
                  <a:pt x="376554" y="61213"/>
                </a:lnTo>
                <a:lnTo>
                  <a:pt x="401244" y="94692"/>
                </a:lnTo>
                <a:lnTo>
                  <a:pt x="418909" y="133778"/>
                </a:lnTo>
                <a:lnTo>
                  <a:pt x="429525" y="178460"/>
                </a:lnTo>
                <a:lnTo>
                  <a:pt x="433070" y="228726"/>
                </a:lnTo>
                <a:lnTo>
                  <a:pt x="429502" y="278971"/>
                </a:lnTo>
                <a:lnTo>
                  <a:pt x="418814" y="323596"/>
                </a:lnTo>
                <a:lnTo>
                  <a:pt x="401030" y="362600"/>
                </a:lnTo>
                <a:lnTo>
                  <a:pt x="376174" y="395986"/>
                </a:lnTo>
                <a:lnTo>
                  <a:pt x="344836" y="422729"/>
                </a:lnTo>
                <a:lnTo>
                  <a:pt x="307784" y="441817"/>
                </a:lnTo>
                <a:lnTo>
                  <a:pt x="265017" y="453261"/>
                </a:lnTo>
                <a:lnTo>
                  <a:pt x="216535" y="457073"/>
                </a:lnTo>
                <a:lnTo>
                  <a:pt x="167981" y="453261"/>
                </a:lnTo>
                <a:lnTo>
                  <a:pt x="125190" y="441817"/>
                </a:lnTo>
                <a:lnTo>
                  <a:pt x="88161" y="422729"/>
                </a:lnTo>
                <a:lnTo>
                  <a:pt x="56896" y="395986"/>
                </a:lnTo>
                <a:lnTo>
                  <a:pt x="31986" y="362600"/>
                </a:lnTo>
                <a:lnTo>
                  <a:pt x="14208" y="323596"/>
                </a:lnTo>
                <a:lnTo>
                  <a:pt x="3550" y="278971"/>
                </a:lnTo>
                <a:lnTo>
                  <a:pt x="0" y="228726"/>
                </a:lnTo>
                <a:lnTo>
                  <a:pt x="3571" y="178151"/>
                </a:lnTo>
                <a:lnTo>
                  <a:pt x="14287" y="133302"/>
                </a:lnTo>
                <a:lnTo>
                  <a:pt x="32146" y="94192"/>
                </a:lnTo>
                <a:lnTo>
                  <a:pt x="57150" y="60833"/>
                </a:lnTo>
                <a:lnTo>
                  <a:pt x="88608" y="34236"/>
                </a:lnTo>
                <a:lnTo>
                  <a:pt x="125650" y="15224"/>
                </a:lnTo>
                <a:lnTo>
                  <a:pt x="168288" y="3808"/>
                </a:lnTo>
                <a:lnTo>
                  <a:pt x="216535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091806" y="2997454"/>
            <a:ext cx="147320" cy="406400"/>
          </a:xfrm>
          <a:custGeom>
            <a:avLst/>
            <a:gdLst/>
            <a:ahLst/>
            <a:cxnLst/>
            <a:rect l="l" t="t" r="r" b="b"/>
            <a:pathLst>
              <a:path w="147320" h="406400">
                <a:moveTo>
                  <a:pt x="0" y="0"/>
                </a:moveTo>
                <a:lnTo>
                  <a:pt x="36786" y="0"/>
                </a:lnTo>
                <a:lnTo>
                  <a:pt x="73596" y="0"/>
                </a:lnTo>
                <a:lnTo>
                  <a:pt x="110406" y="0"/>
                </a:lnTo>
                <a:lnTo>
                  <a:pt x="147193" y="0"/>
                </a:lnTo>
                <a:lnTo>
                  <a:pt x="145150" y="50768"/>
                </a:lnTo>
                <a:lnTo>
                  <a:pt x="143117" y="101536"/>
                </a:lnTo>
                <a:lnTo>
                  <a:pt x="141089" y="152304"/>
                </a:lnTo>
                <a:lnTo>
                  <a:pt x="139065" y="203073"/>
                </a:lnTo>
                <a:lnTo>
                  <a:pt x="137040" y="253841"/>
                </a:lnTo>
                <a:lnTo>
                  <a:pt x="135012" y="304609"/>
                </a:lnTo>
                <a:lnTo>
                  <a:pt x="132979" y="355377"/>
                </a:lnTo>
                <a:lnTo>
                  <a:pt x="130937" y="406146"/>
                </a:lnTo>
                <a:lnTo>
                  <a:pt x="102266" y="406146"/>
                </a:lnTo>
                <a:lnTo>
                  <a:pt x="73596" y="406146"/>
                </a:lnTo>
                <a:lnTo>
                  <a:pt x="44926" y="406146"/>
                </a:lnTo>
                <a:lnTo>
                  <a:pt x="16256" y="406146"/>
                </a:lnTo>
                <a:lnTo>
                  <a:pt x="14213" y="355377"/>
                </a:lnTo>
                <a:lnTo>
                  <a:pt x="12180" y="304609"/>
                </a:lnTo>
                <a:lnTo>
                  <a:pt x="10152" y="253841"/>
                </a:lnTo>
                <a:lnTo>
                  <a:pt x="8128" y="203073"/>
                </a:lnTo>
                <a:lnTo>
                  <a:pt x="6103" y="152304"/>
                </a:lnTo>
                <a:lnTo>
                  <a:pt x="4075" y="101536"/>
                </a:lnTo>
                <a:lnTo>
                  <a:pt x="2042" y="5076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5235321" y="2997454"/>
            <a:ext cx="525145" cy="570865"/>
          </a:xfrm>
          <a:custGeom>
            <a:avLst/>
            <a:gdLst/>
            <a:ahLst/>
            <a:cxnLst/>
            <a:rect l="l" t="t" r="r" b="b"/>
            <a:pathLst>
              <a:path w="525145" h="570864">
                <a:moveTo>
                  <a:pt x="0" y="0"/>
                </a:moveTo>
                <a:lnTo>
                  <a:pt x="38480" y="0"/>
                </a:lnTo>
                <a:lnTo>
                  <a:pt x="76961" y="0"/>
                </a:lnTo>
                <a:lnTo>
                  <a:pt x="115442" y="0"/>
                </a:lnTo>
                <a:lnTo>
                  <a:pt x="153924" y="0"/>
                </a:lnTo>
                <a:lnTo>
                  <a:pt x="176542" y="44030"/>
                </a:lnTo>
                <a:lnTo>
                  <a:pt x="199142" y="88042"/>
                </a:lnTo>
                <a:lnTo>
                  <a:pt x="221735" y="132048"/>
                </a:lnTo>
                <a:lnTo>
                  <a:pt x="244335" y="176060"/>
                </a:lnTo>
                <a:lnTo>
                  <a:pt x="266953" y="220091"/>
                </a:lnTo>
                <a:lnTo>
                  <a:pt x="288822" y="176060"/>
                </a:lnTo>
                <a:lnTo>
                  <a:pt x="310684" y="132048"/>
                </a:lnTo>
                <a:lnTo>
                  <a:pt x="332534" y="88042"/>
                </a:lnTo>
                <a:lnTo>
                  <a:pt x="354366" y="44030"/>
                </a:lnTo>
                <a:lnTo>
                  <a:pt x="376174" y="0"/>
                </a:lnTo>
                <a:lnTo>
                  <a:pt x="413394" y="0"/>
                </a:lnTo>
                <a:lnTo>
                  <a:pt x="450580" y="0"/>
                </a:lnTo>
                <a:lnTo>
                  <a:pt x="487741" y="0"/>
                </a:lnTo>
                <a:lnTo>
                  <a:pt x="524890" y="0"/>
                </a:lnTo>
                <a:lnTo>
                  <a:pt x="500744" y="43719"/>
                </a:lnTo>
                <a:lnTo>
                  <a:pt x="476597" y="87441"/>
                </a:lnTo>
                <a:lnTo>
                  <a:pt x="452446" y="131165"/>
                </a:lnTo>
                <a:lnTo>
                  <a:pt x="428291" y="174894"/>
                </a:lnTo>
                <a:lnTo>
                  <a:pt x="404130" y="218629"/>
                </a:lnTo>
                <a:lnTo>
                  <a:pt x="379962" y="262372"/>
                </a:lnTo>
                <a:lnTo>
                  <a:pt x="355784" y="306123"/>
                </a:lnTo>
                <a:lnTo>
                  <a:pt x="331596" y="349885"/>
                </a:lnTo>
                <a:lnTo>
                  <a:pt x="331596" y="405034"/>
                </a:lnTo>
                <a:lnTo>
                  <a:pt x="331596" y="460184"/>
                </a:lnTo>
                <a:lnTo>
                  <a:pt x="331596" y="515334"/>
                </a:lnTo>
                <a:lnTo>
                  <a:pt x="331596" y="570484"/>
                </a:lnTo>
                <a:lnTo>
                  <a:pt x="297856" y="570484"/>
                </a:lnTo>
                <a:lnTo>
                  <a:pt x="264080" y="570484"/>
                </a:lnTo>
                <a:lnTo>
                  <a:pt x="230280" y="570484"/>
                </a:lnTo>
                <a:lnTo>
                  <a:pt x="196468" y="570484"/>
                </a:lnTo>
                <a:lnTo>
                  <a:pt x="196468" y="517048"/>
                </a:lnTo>
                <a:lnTo>
                  <a:pt x="196468" y="463613"/>
                </a:lnTo>
                <a:lnTo>
                  <a:pt x="196468" y="410178"/>
                </a:lnTo>
                <a:lnTo>
                  <a:pt x="196468" y="356743"/>
                </a:lnTo>
                <a:lnTo>
                  <a:pt x="171899" y="312160"/>
                </a:lnTo>
                <a:lnTo>
                  <a:pt x="147339" y="267569"/>
                </a:lnTo>
                <a:lnTo>
                  <a:pt x="122785" y="222971"/>
                </a:lnTo>
                <a:lnTo>
                  <a:pt x="98234" y="178371"/>
                </a:lnTo>
                <a:lnTo>
                  <a:pt x="73683" y="133771"/>
                </a:lnTo>
                <a:lnTo>
                  <a:pt x="49129" y="89173"/>
                </a:lnTo>
                <a:lnTo>
                  <a:pt x="24569" y="4458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2514600" y="2997454"/>
            <a:ext cx="462915" cy="570865"/>
          </a:xfrm>
          <a:custGeom>
            <a:avLst/>
            <a:gdLst/>
            <a:ahLst/>
            <a:cxnLst/>
            <a:rect l="l" t="t" r="r" b="b"/>
            <a:pathLst>
              <a:path w="462914" h="570864">
                <a:moveTo>
                  <a:pt x="0" y="0"/>
                </a:moveTo>
                <a:lnTo>
                  <a:pt x="0" y="0"/>
                </a:lnTo>
                <a:lnTo>
                  <a:pt x="462661" y="0"/>
                </a:lnTo>
                <a:lnTo>
                  <a:pt x="462661" y="27602"/>
                </a:lnTo>
                <a:lnTo>
                  <a:pt x="462661" y="55181"/>
                </a:lnTo>
                <a:lnTo>
                  <a:pt x="462661" y="82760"/>
                </a:lnTo>
                <a:lnTo>
                  <a:pt x="462661" y="110362"/>
                </a:lnTo>
                <a:lnTo>
                  <a:pt x="421705" y="110362"/>
                </a:lnTo>
                <a:lnTo>
                  <a:pt x="380761" y="110362"/>
                </a:lnTo>
                <a:lnTo>
                  <a:pt x="339842" y="110362"/>
                </a:lnTo>
                <a:lnTo>
                  <a:pt x="298957" y="110362"/>
                </a:lnTo>
                <a:lnTo>
                  <a:pt x="298957" y="161501"/>
                </a:lnTo>
                <a:lnTo>
                  <a:pt x="298957" y="570484"/>
                </a:lnTo>
                <a:lnTo>
                  <a:pt x="265144" y="570484"/>
                </a:lnTo>
                <a:lnTo>
                  <a:pt x="231330" y="570484"/>
                </a:lnTo>
                <a:lnTo>
                  <a:pt x="197516" y="570484"/>
                </a:lnTo>
                <a:lnTo>
                  <a:pt x="163702" y="570484"/>
                </a:lnTo>
                <a:lnTo>
                  <a:pt x="163702" y="519383"/>
                </a:lnTo>
                <a:lnTo>
                  <a:pt x="163702" y="110362"/>
                </a:lnTo>
                <a:lnTo>
                  <a:pt x="122765" y="110362"/>
                </a:lnTo>
                <a:lnTo>
                  <a:pt x="81851" y="110362"/>
                </a:lnTo>
                <a:lnTo>
                  <a:pt x="40937" y="110362"/>
                </a:lnTo>
                <a:lnTo>
                  <a:pt x="0" y="110362"/>
                </a:lnTo>
                <a:lnTo>
                  <a:pt x="0" y="82760"/>
                </a:lnTo>
                <a:lnTo>
                  <a:pt x="0" y="55181"/>
                </a:lnTo>
                <a:lnTo>
                  <a:pt x="0" y="2760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562983" y="2971800"/>
            <a:ext cx="419734" cy="596265"/>
          </a:xfrm>
          <a:custGeom>
            <a:avLst/>
            <a:gdLst/>
            <a:ahLst/>
            <a:cxnLst/>
            <a:rect l="l" t="t" r="r" b="b"/>
            <a:pathLst>
              <a:path w="419735" h="596264">
                <a:moveTo>
                  <a:pt x="0" y="0"/>
                </a:moveTo>
                <a:lnTo>
                  <a:pt x="31738" y="0"/>
                </a:lnTo>
                <a:lnTo>
                  <a:pt x="63499" y="0"/>
                </a:lnTo>
                <a:lnTo>
                  <a:pt x="95261" y="0"/>
                </a:lnTo>
                <a:lnTo>
                  <a:pt x="127000" y="0"/>
                </a:lnTo>
                <a:lnTo>
                  <a:pt x="127000" y="50788"/>
                </a:lnTo>
                <a:lnTo>
                  <a:pt x="127000" y="355600"/>
                </a:lnTo>
                <a:lnTo>
                  <a:pt x="154265" y="317652"/>
                </a:lnTo>
                <a:lnTo>
                  <a:pt x="181506" y="279704"/>
                </a:lnTo>
                <a:lnTo>
                  <a:pt x="208729" y="241757"/>
                </a:lnTo>
                <a:lnTo>
                  <a:pt x="235939" y="203809"/>
                </a:lnTo>
                <a:lnTo>
                  <a:pt x="263143" y="165862"/>
                </a:lnTo>
                <a:lnTo>
                  <a:pt x="299719" y="165862"/>
                </a:lnTo>
                <a:lnTo>
                  <a:pt x="336295" y="165862"/>
                </a:lnTo>
                <a:lnTo>
                  <a:pt x="372871" y="165862"/>
                </a:lnTo>
                <a:lnTo>
                  <a:pt x="409447" y="165862"/>
                </a:lnTo>
                <a:lnTo>
                  <a:pt x="381025" y="202971"/>
                </a:lnTo>
                <a:lnTo>
                  <a:pt x="352602" y="240080"/>
                </a:lnTo>
                <a:lnTo>
                  <a:pt x="324180" y="277190"/>
                </a:lnTo>
                <a:lnTo>
                  <a:pt x="295757" y="314299"/>
                </a:lnTo>
                <a:lnTo>
                  <a:pt x="267334" y="351409"/>
                </a:lnTo>
                <a:lnTo>
                  <a:pt x="292734" y="392185"/>
                </a:lnTo>
                <a:lnTo>
                  <a:pt x="318130" y="432975"/>
                </a:lnTo>
                <a:lnTo>
                  <a:pt x="343519" y="473773"/>
                </a:lnTo>
                <a:lnTo>
                  <a:pt x="368897" y="514571"/>
                </a:lnTo>
                <a:lnTo>
                  <a:pt x="394261" y="555361"/>
                </a:lnTo>
                <a:lnTo>
                  <a:pt x="419607" y="596138"/>
                </a:lnTo>
                <a:lnTo>
                  <a:pt x="382746" y="596138"/>
                </a:lnTo>
                <a:lnTo>
                  <a:pt x="345884" y="596138"/>
                </a:lnTo>
                <a:lnTo>
                  <a:pt x="309022" y="596138"/>
                </a:lnTo>
                <a:lnTo>
                  <a:pt x="272161" y="596138"/>
                </a:lnTo>
                <a:lnTo>
                  <a:pt x="244443" y="549370"/>
                </a:lnTo>
                <a:lnTo>
                  <a:pt x="216725" y="502602"/>
                </a:lnTo>
                <a:lnTo>
                  <a:pt x="189007" y="455834"/>
                </a:lnTo>
                <a:lnTo>
                  <a:pt x="161289" y="409066"/>
                </a:lnTo>
                <a:lnTo>
                  <a:pt x="152717" y="420516"/>
                </a:lnTo>
                <a:lnTo>
                  <a:pt x="144144" y="431990"/>
                </a:lnTo>
                <a:lnTo>
                  <a:pt x="135572" y="443464"/>
                </a:lnTo>
                <a:lnTo>
                  <a:pt x="127000" y="454913"/>
                </a:lnTo>
                <a:lnTo>
                  <a:pt x="127000" y="490249"/>
                </a:lnTo>
                <a:lnTo>
                  <a:pt x="127000" y="525573"/>
                </a:lnTo>
                <a:lnTo>
                  <a:pt x="127000" y="560873"/>
                </a:lnTo>
                <a:lnTo>
                  <a:pt x="127000" y="596138"/>
                </a:lnTo>
                <a:lnTo>
                  <a:pt x="95261" y="596138"/>
                </a:lnTo>
                <a:lnTo>
                  <a:pt x="63499" y="596138"/>
                </a:lnTo>
                <a:lnTo>
                  <a:pt x="31738" y="596138"/>
                </a:lnTo>
                <a:lnTo>
                  <a:pt x="0" y="596138"/>
                </a:lnTo>
                <a:lnTo>
                  <a:pt x="0" y="546478"/>
                </a:lnTo>
                <a:lnTo>
                  <a:pt x="0" y="4968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051936" y="2971800"/>
            <a:ext cx="397510" cy="596265"/>
          </a:xfrm>
          <a:custGeom>
            <a:avLst/>
            <a:gdLst/>
            <a:ahLst/>
            <a:cxnLst/>
            <a:rect l="l" t="t" r="r" b="b"/>
            <a:pathLst>
              <a:path w="397510" h="596264">
                <a:moveTo>
                  <a:pt x="0" y="0"/>
                </a:moveTo>
                <a:lnTo>
                  <a:pt x="31793" y="0"/>
                </a:lnTo>
                <a:lnTo>
                  <a:pt x="63563" y="0"/>
                </a:lnTo>
                <a:lnTo>
                  <a:pt x="95333" y="0"/>
                </a:lnTo>
                <a:lnTo>
                  <a:pt x="127126" y="0"/>
                </a:lnTo>
                <a:lnTo>
                  <a:pt x="127126" y="53339"/>
                </a:lnTo>
                <a:lnTo>
                  <a:pt x="127126" y="106679"/>
                </a:lnTo>
                <a:lnTo>
                  <a:pt x="127126" y="160019"/>
                </a:lnTo>
                <a:lnTo>
                  <a:pt x="127126" y="213360"/>
                </a:lnTo>
                <a:lnTo>
                  <a:pt x="143821" y="199884"/>
                </a:lnTo>
                <a:lnTo>
                  <a:pt x="176258" y="177837"/>
                </a:lnTo>
                <a:lnTo>
                  <a:pt x="224805" y="157861"/>
                </a:lnTo>
                <a:lnTo>
                  <a:pt x="261112" y="154050"/>
                </a:lnTo>
                <a:lnTo>
                  <a:pt x="291355" y="156579"/>
                </a:lnTo>
                <a:lnTo>
                  <a:pt x="341318" y="176875"/>
                </a:lnTo>
                <a:lnTo>
                  <a:pt x="376822" y="217501"/>
                </a:lnTo>
                <a:lnTo>
                  <a:pt x="394868" y="278219"/>
                </a:lnTo>
                <a:lnTo>
                  <a:pt x="397128" y="316102"/>
                </a:lnTo>
                <a:lnTo>
                  <a:pt x="397128" y="362775"/>
                </a:lnTo>
                <a:lnTo>
                  <a:pt x="397128" y="409448"/>
                </a:lnTo>
                <a:lnTo>
                  <a:pt x="397128" y="456120"/>
                </a:lnTo>
                <a:lnTo>
                  <a:pt x="397128" y="502793"/>
                </a:lnTo>
                <a:lnTo>
                  <a:pt x="397128" y="549465"/>
                </a:lnTo>
                <a:lnTo>
                  <a:pt x="397128" y="596138"/>
                </a:lnTo>
                <a:lnTo>
                  <a:pt x="365388" y="596138"/>
                </a:lnTo>
                <a:lnTo>
                  <a:pt x="333613" y="596138"/>
                </a:lnTo>
                <a:lnTo>
                  <a:pt x="301813" y="596138"/>
                </a:lnTo>
                <a:lnTo>
                  <a:pt x="270001" y="596138"/>
                </a:lnTo>
                <a:lnTo>
                  <a:pt x="270001" y="542798"/>
                </a:lnTo>
                <a:lnTo>
                  <a:pt x="270001" y="489458"/>
                </a:lnTo>
                <a:lnTo>
                  <a:pt x="270001" y="436118"/>
                </a:lnTo>
                <a:lnTo>
                  <a:pt x="270001" y="382777"/>
                </a:lnTo>
                <a:lnTo>
                  <a:pt x="269857" y="369750"/>
                </a:lnTo>
                <a:lnTo>
                  <a:pt x="267588" y="330835"/>
                </a:lnTo>
                <a:lnTo>
                  <a:pt x="259079" y="292735"/>
                </a:lnTo>
                <a:lnTo>
                  <a:pt x="222297" y="267176"/>
                </a:lnTo>
                <a:lnTo>
                  <a:pt x="200660" y="265557"/>
                </a:lnTo>
                <a:lnTo>
                  <a:pt x="192039" y="265938"/>
                </a:lnTo>
                <a:lnTo>
                  <a:pt x="147129" y="279622"/>
                </a:lnTo>
                <a:lnTo>
                  <a:pt x="127126" y="291211"/>
                </a:lnTo>
                <a:lnTo>
                  <a:pt x="127126" y="342020"/>
                </a:lnTo>
                <a:lnTo>
                  <a:pt x="127126" y="392843"/>
                </a:lnTo>
                <a:lnTo>
                  <a:pt x="127126" y="443674"/>
                </a:lnTo>
                <a:lnTo>
                  <a:pt x="127126" y="494505"/>
                </a:lnTo>
                <a:lnTo>
                  <a:pt x="127126" y="545328"/>
                </a:lnTo>
                <a:lnTo>
                  <a:pt x="127126" y="596138"/>
                </a:lnTo>
                <a:lnTo>
                  <a:pt x="95333" y="596138"/>
                </a:lnTo>
                <a:lnTo>
                  <a:pt x="63563" y="596138"/>
                </a:lnTo>
                <a:lnTo>
                  <a:pt x="31793" y="596138"/>
                </a:lnTo>
                <a:lnTo>
                  <a:pt x="0" y="596138"/>
                </a:lnTo>
                <a:lnTo>
                  <a:pt x="0" y="546478"/>
                </a:lnTo>
                <a:lnTo>
                  <a:pt x="0" y="4968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-1553" y="285877"/>
            <a:ext cx="9145905" cy="1574800"/>
          </a:xfrm>
          <a:custGeom>
            <a:avLst/>
            <a:gdLst/>
            <a:ahLst/>
            <a:cxnLst/>
            <a:rect l="l" t="t" r="r" b="b"/>
            <a:pathLst>
              <a:path w="9145905" h="1574800">
                <a:moveTo>
                  <a:pt x="3947640" y="177800"/>
                </a:moveTo>
                <a:lnTo>
                  <a:pt x="1932" y="177800"/>
                </a:lnTo>
                <a:lnTo>
                  <a:pt x="1870" y="215900"/>
                </a:lnTo>
                <a:lnTo>
                  <a:pt x="1764" y="254000"/>
                </a:lnTo>
                <a:lnTo>
                  <a:pt x="848" y="482600"/>
                </a:lnTo>
                <a:lnTo>
                  <a:pt x="414" y="609600"/>
                </a:lnTo>
                <a:lnTo>
                  <a:pt x="227" y="673100"/>
                </a:lnTo>
                <a:lnTo>
                  <a:pt x="74" y="736600"/>
                </a:lnTo>
                <a:lnTo>
                  <a:pt x="0" y="1016000"/>
                </a:lnTo>
                <a:lnTo>
                  <a:pt x="166" y="1079500"/>
                </a:lnTo>
                <a:lnTo>
                  <a:pt x="375" y="1130300"/>
                </a:lnTo>
                <a:lnTo>
                  <a:pt x="794" y="1206500"/>
                </a:lnTo>
                <a:lnTo>
                  <a:pt x="1274" y="1270000"/>
                </a:lnTo>
                <a:lnTo>
                  <a:pt x="1880" y="1320800"/>
                </a:lnTo>
                <a:lnTo>
                  <a:pt x="2621" y="1371600"/>
                </a:lnTo>
                <a:lnTo>
                  <a:pt x="3507" y="1422400"/>
                </a:lnTo>
                <a:lnTo>
                  <a:pt x="4549" y="1460500"/>
                </a:lnTo>
                <a:lnTo>
                  <a:pt x="5756" y="1498600"/>
                </a:lnTo>
                <a:lnTo>
                  <a:pt x="7138" y="1536700"/>
                </a:lnTo>
                <a:lnTo>
                  <a:pt x="10471" y="1574800"/>
                </a:lnTo>
                <a:lnTo>
                  <a:pt x="27572" y="1574800"/>
                </a:lnTo>
                <a:lnTo>
                  <a:pt x="36160" y="1562100"/>
                </a:lnTo>
                <a:lnTo>
                  <a:pt x="59544" y="1562100"/>
                </a:lnTo>
                <a:lnTo>
                  <a:pt x="74271" y="1549400"/>
                </a:lnTo>
                <a:lnTo>
                  <a:pt x="90978" y="1549400"/>
                </a:lnTo>
                <a:lnTo>
                  <a:pt x="109630" y="1536700"/>
                </a:lnTo>
                <a:lnTo>
                  <a:pt x="130193" y="1536700"/>
                </a:lnTo>
                <a:lnTo>
                  <a:pt x="152634" y="1524000"/>
                </a:lnTo>
                <a:lnTo>
                  <a:pt x="176918" y="1511300"/>
                </a:lnTo>
                <a:lnTo>
                  <a:pt x="203012" y="1511300"/>
                </a:lnTo>
                <a:lnTo>
                  <a:pt x="230882" y="1498600"/>
                </a:lnTo>
                <a:lnTo>
                  <a:pt x="260495" y="1485900"/>
                </a:lnTo>
                <a:lnTo>
                  <a:pt x="291815" y="1485900"/>
                </a:lnTo>
                <a:lnTo>
                  <a:pt x="324811" y="1473200"/>
                </a:lnTo>
                <a:lnTo>
                  <a:pt x="359447" y="1460500"/>
                </a:lnTo>
                <a:lnTo>
                  <a:pt x="395690" y="1447800"/>
                </a:lnTo>
                <a:lnTo>
                  <a:pt x="433506" y="1435100"/>
                </a:lnTo>
                <a:lnTo>
                  <a:pt x="472861" y="1422400"/>
                </a:lnTo>
                <a:lnTo>
                  <a:pt x="513722" y="1422400"/>
                </a:lnTo>
                <a:lnTo>
                  <a:pt x="599825" y="1397000"/>
                </a:lnTo>
                <a:lnTo>
                  <a:pt x="691543" y="1371600"/>
                </a:lnTo>
                <a:lnTo>
                  <a:pt x="839059" y="1333500"/>
                </a:lnTo>
                <a:lnTo>
                  <a:pt x="997689" y="1295400"/>
                </a:lnTo>
                <a:lnTo>
                  <a:pt x="1109166" y="1270000"/>
                </a:lnTo>
                <a:lnTo>
                  <a:pt x="1166520" y="1270000"/>
                </a:lnTo>
                <a:lnTo>
                  <a:pt x="1531132" y="1193800"/>
                </a:lnTo>
                <a:lnTo>
                  <a:pt x="1594999" y="1181100"/>
                </a:lnTo>
                <a:lnTo>
                  <a:pt x="1659662" y="1181100"/>
                </a:lnTo>
                <a:lnTo>
                  <a:pt x="1858083" y="1143000"/>
                </a:lnTo>
                <a:lnTo>
                  <a:pt x="1925588" y="1143000"/>
                </a:lnTo>
                <a:lnTo>
                  <a:pt x="1993720" y="1130300"/>
                </a:lnTo>
                <a:lnTo>
                  <a:pt x="2062443" y="1130300"/>
                </a:lnTo>
                <a:lnTo>
                  <a:pt x="2201532" y="1104900"/>
                </a:lnTo>
                <a:lnTo>
                  <a:pt x="2271830" y="1104900"/>
                </a:lnTo>
                <a:lnTo>
                  <a:pt x="2342584" y="1092200"/>
                </a:lnTo>
                <a:lnTo>
                  <a:pt x="2485329" y="1092200"/>
                </a:lnTo>
                <a:lnTo>
                  <a:pt x="2557252" y="1079500"/>
                </a:lnTo>
                <a:lnTo>
                  <a:pt x="2774815" y="1079500"/>
                </a:lnTo>
                <a:lnTo>
                  <a:pt x="2847822" y="1066800"/>
                </a:lnTo>
                <a:lnTo>
                  <a:pt x="9145553" y="1066800"/>
                </a:lnTo>
                <a:lnTo>
                  <a:pt x="9145553" y="406400"/>
                </a:lnTo>
                <a:lnTo>
                  <a:pt x="6308180" y="406400"/>
                </a:lnTo>
                <a:lnTo>
                  <a:pt x="6265581" y="393700"/>
                </a:lnTo>
                <a:lnTo>
                  <a:pt x="6090241" y="393700"/>
                </a:lnTo>
                <a:lnTo>
                  <a:pt x="6045228" y="381000"/>
                </a:lnTo>
                <a:lnTo>
                  <a:pt x="5907547" y="381000"/>
                </a:lnTo>
                <a:lnTo>
                  <a:pt x="5860811" y="368300"/>
                </a:lnTo>
                <a:lnTo>
                  <a:pt x="5766148" y="368300"/>
                </a:lnTo>
                <a:lnTo>
                  <a:pt x="5718244" y="355600"/>
                </a:lnTo>
                <a:lnTo>
                  <a:pt x="5621347" y="355600"/>
                </a:lnTo>
                <a:lnTo>
                  <a:pt x="5572378" y="342900"/>
                </a:lnTo>
                <a:lnTo>
                  <a:pt x="5523077" y="342900"/>
                </a:lnTo>
                <a:lnTo>
                  <a:pt x="5473456" y="330200"/>
                </a:lnTo>
                <a:lnTo>
                  <a:pt x="5373302" y="330200"/>
                </a:lnTo>
                <a:lnTo>
                  <a:pt x="5322792" y="317500"/>
                </a:lnTo>
                <a:lnTo>
                  <a:pt x="5220963" y="317500"/>
                </a:lnTo>
                <a:lnTo>
                  <a:pt x="5169667" y="304800"/>
                </a:lnTo>
                <a:lnTo>
                  <a:pt x="5118133" y="304800"/>
                </a:lnTo>
                <a:lnTo>
                  <a:pt x="5066373" y="292100"/>
                </a:lnTo>
                <a:lnTo>
                  <a:pt x="5014397" y="292100"/>
                </a:lnTo>
                <a:lnTo>
                  <a:pt x="4909847" y="279400"/>
                </a:lnTo>
                <a:lnTo>
                  <a:pt x="4485370" y="241300"/>
                </a:lnTo>
                <a:lnTo>
                  <a:pt x="4378148" y="228600"/>
                </a:lnTo>
                <a:lnTo>
                  <a:pt x="4324435" y="215900"/>
                </a:lnTo>
                <a:lnTo>
                  <a:pt x="4270671" y="215900"/>
                </a:lnTo>
                <a:lnTo>
                  <a:pt x="4216866" y="203200"/>
                </a:lnTo>
                <a:lnTo>
                  <a:pt x="4163032" y="203200"/>
                </a:lnTo>
                <a:lnTo>
                  <a:pt x="4109180" y="190500"/>
                </a:lnTo>
                <a:lnTo>
                  <a:pt x="4001473" y="190500"/>
                </a:lnTo>
                <a:lnTo>
                  <a:pt x="3947640" y="177800"/>
                </a:lnTo>
                <a:close/>
              </a:path>
              <a:path w="9145905" h="1574800">
                <a:moveTo>
                  <a:pt x="7913168" y="1333500"/>
                </a:moveTo>
                <a:lnTo>
                  <a:pt x="7035418" y="1333500"/>
                </a:lnTo>
                <a:lnTo>
                  <a:pt x="7078047" y="1346200"/>
                </a:lnTo>
                <a:lnTo>
                  <a:pt x="7861814" y="1346200"/>
                </a:lnTo>
                <a:lnTo>
                  <a:pt x="7913168" y="1333500"/>
                </a:lnTo>
                <a:close/>
              </a:path>
              <a:path w="9145905" h="1574800">
                <a:moveTo>
                  <a:pt x="8182265" y="1320800"/>
                </a:moveTo>
                <a:lnTo>
                  <a:pt x="6614370" y="1320800"/>
                </a:lnTo>
                <a:lnTo>
                  <a:pt x="6656513" y="1333500"/>
                </a:lnTo>
                <a:lnTo>
                  <a:pt x="8126698" y="1333500"/>
                </a:lnTo>
                <a:lnTo>
                  <a:pt x="8182265" y="1320800"/>
                </a:lnTo>
                <a:close/>
              </a:path>
              <a:path w="9145905" h="1574800">
                <a:moveTo>
                  <a:pt x="8354708" y="1308100"/>
                </a:moveTo>
                <a:lnTo>
                  <a:pt x="6265176" y="1308100"/>
                </a:lnTo>
                <a:lnTo>
                  <a:pt x="6301656" y="1320800"/>
                </a:lnTo>
                <a:lnTo>
                  <a:pt x="8296239" y="1320800"/>
                </a:lnTo>
                <a:lnTo>
                  <a:pt x="8354708" y="1308100"/>
                </a:lnTo>
                <a:close/>
              </a:path>
              <a:path w="9145905" h="1574800">
                <a:moveTo>
                  <a:pt x="8536418" y="1295400"/>
                </a:moveTo>
                <a:lnTo>
                  <a:pt x="6077392" y="1295400"/>
                </a:lnTo>
                <a:lnTo>
                  <a:pt x="6115694" y="1308100"/>
                </a:lnTo>
                <a:lnTo>
                  <a:pt x="8474766" y="1308100"/>
                </a:lnTo>
                <a:lnTo>
                  <a:pt x="8536418" y="1295400"/>
                </a:lnTo>
                <a:close/>
              </a:path>
              <a:path w="9145905" h="1574800">
                <a:moveTo>
                  <a:pt x="8663121" y="1282700"/>
                </a:moveTo>
                <a:lnTo>
                  <a:pt x="5920207" y="1282700"/>
                </a:lnTo>
                <a:lnTo>
                  <a:pt x="5960116" y="1295400"/>
                </a:lnTo>
                <a:lnTo>
                  <a:pt x="8599192" y="1295400"/>
                </a:lnTo>
                <a:lnTo>
                  <a:pt x="8663121" y="1282700"/>
                </a:lnTo>
                <a:close/>
              </a:path>
              <a:path w="9145905" h="1574800">
                <a:moveTo>
                  <a:pt x="8794565" y="1270000"/>
                </a:moveTo>
                <a:lnTo>
                  <a:pt x="5797910" y="1270000"/>
                </a:lnTo>
                <a:lnTo>
                  <a:pt x="5839112" y="1282700"/>
                </a:lnTo>
                <a:lnTo>
                  <a:pt x="8728235" y="1282700"/>
                </a:lnTo>
                <a:lnTo>
                  <a:pt x="8794565" y="1270000"/>
                </a:lnTo>
                <a:close/>
              </a:path>
              <a:path w="9145905" h="1574800">
                <a:moveTo>
                  <a:pt x="9145553" y="1066800"/>
                </a:moveTo>
                <a:lnTo>
                  <a:pt x="3213402" y="1066800"/>
                </a:lnTo>
                <a:lnTo>
                  <a:pt x="3284592" y="1079500"/>
                </a:lnTo>
                <a:lnTo>
                  <a:pt x="3561149" y="1079500"/>
                </a:lnTo>
                <a:lnTo>
                  <a:pt x="3628278" y="1092200"/>
                </a:lnTo>
                <a:lnTo>
                  <a:pt x="3824976" y="1092200"/>
                </a:lnTo>
                <a:lnTo>
                  <a:pt x="3889006" y="1104900"/>
                </a:lnTo>
                <a:lnTo>
                  <a:pt x="4014812" y="1104900"/>
                </a:lnTo>
                <a:lnTo>
                  <a:pt x="4076605" y="1117600"/>
                </a:lnTo>
                <a:lnTo>
                  <a:pt x="4198011" y="1117600"/>
                </a:lnTo>
                <a:lnTo>
                  <a:pt x="4257640" y="1130300"/>
                </a:lnTo>
                <a:lnTo>
                  <a:pt x="4374795" y="1130300"/>
                </a:lnTo>
                <a:lnTo>
                  <a:pt x="4432336" y="1143000"/>
                </a:lnTo>
                <a:lnTo>
                  <a:pt x="4545389" y="1143000"/>
                </a:lnTo>
                <a:lnTo>
                  <a:pt x="4600917" y="1155700"/>
                </a:lnTo>
                <a:lnTo>
                  <a:pt x="4710017" y="1155700"/>
                </a:lnTo>
                <a:lnTo>
                  <a:pt x="4763605" y="1168400"/>
                </a:lnTo>
                <a:lnTo>
                  <a:pt x="4816564" y="1168400"/>
                </a:lnTo>
                <a:lnTo>
                  <a:pt x="4868902" y="1181100"/>
                </a:lnTo>
                <a:lnTo>
                  <a:pt x="4971746" y="1181100"/>
                </a:lnTo>
                <a:lnTo>
                  <a:pt x="5022268" y="1193800"/>
                </a:lnTo>
                <a:lnTo>
                  <a:pt x="5072203" y="1193800"/>
                </a:lnTo>
                <a:lnTo>
                  <a:pt x="5121557" y="1206500"/>
                </a:lnTo>
                <a:lnTo>
                  <a:pt x="5170340" y="1206500"/>
                </a:lnTo>
                <a:lnTo>
                  <a:pt x="5218559" y="1219200"/>
                </a:lnTo>
                <a:lnTo>
                  <a:pt x="5313341" y="1219200"/>
                </a:lnTo>
                <a:lnTo>
                  <a:pt x="5585025" y="1257300"/>
                </a:lnTo>
                <a:lnTo>
                  <a:pt x="5671588" y="1257300"/>
                </a:lnTo>
                <a:lnTo>
                  <a:pt x="5714156" y="1270000"/>
                </a:lnTo>
                <a:lnTo>
                  <a:pt x="8862143" y="1270000"/>
                </a:lnTo>
                <a:lnTo>
                  <a:pt x="9001166" y="1244600"/>
                </a:lnTo>
                <a:lnTo>
                  <a:pt x="9072674" y="1244600"/>
                </a:lnTo>
                <a:lnTo>
                  <a:pt x="9145553" y="1231900"/>
                </a:lnTo>
                <a:lnTo>
                  <a:pt x="9145553" y="1066800"/>
                </a:lnTo>
                <a:close/>
              </a:path>
              <a:path w="9145905" h="1574800">
                <a:moveTo>
                  <a:pt x="9145553" y="0"/>
                </a:moveTo>
                <a:lnTo>
                  <a:pt x="9134329" y="12700"/>
                </a:lnTo>
                <a:lnTo>
                  <a:pt x="9120762" y="12700"/>
                </a:lnTo>
                <a:lnTo>
                  <a:pt x="9104907" y="25400"/>
                </a:lnTo>
                <a:lnTo>
                  <a:pt x="9086816" y="38100"/>
                </a:lnTo>
                <a:lnTo>
                  <a:pt x="9066543" y="38100"/>
                </a:lnTo>
                <a:lnTo>
                  <a:pt x="9044142" y="50800"/>
                </a:lnTo>
                <a:lnTo>
                  <a:pt x="9019665" y="63500"/>
                </a:lnTo>
                <a:lnTo>
                  <a:pt x="8993167" y="76200"/>
                </a:lnTo>
                <a:lnTo>
                  <a:pt x="8964701" y="76200"/>
                </a:lnTo>
                <a:lnTo>
                  <a:pt x="8934320" y="88900"/>
                </a:lnTo>
                <a:lnTo>
                  <a:pt x="8902078" y="101600"/>
                </a:lnTo>
                <a:lnTo>
                  <a:pt x="8868028" y="114300"/>
                </a:lnTo>
                <a:lnTo>
                  <a:pt x="8832225" y="127000"/>
                </a:lnTo>
                <a:lnTo>
                  <a:pt x="8794720" y="127000"/>
                </a:lnTo>
                <a:lnTo>
                  <a:pt x="8755568" y="139700"/>
                </a:lnTo>
                <a:lnTo>
                  <a:pt x="8714822" y="152400"/>
                </a:lnTo>
                <a:lnTo>
                  <a:pt x="8672536" y="165100"/>
                </a:lnTo>
                <a:lnTo>
                  <a:pt x="8583556" y="190500"/>
                </a:lnTo>
                <a:lnTo>
                  <a:pt x="8536969" y="190500"/>
                </a:lnTo>
                <a:lnTo>
                  <a:pt x="8489056" y="203200"/>
                </a:lnTo>
                <a:lnTo>
                  <a:pt x="8337892" y="241300"/>
                </a:lnTo>
                <a:lnTo>
                  <a:pt x="8285208" y="241300"/>
                </a:lnTo>
                <a:lnTo>
                  <a:pt x="8121013" y="279400"/>
                </a:lnTo>
                <a:lnTo>
                  <a:pt x="8064412" y="279400"/>
                </a:lnTo>
                <a:lnTo>
                  <a:pt x="7889752" y="317500"/>
                </a:lnTo>
                <a:lnTo>
                  <a:pt x="7830091" y="317500"/>
                </a:lnTo>
                <a:lnTo>
                  <a:pt x="7708928" y="342900"/>
                </a:lnTo>
                <a:lnTo>
                  <a:pt x="7647533" y="342900"/>
                </a:lnTo>
                <a:lnTo>
                  <a:pt x="7585667" y="355600"/>
                </a:lnTo>
                <a:lnTo>
                  <a:pt x="7523383" y="355600"/>
                </a:lnTo>
                <a:lnTo>
                  <a:pt x="7460735" y="368300"/>
                </a:lnTo>
                <a:lnTo>
                  <a:pt x="7397776" y="368300"/>
                </a:lnTo>
                <a:lnTo>
                  <a:pt x="7334560" y="381000"/>
                </a:lnTo>
                <a:lnTo>
                  <a:pt x="7271141" y="381000"/>
                </a:lnTo>
                <a:lnTo>
                  <a:pt x="7207571" y="393700"/>
                </a:lnTo>
                <a:lnTo>
                  <a:pt x="7080194" y="393700"/>
                </a:lnTo>
                <a:lnTo>
                  <a:pt x="7016494" y="406400"/>
                </a:lnTo>
                <a:lnTo>
                  <a:pt x="9145553" y="406400"/>
                </a:lnTo>
                <a:lnTo>
                  <a:pt x="9145553" y="0"/>
                </a:lnTo>
                <a:close/>
              </a:path>
              <a:path w="9145905" h="1574800">
                <a:moveTo>
                  <a:pt x="3840075" y="165100"/>
                </a:moveTo>
                <a:lnTo>
                  <a:pt x="34368" y="165100"/>
                </a:lnTo>
                <a:lnTo>
                  <a:pt x="17343" y="177800"/>
                </a:lnTo>
                <a:lnTo>
                  <a:pt x="3893837" y="177800"/>
                </a:lnTo>
                <a:lnTo>
                  <a:pt x="3840075" y="165100"/>
                </a:lnTo>
                <a:close/>
              </a:path>
              <a:path w="9145905" h="1574800">
                <a:moveTo>
                  <a:pt x="3679150" y="152400"/>
                </a:moveTo>
                <a:lnTo>
                  <a:pt x="143630" y="152400"/>
                </a:lnTo>
                <a:lnTo>
                  <a:pt x="118568" y="165100"/>
                </a:lnTo>
                <a:lnTo>
                  <a:pt x="3732720" y="165100"/>
                </a:lnTo>
                <a:lnTo>
                  <a:pt x="3679150" y="152400"/>
                </a:lnTo>
                <a:close/>
              </a:path>
              <a:path w="9145905" h="1574800">
                <a:moveTo>
                  <a:pt x="3572286" y="139700"/>
                </a:moveTo>
                <a:lnTo>
                  <a:pt x="292878" y="139700"/>
                </a:lnTo>
                <a:lnTo>
                  <a:pt x="259845" y="152400"/>
                </a:lnTo>
                <a:lnTo>
                  <a:pt x="3625669" y="152400"/>
                </a:lnTo>
                <a:lnTo>
                  <a:pt x="3572286" y="139700"/>
                </a:lnTo>
                <a:close/>
              </a:path>
              <a:path w="9145905" h="1574800">
                <a:moveTo>
                  <a:pt x="3412851" y="127000"/>
                </a:moveTo>
                <a:lnTo>
                  <a:pt x="440848" y="127000"/>
                </a:lnTo>
                <a:lnTo>
                  <a:pt x="401485" y="139700"/>
                </a:lnTo>
                <a:lnTo>
                  <a:pt x="3465865" y="139700"/>
                </a:lnTo>
                <a:lnTo>
                  <a:pt x="3412851" y="127000"/>
                </a:lnTo>
                <a:close/>
              </a:path>
              <a:path w="9145905" h="1574800">
                <a:moveTo>
                  <a:pt x="3254728" y="114300"/>
                </a:moveTo>
                <a:lnTo>
                  <a:pt x="614034" y="114300"/>
                </a:lnTo>
                <a:lnTo>
                  <a:pt x="568382" y="127000"/>
                </a:lnTo>
                <a:lnTo>
                  <a:pt x="3307270" y="127000"/>
                </a:lnTo>
                <a:lnTo>
                  <a:pt x="3254728" y="114300"/>
                </a:lnTo>
                <a:close/>
              </a:path>
              <a:path w="9145905" h="1574800">
                <a:moveTo>
                  <a:pt x="3046482" y="101600"/>
                </a:moveTo>
                <a:lnTo>
                  <a:pt x="812268" y="101600"/>
                </a:lnTo>
                <a:lnTo>
                  <a:pt x="760370" y="114300"/>
                </a:lnTo>
                <a:lnTo>
                  <a:pt x="3098232" y="114300"/>
                </a:lnTo>
                <a:lnTo>
                  <a:pt x="3046482" y="101600"/>
                </a:lnTo>
                <a:close/>
              </a:path>
              <a:path w="9145905" h="1574800">
                <a:moveTo>
                  <a:pt x="2841874" y="88900"/>
                </a:moveTo>
                <a:lnTo>
                  <a:pt x="1095030" y="88900"/>
                </a:lnTo>
                <a:lnTo>
                  <a:pt x="1035383" y="101600"/>
                </a:lnTo>
                <a:lnTo>
                  <a:pt x="2892645" y="101600"/>
                </a:lnTo>
                <a:lnTo>
                  <a:pt x="2841874" y="88900"/>
                </a:lnTo>
                <a:close/>
              </a:path>
              <a:path w="9145905" h="1574800">
                <a:moveTo>
                  <a:pt x="2592365" y="76200"/>
                </a:moveTo>
                <a:lnTo>
                  <a:pt x="1485204" y="76200"/>
                </a:lnTo>
                <a:lnTo>
                  <a:pt x="1416344" y="88900"/>
                </a:lnTo>
                <a:lnTo>
                  <a:pt x="2641649" y="88900"/>
                </a:lnTo>
                <a:lnTo>
                  <a:pt x="2592365" y="76200"/>
                </a:lnTo>
                <a:close/>
              </a:path>
            </a:pathLst>
          </a:custGeom>
          <a:solidFill>
            <a:srgbClr val="64AAE9">
              <a:alpha val="411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38404"/>
            <a:ext cx="9141460" cy="976630"/>
          </a:xfrm>
          <a:custGeom>
            <a:avLst/>
            <a:gdLst/>
            <a:ahLst/>
            <a:cxnLst/>
            <a:rect l="l" t="t" r="r" b="b"/>
            <a:pathLst>
              <a:path w="9141460" h="976630">
                <a:moveTo>
                  <a:pt x="2405533" y="1269"/>
                </a:moveTo>
                <a:lnTo>
                  <a:pt x="2020171" y="1269"/>
                </a:lnTo>
                <a:lnTo>
                  <a:pt x="1939036" y="2539"/>
                </a:lnTo>
                <a:lnTo>
                  <a:pt x="1625143" y="12700"/>
                </a:lnTo>
                <a:lnTo>
                  <a:pt x="1549559" y="16509"/>
                </a:lnTo>
                <a:lnTo>
                  <a:pt x="1475221" y="19050"/>
                </a:lnTo>
                <a:lnTo>
                  <a:pt x="1402175" y="24129"/>
                </a:lnTo>
                <a:lnTo>
                  <a:pt x="1260141" y="31750"/>
                </a:lnTo>
                <a:lnTo>
                  <a:pt x="930848" y="57150"/>
                </a:lnTo>
                <a:lnTo>
                  <a:pt x="869775" y="63500"/>
                </a:lnTo>
                <a:lnTo>
                  <a:pt x="752777" y="73659"/>
                </a:lnTo>
                <a:lnTo>
                  <a:pt x="696943" y="80009"/>
                </a:lnTo>
                <a:lnTo>
                  <a:pt x="642947" y="85089"/>
                </a:lnTo>
                <a:lnTo>
                  <a:pt x="590833" y="91439"/>
                </a:lnTo>
                <a:lnTo>
                  <a:pt x="540648" y="96519"/>
                </a:lnTo>
                <a:lnTo>
                  <a:pt x="492437" y="102869"/>
                </a:lnTo>
                <a:lnTo>
                  <a:pt x="402119" y="113029"/>
                </a:lnTo>
                <a:lnTo>
                  <a:pt x="360103" y="119379"/>
                </a:lnTo>
                <a:lnTo>
                  <a:pt x="282582" y="129539"/>
                </a:lnTo>
                <a:lnTo>
                  <a:pt x="247169" y="133350"/>
                </a:lnTo>
                <a:lnTo>
                  <a:pt x="214049" y="138429"/>
                </a:lnTo>
                <a:lnTo>
                  <a:pt x="183266" y="142239"/>
                </a:lnTo>
                <a:lnTo>
                  <a:pt x="154865" y="147319"/>
                </a:lnTo>
                <a:lnTo>
                  <a:pt x="128894" y="151129"/>
                </a:lnTo>
                <a:lnTo>
                  <a:pt x="105396" y="153669"/>
                </a:lnTo>
                <a:lnTo>
                  <a:pt x="84418" y="157479"/>
                </a:lnTo>
                <a:lnTo>
                  <a:pt x="66005" y="160019"/>
                </a:lnTo>
                <a:lnTo>
                  <a:pt x="18911" y="167639"/>
                </a:lnTo>
                <a:lnTo>
                  <a:pt x="14004" y="168909"/>
                </a:lnTo>
                <a:lnTo>
                  <a:pt x="11935" y="168909"/>
                </a:lnTo>
                <a:lnTo>
                  <a:pt x="7164" y="243839"/>
                </a:lnTo>
                <a:lnTo>
                  <a:pt x="5784" y="295909"/>
                </a:lnTo>
                <a:lnTo>
                  <a:pt x="4479" y="356869"/>
                </a:lnTo>
                <a:lnTo>
                  <a:pt x="3229" y="425450"/>
                </a:lnTo>
                <a:lnTo>
                  <a:pt x="2017" y="499109"/>
                </a:lnTo>
                <a:lnTo>
                  <a:pt x="0" y="627379"/>
                </a:lnTo>
                <a:lnTo>
                  <a:pt x="0" y="976629"/>
                </a:lnTo>
                <a:lnTo>
                  <a:pt x="2993" y="976629"/>
                </a:lnTo>
                <a:lnTo>
                  <a:pt x="13758" y="975359"/>
                </a:lnTo>
                <a:lnTo>
                  <a:pt x="27551" y="972819"/>
                </a:lnTo>
                <a:lnTo>
                  <a:pt x="44289" y="970279"/>
                </a:lnTo>
                <a:lnTo>
                  <a:pt x="63890" y="967739"/>
                </a:lnTo>
                <a:lnTo>
                  <a:pt x="86268" y="965200"/>
                </a:lnTo>
                <a:lnTo>
                  <a:pt x="111341" y="961389"/>
                </a:lnTo>
                <a:lnTo>
                  <a:pt x="139026" y="957579"/>
                </a:lnTo>
                <a:lnTo>
                  <a:pt x="169237" y="953769"/>
                </a:lnTo>
                <a:lnTo>
                  <a:pt x="201892" y="948689"/>
                </a:lnTo>
                <a:lnTo>
                  <a:pt x="236908" y="944879"/>
                </a:lnTo>
                <a:lnTo>
                  <a:pt x="313684" y="934719"/>
                </a:lnTo>
                <a:lnTo>
                  <a:pt x="355278" y="929639"/>
                </a:lnTo>
                <a:lnTo>
                  <a:pt x="398897" y="923289"/>
                </a:lnTo>
                <a:lnTo>
                  <a:pt x="444459" y="918209"/>
                </a:lnTo>
                <a:lnTo>
                  <a:pt x="541073" y="905509"/>
                </a:lnTo>
                <a:lnTo>
                  <a:pt x="591959" y="900429"/>
                </a:lnTo>
                <a:lnTo>
                  <a:pt x="698470" y="887729"/>
                </a:lnTo>
                <a:lnTo>
                  <a:pt x="753927" y="880109"/>
                </a:lnTo>
                <a:lnTo>
                  <a:pt x="988488" y="854709"/>
                </a:lnTo>
                <a:lnTo>
                  <a:pt x="1049893" y="847089"/>
                </a:lnTo>
                <a:lnTo>
                  <a:pt x="1175434" y="834389"/>
                </a:lnTo>
                <a:lnTo>
                  <a:pt x="1239403" y="826769"/>
                </a:lnTo>
                <a:lnTo>
                  <a:pt x="1634736" y="788669"/>
                </a:lnTo>
                <a:lnTo>
                  <a:pt x="1701763" y="783589"/>
                </a:lnTo>
                <a:lnTo>
                  <a:pt x="1768893" y="777239"/>
                </a:lnTo>
                <a:lnTo>
                  <a:pt x="1836042" y="772159"/>
                </a:lnTo>
                <a:lnTo>
                  <a:pt x="1903125" y="765809"/>
                </a:lnTo>
                <a:lnTo>
                  <a:pt x="2036764" y="755650"/>
                </a:lnTo>
                <a:lnTo>
                  <a:pt x="2103151" y="751839"/>
                </a:lnTo>
                <a:lnTo>
                  <a:pt x="2169139" y="746759"/>
                </a:lnTo>
                <a:lnTo>
                  <a:pt x="2427426" y="731519"/>
                </a:lnTo>
                <a:lnTo>
                  <a:pt x="2612850" y="723900"/>
                </a:lnTo>
                <a:lnTo>
                  <a:pt x="2844736" y="718819"/>
                </a:lnTo>
                <a:lnTo>
                  <a:pt x="9140952" y="718819"/>
                </a:lnTo>
                <a:lnTo>
                  <a:pt x="9140952" y="236219"/>
                </a:lnTo>
                <a:lnTo>
                  <a:pt x="6833658" y="236219"/>
                </a:lnTo>
                <a:lnTo>
                  <a:pt x="6634026" y="232409"/>
                </a:lnTo>
                <a:lnTo>
                  <a:pt x="6446088" y="226059"/>
                </a:lnTo>
                <a:lnTo>
                  <a:pt x="6404271" y="223519"/>
                </a:lnTo>
                <a:lnTo>
                  <a:pt x="6361854" y="222250"/>
                </a:lnTo>
                <a:lnTo>
                  <a:pt x="6318853" y="219709"/>
                </a:lnTo>
                <a:lnTo>
                  <a:pt x="6275281" y="218439"/>
                </a:lnTo>
                <a:lnTo>
                  <a:pt x="5907827" y="198119"/>
                </a:lnTo>
                <a:lnTo>
                  <a:pt x="5859747" y="194309"/>
                </a:lnTo>
                <a:lnTo>
                  <a:pt x="5762307" y="189229"/>
                </a:lnTo>
                <a:lnTo>
                  <a:pt x="5712976" y="185419"/>
                </a:lnTo>
                <a:lnTo>
                  <a:pt x="5663256" y="182879"/>
                </a:lnTo>
                <a:lnTo>
                  <a:pt x="5613161" y="179069"/>
                </a:lnTo>
                <a:lnTo>
                  <a:pt x="5562706" y="176529"/>
                </a:lnTo>
                <a:lnTo>
                  <a:pt x="5460769" y="168909"/>
                </a:lnTo>
                <a:lnTo>
                  <a:pt x="5357557" y="162559"/>
                </a:lnTo>
                <a:lnTo>
                  <a:pt x="5253183" y="154939"/>
                </a:lnTo>
                <a:lnTo>
                  <a:pt x="4060427" y="74929"/>
                </a:lnTo>
                <a:lnTo>
                  <a:pt x="4005610" y="72389"/>
                </a:lnTo>
                <a:lnTo>
                  <a:pt x="3896169" y="64769"/>
                </a:lnTo>
                <a:lnTo>
                  <a:pt x="3841574" y="62229"/>
                </a:lnTo>
                <a:lnTo>
                  <a:pt x="3787080" y="58419"/>
                </a:lnTo>
                <a:lnTo>
                  <a:pt x="3732703" y="55879"/>
                </a:lnTo>
                <a:lnTo>
                  <a:pt x="3678455" y="52069"/>
                </a:lnTo>
                <a:lnTo>
                  <a:pt x="3624352" y="49529"/>
                </a:lnTo>
                <a:lnTo>
                  <a:pt x="3570407" y="45719"/>
                </a:lnTo>
                <a:lnTo>
                  <a:pt x="3409659" y="38100"/>
                </a:lnTo>
                <a:lnTo>
                  <a:pt x="3356486" y="34289"/>
                </a:lnTo>
                <a:lnTo>
                  <a:pt x="3146216" y="24129"/>
                </a:lnTo>
                <a:lnTo>
                  <a:pt x="3094324" y="22859"/>
                </a:lnTo>
                <a:lnTo>
                  <a:pt x="2991449" y="17779"/>
                </a:lnTo>
                <a:lnTo>
                  <a:pt x="2940494" y="16509"/>
                </a:lnTo>
                <a:lnTo>
                  <a:pt x="2889879" y="13969"/>
                </a:lnTo>
                <a:lnTo>
                  <a:pt x="2839618" y="12700"/>
                </a:lnTo>
                <a:lnTo>
                  <a:pt x="2789726" y="10159"/>
                </a:lnTo>
                <a:lnTo>
                  <a:pt x="2498895" y="2539"/>
                </a:lnTo>
                <a:lnTo>
                  <a:pt x="2451974" y="2539"/>
                </a:lnTo>
                <a:lnTo>
                  <a:pt x="2405533" y="1269"/>
                </a:lnTo>
                <a:close/>
              </a:path>
              <a:path w="9141460" h="976630">
                <a:moveTo>
                  <a:pt x="7545716" y="963929"/>
                </a:moveTo>
                <a:lnTo>
                  <a:pt x="7211648" y="963929"/>
                </a:lnTo>
                <a:lnTo>
                  <a:pt x="7257906" y="965200"/>
                </a:lnTo>
                <a:lnTo>
                  <a:pt x="7496444" y="965200"/>
                </a:lnTo>
                <a:lnTo>
                  <a:pt x="7545716" y="963929"/>
                </a:lnTo>
                <a:close/>
              </a:path>
              <a:path w="9141460" h="976630">
                <a:moveTo>
                  <a:pt x="7645954" y="962659"/>
                </a:moveTo>
                <a:lnTo>
                  <a:pt x="7120453" y="962659"/>
                </a:lnTo>
                <a:lnTo>
                  <a:pt x="7165836" y="963929"/>
                </a:lnTo>
                <a:lnTo>
                  <a:pt x="7595547" y="963929"/>
                </a:lnTo>
                <a:lnTo>
                  <a:pt x="7645954" y="962659"/>
                </a:lnTo>
                <a:close/>
              </a:path>
              <a:path w="9141460" h="976630">
                <a:moveTo>
                  <a:pt x="9140952" y="718819"/>
                </a:moveTo>
                <a:lnTo>
                  <a:pt x="3117605" y="718819"/>
                </a:lnTo>
                <a:lnTo>
                  <a:pt x="3394859" y="725169"/>
                </a:lnTo>
                <a:lnTo>
                  <a:pt x="3450738" y="727709"/>
                </a:lnTo>
                <a:lnTo>
                  <a:pt x="3506719" y="728979"/>
                </a:lnTo>
                <a:lnTo>
                  <a:pt x="3731324" y="739139"/>
                </a:lnTo>
                <a:lnTo>
                  <a:pt x="3787559" y="742950"/>
                </a:lnTo>
                <a:lnTo>
                  <a:pt x="3843792" y="745489"/>
                </a:lnTo>
                <a:lnTo>
                  <a:pt x="3956186" y="753109"/>
                </a:lnTo>
                <a:lnTo>
                  <a:pt x="4012311" y="755650"/>
                </a:lnTo>
                <a:lnTo>
                  <a:pt x="4180196" y="767079"/>
                </a:lnTo>
                <a:lnTo>
                  <a:pt x="4235937" y="772159"/>
                </a:lnTo>
                <a:lnTo>
                  <a:pt x="4346981" y="779779"/>
                </a:lnTo>
                <a:lnTo>
                  <a:pt x="4402250" y="784859"/>
                </a:lnTo>
                <a:lnTo>
                  <a:pt x="4457328" y="788669"/>
                </a:lnTo>
                <a:lnTo>
                  <a:pt x="4512198" y="793750"/>
                </a:lnTo>
                <a:lnTo>
                  <a:pt x="4566841" y="797559"/>
                </a:lnTo>
                <a:lnTo>
                  <a:pt x="4621241" y="802639"/>
                </a:lnTo>
                <a:lnTo>
                  <a:pt x="4675380" y="806450"/>
                </a:lnTo>
                <a:lnTo>
                  <a:pt x="4782808" y="816609"/>
                </a:lnTo>
                <a:lnTo>
                  <a:pt x="4836061" y="820419"/>
                </a:lnTo>
                <a:lnTo>
                  <a:pt x="5444439" y="876300"/>
                </a:lnTo>
                <a:lnTo>
                  <a:pt x="5539120" y="883919"/>
                </a:lnTo>
                <a:lnTo>
                  <a:pt x="5585612" y="889000"/>
                </a:lnTo>
                <a:lnTo>
                  <a:pt x="5765515" y="904239"/>
                </a:lnTo>
                <a:lnTo>
                  <a:pt x="5808888" y="906779"/>
                </a:lnTo>
                <a:lnTo>
                  <a:pt x="5851586" y="910589"/>
                </a:lnTo>
                <a:lnTo>
                  <a:pt x="5893591" y="913129"/>
                </a:lnTo>
                <a:lnTo>
                  <a:pt x="5934886" y="916939"/>
                </a:lnTo>
                <a:lnTo>
                  <a:pt x="6130103" y="929639"/>
                </a:lnTo>
                <a:lnTo>
                  <a:pt x="6166773" y="930909"/>
                </a:lnTo>
                <a:lnTo>
                  <a:pt x="6202613" y="933450"/>
                </a:lnTo>
                <a:lnTo>
                  <a:pt x="6439347" y="943609"/>
                </a:lnTo>
                <a:lnTo>
                  <a:pt x="6562082" y="947419"/>
                </a:lnTo>
                <a:lnTo>
                  <a:pt x="6603374" y="949959"/>
                </a:lnTo>
                <a:lnTo>
                  <a:pt x="6986713" y="961389"/>
                </a:lnTo>
                <a:lnTo>
                  <a:pt x="7030908" y="961389"/>
                </a:lnTo>
                <a:lnTo>
                  <a:pt x="7075482" y="962659"/>
                </a:lnTo>
                <a:lnTo>
                  <a:pt x="7696953" y="962659"/>
                </a:lnTo>
                <a:lnTo>
                  <a:pt x="7853665" y="958850"/>
                </a:lnTo>
                <a:lnTo>
                  <a:pt x="7907195" y="956309"/>
                </a:lnTo>
                <a:lnTo>
                  <a:pt x="7961399" y="955039"/>
                </a:lnTo>
                <a:lnTo>
                  <a:pt x="8016293" y="952500"/>
                </a:lnTo>
                <a:lnTo>
                  <a:pt x="8071893" y="951229"/>
                </a:lnTo>
                <a:lnTo>
                  <a:pt x="8243093" y="943609"/>
                </a:lnTo>
                <a:lnTo>
                  <a:pt x="8301682" y="939800"/>
                </a:lnTo>
                <a:lnTo>
                  <a:pt x="8361057" y="937259"/>
                </a:lnTo>
                <a:lnTo>
                  <a:pt x="8606765" y="922019"/>
                </a:lnTo>
                <a:lnTo>
                  <a:pt x="8670324" y="916939"/>
                </a:lnTo>
                <a:lnTo>
                  <a:pt x="8734769" y="913129"/>
                </a:lnTo>
                <a:lnTo>
                  <a:pt x="8933581" y="897889"/>
                </a:lnTo>
                <a:lnTo>
                  <a:pt x="9140952" y="878839"/>
                </a:lnTo>
                <a:lnTo>
                  <a:pt x="9140952" y="718819"/>
                </a:lnTo>
                <a:close/>
              </a:path>
              <a:path w="9141460" h="976630">
                <a:moveTo>
                  <a:pt x="9140952" y="54609"/>
                </a:moveTo>
                <a:lnTo>
                  <a:pt x="9126907" y="57150"/>
                </a:lnTo>
                <a:lnTo>
                  <a:pt x="9110580" y="59689"/>
                </a:lnTo>
                <a:lnTo>
                  <a:pt x="9092022" y="63500"/>
                </a:lnTo>
                <a:lnTo>
                  <a:pt x="9071283" y="66039"/>
                </a:lnTo>
                <a:lnTo>
                  <a:pt x="9048414" y="69850"/>
                </a:lnTo>
                <a:lnTo>
                  <a:pt x="9023464" y="73659"/>
                </a:lnTo>
                <a:lnTo>
                  <a:pt x="8996486" y="77469"/>
                </a:lnTo>
                <a:lnTo>
                  <a:pt x="8967528" y="82550"/>
                </a:lnTo>
                <a:lnTo>
                  <a:pt x="8936643" y="86359"/>
                </a:lnTo>
                <a:lnTo>
                  <a:pt x="8869290" y="96519"/>
                </a:lnTo>
                <a:lnTo>
                  <a:pt x="8755062" y="111759"/>
                </a:lnTo>
                <a:lnTo>
                  <a:pt x="8580247" y="132079"/>
                </a:lnTo>
                <a:lnTo>
                  <a:pt x="8532860" y="138429"/>
                </a:lnTo>
                <a:lnTo>
                  <a:pt x="8382669" y="153669"/>
                </a:lnTo>
                <a:lnTo>
                  <a:pt x="8330097" y="160019"/>
                </a:lnTo>
                <a:lnTo>
                  <a:pt x="7991865" y="190500"/>
                </a:lnTo>
                <a:lnTo>
                  <a:pt x="7932165" y="194309"/>
                </a:lnTo>
                <a:lnTo>
                  <a:pt x="7871649" y="199389"/>
                </a:lnTo>
                <a:lnTo>
                  <a:pt x="7810368" y="203200"/>
                </a:lnTo>
                <a:lnTo>
                  <a:pt x="7748371" y="208279"/>
                </a:lnTo>
                <a:lnTo>
                  <a:pt x="7685710" y="212089"/>
                </a:lnTo>
                <a:lnTo>
                  <a:pt x="7622436" y="214629"/>
                </a:lnTo>
                <a:lnTo>
                  <a:pt x="7494247" y="222250"/>
                </a:lnTo>
                <a:lnTo>
                  <a:pt x="7298623" y="229869"/>
                </a:lnTo>
                <a:lnTo>
                  <a:pt x="7232727" y="231139"/>
                </a:lnTo>
                <a:lnTo>
                  <a:pt x="7166571" y="233679"/>
                </a:lnTo>
                <a:lnTo>
                  <a:pt x="7100205" y="234950"/>
                </a:lnTo>
                <a:lnTo>
                  <a:pt x="7033680" y="234950"/>
                </a:lnTo>
                <a:lnTo>
                  <a:pt x="6967047" y="236219"/>
                </a:lnTo>
                <a:lnTo>
                  <a:pt x="9140952" y="236219"/>
                </a:lnTo>
                <a:lnTo>
                  <a:pt x="9140952" y="54609"/>
                </a:lnTo>
                <a:close/>
              </a:path>
              <a:path w="9141460" h="976630">
                <a:moveTo>
                  <a:pt x="2314150" y="0"/>
                </a:moveTo>
                <a:lnTo>
                  <a:pt x="2185316" y="0"/>
                </a:lnTo>
                <a:lnTo>
                  <a:pt x="2102279" y="1269"/>
                </a:lnTo>
                <a:lnTo>
                  <a:pt x="2359587" y="1269"/>
                </a:lnTo>
                <a:lnTo>
                  <a:pt x="2314150" y="0"/>
                </a:lnTo>
                <a:close/>
              </a:path>
            </a:pathLst>
          </a:custGeom>
          <a:solidFill>
            <a:srgbClr val="64AA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740395" y="347472"/>
            <a:ext cx="387096" cy="367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153400" y="53339"/>
            <a:ext cx="609600" cy="593090"/>
          </a:xfrm>
          <a:custGeom>
            <a:avLst/>
            <a:gdLst/>
            <a:ahLst/>
            <a:cxnLst/>
            <a:rect l="l" t="t" r="r" b="b"/>
            <a:pathLst>
              <a:path w="609600" h="593090">
                <a:moveTo>
                  <a:pt x="304800" y="0"/>
                </a:moveTo>
                <a:lnTo>
                  <a:pt x="255374" y="3879"/>
                </a:lnTo>
                <a:lnTo>
                  <a:pt x="208483" y="15111"/>
                </a:lnTo>
                <a:lnTo>
                  <a:pt x="164753" y="33086"/>
                </a:lnTo>
                <a:lnTo>
                  <a:pt x="124815" y="57192"/>
                </a:lnTo>
                <a:lnTo>
                  <a:pt x="89296" y="86820"/>
                </a:lnTo>
                <a:lnTo>
                  <a:pt x="58826" y="121359"/>
                </a:lnTo>
                <a:lnTo>
                  <a:pt x="34032" y="160198"/>
                </a:lnTo>
                <a:lnTo>
                  <a:pt x="15544" y="202728"/>
                </a:lnTo>
                <a:lnTo>
                  <a:pt x="3990" y="248338"/>
                </a:lnTo>
                <a:lnTo>
                  <a:pt x="0" y="296417"/>
                </a:lnTo>
                <a:lnTo>
                  <a:pt x="3990" y="344497"/>
                </a:lnTo>
                <a:lnTo>
                  <a:pt x="15544" y="390107"/>
                </a:lnTo>
                <a:lnTo>
                  <a:pt x="34032" y="432637"/>
                </a:lnTo>
                <a:lnTo>
                  <a:pt x="58826" y="471476"/>
                </a:lnTo>
                <a:lnTo>
                  <a:pt x="89296" y="506015"/>
                </a:lnTo>
                <a:lnTo>
                  <a:pt x="124815" y="535643"/>
                </a:lnTo>
                <a:lnTo>
                  <a:pt x="164753" y="559749"/>
                </a:lnTo>
                <a:lnTo>
                  <a:pt x="208483" y="577724"/>
                </a:lnTo>
                <a:lnTo>
                  <a:pt x="255374" y="588956"/>
                </a:lnTo>
                <a:lnTo>
                  <a:pt x="304800" y="592835"/>
                </a:lnTo>
                <a:lnTo>
                  <a:pt x="354225" y="588956"/>
                </a:lnTo>
                <a:lnTo>
                  <a:pt x="401116" y="577724"/>
                </a:lnTo>
                <a:lnTo>
                  <a:pt x="444846" y="559749"/>
                </a:lnTo>
                <a:lnTo>
                  <a:pt x="484784" y="535643"/>
                </a:lnTo>
                <a:lnTo>
                  <a:pt x="520303" y="506015"/>
                </a:lnTo>
                <a:lnTo>
                  <a:pt x="550773" y="471476"/>
                </a:lnTo>
                <a:lnTo>
                  <a:pt x="575567" y="432637"/>
                </a:lnTo>
                <a:lnTo>
                  <a:pt x="594055" y="390107"/>
                </a:lnTo>
                <a:lnTo>
                  <a:pt x="605609" y="344497"/>
                </a:lnTo>
                <a:lnTo>
                  <a:pt x="609600" y="296417"/>
                </a:lnTo>
                <a:lnTo>
                  <a:pt x="605609" y="248338"/>
                </a:lnTo>
                <a:lnTo>
                  <a:pt x="594055" y="202728"/>
                </a:lnTo>
                <a:lnTo>
                  <a:pt x="575567" y="160198"/>
                </a:lnTo>
                <a:lnTo>
                  <a:pt x="550773" y="121359"/>
                </a:lnTo>
                <a:lnTo>
                  <a:pt x="520303" y="86820"/>
                </a:lnTo>
                <a:lnTo>
                  <a:pt x="484784" y="57192"/>
                </a:lnTo>
                <a:lnTo>
                  <a:pt x="444846" y="33086"/>
                </a:lnTo>
                <a:lnTo>
                  <a:pt x="401116" y="15111"/>
                </a:lnTo>
                <a:lnTo>
                  <a:pt x="354225" y="3879"/>
                </a:lnTo>
                <a:lnTo>
                  <a:pt x="304800" y="0"/>
                </a:lnTo>
                <a:close/>
              </a:path>
            </a:pathLst>
          </a:custGeom>
          <a:solidFill>
            <a:srgbClr val="64AAE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153400" y="152400"/>
            <a:ext cx="507492" cy="396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72212" y="819911"/>
            <a:ext cx="719455" cy="762000"/>
          </a:xfrm>
          <a:custGeom>
            <a:avLst/>
            <a:gdLst/>
            <a:ahLst/>
            <a:cxnLst/>
            <a:rect l="l" t="t" r="r" b="b"/>
            <a:pathLst>
              <a:path w="719455" h="762000">
                <a:moveTo>
                  <a:pt x="359664" y="0"/>
                </a:moveTo>
                <a:lnTo>
                  <a:pt x="314547" y="2968"/>
                </a:lnTo>
                <a:lnTo>
                  <a:pt x="271104" y="11634"/>
                </a:lnTo>
                <a:lnTo>
                  <a:pt x="229669" y="25643"/>
                </a:lnTo>
                <a:lnTo>
                  <a:pt x="190582" y="44636"/>
                </a:lnTo>
                <a:lnTo>
                  <a:pt x="154178" y="68257"/>
                </a:lnTo>
                <a:lnTo>
                  <a:pt x="120795" y="96149"/>
                </a:lnTo>
                <a:lnTo>
                  <a:pt x="90769" y="127955"/>
                </a:lnTo>
                <a:lnTo>
                  <a:pt x="64438" y="163318"/>
                </a:lnTo>
                <a:lnTo>
                  <a:pt x="42139" y="201881"/>
                </a:lnTo>
                <a:lnTo>
                  <a:pt x="24209" y="243288"/>
                </a:lnTo>
                <a:lnTo>
                  <a:pt x="10984" y="287181"/>
                </a:lnTo>
                <a:lnTo>
                  <a:pt x="2802" y="333204"/>
                </a:lnTo>
                <a:lnTo>
                  <a:pt x="0" y="381000"/>
                </a:lnTo>
                <a:lnTo>
                  <a:pt x="2802" y="428795"/>
                </a:lnTo>
                <a:lnTo>
                  <a:pt x="10984" y="474818"/>
                </a:lnTo>
                <a:lnTo>
                  <a:pt x="24209" y="518711"/>
                </a:lnTo>
                <a:lnTo>
                  <a:pt x="42139" y="560118"/>
                </a:lnTo>
                <a:lnTo>
                  <a:pt x="64438" y="598681"/>
                </a:lnTo>
                <a:lnTo>
                  <a:pt x="90769" y="634044"/>
                </a:lnTo>
                <a:lnTo>
                  <a:pt x="120795" y="665850"/>
                </a:lnTo>
                <a:lnTo>
                  <a:pt x="154178" y="693742"/>
                </a:lnTo>
                <a:lnTo>
                  <a:pt x="190582" y="717363"/>
                </a:lnTo>
                <a:lnTo>
                  <a:pt x="229669" y="736356"/>
                </a:lnTo>
                <a:lnTo>
                  <a:pt x="271104" y="750365"/>
                </a:lnTo>
                <a:lnTo>
                  <a:pt x="314547" y="759031"/>
                </a:lnTo>
                <a:lnTo>
                  <a:pt x="359664" y="762000"/>
                </a:lnTo>
                <a:lnTo>
                  <a:pt x="404780" y="759031"/>
                </a:lnTo>
                <a:lnTo>
                  <a:pt x="448223" y="750365"/>
                </a:lnTo>
                <a:lnTo>
                  <a:pt x="489658" y="736356"/>
                </a:lnTo>
                <a:lnTo>
                  <a:pt x="528745" y="717363"/>
                </a:lnTo>
                <a:lnTo>
                  <a:pt x="565149" y="693742"/>
                </a:lnTo>
                <a:lnTo>
                  <a:pt x="598532" y="665850"/>
                </a:lnTo>
                <a:lnTo>
                  <a:pt x="628558" y="634044"/>
                </a:lnTo>
                <a:lnTo>
                  <a:pt x="654889" y="598681"/>
                </a:lnTo>
                <a:lnTo>
                  <a:pt x="677188" y="560118"/>
                </a:lnTo>
                <a:lnTo>
                  <a:pt x="695118" y="518711"/>
                </a:lnTo>
                <a:lnTo>
                  <a:pt x="708343" y="474818"/>
                </a:lnTo>
                <a:lnTo>
                  <a:pt x="716525" y="428795"/>
                </a:lnTo>
                <a:lnTo>
                  <a:pt x="719328" y="381000"/>
                </a:lnTo>
                <a:lnTo>
                  <a:pt x="716525" y="333204"/>
                </a:lnTo>
                <a:lnTo>
                  <a:pt x="708343" y="287181"/>
                </a:lnTo>
                <a:lnTo>
                  <a:pt x="695118" y="243288"/>
                </a:lnTo>
                <a:lnTo>
                  <a:pt x="677188" y="201881"/>
                </a:lnTo>
                <a:lnTo>
                  <a:pt x="654889" y="163318"/>
                </a:lnTo>
                <a:lnTo>
                  <a:pt x="628558" y="127955"/>
                </a:lnTo>
                <a:lnTo>
                  <a:pt x="598532" y="96149"/>
                </a:lnTo>
                <a:lnTo>
                  <a:pt x="565149" y="68257"/>
                </a:lnTo>
                <a:lnTo>
                  <a:pt x="528745" y="44636"/>
                </a:lnTo>
                <a:lnTo>
                  <a:pt x="489658" y="25643"/>
                </a:lnTo>
                <a:lnTo>
                  <a:pt x="448223" y="11634"/>
                </a:lnTo>
                <a:lnTo>
                  <a:pt x="404780" y="2968"/>
                </a:lnTo>
                <a:lnTo>
                  <a:pt x="359664" y="0"/>
                </a:lnTo>
                <a:close/>
              </a:path>
            </a:pathLst>
          </a:custGeom>
          <a:solidFill>
            <a:srgbClr val="223CA9">
              <a:alpha val="5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72212" y="946403"/>
            <a:ext cx="600456" cy="5074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5091" y="668223"/>
            <a:ext cx="335381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612068"/>
            <a:ext cx="8072120" cy="412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lffeng@ustb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en.wikipedia.org/wiki/Estimation_theory" TargetMode="External"/><Relationship Id="rId1" Type="http://schemas.openxmlformats.org/officeDocument/2006/relationships/hyperlink" Target="http://en.wikipedia.org/wiki/Detection_theo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320040">
              <a:lnSpc>
                <a:spcPct val="100000"/>
              </a:lnSpc>
              <a:spcBef>
                <a:spcPts val="100"/>
              </a:spcBef>
            </a:pPr>
            <a:r>
              <a:rPr dirty="0"/>
              <a:t>Signal </a:t>
            </a:r>
            <a:r>
              <a:rPr spc="-5" dirty="0"/>
              <a:t>Processing  for</a:t>
            </a:r>
            <a:r>
              <a:rPr spc="-40" dirty="0"/>
              <a:t> </a:t>
            </a:r>
            <a:r>
              <a:rPr spc="-5" dirty="0"/>
              <a:t>Communications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871599" y="4130189"/>
            <a:ext cx="5400801" cy="1045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0" marR="5080" indent="-1617345">
              <a:lnSpc>
                <a:spcPct val="120000"/>
              </a:lnSpc>
              <a:spcBef>
                <a:spcPts val="95"/>
              </a:spcBef>
            </a:pPr>
            <a:r>
              <a:rPr dirty="0"/>
              <a:t>Lifang </a:t>
            </a:r>
            <a:r>
              <a:rPr spc="-5" dirty="0"/>
              <a:t>Feng,</a:t>
            </a:r>
            <a:r>
              <a:rPr spc="-65" dirty="0"/>
              <a:t> </a:t>
            </a:r>
            <a:r>
              <a:rPr dirty="0">
                <a:hlinkClick r:id="rId1"/>
              </a:rPr>
              <a:t>lffeng@ustb.edu.cn </a:t>
            </a:r>
            <a:r>
              <a:rPr dirty="0"/>
              <a:t> </a:t>
            </a:r>
            <a:r>
              <a:rPr spc="-5" dirty="0"/>
              <a:t>Spring</a:t>
            </a:r>
            <a:r>
              <a:rPr spc="15" dirty="0"/>
              <a:t> </a:t>
            </a:r>
            <a:r>
              <a:rPr spc="-5" dirty="0"/>
              <a:t>20</a:t>
            </a:r>
            <a:r>
              <a:rPr lang="en-US" spc="-5" dirty="0"/>
              <a:t>22</a:t>
            </a:r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08706"/>
            <a:ext cx="8074025" cy="33845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0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The project </a:t>
            </a:r>
            <a:r>
              <a:rPr sz="2400" b="1" spc="5" dirty="0">
                <a:latin typeface="Arial" panose="020B0604020202020204"/>
                <a:cs typeface="Arial" panose="020B0604020202020204"/>
              </a:rPr>
              <a:t>will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consist of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3</a:t>
            </a:r>
            <a:r>
              <a:rPr sz="24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parts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4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1) a 5-8 pages, single spaced 11-12pt Word/pdf</a:t>
            </a:r>
            <a:r>
              <a:rPr sz="20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report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4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2) programming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implementation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(optional)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3) 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presentation in front </a:t>
            </a:r>
            <a:r>
              <a:rPr sz="200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dirty="0">
                <a:latin typeface="Arial" panose="020B0604020202020204"/>
                <a:cs typeface="Arial" panose="020B0604020202020204"/>
              </a:rPr>
              <a:t>class which will introduce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2000" dirty="0">
                <a:latin typeface="Arial" panose="020B0604020202020204"/>
                <a:cs typeface="Arial" panose="020B0604020202020204"/>
              </a:rPr>
              <a:t>class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to your </a:t>
            </a:r>
            <a:r>
              <a:rPr sz="2000" dirty="0">
                <a:latin typeface="Arial" panose="020B0604020202020204"/>
                <a:cs typeface="Arial" panose="020B0604020202020204"/>
              </a:rPr>
              <a:t>selected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topic through </a:t>
            </a:r>
            <a:r>
              <a:rPr sz="2000" dirty="0">
                <a:latin typeface="Arial" panose="020B0604020202020204"/>
                <a:cs typeface="Arial" panose="020B0604020202020204"/>
              </a:rPr>
              <a:t>slides 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programming  </a:t>
            </a:r>
            <a:r>
              <a:rPr sz="2000" dirty="0">
                <a:latin typeface="Arial" panose="020B0604020202020204"/>
                <a:cs typeface="Arial" panose="020B0604020202020204"/>
              </a:rPr>
              <a:t>results, which should be not less than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3</a:t>
            </a:r>
            <a:r>
              <a:rPr sz="2000" dirty="0">
                <a:latin typeface="Arial" panose="020B0604020202020204"/>
                <a:cs typeface="Arial" panose="020B0604020202020204"/>
              </a:rPr>
              <a:t>0 minutes.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 algn="just">
              <a:lnSpc>
                <a:spcPct val="100000"/>
              </a:lnSpc>
              <a:spcBef>
                <a:spcPts val="25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Project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grading: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715" lvl="1" indent="-287020" algn="just">
              <a:lnSpc>
                <a:spcPts val="2160"/>
              </a:lnSpc>
              <a:spcBef>
                <a:spcPts val="51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You will be graded 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dirty="0">
                <a:latin typeface="Arial" panose="020B0604020202020204"/>
                <a:cs typeface="Arial" panose="020B0604020202020204"/>
              </a:rPr>
              <a:t>quality 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your written report, </a:t>
            </a:r>
            <a:r>
              <a:rPr sz="200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your  </a:t>
            </a:r>
            <a:r>
              <a:rPr sz="2000" dirty="0">
                <a:latin typeface="Arial" panose="020B0604020202020204"/>
                <a:cs typeface="Arial" panose="020B0604020202020204"/>
              </a:rPr>
              <a:t>presentation.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Project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Project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17573"/>
            <a:ext cx="8053705" cy="33254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8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Possible project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topics: </a:t>
            </a:r>
            <a:r>
              <a:rPr sz="2000" dirty="0">
                <a:latin typeface="Arial" panose="020B0604020202020204"/>
                <a:cs typeface="Arial" panose="020B0604020202020204"/>
              </a:rPr>
              <a:t>the Kalman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filter </a:t>
            </a:r>
            <a:r>
              <a:rPr sz="2000" dirty="0">
                <a:latin typeface="Arial" panose="020B0604020202020204"/>
                <a:cs typeface="Arial" panose="020B0604020202020204"/>
              </a:rPr>
              <a:t>and (one or more  of) its applications, spectral estimation, white-spaces detection,  distributed detection and estimation, sensor fusion, sequential  detection and estimation, applications 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your </a:t>
            </a:r>
            <a:r>
              <a:rPr sz="2000" dirty="0">
                <a:latin typeface="Arial" panose="020B0604020202020204"/>
                <a:cs typeface="Arial" panose="020B0604020202020204"/>
              </a:rPr>
              <a:t>domain of interest  (biology, image processing, optics, etc.), Markov Chain Monte</a:t>
            </a:r>
            <a:r>
              <a:rPr sz="2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Carlo,  particle filters, all aspects of radar signal processing (detection,  tracking,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SAR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imaging).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3535">
              <a:lnSpc>
                <a:spcPct val="90000"/>
              </a:lnSpc>
              <a:spcBef>
                <a:spcPts val="38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ts val="2760"/>
              </a:lnSpc>
              <a:spcBef>
                <a:spcPts val="25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Project timeline: </a:t>
            </a:r>
            <a:r>
              <a:rPr sz="2000" dirty="0">
                <a:latin typeface="Arial" panose="020B0604020202020204"/>
                <a:cs typeface="Arial" panose="020B0604020202020204"/>
              </a:rPr>
              <a:t>Choose topic -- make a list of relevant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papers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165"/>
              </a:lnSpc>
              <a:tabLst>
                <a:tab pos="434594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-- hand-in final paper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program	and in-class presentations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(last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280"/>
              </a:lnSpc>
            </a:pP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lectures).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397" y="668223"/>
            <a:ext cx="4396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30" dirty="0"/>
              <a:t> </a:t>
            </a:r>
            <a:r>
              <a:rPr spc="-5" dirty="0"/>
              <a:t>introduction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39" y="1612068"/>
            <a:ext cx="8072120" cy="4146550"/>
          </a:xfrm>
          <a:prstGeom prst="rect">
            <a:avLst/>
          </a:prstGeom>
        </p:spPr>
        <p:txBody>
          <a:bodyPr vert="horz" wrap="square" lIns="0" tIns="612971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b="0" spc="-5" dirty="0">
                <a:latin typeface="Arial" panose="020B0604020202020204"/>
                <a:cs typeface="Arial" panose="020B0604020202020204"/>
              </a:rPr>
              <a:t>This course is an </a:t>
            </a:r>
            <a:r>
              <a:rPr b="0" dirty="0">
                <a:latin typeface="Arial" panose="020B0604020202020204"/>
                <a:cs typeface="Arial" panose="020B0604020202020204"/>
              </a:rPr>
              <a:t>introduction </a:t>
            </a:r>
            <a:r>
              <a:rPr b="0" spc="-5" dirty="0">
                <a:latin typeface="Arial" panose="020B0604020202020204"/>
                <a:cs typeface="Arial" panose="020B0604020202020204"/>
              </a:rPr>
              <a:t>to</a:t>
            </a:r>
            <a:r>
              <a:rPr b="0" spc="-5" dirty="0">
                <a:solidFill>
                  <a:srgbClr val="7C9F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u="heavy" dirty="0">
                <a:solidFill>
                  <a:srgbClr val="7C9FD2"/>
                </a:solidFill>
                <a:uFill>
                  <a:solidFill>
                    <a:srgbClr val="7C9FD2"/>
                  </a:solidFill>
                </a:uFill>
                <a:latin typeface="Arial" panose="020B0604020202020204"/>
                <a:cs typeface="Arial" panose="020B0604020202020204"/>
                <a:hlinkClick r:id="rId1"/>
              </a:rPr>
              <a:t>detection</a:t>
            </a:r>
            <a:r>
              <a:rPr b="0" dirty="0">
                <a:solidFill>
                  <a:srgbClr val="7C9F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dirty="0">
                <a:latin typeface="Arial" panose="020B0604020202020204"/>
                <a:cs typeface="Arial" panose="020B0604020202020204"/>
              </a:rPr>
              <a:t>and </a:t>
            </a:r>
            <a:r>
              <a:rPr b="0" u="heavy" dirty="0">
                <a:solidFill>
                  <a:srgbClr val="7C9FD2"/>
                </a:solidFill>
                <a:uFill>
                  <a:solidFill>
                    <a:srgbClr val="7C9FD2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 </a:t>
            </a:r>
            <a:r>
              <a:rPr b="0" u="heavy" spc="-5" dirty="0">
                <a:solidFill>
                  <a:srgbClr val="7C9FD2"/>
                </a:solidFill>
                <a:uFill>
                  <a:solidFill>
                    <a:srgbClr val="7C9FD2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estimation</a:t>
            </a:r>
            <a:r>
              <a:rPr b="0" spc="-5" dirty="0">
                <a:solidFill>
                  <a:srgbClr val="7C9F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dirty="0">
                <a:latin typeface="Arial" panose="020B0604020202020204"/>
                <a:cs typeface="Arial" panose="020B0604020202020204"/>
              </a:rPr>
              <a:t>theory, </a:t>
            </a:r>
            <a:r>
              <a:rPr b="0" spc="-5" dirty="0">
                <a:latin typeface="Arial" panose="020B0604020202020204"/>
                <a:cs typeface="Arial" panose="020B0604020202020204"/>
              </a:rPr>
              <a:t>whose </a:t>
            </a:r>
            <a:r>
              <a:rPr b="0" dirty="0">
                <a:latin typeface="Arial" panose="020B0604020202020204"/>
                <a:cs typeface="Arial" panose="020B0604020202020204"/>
              </a:rPr>
              <a:t>goal is </a:t>
            </a:r>
            <a:r>
              <a:rPr b="0" spc="-5" dirty="0">
                <a:latin typeface="Arial" panose="020B0604020202020204"/>
                <a:cs typeface="Arial" panose="020B0604020202020204"/>
              </a:rPr>
              <a:t>to extract  </a:t>
            </a:r>
            <a:r>
              <a:rPr b="0" dirty="0">
                <a:latin typeface="Arial" panose="020B0604020202020204"/>
                <a:cs typeface="Arial" panose="020B0604020202020204"/>
              </a:rPr>
              <a:t>information from signals </a:t>
            </a:r>
            <a:r>
              <a:rPr lang="en-US" b="0" spc="-5" dirty="0">
                <a:latin typeface="Arial" panose="020B0604020202020204"/>
                <a:cs typeface="Arial" panose="020B0604020202020204"/>
              </a:rPr>
              <a:t>with </a:t>
            </a:r>
            <a:r>
              <a:rPr b="0" dirty="0">
                <a:latin typeface="Arial" panose="020B0604020202020204"/>
                <a:cs typeface="Arial" panose="020B0604020202020204"/>
              </a:rPr>
              <a:t>noise. </a:t>
            </a:r>
            <a:r>
              <a:rPr b="0" spc="-5" dirty="0">
                <a:latin typeface="Arial" panose="020B0604020202020204"/>
                <a:cs typeface="Arial" panose="020B0604020202020204"/>
              </a:rPr>
              <a:t>A solid  </a:t>
            </a:r>
            <a:r>
              <a:rPr b="0" dirty="0">
                <a:latin typeface="Arial" panose="020B0604020202020204"/>
                <a:cs typeface="Arial" panose="020B0604020202020204"/>
              </a:rPr>
              <a:t>background </a:t>
            </a:r>
            <a:r>
              <a:rPr b="0" spc="-5" dirty="0">
                <a:latin typeface="Arial" panose="020B0604020202020204"/>
                <a:cs typeface="Arial" panose="020B0604020202020204"/>
              </a:rPr>
              <a:t>in probability </a:t>
            </a:r>
            <a:r>
              <a:rPr b="0" dirty="0">
                <a:latin typeface="Arial" panose="020B0604020202020204"/>
                <a:cs typeface="Arial" panose="020B0604020202020204"/>
              </a:rPr>
              <a:t>and </a:t>
            </a:r>
            <a:r>
              <a:rPr b="0" spc="-5" dirty="0">
                <a:latin typeface="Arial" panose="020B0604020202020204"/>
                <a:cs typeface="Arial" panose="020B0604020202020204"/>
              </a:rPr>
              <a:t>some knowledge  </a:t>
            </a:r>
            <a:r>
              <a:rPr b="0" dirty="0">
                <a:latin typeface="Arial" panose="020B0604020202020204"/>
                <a:cs typeface="Arial" panose="020B0604020202020204"/>
              </a:rPr>
              <a:t>of </a:t>
            </a:r>
            <a:r>
              <a:rPr b="0" spc="-5" dirty="0">
                <a:latin typeface="Arial" panose="020B0604020202020204"/>
                <a:cs typeface="Arial" panose="020B0604020202020204"/>
              </a:rPr>
              <a:t>signal </a:t>
            </a:r>
            <a:r>
              <a:rPr b="0" dirty="0">
                <a:latin typeface="Arial" panose="020B0604020202020204"/>
                <a:cs typeface="Arial" panose="020B0604020202020204"/>
              </a:rPr>
              <a:t>processing are</a:t>
            </a:r>
            <a:r>
              <a:rPr b="0" spc="15" dirty="0">
                <a:latin typeface="Arial" panose="020B0604020202020204"/>
                <a:cs typeface="Arial" panose="020B0604020202020204"/>
              </a:rPr>
              <a:t> </a:t>
            </a:r>
            <a:r>
              <a:rPr b="0" dirty="0">
                <a:latin typeface="Arial" panose="020B0604020202020204"/>
                <a:cs typeface="Arial" panose="020B0604020202020204"/>
              </a:rPr>
              <a:t>needed.</a:t>
            </a:r>
            <a:endParaRPr b="0" dirty="0">
              <a:latin typeface="Arial" panose="020B0604020202020204"/>
              <a:cs typeface="Arial" panose="020B0604020202020204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b="0" dirty="0">
                <a:latin typeface="Arial" panose="020B0604020202020204"/>
                <a:cs typeface="Arial" panose="020B0604020202020204"/>
              </a:rPr>
              <a:t>Course coordinates: 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Monday </a:t>
            </a:r>
            <a:r>
              <a:rPr b="0" dirty="0">
                <a:latin typeface="Arial" panose="020B0604020202020204"/>
                <a:cs typeface="Arial" panose="020B0604020202020204"/>
              </a:rPr>
              <a:t>from 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13</a:t>
            </a:r>
            <a:r>
              <a:rPr b="0" dirty="0">
                <a:latin typeface="Arial" panose="020B0604020202020204"/>
                <a:cs typeface="Arial" panose="020B0604020202020204"/>
              </a:rPr>
              <a:t>: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30</a:t>
            </a:r>
            <a:r>
              <a:rPr b="0" dirty="0">
                <a:latin typeface="Arial" panose="020B0604020202020204"/>
                <a:cs typeface="Arial" panose="020B0604020202020204"/>
              </a:rPr>
              <a:t>-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15</a:t>
            </a:r>
            <a:r>
              <a:rPr b="0" dirty="0">
                <a:latin typeface="Arial" panose="020B0604020202020204"/>
                <a:cs typeface="Arial" panose="020B0604020202020204"/>
              </a:rPr>
              <a:t>: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05</a:t>
            </a:r>
            <a:r>
              <a:rPr b="0" dirty="0">
                <a:latin typeface="Arial" panose="020B0604020202020204"/>
                <a:cs typeface="Arial" panose="020B0604020202020204"/>
              </a:rPr>
              <a:t>, </a:t>
            </a:r>
            <a:r>
              <a:rPr lang="en-US" b="0" spc="-5" dirty="0">
                <a:latin typeface="Arial" panose="020B0604020202020204"/>
                <a:cs typeface="Arial" panose="020B0604020202020204"/>
              </a:rPr>
              <a:t>Wedensday </a:t>
            </a:r>
            <a:r>
              <a:rPr b="0" dirty="0">
                <a:latin typeface="Arial" panose="020B0604020202020204"/>
                <a:cs typeface="Arial" panose="020B0604020202020204"/>
              </a:rPr>
              <a:t>from </a:t>
            </a:r>
            <a:r>
              <a:rPr lang="en-US" b="0" dirty="0">
                <a:sym typeface="+mn-ea"/>
              </a:rPr>
              <a:t>13</a:t>
            </a:r>
            <a:r>
              <a:rPr b="0" dirty="0">
                <a:sym typeface="+mn-ea"/>
              </a:rPr>
              <a:t>:</a:t>
            </a:r>
            <a:r>
              <a:rPr lang="en-US" b="0" dirty="0">
                <a:sym typeface="+mn-ea"/>
              </a:rPr>
              <a:t>30</a:t>
            </a:r>
            <a:r>
              <a:rPr b="0" dirty="0">
                <a:sym typeface="+mn-ea"/>
              </a:rPr>
              <a:t>-</a:t>
            </a:r>
            <a:r>
              <a:rPr lang="en-US" b="0" dirty="0">
                <a:sym typeface="+mn-ea"/>
              </a:rPr>
              <a:t>15</a:t>
            </a:r>
            <a:r>
              <a:rPr b="0" dirty="0">
                <a:sym typeface="+mn-ea"/>
              </a:rPr>
              <a:t>:</a:t>
            </a:r>
            <a:r>
              <a:rPr lang="en-US" b="0" dirty="0">
                <a:sym typeface="+mn-ea"/>
              </a:rPr>
              <a:t>05</a:t>
            </a:r>
            <a:r>
              <a:rPr b="0" dirty="0">
                <a:latin typeface="Arial" panose="020B0604020202020204"/>
                <a:cs typeface="Arial" panose="020B0604020202020204"/>
              </a:rPr>
              <a:t> in 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7</a:t>
            </a:r>
            <a:r>
              <a:rPr b="0" dirty="0">
                <a:latin typeface="Arial" panose="020B0604020202020204"/>
                <a:cs typeface="Arial" panose="020B0604020202020204"/>
              </a:rPr>
              <a:t>21 </a:t>
            </a:r>
            <a:r>
              <a:rPr lang="en-US" b="0" dirty="0">
                <a:latin typeface="Arial" panose="020B0604020202020204"/>
                <a:cs typeface="Arial" panose="020B0604020202020204"/>
              </a:rPr>
              <a:t>during </a:t>
            </a:r>
            <a:r>
              <a:rPr b="0" dirty="0">
                <a:latin typeface="Arial" panose="020B0604020202020204"/>
                <a:cs typeface="Arial" panose="020B0604020202020204"/>
              </a:rPr>
              <a:t>1-  </a:t>
            </a:r>
            <a:r>
              <a:rPr b="0" spc="-5" dirty="0">
                <a:latin typeface="Arial" panose="020B0604020202020204"/>
                <a:cs typeface="Arial" panose="020B0604020202020204"/>
              </a:rPr>
              <a:t>8</a:t>
            </a:r>
            <a:r>
              <a:rPr b="0" dirty="0">
                <a:latin typeface="Arial" panose="020B0604020202020204"/>
                <a:cs typeface="Arial" panose="020B0604020202020204"/>
              </a:rPr>
              <a:t> weeks.</a:t>
            </a:r>
            <a:endParaRPr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668223"/>
            <a:ext cx="3758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70" dirty="0"/>
              <a:t> </a:t>
            </a:r>
            <a:r>
              <a:rPr spc="-5" dirty="0"/>
              <a:t>Textbook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25266"/>
            <a:ext cx="8073390" cy="28829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8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Course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Textbook: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Fundamentals of </a:t>
            </a:r>
            <a:r>
              <a:rPr sz="2400" dirty="0">
                <a:latin typeface="Arial" panose="020B0604020202020204"/>
                <a:cs typeface="Arial" panose="020B0604020202020204"/>
              </a:rPr>
              <a:t>Statistical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 Processing,  </a:t>
            </a:r>
            <a:r>
              <a:rPr sz="2400" dirty="0">
                <a:latin typeface="Arial" panose="020B0604020202020204"/>
                <a:cs typeface="Arial" panose="020B0604020202020204"/>
              </a:rPr>
              <a:t>Volume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1: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Estimation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Theory, by Steven </a:t>
            </a:r>
            <a:r>
              <a:rPr sz="2400" dirty="0">
                <a:latin typeface="Arial" panose="020B0604020202020204"/>
                <a:cs typeface="Arial" panose="020B0604020202020204"/>
              </a:rPr>
              <a:t>M.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Kay,  Prentice Hall,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1993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400" dirty="0">
                <a:latin typeface="Arial" panose="020B0604020202020204"/>
                <a:cs typeface="Arial" panose="020B0604020202020204"/>
              </a:rPr>
              <a:t>Fundamentals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dirty="0">
                <a:latin typeface="Arial" panose="020B0604020202020204"/>
                <a:cs typeface="Arial" panose="020B0604020202020204"/>
              </a:rPr>
              <a:t>Statistical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 Processing,  Volume 2: Detection </a:t>
            </a:r>
            <a:r>
              <a:rPr sz="2400" dirty="0">
                <a:latin typeface="Arial" panose="020B0604020202020204"/>
                <a:cs typeface="Arial" panose="020B0604020202020204"/>
              </a:rPr>
              <a:t>Theory,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400" dirty="0">
                <a:latin typeface="Arial" panose="020B0604020202020204"/>
                <a:cs typeface="Arial" panose="020B0604020202020204"/>
              </a:rPr>
              <a:t>Steven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M.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Kay,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Prentice Hall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1998.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514" y="668223"/>
            <a:ext cx="4043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80" dirty="0"/>
              <a:t> </a:t>
            </a:r>
            <a:r>
              <a:rPr dirty="0"/>
              <a:t>references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pc="-5" dirty="0"/>
              <a:t>Other useful</a:t>
            </a:r>
            <a:r>
              <a:rPr spc="30" dirty="0"/>
              <a:t> </a:t>
            </a:r>
            <a:r>
              <a:rPr dirty="0"/>
              <a:t>references:</a:t>
            </a:r>
            <a:endParaRPr dirty="0"/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Harry L. Van </a:t>
            </a:r>
            <a:r>
              <a:rPr sz="2400" dirty="0">
                <a:latin typeface="Arial" panose="020B0604020202020204"/>
                <a:cs typeface="Arial" panose="020B0604020202020204"/>
              </a:rPr>
              <a:t>Trees,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Detection,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Estimation,</a:t>
            </a:r>
            <a:r>
              <a:rPr sz="2400" spc="56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 Modulation Theory, Part </a:t>
            </a:r>
            <a:r>
              <a:rPr sz="2400" dirty="0">
                <a:latin typeface="Arial" panose="020B0604020202020204"/>
                <a:cs typeface="Arial" panose="020B0604020202020204"/>
              </a:rPr>
              <a:t>I, II, III,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IV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H. Vincent Poor, Introduction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 Detection and  Estimation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Louis L. Scharf and Cedric </a:t>
            </a:r>
            <a:r>
              <a:rPr sz="2400" dirty="0">
                <a:latin typeface="Arial" panose="020B0604020202020204"/>
                <a:cs typeface="Arial" panose="020B0604020202020204"/>
              </a:rPr>
              <a:t>Demeure,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Statistical  Signal Processing: Detection, Estimation, and Time  Series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Analysis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Carl </a:t>
            </a:r>
            <a:r>
              <a:rPr sz="2400" dirty="0">
                <a:latin typeface="Arial" panose="020B0604020202020204"/>
                <a:cs typeface="Arial" panose="020B0604020202020204"/>
              </a:rPr>
              <a:t>Helstrom,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Elements of Signal </a:t>
            </a:r>
            <a:r>
              <a:rPr sz="2400" dirty="0">
                <a:latin typeface="Arial" panose="020B0604020202020204"/>
                <a:cs typeface="Arial" panose="020B0604020202020204"/>
              </a:rPr>
              <a:t>Detection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 Estimation.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661" y="668223"/>
            <a:ext cx="3199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80" dirty="0"/>
              <a:t> </a:t>
            </a:r>
            <a:r>
              <a:rPr spc="-5" dirty="0"/>
              <a:t>Topics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8190" y="1612068"/>
            <a:ext cx="7431405" cy="36156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Estimation Theory: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General Minimum Variance Unbiased</a:t>
            </a:r>
            <a:r>
              <a:rPr sz="24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Estimation,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Cramer-Rao Lower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Bound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Linear Models+Unbiased</a:t>
            </a:r>
            <a:r>
              <a:rPr sz="24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Estimators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Maximum Likelihood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Least squares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estimation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Bayesian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Estimation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Kalman</a:t>
            </a:r>
            <a:r>
              <a:rPr sz="240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filtering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661" y="668223"/>
            <a:ext cx="3199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80" dirty="0"/>
              <a:t> </a:t>
            </a:r>
            <a:r>
              <a:rPr spc="-5" dirty="0"/>
              <a:t>Topics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8190" y="1612068"/>
            <a:ext cx="4479925" cy="27374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Detection Theory: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Statistical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Theory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Deterministic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Random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Signals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Single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Multiple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454" y="668223"/>
            <a:ext cx="3479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75" dirty="0"/>
              <a:t> </a:t>
            </a:r>
            <a:r>
              <a:rPr spc="-5" dirty="0"/>
              <a:t>Grading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65603"/>
            <a:ext cx="8072755" cy="27489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Grading: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Coursework (40%) </a:t>
            </a:r>
            <a:r>
              <a:rPr sz="2400" dirty="0">
                <a:latin typeface="Arial" panose="020B0604020202020204"/>
                <a:cs typeface="Arial" panose="020B0604020202020204"/>
              </a:rPr>
              <a:t>-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attendance,</a:t>
            </a:r>
            <a:r>
              <a:rPr sz="24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discipline,homework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representation and final report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(60%)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Homework: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Will be handed out in class. All assignments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can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  submitted </a:t>
            </a:r>
            <a:r>
              <a:rPr lang="en-US" sz="2400" spc="-5" dirty="0">
                <a:latin typeface="Arial" panose="020B0604020202020204"/>
                <a:cs typeface="Arial" panose="020B0604020202020204"/>
              </a:rPr>
              <a:t>through email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038" y="668223"/>
            <a:ext cx="3279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85" dirty="0"/>
              <a:t> </a:t>
            </a:r>
            <a:r>
              <a:rPr dirty="0"/>
              <a:t>Project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044"/>
            <a:ext cx="7785734" cy="38671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45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Project:</a:t>
            </a:r>
            <a:endParaRPr sz="2800" b="1" spc="-5" dirty="0">
              <a:latin typeface="Arial" panose="020B0604020202020204"/>
              <a:cs typeface="Arial" panose="020B0604020202020204"/>
            </a:endParaRPr>
          </a:p>
          <a:p>
            <a:pPr marL="355600" indent="-343535" algn="just">
              <a:lnSpc>
                <a:spcPct val="100000"/>
              </a:lnSpc>
              <a:spcBef>
                <a:spcPts val="455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endParaRPr sz="2800">
              <a:latin typeface="Arial" panose="020B0604020202020204"/>
              <a:cs typeface="Arial" panose="020B0604020202020204"/>
            </a:endParaRPr>
          </a:p>
          <a:p>
            <a:pPr marL="756285" marR="170815" lvl="1" indent="-287020" algn="just">
              <a:lnSpc>
                <a:spcPts val="2590"/>
              </a:lnSpc>
              <a:spcBef>
                <a:spcPts val="63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 done individually, consists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in-depth  </a:t>
            </a:r>
            <a:r>
              <a:rPr sz="2400" dirty="0">
                <a:latin typeface="Arial" panose="020B0604020202020204"/>
                <a:cs typeface="Arial" panose="020B0604020202020204"/>
              </a:rPr>
              <a:t>study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an </a:t>
            </a:r>
            <a:r>
              <a:rPr lang="en-US" sz="2400" spc="-5" dirty="0">
                <a:latin typeface="Arial" panose="020B0604020202020204"/>
                <a:cs typeface="Arial" panose="020B0604020202020204"/>
              </a:rPr>
              <a:t>investigation 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implementation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 and  estimation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principles.</a:t>
            </a:r>
            <a:endParaRPr sz="2400" spc="-5" dirty="0">
              <a:latin typeface="Arial" panose="020B0604020202020204"/>
              <a:cs typeface="Arial" panose="020B0604020202020204"/>
            </a:endParaRPr>
          </a:p>
          <a:p>
            <a:pPr marL="756285" marR="170815" lvl="1" indent="-287020" algn="just">
              <a:lnSpc>
                <a:spcPts val="2590"/>
              </a:lnSpc>
              <a:spcBef>
                <a:spcPts val="63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90000"/>
              </a:lnSpc>
              <a:spcBef>
                <a:spcPts val="54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 goal </a:t>
            </a:r>
            <a:r>
              <a:rPr sz="2400" dirty="0">
                <a:latin typeface="Arial" panose="020B0604020202020204"/>
                <a:cs typeface="Arial" panose="020B0604020202020204"/>
              </a:rPr>
              <a:t>is 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explore </a:t>
            </a:r>
            <a:r>
              <a:rPr sz="2400" dirty="0">
                <a:latin typeface="Arial" panose="020B0604020202020204"/>
                <a:cs typeface="Arial" panose="020B0604020202020204"/>
              </a:rPr>
              <a:t>contemporary research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topics  in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area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detection, estimation and generally  statistical signal processing </a:t>
            </a:r>
            <a:r>
              <a:rPr sz="2400" dirty="0">
                <a:latin typeface="Arial" panose="020B0604020202020204"/>
                <a:cs typeface="Arial" panose="020B0604020202020204"/>
              </a:rPr>
              <a:t>that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 </a:t>
            </a:r>
            <a:r>
              <a:rPr sz="2400" dirty="0">
                <a:latin typeface="Arial" panose="020B0604020202020204"/>
                <a:cs typeface="Arial" panose="020B0604020202020204"/>
              </a:rPr>
              <a:t>not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covered in  class.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Project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1373"/>
            <a:ext cx="8226425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ts val="2735"/>
              </a:lnSpc>
              <a:spcBef>
                <a:spcPts val="100"/>
              </a:spcBef>
              <a:buClr>
                <a:srgbClr val="7C9FD2"/>
              </a:buClr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Pick</a:t>
            </a:r>
            <a:r>
              <a:rPr sz="24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(or</a:t>
            </a:r>
            <a:r>
              <a:rPr sz="2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suggest)</a:t>
            </a:r>
            <a:r>
              <a:rPr sz="2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topic</a:t>
            </a:r>
            <a:r>
              <a:rPr sz="2400" spc="229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229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interest</a:t>
            </a:r>
            <a:r>
              <a:rPr sz="24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you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4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introduce the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problem/topic.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4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survey what has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been done </a:t>
            </a:r>
            <a:r>
              <a:rPr sz="2000" dirty="0">
                <a:latin typeface="Arial" panose="020B0604020202020204"/>
                <a:cs typeface="Arial" panose="020B0604020202020204"/>
              </a:rPr>
              <a:t>by whom 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topic </a:t>
            </a:r>
            <a:r>
              <a:rPr sz="2000" dirty="0">
                <a:latin typeface="Arial" panose="020B0604020202020204"/>
                <a:cs typeface="Arial" panose="020B0604020202020204"/>
              </a:rPr>
              <a:t>(we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expect  </a:t>
            </a:r>
            <a:r>
              <a:rPr sz="2000" dirty="0">
                <a:latin typeface="Arial" panose="020B0604020202020204"/>
                <a:cs typeface="Arial" panose="020B0604020202020204"/>
              </a:rPr>
              <a:t>many citations 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2000" dirty="0">
                <a:latin typeface="Arial" panose="020B0604020202020204"/>
                <a:cs typeface="Arial" panose="020B0604020202020204"/>
              </a:rPr>
              <a:t>relevant journal and conference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papers)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0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48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implement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(in </a:t>
            </a:r>
            <a:r>
              <a:rPr sz="2000" dirty="0">
                <a:latin typeface="Arial" panose="020B0604020202020204"/>
                <a:cs typeface="Arial" panose="020B0604020202020204"/>
              </a:rPr>
              <a:t>Matlab, C,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whatever </a:t>
            </a:r>
            <a:r>
              <a:rPr sz="2000" dirty="0">
                <a:latin typeface="Arial" panose="020B0604020202020204"/>
                <a:cs typeface="Arial" panose="020B0604020202020204"/>
              </a:rPr>
              <a:t>works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you) the  detection/estimation </a:t>
            </a:r>
            <a:r>
              <a:rPr sz="2000" dirty="0">
                <a:latin typeface="Arial" panose="020B0604020202020204"/>
                <a:cs typeface="Arial" panose="020B0604020202020204"/>
              </a:rPr>
              <a:t>technique for various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scenarios.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48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756285" marR="5080" lvl="1" indent="-287020" algn="just">
              <a:lnSpc>
                <a:spcPct val="90000"/>
              </a:lnSpc>
              <a:spcBef>
                <a:spcPts val="445"/>
              </a:spcBef>
              <a:buClr>
                <a:srgbClr val="64AAE9"/>
              </a:buClr>
              <a:buFont typeface="Wingdings" panose="05000000000000000000"/>
              <a:buChar char=""/>
              <a:tabLst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You may compare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various methods,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may 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focus on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your   </a:t>
            </a:r>
            <a:r>
              <a:rPr sz="2000" dirty="0">
                <a:latin typeface="Arial" panose="020B0604020202020204"/>
                <a:cs typeface="Arial" panose="020B0604020202020204"/>
              </a:rPr>
              <a:t>implementation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under </a:t>
            </a:r>
            <a:r>
              <a:rPr sz="2000" dirty="0">
                <a:latin typeface="Arial" panose="020B0604020202020204"/>
                <a:cs typeface="Arial" panose="020B0604020202020204"/>
              </a:rPr>
              <a:t>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variety </a:t>
            </a:r>
            <a:r>
              <a:rPr sz="200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conditions. The goal is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to </a:t>
            </a:r>
            <a:r>
              <a:rPr sz="2000" dirty="0">
                <a:latin typeface="Arial" panose="020B0604020202020204"/>
                <a:cs typeface="Arial" panose="020B0604020202020204"/>
              </a:rPr>
              <a:t>show  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deep understanding 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detection/estimation </a:t>
            </a:r>
            <a:r>
              <a:rPr sz="2000" dirty="0">
                <a:latin typeface="Arial" panose="020B0604020202020204"/>
                <a:cs typeface="Arial" panose="020B0604020202020204"/>
              </a:rPr>
              <a:t>scheme,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its </a:t>
            </a:r>
            <a:r>
              <a:rPr sz="2000" dirty="0">
                <a:latin typeface="Arial" panose="020B0604020202020204"/>
                <a:cs typeface="Arial" panose="020B0604020202020204"/>
              </a:rPr>
              <a:t>limitations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and strengths, and </a:t>
            </a:r>
            <a:r>
              <a:rPr sz="2000" dirty="0">
                <a:latin typeface="Arial" panose="020B0604020202020204"/>
                <a:cs typeface="Arial" panose="020B0604020202020204"/>
              </a:rPr>
              <a:t>some 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nitty-gritty  </a:t>
            </a:r>
            <a:r>
              <a:rPr sz="2000" dirty="0">
                <a:latin typeface="Arial" panose="020B0604020202020204"/>
                <a:cs typeface="Arial" panose="020B0604020202020204"/>
              </a:rPr>
              <a:t>details.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3467</Words>
  <Application>WPS Presentation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Wingdings</vt:lpstr>
      <vt:lpstr>Calibri</vt:lpstr>
      <vt:lpstr>Microsoft YaHei</vt:lpstr>
      <vt:lpstr>Arial Unicode MS</vt:lpstr>
      <vt:lpstr>Office Theme</vt:lpstr>
      <vt:lpstr>Signal Processing  for Communications</vt:lpstr>
      <vt:lpstr>Course introduction</vt:lpstr>
      <vt:lpstr>Course Textbook</vt:lpstr>
      <vt:lpstr>Course references</vt:lpstr>
      <vt:lpstr>Course Topics</vt:lpstr>
      <vt:lpstr>Course Topics</vt:lpstr>
      <vt:lpstr>Course Grading</vt:lpstr>
      <vt:lpstr>Course Project</vt:lpstr>
      <vt:lpstr>Course Project</vt:lpstr>
      <vt:lpstr>Course Project</vt:lpstr>
      <vt:lpstr>Course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 for Communications</dc:title>
  <dc:creator>Lifang</dc:creator>
  <cp:lastModifiedBy>Smart Kid</cp:lastModifiedBy>
  <cp:revision>14</cp:revision>
  <dcterms:created xsi:type="dcterms:W3CDTF">2020-02-12T12:35:00Z</dcterms:created>
  <dcterms:modified xsi:type="dcterms:W3CDTF">2022-04-08T16:08:53Z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2019-02-26T08:00:00Z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2020-02-12T08:00:00Z</vt:filetime>
  </property>
  <property fmtid="{D5CDD505-2E9C-101B-9397-08002B2CF9AE}" pid="5" name="KSOProductBuildVer">
    <vt:lpwstr>1033-11.2.0.11042</vt:lpwstr>
  </property>
  <property fmtid="{D5CDD505-2E9C-101B-9397-08002B2CF9AE}" pid="6" name="ICV">
    <vt:lpwstr>2E8BC1D51F05436A812EEC25B94E0F87</vt:lpwstr>
  </property>
</Properties>
</file>