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703" r:id="rId4"/>
  </p:sldMasterIdLst>
  <p:notesMasterIdLst>
    <p:notesMasterId r:id="rId17"/>
  </p:notesMasterIdLst>
  <p:sldIdLst>
    <p:sldId id="256" r:id="rId5"/>
    <p:sldId id="299" r:id="rId6"/>
    <p:sldId id="261" r:id="rId7"/>
    <p:sldId id="270" r:id="rId8"/>
    <p:sldId id="295" r:id="rId9"/>
    <p:sldId id="301" r:id="rId10"/>
    <p:sldId id="260" r:id="rId11"/>
    <p:sldId id="300" r:id="rId12"/>
    <p:sldId id="296" r:id="rId13"/>
    <p:sldId id="297" r:id="rId14"/>
    <p:sldId id="257" r:id="rId15"/>
    <p:sldId id="298" r:id="rId16"/>
  </p:sldIdLst>
  <p:sldSz cx="9144000" cy="5143500" type="screen16x9"/>
  <p:notesSz cx="6858000" cy="9144000"/>
  <p:embeddedFontLst>
    <p:embeddedFont>
      <p:font typeface="Cambria Math" panose="02040503050406030204" pitchFamily="18" charset="0"/>
      <p:regular r:id="rId18"/>
    </p:embeddedFont>
    <p:embeddedFont>
      <p:font typeface="Lato" panose="020F0502020204030203" pitchFamily="34" charset="0"/>
      <p:regular r:id="rId19"/>
      <p:bold r:id="rId20"/>
      <p:italic r:id="rId21"/>
      <p:boldItalic r:id="rId22"/>
    </p:embeddedFont>
    <p:embeddedFont>
      <p:font typeface="Montserrat" panose="00000500000000000000" pitchFamily="2"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5A16AEF-7B46-48D8-8E78-85BD338982E3}" v="1053" dt="2025-03-09T14:47:13.096"/>
    <p1510:client id="{66ED0EC3-1A19-9D1C-9C22-3826DC639A91}" v="1091" dt="2025-03-08T19:06:20.218"/>
    <p1510:client id="{BCF32EFE-F52E-2BD5-0DE5-91A28967DD70}" v="51" dt="2025-03-09T16:07:21.078"/>
    <p1510:client id="{FF1840B8-E0C0-3DAC-1258-B404048C58AE}" v="18" dt="2025-03-08T19:07:51.938"/>
  </p1510:revLst>
</p1510:revInfo>
</file>

<file path=ppt/tableStyles.xml><?xml version="1.0" encoding="utf-8"?>
<a:tblStyleLst xmlns:a="http://schemas.openxmlformats.org/drawingml/2006/main" def="{5C1825A5-2046-488B-90EC-4200BA876128}">
  <a:tblStyle styleId="{5C1825A5-2046-488B-90EC-4200BA87612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109" d="100"/>
          <a:sy n="109" d="100"/>
        </p:scale>
        <p:origin x="706" y="10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customXml" Target="../customXml/item3.xml"/><Relationship Id="rId21" Type="http://schemas.openxmlformats.org/officeDocument/2006/relationships/font" Target="fonts/font4.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font" Target="fonts/font3.fntdata"/><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7.fntdata"/><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6.fntdata"/><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font" Target="fonts/font2.fntdata"/><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5.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0" name="Google Shape;48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1">
          <a:extLst>
            <a:ext uri="{FF2B5EF4-FFF2-40B4-BE49-F238E27FC236}">
              <a16:creationId xmlns:a16="http://schemas.microsoft.com/office/drawing/2014/main" id="{B83914B6-4683-1660-46C9-82DE764DD2B9}"/>
            </a:ext>
          </a:extLst>
        </p:cNvPr>
        <p:cNvGrpSpPr/>
        <p:nvPr/>
      </p:nvGrpSpPr>
      <p:grpSpPr>
        <a:xfrm>
          <a:off x="0" y="0"/>
          <a:ext cx="0" cy="0"/>
          <a:chOff x="0" y="0"/>
          <a:chExt cx="0" cy="0"/>
        </a:xfrm>
      </p:grpSpPr>
      <p:sp>
        <p:nvSpPr>
          <p:cNvPr id="1142" name="Google Shape;1142;g107aaa41fe9_0_599:notes">
            <a:extLst>
              <a:ext uri="{FF2B5EF4-FFF2-40B4-BE49-F238E27FC236}">
                <a16:creationId xmlns:a16="http://schemas.microsoft.com/office/drawing/2014/main" id="{555F9282-0597-622B-29E4-03AA704FBA5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3" name="Google Shape;1143;g107aaa41fe9_0_599:notes">
            <a:extLst>
              <a:ext uri="{FF2B5EF4-FFF2-40B4-BE49-F238E27FC236}">
                <a16:creationId xmlns:a16="http://schemas.microsoft.com/office/drawing/2014/main" id="{D733C654-46E0-5154-4BB6-75E1EE22051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464323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cc7554a049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cc7554a049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a:extLst>
            <a:ext uri="{FF2B5EF4-FFF2-40B4-BE49-F238E27FC236}">
              <a16:creationId xmlns:a16="http://schemas.microsoft.com/office/drawing/2014/main" id="{ECFCB762-DDDC-CBFB-B1AD-8FC1CE163E61}"/>
            </a:ext>
          </a:extLst>
        </p:cNvPr>
        <p:cNvGrpSpPr/>
        <p:nvPr/>
      </p:nvGrpSpPr>
      <p:grpSpPr>
        <a:xfrm>
          <a:off x="0" y="0"/>
          <a:ext cx="0" cy="0"/>
          <a:chOff x="0" y="0"/>
          <a:chExt cx="0" cy="0"/>
        </a:xfrm>
      </p:grpSpPr>
      <p:sp>
        <p:nvSpPr>
          <p:cNvPr id="485" name="Google Shape;485;gcc7554a049_0_358:notes">
            <a:extLst>
              <a:ext uri="{FF2B5EF4-FFF2-40B4-BE49-F238E27FC236}">
                <a16:creationId xmlns:a16="http://schemas.microsoft.com/office/drawing/2014/main" id="{F34CE522-DBF0-7495-A206-A29BCBFFC4B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cc7554a049_0_358:notes">
            <a:extLst>
              <a:ext uri="{FF2B5EF4-FFF2-40B4-BE49-F238E27FC236}">
                <a16:creationId xmlns:a16="http://schemas.microsoft.com/office/drawing/2014/main" id="{3A9EA5C0-092A-5484-CE01-9FE59090E6F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5657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6">
          <a:extLst>
            <a:ext uri="{FF2B5EF4-FFF2-40B4-BE49-F238E27FC236}">
              <a16:creationId xmlns:a16="http://schemas.microsoft.com/office/drawing/2014/main" id="{29AEDC04-27BC-9B3B-0E0F-6F7A92E0BFD9}"/>
            </a:ext>
          </a:extLst>
        </p:cNvPr>
        <p:cNvGrpSpPr/>
        <p:nvPr/>
      </p:nvGrpSpPr>
      <p:grpSpPr>
        <a:xfrm>
          <a:off x="0" y="0"/>
          <a:ext cx="0" cy="0"/>
          <a:chOff x="0" y="0"/>
          <a:chExt cx="0" cy="0"/>
        </a:xfrm>
      </p:grpSpPr>
      <p:sp>
        <p:nvSpPr>
          <p:cNvPr id="537" name="Google Shape;537;g105aad17dc0_0_89:notes">
            <a:extLst>
              <a:ext uri="{FF2B5EF4-FFF2-40B4-BE49-F238E27FC236}">
                <a16:creationId xmlns:a16="http://schemas.microsoft.com/office/drawing/2014/main" id="{8533A7FF-8F49-45FA-F708-6FE7D5B096F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8" name="Google Shape;538;g105aad17dc0_0_89:notes">
            <a:extLst>
              <a:ext uri="{FF2B5EF4-FFF2-40B4-BE49-F238E27FC236}">
                <a16:creationId xmlns:a16="http://schemas.microsoft.com/office/drawing/2014/main" id="{7A25A9B1-E12E-59DE-8E5E-E4A581CAE8C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182647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6"/>
        <p:cNvGrpSpPr/>
        <p:nvPr/>
      </p:nvGrpSpPr>
      <p:grpSpPr>
        <a:xfrm>
          <a:off x="0" y="0"/>
          <a:ext cx="0" cy="0"/>
          <a:chOff x="0" y="0"/>
          <a:chExt cx="0" cy="0"/>
        </a:xfrm>
      </p:grpSpPr>
      <p:sp>
        <p:nvSpPr>
          <p:cNvPr id="537" name="Google Shape;537;g105aad17dc0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8" name="Google Shape;538;g105aad17dc0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5"/>
        <p:cNvGrpSpPr/>
        <p:nvPr/>
      </p:nvGrpSpPr>
      <p:grpSpPr>
        <a:xfrm>
          <a:off x="0" y="0"/>
          <a:ext cx="0" cy="0"/>
          <a:chOff x="0" y="0"/>
          <a:chExt cx="0" cy="0"/>
        </a:xfrm>
      </p:grpSpPr>
      <p:sp>
        <p:nvSpPr>
          <p:cNvPr id="616" name="Google Shape;616;gcc7554a049_0_3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7" name="Google Shape;617;gcc7554a049_0_3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1"/>
        <p:cNvGrpSpPr/>
        <p:nvPr/>
      </p:nvGrpSpPr>
      <p:grpSpPr>
        <a:xfrm>
          <a:off x="0" y="0"/>
          <a:ext cx="0" cy="0"/>
          <a:chOff x="0" y="0"/>
          <a:chExt cx="0" cy="0"/>
        </a:xfrm>
      </p:grpSpPr>
      <p:sp>
        <p:nvSpPr>
          <p:cNvPr id="1142" name="Google Shape;1142;g107aaa41fe9_0_5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3" name="Google Shape;1143;g107aaa41fe9_0_5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1">
          <a:extLst>
            <a:ext uri="{FF2B5EF4-FFF2-40B4-BE49-F238E27FC236}">
              <a16:creationId xmlns:a16="http://schemas.microsoft.com/office/drawing/2014/main" id="{7C1771A4-217A-2E3E-94C8-A5B5D02C685A}"/>
            </a:ext>
          </a:extLst>
        </p:cNvPr>
        <p:cNvGrpSpPr/>
        <p:nvPr/>
      </p:nvGrpSpPr>
      <p:grpSpPr>
        <a:xfrm>
          <a:off x="0" y="0"/>
          <a:ext cx="0" cy="0"/>
          <a:chOff x="0" y="0"/>
          <a:chExt cx="0" cy="0"/>
        </a:xfrm>
      </p:grpSpPr>
      <p:sp>
        <p:nvSpPr>
          <p:cNvPr id="1142" name="Google Shape;1142;g107aaa41fe9_0_599:notes">
            <a:extLst>
              <a:ext uri="{FF2B5EF4-FFF2-40B4-BE49-F238E27FC236}">
                <a16:creationId xmlns:a16="http://schemas.microsoft.com/office/drawing/2014/main" id="{8A774DF9-7672-72EF-3EA2-B8FC1E051B3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3" name="Google Shape;1143;g107aaa41fe9_0_599:notes">
            <a:extLst>
              <a:ext uri="{FF2B5EF4-FFF2-40B4-BE49-F238E27FC236}">
                <a16:creationId xmlns:a16="http://schemas.microsoft.com/office/drawing/2014/main" id="{5A887685-4FED-5642-F0C1-9316D9D0844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790443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p:cNvGrpSpPr/>
        <p:nvPr/>
      </p:nvGrpSpPr>
      <p:grpSpPr>
        <a:xfrm>
          <a:off x="0" y="0"/>
          <a:ext cx="0" cy="0"/>
          <a:chOff x="0" y="0"/>
          <a:chExt cx="0" cy="0"/>
        </a:xfrm>
      </p:grpSpPr>
      <p:sp>
        <p:nvSpPr>
          <p:cNvPr id="531" name="Google Shape;531;gcd8a80d6bc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2" name="Google Shape;532;gcd8a80d6bc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5">
          <a:extLst>
            <a:ext uri="{FF2B5EF4-FFF2-40B4-BE49-F238E27FC236}">
              <a16:creationId xmlns:a16="http://schemas.microsoft.com/office/drawing/2014/main" id="{E8629F53-7A48-8AB3-3932-12997369520A}"/>
            </a:ext>
          </a:extLst>
        </p:cNvPr>
        <p:cNvGrpSpPr/>
        <p:nvPr/>
      </p:nvGrpSpPr>
      <p:grpSpPr>
        <a:xfrm>
          <a:off x="0" y="0"/>
          <a:ext cx="0" cy="0"/>
          <a:chOff x="0" y="0"/>
          <a:chExt cx="0" cy="0"/>
        </a:xfrm>
      </p:grpSpPr>
      <p:sp>
        <p:nvSpPr>
          <p:cNvPr id="616" name="Google Shape;616;gcc7554a049_0_374:notes">
            <a:extLst>
              <a:ext uri="{FF2B5EF4-FFF2-40B4-BE49-F238E27FC236}">
                <a16:creationId xmlns:a16="http://schemas.microsoft.com/office/drawing/2014/main" id="{61D2DB57-0799-48AB-8376-959782E0C2C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7" name="Google Shape;617;gcc7554a049_0_374:notes">
            <a:extLst>
              <a:ext uri="{FF2B5EF4-FFF2-40B4-BE49-F238E27FC236}">
                <a16:creationId xmlns:a16="http://schemas.microsoft.com/office/drawing/2014/main" id="{A9719E49-0255-2F9C-B2A0-3FCA71922B8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969825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1">
          <a:extLst>
            <a:ext uri="{FF2B5EF4-FFF2-40B4-BE49-F238E27FC236}">
              <a16:creationId xmlns:a16="http://schemas.microsoft.com/office/drawing/2014/main" id="{113B0548-09F5-866C-E6E2-D48148456930}"/>
            </a:ext>
          </a:extLst>
        </p:cNvPr>
        <p:cNvGrpSpPr/>
        <p:nvPr/>
      </p:nvGrpSpPr>
      <p:grpSpPr>
        <a:xfrm>
          <a:off x="0" y="0"/>
          <a:ext cx="0" cy="0"/>
          <a:chOff x="0" y="0"/>
          <a:chExt cx="0" cy="0"/>
        </a:xfrm>
      </p:grpSpPr>
      <p:sp>
        <p:nvSpPr>
          <p:cNvPr id="1142" name="Google Shape;1142;g107aaa41fe9_0_599:notes">
            <a:extLst>
              <a:ext uri="{FF2B5EF4-FFF2-40B4-BE49-F238E27FC236}">
                <a16:creationId xmlns:a16="http://schemas.microsoft.com/office/drawing/2014/main" id="{2B5D98E4-36FD-CA5D-EC6D-D111CE01839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3" name="Google Shape;1143;g107aaa41fe9_0_599:notes">
            <a:extLst>
              <a:ext uri="{FF2B5EF4-FFF2-40B4-BE49-F238E27FC236}">
                <a16:creationId xmlns:a16="http://schemas.microsoft.com/office/drawing/2014/main" id="{98CA8F4F-BADD-5412-0FD1-051071F41D2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545619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039975" y="1324500"/>
            <a:ext cx="70641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65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1040000" y="3377100"/>
            <a:ext cx="7064100" cy="441900"/>
          </a:xfrm>
          <a:prstGeom prst="rect">
            <a:avLst/>
          </a:prstGeom>
        </p:spPr>
        <p:txBody>
          <a:bodyPr spcFirstLastPara="1" wrap="square" lIns="91425" tIns="91425" rIns="91425" bIns="91425" anchor="b" anchorCtr="0">
            <a:noAutofit/>
          </a:bodyPr>
          <a:lstStyle>
            <a:lvl1pPr lvl="0" algn="ctr">
              <a:lnSpc>
                <a:spcPct val="100000"/>
              </a:lnSpc>
              <a:spcBef>
                <a:spcPts val="0"/>
              </a:spcBef>
              <a:spcAft>
                <a:spcPts val="0"/>
              </a:spcAft>
              <a:buSzPts val="2800"/>
              <a:buNone/>
              <a:defRPr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cxnSp>
        <p:nvCxnSpPr>
          <p:cNvPr id="11" name="Google Shape;11;p2"/>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2" name="Google Shape;12;p2"/>
          <p:cNvCxnSpPr/>
          <p:nvPr/>
        </p:nvCxnSpPr>
        <p:spPr>
          <a:xfrm flipH="1">
            <a:off x="-257975" y="-72550"/>
            <a:ext cx="3047400" cy="13464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3" name="Google Shape;13;p2"/>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4" name="Google Shape;14;p2"/>
          <p:cNvCxnSpPr/>
          <p:nvPr/>
        </p:nvCxnSpPr>
        <p:spPr>
          <a:xfrm flipH="1">
            <a:off x="6467450" y="3935375"/>
            <a:ext cx="3047400" cy="13464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3">
  <p:cSld name="CUSTOM_30">
    <p:spTree>
      <p:nvGrpSpPr>
        <p:cNvPr id="1" name="Shape 461"/>
        <p:cNvGrpSpPr/>
        <p:nvPr/>
      </p:nvGrpSpPr>
      <p:grpSpPr>
        <a:xfrm>
          <a:off x="0" y="0"/>
          <a:ext cx="0" cy="0"/>
          <a:chOff x="0" y="0"/>
          <a:chExt cx="0" cy="0"/>
        </a:xfrm>
      </p:grpSpPr>
      <p:cxnSp>
        <p:nvCxnSpPr>
          <p:cNvPr id="462" name="Google Shape;462;p53"/>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63" name="Google Shape;463;p53"/>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64" name="Google Shape;464;p53"/>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65" name="Google Shape;465;p53"/>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66" name="Google Shape;466;p53"/>
          <p:cNvCxnSpPr/>
          <p:nvPr/>
        </p:nvCxnSpPr>
        <p:spPr>
          <a:xfrm flipH="1">
            <a:off x="7454238" y="4053663"/>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67" name="Google Shape;467;p53"/>
          <p:cNvCxnSpPr/>
          <p:nvPr/>
        </p:nvCxnSpPr>
        <p:spPr>
          <a:xfrm flipH="1">
            <a:off x="-237137" y="-71162"/>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713225" y="445025"/>
            <a:ext cx="47115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5" name="Google Shape;25;p4"/>
          <p:cNvSpPr txBox="1">
            <a:spLocks noGrp="1"/>
          </p:cNvSpPr>
          <p:nvPr>
            <p:ph type="body" idx="1"/>
          </p:nvPr>
        </p:nvSpPr>
        <p:spPr>
          <a:xfrm>
            <a:off x="713250" y="1272925"/>
            <a:ext cx="7717500" cy="3295800"/>
          </a:xfrm>
          <a:prstGeom prst="rect">
            <a:avLst/>
          </a:prstGeom>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1"/>
              </a:buClr>
              <a:buSzPts val="1800"/>
              <a:buFont typeface="Lato"/>
              <a:buChar char="●"/>
              <a:defRPr sz="1100"/>
            </a:lvl1pPr>
            <a:lvl2pPr marL="914400" lvl="1" indent="-317500">
              <a:spcBef>
                <a:spcPts val="0"/>
              </a:spcBef>
              <a:spcAft>
                <a:spcPts val="0"/>
              </a:spcAft>
              <a:buClr>
                <a:schemeClr val="dk1"/>
              </a:buClr>
              <a:buSzPts val="1400"/>
              <a:buFont typeface="Lato"/>
              <a:buChar char="○"/>
              <a:defRPr/>
            </a:lvl2pPr>
            <a:lvl3pPr marL="1371600" lvl="2" indent="-317500">
              <a:spcBef>
                <a:spcPts val="0"/>
              </a:spcBef>
              <a:spcAft>
                <a:spcPts val="0"/>
              </a:spcAft>
              <a:buClr>
                <a:schemeClr val="dk1"/>
              </a:buClr>
              <a:buSzPts val="1400"/>
              <a:buFont typeface="Lato"/>
              <a:buChar char="■"/>
              <a:defRPr/>
            </a:lvl3pPr>
            <a:lvl4pPr marL="1828800" lvl="3" indent="-317500">
              <a:spcBef>
                <a:spcPts val="0"/>
              </a:spcBef>
              <a:spcAft>
                <a:spcPts val="0"/>
              </a:spcAft>
              <a:buClr>
                <a:schemeClr val="dk1"/>
              </a:buClr>
              <a:buSzPts val="1400"/>
              <a:buFont typeface="Lato"/>
              <a:buChar char="●"/>
              <a:defRPr/>
            </a:lvl4pPr>
            <a:lvl5pPr marL="2286000" lvl="4" indent="-317500">
              <a:spcBef>
                <a:spcPts val="0"/>
              </a:spcBef>
              <a:spcAft>
                <a:spcPts val="0"/>
              </a:spcAft>
              <a:buClr>
                <a:schemeClr val="dk1"/>
              </a:buClr>
              <a:buSzPts val="1400"/>
              <a:buFont typeface="Lato"/>
              <a:buChar char="○"/>
              <a:defRPr/>
            </a:lvl5pPr>
            <a:lvl6pPr marL="2743200" lvl="5" indent="-317500">
              <a:spcBef>
                <a:spcPts val="0"/>
              </a:spcBef>
              <a:spcAft>
                <a:spcPts val="0"/>
              </a:spcAft>
              <a:buClr>
                <a:schemeClr val="dk1"/>
              </a:buClr>
              <a:buSzPts val="1400"/>
              <a:buFont typeface="Lato"/>
              <a:buChar char="■"/>
              <a:defRPr/>
            </a:lvl6pPr>
            <a:lvl7pPr marL="3200400" lvl="6" indent="-317500">
              <a:spcBef>
                <a:spcPts val="0"/>
              </a:spcBef>
              <a:spcAft>
                <a:spcPts val="0"/>
              </a:spcAft>
              <a:buClr>
                <a:schemeClr val="dk1"/>
              </a:buClr>
              <a:buSzPts val="1400"/>
              <a:buFont typeface="Lato"/>
              <a:buChar char="●"/>
              <a:defRPr/>
            </a:lvl7pPr>
            <a:lvl8pPr marL="3657600" lvl="7" indent="-317500">
              <a:spcBef>
                <a:spcPts val="0"/>
              </a:spcBef>
              <a:spcAft>
                <a:spcPts val="0"/>
              </a:spcAft>
              <a:buClr>
                <a:schemeClr val="dk1"/>
              </a:buClr>
              <a:buSzPts val="1400"/>
              <a:buFont typeface="Lato"/>
              <a:buChar char="○"/>
              <a:defRPr/>
            </a:lvl8pPr>
            <a:lvl9pPr marL="4114800" lvl="8" indent="-317500">
              <a:spcBef>
                <a:spcPts val="0"/>
              </a:spcBef>
              <a:spcAft>
                <a:spcPts val="0"/>
              </a:spcAft>
              <a:buClr>
                <a:schemeClr val="dk1"/>
              </a:buClr>
              <a:buSzPts val="1400"/>
              <a:buFont typeface="Lato"/>
              <a:buChar char="■"/>
              <a:defRPr/>
            </a:lvl9pPr>
          </a:lstStyle>
          <a:p>
            <a:endParaRPr/>
          </a:p>
        </p:txBody>
      </p:sp>
      <p:cxnSp>
        <p:nvCxnSpPr>
          <p:cNvPr id="26" name="Google Shape;26;p4"/>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7" name="Google Shape;27;p4"/>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8" name="Google Shape;28;p4"/>
          <p:cNvCxnSpPr/>
          <p:nvPr/>
        </p:nvCxnSpPr>
        <p:spPr>
          <a:xfrm>
            <a:off x="6884900" y="-113600"/>
            <a:ext cx="2565600" cy="13062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9"/>
        <p:cNvGrpSpPr/>
        <p:nvPr/>
      </p:nvGrpSpPr>
      <p:grpSpPr>
        <a:xfrm>
          <a:off x="0" y="0"/>
          <a:ext cx="0" cy="0"/>
          <a:chOff x="0" y="0"/>
          <a:chExt cx="0" cy="0"/>
        </a:xfrm>
      </p:grpSpPr>
      <p:sp>
        <p:nvSpPr>
          <p:cNvPr id="30" name="Google Shape;30;p5"/>
          <p:cNvSpPr txBox="1">
            <a:spLocks noGrp="1"/>
          </p:cNvSpPr>
          <p:nvPr>
            <p:ph type="title"/>
          </p:nvPr>
        </p:nvSpPr>
        <p:spPr>
          <a:xfrm>
            <a:off x="713225" y="445025"/>
            <a:ext cx="56811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5"/>
          <p:cNvSpPr txBox="1">
            <a:spLocks noGrp="1"/>
          </p:cNvSpPr>
          <p:nvPr>
            <p:ph type="subTitle" idx="1"/>
          </p:nvPr>
        </p:nvSpPr>
        <p:spPr>
          <a:xfrm>
            <a:off x="5038975" y="2551449"/>
            <a:ext cx="2486100" cy="501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Vidaloka"/>
              <a:buNone/>
              <a:defRPr sz="2400">
                <a:solidFill>
                  <a:schemeClr val="accent1"/>
                </a:solidFill>
                <a:latin typeface="Vidaloka"/>
                <a:ea typeface="Vidaloka"/>
                <a:cs typeface="Vidaloka"/>
                <a:sym typeface="Vidaloka"/>
              </a:defRPr>
            </a:lvl1pPr>
            <a:lvl2pPr lvl="1" algn="ctr" rtl="0">
              <a:spcBef>
                <a:spcPts val="0"/>
              </a:spcBef>
              <a:spcAft>
                <a:spcPts val="0"/>
              </a:spcAft>
              <a:buSzPts val="2400"/>
              <a:buFont typeface="Vidaloka"/>
              <a:buNone/>
              <a:defRPr sz="2400" b="1">
                <a:latin typeface="Vidaloka"/>
                <a:ea typeface="Vidaloka"/>
                <a:cs typeface="Vidaloka"/>
                <a:sym typeface="Vidaloka"/>
              </a:defRPr>
            </a:lvl2pPr>
            <a:lvl3pPr lvl="2" algn="ctr" rtl="0">
              <a:spcBef>
                <a:spcPts val="0"/>
              </a:spcBef>
              <a:spcAft>
                <a:spcPts val="0"/>
              </a:spcAft>
              <a:buSzPts val="2400"/>
              <a:buFont typeface="Vidaloka"/>
              <a:buNone/>
              <a:defRPr sz="2400" b="1">
                <a:latin typeface="Vidaloka"/>
                <a:ea typeface="Vidaloka"/>
                <a:cs typeface="Vidaloka"/>
                <a:sym typeface="Vidaloka"/>
              </a:defRPr>
            </a:lvl3pPr>
            <a:lvl4pPr lvl="3" algn="ctr" rtl="0">
              <a:spcBef>
                <a:spcPts val="0"/>
              </a:spcBef>
              <a:spcAft>
                <a:spcPts val="0"/>
              </a:spcAft>
              <a:buSzPts val="2400"/>
              <a:buFont typeface="Vidaloka"/>
              <a:buNone/>
              <a:defRPr sz="2400" b="1">
                <a:latin typeface="Vidaloka"/>
                <a:ea typeface="Vidaloka"/>
                <a:cs typeface="Vidaloka"/>
                <a:sym typeface="Vidaloka"/>
              </a:defRPr>
            </a:lvl4pPr>
            <a:lvl5pPr lvl="4" algn="ctr" rtl="0">
              <a:spcBef>
                <a:spcPts val="0"/>
              </a:spcBef>
              <a:spcAft>
                <a:spcPts val="0"/>
              </a:spcAft>
              <a:buSzPts val="2400"/>
              <a:buFont typeface="Vidaloka"/>
              <a:buNone/>
              <a:defRPr sz="2400" b="1">
                <a:latin typeface="Vidaloka"/>
                <a:ea typeface="Vidaloka"/>
                <a:cs typeface="Vidaloka"/>
                <a:sym typeface="Vidaloka"/>
              </a:defRPr>
            </a:lvl5pPr>
            <a:lvl6pPr lvl="5" algn="ctr" rtl="0">
              <a:spcBef>
                <a:spcPts val="0"/>
              </a:spcBef>
              <a:spcAft>
                <a:spcPts val="0"/>
              </a:spcAft>
              <a:buSzPts val="2400"/>
              <a:buFont typeface="Vidaloka"/>
              <a:buNone/>
              <a:defRPr sz="2400" b="1">
                <a:latin typeface="Vidaloka"/>
                <a:ea typeface="Vidaloka"/>
                <a:cs typeface="Vidaloka"/>
                <a:sym typeface="Vidaloka"/>
              </a:defRPr>
            </a:lvl6pPr>
            <a:lvl7pPr lvl="6" algn="ctr" rtl="0">
              <a:spcBef>
                <a:spcPts val="0"/>
              </a:spcBef>
              <a:spcAft>
                <a:spcPts val="0"/>
              </a:spcAft>
              <a:buSzPts val="2400"/>
              <a:buFont typeface="Vidaloka"/>
              <a:buNone/>
              <a:defRPr sz="2400" b="1">
                <a:latin typeface="Vidaloka"/>
                <a:ea typeface="Vidaloka"/>
                <a:cs typeface="Vidaloka"/>
                <a:sym typeface="Vidaloka"/>
              </a:defRPr>
            </a:lvl7pPr>
            <a:lvl8pPr lvl="7" algn="ctr" rtl="0">
              <a:spcBef>
                <a:spcPts val="0"/>
              </a:spcBef>
              <a:spcAft>
                <a:spcPts val="0"/>
              </a:spcAft>
              <a:buSzPts val="2400"/>
              <a:buFont typeface="Vidaloka"/>
              <a:buNone/>
              <a:defRPr sz="2400" b="1">
                <a:latin typeface="Vidaloka"/>
                <a:ea typeface="Vidaloka"/>
                <a:cs typeface="Vidaloka"/>
                <a:sym typeface="Vidaloka"/>
              </a:defRPr>
            </a:lvl8pPr>
            <a:lvl9pPr lvl="8" algn="ctr" rtl="0">
              <a:spcBef>
                <a:spcPts val="0"/>
              </a:spcBef>
              <a:spcAft>
                <a:spcPts val="0"/>
              </a:spcAft>
              <a:buSzPts val="2400"/>
              <a:buFont typeface="Vidaloka"/>
              <a:buNone/>
              <a:defRPr sz="2400" b="1">
                <a:latin typeface="Vidaloka"/>
                <a:ea typeface="Vidaloka"/>
                <a:cs typeface="Vidaloka"/>
                <a:sym typeface="Vidaloka"/>
              </a:defRPr>
            </a:lvl9pPr>
          </a:lstStyle>
          <a:p>
            <a:endParaRPr/>
          </a:p>
        </p:txBody>
      </p:sp>
      <p:sp>
        <p:nvSpPr>
          <p:cNvPr id="32" name="Google Shape;32;p5"/>
          <p:cNvSpPr txBox="1">
            <a:spLocks noGrp="1"/>
          </p:cNvSpPr>
          <p:nvPr>
            <p:ph type="subTitle" idx="2"/>
          </p:nvPr>
        </p:nvSpPr>
        <p:spPr>
          <a:xfrm>
            <a:off x="5038975" y="2961200"/>
            <a:ext cx="2486100" cy="902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3" name="Google Shape;33;p5"/>
          <p:cNvSpPr txBox="1">
            <a:spLocks noGrp="1"/>
          </p:cNvSpPr>
          <p:nvPr>
            <p:ph type="subTitle" idx="3"/>
          </p:nvPr>
        </p:nvSpPr>
        <p:spPr>
          <a:xfrm>
            <a:off x="1693175" y="2551449"/>
            <a:ext cx="2486100" cy="501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Vidaloka"/>
              <a:buNone/>
              <a:defRPr sz="2400">
                <a:solidFill>
                  <a:schemeClr val="accent1"/>
                </a:solidFill>
                <a:latin typeface="Vidaloka"/>
                <a:ea typeface="Vidaloka"/>
                <a:cs typeface="Vidaloka"/>
                <a:sym typeface="Vidaloka"/>
              </a:defRPr>
            </a:lvl1pPr>
            <a:lvl2pPr lvl="1" algn="ctr" rtl="0">
              <a:spcBef>
                <a:spcPts val="0"/>
              </a:spcBef>
              <a:spcAft>
                <a:spcPts val="0"/>
              </a:spcAft>
              <a:buSzPts val="2400"/>
              <a:buFont typeface="Vidaloka"/>
              <a:buNone/>
              <a:defRPr sz="2400" b="1">
                <a:latin typeface="Vidaloka"/>
                <a:ea typeface="Vidaloka"/>
                <a:cs typeface="Vidaloka"/>
                <a:sym typeface="Vidaloka"/>
              </a:defRPr>
            </a:lvl2pPr>
            <a:lvl3pPr lvl="2" algn="ctr" rtl="0">
              <a:spcBef>
                <a:spcPts val="0"/>
              </a:spcBef>
              <a:spcAft>
                <a:spcPts val="0"/>
              </a:spcAft>
              <a:buSzPts val="2400"/>
              <a:buFont typeface="Vidaloka"/>
              <a:buNone/>
              <a:defRPr sz="2400" b="1">
                <a:latin typeface="Vidaloka"/>
                <a:ea typeface="Vidaloka"/>
                <a:cs typeface="Vidaloka"/>
                <a:sym typeface="Vidaloka"/>
              </a:defRPr>
            </a:lvl3pPr>
            <a:lvl4pPr lvl="3" algn="ctr" rtl="0">
              <a:spcBef>
                <a:spcPts val="0"/>
              </a:spcBef>
              <a:spcAft>
                <a:spcPts val="0"/>
              </a:spcAft>
              <a:buSzPts val="2400"/>
              <a:buFont typeface="Vidaloka"/>
              <a:buNone/>
              <a:defRPr sz="2400" b="1">
                <a:latin typeface="Vidaloka"/>
                <a:ea typeface="Vidaloka"/>
                <a:cs typeface="Vidaloka"/>
                <a:sym typeface="Vidaloka"/>
              </a:defRPr>
            </a:lvl4pPr>
            <a:lvl5pPr lvl="4" algn="ctr" rtl="0">
              <a:spcBef>
                <a:spcPts val="0"/>
              </a:spcBef>
              <a:spcAft>
                <a:spcPts val="0"/>
              </a:spcAft>
              <a:buSzPts val="2400"/>
              <a:buFont typeface="Vidaloka"/>
              <a:buNone/>
              <a:defRPr sz="2400" b="1">
                <a:latin typeface="Vidaloka"/>
                <a:ea typeface="Vidaloka"/>
                <a:cs typeface="Vidaloka"/>
                <a:sym typeface="Vidaloka"/>
              </a:defRPr>
            </a:lvl5pPr>
            <a:lvl6pPr lvl="5" algn="ctr" rtl="0">
              <a:spcBef>
                <a:spcPts val="0"/>
              </a:spcBef>
              <a:spcAft>
                <a:spcPts val="0"/>
              </a:spcAft>
              <a:buSzPts val="2400"/>
              <a:buFont typeface="Vidaloka"/>
              <a:buNone/>
              <a:defRPr sz="2400" b="1">
                <a:latin typeface="Vidaloka"/>
                <a:ea typeface="Vidaloka"/>
                <a:cs typeface="Vidaloka"/>
                <a:sym typeface="Vidaloka"/>
              </a:defRPr>
            </a:lvl6pPr>
            <a:lvl7pPr lvl="6" algn="ctr" rtl="0">
              <a:spcBef>
                <a:spcPts val="0"/>
              </a:spcBef>
              <a:spcAft>
                <a:spcPts val="0"/>
              </a:spcAft>
              <a:buSzPts val="2400"/>
              <a:buFont typeface="Vidaloka"/>
              <a:buNone/>
              <a:defRPr sz="2400" b="1">
                <a:latin typeface="Vidaloka"/>
                <a:ea typeface="Vidaloka"/>
                <a:cs typeface="Vidaloka"/>
                <a:sym typeface="Vidaloka"/>
              </a:defRPr>
            </a:lvl7pPr>
            <a:lvl8pPr lvl="7" algn="ctr" rtl="0">
              <a:spcBef>
                <a:spcPts val="0"/>
              </a:spcBef>
              <a:spcAft>
                <a:spcPts val="0"/>
              </a:spcAft>
              <a:buSzPts val="2400"/>
              <a:buFont typeface="Vidaloka"/>
              <a:buNone/>
              <a:defRPr sz="2400" b="1">
                <a:latin typeface="Vidaloka"/>
                <a:ea typeface="Vidaloka"/>
                <a:cs typeface="Vidaloka"/>
                <a:sym typeface="Vidaloka"/>
              </a:defRPr>
            </a:lvl8pPr>
            <a:lvl9pPr lvl="8" algn="ctr" rtl="0">
              <a:spcBef>
                <a:spcPts val="0"/>
              </a:spcBef>
              <a:spcAft>
                <a:spcPts val="0"/>
              </a:spcAft>
              <a:buSzPts val="2400"/>
              <a:buFont typeface="Vidaloka"/>
              <a:buNone/>
              <a:defRPr sz="2400" b="1">
                <a:latin typeface="Vidaloka"/>
                <a:ea typeface="Vidaloka"/>
                <a:cs typeface="Vidaloka"/>
                <a:sym typeface="Vidaloka"/>
              </a:defRPr>
            </a:lvl9pPr>
          </a:lstStyle>
          <a:p>
            <a:endParaRPr/>
          </a:p>
        </p:txBody>
      </p:sp>
      <p:sp>
        <p:nvSpPr>
          <p:cNvPr id="34" name="Google Shape;34;p5"/>
          <p:cNvSpPr txBox="1">
            <a:spLocks noGrp="1"/>
          </p:cNvSpPr>
          <p:nvPr>
            <p:ph type="subTitle" idx="4"/>
          </p:nvPr>
        </p:nvSpPr>
        <p:spPr>
          <a:xfrm>
            <a:off x="1693175" y="2961200"/>
            <a:ext cx="2486100" cy="902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cxnSp>
        <p:nvCxnSpPr>
          <p:cNvPr id="35" name="Google Shape;35;p5"/>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36" name="Google Shape;36;p5"/>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37" name="Google Shape;37;p5"/>
          <p:cNvCxnSpPr/>
          <p:nvPr/>
        </p:nvCxnSpPr>
        <p:spPr>
          <a:xfrm flipH="1">
            <a:off x="6935750" y="3931325"/>
            <a:ext cx="2549400" cy="13545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Quote">
  <p:cSld name="CUSTOM_2">
    <p:spTree>
      <p:nvGrpSpPr>
        <p:cNvPr id="1" name="Shape 113"/>
        <p:cNvGrpSpPr/>
        <p:nvPr/>
      </p:nvGrpSpPr>
      <p:grpSpPr>
        <a:xfrm>
          <a:off x="0" y="0"/>
          <a:ext cx="0" cy="0"/>
          <a:chOff x="0" y="0"/>
          <a:chExt cx="0" cy="0"/>
        </a:xfrm>
      </p:grpSpPr>
      <p:sp>
        <p:nvSpPr>
          <p:cNvPr id="114" name="Google Shape;114;p15"/>
          <p:cNvSpPr txBox="1">
            <a:spLocks noGrp="1"/>
          </p:cNvSpPr>
          <p:nvPr>
            <p:ph type="title"/>
          </p:nvPr>
        </p:nvSpPr>
        <p:spPr>
          <a:xfrm>
            <a:off x="2410500" y="2808253"/>
            <a:ext cx="4323000" cy="497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4800"/>
              <a:buNone/>
              <a:defRPr/>
            </a:lvl1pPr>
            <a:lvl2pPr lvl="1" algn="ctr" rtl="0">
              <a:spcBef>
                <a:spcPts val="0"/>
              </a:spcBef>
              <a:spcAft>
                <a:spcPts val="0"/>
              </a:spcAft>
              <a:buSzPts val="4800"/>
              <a:buFont typeface="Crimson Text"/>
              <a:buNone/>
              <a:defRPr sz="4800">
                <a:latin typeface="Crimson Text"/>
                <a:ea typeface="Crimson Text"/>
                <a:cs typeface="Crimson Text"/>
                <a:sym typeface="Crimson Text"/>
              </a:defRPr>
            </a:lvl2pPr>
            <a:lvl3pPr lvl="2" algn="ctr" rtl="0">
              <a:spcBef>
                <a:spcPts val="0"/>
              </a:spcBef>
              <a:spcAft>
                <a:spcPts val="0"/>
              </a:spcAft>
              <a:buSzPts val="4800"/>
              <a:buFont typeface="Crimson Text"/>
              <a:buNone/>
              <a:defRPr sz="4800">
                <a:latin typeface="Crimson Text"/>
                <a:ea typeface="Crimson Text"/>
                <a:cs typeface="Crimson Text"/>
                <a:sym typeface="Crimson Text"/>
              </a:defRPr>
            </a:lvl3pPr>
            <a:lvl4pPr lvl="3" algn="ctr" rtl="0">
              <a:spcBef>
                <a:spcPts val="0"/>
              </a:spcBef>
              <a:spcAft>
                <a:spcPts val="0"/>
              </a:spcAft>
              <a:buSzPts val="4800"/>
              <a:buFont typeface="Crimson Text"/>
              <a:buNone/>
              <a:defRPr sz="4800">
                <a:latin typeface="Crimson Text"/>
                <a:ea typeface="Crimson Text"/>
                <a:cs typeface="Crimson Text"/>
                <a:sym typeface="Crimson Text"/>
              </a:defRPr>
            </a:lvl4pPr>
            <a:lvl5pPr lvl="4" algn="ctr" rtl="0">
              <a:spcBef>
                <a:spcPts val="0"/>
              </a:spcBef>
              <a:spcAft>
                <a:spcPts val="0"/>
              </a:spcAft>
              <a:buSzPts val="4800"/>
              <a:buFont typeface="Crimson Text"/>
              <a:buNone/>
              <a:defRPr sz="4800">
                <a:latin typeface="Crimson Text"/>
                <a:ea typeface="Crimson Text"/>
                <a:cs typeface="Crimson Text"/>
                <a:sym typeface="Crimson Text"/>
              </a:defRPr>
            </a:lvl5pPr>
            <a:lvl6pPr lvl="5" algn="ctr" rtl="0">
              <a:spcBef>
                <a:spcPts val="0"/>
              </a:spcBef>
              <a:spcAft>
                <a:spcPts val="0"/>
              </a:spcAft>
              <a:buSzPts val="4800"/>
              <a:buFont typeface="Crimson Text"/>
              <a:buNone/>
              <a:defRPr sz="4800">
                <a:latin typeface="Crimson Text"/>
                <a:ea typeface="Crimson Text"/>
                <a:cs typeface="Crimson Text"/>
                <a:sym typeface="Crimson Text"/>
              </a:defRPr>
            </a:lvl6pPr>
            <a:lvl7pPr lvl="6" algn="ctr" rtl="0">
              <a:spcBef>
                <a:spcPts val="0"/>
              </a:spcBef>
              <a:spcAft>
                <a:spcPts val="0"/>
              </a:spcAft>
              <a:buSzPts val="4800"/>
              <a:buFont typeface="Crimson Text"/>
              <a:buNone/>
              <a:defRPr sz="4800">
                <a:latin typeface="Crimson Text"/>
                <a:ea typeface="Crimson Text"/>
                <a:cs typeface="Crimson Text"/>
                <a:sym typeface="Crimson Text"/>
              </a:defRPr>
            </a:lvl7pPr>
            <a:lvl8pPr lvl="7" algn="ctr" rtl="0">
              <a:spcBef>
                <a:spcPts val="0"/>
              </a:spcBef>
              <a:spcAft>
                <a:spcPts val="0"/>
              </a:spcAft>
              <a:buSzPts val="4800"/>
              <a:buFont typeface="Crimson Text"/>
              <a:buNone/>
              <a:defRPr sz="4800">
                <a:latin typeface="Crimson Text"/>
                <a:ea typeface="Crimson Text"/>
                <a:cs typeface="Crimson Text"/>
                <a:sym typeface="Crimson Text"/>
              </a:defRPr>
            </a:lvl8pPr>
            <a:lvl9pPr lvl="8" algn="ctr" rtl="0">
              <a:spcBef>
                <a:spcPts val="0"/>
              </a:spcBef>
              <a:spcAft>
                <a:spcPts val="0"/>
              </a:spcAft>
              <a:buSzPts val="4800"/>
              <a:buFont typeface="Crimson Text"/>
              <a:buNone/>
              <a:defRPr sz="4800">
                <a:latin typeface="Crimson Text"/>
                <a:ea typeface="Crimson Text"/>
                <a:cs typeface="Crimson Text"/>
                <a:sym typeface="Crimson Text"/>
              </a:defRPr>
            </a:lvl9pPr>
          </a:lstStyle>
          <a:p>
            <a:endParaRPr/>
          </a:p>
        </p:txBody>
      </p:sp>
      <p:sp>
        <p:nvSpPr>
          <p:cNvPr id="115" name="Google Shape;115;p15"/>
          <p:cNvSpPr txBox="1">
            <a:spLocks noGrp="1"/>
          </p:cNvSpPr>
          <p:nvPr>
            <p:ph type="subTitle" idx="1"/>
          </p:nvPr>
        </p:nvSpPr>
        <p:spPr>
          <a:xfrm>
            <a:off x="1842900" y="1661963"/>
            <a:ext cx="5458200" cy="99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20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cxnSp>
        <p:nvCxnSpPr>
          <p:cNvPr id="116" name="Google Shape;116;p15"/>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17" name="Google Shape;117;p15"/>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Quote 1">
  <p:cSld name="CUSTOM_12">
    <p:spTree>
      <p:nvGrpSpPr>
        <p:cNvPr id="1" name="Shape 118"/>
        <p:cNvGrpSpPr/>
        <p:nvPr/>
      </p:nvGrpSpPr>
      <p:grpSpPr>
        <a:xfrm>
          <a:off x="0" y="0"/>
          <a:ext cx="0" cy="0"/>
          <a:chOff x="0" y="0"/>
          <a:chExt cx="0" cy="0"/>
        </a:xfrm>
      </p:grpSpPr>
      <p:sp>
        <p:nvSpPr>
          <p:cNvPr id="119" name="Google Shape;119;p16"/>
          <p:cNvSpPr txBox="1">
            <a:spLocks noGrp="1"/>
          </p:cNvSpPr>
          <p:nvPr>
            <p:ph type="title"/>
          </p:nvPr>
        </p:nvSpPr>
        <p:spPr>
          <a:xfrm>
            <a:off x="699900" y="2821263"/>
            <a:ext cx="4323000" cy="497700"/>
          </a:xfrm>
          <a:prstGeom prst="rect">
            <a:avLst/>
          </a:prstGeom>
        </p:spPr>
        <p:txBody>
          <a:bodyPr spcFirstLastPara="1" wrap="square" lIns="91425" tIns="91425" rIns="91425" bIns="91425" anchor="t" anchorCtr="0">
            <a:noAutofit/>
          </a:bodyPr>
          <a:lstStyle>
            <a:lvl1pPr lvl="0" rtl="0">
              <a:spcBef>
                <a:spcPts val="0"/>
              </a:spcBef>
              <a:spcAft>
                <a:spcPts val="0"/>
              </a:spcAft>
              <a:buSzPts val="4800"/>
              <a:buNone/>
              <a:defRPr/>
            </a:lvl1pPr>
            <a:lvl2pPr lvl="1" algn="ctr" rtl="0">
              <a:spcBef>
                <a:spcPts val="0"/>
              </a:spcBef>
              <a:spcAft>
                <a:spcPts val="0"/>
              </a:spcAft>
              <a:buSzPts val="4800"/>
              <a:buFont typeface="Crimson Text"/>
              <a:buNone/>
              <a:defRPr sz="4800">
                <a:latin typeface="Crimson Text"/>
                <a:ea typeface="Crimson Text"/>
                <a:cs typeface="Crimson Text"/>
                <a:sym typeface="Crimson Text"/>
              </a:defRPr>
            </a:lvl2pPr>
            <a:lvl3pPr lvl="2" algn="ctr" rtl="0">
              <a:spcBef>
                <a:spcPts val="0"/>
              </a:spcBef>
              <a:spcAft>
                <a:spcPts val="0"/>
              </a:spcAft>
              <a:buSzPts val="4800"/>
              <a:buFont typeface="Crimson Text"/>
              <a:buNone/>
              <a:defRPr sz="4800">
                <a:latin typeface="Crimson Text"/>
                <a:ea typeface="Crimson Text"/>
                <a:cs typeface="Crimson Text"/>
                <a:sym typeface="Crimson Text"/>
              </a:defRPr>
            </a:lvl3pPr>
            <a:lvl4pPr lvl="3" algn="ctr" rtl="0">
              <a:spcBef>
                <a:spcPts val="0"/>
              </a:spcBef>
              <a:spcAft>
                <a:spcPts val="0"/>
              </a:spcAft>
              <a:buSzPts val="4800"/>
              <a:buFont typeface="Crimson Text"/>
              <a:buNone/>
              <a:defRPr sz="4800">
                <a:latin typeface="Crimson Text"/>
                <a:ea typeface="Crimson Text"/>
                <a:cs typeface="Crimson Text"/>
                <a:sym typeface="Crimson Text"/>
              </a:defRPr>
            </a:lvl4pPr>
            <a:lvl5pPr lvl="4" algn="ctr" rtl="0">
              <a:spcBef>
                <a:spcPts val="0"/>
              </a:spcBef>
              <a:spcAft>
                <a:spcPts val="0"/>
              </a:spcAft>
              <a:buSzPts val="4800"/>
              <a:buFont typeface="Crimson Text"/>
              <a:buNone/>
              <a:defRPr sz="4800">
                <a:latin typeface="Crimson Text"/>
                <a:ea typeface="Crimson Text"/>
                <a:cs typeface="Crimson Text"/>
                <a:sym typeface="Crimson Text"/>
              </a:defRPr>
            </a:lvl5pPr>
            <a:lvl6pPr lvl="5" algn="ctr" rtl="0">
              <a:spcBef>
                <a:spcPts val="0"/>
              </a:spcBef>
              <a:spcAft>
                <a:spcPts val="0"/>
              </a:spcAft>
              <a:buSzPts val="4800"/>
              <a:buFont typeface="Crimson Text"/>
              <a:buNone/>
              <a:defRPr sz="4800">
                <a:latin typeface="Crimson Text"/>
                <a:ea typeface="Crimson Text"/>
                <a:cs typeface="Crimson Text"/>
                <a:sym typeface="Crimson Text"/>
              </a:defRPr>
            </a:lvl6pPr>
            <a:lvl7pPr lvl="6" algn="ctr" rtl="0">
              <a:spcBef>
                <a:spcPts val="0"/>
              </a:spcBef>
              <a:spcAft>
                <a:spcPts val="0"/>
              </a:spcAft>
              <a:buSzPts val="4800"/>
              <a:buFont typeface="Crimson Text"/>
              <a:buNone/>
              <a:defRPr sz="4800">
                <a:latin typeface="Crimson Text"/>
                <a:ea typeface="Crimson Text"/>
                <a:cs typeface="Crimson Text"/>
                <a:sym typeface="Crimson Text"/>
              </a:defRPr>
            </a:lvl7pPr>
            <a:lvl8pPr lvl="7" algn="ctr" rtl="0">
              <a:spcBef>
                <a:spcPts val="0"/>
              </a:spcBef>
              <a:spcAft>
                <a:spcPts val="0"/>
              </a:spcAft>
              <a:buSzPts val="4800"/>
              <a:buFont typeface="Crimson Text"/>
              <a:buNone/>
              <a:defRPr sz="4800">
                <a:latin typeface="Crimson Text"/>
                <a:ea typeface="Crimson Text"/>
                <a:cs typeface="Crimson Text"/>
                <a:sym typeface="Crimson Text"/>
              </a:defRPr>
            </a:lvl8pPr>
            <a:lvl9pPr lvl="8" algn="ctr" rtl="0">
              <a:spcBef>
                <a:spcPts val="0"/>
              </a:spcBef>
              <a:spcAft>
                <a:spcPts val="0"/>
              </a:spcAft>
              <a:buSzPts val="4800"/>
              <a:buFont typeface="Crimson Text"/>
              <a:buNone/>
              <a:defRPr sz="4800">
                <a:latin typeface="Crimson Text"/>
                <a:ea typeface="Crimson Text"/>
                <a:cs typeface="Crimson Text"/>
                <a:sym typeface="Crimson Text"/>
              </a:defRPr>
            </a:lvl9pPr>
          </a:lstStyle>
          <a:p>
            <a:endParaRPr/>
          </a:p>
        </p:txBody>
      </p:sp>
      <p:sp>
        <p:nvSpPr>
          <p:cNvPr id="120" name="Google Shape;120;p16"/>
          <p:cNvSpPr txBox="1">
            <a:spLocks noGrp="1"/>
          </p:cNvSpPr>
          <p:nvPr>
            <p:ph type="subTitle" idx="1"/>
          </p:nvPr>
        </p:nvSpPr>
        <p:spPr>
          <a:xfrm>
            <a:off x="699900" y="1675902"/>
            <a:ext cx="5458200" cy="997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20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cxnSp>
        <p:nvCxnSpPr>
          <p:cNvPr id="121" name="Google Shape;121;p16"/>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22" name="Google Shape;122;p16"/>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23" name="Google Shape;123;p16"/>
          <p:cNvCxnSpPr/>
          <p:nvPr/>
        </p:nvCxnSpPr>
        <p:spPr>
          <a:xfrm flipH="1">
            <a:off x="7454238" y="4053663"/>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24" name="Google Shape;124;p16"/>
          <p:cNvCxnSpPr/>
          <p:nvPr/>
        </p:nvCxnSpPr>
        <p:spPr>
          <a:xfrm flipH="1">
            <a:off x="-237137" y="-71162"/>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five columns">
  <p:cSld name="CUSTOM_33">
    <p:spTree>
      <p:nvGrpSpPr>
        <p:cNvPr id="1" name="Shape 268"/>
        <p:cNvGrpSpPr/>
        <p:nvPr/>
      </p:nvGrpSpPr>
      <p:grpSpPr>
        <a:xfrm>
          <a:off x="0" y="0"/>
          <a:ext cx="0" cy="0"/>
          <a:chOff x="0" y="0"/>
          <a:chExt cx="0" cy="0"/>
        </a:xfrm>
      </p:grpSpPr>
      <p:sp>
        <p:nvSpPr>
          <p:cNvPr id="269" name="Google Shape;269;p33"/>
          <p:cNvSpPr txBox="1">
            <a:spLocks noGrp="1"/>
          </p:cNvSpPr>
          <p:nvPr>
            <p:ph type="subTitle" idx="1"/>
          </p:nvPr>
        </p:nvSpPr>
        <p:spPr>
          <a:xfrm>
            <a:off x="3414050" y="1714429"/>
            <a:ext cx="2316000" cy="437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a:endParaRPr/>
          </a:p>
        </p:txBody>
      </p:sp>
      <p:sp>
        <p:nvSpPr>
          <p:cNvPr id="270" name="Google Shape;270;p33"/>
          <p:cNvSpPr txBox="1">
            <a:spLocks noGrp="1"/>
          </p:cNvSpPr>
          <p:nvPr>
            <p:ph type="subTitle" idx="2"/>
          </p:nvPr>
        </p:nvSpPr>
        <p:spPr>
          <a:xfrm>
            <a:off x="3564200" y="2124122"/>
            <a:ext cx="20157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71" name="Google Shape;271;p33"/>
          <p:cNvSpPr txBox="1">
            <a:spLocks noGrp="1"/>
          </p:cNvSpPr>
          <p:nvPr>
            <p:ph type="subTitle" idx="3"/>
          </p:nvPr>
        </p:nvSpPr>
        <p:spPr>
          <a:xfrm>
            <a:off x="705725" y="1714429"/>
            <a:ext cx="2316000" cy="437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a:endParaRPr/>
          </a:p>
        </p:txBody>
      </p:sp>
      <p:sp>
        <p:nvSpPr>
          <p:cNvPr id="272" name="Google Shape;272;p33"/>
          <p:cNvSpPr txBox="1">
            <a:spLocks noGrp="1"/>
          </p:cNvSpPr>
          <p:nvPr>
            <p:ph type="subTitle" idx="4"/>
          </p:nvPr>
        </p:nvSpPr>
        <p:spPr>
          <a:xfrm>
            <a:off x="855875" y="2124122"/>
            <a:ext cx="20157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73" name="Google Shape;273;p33"/>
          <p:cNvSpPr txBox="1">
            <a:spLocks noGrp="1"/>
          </p:cNvSpPr>
          <p:nvPr>
            <p:ph type="subTitle" idx="5"/>
          </p:nvPr>
        </p:nvSpPr>
        <p:spPr>
          <a:xfrm>
            <a:off x="6122325" y="1714429"/>
            <a:ext cx="2316000" cy="437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a:endParaRPr/>
          </a:p>
        </p:txBody>
      </p:sp>
      <p:sp>
        <p:nvSpPr>
          <p:cNvPr id="274" name="Google Shape;274;p33"/>
          <p:cNvSpPr txBox="1">
            <a:spLocks noGrp="1"/>
          </p:cNvSpPr>
          <p:nvPr>
            <p:ph type="subTitle" idx="6"/>
          </p:nvPr>
        </p:nvSpPr>
        <p:spPr>
          <a:xfrm>
            <a:off x="6272475" y="2124122"/>
            <a:ext cx="20157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75" name="Google Shape;275;p33"/>
          <p:cNvSpPr txBox="1">
            <a:spLocks noGrp="1"/>
          </p:cNvSpPr>
          <p:nvPr>
            <p:ph type="subTitle" idx="7"/>
          </p:nvPr>
        </p:nvSpPr>
        <p:spPr>
          <a:xfrm>
            <a:off x="2059863" y="3148526"/>
            <a:ext cx="2316000" cy="437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a:endParaRPr/>
          </a:p>
        </p:txBody>
      </p:sp>
      <p:sp>
        <p:nvSpPr>
          <p:cNvPr id="276" name="Google Shape;276;p33"/>
          <p:cNvSpPr txBox="1">
            <a:spLocks noGrp="1"/>
          </p:cNvSpPr>
          <p:nvPr>
            <p:ph type="subTitle" idx="8"/>
          </p:nvPr>
        </p:nvSpPr>
        <p:spPr>
          <a:xfrm>
            <a:off x="2210013" y="3564736"/>
            <a:ext cx="20157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77" name="Google Shape;277;p33"/>
          <p:cNvSpPr txBox="1">
            <a:spLocks noGrp="1"/>
          </p:cNvSpPr>
          <p:nvPr>
            <p:ph type="subTitle" idx="9"/>
          </p:nvPr>
        </p:nvSpPr>
        <p:spPr>
          <a:xfrm>
            <a:off x="4768138" y="3148526"/>
            <a:ext cx="2316000" cy="437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a:endParaRPr/>
          </a:p>
        </p:txBody>
      </p:sp>
      <p:sp>
        <p:nvSpPr>
          <p:cNvPr id="278" name="Google Shape;278;p33"/>
          <p:cNvSpPr txBox="1">
            <a:spLocks noGrp="1"/>
          </p:cNvSpPr>
          <p:nvPr>
            <p:ph type="subTitle" idx="13"/>
          </p:nvPr>
        </p:nvSpPr>
        <p:spPr>
          <a:xfrm>
            <a:off x="4918288" y="3564736"/>
            <a:ext cx="20157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79" name="Google Shape;279;p33"/>
          <p:cNvSpPr txBox="1">
            <a:spLocks noGrp="1"/>
          </p:cNvSpPr>
          <p:nvPr>
            <p:ph type="title"/>
          </p:nvPr>
        </p:nvSpPr>
        <p:spPr>
          <a:xfrm>
            <a:off x="1531650" y="445025"/>
            <a:ext cx="60807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atin typeface="Merriweather Light"/>
                <a:ea typeface="Merriweather Light"/>
                <a:cs typeface="Merriweather Light"/>
                <a:sym typeface="Merriweather Light"/>
              </a:defRPr>
            </a:lvl2pPr>
            <a:lvl3pPr lvl="2" algn="ctr" rtl="0">
              <a:spcBef>
                <a:spcPts val="0"/>
              </a:spcBef>
              <a:spcAft>
                <a:spcPts val="0"/>
              </a:spcAft>
              <a:buSzPts val="3000"/>
              <a:buNone/>
              <a:defRPr>
                <a:latin typeface="Merriweather Light"/>
                <a:ea typeface="Merriweather Light"/>
                <a:cs typeface="Merriweather Light"/>
                <a:sym typeface="Merriweather Light"/>
              </a:defRPr>
            </a:lvl3pPr>
            <a:lvl4pPr lvl="3" algn="ctr" rtl="0">
              <a:spcBef>
                <a:spcPts val="0"/>
              </a:spcBef>
              <a:spcAft>
                <a:spcPts val="0"/>
              </a:spcAft>
              <a:buSzPts val="3000"/>
              <a:buNone/>
              <a:defRPr>
                <a:latin typeface="Merriweather Light"/>
                <a:ea typeface="Merriweather Light"/>
                <a:cs typeface="Merriweather Light"/>
                <a:sym typeface="Merriweather Light"/>
              </a:defRPr>
            </a:lvl4pPr>
            <a:lvl5pPr lvl="4" algn="ctr" rtl="0">
              <a:spcBef>
                <a:spcPts val="0"/>
              </a:spcBef>
              <a:spcAft>
                <a:spcPts val="0"/>
              </a:spcAft>
              <a:buSzPts val="3000"/>
              <a:buNone/>
              <a:defRPr>
                <a:latin typeface="Merriweather Light"/>
                <a:ea typeface="Merriweather Light"/>
                <a:cs typeface="Merriweather Light"/>
                <a:sym typeface="Merriweather Light"/>
              </a:defRPr>
            </a:lvl5pPr>
            <a:lvl6pPr lvl="5" algn="ctr" rtl="0">
              <a:spcBef>
                <a:spcPts val="0"/>
              </a:spcBef>
              <a:spcAft>
                <a:spcPts val="0"/>
              </a:spcAft>
              <a:buSzPts val="3000"/>
              <a:buNone/>
              <a:defRPr>
                <a:latin typeface="Merriweather Light"/>
                <a:ea typeface="Merriweather Light"/>
                <a:cs typeface="Merriweather Light"/>
                <a:sym typeface="Merriweather Light"/>
              </a:defRPr>
            </a:lvl6pPr>
            <a:lvl7pPr lvl="6" algn="ctr" rtl="0">
              <a:spcBef>
                <a:spcPts val="0"/>
              </a:spcBef>
              <a:spcAft>
                <a:spcPts val="0"/>
              </a:spcAft>
              <a:buSzPts val="3000"/>
              <a:buNone/>
              <a:defRPr>
                <a:latin typeface="Merriweather Light"/>
                <a:ea typeface="Merriweather Light"/>
                <a:cs typeface="Merriweather Light"/>
                <a:sym typeface="Merriweather Light"/>
              </a:defRPr>
            </a:lvl7pPr>
            <a:lvl8pPr lvl="7" algn="ctr" rtl="0">
              <a:spcBef>
                <a:spcPts val="0"/>
              </a:spcBef>
              <a:spcAft>
                <a:spcPts val="0"/>
              </a:spcAft>
              <a:buSzPts val="3000"/>
              <a:buNone/>
              <a:defRPr>
                <a:latin typeface="Merriweather Light"/>
                <a:ea typeface="Merriweather Light"/>
                <a:cs typeface="Merriweather Light"/>
                <a:sym typeface="Merriweather Light"/>
              </a:defRPr>
            </a:lvl8pPr>
            <a:lvl9pPr lvl="8" algn="ctr" rtl="0">
              <a:spcBef>
                <a:spcPts val="0"/>
              </a:spcBef>
              <a:spcAft>
                <a:spcPts val="0"/>
              </a:spcAft>
              <a:buSzPts val="3000"/>
              <a:buNone/>
              <a:defRPr>
                <a:latin typeface="Merriweather Light"/>
                <a:ea typeface="Merriweather Light"/>
                <a:cs typeface="Merriweather Light"/>
                <a:sym typeface="Merriweather Light"/>
              </a:defRPr>
            </a:lvl9pPr>
          </a:lstStyle>
          <a:p>
            <a:endParaRPr/>
          </a:p>
        </p:txBody>
      </p:sp>
      <p:cxnSp>
        <p:nvCxnSpPr>
          <p:cNvPr id="280" name="Google Shape;280;p33"/>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81" name="Google Shape;281;p33"/>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82" name="Google Shape;282;p33"/>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283" name="Google Shape;283;p33"/>
          <p:cNvCxnSpPr/>
          <p:nvPr/>
        </p:nvCxnSpPr>
        <p:spPr>
          <a:xfrm flipH="1">
            <a:off x="7454238" y="4053663"/>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p:cSld name="CUSTOM_10">
    <p:spTree>
      <p:nvGrpSpPr>
        <p:cNvPr id="1" name="Shape 449"/>
        <p:cNvGrpSpPr/>
        <p:nvPr/>
      </p:nvGrpSpPr>
      <p:grpSpPr>
        <a:xfrm>
          <a:off x="0" y="0"/>
          <a:ext cx="0" cy="0"/>
          <a:chOff x="0" y="0"/>
          <a:chExt cx="0" cy="0"/>
        </a:xfrm>
      </p:grpSpPr>
      <p:cxnSp>
        <p:nvCxnSpPr>
          <p:cNvPr id="450" name="Google Shape;450;p50"/>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51" name="Google Shape;451;p50"/>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1">
  <p:cSld name="CUSTOM_10_1">
    <p:spTree>
      <p:nvGrpSpPr>
        <p:cNvPr id="1" name="Shape 452"/>
        <p:cNvGrpSpPr/>
        <p:nvPr/>
      </p:nvGrpSpPr>
      <p:grpSpPr>
        <a:xfrm>
          <a:off x="0" y="0"/>
          <a:ext cx="0" cy="0"/>
          <a:chOff x="0" y="0"/>
          <a:chExt cx="0" cy="0"/>
        </a:xfrm>
      </p:grpSpPr>
      <p:cxnSp>
        <p:nvCxnSpPr>
          <p:cNvPr id="453" name="Google Shape;453;p51"/>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54" name="Google Shape;454;p51"/>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55" name="Google Shape;455;p51"/>
          <p:cNvCxnSpPr/>
          <p:nvPr/>
        </p:nvCxnSpPr>
        <p:spPr>
          <a:xfrm>
            <a:off x="7434175" y="-125600"/>
            <a:ext cx="1993200" cy="13302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56" name="Google Shape;456;p51"/>
          <p:cNvCxnSpPr/>
          <p:nvPr/>
        </p:nvCxnSpPr>
        <p:spPr>
          <a:xfrm>
            <a:off x="-147275" y="3943475"/>
            <a:ext cx="1993200" cy="13302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2">
  <p:cSld name="CUSTOM_10_1_1">
    <p:spTree>
      <p:nvGrpSpPr>
        <p:cNvPr id="1" name="Shape 457"/>
        <p:cNvGrpSpPr/>
        <p:nvPr/>
      </p:nvGrpSpPr>
      <p:grpSpPr>
        <a:xfrm>
          <a:off x="0" y="0"/>
          <a:ext cx="0" cy="0"/>
          <a:chOff x="0" y="0"/>
          <a:chExt cx="0" cy="0"/>
        </a:xfrm>
      </p:grpSpPr>
      <p:cxnSp>
        <p:nvCxnSpPr>
          <p:cNvPr id="458" name="Google Shape;458;p52"/>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59" name="Google Shape;459;p52"/>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60" name="Google Shape;460;p52"/>
          <p:cNvCxnSpPr/>
          <p:nvPr/>
        </p:nvCxnSpPr>
        <p:spPr>
          <a:xfrm flipH="1">
            <a:off x="6772150" y="3663450"/>
            <a:ext cx="2823300" cy="16332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Vidaloka"/>
              <a:buNone/>
              <a:defRPr sz="3000">
                <a:solidFill>
                  <a:schemeClr val="dk1"/>
                </a:solidFill>
                <a:latin typeface="Vidaloka"/>
                <a:ea typeface="Vidaloka"/>
                <a:cs typeface="Vidaloka"/>
                <a:sym typeface="Vidaloka"/>
              </a:defRPr>
            </a:lvl1pPr>
            <a:lvl2pPr lvl="1">
              <a:spcBef>
                <a:spcPts val="0"/>
              </a:spcBef>
              <a:spcAft>
                <a:spcPts val="0"/>
              </a:spcAft>
              <a:buClr>
                <a:schemeClr val="dk1"/>
              </a:buClr>
              <a:buSzPts val="3000"/>
              <a:buNone/>
              <a:defRPr sz="3000" i="1">
                <a:solidFill>
                  <a:schemeClr val="dk1"/>
                </a:solidFill>
              </a:defRPr>
            </a:lvl2pPr>
            <a:lvl3pPr lvl="2">
              <a:spcBef>
                <a:spcPts val="0"/>
              </a:spcBef>
              <a:spcAft>
                <a:spcPts val="0"/>
              </a:spcAft>
              <a:buClr>
                <a:schemeClr val="dk1"/>
              </a:buClr>
              <a:buSzPts val="3000"/>
              <a:buNone/>
              <a:defRPr sz="3000" i="1">
                <a:solidFill>
                  <a:schemeClr val="dk1"/>
                </a:solidFill>
              </a:defRPr>
            </a:lvl3pPr>
            <a:lvl4pPr lvl="3">
              <a:spcBef>
                <a:spcPts val="0"/>
              </a:spcBef>
              <a:spcAft>
                <a:spcPts val="0"/>
              </a:spcAft>
              <a:buClr>
                <a:schemeClr val="dk1"/>
              </a:buClr>
              <a:buSzPts val="3000"/>
              <a:buNone/>
              <a:defRPr sz="3000" i="1">
                <a:solidFill>
                  <a:schemeClr val="dk1"/>
                </a:solidFill>
              </a:defRPr>
            </a:lvl4pPr>
            <a:lvl5pPr lvl="4">
              <a:spcBef>
                <a:spcPts val="0"/>
              </a:spcBef>
              <a:spcAft>
                <a:spcPts val="0"/>
              </a:spcAft>
              <a:buClr>
                <a:schemeClr val="dk1"/>
              </a:buClr>
              <a:buSzPts val="3000"/>
              <a:buNone/>
              <a:defRPr sz="3000" i="1">
                <a:solidFill>
                  <a:schemeClr val="dk1"/>
                </a:solidFill>
              </a:defRPr>
            </a:lvl5pPr>
            <a:lvl6pPr lvl="5">
              <a:spcBef>
                <a:spcPts val="0"/>
              </a:spcBef>
              <a:spcAft>
                <a:spcPts val="0"/>
              </a:spcAft>
              <a:buClr>
                <a:schemeClr val="dk1"/>
              </a:buClr>
              <a:buSzPts val="3000"/>
              <a:buNone/>
              <a:defRPr sz="3000" i="1">
                <a:solidFill>
                  <a:schemeClr val="dk1"/>
                </a:solidFill>
              </a:defRPr>
            </a:lvl6pPr>
            <a:lvl7pPr lvl="6">
              <a:spcBef>
                <a:spcPts val="0"/>
              </a:spcBef>
              <a:spcAft>
                <a:spcPts val="0"/>
              </a:spcAft>
              <a:buClr>
                <a:schemeClr val="dk1"/>
              </a:buClr>
              <a:buSzPts val="3000"/>
              <a:buNone/>
              <a:defRPr sz="3000" i="1">
                <a:solidFill>
                  <a:schemeClr val="dk1"/>
                </a:solidFill>
              </a:defRPr>
            </a:lvl7pPr>
            <a:lvl8pPr lvl="7">
              <a:spcBef>
                <a:spcPts val="0"/>
              </a:spcBef>
              <a:spcAft>
                <a:spcPts val="0"/>
              </a:spcAft>
              <a:buClr>
                <a:schemeClr val="dk1"/>
              </a:buClr>
              <a:buSzPts val="3000"/>
              <a:buNone/>
              <a:defRPr sz="3000" i="1">
                <a:solidFill>
                  <a:schemeClr val="dk1"/>
                </a:solidFill>
              </a:defRPr>
            </a:lvl8pPr>
            <a:lvl9pPr lvl="8">
              <a:spcBef>
                <a:spcPts val="0"/>
              </a:spcBef>
              <a:spcAft>
                <a:spcPts val="0"/>
              </a:spcAft>
              <a:buClr>
                <a:schemeClr val="dk1"/>
              </a:buClr>
              <a:buSzPts val="3000"/>
              <a:buNone/>
              <a:defRPr sz="3000" i="1">
                <a:solidFill>
                  <a:schemeClr val="dk1"/>
                </a:solidFill>
              </a:defRPr>
            </a:lvl9pPr>
          </a:lstStyle>
          <a:p>
            <a:endParaRPr/>
          </a:p>
        </p:txBody>
      </p:sp>
      <p:sp>
        <p:nvSpPr>
          <p:cNvPr id="7" name="Google Shape;7;p1"/>
          <p:cNvSpPr txBox="1">
            <a:spLocks noGrp="1"/>
          </p:cNvSpPr>
          <p:nvPr>
            <p:ph type="body" idx="1"/>
          </p:nvPr>
        </p:nvSpPr>
        <p:spPr>
          <a:xfrm>
            <a:off x="713250" y="1152475"/>
            <a:ext cx="77175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Montserrat"/>
              <a:buChar char="●"/>
              <a:defRPr sz="1800">
                <a:solidFill>
                  <a:schemeClr val="dk2"/>
                </a:solidFill>
                <a:latin typeface="Montserrat"/>
                <a:ea typeface="Montserrat"/>
                <a:cs typeface="Montserrat"/>
                <a:sym typeface="Montserrat"/>
              </a:defRPr>
            </a:lvl1pPr>
            <a:lvl2pPr marL="914400" lvl="1"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marL="1371600" lvl="2"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marL="1828800" lvl="3"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marL="2286000" lvl="4"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marL="2743200" lvl="5"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marL="3200400" lvl="6"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marL="3657600" lvl="7"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marL="4114800" lvl="8"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61" r:id="rId4"/>
    <p:sldLayoutId id="2147483662" r:id="rId5"/>
    <p:sldLayoutId id="2147483679" r:id="rId6"/>
    <p:sldLayoutId id="2147483696" r:id="rId7"/>
    <p:sldLayoutId id="2147483697" r:id="rId8"/>
    <p:sldLayoutId id="2147483698" r:id="rId9"/>
    <p:sldLayoutId id="2147483699" r:id="rId10"/>
  </p:sldLayoutIdLst>
  <p:hf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6.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2" name="Google Shape;482;p59"/>
          <p:cNvSpPr txBox="1">
            <a:spLocks noGrp="1"/>
          </p:cNvSpPr>
          <p:nvPr>
            <p:ph type="ctrTitle"/>
          </p:nvPr>
        </p:nvSpPr>
        <p:spPr>
          <a:xfrm>
            <a:off x="1039950" y="2016747"/>
            <a:ext cx="7064100" cy="1110005"/>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fr-FR" noProof="0" dirty="0"/>
              <a:t>Réseau de neurones</a:t>
            </a:r>
          </a:p>
        </p:txBody>
      </p:sp>
      <p:sp>
        <p:nvSpPr>
          <p:cNvPr id="2" name="TextBox 1">
            <a:extLst>
              <a:ext uri="{FF2B5EF4-FFF2-40B4-BE49-F238E27FC236}">
                <a16:creationId xmlns:a16="http://schemas.microsoft.com/office/drawing/2014/main" id="{88A47755-BF71-2C1D-803D-2019AE000250}"/>
              </a:ext>
            </a:extLst>
          </p:cNvPr>
          <p:cNvSpPr txBox="1"/>
          <p:nvPr/>
        </p:nvSpPr>
        <p:spPr>
          <a:xfrm>
            <a:off x="145431" y="4444263"/>
            <a:ext cx="3490379"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THIERRY Nicolas / NAVON Paul</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44">
          <a:extLst>
            <a:ext uri="{FF2B5EF4-FFF2-40B4-BE49-F238E27FC236}">
              <a16:creationId xmlns:a16="http://schemas.microsoft.com/office/drawing/2014/main" id="{A5C26261-F871-B5CA-7AF9-17FE21DD7D68}"/>
            </a:ext>
          </a:extLst>
        </p:cNvPr>
        <p:cNvGrpSpPr/>
        <p:nvPr/>
      </p:nvGrpSpPr>
      <p:grpSpPr>
        <a:xfrm>
          <a:off x="0" y="0"/>
          <a:ext cx="0" cy="0"/>
          <a:chOff x="0" y="0"/>
          <a:chExt cx="0" cy="0"/>
        </a:xfrm>
      </p:grpSpPr>
      <p:sp>
        <p:nvSpPr>
          <p:cNvPr id="24" name="Google Shape;619;p73">
            <a:extLst>
              <a:ext uri="{FF2B5EF4-FFF2-40B4-BE49-F238E27FC236}">
                <a16:creationId xmlns:a16="http://schemas.microsoft.com/office/drawing/2014/main" id="{5602A601-997F-AAE7-67B8-EB292250E70D}"/>
              </a:ext>
            </a:extLst>
          </p:cNvPr>
          <p:cNvSpPr txBox="1">
            <a:spLocks noGrp="1"/>
          </p:cNvSpPr>
          <p:nvPr>
            <p:ph type="title"/>
          </p:nvPr>
        </p:nvSpPr>
        <p:spPr>
          <a:xfrm>
            <a:off x="713225" y="445025"/>
            <a:ext cx="6327000" cy="572700"/>
          </a:xfrm>
          <a:prstGeom prst="rect">
            <a:avLst/>
          </a:prstGeom>
        </p:spPr>
        <p:txBody>
          <a:bodyPr spcFirstLastPara="1" wrap="square" lIns="91425" tIns="91425" rIns="91425" bIns="91425" anchor="t" anchorCtr="0">
            <a:noAutofit/>
          </a:bodyPr>
          <a:lstStyle/>
          <a:p>
            <a:pPr algn="l"/>
            <a:r>
              <a:rPr lang="fr-FR" sz="2400" noProof="0" dirty="0"/>
              <a:t>Fréquence maximale et chemin critique</a:t>
            </a:r>
            <a:endParaRPr lang="fr-FR" noProof="0" dirty="0"/>
          </a:p>
        </p:txBody>
      </p:sp>
      <p:sp>
        <p:nvSpPr>
          <p:cNvPr id="4" name="TextBox 3">
            <a:extLst>
              <a:ext uri="{FF2B5EF4-FFF2-40B4-BE49-F238E27FC236}">
                <a16:creationId xmlns:a16="http://schemas.microsoft.com/office/drawing/2014/main" id="{916328F2-AC4F-7C13-5B73-B385631143FB}"/>
              </a:ext>
            </a:extLst>
          </p:cNvPr>
          <p:cNvSpPr txBox="1"/>
          <p:nvPr/>
        </p:nvSpPr>
        <p:spPr>
          <a:xfrm>
            <a:off x="4214800" y="1190066"/>
            <a:ext cx="4692639"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noProof="0" dirty="0">
                <a:latin typeface="Montserrat"/>
              </a:rPr>
              <a:t>La fréquence maximale d’utilisation selon Quartus est de </a:t>
            </a:r>
            <a:r>
              <a:rPr lang="fr-FR" b="1" noProof="0" dirty="0">
                <a:latin typeface="Montserrat"/>
              </a:rPr>
              <a:t>20.52MHz</a:t>
            </a:r>
            <a:r>
              <a:rPr lang="fr-FR" noProof="0" dirty="0">
                <a:latin typeface="Montserrat"/>
              </a:rPr>
              <a:t> pour la </a:t>
            </a:r>
            <a:r>
              <a:rPr lang="fr-FR" noProof="0" dirty="0" err="1">
                <a:latin typeface="Montserrat"/>
              </a:rPr>
              <a:t>clock</a:t>
            </a:r>
            <a:r>
              <a:rPr lang="fr-FR" noProof="0" dirty="0">
                <a:latin typeface="Montserrat"/>
              </a:rPr>
              <a:t> système.</a:t>
            </a:r>
          </a:p>
          <a:p>
            <a:endParaRPr lang="fr-FR" noProof="0" dirty="0">
              <a:latin typeface="Montserrat"/>
            </a:endParaRPr>
          </a:p>
          <a:p>
            <a:pPr algn="just"/>
            <a:r>
              <a:rPr lang="fr-FR" noProof="0" dirty="0">
                <a:latin typeface="Montserrat"/>
              </a:rPr>
              <a:t>Le chemin critique, après analyse, se trouve entre la sortie de l'accumulateur du deuxième étage et la sortie de notre réseau. Cela est dû à l'étage combinatoire de recherche du maximum parmi les différents résultats. C'est une logique assez lourde demandant beaucoup de profondeur. Une solution serait de passer cette logique en séquentiel en utilisant une troisième machine à état pour l'étage de résultat.</a:t>
            </a:r>
          </a:p>
        </p:txBody>
      </p:sp>
      <p:pic>
        <p:nvPicPr>
          <p:cNvPr id="5" name="Picture 4" descr="A diagram of multiplying and multiplying&#10;&#10;AI-generated content may be incorrect.">
            <a:extLst>
              <a:ext uri="{FF2B5EF4-FFF2-40B4-BE49-F238E27FC236}">
                <a16:creationId xmlns:a16="http://schemas.microsoft.com/office/drawing/2014/main" id="{0DEA307F-5085-4461-5DE1-C5C033817B0E}"/>
              </a:ext>
            </a:extLst>
          </p:cNvPr>
          <p:cNvPicPr>
            <a:picLocks noChangeAspect="1"/>
          </p:cNvPicPr>
          <p:nvPr/>
        </p:nvPicPr>
        <p:blipFill>
          <a:blip r:embed="rId3"/>
          <a:srcRect l="39955" b="-752"/>
          <a:stretch/>
        </p:blipFill>
        <p:spPr>
          <a:xfrm>
            <a:off x="415637" y="1622697"/>
            <a:ext cx="3801343" cy="1898121"/>
          </a:xfrm>
          <a:prstGeom prst="rect">
            <a:avLst/>
          </a:prstGeom>
        </p:spPr>
      </p:pic>
      <p:cxnSp>
        <p:nvCxnSpPr>
          <p:cNvPr id="6" name="Straight Arrow Connector 5">
            <a:extLst>
              <a:ext uri="{FF2B5EF4-FFF2-40B4-BE49-F238E27FC236}">
                <a16:creationId xmlns:a16="http://schemas.microsoft.com/office/drawing/2014/main" id="{6CA4D7F0-E62A-465A-C056-C4CEE220F5AE}"/>
              </a:ext>
            </a:extLst>
          </p:cNvPr>
          <p:cNvCxnSpPr/>
          <p:nvPr/>
        </p:nvCxnSpPr>
        <p:spPr>
          <a:xfrm>
            <a:off x="2781299" y="2453639"/>
            <a:ext cx="1097279" cy="8659"/>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DEF548AE-F01A-2E7F-A1A1-8071B0E7C759}"/>
              </a:ext>
            </a:extLst>
          </p:cNvPr>
          <p:cNvSpPr txBox="1"/>
          <p:nvPr/>
        </p:nvSpPr>
        <p:spPr>
          <a:xfrm>
            <a:off x="2312323" y="1471351"/>
            <a:ext cx="1721427"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fr-FR" noProof="0" dirty="0">
                <a:solidFill>
                  <a:srgbClr val="FF0000"/>
                </a:solidFill>
                <a:latin typeface="Montserrat"/>
              </a:rPr>
              <a:t>Chemin critique</a:t>
            </a:r>
          </a:p>
        </p:txBody>
      </p:sp>
    </p:spTree>
    <p:extLst>
      <p:ext uri="{BB962C8B-B14F-4D97-AF65-F5344CB8AC3E}">
        <p14:creationId xmlns:p14="http://schemas.microsoft.com/office/powerpoint/2010/main" val="22010471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60"/>
          <p:cNvSpPr txBox="1">
            <a:spLocks noGrp="1"/>
          </p:cNvSpPr>
          <p:nvPr>
            <p:ph type="title"/>
          </p:nvPr>
        </p:nvSpPr>
        <p:spPr>
          <a:xfrm>
            <a:off x="713225" y="445025"/>
            <a:ext cx="4711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sz="2400" noProof="0" dirty="0"/>
              <a:t>Spécifications</a:t>
            </a:r>
          </a:p>
        </p:txBody>
      </p:sp>
      <mc:AlternateContent xmlns:mc="http://schemas.openxmlformats.org/markup-compatibility/2006" xmlns:a14="http://schemas.microsoft.com/office/drawing/2010/main">
        <mc:Choice Requires="a14">
          <p:sp>
            <p:nvSpPr>
              <p:cNvPr id="3" name="Espace réservé du texte 2">
                <a:extLst>
                  <a:ext uri="{FF2B5EF4-FFF2-40B4-BE49-F238E27FC236}">
                    <a16:creationId xmlns:a16="http://schemas.microsoft.com/office/drawing/2014/main" id="{5DDBCE06-6677-8810-BA4C-195325F51012}"/>
                  </a:ext>
                </a:extLst>
              </p:cNvPr>
              <p:cNvSpPr>
                <a:spLocks noGrp="1"/>
              </p:cNvSpPr>
              <p:nvPr>
                <p:ph type="body" idx="1"/>
              </p:nvPr>
            </p:nvSpPr>
            <p:spPr>
              <a:xfrm>
                <a:off x="1" y="940350"/>
                <a:ext cx="4571999" cy="3392499"/>
              </a:xfrm>
            </p:spPr>
            <p:txBody>
              <a:bodyPr/>
              <a:lstStyle/>
              <a:p>
                <a:pPr marL="114300" indent="0" algn="just">
                  <a:buNone/>
                </a:pPr>
                <a:r>
                  <a:rPr lang="fr-FR" sz="1000" b="1" noProof="0" dirty="0"/>
                  <a:t>Structure du réseau: </a:t>
                </a:r>
              </a:p>
              <a:p>
                <a:pPr algn="just">
                  <a:buFont typeface="Arial"/>
                  <a:buChar char="•"/>
                </a:pPr>
                <a:r>
                  <a:rPr lang="fr-FR" sz="1000" noProof="0" dirty="0"/>
                  <a:t>Nombre de couches : une couche cachée et une de sortie</a:t>
                </a:r>
              </a:p>
              <a:p>
                <a:pPr algn="just">
                  <a:buFont typeface="Arial"/>
                  <a:buChar char="•"/>
                </a:pPr>
                <a:r>
                  <a:rPr lang="fr-FR" sz="1000" noProof="0" dirty="0"/>
                  <a:t>Nombre de neurones : 80 neurones en couche cachée</a:t>
                </a:r>
              </a:p>
              <a:p>
                <a:pPr algn="just">
                  <a:buFont typeface="Arial"/>
                  <a:buChar char="•"/>
                </a:pPr>
                <a:r>
                  <a:rPr lang="fr-FR" sz="1000" noProof="0" dirty="0"/>
                  <a:t>Quantification des coefficients : 16 bits</a:t>
                </a:r>
              </a:p>
              <a:p>
                <a:pPr algn="just">
                  <a:buFont typeface="Arial"/>
                  <a:buChar char="•"/>
                </a:pPr>
                <a:r>
                  <a:rPr lang="fr-FR" sz="1000" noProof="0" dirty="0"/>
                  <a:t>Optimisation de pixels : Non</a:t>
                </a:r>
              </a:p>
              <a:p>
                <a:pPr algn="just">
                  <a:buFont typeface="Arial"/>
                  <a:buChar char="•"/>
                </a:pPr>
                <a:r>
                  <a:rPr lang="fr-FR" sz="1000" noProof="0" dirty="0"/>
                  <a:t>Fonction d’activation de la couche cachée : Sigmoïde simplifiée</a:t>
                </a:r>
              </a:p>
              <a:p>
                <a:pPr marL="114300" indent="0" algn="just">
                  <a:buNone/>
                </a:pPr>
                <a:endParaRPr lang="fr-FR" sz="1000" noProof="0" dirty="0"/>
              </a:p>
              <a:p>
                <a:pPr marL="114300" indent="0" algn="just">
                  <a:buNone/>
                </a:pPr>
                <a:r>
                  <a:rPr lang="fr-FR" sz="1000" b="1" noProof="0" dirty="0"/>
                  <a:t>Entraînement </a:t>
                </a:r>
                <a:endParaRPr lang="fr-FR" sz="1000" b="1" noProof="0" dirty="0">
                  <a:latin typeface="Montserrat" panose="00000500000000000000" pitchFamily="2" charset="0"/>
                </a:endParaRPr>
              </a:p>
              <a:p>
                <a:pPr algn="just">
                  <a:buFont typeface="Arial"/>
                  <a:buChar char="•"/>
                </a:pPr>
                <a:r>
                  <a:rPr lang="fr-FR" sz="1000" b="0" i="0" noProof="0" dirty="0" err="1">
                    <a:effectLst/>
                    <a:latin typeface="Montserrat" panose="00000500000000000000" pitchFamily="2" charset="0"/>
                  </a:rPr>
                  <a:t>nbficimagbmp</a:t>
                </a:r>
                <a:r>
                  <a:rPr lang="fr-FR" sz="1000" b="0" i="0" noProof="0" dirty="0">
                    <a:effectLst/>
                    <a:latin typeface="Montserrat" panose="00000500000000000000" pitchFamily="2" charset="0"/>
                  </a:rPr>
                  <a:t> = 4 ; </a:t>
                </a:r>
                <a:r>
                  <a:rPr lang="fr-FR" sz="1000" b="0" i="0" noProof="0" dirty="0">
                    <a:solidFill>
                      <a:srgbClr val="008013"/>
                    </a:solidFill>
                    <a:effectLst/>
                    <a:latin typeface="Montserrat" panose="00000500000000000000" pitchFamily="2" charset="0"/>
                  </a:rPr>
                  <a:t>% nb</a:t>
                </a:r>
                <a:r>
                  <a:rPr lang="fr-FR" sz="1000" noProof="0" dirty="0">
                    <a:solidFill>
                      <a:srgbClr val="008013"/>
                    </a:solidFill>
                    <a:latin typeface="Montserrat" panose="00000500000000000000" pitchFamily="2" charset="0"/>
                  </a:rPr>
                  <a:t> </a:t>
                </a:r>
                <a:r>
                  <a:rPr lang="fr-FR" sz="1000" b="0" i="0" noProof="0" dirty="0">
                    <a:solidFill>
                      <a:srgbClr val="008013"/>
                    </a:solidFill>
                    <a:effectLst/>
                    <a:latin typeface="Montserrat" panose="00000500000000000000" pitchFamily="2" charset="0"/>
                  </a:rPr>
                  <a:t>fichiers - fontes d'images différents </a:t>
                </a:r>
                <a:endParaRPr lang="fr-FR" sz="1000" noProof="0" dirty="0">
                  <a:solidFill>
                    <a:srgbClr val="008013"/>
                  </a:solidFill>
                  <a:latin typeface="Montserrat" panose="00000500000000000000" pitchFamily="2" charset="0"/>
                </a:endParaRPr>
              </a:p>
              <a:p>
                <a:pPr algn="just">
                  <a:buFont typeface="Arial"/>
                  <a:buChar char="•"/>
                </a:pPr>
                <a:r>
                  <a:rPr lang="fr-FR" sz="1000" b="0" i="0" noProof="0" dirty="0" err="1">
                    <a:effectLst/>
                    <a:latin typeface="Montserrat" panose="00000500000000000000" pitchFamily="2" charset="0"/>
                  </a:rPr>
                  <a:t>facty</a:t>
                </a:r>
                <a:r>
                  <a:rPr lang="fr-FR" sz="1000" b="0" i="0" noProof="0" dirty="0">
                    <a:effectLst/>
                    <a:latin typeface="Montserrat" panose="00000500000000000000" pitchFamily="2" charset="0"/>
                  </a:rPr>
                  <a:t> = 0.8 ; </a:t>
                </a:r>
                <a:r>
                  <a:rPr lang="fr-FR" sz="1000" b="0" i="0" noProof="0" dirty="0">
                    <a:solidFill>
                      <a:srgbClr val="008013"/>
                    </a:solidFill>
                    <a:effectLst/>
                    <a:latin typeface="Montserrat" panose="00000500000000000000" pitchFamily="2" charset="0"/>
                  </a:rPr>
                  <a:t>% </a:t>
                </a:r>
                <a:r>
                  <a:rPr lang="fr-FR" sz="1000" noProof="0" dirty="0">
                    <a:solidFill>
                      <a:srgbClr val="008013"/>
                    </a:solidFill>
                    <a:latin typeface="Montserrat" panose="00000500000000000000" pitchFamily="2" charset="0"/>
                  </a:rPr>
                  <a:t>coef </a:t>
                </a:r>
                <a:r>
                  <a:rPr lang="fr-FR" sz="1000" b="0" i="0" noProof="0" dirty="0">
                    <a:solidFill>
                      <a:srgbClr val="008013"/>
                    </a:solidFill>
                    <a:effectLst/>
                    <a:latin typeface="Montserrat" panose="00000500000000000000" pitchFamily="2" charset="0"/>
                  </a:rPr>
                  <a:t>taille en y (compenser la dilatation)</a:t>
                </a:r>
                <a:endParaRPr lang="fr-FR" sz="1000" noProof="0" dirty="0">
                  <a:solidFill>
                    <a:srgbClr val="008013"/>
                  </a:solidFill>
                  <a:latin typeface="Montserrat" panose="00000500000000000000" pitchFamily="2" charset="0"/>
                </a:endParaRPr>
              </a:p>
              <a:p>
                <a:pPr algn="just">
                  <a:buFont typeface="Arial"/>
                  <a:buChar char="•"/>
                </a:pPr>
                <a:r>
                  <a:rPr lang="fr-FR" sz="1000" b="0" i="0" noProof="0" dirty="0" err="1">
                    <a:effectLst/>
                    <a:latin typeface="Montserrat" panose="00000500000000000000" pitchFamily="2" charset="0"/>
                  </a:rPr>
                  <a:t>fscalmin</a:t>
                </a:r>
                <a:r>
                  <a:rPr lang="fr-FR" sz="1000" b="0" i="0" noProof="0" dirty="0">
                    <a:effectLst/>
                    <a:latin typeface="Montserrat" panose="00000500000000000000" pitchFamily="2" charset="0"/>
                  </a:rPr>
                  <a:t> = 0.8 ; </a:t>
                </a:r>
                <a:r>
                  <a:rPr lang="fr-FR" sz="1000" b="0" i="0" noProof="0" dirty="0">
                    <a:solidFill>
                      <a:srgbClr val="008013"/>
                    </a:solidFill>
                    <a:effectLst/>
                    <a:latin typeface="Montserrat" panose="00000500000000000000" pitchFamily="2" charset="0"/>
                  </a:rPr>
                  <a:t>% facteur d'échelle min</a:t>
                </a:r>
                <a:endParaRPr lang="fr-FR" sz="1000" noProof="0" dirty="0">
                  <a:solidFill>
                    <a:srgbClr val="008013"/>
                  </a:solidFill>
                  <a:latin typeface="Montserrat" panose="00000500000000000000" pitchFamily="2" charset="0"/>
                </a:endParaRPr>
              </a:p>
              <a:p>
                <a:pPr algn="just">
                  <a:buFont typeface="Arial"/>
                  <a:buChar char="•"/>
                </a:pPr>
                <a:r>
                  <a:rPr lang="fr-FR" sz="1000" b="0" i="0" noProof="0" dirty="0" err="1">
                    <a:effectLst/>
                    <a:latin typeface="Montserrat" panose="00000500000000000000" pitchFamily="2" charset="0"/>
                  </a:rPr>
                  <a:t>fscalmax</a:t>
                </a:r>
                <a:r>
                  <a:rPr lang="fr-FR" sz="1000" b="0" i="0" noProof="0" dirty="0">
                    <a:effectLst/>
                    <a:latin typeface="Montserrat" panose="00000500000000000000" pitchFamily="2" charset="0"/>
                  </a:rPr>
                  <a:t> = 1.0 ; </a:t>
                </a:r>
                <a:r>
                  <a:rPr lang="fr-FR" sz="1000" b="0" i="0" noProof="0" dirty="0">
                    <a:solidFill>
                      <a:srgbClr val="008013"/>
                    </a:solidFill>
                    <a:effectLst/>
                    <a:latin typeface="Montserrat" panose="00000500000000000000" pitchFamily="2" charset="0"/>
                  </a:rPr>
                  <a:t>% facteur d'échelle max</a:t>
                </a:r>
                <a:endParaRPr lang="fr-FR" sz="1000" noProof="0" dirty="0">
                  <a:solidFill>
                    <a:srgbClr val="008013"/>
                  </a:solidFill>
                  <a:latin typeface="Montserrat" panose="00000500000000000000" pitchFamily="2" charset="0"/>
                </a:endParaRPr>
              </a:p>
              <a:p>
                <a:pPr algn="just">
                  <a:buFont typeface="Arial"/>
                  <a:buChar char="•"/>
                </a:pPr>
                <a:r>
                  <a:rPr lang="fr-FR" sz="1000" b="0" i="0" noProof="0" dirty="0">
                    <a:effectLst/>
                    <a:latin typeface="Montserrat" panose="00000500000000000000" pitchFamily="2" charset="0"/>
                  </a:rPr>
                  <a:t>fang = 6; </a:t>
                </a:r>
                <a:r>
                  <a:rPr lang="fr-FR" sz="1000" b="0" i="0" noProof="0" dirty="0">
                    <a:solidFill>
                      <a:srgbClr val="008013"/>
                    </a:solidFill>
                    <a:effectLst/>
                    <a:latin typeface="Montserrat" panose="00000500000000000000" pitchFamily="2" charset="0"/>
                  </a:rPr>
                  <a:t>% </a:t>
                </a:r>
                <a14:m>
                  <m:oMath xmlns:m="http://schemas.openxmlformats.org/officeDocument/2006/math">
                    <m:r>
                      <a:rPr lang="fr-FR" sz="1000" b="0" i="1" noProof="0" smtClean="0">
                        <a:solidFill>
                          <a:srgbClr val="008013"/>
                        </a:solidFill>
                        <a:effectLst/>
                        <a:latin typeface="Cambria Math" panose="02040503050406030204" pitchFamily="18" charset="0"/>
                      </a:rPr>
                      <m:t>𝜎</m:t>
                    </m:r>
                    <m:r>
                      <a:rPr lang="fr-FR" sz="1000" b="0" i="1" noProof="0" smtClean="0">
                        <a:solidFill>
                          <a:srgbClr val="008013"/>
                        </a:solidFill>
                        <a:effectLst/>
                        <a:latin typeface="Cambria Math" panose="02040503050406030204" pitchFamily="18" charset="0"/>
                      </a:rPr>
                      <m:t> </m:t>
                    </m:r>
                  </m:oMath>
                </a14:m>
                <a:r>
                  <a:rPr lang="fr-FR" sz="1000" b="0" i="0" noProof="0" dirty="0">
                    <a:solidFill>
                      <a:srgbClr val="008013"/>
                    </a:solidFill>
                    <a:effectLst/>
                    <a:latin typeface="Montserrat" panose="00000500000000000000" pitchFamily="2" charset="0"/>
                  </a:rPr>
                  <a:t>du facteur de rotation en °</a:t>
                </a:r>
                <a:endParaRPr lang="fr-FR" sz="1000" noProof="0" dirty="0">
                  <a:solidFill>
                    <a:srgbClr val="008013"/>
                  </a:solidFill>
                  <a:latin typeface="Montserrat" panose="00000500000000000000" pitchFamily="2" charset="0"/>
                </a:endParaRPr>
              </a:p>
              <a:p>
                <a:pPr algn="just">
                  <a:buFont typeface="Arial"/>
                  <a:buChar char="•"/>
                </a:pPr>
                <a:r>
                  <a:rPr lang="fr-FR" sz="1000" b="0" i="0" noProof="0" dirty="0" err="1">
                    <a:effectLst/>
                    <a:latin typeface="Montserrat" panose="00000500000000000000" pitchFamily="2" charset="0"/>
                  </a:rPr>
                  <a:t>fdltx</a:t>
                </a:r>
                <a:r>
                  <a:rPr lang="fr-FR" sz="1000" b="0" i="0" noProof="0" dirty="0">
                    <a:effectLst/>
                    <a:latin typeface="Montserrat" panose="00000500000000000000" pitchFamily="2" charset="0"/>
                  </a:rPr>
                  <a:t> = 9; </a:t>
                </a:r>
                <a:r>
                  <a:rPr lang="fr-FR" sz="1000" b="0" i="0" noProof="0" dirty="0">
                    <a:solidFill>
                      <a:srgbClr val="008013"/>
                    </a:solidFill>
                    <a:effectLst/>
                    <a:latin typeface="Montserrat" panose="00000500000000000000" pitchFamily="2" charset="0"/>
                  </a:rPr>
                  <a:t>% </a:t>
                </a:r>
                <a14:m>
                  <m:oMath xmlns:m="http://schemas.openxmlformats.org/officeDocument/2006/math">
                    <m:r>
                      <a:rPr lang="fr-FR" sz="1000" b="0" i="1" noProof="0" smtClean="0">
                        <a:solidFill>
                          <a:srgbClr val="008013"/>
                        </a:solidFill>
                        <a:effectLst/>
                        <a:latin typeface="Cambria Math" panose="02040503050406030204" pitchFamily="18" charset="0"/>
                      </a:rPr>
                      <m:t>𝜎</m:t>
                    </m:r>
                    <m:r>
                      <a:rPr lang="fr-FR" sz="1000" b="0" i="1" noProof="0" smtClean="0">
                        <a:solidFill>
                          <a:srgbClr val="008013"/>
                        </a:solidFill>
                        <a:effectLst/>
                        <a:latin typeface="Cambria Math" panose="02040503050406030204" pitchFamily="18" charset="0"/>
                      </a:rPr>
                      <m:t> </m:t>
                    </m:r>
                  </m:oMath>
                </a14:m>
                <a:r>
                  <a:rPr lang="fr-FR" sz="1000" b="0" i="0" noProof="0" dirty="0">
                    <a:solidFill>
                      <a:srgbClr val="008013"/>
                    </a:solidFill>
                    <a:effectLst/>
                    <a:latin typeface="Montserrat" panose="00000500000000000000" pitchFamily="2" charset="0"/>
                  </a:rPr>
                  <a:t>translation en x</a:t>
                </a:r>
                <a:endParaRPr lang="fr-FR" sz="1000" noProof="0" dirty="0">
                  <a:solidFill>
                    <a:srgbClr val="008013"/>
                  </a:solidFill>
                  <a:latin typeface="Montserrat" panose="00000500000000000000" pitchFamily="2" charset="0"/>
                </a:endParaRPr>
              </a:p>
              <a:p>
                <a:pPr algn="just">
                  <a:buFont typeface="Arial"/>
                  <a:buChar char="•"/>
                </a:pPr>
                <a:r>
                  <a:rPr lang="fr-FR" sz="1000" b="0" i="0" noProof="0" dirty="0" err="1">
                    <a:effectLst/>
                    <a:latin typeface="Montserrat" panose="00000500000000000000" pitchFamily="2" charset="0"/>
                  </a:rPr>
                  <a:t>fdlty</a:t>
                </a:r>
                <a:r>
                  <a:rPr lang="fr-FR" sz="1000" b="0" i="0" noProof="0" dirty="0">
                    <a:effectLst/>
                    <a:latin typeface="Montserrat" panose="00000500000000000000" pitchFamily="2" charset="0"/>
                  </a:rPr>
                  <a:t> = 9; </a:t>
                </a:r>
                <a:r>
                  <a:rPr lang="fr-FR" sz="1000" b="0" i="0" noProof="0" dirty="0">
                    <a:solidFill>
                      <a:srgbClr val="008013"/>
                    </a:solidFill>
                    <a:effectLst/>
                    <a:latin typeface="Montserrat" panose="00000500000000000000" pitchFamily="2" charset="0"/>
                  </a:rPr>
                  <a:t>% </a:t>
                </a:r>
                <a14:m>
                  <m:oMath xmlns:m="http://schemas.openxmlformats.org/officeDocument/2006/math">
                    <m:r>
                      <a:rPr lang="fr-FR" sz="1000" b="0" i="1" noProof="0" smtClean="0">
                        <a:solidFill>
                          <a:srgbClr val="008013"/>
                        </a:solidFill>
                        <a:effectLst/>
                        <a:latin typeface="Cambria Math" panose="02040503050406030204" pitchFamily="18" charset="0"/>
                      </a:rPr>
                      <m:t>𝜎</m:t>
                    </m:r>
                    <m:r>
                      <a:rPr lang="fr-FR" sz="1000" b="0" i="1" noProof="0" smtClean="0">
                        <a:solidFill>
                          <a:srgbClr val="008013"/>
                        </a:solidFill>
                        <a:effectLst/>
                        <a:latin typeface="Cambria Math" panose="02040503050406030204" pitchFamily="18" charset="0"/>
                      </a:rPr>
                      <m:t> </m:t>
                    </m:r>
                  </m:oMath>
                </a14:m>
                <a:r>
                  <a:rPr lang="fr-FR" sz="1000" b="0" i="0" noProof="0" dirty="0">
                    <a:solidFill>
                      <a:srgbClr val="008013"/>
                    </a:solidFill>
                    <a:effectLst/>
                    <a:latin typeface="Montserrat" panose="00000500000000000000" pitchFamily="2" charset="0"/>
                  </a:rPr>
                  <a:t>translation en y</a:t>
                </a:r>
                <a:endParaRPr lang="fr-FR" sz="1000" noProof="0" dirty="0">
                  <a:solidFill>
                    <a:srgbClr val="008013"/>
                  </a:solidFill>
                  <a:latin typeface="Montserrat" panose="00000500000000000000" pitchFamily="2" charset="0"/>
                </a:endParaRPr>
              </a:p>
              <a:p>
                <a:pPr algn="just">
                  <a:buFont typeface="Arial"/>
                  <a:buChar char="•"/>
                </a:pPr>
                <a:r>
                  <a:rPr lang="fr-FR" sz="1000" b="0" i="0" noProof="0" dirty="0" err="1">
                    <a:effectLst/>
                    <a:latin typeface="Montserrat" panose="00000500000000000000" pitchFamily="2" charset="0"/>
                  </a:rPr>
                  <a:t>modg</a:t>
                </a:r>
                <a:r>
                  <a:rPr lang="fr-FR" sz="1000" b="0" i="0" noProof="0" dirty="0">
                    <a:effectLst/>
                    <a:latin typeface="Montserrat" panose="00000500000000000000" pitchFamily="2" charset="0"/>
                  </a:rPr>
                  <a:t> = 3; </a:t>
                </a:r>
                <a:r>
                  <a:rPr lang="fr-FR" sz="1000" b="0" i="0" noProof="0" dirty="0">
                    <a:solidFill>
                      <a:srgbClr val="008013"/>
                    </a:solidFill>
                    <a:effectLst/>
                    <a:latin typeface="Montserrat" panose="00000500000000000000" pitchFamily="2" charset="0"/>
                  </a:rPr>
                  <a:t>% mode aléatoire sur chaque pixel</a:t>
                </a:r>
              </a:p>
              <a:p>
                <a:pPr marL="114300" indent="0" algn="just">
                  <a:buNone/>
                </a:pPr>
                <a:endParaRPr lang="fr-FR" sz="1000" noProof="0" dirty="0">
                  <a:solidFill>
                    <a:srgbClr val="008013"/>
                  </a:solidFill>
                  <a:latin typeface="Montserrat" panose="00000500000000000000" pitchFamily="2" charset="0"/>
                </a:endParaRPr>
              </a:p>
            </p:txBody>
          </p:sp>
        </mc:Choice>
        <mc:Fallback xmlns="">
          <p:sp>
            <p:nvSpPr>
              <p:cNvPr id="3" name="Espace réservé du texte 2">
                <a:extLst>
                  <a:ext uri="{FF2B5EF4-FFF2-40B4-BE49-F238E27FC236}">
                    <a16:creationId xmlns:a16="http://schemas.microsoft.com/office/drawing/2014/main" id="{5DDBCE06-6677-8810-BA4C-195325F51012}"/>
                  </a:ext>
                </a:extLst>
              </p:cNvPr>
              <p:cNvSpPr>
                <a:spLocks noGrp="1" noRot="1" noChangeAspect="1" noMove="1" noResize="1" noEditPoints="1" noAdjustHandles="1" noChangeArrowheads="1" noChangeShapeType="1" noTextEdit="1"/>
              </p:cNvSpPr>
              <p:nvPr>
                <p:ph type="body" idx="1"/>
              </p:nvPr>
            </p:nvSpPr>
            <p:spPr>
              <a:xfrm>
                <a:off x="1" y="940350"/>
                <a:ext cx="4571999" cy="3392499"/>
              </a:xfrm>
              <a:blipFill>
                <a:blip r:embed="rId3"/>
                <a:stretch>
                  <a:fillRect/>
                </a:stretch>
              </a:blipFill>
            </p:spPr>
            <p:txBody>
              <a:bodyPr/>
              <a:lstStyle/>
              <a:p>
                <a:r>
                  <a:rPr lang="en-GB">
                    <a:noFill/>
                  </a:rPr>
                  <a:t> </a:t>
                </a:r>
              </a:p>
            </p:txBody>
          </p:sp>
        </mc:Fallback>
      </mc:AlternateContent>
      <p:sp>
        <p:nvSpPr>
          <p:cNvPr id="4" name="Espace réservé du texte 2">
            <a:extLst>
              <a:ext uri="{FF2B5EF4-FFF2-40B4-BE49-F238E27FC236}">
                <a16:creationId xmlns:a16="http://schemas.microsoft.com/office/drawing/2014/main" id="{8DB3790A-AF80-3AF4-E38D-1028DA5098D6}"/>
              </a:ext>
            </a:extLst>
          </p:cNvPr>
          <p:cNvSpPr txBox="1">
            <a:spLocks/>
          </p:cNvSpPr>
          <p:nvPr/>
        </p:nvSpPr>
        <p:spPr>
          <a:xfrm>
            <a:off x="4499318" y="1017725"/>
            <a:ext cx="4571999" cy="38426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Lato"/>
              <a:buChar char="●"/>
              <a:defRPr sz="11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9pPr>
          </a:lstStyle>
          <a:p>
            <a:pPr marL="114300" indent="0" algn="just">
              <a:buNone/>
            </a:pPr>
            <a:r>
              <a:rPr lang="fr-FR" sz="1000" b="1" i="0" noProof="0" dirty="0">
                <a:solidFill>
                  <a:schemeClr val="tx1"/>
                </a:solidFill>
                <a:effectLst/>
              </a:rPr>
              <a:t>Performance sous </a:t>
            </a:r>
            <a:r>
              <a:rPr lang="fr-FR" sz="1000" b="1" i="0" noProof="0" dirty="0" err="1">
                <a:solidFill>
                  <a:schemeClr val="tx1"/>
                </a:solidFill>
                <a:effectLst/>
              </a:rPr>
              <a:t>ModelSim</a:t>
            </a:r>
            <a:r>
              <a:rPr lang="fr-FR" sz="1000" b="1" i="0" noProof="0" dirty="0">
                <a:solidFill>
                  <a:schemeClr val="tx1"/>
                </a:solidFill>
                <a:effectLst/>
              </a:rPr>
              <a:t> – Réseau fourni</a:t>
            </a:r>
          </a:p>
          <a:p>
            <a:pPr algn="just">
              <a:buFont typeface="Arial" panose="020B0604020202020204" pitchFamily="34" charset="0"/>
              <a:buChar char="•"/>
            </a:pPr>
            <a:r>
              <a:rPr lang="fr-FR" sz="1000" noProof="0" dirty="0">
                <a:solidFill>
                  <a:schemeClr val="tx1"/>
                </a:solidFill>
                <a:latin typeface="Montserrat" panose="00000500000000000000" pitchFamily="2" charset="0"/>
              </a:rPr>
              <a:t>Temps de traitement d’une image : 5928.54 us / 168.67 Hz</a:t>
            </a:r>
          </a:p>
          <a:p>
            <a:pPr algn="just">
              <a:buFont typeface="Arial" panose="020B0604020202020204" pitchFamily="34" charset="0"/>
              <a:buChar char="•"/>
            </a:pPr>
            <a:r>
              <a:rPr lang="fr-FR" sz="1000" b="0" i="0" noProof="0" dirty="0">
                <a:solidFill>
                  <a:schemeClr val="tx1"/>
                </a:solidFill>
                <a:effectLst/>
                <a:latin typeface="Montserrat" panose="00000500000000000000" pitchFamily="2" charset="0"/>
              </a:rPr>
              <a:t>Débit : 168 images/seconde (image de 28 * 28)</a:t>
            </a:r>
          </a:p>
          <a:p>
            <a:pPr marL="114300" indent="0" algn="just">
              <a:buNone/>
            </a:pPr>
            <a:endParaRPr lang="fr-FR" sz="1000" i="0" noProof="0" dirty="0">
              <a:solidFill>
                <a:schemeClr val="tx1"/>
              </a:solidFill>
              <a:effectLst/>
              <a:latin typeface="Montserrat" panose="00000500000000000000" pitchFamily="2" charset="0"/>
            </a:endParaRPr>
          </a:p>
          <a:p>
            <a:pPr marL="114300" indent="0" algn="just">
              <a:buNone/>
            </a:pPr>
            <a:r>
              <a:rPr lang="fr-FR" sz="1000" b="1" i="0" noProof="0" dirty="0">
                <a:solidFill>
                  <a:schemeClr val="tx1"/>
                </a:solidFill>
                <a:effectLst/>
              </a:rPr>
              <a:t>Performance sous </a:t>
            </a:r>
            <a:r>
              <a:rPr lang="fr-FR" sz="1000" b="1" i="0" noProof="0" dirty="0" err="1">
                <a:solidFill>
                  <a:schemeClr val="tx1"/>
                </a:solidFill>
                <a:effectLst/>
              </a:rPr>
              <a:t>ModelSim</a:t>
            </a:r>
            <a:r>
              <a:rPr lang="fr-FR" sz="1000" b="1" i="0" noProof="0" dirty="0">
                <a:solidFill>
                  <a:schemeClr val="tx1"/>
                </a:solidFill>
                <a:effectLst/>
              </a:rPr>
              <a:t> – Notre réseau</a:t>
            </a:r>
          </a:p>
          <a:p>
            <a:pPr algn="just">
              <a:buFont typeface="Arial" panose="020B0604020202020204" pitchFamily="34" charset="0"/>
              <a:buChar char="•"/>
            </a:pPr>
            <a:r>
              <a:rPr lang="fr-FR" sz="1000" b="0" i="0" noProof="0" dirty="0">
                <a:solidFill>
                  <a:schemeClr val="tx1"/>
                </a:solidFill>
                <a:effectLst/>
              </a:rPr>
              <a:t>10 bonnes reconnaissances pour 10 images testées : 100 %</a:t>
            </a:r>
          </a:p>
          <a:p>
            <a:pPr algn="just">
              <a:buFont typeface="Arial" panose="020B0604020202020204" pitchFamily="34" charset="0"/>
              <a:buChar char="•"/>
            </a:pPr>
            <a:r>
              <a:rPr lang="fr-FR" sz="1000" noProof="0" dirty="0">
                <a:solidFill>
                  <a:schemeClr val="tx1"/>
                </a:solidFill>
              </a:rPr>
              <a:t>Temps de traitement d’une image : 164.9 us / 1649 périodes d'horloge</a:t>
            </a:r>
          </a:p>
          <a:p>
            <a:pPr algn="just">
              <a:buFont typeface="Arial" panose="020B0604020202020204" pitchFamily="34" charset="0"/>
              <a:buChar char="•"/>
            </a:pPr>
            <a:r>
              <a:rPr lang="fr-FR" sz="1000" b="0" i="0" noProof="0" dirty="0">
                <a:solidFill>
                  <a:schemeClr val="tx1"/>
                </a:solidFill>
                <a:effectLst/>
              </a:rPr>
              <a:t>Débit : </a:t>
            </a:r>
            <a:r>
              <a:rPr lang="fr-FR" sz="1000" noProof="0" dirty="0">
                <a:solidFill>
                  <a:schemeClr val="tx1"/>
                </a:solidFill>
              </a:rPr>
              <a:t>6064</a:t>
            </a:r>
            <a:r>
              <a:rPr lang="fr-FR" sz="1000" b="0" i="0" noProof="0" dirty="0">
                <a:solidFill>
                  <a:schemeClr val="tx1"/>
                </a:solidFill>
                <a:effectLst/>
              </a:rPr>
              <a:t> images/seconde (image de 28 * 28) en gardant la fréquence du </a:t>
            </a:r>
            <a:r>
              <a:rPr lang="fr-FR" sz="1000" b="0" i="0" noProof="0" dirty="0" err="1">
                <a:solidFill>
                  <a:schemeClr val="tx1"/>
                </a:solidFill>
                <a:effectLst/>
              </a:rPr>
              <a:t>testbench</a:t>
            </a:r>
            <a:r>
              <a:rPr lang="fr-FR" sz="1000" b="0" i="0" noProof="0" dirty="0">
                <a:solidFill>
                  <a:schemeClr val="tx1"/>
                </a:solidFill>
                <a:effectLst/>
              </a:rPr>
              <a:t> initial du </a:t>
            </a:r>
            <a:r>
              <a:rPr lang="fr-FR" sz="1000" b="0" i="0" noProof="0">
                <a:solidFill>
                  <a:schemeClr val="tx1"/>
                </a:solidFill>
                <a:effectLst/>
              </a:rPr>
              <a:t>réseau fourni</a:t>
            </a:r>
            <a:endParaRPr lang="fr-FR" sz="1000" b="0" i="0" noProof="0" dirty="0">
              <a:solidFill>
                <a:schemeClr val="tx1"/>
              </a:solidFill>
              <a:effectLst/>
            </a:endParaRPr>
          </a:p>
          <a:p>
            <a:pPr marL="114300" indent="0" algn="just">
              <a:buFont typeface="Lato"/>
              <a:buNone/>
            </a:pPr>
            <a:endParaRPr lang="fr-FR" sz="1000" noProof="0" dirty="0"/>
          </a:p>
          <a:p>
            <a:pPr marL="114300" indent="0" algn="just">
              <a:buFont typeface="Lato"/>
              <a:buNone/>
            </a:pPr>
            <a:r>
              <a:rPr lang="fr-FR" sz="1000" b="1" noProof="0" dirty="0"/>
              <a:t>Performance sous FPGA</a:t>
            </a:r>
          </a:p>
          <a:p>
            <a:pPr algn="just">
              <a:buFont typeface="Arial"/>
              <a:buChar char="•"/>
            </a:pPr>
            <a:r>
              <a:rPr lang="fr-FR" sz="1000" noProof="0" dirty="0"/>
              <a:t>Fréquence max système : 20.52 MHz</a:t>
            </a:r>
          </a:p>
          <a:p>
            <a:pPr algn="just">
              <a:buFont typeface="Arial,Sans-Serif"/>
              <a:buChar char="•"/>
            </a:pPr>
            <a:r>
              <a:rPr lang="fr-FR" sz="1000" noProof="0" dirty="0"/>
              <a:t>Débit : 12443 images /seconde </a:t>
            </a:r>
            <a:r>
              <a:rPr lang="fr-FR" sz="1000" noProof="0" dirty="0">
                <a:solidFill>
                  <a:schemeClr val="tx1"/>
                </a:solidFill>
              </a:rPr>
              <a:t>(image de 28 * 28)</a:t>
            </a:r>
          </a:p>
          <a:p>
            <a:pPr algn="just">
              <a:buFont typeface="Arial"/>
              <a:buChar char="•"/>
            </a:pPr>
            <a:r>
              <a:rPr lang="fr-FR" sz="1000" noProof="0" dirty="0"/>
              <a:t>Latence : 80.36062 us / image</a:t>
            </a:r>
          </a:p>
          <a:p>
            <a:pPr marL="114300" indent="0" algn="just">
              <a:buNone/>
            </a:pPr>
            <a:endParaRPr lang="fr-FR" sz="1000" noProof="0" dirty="0"/>
          </a:p>
          <a:p>
            <a:pPr marL="114300" indent="0" algn="just">
              <a:buNone/>
            </a:pPr>
            <a:r>
              <a:rPr lang="fr-FR" sz="1000" b="1" noProof="0" dirty="0"/>
              <a:t>Ressources utiles</a:t>
            </a:r>
          </a:p>
          <a:p>
            <a:pPr algn="just">
              <a:buFont typeface="Arial" panose="020B0604020202020204" pitchFamily="34" charset="0"/>
              <a:buChar char="•"/>
            </a:pPr>
            <a:r>
              <a:rPr lang="fr-FR" sz="1000" noProof="0" dirty="0"/>
              <a:t>Registres: 4 325</a:t>
            </a:r>
          </a:p>
          <a:p>
            <a:pPr algn="just">
              <a:buFont typeface="Arial" panose="020B0604020202020204" pitchFamily="34" charset="0"/>
              <a:buChar char="•"/>
            </a:pPr>
            <a:r>
              <a:rPr lang="fr-FR" sz="1000" noProof="0" dirty="0"/>
              <a:t>LUT: 102 023</a:t>
            </a:r>
          </a:p>
          <a:p>
            <a:pPr algn="just">
              <a:buFont typeface="Arial" panose="020B0604020202020204" pitchFamily="34" charset="0"/>
              <a:buChar char="•"/>
            </a:pPr>
            <a:r>
              <a:rPr lang="fr-FR" sz="1000" noProof="0" dirty="0"/>
              <a:t>BRAM: 5</a:t>
            </a:r>
          </a:p>
          <a:p>
            <a:pPr algn="just">
              <a:buFont typeface="Arial" panose="020B0604020202020204" pitchFamily="34" charset="0"/>
              <a:buChar char="•"/>
            </a:pPr>
            <a:r>
              <a:rPr lang="fr-FR" sz="1000" noProof="0" dirty="0"/>
              <a:t>DSP: 220</a:t>
            </a:r>
          </a:p>
          <a:p>
            <a:pPr marL="114300" indent="0" algn="just">
              <a:buNone/>
            </a:pPr>
            <a:endParaRPr lang="fr-FR" sz="1000" noProof="0" dirty="0"/>
          </a:p>
          <a:p>
            <a:pPr marL="114300" indent="0" algn="just">
              <a:buFont typeface="Lato"/>
              <a:buNone/>
            </a:pPr>
            <a:endParaRPr lang="fr-FR" sz="1000" noProof="0" dirty="0"/>
          </a:p>
          <a:p>
            <a:pPr marL="114300" indent="0" algn="just">
              <a:buNone/>
            </a:pPr>
            <a:endParaRPr lang="fr-FR" sz="1000" noProof="0" dirty="0"/>
          </a:p>
          <a:p>
            <a:pPr>
              <a:buFont typeface="Arial"/>
              <a:buChar char="•"/>
            </a:pPr>
            <a:endParaRPr lang="fr-FR" sz="1000" noProof="0" dirty="0"/>
          </a:p>
          <a:p>
            <a:pPr>
              <a:buFont typeface="Arial"/>
              <a:buChar char="•"/>
            </a:pPr>
            <a:endParaRPr lang="fr-FR" sz="1000" noProof="0" dirty="0"/>
          </a:p>
          <a:p>
            <a:pPr marL="114300" indent="0">
              <a:buFont typeface="Lato"/>
              <a:buNone/>
            </a:pPr>
            <a:endParaRPr lang="fr-FR" sz="1000" noProof="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87">
          <a:extLst>
            <a:ext uri="{FF2B5EF4-FFF2-40B4-BE49-F238E27FC236}">
              <a16:creationId xmlns:a16="http://schemas.microsoft.com/office/drawing/2014/main" id="{B5068EDA-CB7F-0832-050C-E2FAEDFDE34B}"/>
            </a:ext>
          </a:extLst>
        </p:cNvPr>
        <p:cNvGrpSpPr/>
        <p:nvPr/>
      </p:nvGrpSpPr>
      <p:grpSpPr>
        <a:xfrm>
          <a:off x="0" y="0"/>
          <a:ext cx="0" cy="0"/>
          <a:chOff x="0" y="0"/>
          <a:chExt cx="0" cy="0"/>
        </a:xfrm>
      </p:grpSpPr>
      <p:sp>
        <p:nvSpPr>
          <p:cNvPr id="488" name="Google Shape;488;p60">
            <a:extLst>
              <a:ext uri="{FF2B5EF4-FFF2-40B4-BE49-F238E27FC236}">
                <a16:creationId xmlns:a16="http://schemas.microsoft.com/office/drawing/2014/main" id="{D300620D-ECBC-EBD0-7258-1249E0D6C98A}"/>
              </a:ext>
            </a:extLst>
          </p:cNvPr>
          <p:cNvSpPr txBox="1">
            <a:spLocks noGrp="1"/>
          </p:cNvSpPr>
          <p:nvPr>
            <p:ph type="title"/>
          </p:nvPr>
        </p:nvSpPr>
        <p:spPr>
          <a:xfrm>
            <a:off x="713225" y="445025"/>
            <a:ext cx="4711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sz="2400" noProof="0" dirty="0"/>
              <a:t>Optimisations potentielles</a:t>
            </a:r>
          </a:p>
        </p:txBody>
      </p:sp>
      <p:sp>
        <p:nvSpPr>
          <p:cNvPr id="3" name="Espace réservé du texte 2">
            <a:extLst>
              <a:ext uri="{FF2B5EF4-FFF2-40B4-BE49-F238E27FC236}">
                <a16:creationId xmlns:a16="http://schemas.microsoft.com/office/drawing/2014/main" id="{1CDFEBCD-A968-F581-E11D-34D26076049C}"/>
              </a:ext>
            </a:extLst>
          </p:cNvPr>
          <p:cNvSpPr>
            <a:spLocks noGrp="1"/>
          </p:cNvSpPr>
          <p:nvPr>
            <p:ph type="body" idx="1"/>
          </p:nvPr>
        </p:nvSpPr>
        <p:spPr>
          <a:xfrm>
            <a:off x="0" y="1446824"/>
            <a:ext cx="9144000" cy="2249851"/>
          </a:xfrm>
        </p:spPr>
        <p:txBody>
          <a:bodyPr/>
          <a:lstStyle/>
          <a:p>
            <a:pPr algn="just">
              <a:lnSpc>
                <a:spcPct val="200000"/>
              </a:lnSpc>
              <a:buFont typeface="Wingdings" panose="05000000000000000000" pitchFamily="2" charset="2"/>
              <a:buChar char="v"/>
            </a:pPr>
            <a:r>
              <a:rPr lang="fr-FR" sz="1400" noProof="0" dirty="0"/>
              <a:t>Réduire la période du signal « start » pour qu’il soit au plus proche de la fin du calcul du 2</a:t>
            </a:r>
            <a:r>
              <a:rPr lang="fr-FR" sz="1400" baseline="30000" noProof="0" dirty="0"/>
              <a:t>e</a:t>
            </a:r>
            <a:r>
              <a:rPr lang="fr-FR" sz="1400" noProof="0" dirty="0"/>
              <a:t> étage</a:t>
            </a:r>
          </a:p>
          <a:p>
            <a:pPr lvl="1" algn="just">
              <a:lnSpc>
                <a:spcPct val="200000"/>
              </a:lnSpc>
              <a:buFont typeface="Wingdings" panose="05000000000000000000" pitchFamily="2" charset="2"/>
              <a:buChar char="Ø"/>
            </a:pPr>
            <a:r>
              <a:rPr lang="fr-FR" sz="1200" noProof="0" dirty="0"/>
              <a:t>Accentuer la fréquence de traitement</a:t>
            </a:r>
          </a:p>
          <a:p>
            <a:pPr algn="just">
              <a:lnSpc>
                <a:spcPct val="200000"/>
              </a:lnSpc>
              <a:buFont typeface="Wingdings" panose="05000000000000000000" pitchFamily="2" charset="2"/>
              <a:buChar char="v"/>
            </a:pPr>
            <a:r>
              <a:rPr lang="fr-FR" sz="1400" noProof="0" dirty="0"/>
              <a:t>Traiter 2 images en même temps grâce aux 2 étages de neurones</a:t>
            </a:r>
          </a:p>
          <a:p>
            <a:pPr algn="just">
              <a:lnSpc>
                <a:spcPct val="200000"/>
              </a:lnSpc>
              <a:buFont typeface="Wingdings" panose="05000000000000000000" pitchFamily="2" charset="2"/>
              <a:buChar char="v"/>
            </a:pPr>
            <a:r>
              <a:rPr lang="fr-FR" sz="1400" dirty="0"/>
              <a:t>Remplacer la logique combinatoire de la fonction maximum sur l’étage de sortie par un traitement séquentielle en dix coups d’horloge pour améliorer la fréquence du système</a:t>
            </a:r>
            <a:endParaRPr lang="fr-FR" sz="1400" noProof="0" dirty="0"/>
          </a:p>
        </p:txBody>
      </p:sp>
    </p:spTree>
    <p:extLst>
      <p:ext uri="{BB962C8B-B14F-4D97-AF65-F5344CB8AC3E}">
        <p14:creationId xmlns:p14="http://schemas.microsoft.com/office/powerpoint/2010/main" val="20669894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39">
          <a:extLst>
            <a:ext uri="{FF2B5EF4-FFF2-40B4-BE49-F238E27FC236}">
              <a16:creationId xmlns:a16="http://schemas.microsoft.com/office/drawing/2014/main" id="{F765A859-EEBA-8027-C64A-973E11963F83}"/>
            </a:ext>
          </a:extLst>
        </p:cNvPr>
        <p:cNvGrpSpPr/>
        <p:nvPr/>
      </p:nvGrpSpPr>
      <p:grpSpPr>
        <a:xfrm>
          <a:off x="0" y="0"/>
          <a:ext cx="0" cy="0"/>
          <a:chOff x="0" y="0"/>
          <a:chExt cx="0" cy="0"/>
        </a:xfrm>
      </p:grpSpPr>
      <p:sp>
        <p:nvSpPr>
          <p:cNvPr id="2" name="Google Shape;488;p60">
            <a:extLst>
              <a:ext uri="{FF2B5EF4-FFF2-40B4-BE49-F238E27FC236}">
                <a16:creationId xmlns:a16="http://schemas.microsoft.com/office/drawing/2014/main" id="{F8C9EA37-6B8A-72E4-1992-79C35761E9E9}"/>
              </a:ext>
            </a:extLst>
          </p:cNvPr>
          <p:cNvSpPr txBox="1">
            <a:spLocks/>
          </p:cNvSpPr>
          <p:nvPr/>
        </p:nvSpPr>
        <p:spPr>
          <a:xfrm>
            <a:off x="713225" y="445025"/>
            <a:ext cx="47115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4800"/>
              <a:buFont typeface="Vidaloka"/>
              <a:buNone/>
              <a:defRPr sz="3000" b="0" i="0" u="none" strike="noStrike" cap="none">
                <a:solidFill>
                  <a:schemeClr val="dk1"/>
                </a:solidFill>
                <a:latin typeface="Vidaloka"/>
                <a:ea typeface="Vidaloka"/>
                <a:cs typeface="Vidaloka"/>
                <a:sym typeface="Vidaloka"/>
              </a:defRPr>
            </a:lvl1pPr>
            <a:lvl2pPr marR="0" lvl="1" algn="ctr" rtl="0">
              <a:lnSpc>
                <a:spcPct val="100000"/>
              </a:lnSpc>
              <a:spcBef>
                <a:spcPts val="0"/>
              </a:spcBef>
              <a:spcAft>
                <a:spcPts val="0"/>
              </a:spcAft>
              <a:buClr>
                <a:schemeClr val="dk1"/>
              </a:buClr>
              <a:buSzPts val="4800"/>
              <a:buFont typeface="Crimson Text"/>
              <a:buNone/>
              <a:defRPr sz="4800" b="0" i="1" u="none" strike="noStrike" cap="none">
                <a:solidFill>
                  <a:schemeClr val="dk1"/>
                </a:solidFill>
                <a:latin typeface="Crimson Text"/>
                <a:ea typeface="Crimson Text"/>
                <a:cs typeface="Crimson Text"/>
                <a:sym typeface="Crimson Text"/>
              </a:defRPr>
            </a:lvl2pPr>
            <a:lvl3pPr marR="0" lvl="2" algn="ctr" rtl="0">
              <a:lnSpc>
                <a:spcPct val="100000"/>
              </a:lnSpc>
              <a:spcBef>
                <a:spcPts val="0"/>
              </a:spcBef>
              <a:spcAft>
                <a:spcPts val="0"/>
              </a:spcAft>
              <a:buClr>
                <a:schemeClr val="dk1"/>
              </a:buClr>
              <a:buSzPts val="4800"/>
              <a:buFont typeface="Crimson Text"/>
              <a:buNone/>
              <a:defRPr sz="4800" b="0" i="1" u="none" strike="noStrike" cap="none">
                <a:solidFill>
                  <a:schemeClr val="dk1"/>
                </a:solidFill>
                <a:latin typeface="Crimson Text"/>
                <a:ea typeface="Crimson Text"/>
                <a:cs typeface="Crimson Text"/>
                <a:sym typeface="Crimson Text"/>
              </a:defRPr>
            </a:lvl3pPr>
            <a:lvl4pPr marR="0" lvl="3" algn="ctr" rtl="0">
              <a:lnSpc>
                <a:spcPct val="100000"/>
              </a:lnSpc>
              <a:spcBef>
                <a:spcPts val="0"/>
              </a:spcBef>
              <a:spcAft>
                <a:spcPts val="0"/>
              </a:spcAft>
              <a:buClr>
                <a:schemeClr val="dk1"/>
              </a:buClr>
              <a:buSzPts val="4800"/>
              <a:buFont typeface="Crimson Text"/>
              <a:buNone/>
              <a:defRPr sz="4800" b="0" i="1" u="none" strike="noStrike" cap="none">
                <a:solidFill>
                  <a:schemeClr val="dk1"/>
                </a:solidFill>
                <a:latin typeface="Crimson Text"/>
                <a:ea typeface="Crimson Text"/>
                <a:cs typeface="Crimson Text"/>
                <a:sym typeface="Crimson Text"/>
              </a:defRPr>
            </a:lvl4pPr>
            <a:lvl5pPr marR="0" lvl="4" algn="ctr" rtl="0">
              <a:lnSpc>
                <a:spcPct val="100000"/>
              </a:lnSpc>
              <a:spcBef>
                <a:spcPts val="0"/>
              </a:spcBef>
              <a:spcAft>
                <a:spcPts val="0"/>
              </a:spcAft>
              <a:buClr>
                <a:schemeClr val="dk1"/>
              </a:buClr>
              <a:buSzPts val="4800"/>
              <a:buFont typeface="Crimson Text"/>
              <a:buNone/>
              <a:defRPr sz="4800" b="0" i="1" u="none" strike="noStrike" cap="none">
                <a:solidFill>
                  <a:schemeClr val="dk1"/>
                </a:solidFill>
                <a:latin typeface="Crimson Text"/>
                <a:ea typeface="Crimson Text"/>
                <a:cs typeface="Crimson Text"/>
                <a:sym typeface="Crimson Text"/>
              </a:defRPr>
            </a:lvl5pPr>
            <a:lvl6pPr marR="0" lvl="5" algn="ctr" rtl="0">
              <a:lnSpc>
                <a:spcPct val="100000"/>
              </a:lnSpc>
              <a:spcBef>
                <a:spcPts val="0"/>
              </a:spcBef>
              <a:spcAft>
                <a:spcPts val="0"/>
              </a:spcAft>
              <a:buClr>
                <a:schemeClr val="dk1"/>
              </a:buClr>
              <a:buSzPts val="4800"/>
              <a:buFont typeface="Crimson Text"/>
              <a:buNone/>
              <a:defRPr sz="4800" b="0" i="1" u="none" strike="noStrike" cap="none">
                <a:solidFill>
                  <a:schemeClr val="dk1"/>
                </a:solidFill>
                <a:latin typeface="Crimson Text"/>
                <a:ea typeface="Crimson Text"/>
                <a:cs typeface="Crimson Text"/>
                <a:sym typeface="Crimson Text"/>
              </a:defRPr>
            </a:lvl6pPr>
            <a:lvl7pPr marR="0" lvl="6" algn="ctr" rtl="0">
              <a:lnSpc>
                <a:spcPct val="100000"/>
              </a:lnSpc>
              <a:spcBef>
                <a:spcPts val="0"/>
              </a:spcBef>
              <a:spcAft>
                <a:spcPts val="0"/>
              </a:spcAft>
              <a:buClr>
                <a:schemeClr val="dk1"/>
              </a:buClr>
              <a:buSzPts val="4800"/>
              <a:buFont typeface="Crimson Text"/>
              <a:buNone/>
              <a:defRPr sz="4800" b="0" i="1" u="none" strike="noStrike" cap="none">
                <a:solidFill>
                  <a:schemeClr val="dk1"/>
                </a:solidFill>
                <a:latin typeface="Crimson Text"/>
                <a:ea typeface="Crimson Text"/>
                <a:cs typeface="Crimson Text"/>
                <a:sym typeface="Crimson Text"/>
              </a:defRPr>
            </a:lvl7pPr>
            <a:lvl8pPr marR="0" lvl="7" algn="ctr" rtl="0">
              <a:lnSpc>
                <a:spcPct val="100000"/>
              </a:lnSpc>
              <a:spcBef>
                <a:spcPts val="0"/>
              </a:spcBef>
              <a:spcAft>
                <a:spcPts val="0"/>
              </a:spcAft>
              <a:buClr>
                <a:schemeClr val="dk1"/>
              </a:buClr>
              <a:buSzPts val="4800"/>
              <a:buFont typeface="Crimson Text"/>
              <a:buNone/>
              <a:defRPr sz="4800" b="0" i="1" u="none" strike="noStrike" cap="none">
                <a:solidFill>
                  <a:schemeClr val="dk1"/>
                </a:solidFill>
                <a:latin typeface="Crimson Text"/>
                <a:ea typeface="Crimson Text"/>
                <a:cs typeface="Crimson Text"/>
                <a:sym typeface="Crimson Text"/>
              </a:defRPr>
            </a:lvl8pPr>
            <a:lvl9pPr marR="0" lvl="8" algn="ctr" rtl="0">
              <a:lnSpc>
                <a:spcPct val="100000"/>
              </a:lnSpc>
              <a:spcBef>
                <a:spcPts val="0"/>
              </a:spcBef>
              <a:spcAft>
                <a:spcPts val="0"/>
              </a:spcAft>
              <a:buClr>
                <a:schemeClr val="dk1"/>
              </a:buClr>
              <a:buSzPts val="4800"/>
              <a:buFont typeface="Crimson Text"/>
              <a:buNone/>
              <a:defRPr sz="4800" b="0" i="1" u="none" strike="noStrike" cap="none">
                <a:solidFill>
                  <a:schemeClr val="dk1"/>
                </a:solidFill>
                <a:latin typeface="Crimson Text"/>
                <a:ea typeface="Crimson Text"/>
                <a:cs typeface="Crimson Text"/>
                <a:sym typeface="Crimson Text"/>
              </a:defRPr>
            </a:lvl9pPr>
          </a:lstStyle>
          <a:p>
            <a:r>
              <a:rPr lang="fr-FR" sz="2400" noProof="0" dirty="0"/>
              <a:t>Structure du réseau</a:t>
            </a:r>
          </a:p>
        </p:txBody>
      </p:sp>
      <p:sp>
        <p:nvSpPr>
          <p:cNvPr id="4" name="TextBox 3">
            <a:extLst>
              <a:ext uri="{FF2B5EF4-FFF2-40B4-BE49-F238E27FC236}">
                <a16:creationId xmlns:a16="http://schemas.microsoft.com/office/drawing/2014/main" id="{ED29FB4A-EB61-A054-D3B7-63D967FC70C6}"/>
              </a:ext>
            </a:extLst>
          </p:cNvPr>
          <p:cNvSpPr txBox="1"/>
          <p:nvPr/>
        </p:nvSpPr>
        <p:spPr>
          <a:xfrm>
            <a:off x="417976" y="1117278"/>
            <a:ext cx="8170337" cy="18158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fr-FR" noProof="0" dirty="0">
                <a:latin typeface="Montserrat"/>
              </a:rPr>
              <a:t>Pour cette nouvelle architecture, nous avons décidé de faire une structure étagée. Avec cette approche, les pixels successifs vont traverser des multiplicateurs avant d'être accumulés, cela sera répéter tant que nous n'avons pas traité l'ensemble des pixels. Puis, une fois l'accumulation terminée, les valeurs seront envoyées à un deuxième étage dont l'objectif sera similaire au premier et enfin un circuit combinatoire assurera la sélection du label parmi les sorties de notre réseau avec une fonction maximale.</a:t>
            </a:r>
          </a:p>
          <a:p>
            <a:pPr algn="just"/>
            <a:endParaRPr lang="fr-FR" noProof="0" dirty="0">
              <a:latin typeface="Montserrat"/>
            </a:endParaRPr>
          </a:p>
          <a:p>
            <a:pPr algn="just"/>
            <a:r>
              <a:rPr lang="fr-FR" noProof="0" dirty="0">
                <a:latin typeface="Montserrat"/>
              </a:rPr>
              <a:t>Le chemin de données avec les étages de registres sont représentés </a:t>
            </a:r>
            <a:r>
              <a:rPr lang="fr-FR" dirty="0">
                <a:latin typeface="Montserrat"/>
              </a:rPr>
              <a:t>à</a:t>
            </a:r>
            <a:r>
              <a:rPr lang="fr-FR" noProof="0" dirty="0">
                <a:latin typeface="Montserrat"/>
              </a:rPr>
              <a:t> la slide suivante:</a:t>
            </a:r>
            <a:endParaRPr lang="fr-FR" noProof="0" dirty="0">
              <a:latin typeface="Montserrat" panose="00000500000000000000" pitchFamily="2" charset="0"/>
            </a:endParaRPr>
          </a:p>
        </p:txBody>
      </p:sp>
    </p:spTree>
    <p:extLst>
      <p:ext uri="{BB962C8B-B14F-4D97-AF65-F5344CB8AC3E}">
        <p14:creationId xmlns:p14="http://schemas.microsoft.com/office/powerpoint/2010/main" val="18919335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39"/>
        <p:cNvGrpSpPr/>
        <p:nvPr/>
      </p:nvGrpSpPr>
      <p:grpSpPr>
        <a:xfrm>
          <a:off x="0" y="0"/>
          <a:ext cx="0" cy="0"/>
          <a:chOff x="0" y="0"/>
          <a:chExt cx="0" cy="0"/>
        </a:xfrm>
      </p:grpSpPr>
      <p:sp>
        <p:nvSpPr>
          <p:cNvPr id="2" name="Google Shape;488;p60">
            <a:extLst>
              <a:ext uri="{FF2B5EF4-FFF2-40B4-BE49-F238E27FC236}">
                <a16:creationId xmlns:a16="http://schemas.microsoft.com/office/drawing/2014/main" id="{C9838218-A38F-9892-7604-AD13F3ED4B87}"/>
              </a:ext>
            </a:extLst>
          </p:cNvPr>
          <p:cNvSpPr txBox="1">
            <a:spLocks/>
          </p:cNvSpPr>
          <p:nvPr/>
        </p:nvSpPr>
        <p:spPr>
          <a:xfrm>
            <a:off x="713225" y="445025"/>
            <a:ext cx="47115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4800"/>
              <a:buFont typeface="Vidaloka"/>
              <a:buNone/>
              <a:defRPr sz="3000" b="0" i="0" u="none" strike="noStrike" cap="none">
                <a:solidFill>
                  <a:schemeClr val="dk1"/>
                </a:solidFill>
                <a:latin typeface="Vidaloka"/>
                <a:ea typeface="Vidaloka"/>
                <a:cs typeface="Vidaloka"/>
                <a:sym typeface="Vidaloka"/>
              </a:defRPr>
            </a:lvl1pPr>
            <a:lvl2pPr marR="0" lvl="1" algn="ctr" rtl="0">
              <a:lnSpc>
                <a:spcPct val="100000"/>
              </a:lnSpc>
              <a:spcBef>
                <a:spcPts val="0"/>
              </a:spcBef>
              <a:spcAft>
                <a:spcPts val="0"/>
              </a:spcAft>
              <a:buClr>
                <a:schemeClr val="dk1"/>
              </a:buClr>
              <a:buSzPts val="4800"/>
              <a:buFont typeface="Crimson Text"/>
              <a:buNone/>
              <a:defRPr sz="4800" b="0" i="1" u="none" strike="noStrike" cap="none">
                <a:solidFill>
                  <a:schemeClr val="dk1"/>
                </a:solidFill>
                <a:latin typeface="Crimson Text"/>
                <a:ea typeface="Crimson Text"/>
                <a:cs typeface="Crimson Text"/>
                <a:sym typeface="Crimson Text"/>
              </a:defRPr>
            </a:lvl2pPr>
            <a:lvl3pPr marR="0" lvl="2" algn="ctr" rtl="0">
              <a:lnSpc>
                <a:spcPct val="100000"/>
              </a:lnSpc>
              <a:spcBef>
                <a:spcPts val="0"/>
              </a:spcBef>
              <a:spcAft>
                <a:spcPts val="0"/>
              </a:spcAft>
              <a:buClr>
                <a:schemeClr val="dk1"/>
              </a:buClr>
              <a:buSzPts val="4800"/>
              <a:buFont typeface="Crimson Text"/>
              <a:buNone/>
              <a:defRPr sz="4800" b="0" i="1" u="none" strike="noStrike" cap="none">
                <a:solidFill>
                  <a:schemeClr val="dk1"/>
                </a:solidFill>
                <a:latin typeface="Crimson Text"/>
                <a:ea typeface="Crimson Text"/>
                <a:cs typeface="Crimson Text"/>
                <a:sym typeface="Crimson Text"/>
              </a:defRPr>
            </a:lvl3pPr>
            <a:lvl4pPr marR="0" lvl="3" algn="ctr" rtl="0">
              <a:lnSpc>
                <a:spcPct val="100000"/>
              </a:lnSpc>
              <a:spcBef>
                <a:spcPts val="0"/>
              </a:spcBef>
              <a:spcAft>
                <a:spcPts val="0"/>
              </a:spcAft>
              <a:buClr>
                <a:schemeClr val="dk1"/>
              </a:buClr>
              <a:buSzPts val="4800"/>
              <a:buFont typeface="Crimson Text"/>
              <a:buNone/>
              <a:defRPr sz="4800" b="0" i="1" u="none" strike="noStrike" cap="none">
                <a:solidFill>
                  <a:schemeClr val="dk1"/>
                </a:solidFill>
                <a:latin typeface="Crimson Text"/>
                <a:ea typeface="Crimson Text"/>
                <a:cs typeface="Crimson Text"/>
                <a:sym typeface="Crimson Text"/>
              </a:defRPr>
            </a:lvl4pPr>
            <a:lvl5pPr marR="0" lvl="4" algn="ctr" rtl="0">
              <a:lnSpc>
                <a:spcPct val="100000"/>
              </a:lnSpc>
              <a:spcBef>
                <a:spcPts val="0"/>
              </a:spcBef>
              <a:spcAft>
                <a:spcPts val="0"/>
              </a:spcAft>
              <a:buClr>
                <a:schemeClr val="dk1"/>
              </a:buClr>
              <a:buSzPts val="4800"/>
              <a:buFont typeface="Crimson Text"/>
              <a:buNone/>
              <a:defRPr sz="4800" b="0" i="1" u="none" strike="noStrike" cap="none">
                <a:solidFill>
                  <a:schemeClr val="dk1"/>
                </a:solidFill>
                <a:latin typeface="Crimson Text"/>
                <a:ea typeface="Crimson Text"/>
                <a:cs typeface="Crimson Text"/>
                <a:sym typeface="Crimson Text"/>
              </a:defRPr>
            </a:lvl5pPr>
            <a:lvl6pPr marR="0" lvl="5" algn="ctr" rtl="0">
              <a:lnSpc>
                <a:spcPct val="100000"/>
              </a:lnSpc>
              <a:spcBef>
                <a:spcPts val="0"/>
              </a:spcBef>
              <a:spcAft>
                <a:spcPts val="0"/>
              </a:spcAft>
              <a:buClr>
                <a:schemeClr val="dk1"/>
              </a:buClr>
              <a:buSzPts val="4800"/>
              <a:buFont typeface="Crimson Text"/>
              <a:buNone/>
              <a:defRPr sz="4800" b="0" i="1" u="none" strike="noStrike" cap="none">
                <a:solidFill>
                  <a:schemeClr val="dk1"/>
                </a:solidFill>
                <a:latin typeface="Crimson Text"/>
                <a:ea typeface="Crimson Text"/>
                <a:cs typeface="Crimson Text"/>
                <a:sym typeface="Crimson Text"/>
              </a:defRPr>
            </a:lvl6pPr>
            <a:lvl7pPr marR="0" lvl="6" algn="ctr" rtl="0">
              <a:lnSpc>
                <a:spcPct val="100000"/>
              </a:lnSpc>
              <a:spcBef>
                <a:spcPts val="0"/>
              </a:spcBef>
              <a:spcAft>
                <a:spcPts val="0"/>
              </a:spcAft>
              <a:buClr>
                <a:schemeClr val="dk1"/>
              </a:buClr>
              <a:buSzPts val="4800"/>
              <a:buFont typeface="Crimson Text"/>
              <a:buNone/>
              <a:defRPr sz="4800" b="0" i="1" u="none" strike="noStrike" cap="none">
                <a:solidFill>
                  <a:schemeClr val="dk1"/>
                </a:solidFill>
                <a:latin typeface="Crimson Text"/>
                <a:ea typeface="Crimson Text"/>
                <a:cs typeface="Crimson Text"/>
                <a:sym typeface="Crimson Text"/>
              </a:defRPr>
            </a:lvl7pPr>
            <a:lvl8pPr marR="0" lvl="7" algn="ctr" rtl="0">
              <a:lnSpc>
                <a:spcPct val="100000"/>
              </a:lnSpc>
              <a:spcBef>
                <a:spcPts val="0"/>
              </a:spcBef>
              <a:spcAft>
                <a:spcPts val="0"/>
              </a:spcAft>
              <a:buClr>
                <a:schemeClr val="dk1"/>
              </a:buClr>
              <a:buSzPts val="4800"/>
              <a:buFont typeface="Crimson Text"/>
              <a:buNone/>
              <a:defRPr sz="4800" b="0" i="1" u="none" strike="noStrike" cap="none">
                <a:solidFill>
                  <a:schemeClr val="dk1"/>
                </a:solidFill>
                <a:latin typeface="Crimson Text"/>
                <a:ea typeface="Crimson Text"/>
                <a:cs typeface="Crimson Text"/>
                <a:sym typeface="Crimson Text"/>
              </a:defRPr>
            </a:lvl8pPr>
            <a:lvl9pPr marR="0" lvl="8" algn="ctr" rtl="0">
              <a:lnSpc>
                <a:spcPct val="100000"/>
              </a:lnSpc>
              <a:spcBef>
                <a:spcPts val="0"/>
              </a:spcBef>
              <a:spcAft>
                <a:spcPts val="0"/>
              </a:spcAft>
              <a:buClr>
                <a:schemeClr val="dk1"/>
              </a:buClr>
              <a:buSzPts val="4800"/>
              <a:buFont typeface="Crimson Text"/>
              <a:buNone/>
              <a:defRPr sz="4800" b="0" i="1" u="none" strike="noStrike" cap="none">
                <a:solidFill>
                  <a:schemeClr val="dk1"/>
                </a:solidFill>
                <a:latin typeface="Crimson Text"/>
                <a:ea typeface="Crimson Text"/>
                <a:cs typeface="Crimson Text"/>
                <a:sym typeface="Crimson Text"/>
              </a:defRPr>
            </a:lvl9pPr>
          </a:lstStyle>
          <a:p>
            <a:r>
              <a:rPr lang="fr-FR" sz="2400" noProof="0" dirty="0"/>
              <a:t>Structure du réseau</a:t>
            </a:r>
          </a:p>
        </p:txBody>
      </p:sp>
      <p:pic>
        <p:nvPicPr>
          <p:cNvPr id="5" name="Picture 4">
            <a:extLst>
              <a:ext uri="{FF2B5EF4-FFF2-40B4-BE49-F238E27FC236}">
                <a16:creationId xmlns:a16="http://schemas.microsoft.com/office/drawing/2014/main" id="{E9A2486B-19B5-FA5D-39BE-BBC5EB2694E2}"/>
              </a:ext>
            </a:extLst>
          </p:cNvPr>
          <p:cNvPicPr>
            <a:picLocks noChangeAspect="1"/>
          </p:cNvPicPr>
          <p:nvPr/>
        </p:nvPicPr>
        <p:blipFill>
          <a:blip r:embed="rId3"/>
          <a:stretch>
            <a:fillRect/>
          </a:stretch>
        </p:blipFill>
        <p:spPr>
          <a:xfrm>
            <a:off x="0" y="1198401"/>
            <a:ext cx="9144000" cy="2746699"/>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18"/>
        <p:cNvGrpSpPr/>
        <p:nvPr/>
      </p:nvGrpSpPr>
      <p:grpSpPr>
        <a:xfrm>
          <a:off x="0" y="0"/>
          <a:ext cx="0" cy="0"/>
          <a:chOff x="0" y="0"/>
          <a:chExt cx="0" cy="0"/>
        </a:xfrm>
      </p:grpSpPr>
      <p:sp>
        <p:nvSpPr>
          <p:cNvPr id="619" name="Google Shape;619;p73"/>
          <p:cNvSpPr txBox="1">
            <a:spLocks noGrp="1"/>
          </p:cNvSpPr>
          <p:nvPr>
            <p:ph type="title"/>
          </p:nvPr>
        </p:nvSpPr>
        <p:spPr>
          <a:xfrm>
            <a:off x="695907" y="1995002"/>
            <a:ext cx="7747090" cy="5727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pPr>
            <a:r>
              <a:rPr lang="fr-FR" sz="4800" noProof="0" dirty="0"/>
              <a:t>Simulation</a:t>
            </a:r>
            <a:endParaRPr lang="fr-FR" noProof="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44"/>
        <p:cNvGrpSpPr/>
        <p:nvPr/>
      </p:nvGrpSpPr>
      <p:grpSpPr>
        <a:xfrm>
          <a:off x="0" y="0"/>
          <a:ext cx="0" cy="0"/>
          <a:chOff x="0" y="0"/>
          <a:chExt cx="0" cy="0"/>
        </a:xfrm>
      </p:grpSpPr>
      <p:sp>
        <p:nvSpPr>
          <p:cNvPr id="24" name="Google Shape;619;p73">
            <a:extLst>
              <a:ext uri="{FF2B5EF4-FFF2-40B4-BE49-F238E27FC236}">
                <a16:creationId xmlns:a16="http://schemas.microsoft.com/office/drawing/2014/main" id="{B0230389-DBA2-59AB-F860-2AEC8E068ABC}"/>
              </a:ext>
            </a:extLst>
          </p:cNvPr>
          <p:cNvSpPr txBox="1">
            <a:spLocks noGrp="1"/>
          </p:cNvSpPr>
          <p:nvPr>
            <p:ph type="title"/>
          </p:nvPr>
        </p:nvSpPr>
        <p:spPr>
          <a:xfrm>
            <a:off x="713225" y="445025"/>
            <a:ext cx="6327000" cy="572700"/>
          </a:xfrm>
          <a:prstGeom prst="rect">
            <a:avLst/>
          </a:prstGeom>
        </p:spPr>
        <p:txBody>
          <a:bodyPr spcFirstLastPara="1" wrap="square" lIns="91425" tIns="91425" rIns="91425" bIns="91425" anchor="t" anchorCtr="0">
            <a:noAutofit/>
          </a:bodyPr>
          <a:lstStyle/>
          <a:p>
            <a:pPr algn="l"/>
            <a:r>
              <a:rPr lang="fr-FR" sz="2400" noProof="0" dirty="0"/>
              <a:t>Chronogramme machine à état 1/2</a:t>
            </a:r>
            <a:endParaRPr lang="fr-FR" noProof="0" dirty="0"/>
          </a:p>
        </p:txBody>
      </p:sp>
      <p:pic>
        <p:nvPicPr>
          <p:cNvPr id="5" name="Image 4">
            <a:extLst>
              <a:ext uri="{FF2B5EF4-FFF2-40B4-BE49-F238E27FC236}">
                <a16:creationId xmlns:a16="http://schemas.microsoft.com/office/drawing/2014/main" id="{274C1446-CAA6-AE6E-AAA4-05233493286D}"/>
              </a:ext>
            </a:extLst>
          </p:cNvPr>
          <p:cNvPicPr>
            <a:picLocks noChangeAspect="1"/>
          </p:cNvPicPr>
          <p:nvPr/>
        </p:nvPicPr>
        <p:blipFill>
          <a:blip r:embed="rId3"/>
          <a:stretch>
            <a:fillRect/>
          </a:stretch>
        </p:blipFill>
        <p:spPr>
          <a:xfrm>
            <a:off x="0" y="2844030"/>
            <a:ext cx="9144000" cy="1611793"/>
          </a:xfrm>
          <a:prstGeom prst="rect">
            <a:avLst/>
          </a:prstGeom>
        </p:spPr>
      </p:pic>
      <p:sp>
        <p:nvSpPr>
          <p:cNvPr id="6" name="TextBox 3">
            <a:extLst>
              <a:ext uri="{FF2B5EF4-FFF2-40B4-BE49-F238E27FC236}">
                <a16:creationId xmlns:a16="http://schemas.microsoft.com/office/drawing/2014/main" id="{CC594C57-E40D-8AF0-7671-5DAA84022AF2}"/>
              </a:ext>
            </a:extLst>
          </p:cNvPr>
          <p:cNvSpPr txBox="1"/>
          <p:nvPr/>
        </p:nvSpPr>
        <p:spPr>
          <a:xfrm>
            <a:off x="417976" y="1117278"/>
            <a:ext cx="8308048"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fr-FR" noProof="0" dirty="0">
                <a:latin typeface="Montserrat"/>
              </a:rPr>
              <a:t>Nous avons une machine à état permettant de contrôler nos 2 étages de neurones. Elle prend la valeur « </a:t>
            </a:r>
            <a:r>
              <a:rPr lang="fr-FR" noProof="0" dirty="0" err="1">
                <a:latin typeface="Montserrat"/>
              </a:rPr>
              <a:t>sm_wait_start</a:t>
            </a:r>
            <a:r>
              <a:rPr lang="fr-FR" noProof="0" dirty="0">
                <a:latin typeface="Montserrat"/>
              </a:rPr>
              <a:t> » ou « </a:t>
            </a:r>
            <a:r>
              <a:rPr lang="fr-FR" noProof="0" dirty="0" err="1">
                <a:latin typeface="Montserrat"/>
              </a:rPr>
              <a:t>sm_compute</a:t>
            </a:r>
            <a:r>
              <a:rPr lang="fr-FR" noProof="0" dirty="0">
                <a:latin typeface="Montserrat"/>
              </a:rPr>
              <a:t> ». Nous pouvons aisément voir l’état du système sur le chronogramme ci-dessous grâce aux états. Le premier étage travaille tandis que le second patiente, une fois que le premier étage se termine, le second peut travailler. De cette manière, nous pouvons constater que nous avons une marge (11,99 us) entre la fin du deuxième étage et le signal « start ».</a:t>
            </a:r>
            <a:endParaRPr lang="fr-FR" noProof="0" dirty="0">
              <a:latin typeface="Montserrat" panose="00000500000000000000" pitchFamily="2"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44">
          <a:extLst>
            <a:ext uri="{FF2B5EF4-FFF2-40B4-BE49-F238E27FC236}">
              <a16:creationId xmlns:a16="http://schemas.microsoft.com/office/drawing/2014/main" id="{25B78B00-8F86-6C45-CF6E-4D1BD351930C}"/>
            </a:ext>
          </a:extLst>
        </p:cNvPr>
        <p:cNvGrpSpPr/>
        <p:nvPr/>
      </p:nvGrpSpPr>
      <p:grpSpPr>
        <a:xfrm>
          <a:off x="0" y="0"/>
          <a:ext cx="0" cy="0"/>
          <a:chOff x="0" y="0"/>
          <a:chExt cx="0" cy="0"/>
        </a:xfrm>
      </p:grpSpPr>
      <p:sp>
        <p:nvSpPr>
          <p:cNvPr id="24" name="Google Shape;619;p73">
            <a:extLst>
              <a:ext uri="{FF2B5EF4-FFF2-40B4-BE49-F238E27FC236}">
                <a16:creationId xmlns:a16="http://schemas.microsoft.com/office/drawing/2014/main" id="{61061C3F-E68B-3025-1CDA-756D5E48FC38}"/>
              </a:ext>
            </a:extLst>
          </p:cNvPr>
          <p:cNvSpPr txBox="1">
            <a:spLocks noGrp="1"/>
          </p:cNvSpPr>
          <p:nvPr>
            <p:ph type="title"/>
          </p:nvPr>
        </p:nvSpPr>
        <p:spPr>
          <a:xfrm>
            <a:off x="713226" y="440476"/>
            <a:ext cx="6327000" cy="572700"/>
          </a:xfrm>
          <a:prstGeom prst="rect">
            <a:avLst/>
          </a:prstGeom>
        </p:spPr>
        <p:txBody>
          <a:bodyPr spcFirstLastPara="1" wrap="square" lIns="91425" tIns="91425" rIns="91425" bIns="91425" anchor="t" anchorCtr="0">
            <a:noAutofit/>
          </a:bodyPr>
          <a:lstStyle/>
          <a:p>
            <a:pPr algn="l"/>
            <a:r>
              <a:rPr lang="fr-FR" sz="2400" noProof="0" dirty="0"/>
              <a:t>Chronogramme machine à état 2/2</a:t>
            </a:r>
            <a:endParaRPr lang="fr-FR" noProof="0" dirty="0"/>
          </a:p>
        </p:txBody>
      </p:sp>
      <p:grpSp>
        <p:nvGrpSpPr>
          <p:cNvPr id="11" name="Groupe 10">
            <a:extLst>
              <a:ext uri="{FF2B5EF4-FFF2-40B4-BE49-F238E27FC236}">
                <a16:creationId xmlns:a16="http://schemas.microsoft.com/office/drawing/2014/main" id="{7AE5DCEE-436B-39D5-FD96-3A4450486A68}"/>
              </a:ext>
            </a:extLst>
          </p:cNvPr>
          <p:cNvGrpSpPr/>
          <p:nvPr/>
        </p:nvGrpSpPr>
        <p:grpSpPr>
          <a:xfrm>
            <a:off x="285409" y="1006984"/>
            <a:ext cx="4068227" cy="1008530"/>
            <a:chOff x="299056" y="1284492"/>
            <a:chExt cx="4068227" cy="1008530"/>
          </a:xfrm>
        </p:grpSpPr>
        <p:pic>
          <p:nvPicPr>
            <p:cNvPr id="3" name="Image 2">
              <a:extLst>
                <a:ext uri="{FF2B5EF4-FFF2-40B4-BE49-F238E27FC236}">
                  <a16:creationId xmlns:a16="http://schemas.microsoft.com/office/drawing/2014/main" id="{72A0BD43-913A-847F-DD0F-68B1C23AB79A}"/>
                </a:ext>
              </a:extLst>
            </p:cNvPr>
            <p:cNvPicPr>
              <a:picLocks noChangeAspect="1"/>
            </p:cNvPicPr>
            <p:nvPr/>
          </p:nvPicPr>
          <p:blipFill>
            <a:blip r:embed="rId3"/>
            <a:stretch>
              <a:fillRect/>
            </a:stretch>
          </p:blipFill>
          <p:spPr>
            <a:xfrm>
              <a:off x="299056" y="1284492"/>
              <a:ext cx="4068227" cy="1008530"/>
            </a:xfrm>
            <a:prstGeom prst="rect">
              <a:avLst/>
            </a:prstGeom>
          </p:spPr>
        </p:pic>
        <p:sp>
          <p:nvSpPr>
            <p:cNvPr id="8" name="Ellipse 7">
              <a:extLst>
                <a:ext uri="{FF2B5EF4-FFF2-40B4-BE49-F238E27FC236}">
                  <a16:creationId xmlns:a16="http://schemas.microsoft.com/office/drawing/2014/main" id="{B255567D-0C76-892B-70B6-9A13970FDEB0}"/>
                </a:ext>
              </a:extLst>
            </p:cNvPr>
            <p:cNvSpPr/>
            <p:nvPr/>
          </p:nvSpPr>
          <p:spPr>
            <a:xfrm>
              <a:off x="2638567" y="1323933"/>
              <a:ext cx="259307" cy="673190"/>
            </a:xfrm>
            <a:prstGeom prst="ellipse">
              <a:avLst/>
            </a:prstGeom>
            <a:noFill/>
            <a:ln w="127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2" name="Groupe 11">
            <a:extLst>
              <a:ext uri="{FF2B5EF4-FFF2-40B4-BE49-F238E27FC236}">
                <a16:creationId xmlns:a16="http://schemas.microsoft.com/office/drawing/2014/main" id="{5B7C9730-12F4-176A-170F-7A2A9DE2BC76}"/>
              </a:ext>
            </a:extLst>
          </p:cNvPr>
          <p:cNvGrpSpPr/>
          <p:nvPr/>
        </p:nvGrpSpPr>
        <p:grpSpPr>
          <a:xfrm>
            <a:off x="4529210" y="1006984"/>
            <a:ext cx="4302087" cy="1008530"/>
            <a:chOff x="4542857" y="1284492"/>
            <a:chExt cx="4302087" cy="1008530"/>
          </a:xfrm>
        </p:grpSpPr>
        <p:pic>
          <p:nvPicPr>
            <p:cNvPr id="7" name="Image 6">
              <a:extLst>
                <a:ext uri="{FF2B5EF4-FFF2-40B4-BE49-F238E27FC236}">
                  <a16:creationId xmlns:a16="http://schemas.microsoft.com/office/drawing/2014/main" id="{AF774EDC-16C0-7591-198E-80AA7C923F83}"/>
                </a:ext>
              </a:extLst>
            </p:cNvPr>
            <p:cNvPicPr>
              <a:picLocks noChangeAspect="1"/>
            </p:cNvPicPr>
            <p:nvPr/>
          </p:nvPicPr>
          <p:blipFill>
            <a:blip r:embed="rId4"/>
            <a:stretch>
              <a:fillRect/>
            </a:stretch>
          </p:blipFill>
          <p:spPr>
            <a:xfrm>
              <a:off x="4542857" y="1284492"/>
              <a:ext cx="4302087" cy="1008530"/>
            </a:xfrm>
            <a:prstGeom prst="rect">
              <a:avLst/>
            </a:prstGeom>
          </p:spPr>
        </p:pic>
        <p:sp>
          <p:nvSpPr>
            <p:cNvPr id="9" name="Ellipse 8">
              <a:extLst>
                <a:ext uri="{FF2B5EF4-FFF2-40B4-BE49-F238E27FC236}">
                  <a16:creationId xmlns:a16="http://schemas.microsoft.com/office/drawing/2014/main" id="{0442F703-98FD-5B6A-5CC3-83FBF2967DE4}"/>
                </a:ext>
              </a:extLst>
            </p:cNvPr>
            <p:cNvSpPr/>
            <p:nvPr/>
          </p:nvSpPr>
          <p:spPr>
            <a:xfrm>
              <a:off x="6790017" y="1323933"/>
              <a:ext cx="259307" cy="673190"/>
            </a:xfrm>
            <a:prstGeom prst="ellipse">
              <a:avLst/>
            </a:prstGeom>
            <a:noFill/>
            <a:ln w="12700">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Ellipse 9">
              <a:extLst>
                <a:ext uri="{FF2B5EF4-FFF2-40B4-BE49-F238E27FC236}">
                  <a16:creationId xmlns:a16="http://schemas.microsoft.com/office/drawing/2014/main" id="{94A2E41A-D568-EE86-594D-8069799F797D}"/>
                </a:ext>
              </a:extLst>
            </p:cNvPr>
            <p:cNvSpPr/>
            <p:nvPr/>
          </p:nvSpPr>
          <p:spPr>
            <a:xfrm>
              <a:off x="7470129" y="1323933"/>
              <a:ext cx="259307" cy="673190"/>
            </a:xfrm>
            <a:prstGeom prst="ellipse">
              <a:avLst/>
            </a:prstGeom>
            <a:noFill/>
            <a:ln w="12700">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4" name="TextBox 3">
            <a:extLst>
              <a:ext uri="{FF2B5EF4-FFF2-40B4-BE49-F238E27FC236}">
                <a16:creationId xmlns:a16="http://schemas.microsoft.com/office/drawing/2014/main" id="{328152B2-1C0E-DE45-F8A3-4D5F1116C4F8}"/>
              </a:ext>
            </a:extLst>
          </p:cNvPr>
          <p:cNvSpPr txBox="1"/>
          <p:nvPr/>
        </p:nvSpPr>
        <p:spPr>
          <a:xfrm>
            <a:off x="464024" y="2090827"/>
            <a:ext cx="8215952"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fr-FR" sz="1200" dirty="0">
                <a:latin typeface="Montserrat" panose="00000500000000000000" pitchFamily="2" charset="0"/>
              </a:rPr>
              <a:t>D’autres états existent et ne sont pas visibles depuis le chronogramme précédent. Il s’agit de « </a:t>
            </a:r>
            <a:r>
              <a:rPr lang="fr-FR" sz="1200" dirty="0" err="1">
                <a:latin typeface="Montserrat" panose="00000500000000000000" pitchFamily="2" charset="0"/>
              </a:rPr>
              <a:t>sm_save</a:t>
            </a:r>
            <a:r>
              <a:rPr lang="fr-FR" sz="1200" dirty="0">
                <a:latin typeface="Montserrat" panose="00000500000000000000" pitchFamily="2" charset="0"/>
              </a:rPr>
              <a:t> » et « </a:t>
            </a:r>
            <a:r>
              <a:rPr lang="fr-FR" sz="1200" dirty="0" err="1">
                <a:latin typeface="Montserrat" panose="00000500000000000000" pitchFamily="2" charset="0"/>
              </a:rPr>
              <a:t>sm_reset</a:t>
            </a:r>
            <a:r>
              <a:rPr lang="fr-FR" sz="1200" dirty="0">
                <a:latin typeface="Montserrat" panose="00000500000000000000" pitchFamily="2" charset="0"/>
              </a:rPr>
              <a:t> ». Lors de la fin du premier étage (cercle rouge), une sauvegarde est effectuée grâce à un étage de registres. Cette pratique permet de s’assurer de ne pas perturber les résultats des calculs pour le 2</a:t>
            </a:r>
            <a:r>
              <a:rPr lang="fr-FR" sz="1200" baseline="30000" dirty="0">
                <a:latin typeface="Montserrat" panose="00000500000000000000" pitchFamily="2" charset="0"/>
              </a:rPr>
              <a:t>e</a:t>
            </a:r>
            <a:r>
              <a:rPr lang="fr-FR" sz="1200" dirty="0">
                <a:latin typeface="Montserrat" panose="00000500000000000000" pitchFamily="2" charset="0"/>
              </a:rPr>
              <a:t>  étage.</a:t>
            </a:r>
          </a:p>
          <a:p>
            <a:pPr algn="just"/>
            <a:endParaRPr lang="fr-FR" sz="1200" noProof="0" dirty="0">
              <a:latin typeface="Montserrat" panose="00000500000000000000" pitchFamily="2" charset="0"/>
            </a:endParaRPr>
          </a:p>
          <a:p>
            <a:pPr algn="just"/>
            <a:r>
              <a:rPr lang="fr-FR" sz="1200" dirty="0">
                <a:latin typeface="Montserrat" panose="00000500000000000000" pitchFamily="2" charset="0"/>
              </a:rPr>
              <a:t>A la fin du 2</a:t>
            </a:r>
            <a:r>
              <a:rPr lang="fr-FR" sz="1200" baseline="30000" dirty="0">
                <a:latin typeface="Montserrat" panose="00000500000000000000" pitchFamily="2" charset="0"/>
              </a:rPr>
              <a:t>e</a:t>
            </a:r>
            <a:r>
              <a:rPr lang="fr-FR" sz="1200" dirty="0">
                <a:latin typeface="Montserrat" panose="00000500000000000000" pitchFamily="2" charset="0"/>
              </a:rPr>
              <a:t> étage, le système enchaîne une sauvegarde en sortie du système (en orange) et une remise à 0 (en jaune) est effectuée par précaution. A chaque détection de « start » à l’état haut, l’étage 1 et 2 sont remis à 0 pour assurer le nettoyage des signaux et des accumulations (bleu).</a:t>
            </a:r>
            <a:endParaRPr lang="fr-FR" sz="1200" noProof="0" dirty="0">
              <a:latin typeface="Montserrat" panose="00000500000000000000" pitchFamily="2" charset="0"/>
            </a:endParaRPr>
          </a:p>
        </p:txBody>
      </p:sp>
      <p:grpSp>
        <p:nvGrpSpPr>
          <p:cNvPr id="2" name="Groupe 1">
            <a:extLst>
              <a:ext uri="{FF2B5EF4-FFF2-40B4-BE49-F238E27FC236}">
                <a16:creationId xmlns:a16="http://schemas.microsoft.com/office/drawing/2014/main" id="{BD218C15-71B6-A8BB-A66E-B2DD1F920AC3}"/>
              </a:ext>
            </a:extLst>
          </p:cNvPr>
          <p:cNvGrpSpPr/>
          <p:nvPr/>
        </p:nvGrpSpPr>
        <p:grpSpPr>
          <a:xfrm>
            <a:off x="2108603" y="3874160"/>
            <a:ext cx="4132973" cy="915956"/>
            <a:chOff x="2108603" y="3874160"/>
            <a:chExt cx="4132973" cy="915956"/>
          </a:xfrm>
        </p:grpSpPr>
        <p:pic>
          <p:nvPicPr>
            <p:cNvPr id="16" name="Image 15">
              <a:extLst>
                <a:ext uri="{FF2B5EF4-FFF2-40B4-BE49-F238E27FC236}">
                  <a16:creationId xmlns:a16="http://schemas.microsoft.com/office/drawing/2014/main" id="{3AF50C1F-647F-6900-F4EE-049695031328}"/>
                </a:ext>
              </a:extLst>
            </p:cNvPr>
            <p:cNvPicPr>
              <a:picLocks noChangeAspect="1"/>
            </p:cNvPicPr>
            <p:nvPr/>
          </p:nvPicPr>
          <p:blipFill>
            <a:blip r:embed="rId5"/>
            <a:stretch>
              <a:fillRect/>
            </a:stretch>
          </p:blipFill>
          <p:spPr>
            <a:xfrm>
              <a:off x="2108603" y="3874160"/>
              <a:ext cx="4132973" cy="915956"/>
            </a:xfrm>
            <a:prstGeom prst="rect">
              <a:avLst/>
            </a:prstGeom>
          </p:spPr>
        </p:pic>
        <p:sp>
          <p:nvSpPr>
            <p:cNvPr id="21" name="Ellipse 20">
              <a:extLst>
                <a:ext uri="{FF2B5EF4-FFF2-40B4-BE49-F238E27FC236}">
                  <a16:creationId xmlns:a16="http://schemas.microsoft.com/office/drawing/2014/main" id="{CCAB2F97-2029-08DA-6586-AFF84EDCA1BC}"/>
                </a:ext>
              </a:extLst>
            </p:cNvPr>
            <p:cNvSpPr/>
            <p:nvPr/>
          </p:nvSpPr>
          <p:spPr>
            <a:xfrm>
              <a:off x="4708478" y="3935104"/>
              <a:ext cx="705133" cy="514066"/>
            </a:xfrm>
            <a:prstGeom prst="ellipse">
              <a:avLst/>
            </a:prstGeom>
            <a:noFill/>
            <a:ln w="1270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Tree>
    <p:extLst>
      <p:ext uri="{BB962C8B-B14F-4D97-AF65-F5344CB8AC3E}">
        <p14:creationId xmlns:p14="http://schemas.microsoft.com/office/powerpoint/2010/main" val="5487315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33"/>
        <p:cNvGrpSpPr/>
        <p:nvPr/>
      </p:nvGrpSpPr>
      <p:grpSpPr>
        <a:xfrm>
          <a:off x="0" y="0"/>
          <a:ext cx="0" cy="0"/>
          <a:chOff x="0" y="0"/>
          <a:chExt cx="0" cy="0"/>
        </a:xfrm>
      </p:grpSpPr>
      <p:sp>
        <p:nvSpPr>
          <p:cNvPr id="2" name="Google Shape;488;p60">
            <a:extLst>
              <a:ext uri="{FF2B5EF4-FFF2-40B4-BE49-F238E27FC236}">
                <a16:creationId xmlns:a16="http://schemas.microsoft.com/office/drawing/2014/main" id="{BF6B3D38-D9E6-44F2-AF24-68816B9F5454}"/>
              </a:ext>
            </a:extLst>
          </p:cNvPr>
          <p:cNvSpPr txBox="1">
            <a:spLocks/>
          </p:cNvSpPr>
          <p:nvPr/>
        </p:nvSpPr>
        <p:spPr>
          <a:xfrm>
            <a:off x="713224" y="445025"/>
            <a:ext cx="7337955"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800"/>
              <a:buFont typeface="Vidaloka"/>
              <a:buNone/>
              <a:defRPr sz="3000" b="0" i="0" u="none" strike="noStrike" cap="none">
                <a:solidFill>
                  <a:schemeClr val="dk1"/>
                </a:solidFill>
                <a:latin typeface="Vidaloka"/>
                <a:ea typeface="Vidaloka"/>
                <a:cs typeface="Vidaloka"/>
                <a:sym typeface="Vidaloka"/>
              </a:defRPr>
            </a:lvl1pPr>
            <a:lvl2pPr marR="0" lvl="1" algn="ctr" rtl="0">
              <a:lnSpc>
                <a:spcPct val="100000"/>
              </a:lnSpc>
              <a:spcBef>
                <a:spcPts val="0"/>
              </a:spcBef>
              <a:spcAft>
                <a:spcPts val="0"/>
              </a:spcAft>
              <a:buClr>
                <a:schemeClr val="dk1"/>
              </a:buClr>
              <a:buSzPts val="4800"/>
              <a:buFont typeface="Crimson Text"/>
              <a:buNone/>
              <a:defRPr sz="4800" b="0" i="1" u="none" strike="noStrike" cap="none">
                <a:solidFill>
                  <a:schemeClr val="dk1"/>
                </a:solidFill>
                <a:latin typeface="Crimson Text"/>
                <a:ea typeface="Crimson Text"/>
                <a:cs typeface="Crimson Text"/>
                <a:sym typeface="Crimson Text"/>
              </a:defRPr>
            </a:lvl2pPr>
            <a:lvl3pPr marR="0" lvl="2" algn="ctr" rtl="0">
              <a:lnSpc>
                <a:spcPct val="100000"/>
              </a:lnSpc>
              <a:spcBef>
                <a:spcPts val="0"/>
              </a:spcBef>
              <a:spcAft>
                <a:spcPts val="0"/>
              </a:spcAft>
              <a:buClr>
                <a:schemeClr val="dk1"/>
              </a:buClr>
              <a:buSzPts val="4800"/>
              <a:buFont typeface="Crimson Text"/>
              <a:buNone/>
              <a:defRPr sz="4800" b="0" i="1" u="none" strike="noStrike" cap="none">
                <a:solidFill>
                  <a:schemeClr val="dk1"/>
                </a:solidFill>
                <a:latin typeface="Crimson Text"/>
                <a:ea typeface="Crimson Text"/>
                <a:cs typeface="Crimson Text"/>
                <a:sym typeface="Crimson Text"/>
              </a:defRPr>
            </a:lvl3pPr>
            <a:lvl4pPr marR="0" lvl="3" algn="ctr" rtl="0">
              <a:lnSpc>
                <a:spcPct val="100000"/>
              </a:lnSpc>
              <a:spcBef>
                <a:spcPts val="0"/>
              </a:spcBef>
              <a:spcAft>
                <a:spcPts val="0"/>
              </a:spcAft>
              <a:buClr>
                <a:schemeClr val="dk1"/>
              </a:buClr>
              <a:buSzPts val="4800"/>
              <a:buFont typeface="Crimson Text"/>
              <a:buNone/>
              <a:defRPr sz="4800" b="0" i="1" u="none" strike="noStrike" cap="none">
                <a:solidFill>
                  <a:schemeClr val="dk1"/>
                </a:solidFill>
                <a:latin typeface="Crimson Text"/>
                <a:ea typeface="Crimson Text"/>
                <a:cs typeface="Crimson Text"/>
                <a:sym typeface="Crimson Text"/>
              </a:defRPr>
            </a:lvl4pPr>
            <a:lvl5pPr marR="0" lvl="4" algn="ctr" rtl="0">
              <a:lnSpc>
                <a:spcPct val="100000"/>
              </a:lnSpc>
              <a:spcBef>
                <a:spcPts val="0"/>
              </a:spcBef>
              <a:spcAft>
                <a:spcPts val="0"/>
              </a:spcAft>
              <a:buClr>
                <a:schemeClr val="dk1"/>
              </a:buClr>
              <a:buSzPts val="4800"/>
              <a:buFont typeface="Crimson Text"/>
              <a:buNone/>
              <a:defRPr sz="4800" b="0" i="1" u="none" strike="noStrike" cap="none">
                <a:solidFill>
                  <a:schemeClr val="dk1"/>
                </a:solidFill>
                <a:latin typeface="Crimson Text"/>
                <a:ea typeface="Crimson Text"/>
                <a:cs typeface="Crimson Text"/>
                <a:sym typeface="Crimson Text"/>
              </a:defRPr>
            </a:lvl5pPr>
            <a:lvl6pPr marR="0" lvl="5" algn="ctr" rtl="0">
              <a:lnSpc>
                <a:spcPct val="100000"/>
              </a:lnSpc>
              <a:spcBef>
                <a:spcPts val="0"/>
              </a:spcBef>
              <a:spcAft>
                <a:spcPts val="0"/>
              </a:spcAft>
              <a:buClr>
                <a:schemeClr val="dk1"/>
              </a:buClr>
              <a:buSzPts val="4800"/>
              <a:buFont typeface="Crimson Text"/>
              <a:buNone/>
              <a:defRPr sz="4800" b="0" i="1" u="none" strike="noStrike" cap="none">
                <a:solidFill>
                  <a:schemeClr val="dk1"/>
                </a:solidFill>
                <a:latin typeface="Crimson Text"/>
                <a:ea typeface="Crimson Text"/>
                <a:cs typeface="Crimson Text"/>
                <a:sym typeface="Crimson Text"/>
              </a:defRPr>
            </a:lvl6pPr>
            <a:lvl7pPr marR="0" lvl="6" algn="ctr" rtl="0">
              <a:lnSpc>
                <a:spcPct val="100000"/>
              </a:lnSpc>
              <a:spcBef>
                <a:spcPts val="0"/>
              </a:spcBef>
              <a:spcAft>
                <a:spcPts val="0"/>
              </a:spcAft>
              <a:buClr>
                <a:schemeClr val="dk1"/>
              </a:buClr>
              <a:buSzPts val="4800"/>
              <a:buFont typeface="Crimson Text"/>
              <a:buNone/>
              <a:defRPr sz="4800" b="0" i="1" u="none" strike="noStrike" cap="none">
                <a:solidFill>
                  <a:schemeClr val="dk1"/>
                </a:solidFill>
                <a:latin typeface="Crimson Text"/>
                <a:ea typeface="Crimson Text"/>
                <a:cs typeface="Crimson Text"/>
                <a:sym typeface="Crimson Text"/>
              </a:defRPr>
            </a:lvl7pPr>
            <a:lvl8pPr marR="0" lvl="7" algn="ctr" rtl="0">
              <a:lnSpc>
                <a:spcPct val="100000"/>
              </a:lnSpc>
              <a:spcBef>
                <a:spcPts val="0"/>
              </a:spcBef>
              <a:spcAft>
                <a:spcPts val="0"/>
              </a:spcAft>
              <a:buClr>
                <a:schemeClr val="dk1"/>
              </a:buClr>
              <a:buSzPts val="4800"/>
              <a:buFont typeface="Crimson Text"/>
              <a:buNone/>
              <a:defRPr sz="4800" b="0" i="1" u="none" strike="noStrike" cap="none">
                <a:solidFill>
                  <a:schemeClr val="dk1"/>
                </a:solidFill>
                <a:latin typeface="Crimson Text"/>
                <a:ea typeface="Crimson Text"/>
                <a:cs typeface="Crimson Text"/>
                <a:sym typeface="Crimson Text"/>
              </a:defRPr>
            </a:lvl8pPr>
            <a:lvl9pPr marR="0" lvl="8" algn="ctr" rtl="0">
              <a:lnSpc>
                <a:spcPct val="100000"/>
              </a:lnSpc>
              <a:spcBef>
                <a:spcPts val="0"/>
              </a:spcBef>
              <a:spcAft>
                <a:spcPts val="0"/>
              </a:spcAft>
              <a:buClr>
                <a:schemeClr val="dk1"/>
              </a:buClr>
              <a:buSzPts val="4800"/>
              <a:buFont typeface="Crimson Text"/>
              <a:buNone/>
              <a:defRPr sz="4800" b="0" i="1" u="none" strike="noStrike" cap="none">
                <a:solidFill>
                  <a:schemeClr val="dk1"/>
                </a:solidFill>
                <a:latin typeface="Crimson Text"/>
                <a:ea typeface="Crimson Text"/>
                <a:cs typeface="Crimson Text"/>
                <a:sym typeface="Crimson Text"/>
              </a:defRPr>
            </a:lvl9pPr>
          </a:lstStyle>
          <a:p>
            <a:pPr algn="l"/>
            <a:r>
              <a:rPr lang="fr-FR" sz="2400" noProof="0" dirty="0"/>
              <a:t>Simulation </a:t>
            </a:r>
            <a:r>
              <a:rPr lang="fr-FR" sz="2400" noProof="0" dirty="0" err="1"/>
              <a:t>ModelSim</a:t>
            </a:r>
            <a:endParaRPr lang="fr-FR" sz="2400" noProof="0" dirty="0"/>
          </a:p>
        </p:txBody>
      </p:sp>
      <p:pic>
        <p:nvPicPr>
          <p:cNvPr id="3" name="Picture 2" descr="A screenshot of a computer&#10;&#10;AI-generated content may be incorrect.">
            <a:extLst>
              <a:ext uri="{FF2B5EF4-FFF2-40B4-BE49-F238E27FC236}">
                <a16:creationId xmlns:a16="http://schemas.microsoft.com/office/drawing/2014/main" id="{357FC2C3-889D-7064-8F6B-8D71B4A55F79}"/>
              </a:ext>
            </a:extLst>
          </p:cNvPr>
          <p:cNvPicPr>
            <a:picLocks noChangeAspect="1"/>
          </p:cNvPicPr>
          <p:nvPr/>
        </p:nvPicPr>
        <p:blipFill>
          <a:blip r:embed="rId3"/>
          <a:stretch>
            <a:fillRect/>
          </a:stretch>
        </p:blipFill>
        <p:spPr>
          <a:xfrm>
            <a:off x="0" y="2570211"/>
            <a:ext cx="9144000" cy="1586753"/>
          </a:xfrm>
          <a:prstGeom prst="rect">
            <a:avLst/>
          </a:prstGeom>
        </p:spPr>
      </p:pic>
      <p:sp>
        <p:nvSpPr>
          <p:cNvPr id="4" name="TextBox 3">
            <a:extLst>
              <a:ext uri="{FF2B5EF4-FFF2-40B4-BE49-F238E27FC236}">
                <a16:creationId xmlns:a16="http://schemas.microsoft.com/office/drawing/2014/main" id="{A29E3D3B-E133-45E5-E9D7-2DA37061F011}"/>
              </a:ext>
            </a:extLst>
          </p:cNvPr>
          <p:cNvSpPr txBox="1"/>
          <p:nvPr/>
        </p:nvSpPr>
        <p:spPr>
          <a:xfrm>
            <a:off x="644883" y="1190066"/>
            <a:ext cx="7969327"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fr-FR" noProof="0" dirty="0">
                <a:latin typeface="Montserrat"/>
              </a:rPr>
              <a:t>Nous pouvons faire un test global sur notre réseau pour vérifier les bons résultats sur les sorties du système. Ici, nous remarquons que nous détectons le chiffre d’après « </a:t>
            </a:r>
            <a:r>
              <a:rPr lang="fr-FR" noProof="0" dirty="0" err="1">
                <a:latin typeface="Montserrat"/>
              </a:rPr>
              <a:t>labl</a:t>
            </a:r>
            <a:r>
              <a:rPr lang="fr-FR" noProof="0" dirty="0">
                <a:latin typeface="Montserrat"/>
              </a:rPr>
              <a:t> » [0, 1, 2, 3, 4, 5, 6, 7, 8, 9] successivement sur les « </a:t>
            </a:r>
            <a:r>
              <a:rPr lang="fr-FR" noProof="0" dirty="0" err="1">
                <a:latin typeface="Montserrat"/>
              </a:rPr>
              <a:t>labl</a:t>
            </a:r>
            <a:r>
              <a:rPr lang="fr-FR" noProof="0" dirty="0">
                <a:latin typeface="Montserrat"/>
              </a:rPr>
              <a:t> » [1, 2, 3, 4, 5, 1, 2, 3, 4, 5] respectivement.</a:t>
            </a:r>
            <a:endParaRPr lang="fr-FR" noProof="0" dirty="0">
              <a:latin typeface="Montserrat" panose="00000500000000000000" pitchFamily="2"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18">
          <a:extLst>
            <a:ext uri="{FF2B5EF4-FFF2-40B4-BE49-F238E27FC236}">
              <a16:creationId xmlns:a16="http://schemas.microsoft.com/office/drawing/2014/main" id="{3782FEFD-6053-5C6E-FAEF-FF03D4688C32}"/>
            </a:ext>
          </a:extLst>
        </p:cNvPr>
        <p:cNvGrpSpPr/>
        <p:nvPr/>
      </p:nvGrpSpPr>
      <p:grpSpPr>
        <a:xfrm>
          <a:off x="0" y="0"/>
          <a:ext cx="0" cy="0"/>
          <a:chOff x="0" y="0"/>
          <a:chExt cx="0" cy="0"/>
        </a:xfrm>
      </p:grpSpPr>
      <p:sp>
        <p:nvSpPr>
          <p:cNvPr id="619" name="Google Shape;619;p73">
            <a:extLst>
              <a:ext uri="{FF2B5EF4-FFF2-40B4-BE49-F238E27FC236}">
                <a16:creationId xmlns:a16="http://schemas.microsoft.com/office/drawing/2014/main" id="{956C6AA5-55EB-91FB-1F6A-D77141742879}"/>
              </a:ext>
            </a:extLst>
          </p:cNvPr>
          <p:cNvSpPr txBox="1">
            <a:spLocks noGrp="1"/>
          </p:cNvSpPr>
          <p:nvPr>
            <p:ph type="title"/>
          </p:nvPr>
        </p:nvSpPr>
        <p:spPr>
          <a:xfrm>
            <a:off x="695907" y="1995002"/>
            <a:ext cx="774709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fr-FR" sz="4800" noProof="0" dirty="0"/>
              <a:t>Performance sous FPGA</a:t>
            </a:r>
          </a:p>
        </p:txBody>
      </p:sp>
    </p:spTree>
    <p:extLst>
      <p:ext uri="{BB962C8B-B14F-4D97-AF65-F5344CB8AC3E}">
        <p14:creationId xmlns:p14="http://schemas.microsoft.com/office/powerpoint/2010/main" val="20344377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44">
          <a:extLst>
            <a:ext uri="{FF2B5EF4-FFF2-40B4-BE49-F238E27FC236}">
              <a16:creationId xmlns:a16="http://schemas.microsoft.com/office/drawing/2014/main" id="{8B3C35CB-3828-7EA9-DEC7-D58184E34C1F}"/>
            </a:ext>
          </a:extLst>
        </p:cNvPr>
        <p:cNvGrpSpPr/>
        <p:nvPr/>
      </p:nvGrpSpPr>
      <p:grpSpPr>
        <a:xfrm>
          <a:off x="0" y="0"/>
          <a:ext cx="0" cy="0"/>
          <a:chOff x="0" y="0"/>
          <a:chExt cx="0" cy="0"/>
        </a:xfrm>
      </p:grpSpPr>
      <p:sp>
        <p:nvSpPr>
          <p:cNvPr id="24" name="Google Shape;619;p73">
            <a:extLst>
              <a:ext uri="{FF2B5EF4-FFF2-40B4-BE49-F238E27FC236}">
                <a16:creationId xmlns:a16="http://schemas.microsoft.com/office/drawing/2014/main" id="{D5462D64-46E2-DF03-662E-17A8ACE08411}"/>
              </a:ext>
            </a:extLst>
          </p:cNvPr>
          <p:cNvSpPr txBox="1">
            <a:spLocks noGrp="1"/>
          </p:cNvSpPr>
          <p:nvPr>
            <p:ph type="title"/>
          </p:nvPr>
        </p:nvSpPr>
        <p:spPr>
          <a:xfrm>
            <a:off x="713225" y="445025"/>
            <a:ext cx="6327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fr-FR" sz="2400" noProof="0" dirty="0"/>
              <a:t>Ressources utilisées</a:t>
            </a:r>
          </a:p>
        </p:txBody>
      </p:sp>
      <p:pic>
        <p:nvPicPr>
          <p:cNvPr id="2" name="Picture 1" descr="A screenshot of a computer&#10;&#10;AI-generated content may be incorrect.">
            <a:extLst>
              <a:ext uri="{FF2B5EF4-FFF2-40B4-BE49-F238E27FC236}">
                <a16:creationId xmlns:a16="http://schemas.microsoft.com/office/drawing/2014/main" id="{64B43A77-8E30-C401-781A-6E1197C692ED}"/>
              </a:ext>
            </a:extLst>
          </p:cNvPr>
          <p:cNvPicPr>
            <a:picLocks noChangeAspect="1"/>
          </p:cNvPicPr>
          <p:nvPr/>
        </p:nvPicPr>
        <p:blipFill>
          <a:blip r:embed="rId3"/>
          <a:stretch>
            <a:fillRect/>
          </a:stretch>
        </p:blipFill>
        <p:spPr>
          <a:xfrm>
            <a:off x="395484" y="1187429"/>
            <a:ext cx="3679259" cy="3026991"/>
          </a:xfrm>
          <a:prstGeom prst="rect">
            <a:avLst/>
          </a:prstGeom>
        </p:spPr>
      </p:pic>
      <p:sp>
        <p:nvSpPr>
          <p:cNvPr id="4" name="TextBox 3">
            <a:extLst>
              <a:ext uri="{FF2B5EF4-FFF2-40B4-BE49-F238E27FC236}">
                <a16:creationId xmlns:a16="http://schemas.microsoft.com/office/drawing/2014/main" id="{388E2D26-490D-E8AB-B82C-74A09C819917}"/>
              </a:ext>
            </a:extLst>
          </p:cNvPr>
          <p:cNvSpPr txBox="1"/>
          <p:nvPr/>
        </p:nvSpPr>
        <p:spPr>
          <a:xfrm>
            <a:off x="4214800" y="1190066"/>
            <a:ext cx="4399410" cy="116955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fr-FR" noProof="0" dirty="0">
                <a:latin typeface="Montserrat"/>
              </a:rPr>
              <a:t>Comme nous pouvons le voir, la majorité des ressources sont concentrées dans les LUT. Cela correspond au comportement attendu, car les coefficients ne sont plus stockables dans des BRAM avec l'approche choisie. </a:t>
            </a:r>
            <a:endParaRPr lang="fr-FR" noProof="0" dirty="0"/>
          </a:p>
        </p:txBody>
      </p:sp>
    </p:spTree>
    <p:extLst>
      <p:ext uri="{BB962C8B-B14F-4D97-AF65-F5344CB8AC3E}">
        <p14:creationId xmlns:p14="http://schemas.microsoft.com/office/powerpoint/2010/main" val="3933038063"/>
      </p:ext>
    </p:extLst>
  </p:cSld>
  <p:clrMapOvr>
    <a:masterClrMapping/>
  </p:clrMapOvr>
</p:sld>
</file>

<file path=ppt/theme/theme1.xml><?xml version="1.0" encoding="utf-8"?>
<a:theme xmlns:a="http://schemas.openxmlformats.org/drawingml/2006/main" name="Minimalist Business Slides XL by Slidesgo">
  <a:themeElements>
    <a:clrScheme name="Simple Light">
      <a:dk1>
        <a:srgbClr val="000000"/>
      </a:dk1>
      <a:lt1>
        <a:srgbClr val="F5F2EE"/>
      </a:lt1>
      <a:dk2>
        <a:srgbClr val="000000"/>
      </a:dk2>
      <a:lt2>
        <a:srgbClr val="EEEEEE"/>
      </a:lt2>
      <a:accent1>
        <a:srgbClr val="3F3533"/>
      </a:accent1>
      <a:accent2>
        <a:srgbClr val="3F3533"/>
      </a:accent2>
      <a:accent3>
        <a:srgbClr val="3F3533"/>
      </a:accent3>
      <a:accent4>
        <a:srgbClr val="3F3533"/>
      </a:accent4>
      <a:accent5>
        <a:srgbClr val="3F3533"/>
      </a:accent5>
      <a:accent6>
        <a:srgbClr val="3F3533"/>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5BE927C8A527D42B55184C8BE81735C" ma:contentTypeVersion="6" ma:contentTypeDescription="Crée un document." ma:contentTypeScope="" ma:versionID="349a9329b7db7029c8829ce91f0df2da">
  <xsd:schema xmlns:xsd="http://www.w3.org/2001/XMLSchema" xmlns:xs="http://www.w3.org/2001/XMLSchema" xmlns:p="http://schemas.microsoft.com/office/2006/metadata/properties" xmlns:ns3="9e1aac67-bf95-48f3-8073-a3b8c35d1363" targetNamespace="http://schemas.microsoft.com/office/2006/metadata/properties" ma:root="true" ma:fieldsID="d5e596f98ed176b1c62f7ca2d574a479" ns3:_="">
    <xsd:import namespace="9e1aac67-bf95-48f3-8073-a3b8c35d1363"/>
    <xsd:element name="properties">
      <xsd:complexType>
        <xsd:sequence>
          <xsd:element name="documentManagement">
            <xsd:complexType>
              <xsd:all>
                <xsd:element ref="ns3:MediaServiceDateTaken" minOccurs="0"/>
                <xsd:element ref="ns3:_activity" minOccurs="0"/>
                <xsd:element ref="ns3:MediaServiceMetadata" minOccurs="0"/>
                <xsd:element ref="ns3:MediaServiceFastMetadata" minOccurs="0"/>
                <xsd:element ref="ns3:MediaServiceSearchProperties"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e1aac67-bf95-48f3-8073-a3b8c35d1363" elementFormDefault="qualified">
    <xsd:import namespace="http://schemas.microsoft.com/office/2006/documentManagement/types"/>
    <xsd:import namespace="http://schemas.microsoft.com/office/infopath/2007/PartnerControls"/>
    <xsd:element name="MediaServiceDateTaken" ma:index="8" nillable="true" ma:displayName="MediaServiceDateTaken" ma:hidden="true" ma:indexed="true" ma:internalName="MediaServiceDateTaken" ma:readOnly="true">
      <xsd:simpleType>
        <xsd:restriction base="dms:Text"/>
      </xsd:simpleType>
    </xsd:element>
    <xsd:element name="_activity" ma:index="9" nillable="true" ma:displayName="_activity" ma:hidden="true" ma:internalName="_activity">
      <xsd:simpleType>
        <xsd:restriction base="dms:Note"/>
      </xsd:simpleType>
    </xsd:element>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SearchProperties" ma:index="12" nillable="true" ma:displayName="MediaServiceSearchProperties" ma:hidden="true" ma:internalName="MediaServiceSearchProperties" ma:readOnly="true">
      <xsd:simpleType>
        <xsd:restriction base="dms:Note"/>
      </xsd:simpleType>
    </xsd:element>
    <xsd:element name="MediaServiceObjectDetectorVersions" ma:index="13"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9e1aac67-bf95-48f3-8073-a3b8c35d1363"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827720B-EC11-44E9-BBE6-8B698C302A5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e1aac67-bf95-48f3-8073-a3b8c35d136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83EFF78-5849-422D-89DE-C39A20784C59}">
  <ds:schemaRefs>
    <ds:schemaRef ds:uri="http://schemas.microsoft.com/office/2006/documentManagement/types"/>
    <ds:schemaRef ds:uri="http://www.w3.org/XML/1998/namespace"/>
    <ds:schemaRef ds:uri="http://purl.org/dc/dcmitype/"/>
    <ds:schemaRef ds:uri="http://schemas.microsoft.com/office/infopath/2007/PartnerControls"/>
    <ds:schemaRef ds:uri="http://schemas.openxmlformats.org/package/2006/metadata/core-properties"/>
    <ds:schemaRef ds:uri="http://purl.org/dc/elements/1.1/"/>
    <ds:schemaRef ds:uri="http://purl.org/dc/terms/"/>
    <ds:schemaRef ds:uri="9e1aac67-bf95-48f3-8073-a3b8c35d1363"/>
    <ds:schemaRef ds:uri="http://schemas.microsoft.com/office/2006/metadata/properties"/>
  </ds:schemaRefs>
</ds:datastoreItem>
</file>

<file path=customXml/itemProps3.xml><?xml version="1.0" encoding="utf-8"?>
<ds:datastoreItem xmlns:ds="http://schemas.openxmlformats.org/officeDocument/2006/customXml" ds:itemID="{CC7B7A11-449F-478E-B11F-F814E429FB3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261</TotalTime>
  <Words>887</Words>
  <Application>Microsoft Office PowerPoint</Application>
  <PresentationFormat>On-screen Show (16:9)</PresentationFormat>
  <Paragraphs>68</Paragraphs>
  <Slides>12</Slides>
  <Notes>12</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Minimalist Business Slides XL by Slidesgo</vt:lpstr>
      <vt:lpstr>Réseau de neurones</vt:lpstr>
      <vt:lpstr>PowerPoint Presentation</vt:lpstr>
      <vt:lpstr>PowerPoint Presentation</vt:lpstr>
      <vt:lpstr>Simulation</vt:lpstr>
      <vt:lpstr>Chronogramme machine à état 1/2</vt:lpstr>
      <vt:lpstr>Chronogramme machine à état 2/2</vt:lpstr>
      <vt:lpstr>PowerPoint Presentation</vt:lpstr>
      <vt:lpstr>Performance sous FPGA</vt:lpstr>
      <vt:lpstr>Ressources utilisées</vt:lpstr>
      <vt:lpstr>Fréquence maximale et chemin critique</vt:lpstr>
      <vt:lpstr>Spécifications</vt:lpstr>
      <vt:lpstr>Optimisations potentielles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Paul Navon (Student at CentraleSupelec)</cp:lastModifiedBy>
  <cp:revision>167</cp:revision>
  <dcterms:modified xsi:type="dcterms:W3CDTF">2025-03-09T16:07:32Z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0x010100E5BE927C8A527D42B55184C8BE81735C</vt:lpwstr>
  </property>
</Properties>
</file>