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/>
    <p:restoredTop sz="96327"/>
  </p:normalViewPr>
  <p:slideViewPr>
    <p:cSldViewPr snapToGrid="0">
      <p:cViewPr>
        <p:scale>
          <a:sx n="140" d="100"/>
          <a:sy n="140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B6CE-1B45-897B-BEC9-9694DD819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2FC8-7B2F-172F-A457-E77E9E90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93AC-4C40-847F-D051-982EEDF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8461-A4DC-F359-89F7-F7572782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B5AB-5A07-A3C2-3CBE-B4E5AFD8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4C03-1F83-5658-589C-D534D6BD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2716-1D52-B9D0-EA84-56FB1756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492-3F68-3E6B-A69A-C0F7DD54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BAAE-A71E-720B-86AE-FEC68235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C197-7EB8-6ECD-1685-C6EE6C9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3BC5-DFE2-C02C-E831-3A604D657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AC1F-6D3A-38FB-C4E9-D3D0FFBF8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3210-B055-57A7-5A44-9F839219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26AC-B001-F0CD-8050-27FF4FC2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6582-32BB-B85F-D095-6AFB13A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BE66-1806-F836-0150-0E385CF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1160-846E-A86A-3E41-EFA94EC7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2E10-14DF-F467-3641-37C77453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187E-DD79-C2AE-EE42-0E05388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E877-CA97-AC2B-567F-9147ED6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005-CB1E-4BE7-87A5-D9D1DA7C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A64F-4C1D-D3B4-B2CC-AC62F471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21CD-1E03-013B-1B82-AC0AE9C5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6309-FB4B-7718-9FE4-DD0DF6A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D73D-C76A-CD94-5D3C-9C11115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CC5C-B5E8-B63A-FAA4-20449C9C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AAE0-3410-FC80-D597-73B5B193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F9819-951C-E63E-FD43-BEBF336D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0676-9FC6-C94A-E83C-4E974AA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0A70-D239-5D0E-51AD-2B3D372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E87F-B808-4373-30BD-3444388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883-2C93-521B-8D35-FD7C6F3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3D18-CFA1-4A2D-9B0F-3D0E05FE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141AD-C564-013A-43FC-925BC980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3D4A7-9D23-D236-C23E-D5663E51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4561E-1B48-7BC8-6EF9-AA1DD98DE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193B7-10AD-F29F-144E-017218BB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3A5B8-91E9-32B1-FAF2-72C7C718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A9E20-CBAC-332B-81E5-F9B2C0A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EBD-0417-8033-B0A6-0C5AC6F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C8E94-C4D3-7A96-E492-3EDBEA4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77D54-1CF5-77DD-0D6E-093A6A3C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C3B1-B632-0B0C-062B-3433B0A0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A4D62-F0B1-C8E9-AAC0-77F9B3BF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1DE55-C475-CF89-B2B7-4D265446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736CF-47BA-1B47-EEC7-4D1C8C87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2BE7-2693-F285-431D-EC27D7D8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7F28-D6D7-10F6-F97A-2C0AFB26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60326-5FD5-F60E-F579-7BC8F3E63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3CB6-4121-FB9B-62B7-36C0EC8B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DB77-F5E2-DF63-05FE-1B27C4D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F897-F481-FA73-6B22-BAC7443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E5A8-46C2-2986-3F01-7529CBF8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3D76-6F6F-4DAD-DF07-90BB7AE0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609-A606-FAD5-682B-D4C5FC29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3897-543A-481D-F4E4-FC94F98D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D1C7-BBE8-DB3B-8154-FBCD2F8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890A-C2BE-AF78-F7FE-B052373D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2D45C-1A14-BB6E-8402-4656E171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7A76-647E-D503-EC97-FEF2500C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42E8-41AB-3077-5B23-5B58A4EF8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EEB9-59BC-E16B-BA73-BC4F2AC2C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4D6-58F3-8634-1C3C-7CB5BA728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sv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sv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24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12" Type="http://schemas.openxmlformats.org/officeDocument/2006/relationships/image" Target="../media/image33.svg"/><Relationship Id="rId17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16.svg"/><Relationship Id="rId15" Type="http://schemas.openxmlformats.org/officeDocument/2006/relationships/image" Target="../media/image25.png"/><Relationship Id="rId10" Type="http://schemas.openxmlformats.org/officeDocument/2006/relationships/image" Target="../media/image31.sv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37936F5-5F92-99BA-603A-DB3F0AC6900D}"/>
              </a:ext>
            </a:extLst>
          </p:cNvPr>
          <p:cNvGrpSpPr/>
          <p:nvPr/>
        </p:nvGrpSpPr>
        <p:grpSpPr>
          <a:xfrm>
            <a:off x="8310697" y="5154186"/>
            <a:ext cx="510736" cy="718810"/>
            <a:chOff x="5638799" y="3832225"/>
            <a:chExt cx="510736" cy="718810"/>
          </a:xfrm>
        </p:grpSpPr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35EFF1B1-9C77-11CD-66D3-E5185515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799" y="4289425"/>
              <a:ext cx="5107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fsx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Graphic 23">
              <a:extLst>
                <a:ext uri="{FF2B5EF4-FFF2-40B4-BE49-F238E27FC236}">
                  <a16:creationId xmlns:a16="http://schemas.microsoft.com/office/drawing/2014/main" id="{B03A3490-F389-FEDC-AE77-27FCF3EBC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8322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6423032" y="1558006"/>
            <a:ext cx="2081467" cy="3499596"/>
            <a:chOff x="9410350" y="5520748"/>
            <a:chExt cx="2081467" cy="34995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349959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8646327" y="1560962"/>
            <a:ext cx="2238326" cy="3496640"/>
            <a:chOff x="7463283" y="5520748"/>
            <a:chExt cx="2238326" cy="34966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238326" cy="349664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6277539" y="648109"/>
            <a:ext cx="4769907" cy="5561782"/>
            <a:chOff x="7467568" y="4415702"/>
            <a:chExt cx="4769907" cy="55700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5" y="4422195"/>
              <a:ext cx="4769430" cy="5563563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2BB1D-3A3B-9CB8-7616-1F8DDFC70DFC}"/>
              </a:ext>
            </a:extLst>
          </p:cNvPr>
          <p:cNvSpPr/>
          <p:nvPr/>
        </p:nvSpPr>
        <p:spPr>
          <a:xfrm>
            <a:off x="6524429" y="2005463"/>
            <a:ext cx="1850288" cy="293534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head-node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9A9593-8A06-10F4-A51B-E75EF309C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4429" y="2005463"/>
            <a:ext cx="381000" cy="381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04380EB-767E-A3A7-503D-CB8F05B6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8843736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78AB14E-5AC8-BE20-FC24-005F09E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07157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B03CABA-DA0E-974C-EBF1-3ED540D4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77057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0732187-EE19-C91D-62B5-374B29A7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23399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6D877D-163D-DA82-606F-F03209FDC23A}"/>
              </a:ext>
            </a:extLst>
          </p:cNvPr>
          <p:cNvSpPr/>
          <p:nvPr/>
        </p:nvSpPr>
        <p:spPr>
          <a:xfrm>
            <a:off x="8761895" y="2425058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Training</a:t>
            </a:r>
          </a:p>
        </p:txBody>
      </p:sp>
      <p:pic>
        <p:nvPicPr>
          <p:cNvPr id="41" name="Graphic 108">
            <a:extLst>
              <a:ext uri="{FF2B5EF4-FFF2-40B4-BE49-F238E27FC236}">
                <a16:creationId xmlns:a16="http://schemas.microsoft.com/office/drawing/2014/main" id="{5442242B-2C84-4A87-E636-929417B5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803489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CAE625-3DE0-00E4-7C4C-4BC8F4AB363E}"/>
              </a:ext>
            </a:extLst>
          </p:cNvPr>
          <p:cNvSpPr/>
          <p:nvPr/>
        </p:nvSpPr>
        <p:spPr>
          <a:xfrm>
            <a:off x="8761895" y="3693503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Inference</a:t>
            </a:r>
          </a:p>
        </p:txBody>
      </p:sp>
      <p:pic>
        <p:nvPicPr>
          <p:cNvPr id="44" name="Graphic 108">
            <a:extLst>
              <a:ext uri="{FF2B5EF4-FFF2-40B4-BE49-F238E27FC236}">
                <a16:creationId xmlns:a16="http://schemas.microsoft.com/office/drawing/2014/main" id="{A41FCA58-4F8E-9A11-B85A-C8E0EE8D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80325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108">
            <a:extLst>
              <a:ext uri="{FF2B5EF4-FFF2-40B4-BE49-F238E27FC236}">
                <a16:creationId xmlns:a16="http://schemas.microsoft.com/office/drawing/2014/main" id="{A712BB12-555A-6794-7167-E205C88A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757161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108">
            <a:extLst>
              <a:ext uri="{FF2B5EF4-FFF2-40B4-BE49-F238E27FC236}">
                <a16:creationId xmlns:a16="http://schemas.microsoft.com/office/drawing/2014/main" id="{EB14E52E-8A61-F75C-ECA5-0670BC46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233998" y="4031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B8E2A-248D-5842-FA9A-978B43150BED}"/>
              </a:ext>
            </a:extLst>
          </p:cNvPr>
          <p:cNvGrpSpPr/>
          <p:nvPr/>
        </p:nvGrpSpPr>
        <p:grpSpPr>
          <a:xfrm>
            <a:off x="6815145" y="2319871"/>
            <a:ext cx="1373188" cy="693410"/>
            <a:chOff x="3419977" y="2468020"/>
            <a:chExt cx="1373188" cy="693410"/>
          </a:xfrm>
        </p:grpSpPr>
        <p:sp>
          <p:nvSpPr>
            <p:cNvPr id="6" name="TextBox 22">
              <a:extLst>
                <a:ext uri="{FF2B5EF4-FFF2-40B4-BE49-F238E27FC236}">
                  <a16:creationId xmlns:a16="http://schemas.microsoft.com/office/drawing/2014/main" id="{3221F995-C5C3-232C-9476-58B52633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Training Queue</a:t>
              </a:r>
            </a:p>
          </p:txBody>
        </p:sp>
        <p:pic>
          <p:nvPicPr>
            <p:cNvPr id="7" name="Graphic 29">
              <a:extLst>
                <a:ext uri="{FF2B5EF4-FFF2-40B4-BE49-F238E27FC236}">
                  <a16:creationId xmlns:a16="http://schemas.microsoft.com/office/drawing/2014/main" id="{9E6633F7-DAE4-1A6F-F2A2-462C8EB74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6DA7E3-6683-731B-C726-9C09ED53908C}"/>
              </a:ext>
            </a:extLst>
          </p:cNvPr>
          <p:cNvGrpSpPr/>
          <p:nvPr/>
        </p:nvGrpSpPr>
        <p:grpSpPr>
          <a:xfrm>
            <a:off x="6815145" y="3000608"/>
            <a:ext cx="1373188" cy="693410"/>
            <a:chOff x="3419977" y="2468020"/>
            <a:chExt cx="1373188" cy="693410"/>
          </a:xfrm>
        </p:grpSpPr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DF54C1E8-5CDE-B062-03EE-50250FC3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Inference Queue</a:t>
              </a:r>
            </a:p>
          </p:txBody>
        </p:sp>
        <p:pic>
          <p:nvPicPr>
            <p:cNvPr id="32" name="Graphic 29">
              <a:extLst>
                <a:ext uri="{FF2B5EF4-FFF2-40B4-BE49-F238E27FC236}">
                  <a16:creationId xmlns:a16="http://schemas.microsoft.com/office/drawing/2014/main" id="{35BB0C3B-545B-F0B0-9177-0184D44B1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66CB387-2113-B668-7E9D-992B70E81B63}"/>
              </a:ext>
            </a:extLst>
          </p:cNvPr>
          <p:cNvCxnSpPr>
            <a:cxnSpLocks/>
            <a:stCxn id="11" idx="1"/>
            <a:endCxn id="24" idx="2"/>
          </p:cNvCxnSpPr>
          <p:nvPr/>
        </p:nvCxnSpPr>
        <p:spPr>
          <a:xfrm rot="10800000">
            <a:off x="7449574" y="4940812"/>
            <a:ext cx="861125" cy="44197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F0D62CC-D75E-E735-D3F1-ECA6081F8B7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22748" y="2548471"/>
            <a:ext cx="1039147" cy="319732"/>
          </a:xfrm>
          <a:prstGeom prst="bentConnector3">
            <a:avLst>
              <a:gd name="adj1" fmla="val 805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831A387-2AB3-53F3-8159-616F700D2B97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7722748" y="3229208"/>
            <a:ext cx="1039147" cy="907440"/>
          </a:xfrm>
          <a:prstGeom prst="bentConnector3">
            <a:avLst>
              <a:gd name="adj1" fmla="val 8142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6353399" y="1115440"/>
            <a:ext cx="4600739" cy="5019806"/>
            <a:chOff x="5529548" y="5520748"/>
            <a:chExt cx="4600739" cy="50198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8" y="5520748"/>
              <a:ext cx="4600739" cy="5019806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1B7FA92-00A8-04DD-9DF0-E866D3004959}"/>
              </a:ext>
            </a:extLst>
          </p:cNvPr>
          <p:cNvCxnSpPr>
            <a:cxnSpLocks/>
            <a:stCxn id="11" idx="3"/>
            <a:endCxn id="43" idx="3"/>
          </p:cNvCxnSpPr>
          <p:nvPr/>
        </p:nvCxnSpPr>
        <p:spPr>
          <a:xfrm flipV="1">
            <a:off x="8767898" y="4136648"/>
            <a:ext cx="2011019" cy="1246138"/>
          </a:xfrm>
          <a:prstGeom prst="bentConnector3">
            <a:avLst>
              <a:gd name="adj1" fmla="val 1057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39E2953-A5C3-4BFF-F8D2-5E3CB1C4B9F7}"/>
              </a:ext>
            </a:extLst>
          </p:cNvPr>
          <p:cNvGrpSpPr/>
          <p:nvPr/>
        </p:nvGrpSpPr>
        <p:grpSpPr>
          <a:xfrm>
            <a:off x="6353400" y="3795613"/>
            <a:ext cx="2169316" cy="1077555"/>
            <a:chOff x="3460910" y="3659949"/>
            <a:chExt cx="2169316" cy="107755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33BF6B-7061-8C9D-8CE9-98ADE83C036A}"/>
                </a:ext>
              </a:extLst>
            </p:cNvPr>
            <p:cNvSpPr/>
            <p:nvPr/>
          </p:nvSpPr>
          <p:spPr>
            <a:xfrm>
              <a:off x="3736815" y="3659949"/>
              <a:ext cx="1641698" cy="1077555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NFS Shares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BACBC3-8BA3-5689-FCC6-517500F39A25}"/>
                </a:ext>
              </a:extLst>
            </p:cNvPr>
            <p:cNvGrpSpPr/>
            <p:nvPr/>
          </p:nvGrpSpPr>
          <p:grpSpPr>
            <a:xfrm>
              <a:off x="3460910" y="3996704"/>
              <a:ext cx="1141411" cy="718810"/>
              <a:chOff x="2292082" y="3832225"/>
              <a:chExt cx="1141411" cy="718810"/>
            </a:xfrm>
          </p:grpSpPr>
          <p:sp>
            <p:nvSpPr>
              <p:cNvPr id="8" name="TextBox 20">
                <a:extLst>
                  <a:ext uri="{FF2B5EF4-FFF2-40B4-BE49-F238E27FC236}">
                    <a16:creationId xmlns:a16="http://schemas.microsoft.com/office/drawing/2014/main" id="{E1A61307-D3F4-C449-7FED-74EE38132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/home</a:t>
                </a:r>
              </a:p>
            </p:txBody>
          </p:sp>
          <p:pic>
            <p:nvPicPr>
              <p:cNvPr id="9" name="Graphic 16">
                <a:extLst>
                  <a:ext uri="{FF2B5EF4-FFF2-40B4-BE49-F238E27FC236}">
                    <a16:creationId xmlns:a16="http://schemas.microsoft.com/office/drawing/2014/main" id="{6957A1E8-B94C-EBB6-B60D-6F20CA033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1CD910-0C84-7627-7C8C-3B87D43602F6}"/>
                </a:ext>
              </a:extLst>
            </p:cNvPr>
            <p:cNvGrpSpPr/>
            <p:nvPr/>
          </p:nvGrpSpPr>
          <p:grpSpPr>
            <a:xfrm>
              <a:off x="4488815" y="3984826"/>
              <a:ext cx="1141411" cy="718810"/>
              <a:chOff x="2292082" y="3832225"/>
              <a:chExt cx="1141411" cy="718810"/>
            </a:xfrm>
          </p:grpSpPr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08D7A39D-71A4-1EFC-F250-A86A0D4CF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/apps</a:t>
                </a:r>
              </a:p>
            </p:txBody>
          </p:sp>
          <p:pic>
            <p:nvPicPr>
              <p:cNvPr id="28" name="Graphic 16">
                <a:extLst>
                  <a:ext uri="{FF2B5EF4-FFF2-40B4-BE49-F238E27FC236}">
                    <a16:creationId xmlns:a16="http://schemas.microsoft.com/office/drawing/2014/main" id="{F51FE4EE-E5C6-F234-5243-353429BFA7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32871FC-3706-4836-21E2-E5679AF1471F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8271003" y="4334390"/>
            <a:ext cx="36728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CD72792C-61C2-8FF3-7EC8-1D9C74A8CD38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V="1">
            <a:off x="8767898" y="2868203"/>
            <a:ext cx="2011019" cy="2514583"/>
          </a:xfrm>
          <a:prstGeom prst="bentConnector3">
            <a:avLst>
              <a:gd name="adj1" fmla="val 1058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27DA935-3043-642E-4E2C-9B79BE96C2DD}"/>
              </a:ext>
            </a:extLst>
          </p:cNvPr>
          <p:cNvGrpSpPr/>
          <p:nvPr/>
        </p:nvGrpSpPr>
        <p:grpSpPr>
          <a:xfrm>
            <a:off x="2738688" y="2552688"/>
            <a:ext cx="1762232" cy="745216"/>
            <a:chOff x="2156069" y="1028543"/>
            <a:chExt cx="1762232" cy="745216"/>
          </a:xfrm>
        </p:grpSpPr>
        <p:pic>
          <p:nvPicPr>
            <p:cNvPr id="110" name="Graphic 7">
              <a:extLst>
                <a:ext uri="{FF2B5EF4-FFF2-40B4-BE49-F238E27FC236}">
                  <a16:creationId xmlns:a16="http://schemas.microsoft.com/office/drawing/2014/main" id="{3AC956A6-6DBA-AB90-3D13-C301F440E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349" y="10285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Box 18">
              <a:extLst>
                <a:ext uri="{FF2B5EF4-FFF2-40B4-BE49-F238E27FC236}">
                  <a16:creationId xmlns:a16="http://schemas.microsoft.com/office/drawing/2014/main" id="{2C3CBDA5-2A97-DD3E-BEC5-498C4FD7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069" y="1512149"/>
              <a:ext cx="17622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ParallelCluster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81A4A2-96AD-C1BD-AB2F-3AA23DA1CFBE}"/>
              </a:ext>
            </a:extLst>
          </p:cNvPr>
          <p:cNvGrpSpPr/>
          <p:nvPr/>
        </p:nvGrpSpPr>
        <p:grpSpPr>
          <a:xfrm>
            <a:off x="4413965" y="2552075"/>
            <a:ext cx="1511300" cy="756444"/>
            <a:chOff x="4413965" y="1040828"/>
            <a:chExt cx="1511300" cy="756444"/>
          </a:xfrm>
        </p:grpSpPr>
        <p:sp>
          <p:nvSpPr>
            <p:cNvPr id="112" name="TextBox 21">
              <a:extLst>
                <a:ext uri="{FF2B5EF4-FFF2-40B4-BE49-F238E27FC236}">
                  <a16:creationId xmlns:a16="http://schemas.microsoft.com/office/drawing/2014/main" id="{8E4841F8-3D84-F49C-DB27-AA17DF28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965" y="1535662"/>
              <a:ext cx="1511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Session Manager</a:t>
              </a:r>
            </a:p>
          </p:txBody>
        </p:sp>
        <p:pic>
          <p:nvPicPr>
            <p:cNvPr id="113" name="Graphic 36">
              <a:extLst>
                <a:ext uri="{FF2B5EF4-FFF2-40B4-BE49-F238E27FC236}">
                  <a16:creationId xmlns:a16="http://schemas.microsoft.com/office/drawing/2014/main" id="{E844DFCF-8356-EC1C-64D5-D9485E035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4941016" y="104082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9A8C4F-010D-BC3B-5A0C-8716A632B96C}"/>
              </a:ext>
            </a:extLst>
          </p:cNvPr>
          <p:cNvGrpSpPr/>
          <p:nvPr/>
        </p:nvGrpSpPr>
        <p:grpSpPr>
          <a:xfrm>
            <a:off x="4723023" y="3571643"/>
            <a:ext cx="893184" cy="724705"/>
            <a:chOff x="4751853" y="2207885"/>
            <a:chExt cx="893184" cy="724705"/>
          </a:xfrm>
        </p:grpSpPr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F9805F82-7B7D-F047-39EC-79C44C334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966898" y="2207885"/>
              <a:ext cx="463095" cy="46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20">
              <a:extLst>
                <a:ext uri="{FF2B5EF4-FFF2-40B4-BE49-F238E27FC236}">
                  <a16:creationId xmlns:a16="http://schemas.microsoft.com/office/drawing/2014/main" id="{779B5A38-7E1B-A2C8-8C57-EE40E7C4B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853" y="2670980"/>
              <a:ext cx="8931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NICE DCV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7E532F-8397-8E2A-76E3-8C1FB59716C7}"/>
              </a:ext>
            </a:extLst>
          </p:cNvPr>
          <p:cNvGrpSpPr/>
          <p:nvPr/>
        </p:nvGrpSpPr>
        <p:grpSpPr>
          <a:xfrm>
            <a:off x="1520669" y="2546289"/>
            <a:ext cx="1073150" cy="742283"/>
            <a:chOff x="483601" y="1065762"/>
            <a:chExt cx="1073150" cy="742283"/>
          </a:xfrm>
        </p:grpSpPr>
        <p:pic>
          <p:nvPicPr>
            <p:cNvPr id="116" name="Graphic 22">
              <a:extLst>
                <a:ext uri="{FF2B5EF4-FFF2-40B4-BE49-F238E27FC236}">
                  <a16:creationId xmlns:a16="http://schemas.microsoft.com/office/drawing/2014/main" id="{80827FE4-BE88-980A-7E3B-36BE3D1CC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785226" y="106576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B29C1C0C-FCFC-50D9-7A14-D294535FE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01" y="154643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C7D1F04-7DFD-73C5-AAB7-179C563D77C9}"/>
              </a:ext>
            </a:extLst>
          </p:cNvPr>
          <p:cNvCxnSpPr>
            <a:cxnSpLocks/>
            <a:stCxn id="125" idx="3"/>
            <a:endCxn id="10" idx="1"/>
          </p:cNvCxnSpPr>
          <p:nvPr/>
        </p:nvCxnSpPr>
        <p:spPr>
          <a:xfrm>
            <a:off x="7051982" y="5588539"/>
            <a:ext cx="1258715" cy="1536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38B9D-D1C1-6671-D07B-0EFBBDCF75D4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 flipV="1">
            <a:off x="3886168" y="2780675"/>
            <a:ext cx="1054848" cy="6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0">
            <a:extLst>
              <a:ext uri="{FF2B5EF4-FFF2-40B4-BE49-F238E27FC236}">
                <a16:creationId xmlns:a16="http://schemas.microsoft.com/office/drawing/2014/main" id="{E1363253-3244-C8B5-CE52-AD4653CA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407" y="5826664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25" name="Graphic 31">
            <a:extLst>
              <a:ext uri="{FF2B5EF4-FFF2-40B4-BE49-F238E27FC236}">
                <a16:creationId xmlns:a16="http://schemas.microsoft.com/office/drawing/2014/main" id="{D677D4E9-9AAB-2BFC-AED6-9122A681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82" y="5359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AD143A8-1440-5828-1369-9F71B19A7911}"/>
              </a:ext>
            </a:extLst>
          </p:cNvPr>
          <p:cNvCxnSpPr>
            <a:cxnSpLocks/>
            <a:stCxn id="113" idx="3"/>
            <a:endCxn id="16" idx="1"/>
          </p:cNvCxnSpPr>
          <p:nvPr/>
        </p:nvCxnSpPr>
        <p:spPr>
          <a:xfrm>
            <a:off x="5398216" y="2780675"/>
            <a:ext cx="1024816" cy="52712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0E3F4629-ED2F-D0B2-E278-6E66F3F48C07}"/>
              </a:ext>
            </a:extLst>
          </p:cNvPr>
          <p:cNvCxnSpPr>
            <a:cxnSpLocks/>
            <a:stCxn id="114" idx="3"/>
            <a:endCxn id="16" idx="1"/>
          </p:cNvCxnSpPr>
          <p:nvPr/>
        </p:nvCxnSpPr>
        <p:spPr>
          <a:xfrm flipV="1">
            <a:off x="5401163" y="3307804"/>
            <a:ext cx="1021869" cy="49538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5EE99AD-0527-4EAE-0B75-E3BE6E41402B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>
            <a:off x="2292194" y="2781239"/>
            <a:ext cx="1136774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70C8764C-895E-13A5-5DBC-0BBCD942C0BE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>
            <a:off x="2292194" y="2781239"/>
            <a:ext cx="2645874" cy="1021952"/>
          </a:xfrm>
          <a:prstGeom prst="bentConnector3">
            <a:avLst>
              <a:gd name="adj1" fmla="val 1544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27">
            <a:extLst>
              <a:ext uri="{FF2B5EF4-FFF2-40B4-BE49-F238E27FC236}">
                <a16:creationId xmlns:a16="http://schemas.microsoft.com/office/drawing/2014/main" id="{6DB07A4D-10DC-3591-3FC9-02CB6A93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42" y="3544815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Remote Desktop</a:t>
            </a:r>
          </a:p>
        </p:txBody>
      </p:sp>
      <p:sp>
        <p:nvSpPr>
          <p:cNvPr id="148" name="TextBox 27">
            <a:extLst>
              <a:ext uri="{FF2B5EF4-FFF2-40B4-BE49-F238E27FC236}">
                <a16:creationId xmlns:a16="http://schemas.microsoft.com/office/drawing/2014/main" id="{57623EC3-7180-5C0A-8A67-7B5065B6E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31" y="2524014"/>
            <a:ext cx="61536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8567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610061" y="1703301"/>
            <a:ext cx="2081467" cy="1371806"/>
            <a:chOff x="9410350" y="5520748"/>
            <a:chExt cx="2081467" cy="13718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611434" y="3135085"/>
            <a:ext cx="2080094" cy="1371806"/>
            <a:chOff x="7463283" y="5520748"/>
            <a:chExt cx="2080094" cy="13718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324608" y="442836"/>
            <a:ext cx="8119596" cy="5087975"/>
            <a:chOff x="7467568" y="4415702"/>
            <a:chExt cx="8119596" cy="5095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6" y="4422195"/>
              <a:ext cx="8119118" cy="508905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400467" y="910168"/>
            <a:ext cx="7959761" cy="3967447"/>
            <a:chOff x="5529547" y="5520749"/>
            <a:chExt cx="7959761" cy="39674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7" y="5520749"/>
              <a:ext cx="7959761" cy="396744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44A3F0-5F49-F266-D69E-7D81FD9568BB}"/>
              </a:ext>
            </a:extLst>
          </p:cNvPr>
          <p:cNvSpPr/>
          <p:nvPr/>
        </p:nvSpPr>
        <p:spPr>
          <a:xfrm>
            <a:off x="515108" y="1369457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B1C4B4-6B3C-D819-D8A6-F5F1C8DA32F9}"/>
              </a:ext>
            </a:extLst>
          </p:cNvPr>
          <p:cNvGrpSpPr/>
          <p:nvPr/>
        </p:nvGrpSpPr>
        <p:grpSpPr>
          <a:xfrm>
            <a:off x="2970706" y="1703301"/>
            <a:ext cx="2081467" cy="1371806"/>
            <a:chOff x="9410350" y="5520748"/>
            <a:chExt cx="2081467" cy="13718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1D0325-10CE-AD13-15D9-3BF451CBC653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4AA4CA0-6345-DF83-313D-1EEBBB33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B08755-AEBE-F44F-5F19-2A2A9CD13A3E}"/>
              </a:ext>
            </a:extLst>
          </p:cNvPr>
          <p:cNvGrpSpPr/>
          <p:nvPr/>
        </p:nvGrpSpPr>
        <p:grpSpPr>
          <a:xfrm>
            <a:off x="2972079" y="3135085"/>
            <a:ext cx="2080094" cy="1371806"/>
            <a:chOff x="7463283" y="5520748"/>
            <a:chExt cx="2080094" cy="137180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253BC1-709D-7956-4C32-BF5158AF49F0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DBF10D0-3216-F4C0-E832-9A1F98C9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ED853-0DA0-7CA1-6F4B-F91444B0E974}"/>
              </a:ext>
            </a:extLst>
          </p:cNvPr>
          <p:cNvSpPr/>
          <p:nvPr/>
        </p:nvSpPr>
        <p:spPr>
          <a:xfrm>
            <a:off x="2875753" y="1369457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4F0A69-F509-686B-CCCC-DA24CD6CD957}"/>
              </a:ext>
            </a:extLst>
          </p:cNvPr>
          <p:cNvGrpSpPr/>
          <p:nvPr/>
        </p:nvGrpSpPr>
        <p:grpSpPr>
          <a:xfrm>
            <a:off x="6020169" y="1369457"/>
            <a:ext cx="2246753" cy="3230535"/>
            <a:chOff x="5255059" y="1369457"/>
            <a:chExt cx="2246753" cy="32305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71C6C7-0E00-8350-D898-35080006D6A3}"/>
                </a:ext>
              </a:extLst>
            </p:cNvPr>
            <p:cNvGrpSpPr/>
            <p:nvPr/>
          </p:nvGrpSpPr>
          <p:grpSpPr>
            <a:xfrm>
              <a:off x="5350012" y="1703301"/>
              <a:ext cx="2081467" cy="1371806"/>
              <a:chOff x="9410350" y="5520748"/>
              <a:chExt cx="2081467" cy="137180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2C9B72-41F6-B9FB-F702-F70C1269756F}"/>
                  </a:ext>
                </a:extLst>
              </p:cNvPr>
              <p:cNvSpPr/>
              <p:nvPr/>
            </p:nvSpPr>
            <p:spPr>
              <a:xfrm>
                <a:off x="9410350" y="5520748"/>
                <a:ext cx="2081467" cy="137180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CC1DB76F-B656-AEFD-0951-3B1300241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10986" y="5522336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819995-5E79-9B86-AAF2-26E9ED2FB29C}"/>
                </a:ext>
              </a:extLst>
            </p:cNvPr>
            <p:cNvGrpSpPr/>
            <p:nvPr/>
          </p:nvGrpSpPr>
          <p:grpSpPr>
            <a:xfrm>
              <a:off x="5351385" y="3135085"/>
              <a:ext cx="2080094" cy="1371806"/>
              <a:chOff x="7463283" y="5520748"/>
              <a:chExt cx="2080094" cy="13718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1E4190-8F31-D14F-6837-B879FBF2801C}"/>
                  </a:ext>
                </a:extLst>
              </p:cNvPr>
              <p:cNvSpPr/>
              <p:nvPr/>
            </p:nvSpPr>
            <p:spPr>
              <a:xfrm>
                <a:off x="7463283" y="5520748"/>
                <a:ext cx="2080094" cy="1371806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063B0B6B-8291-2FB4-236D-8B61C664A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68045" y="552233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DCFF3E-BD21-1ECF-9985-78D27A497F10}"/>
                </a:ext>
              </a:extLst>
            </p:cNvPr>
            <p:cNvSpPr/>
            <p:nvPr/>
          </p:nvSpPr>
          <p:spPr>
            <a:xfrm>
              <a:off x="5255059" y="1369457"/>
              <a:ext cx="2246753" cy="323053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 </a:t>
              </a:r>
              <a:r>
                <a:rPr lang="en-US" sz="1200" i="1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521B38-731D-8546-8A4D-744CBF2DE97D}"/>
              </a:ext>
            </a:extLst>
          </p:cNvPr>
          <p:cNvSpPr txBox="1"/>
          <p:nvPr/>
        </p:nvSpPr>
        <p:spPr>
          <a:xfrm>
            <a:off x="5385258" y="20858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F7D4C3-A44A-D23F-6AD4-E3B6731612B0}"/>
              </a:ext>
            </a:extLst>
          </p:cNvPr>
          <p:cNvSpPr txBox="1"/>
          <p:nvPr/>
        </p:nvSpPr>
        <p:spPr>
          <a:xfrm>
            <a:off x="5385258" y="36309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ABD85B-A60F-22FF-57D2-94C0AC99AE99}"/>
              </a:ext>
            </a:extLst>
          </p:cNvPr>
          <p:cNvGrpSpPr/>
          <p:nvPr/>
        </p:nvGrpSpPr>
        <p:grpSpPr>
          <a:xfrm>
            <a:off x="1794082" y="4638176"/>
            <a:ext cx="1403350" cy="718810"/>
            <a:chOff x="2188329" y="4635258"/>
            <a:chExt cx="1403350" cy="718810"/>
          </a:xfrm>
        </p:grpSpPr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029EF1DB-6F82-E590-DE0B-CFF3DD5F2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329" y="5092458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7" name="Graphic 10">
              <a:extLst>
                <a:ext uri="{FF2B5EF4-FFF2-40B4-BE49-F238E27FC236}">
                  <a16:creationId xmlns:a16="http://schemas.microsoft.com/office/drawing/2014/main" id="{4BF81F9D-570C-DB0E-2C95-053BC5737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865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596329-15B6-4FA5-AE07-DD59D34331F7}"/>
              </a:ext>
            </a:extLst>
          </p:cNvPr>
          <p:cNvGrpSpPr/>
          <p:nvPr/>
        </p:nvGrpSpPr>
        <p:grpSpPr>
          <a:xfrm>
            <a:off x="2845643" y="4642723"/>
            <a:ext cx="1644650" cy="888087"/>
            <a:chOff x="6804021" y="4635258"/>
            <a:chExt cx="1644650" cy="888087"/>
          </a:xfrm>
        </p:grpSpPr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2D008022-8482-2623-4DA7-80FACCAEF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1" y="5092458"/>
              <a:ext cx="16446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DynamoDB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68" name="Graphic 29">
              <a:extLst>
                <a:ext uri="{FF2B5EF4-FFF2-40B4-BE49-F238E27FC236}">
                  <a16:creationId xmlns:a16="http://schemas.microsoft.com/office/drawing/2014/main" id="{8376C61E-4BA7-96E2-69C2-8F53DF3E2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46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E5341E-DF2F-D00E-DC68-E67765BA8866}"/>
              </a:ext>
            </a:extLst>
          </p:cNvPr>
          <p:cNvGrpSpPr/>
          <p:nvPr/>
        </p:nvGrpSpPr>
        <p:grpSpPr>
          <a:xfrm>
            <a:off x="1029852" y="2156818"/>
            <a:ext cx="1234766" cy="720397"/>
            <a:chOff x="2250897" y="5752858"/>
            <a:chExt cx="1234766" cy="720397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0D4611C2-697A-D4E1-AC01-75CD48DBE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897" y="6211645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A6C07F79-902E-1695-DA27-EB8499F1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153" y="57528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002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4014533" y="1922757"/>
            <a:ext cx="2081467" cy="1371806"/>
            <a:chOff x="9410350" y="5520748"/>
            <a:chExt cx="2081467" cy="13718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4015906" y="3354541"/>
            <a:ext cx="2080094" cy="1371806"/>
            <a:chOff x="7463283" y="5520748"/>
            <a:chExt cx="2080094" cy="13718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3729080" y="662292"/>
            <a:ext cx="2642527" cy="5087975"/>
            <a:chOff x="7467568" y="4415702"/>
            <a:chExt cx="2642527" cy="5095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6" y="4422195"/>
              <a:ext cx="2642049" cy="508905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3804940" y="1129624"/>
            <a:ext cx="2482692" cy="3967447"/>
            <a:chOff x="5529548" y="5520749"/>
            <a:chExt cx="2482692" cy="39674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8" y="5520749"/>
              <a:ext cx="2482692" cy="396744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44A3F0-5F49-F266-D69E-7D81FD9568BB}"/>
              </a:ext>
            </a:extLst>
          </p:cNvPr>
          <p:cNvSpPr/>
          <p:nvPr/>
        </p:nvSpPr>
        <p:spPr>
          <a:xfrm>
            <a:off x="3919580" y="1588913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ABD85B-A60F-22FF-57D2-94C0AC99AE99}"/>
              </a:ext>
            </a:extLst>
          </p:cNvPr>
          <p:cNvGrpSpPr/>
          <p:nvPr/>
        </p:nvGrpSpPr>
        <p:grpSpPr>
          <a:xfrm>
            <a:off x="3816889" y="4883346"/>
            <a:ext cx="1403350" cy="718810"/>
            <a:chOff x="2188329" y="4635258"/>
            <a:chExt cx="1403350" cy="718810"/>
          </a:xfrm>
        </p:grpSpPr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029EF1DB-6F82-E590-DE0B-CFF3DD5F2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329" y="5092458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7" name="Graphic 10">
              <a:extLst>
                <a:ext uri="{FF2B5EF4-FFF2-40B4-BE49-F238E27FC236}">
                  <a16:creationId xmlns:a16="http://schemas.microsoft.com/office/drawing/2014/main" id="{4BF81F9D-570C-DB0E-2C95-053BC5737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865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596329-15B6-4FA5-AE07-DD59D34331F7}"/>
              </a:ext>
            </a:extLst>
          </p:cNvPr>
          <p:cNvGrpSpPr/>
          <p:nvPr/>
        </p:nvGrpSpPr>
        <p:grpSpPr>
          <a:xfrm>
            <a:off x="4746656" y="4872881"/>
            <a:ext cx="1644650" cy="888087"/>
            <a:chOff x="6804021" y="4635258"/>
            <a:chExt cx="1644650" cy="888087"/>
          </a:xfrm>
        </p:grpSpPr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2D008022-8482-2623-4DA7-80FACCAEF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1" y="5092458"/>
              <a:ext cx="16446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DynamoDB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68" name="Graphic 29">
              <a:extLst>
                <a:ext uri="{FF2B5EF4-FFF2-40B4-BE49-F238E27FC236}">
                  <a16:creationId xmlns:a16="http://schemas.microsoft.com/office/drawing/2014/main" id="{8376C61E-4BA7-96E2-69C2-8F53DF3E2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46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E5341E-DF2F-D00E-DC68-E67765BA8866}"/>
              </a:ext>
            </a:extLst>
          </p:cNvPr>
          <p:cNvGrpSpPr/>
          <p:nvPr/>
        </p:nvGrpSpPr>
        <p:grpSpPr>
          <a:xfrm>
            <a:off x="4396169" y="2372534"/>
            <a:ext cx="1234766" cy="720397"/>
            <a:chOff x="2250897" y="5752858"/>
            <a:chExt cx="1234766" cy="720397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0D4611C2-697A-D4E1-AC01-75CD48DBE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897" y="6211645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A6C07F79-902E-1695-DA27-EB8499F1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153" y="57528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13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619E82-9CC2-6A3E-FFEC-C7CDE5843AE5}"/>
              </a:ext>
            </a:extLst>
          </p:cNvPr>
          <p:cNvGrpSpPr/>
          <p:nvPr/>
        </p:nvGrpSpPr>
        <p:grpSpPr>
          <a:xfrm>
            <a:off x="3929922" y="855615"/>
            <a:ext cx="4008425" cy="4573890"/>
            <a:chOff x="7467568" y="4415702"/>
            <a:chExt cx="4008425" cy="45806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A4043D-F18A-D825-F4E8-872E22972CA9}"/>
                </a:ext>
              </a:extLst>
            </p:cNvPr>
            <p:cNvSpPr/>
            <p:nvPr/>
          </p:nvSpPr>
          <p:spPr>
            <a:xfrm>
              <a:off x="7468046" y="4422195"/>
              <a:ext cx="4007947" cy="457420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5CEF29C-A25C-EE06-F927-744A0DF36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0BC07-1A7D-CC69-B73A-E3F794DA3943}"/>
              </a:ext>
            </a:extLst>
          </p:cNvPr>
          <p:cNvGrpSpPr/>
          <p:nvPr/>
        </p:nvGrpSpPr>
        <p:grpSpPr>
          <a:xfrm>
            <a:off x="4005782" y="1322948"/>
            <a:ext cx="3873298" cy="2853490"/>
            <a:chOff x="5529548" y="5520750"/>
            <a:chExt cx="3873298" cy="28534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447B73-9949-790E-D34C-9F640E9B29BA}"/>
                </a:ext>
              </a:extLst>
            </p:cNvPr>
            <p:cNvSpPr/>
            <p:nvPr/>
          </p:nvSpPr>
          <p:spPr>
            <a:xfrm>
              <a:off x="5529548" y="5520750"/>
              <a:ext cx="3873298" cy="2853490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0F710A8-AE49-25EE-E15F-F0A7E5EA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8FA0DD-8265-2EF4-8E6E-B95EFECAC1BC}"/>
              </a:ext>
            </a:extLst>
          </p:cNvPr>
          <p:cNvGrpSpPr/>
          <p:nvPr/>
        </p:nvGrpSpPr>
        <p:grpSpPr>
          <a:xfrm>
            <a:off x="3929922" y="4392637"/>
            <a:ext cx="1185862" cy="891262"/>
            <a:chOff x="5355590" y="655765"/>
            <a:chExt cx="1185862" cy="891262"/>
          </a:xfrm>
        </p:grpSpPr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5E1037D9-3319-B02D-D2DF-37DC95024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590" y="1116140"/>
              <a:ext cx="11858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Batch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Job Queue</a:t>
              </a:r>
            </a:p>
          </p:txBody>
        </p:sp>
        <p:pic>
          <p:nvPicPr>
            <p:cNvPr id="32" name="Graphic 32">
              <a:extLst>
                <a:ext uri="{FF2B5EF4-FFF2-40B4-BE49-F238E27FC236}">
                  <a16:creationId xmlns:a16="http://schemas.microsoft.com/office/drawing/2014/main" id="{36776D7F-A145-172D-80D6-52B947D61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827" y="65576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41B5FD-1121-D430-FA80-C7D48A368AA8}"/>
              </a:ext>
            </a:extLst>
          </p:cNvPr>
          <p:cNvGrpSpPr/>
          <p:nvPr/>
        </p:nvGrpSpPr>
        <p:grpSpPr>
          <a:xfrm>
            <a:off x="4085927" y="1771845"/>
            <a:ext cx="3716069" cy="2327647"/>
            <a:chOff x="266478" y="3472019"/>
            <a:chExt cx="3716069" cy="23276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4B9CE2-DA80-F065-A30F-05CD6EF29A18}"/>
                </a:ext>
              </a:extLst>
            </p:cNvPr>
            <p:cNvGrpSpPr/>
            <p:nvPr/>
          </p:nvGrpSpPr>
          <p:grpSpPr>
            <a:xfrm>
              <a:off x="266478" y="3472019"/>
              <a:ext cx="3716069" cy="2327647"/>
              <a:chOff x="7463282" y="5520747"/>
              <a:chExt cx="3716069" cy="23276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C150CA-ACD1-E5E4-12CB-56B7A2322D2C}"/>
                  </a:ext>
                </a:extLst>
              </p:cNvPr>
              <p:cNvSpPr/>
              <p:nvPr/>
            </p:nvSpPr>
            <p:spPr>
              <a:xfrm>
                <a:off x="7463282" y="5520747"/>
                <a:ext cx="3716069" cy="2327647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2FB3899E-E666-14CF-90F3-FF1005F26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68045" y="5522336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E372FC-B7B7-C414-80D0-9DD72A8C0006}"/>
                </a:ext>
              </a:extLst>
            </p:cNvPr>
            <p:cNvGrpSpPr/>
            <p:nvPr/>
          </p:nvGrpSpPr>
          <p:grpSpPr>
            <a:xfrm>
              <a:off x="384277" y="3951034"/>
              <a:ext cx="3501923" cy="1755499"/>
              <a:chOff x="348284" y="3788621"/>
              <a:chExt cx="3501923" cy="175549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FD1F3D-416B-D873-1FC6-AEB664E4E5FD}"/>
                  </a:ext>
                </a:extLst>
              </p:cNvPr>
              <p:cNvSpPr/>
              <p:nvPr/>
            </p:nvSpPr>
            <p:spPr>
              <a:xfrm>
                <a:off x="348284" y="3788621"/>
                <a:ext cx="3501923" cy="1755499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Batch Compute Environment</a:t>
                </a:r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D75E7834-72A2-E1F3-F5B0-44BBA6FCB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48284" y="3788621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28" name="Graphic 13">
                <a:extLst>
                  <a:ext uri="{FF2B5EF4-FFF2-40B4-BE49-F238E27FC236}">
                    <a16:creationId xmlns:a16="http://schemas.microsoft.com/office/drawing/2014/main" id="{A386D3DF-0A43-6C1F-BEE4-44EC35AA8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348284" y="3788621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5A8C26-8D65-1852-7415-A1FE39438892}"/>
                </a:ext>
              </a:extLst>
            </p:cNvPr>
            <p:cNvGrpSpPr/>
            <p:nvPr/>
          </p:nvGrpSpPr>
          <p:grpSpPr>
            <a:xfrm>
              <a:off x="1483963" y="4400752"/>
              <a:ext cx="941192" cy="1240378"/>
              <a:chOff x="1841664" y="4470400"/>
              <a:chExt cx="941192" cy="124037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0DCA7D-D8E4-E98B-03A6-03EFC98AD9AB}"/>
                  </a:ext>
                </a:extLst>
              </p:cNvPr>
              <p:cNvSpPr/>
              <p:nvPr/>
            </p:nvSpPr>
            <p:spPr>
              <a:xfrm>
                <a:off x="1841664" y="4470400"/>
                <a:ext cx="941192" cy="1240378"/>
              </a:xfrm>
              <a:prstGeom prst="rect">
                <a:avLst/>
              </a:prstGeom>
              <a:solidFill>
                <a:srgbClr val="5A6B86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Job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74AECCB-560E-B94E-70ED-4842882368D2}"/>
                  </a:ext>
                </a:extLst>
              </p:cNvPr>
              <p:cNvGrpSpPr/>
              <p:nvPr/>
            </p:nvGrpSpPr>
            <p:grpSpPr>
              <a:xfrm>
                <a:off x="1858318" y="4770977"/>
                <a:ext cx="907603" cy="914400"/>
                <a:chOff x="529151" y="4330258"/>
                <a:chExt cx="907603" cy="91440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26AD4BA-743F-7A39-DE94-347915155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93" y="4718050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5D233CE-93E2-698C-C10A-F584E5026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8007" y="4718049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5CF88AB-B62E-C765-CCA8-30F577384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757" y="50160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50B7511-FB89-5E76-CCDC-2B02DF298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577" y="45588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550E8D2-ED6C-E536-A6FE-059669600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586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1743403-C1EE-2D20-CC01-96F589645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837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AD9ECC01-3FE5-F695-B0F9-011C4ECBBA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389A680-7E14-1AF0-6666-760A3AFE4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747CAEDE-7AF0-51E0-6776-6D323247BA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3C295066-EFFC-A5DA-B178-E798E65AE8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48F4FD-181C-D32C-A780-239900836AD4}"/>
                </a:ext>
              </a:extLst>
            </p:cNvPr>
            <p:cNvGrpSpPr/>
            <p:nvPr/>
          </p:nvGrpSpPr>
          <p:grpSpPr>
            <a:xfrm>
              <a:off x="478530" y="4402667"/>
              <a:ext cx="941192" cy="1240378"/>
              <a:chOff x="1841664" y="4470400"/>
              <a:chExt cx="941192" cy="124037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5A3B92-1DFA-868F-3BDB-C5A27C540689}"/>
                  </a:ext>
                </a:extLst>
              </p:cNvPr>
              <p:cNvSpPr/>
              <p:nvPr/>
            </p:nvSpPr>
            <p:spPr>
              <a:xfrm>
                <a:off x="1841664" y="4470400"/>
                <a:ext cx="941192" cy="1240378"/>
              </a:xfrm>
              <a:prstGeom prst="rect">
                <a:avLst/>
              </a:prstGeom>
              <a:solidFill>
                <a:srgbClr val="5A6B86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Job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ED1FE1-46C8-2694-466F-23C207694044}"/>
                  </a:ext>
                </a:extLst>
              </p:cNvPr>
              <p:cNvGrpSpPr/>
              <p:nvPr/>
            </p:nvGrpSpPr>
            <p:grpSpPr>
              <a:xfrm>
                <a:off x="1858318" y="4770977"/>
                <a:ext cx="907603" cy="914400"/>
                <a:chOff x="529151" y="4330258"/>
                <a:chExt cx="907603" cy="9144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07A6E20-2767-E5A5-3C8E-005A7BDF1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93" y="4718050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4CED518-D35F-1AA1-059F-289C2DFC3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8007" y="4718049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5ED0E31-78E5-9C11-3CFC-9CA2BC136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757" y="50160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C03FBA2-45D6-32A4-5115-28714AB0F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577" y="45588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0A47272-DB28-8BFE-4FCD-5CB1ABAF7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586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A29A9DF-E158-5425-D364-D1AA285DF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837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66" name="Graphic 65">
                  <a:extLst>
                    <a:ext uri="{FF2B5EF4-FFF2-40B4-BE49-F238E27FC236}">
                      <a16:creationId xmlns:a16="http://schemas.microsoft.com/office/drawing/2014/main" id="{59D45AD4-6F4F-81FD-F81C-311F7A7FC9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Graphic 66">
                  <a:extLst>
                    <a:ext uri="{FF2B5EF4-FFF2-40B4-BE49-F238E27FC236}">
                      <a16:creationId xmlns:a16="http://schemas.microsoft.com/office/drawing/2014/main" id="{F087C885-2C06-F895-F354-FE68CF7573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8E72E2F-72DA-08F0-0AFC-0B02EE5677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" name="Graphic 68">
                  <a:extLst>
                    <a:ext uri="{FF2B5EF4-FFF2-40B4-BE49-F238E27FC236}">
                      <a16:creationId xmlns:a16="http://schemas.microsoft.com/office/drawing/2014/main" id="{A16C6A33-D8AC-190C-60E9-1270E0634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6170E6-B31B-3FBA-9531-5B18E2C9E254}"/>
                </a:ext>
              </a:extLst>
            </p:cNvPr>
            <p:cNvGrpSpPr/>
            <p:nvPr/>
          </p:nvGrpSpPr>
          <p:grpSpPr>
            <a:xfrm>
              <a:off x="2870778" y="4400752"/>
              <a:ext cx="941192" cy="1240378"/>
              <a:chOff x="1841664" y="4470400"/>
              <a:chExt cx="941192" cy="124037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7CA3A3D-0486-26FD-8649-F9E7AB7D0067}"/>
                  </a:ext>
                </a:extLst>
              </p:cNvPr>
              <p:cNvSpPr/>
              <p:nvPr/>
            </p:nvSpPr>
            <p:spPr>
              <a:xfrm>
                <a:off x="1841664" y="4470400"/>
                <a:ext cx="941192" cy="1240378"/>
              </a:xfrm>
              <a:prstGeom prst="rect">
                <a:avLst/>
              </a:prstGeom>
              <a:solidFill>
                <a:srgbClr val="5A6B86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Job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F6018DF-E71B-8484-9A96-81C496FD8F48}"/>
                  </a:ext>
                </a:extLst>
              </p:cNvPr>
              <p:cNvGrpSpPr/>
              <p:nvPr/>
            </p:nvGrpSpPr>
            <p:grpSpPr>
              <a:xfrm>
                <a:off x="1858318" y="4770977"/>
                <a:ext cx="907603" cy="914400"/>
                <a:chOff x="529151" y="4330258"/>
                <a:chExt cx="907603" cy="91440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F0E44BA-22DD-B277-AE77-D256000B6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93" y="4718050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7A061A7-4088-9BFF-4FA8-F28D72E1D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8007" y="4718049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ABAF6D0-AABA-9EC5-17F1-01FF2C41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757" y="50160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C387CB6-70C2-2725-1A91-A9288D6AC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577" y="45588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31E1330-8210-B286-8577-7A749DCAA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586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B3AB108-775C-3274-71EF-8E971E236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837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9" name="Graphic 78">
                  <a:extLst>
                    <a:ext uri="{FF2B5EF4-FFF2-40B4-BE49-F238E27FC236}">
                      <a16:creationId xmlns:a16="http://schemas.microsoft.com/office/drawing/2014/main" id="{52CB17DC-25B1-32DC-E56C-CA05681A5B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0" name="Graphic 79">
                  <a:extLst>
                    <a:ext uri="{FF2B5EF4-FFF2-40B4-BE49-F238E27FC236}">
                      <a16:creationId xmlns:a16="http://schemas.microsoft.com/office/drawing/2014/main" id="{B1A1184F-DF56-DBAA-C2A7-04A1C34735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1" name="Graphic 80">
                  <a:extLst>
                    <a:ext uri="{FF2B5EF4-FFF2-40B4-BE49-F238E27FC236}">
                      <a16:creationId xmlns:a16="http://schemas.microsoft.com/office/drawing/2014/main" id="{A4D5EA0F-05BE-5988-A55E-A7D2EE70D4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" name="Graphic 81">
                  <a:extLst>
                    <a:ext uri="{FF2B5EF4-FFF2-40B4-BE49-F238E27FC236}">
                      <a16:creationId xmlns:a16="http://schemas.microsoft.com/office/drawing/2014/main" id="{DB8AABC5-F863-DB02-4AEB-77F886C049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3126A6-3A29-2C47-FB86-E2607CE317E4}"/>
                </a:ext>
              </a:extLst>
            </p:cNvPr>
            <p:cNvSpPr txBox="1"/>
            <p:nvPr/>
          </p:nvSpPr>
          <p:spPr>
            <a:xfrm>
              <a:off x="2490250" y="46624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95E6AA3-BA2D-984A-5C55-2E28A042633C}"/>
                </a:ext>
              </a:extLst>
            </p:cNvPr>
            <p:cNvSpPr txBox="1"/>
            <p:nvPr/>
          </p:nvSpPr>
          <p:spPr>
            <a:xfrm>
              <a:off x="2490250" y="515009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8C39A0-6631-CAD7-555F-A8DA2DC854F4}"/>
              </a:ext>
            </a:extLst>
          </p:cNvPr>
          <p:cNvGrpSpPr/>
          <p:nvPr/>
        </p:nvGrpSpPr>
        <p:grpSpPr>
          <a:xfrm>
            <a:off x="6748772" y="4408346"/>
            <a:ext cx="1290638" cy="897612"/>
            <a:chOff x="9537692" y="5176442"/>
            <a:chExt cx="1290638" cy="897612"/>
          </a:xfrm>
        </p:grpSpPr>
        <p:sp>
          <p:nvSpPr>
            <p:cNvPr id="88" name="TextBox 20">
              <a:extLst>
                <a:ext uri="{FF2B5EF4-FFF2-40B4-BE49-F238E27FC236}">
                  <a16:creationId xmlns:a16="http://schemas.microsoft.com/office/drawing/2014/main" id="{CAE00177-8A29-2F24-6F31-E52885D22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692" y="5643167"/>
              <a:ext cx="12906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with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objects</a:t>
              </a:r>
            </a:p>
          </p:txBody>
        </p:sp>
        <p:pic>
          <p:nvPicPr>
            <p:cNvPr id="89" name="Graphic 31">
              <a:extLst>
                <a:ext uri="{FF2B5EF4-FFF2-40B4-BE49-F238E27FC236}">
                  <a16:creationId xmlns:a16="http://schemas.microsoft.com/office/drawing/2014/main" id="{3549340C-DDFB-19A0-FD6C-C3202F47A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067" y="517644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E99F057-8D54-7731-4574-AC323B1B6012}"/>
              </a:ext>
            </a:extLst>
          </p:cNvPr>
          <p:cNvGrpSpPr/>
          <p:nvPr/>
        </p:nvGrpSpPr>
        <p:grpSpPr>
          <a:xfrm>
            <a:off x="5309432" y="4411540"/>
            <a:ext cx="1342150" cy="888087"/>
            <a:chOff x="8247054" y="5285541"/>
            <a:chExt cx="1342150" cy="888087"/>
          </a:xfrm>
        </p:grpSpPr>
        <p:sp>
          <p:nvSpPr>
            <p:cNvPr id="93" name="TextBox 22">
              <a:extLst>
                <a:ext uri="{FF2B5EF4-FFF2-40B4-BE49-F238E27FC236}">
                  <a16:creationId xmlns:a16="http://schemas.microsoft.com/office/drawing/2014/main" id="{8BB1C516-8235-9FF4-7207-73AD7278F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7054" y="5742741"/>
              <a:ext cx="1342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Shared Filesystem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/</a:t>
              </a:r>
              <a:r>
                <a:rPr lang="en-US" altLang="en-US" sz="1100" dirty="0" err="1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fsx</a:t>
              </a:r>
              <a:endPara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endParaRPr>
            </a:p>
          </p:txBody>
        </p:sp>
        <p:pic>
          <p:nvPicPr>
            <p:cNvPr id="94" name="Graphic 23">
              <a:extLst>
                <a:ext uri="{FF2B5EF4-FFF2-40B4-BE49-F238E27FC236}">
                  <a16:creationId xmlns:a16="http://schemas.microsoft.com/office/drawing/2014/main" id="{42AC3352-2EC8-0540-07ED-FA333551E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762" y="52855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658531-FF08-0818-29AE-974E73CB9589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 flipV="1">
            <a:off x="6182340" y="4636946"/>
            <a:ext cx="988807" cy="31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D99A8C-5ABA-5BC2-5ECC-599702DFD94D}"/>
              </a:ext>
            </a:extLst>
          </p:cNvPr>
          <p:cNvCxnSpPr>
            <a:cxnSpLocks/>
            <a:stCxn id="24" idx="2"/>
            <a:endCxn id="94" idx="0"/>
          </p:cNvCxnSpPr>
          <p:nvPr/>
        </p:nvCxnSpPr>
        <p:spPr>
          <a:xfrm flipH="1">
            <a:off x="5953740" y="4006359"/>
            <a:ext cx="948" cy="4051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DB40E15-73AB-A1B6-0393-06ABAD54E19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34759" y="4012842"/>
            <a:ext cx="0" cy="3797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1F3FC0-AE59-3E66-D9A6-25EBB35C82A9}"/>
              </a:ext>
            </a:extLst>
          </p:cNvPr>
          <p:cNvGrpSpPr/>
          <p:nvPr/>
        </p:nvGrpSpPr>
        <p:grpSpPr>
          <a:xfrm>
            <a:off x="1759589" y="4396452"/>
            <a:ext cx="1073150" cy="807600"/>
            <a:chOff x="1668986" y="5044941"/>
            <a:chExt cx="1073150" cy="807600"/>
          </a:xfrm>
        </p:grpSpPr>
        <p:pic>
          <p:nvPicPr>
            <p:cNvPr id="111" name="Graphic 22">
              <a:extLst>
                <a:ext uri="{FF2B5EF4-FFF2-40B4-BE49-F238E27FC236}">
                  <a16:creationId xmlns:a16="http://schemas.microsoft.com/office/drawing/2014/main" id="{BB59671C-1D51-BD2E-647A-2729F731A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970611" y="504494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B683651C-900C-3BC0-B59A-C398B0116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986" y="559093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74274F-CE17-8AAA-6F17-90DDCEE9259E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2531114" y="4621237"/>
            <a:ext cx="1775045" cy="101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6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108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</dc:creator>
  <cp:lastModifiedBy>PY</cp:lastModifiedBy>
  <cp:revision>12</cp:revision>
  <dcterms:created xsi:type="dcterms:W3CDTF">2023-06-28T17:10:06Z</dcterms:created>
  <dcterms:modified xsi:type="dcterms:W3CDTF">2023-07-03T21:03:16Z</dcterms:modified>
</cp:coreProperties>
</file>