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327"/>
  </p:normalViewPr>
  <p:slideViewPr>
    <p:cSldViewPr snapToGrid="0">
      <p:cViewPr varScale="1">
        <p:scale>
          <a:sx n="137" d="100"/>
          <a:sy n="137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B6CE-1B45-897B-BEC9-9694DD819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52FC8-7B2F-172F-A457-E77E9E904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93AC-4C40-847F-D051-982EEDF2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78461-A4DC-F359-89F7-F7572782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4B5AB-5A07-A3C2-3CBE-B4E5AFD8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6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4C03-1F83-5658-589C-D534D6BD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2716-1D52-B9D0-EA84-56FB1756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492-3F68-3E6B-A69A-C0F7DD54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BAAE-A71E-720B-86AE-FEC68235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C197-7EB8-6ECD-1685-C6EE6C9D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3BC5-DFE2-C02C-E831-3A604D657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AC1F-6D3A-38FB-C4E9-D3D0FFBF8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3210-B055-57A7-5A44-9F8392197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26AC-B001-F0CD-8050-27FF4FC2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6582-32BB-B85F-D095-6AFB13A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BE66-1806-F836-0150-0E385CF6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1160-846E-A86A-3E41-EFA94EC7F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12E10-14DF-F467-3641-37C77453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187E-DD79-C2AE-EE42-0E053884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E877-CA97-AC2B-567F-9147ED6B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8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0005-CB1E-4BE7-87A5-D9D1DA7C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CA64F-4C1D-D3B4-B2CC-AC62F471F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21CD-1E03-013B-1B82-AC0AE9C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16309-FB4B-7718-9FE4-DD0DF6A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D73D-C76A-CD94-5D3C-9C11115B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CC5C-B5E8-B63A-FAA4-20449C9C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AAE0-3410-FC80-D597-73B5B1930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F9819-951C-E63E-FD43-BEBF336DB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0676-9FC6-C94A-E83C-4E974AAF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0A70-D239-5D0E-51AD-2B3D372D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E87F-B808-4373-30BD-3444388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0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883-2C93-521B-8D35-FD7C6F3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3D18-CFA1-4A2D-9B0F-3D0E05FE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141AD-C564-013A-43FC-925BC980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3D4A7-9D23-D236-C23E-D5663E51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D4561E-1B48-7BC8-6EF9-AA1DD98DE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193B7-10AD-F29F-144E-017218BB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3A5B8-91E9-32B1-FAF2-72C7C718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9E20-CBAC-332B-81E5-F9B2C0AF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EEBD-0417-8033-B0A6-0C5AC6F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C8E94-C4D3-7A96-E492-3EDBEA4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77D54-1CF5-77DD-0D6E-093A6A3C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8C3B1-B632-0B0C-062B-3433B0A0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4D62-F0B1-C8E9-AAC0-77F9B3BF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1DE55-C475-CF89-B2B7-4D265446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736CF-47BA-1B47-EEC7-4D1C8C87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9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2BE7-2693-F285-431D-EC27D7D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7F28-D6D7-10F6-F97A-2C0AFB26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60326-5FD5-F60E-F579-7BC8F3E63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03CB6-4121-FB9B-62B7-36C0EC8B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EDB77-F5E2-DF63-05FE-1B27C4DAB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F897-F481-FA73-6B22-BAC7443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E5A8-46C2-2986-3F01-7529CBF8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73D76-6F6F-4DAD-DF07-90BB7AE01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609-A606-FAD5-682B-D4C5FC292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C3897-543A-481D-F4E4-FC94F98D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D1C7-BBE8-DB3B-8154-FBCD2F8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0890A-C2BE-AF78-F7FE-B052373D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2D45C-1A14-BB6E-8402-4656E171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E7A76-647E-D503-EC97-FEF2500CA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42E8-41AB-3077-5B23-5B58A4EF8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DFD-7312-9144-8250-D29833609FD2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EEB9-59BC-E16B-BA73-BC4F2AC2C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4D6-58F3-8634-1C3C-7CB5BA728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49603-C701-7442-8DD6-04C26322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37936F5-5F92-99BA-603A-DB3F0AC6900D}"/>
              </a:ext>
            </a:extLst>
          </p:cNvPr>
          <p:cNvGrpSpPr/>
          <p:nvPr/>
        </p:nvGrpSpPr>
        <p:grpSpPr>
          <a:xfrm>
            <a:off x="8310697" y="5154186"/>
            <a:ext cx="510736" cy="718810"/>
            <a:chOff x="5638799" y="3832225"/>
            <a:chExt cx="510736" cy="718810"/>
          </a:xfrm>
        </p:grpSpPr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35EFF1B1-9C77-11CD-66D3-E51855153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799" y="4289425"/>
              <a:ext cx="51073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fsx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Graphic 23">
              <a:extLst>
                <a:ext uri="{FF2B5EF4-FFF2-40B4-BE49-F238E27FC236}">
                  <a16:creationId xmlns:a16="http://schemas.microsoft.com/office/drawing/2014/main" id="{B03A3490-F389-FEDC-AE77-27FCF3EBC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383222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423032" y="1558006"/>
            <a:ext cx="2081467" cy="3499596"/>
            <a:chOff x="9410350" y="5520748"/>
            <a:chExt cx="2081467" cy="34995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349959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8646327" y="1560962"/>
            <a:ext cx="2238326" cy="3496640"/>
            <a:chOff x="7463283" y="5520748"/>
            <a:chExt cx="2238326" cy="34966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238326" cy="349664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6277539" y="648109"/>
            <a:ext cx="4769907" cy="5561782"/>
            <a:chOff x="7467568" y="4415702"/>
            <a:chExt cx="4769907" cy="55700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5" y="4422195"/>
              <a:ext cx="4769430" cy="5563563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2BB1D-3A3B-9CB8-7616-1F8DDFC70DFC}"/>
              </a:ext>
            </a:extLst>
          </p:cNvPr>
          <p:cNvSpPr/>
          <p:nvPr/>
        </p:nvSpPr>
        <p:spPr>
          <a:xfrm>
            <a:off x="6524429" y="2005463"/>
            <a:ext cx="1850288" cy="293534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head-node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9A9593-8A06-10F4-A51B-E75EF309CA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4429" y="2005463"/>
            <a:ext cx="381000" cy="381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04380EB-767E-A3A7-503D-CB8F05B6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843736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178AB14E-5AC8-BE20-FC24-005F09EA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307157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B03CABA-DA0E-974C-EBF1-3ED540D4A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977057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0732187-EE19-C91D-62B5-374B29A79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10233998" y="28019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6D877D-163D-DA82-606F-F03209FDC23A}"/>
              </a:ext>
            </a:extLst>
          </p:cNvPr>
          <p:cNvSpPr/>
          <p:nvPr/>
        </p:nvSpPr>
        <p:spPr>
          <a:xfrm>
            <a:off x="8761895" y="2425058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Training</a:t>
            </a:r>
          </a:p>
        </p:txBody>
      </p:sp>
      <p:pic>
        <p:nvPicPr>
          <p:cNvPr id="41" name="Graphic 108">
            <a:extLst>
              <a:ext uri="{FF2B5EF4-FFF2-40B4-BE49-F238E27FC236}">
                <a16:creationId xmlns:a16="http://schemas.microsoft.com/office/drawing/2014/main" id="{5442242B-2C84-4A87-E636-929417B57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803489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CAE625-3DE0-00E4-7C4C-4BC8F4AB363E}"/>
              </a:ext>
            </a:extLst>
          </p:cNvPr>
          <p:cNvSpPr/>
          <p:nvPr/>
        </p:nvSpPr>
        <p:spPr>
          <a:xfrm>
            <a:off x="8761895" y="3693503"/>
            <a:ext cx="2017022" cy="88628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Inference</a:t>
            </a:r>
          </a:p>
        </p:txBody>
      </p:sp>
      <p:pic>
        <p:nvPicPr>
          <p:cNvPr id="44" name="Graphic 108">
            <a:extLst>
              <a:ext uri="{FF2B5EF4-FFF2-40B4-BE49-F238E27FC236}">
                <a16:creationId xmlns:a16="http://schemas.microsoft.com/office/drawing/2014/main" id="{A41FCA58-4F8E-9A11-B85A-C8E0EE8D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80325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108">
            <a:extLst>
              <a:ext uri="{FF2B5EF4-FFF2-40B4-BE49-F238E27FC236}">
                <a16:creationId xmlns:a16="http://schemas.microsoft.com/office/drawing/2014/main" id="{A712BB12-555A-6794-7167-E205C88A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757161" y="40330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Graphic 108">
            <a:extLst>
              <a:ext uri="{FF2B5EF4-FFF2-40B4-BE49-F238E27FC236}">
                <a16:creationId xmlns:a16="http://schemas.microsoft.com/office/drawing/2014/main" id="{EB14E52E-8A61-F75C-ECA5-0670BC46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10233998" y="403160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B8E2A-248D-5842-FA9A-978B43150BED}"/>
              </a:ext>
            </a:extLst>
          </p:cNvPr>
          <p:cNvGrpSpPr/>
          <p:nvPr/>
        </p:nvGrpSpPr>
        <p:grpSpPr>
          <a:xfrm>
            <a:off x="6815145" y="2319871"/>
            <a:ext cx="1373188" cy="693410"/>
            <a:chOff x="3419977" y="2468020"/>
            <a:chExt cx="1373188" cy="693410"/>
          </a:xfrm>
        </p:grpSpPr>
        <p:sp>
          <p:nvSpPr>
            <p:cNvPr id="6" name="TextBox 22">
              <a:extLst>
                <a:ext uri="{FF2B5EF4-FFF2-40B4-BE49-F238E27FC236}">
                  <a16:creationId xmlns:a16="http://schemas.microsoft.com/office/drawing/2014/main" id="{3221F995-C5C3-232C-9476-58B52633A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Training Queue</a:t>
              </a:r>
            </a:p>
          </p:txBody>
        </p:sp>
        <p:pic>
          <p:nvPicPr>
            <p:cNvPr id="7" name="Graphic 29">
              <a:extLst>
                <a:ext uri="{FF2B5EF4-FFF2-40B4-BE49-F238E27FC236}">
                  <a16:creationId xmlns:a16="http://schemas.microsoft.com/office/drawing/2014/main" id="{9E6633F7-DAE4-1A6F-F2A2-462C8EB74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6DA7E3-6683-731B-C726-9C09ED53908C}"/>
              </a:ext>
            </a:extLst>
          </p:cNvPr>
          <p:cNvGrpSpPr/>
          <p:nvPr/>
        </p:nvGrpSpPr>
        <p:grpSpPr>
          <a:xfrm>
            <a:off x="6815145" y="3000608"/>
            <a:ext cx="1373188" cy="693410"/>
            <a:chOff x="3419977" y="2468020"/>
            <a:chExt cx="1373188" cy="693410"/>
          </a:xfrm>
        </p:grpSpPr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DF54C1E8-5CDE-B062-03EE-50250FC39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977" y="2899820"/>
              <a:ext cx="137318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Inference Queue</a:t>
              </a:r>
            </a:p>
          </p:txBody>
        </p:sp>
        <p:pic>
          <p:nvPicPr>
            <p:cNvPr id="32" name="Graphic 29">
              <a:extLst>
                <a:ext uri="{FF2B5EF4-FFF2-40B4-BE49-F238E27FC236}">
                  <a16:creationId xmlns:a16="http://schemas.microsoft.com/office/drawing/2014/main" id="{35BB0C3B-545B-F0B0-9177-0184D44B1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0380" y="246802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966CB387-2113-B668-7E9D-992B70E81B63}"/>
              </a:ext>
            </a:extLst>
          </p:cNvPr>
          <p:cNvCxnSpPr>
            <a:cxnSpLocks/>
            <a:stCxn id="11" idx="1"/>
            <a:endCxn id="24" idx="2"/>
          </p:cNvCxnSpPr>
          <p:nvPr/>
        </p:nvCxnSpPr>
        <p:spPr>
          <a:xfrm rot="10800000">
            <a:off x="7449574" y="4940812"/>
            <a:ext cx="861125" cy="441974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CF0D62CC-D75E-E735-D3F1-ECA6081F8B7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722748" y="2548471"/>
            <a:ext cx="1039147" cy="319732"/>
          </a:xfrm>
          <a:prstGeom prst="bentConnector3">
            <a:avLst>
              <a:gd name="adj1" fmla="val 8052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9831A387-2AB3-53F3-8159-616F700D2B97}"/>
              </a:ext>
            </a:extLst>
          </p:cNvPr>
          <p:cNvCxnSpPr>
            <a:cxnSpLocks/>
            <a:stCxn id="32" idx="3"/>
            <a:endCxn id="43" idx="1"/>
          </p:cNvCxnSpPr>
          <p:nvPr/>
        </p:nvCxnSpPr>
        <p:spPr>
          <a:xfrm>
            <a:off x="7722748" y="3229208"/>
            <a:ext cx="1039147" cy="907440"/>
          </a:xfrm>
          <a:prstGeom prst="bentConnector3">
            <a:avLst>
              <a:gd name="adj1" fmla="val 8142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6353399" y="1115440"/>
            <a:ext cx="4600739" cy="5019806"/>
            <a:chOff x="5529548" y="5520748"/>
            <a:chExt cx="4600739" cy="50198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8"/>
              <a:ext cx="4600739" cy="501980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1B7FA92-00A8-04DD-9DF0-E866D3004959}"/>
              </a:ext>
            </a:extLst>
          </p:cNvPr>
          <p:cNvCxnSpPr>
            <a:cxnSpLocks/>
            <a:stCxn id="11" idx="3"/>
            <a:endCxn id="43" idx="3"/>
          </p:cNvCxnSpPr>
          <p:nvPr/>
        </p:nvCxnSpPr>
        <p:spPr>
          <a:xfrm flipV="1">
            <a:off x="8767898" y="4136648"/>
            <a:ext cx="2011019" cy="1246138"/>
          </a:xfrm>
          <a:prstGeom prst="bentConnector3">
            <a:avLst>
              <a:gd name="adj1" fmla="val 10579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39E2953-A5C3-4BFF-F8D2-5E3CB1C4B9F7}"/>
              </a:ext>
            </a:extLst>
          </p:cNvPr>
          <p:cNvGrpSpPr/>
          <p:nvPr/>
        </p:nvGrpSpPr>
        <p:grpSpPr>
          <a:xfrm>
            <a:off x="6353400" y="3795613"/>
            <a:ext cx="2169316" cy="1077555"/>
            <a:chOff x="3460910" y="3659949"/>
            <a:chExt cx="2169316" cy="107755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833BF6B-7061-8C9D-8CE9-98ADE83C036A}"/>
                </a:ext>
              </a:extLst>
            </p:cNvPr>
            <p:cNvSpPr/>
            <p:nvPr/>
          </p:nvSpPr>
          <p:spPr>
            <a:xfrm>
              <a:off x="3736815" y="3659949"/>
              <a:ext cx="1641698" cy="1077555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NFS Shares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BACBC3-8BA3-5689-FCC6-517500F39A25}"/>
                </a:ext>
              </a:extLst>
            </p:cNvPr>
            <p:cNvGrpSpPr/>
            <p:nvPr/>
          </p:nvGrpSpPr>
          <p:grpSpPr>
            <a:xfrm>
              <a:off x="3460910" y="3996704"/>
              <a:ext cx="1141411" cy="718810"/>
              <a:chOff x="2292082" y="3832225"/>
              <a:chExt cx="1141411" cy="718810"/>
            </a:xfrm>
          </p:grpSpPr>
          <p:sp>
            <p:nvSpPr>
              <p:cNvPr id="8" name="TextBox 20">
                <a:extLst>
                  <a:ext uri="{FF2B5EF4-FFF2-40B4-BE49-F238E27FC236}">
                    <a16:creationId xmlns:a16="http://schemas.microsoft.com/office/drawing/2014/main" id="{E1A61307-D3F4-C449-7FED-74EE38132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/home</a:t>
                </a:r>
              </a:p>
            </p:txBody>
          </p:sp>
          <p:pic>
            <p:nvPicPr>
              <p:cNvPr id="9" name="Graphic 16">
                <a:extLst>
                  <a:ext uri="{FF2B5EF4-FFF2-40B4-BE49-F238E27FC236}">
                    <a16:creationId xmlns:a16="http://schemas.microsoft.com/office/drawing/2014/main" id="{6957A1E8-B94C-EBB6-B60D-6F20CA0334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91CD910-0C84-7627-7C8C-3B87D43602F6}"/>
                </a:ext>
              </a:extLst>
            </p:cNvPr>
            <p:cNvGrpSpPr/>
            <p:nvPr/>
          </p:nvGrpSpPr>
          <p:grpSpPr>
            <a:xfrm>
              <a:off x="4488815" y="3984826"/>
              <a:ext cx="1141411" cy="718810"/>
              <a:chOff x="2292082" y="3832225"/>
              <a:chExt cx="1141411" cy="718810"/>
            </a:xfrm>
          </p:grpSpPr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08D7A39D-71A4-1EFC-F250-A86A0D4CF8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2082" y="4289425"/>
                <a:ext cx="114141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/apps</a:t>
                </a:r>
              </a:p>
            </p:txBody>
          </p:sp>
          <p:pic>
            <p:nvPicPr>
              <p:cNvPr id="28" name="Graphic 16">
                <a:extLst>
                  <a:ext uri="{FF2B5EF4-FFF2-40B4-BE49-F238E27FC236}">
                    <a16:creationId xmlns:a16="http://schemas.microsoft.com/office/drawing/2014/main" id="{F51FE4EE-E5C6-F234-5243-353429BFA7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1910" y="3832225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32871FC-3706-4836-21E2-E5679AF1471F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271003" y="4334390"/>
            <a:ext cx="367281" cy="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CD72792C-61C2-8FF3-7EC8-1D9C74A8CD38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 flipV="1">
            <a:off x="8767898" y="2868203"/>
            <a:ext cx="2011019" cy="2514583"/>
          </a:xfrm>
          <a:prstGeom prst="bentConnector3">
            <a:avLst>
              <a:gd name="adj1" fmla="val 1058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27DA935-3043-642E-4E2C-9B79BE96C2DD}"/>
              </a:ext>
            </a:extLst>
          </p:cNvPr>
          <p:cNvGrpSpPr/>
          <p:nvPr/>
        </p:nvGrpSpPr>
        <p:grpSpPr>
          <a:xfrm>
            <a:off x="2738688" y="2552688"/>
            <a:ext cx="1762232" cy="745216"/>
            <a:chOff x="2156069" y="1028543"/>
            <a:chExt cx="1762232" cy="745216"/>
          </a:xfrm>
        </p:grpSpPr>
        <p:pic>
          <p:nvPicPr>
            <p:cNvPr id="110" name="Graphic 7">
              <a:extLst>
                <a:ext uri="{FF2B5EF4-FFF2-40B4-BE49-F238E27FC236}">
                  <a16:creationId xmlns:a16="http://schemas.microsoft.com/office/drawing/2014/main" id="{3AC956A6-6DBA-AB90-3D13-C301F440E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349" y="10285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8">
              <a:extLst>
                <a:ext uri="{FF2B5EF4-FFF2-40B4-BE49-F238E27FC236}">
                  <a16:creationId xmlns:a16="http://schemas.microsoft.com/office/drawing/2014/main" id="{2C3CBDA5-2A97-DD3E-BEC5-498C4FD77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6069" y="1512149"/>
              <a:ext cx="176223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</a:t>
              </a:r>
              <a:r>
                <a:rPr lang="en-US" altLang="en-US" sz="11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ParallelCluster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381A4A2-96AD-C1BD-AB2F-3AA23DA1CFBE}"/>
              </a:ext>
            </a:extLst>
          </p:cNvPr>
          <p:cNvGrpSpPr/>
          <p:nvPr/>
        </p:nvGrpSpPr>
        <p:grpSpPr>
          <a:xfrm>
            <a:off x="4413965" y="2552075"/>
            <a:ext cx="1511300" cy="756444"/>
            <a:chOff x="4413965" y="1040828"/>
            <a:chExt cx="1511300" cy="756444"/>
          </a:xfrm>
        </p:grpSpPr>
        <p:sp>
          <p:nvSpPr>
            <p:cNvPr id="112" name="TextBox 21">
              <a:extLst>
                <a:ext uri="{FF2B5EF4-FFF2-40B4-BE49-F238E27FC236}">
                  <a16:creationId xmlns:a16="http://schemas.microsoft.com/office/drawing/2014/main" id="{8E4841F8-3D84-F49C-DB27-AA17DF28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965" y="1535662"/>
              <a:ext cx="15113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Session Manager</a:t>
              </a:r>
            </a:p>
          </p:txBody>
        </p:sp>
        <p:pic>
          <p:nvPicPr>
            <p:cNvPr id="113" name="Graphic 36">
              <a:extLst>
                <a:ext uri="{FF2B5EF4-FFF2-40B4-BE49-F238E27FC236}">
                  <a16:creationId xmlns:a16="http://schemas.microsoft.com/office/drawing/2014/main" id="{E844DFCF-8356-EC1C-64D5-D9485E035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4941016" y="104082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9A8C4F-010D-BC3B-5A0C-8716A632B96C}"/>
              </a:ext>
            </a:extLst>
          </p:cNvPr>
          <p:cNvGrpSpPr/>
          <p:nvPr/>
        </p:nvGrpSpPr>
        <p:grpSpPr>
          <a:xfrm>
            <a:off x="4723023" y="3571643"/>
            <a:ext cx="893184" cy="724705"/>
            <a:chOff x="4751853" y="2207885"/>
            <a:chExt cx="893184" cy="724705"/>
          </a:xfrm>
        </p:grpSpPr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F9805F82-7B7D-F047-39EC-79C44C334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4966898" y="2207885"/>
              <a:ext cx="463095" cy="46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Box 20">
              <a:extLst>
                <a:ext uri="{FF2B5EF4-FFF2-40B4-BE49-F238E27FC236}">
                  <a16:creationId xmlns:a16="http://schemas.microsoft.com/office/drawing/2014/main" id="{779B5A38-7E1B-A2C8-8C57-EE40E7C4B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853" y="2670980"/>
              <a:ext cx="89318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NICE DCV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B7E532F-8397-8E2A-76E3-8C1FB59716C7}"/>
              </a:ext>
            </a:extLst>
          </p:cNvPr>
          <p:cNvGrpSpPr/>
          <p:nvPr/>
        </p:nvGrpSpPr>
        <p:grpSpPr>
          <a:xfrm>
            <a:off x="1520669" y="2546289"/>
            <a:ext cx="1073150" cy="742283"/>
            <a:chOff x="483601" y="1065762"/>
            <a:chExt cx="1073150" cy="742283"/>
          </a:xfrm>
        </p:grpSpPr>
        <p:pic>
          <p:nvPicPr>
            <p:cNvPr id="116" name="Graphic 22">
              <a:extLst>
                <a:ext uri="{FF2B5EF4-FFF2-40B4-BE49-F238E27FC236}">
                  <a16:creationId xmlns:a16="http://schemas.microsoft.com/office/drawing/2014/main" id="{80827FE4-BE88-980A-7E3B-36BE3D1C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785226" y="106576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B29C1C0C-FCFC-50D9-7A14-D294535FE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01" y="1546435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FC7D1F04-7DFD-73C5-AAB7-179C563D77C9}"/>
              </a:ext>
            </a:extLst>
          </p:cNvPr>
          <p:cNvCxnSpPr>
            <a:cxnSpLocks/>
            <a:stCxn id="125" idx="3"/>
            <a:endCxn id="10" idx="1"/>
          </p:cNvCxnSpPr>
          <p:nvPr/>
        </p:nvCxnSpPr>
        <p:spPr>
          <a:xfrm>
            <a:off x="7051982" y="5588539"/>
            <a:ext cx="1258715" cy="15365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3138B9D-D1C1-6671-D07B-0EFBBDCF75D4}"/>
              </a:ext>
            </a:extLst>
          </p:cNvPr>
          <p:cNvCxnSpPr>
            <a:cxnSpLocks/>
            <a:stCxn id="110" idx="3"/>
            <a:endCxn id="113" idx="1"/>
          </p:cNvCxnSpPr>
          <p:nvPr/>
        </p:nvCxnSpPr>
        <p:spPr>
          <a:xfrm flipV="1">
            <a:off x="3886168" y="2780675"/>
            <a:ext cx="1054848" cy="61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0">
            <a:extLst>
              <a:ext uri="{FF2B5EF4-FFF2-40B4-BE49-F238E27FC236}">
                <a16:creationId xmlns:a16="http://schemas.microsoft.com/office/drawing/2014/main" id="{E1363253-3244-C8B5-CE52-AD4653CA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407" y="5826664"/>
            <a:ext cx="12906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</a:t>
            </a:r>
          </a:p>
        </p:txBody>
      </p:sp>
      <p:pic>
        <p:nvPicPr>
          <p:cNvPr id="125" name="Graphic 31">
            <a:extLst>
              <a:ext uri="{FF2B5EF4-FFF2-40B4-BE49-F238E27FC236}">
                <a16:creationId xmlns:a16="http://schemas.microsoft.com/office/drawing/2014/main" id="{D677D4E9-9AAB-2BFC-AED6-9122A681C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782" y="53599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AD143A8-1440-5828-1369-9F71B19A7911}"/>
              </a:ext>
            </a:extLst>
          </p:cNvPr>
          <p:cNvCxnSpPr>
            <a:cxnSpLocks/>
            <a:stCxn id="113" idx="3"/>
            <a:endCxn id="16" idx="1"/>
          </p:cNvCxnSpPr>
          <p:nvPr/>
        </p:nvCxnSpPr>
        <p:spPr>
          <a:xfrm>
            <a:off x="5398216" y="2780675"/>
            <a:ext cx="1024816" cy="527129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0E3F4629-ED2F-D0B2-E278-6E66F3F48C07}"/>
              </a:ext>
            </a:extLst>
          </p:cNvPr>
          <p:cNvCxnSpPr>
            <a:cxnSpLocks/>
            <a:stCxn id="114" idx="3"/>
            <a:endCxn id="16" idx="1"/>
          </p:cNvCxnSpPr>
          <p:nvPr/>
        </p:nvCxnSpPr>
        <p:spPr>
          <a:xfrm flipV="1">
            <a:off x="5401163" y="3307804"/>
            <a:ext cx="1021869" cy="495387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5EE99AD-0527-4EAE-0B75-E3BE6E41402B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>
            <a:off x="2292194" y="2781239"/>
            <a:ext cx="1136774" cy="4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70C8764C-895E-13A5-5DBC-0BBCD942C0BE}"/>
              </a:ext>
            </a:extLst>
          </p:cNvPr>
          <p:cNvCxnSpPr>
            <a:cxnSpLocks/>
            <a:stCxn id="116" idx="3"/>
            <a:endCxn id="114" idx="1"/>
          </p:cNvCxnSpPr>
          <p:nvPr/>
        </p:nvCxnSpPr>
        <p:spPr>
          <a:xfrm>
            <a:off x="2292194" y="2781239"/>
            <a:ext cx="2645874" cy="1021952"/>
          </a:xfrm>
          <a:prstGeom prst="bentConnector3">
            <a:avLst>
              <a:gd name="adj1" fmla="val 1544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27">
            <a:extLst>
              <a:ext uri="{FF2B5EF4-FFF2-40B4-BE49-F238E27FC236}">
                <a16:creationId xmlns:a16="http://schemas.microsoft.com/office/drawing/2014/main" id="{6DB07A4D-10DC-3591-3FC9-02CB6A93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42" y="3544815"/>
            <a:ext cx="15065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Remote Desktop</a:t>
            </a:r>
          </a:p>
        </p:txBody>
      </p:sp>
      <p:sp>
        <p:nvSpPr>
          <p:cNvPr id="148" name="TextBox 27">
            <a:extLst>
              <a:ext uri="{FF2B5EF4-FFF2-40B4-BE49-F238E27FC236}">
                <a16:creationId xmlns:a16="http://schemas.microsoft.com/office/drawing/2014/main" id="{57623EC3-7180-5C0A-8A67-7B5065B6E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231" y="2524014"/>
            <a:ext cx="615369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85670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38EEDBF-A6C0-EA5A-5861-87B6B04EE0A9}"/>
              </a:ext>
            </a:extLst>
          </p:cNvPr>
          <p:cNvGrpSpPr/>
          <p:nvPr/>
        </p:nvGrpSpPr>
        <p:grpSpPr>
          <a:xfrm>
            <a:off x="610061" y="1703301"/>
            <a:ext cx="2081467" cy="1371806"/>
            <a:chOff x="9410350" y="5520748"/>
            <a:chExt cx="2081467" cy="137180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807B38-A944-323E-C439-73F2895D5527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FF7B4D1-8DB0-354D-23D0-797F4D8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853BB1-1996-1CEF-DAD2-5A83B784FF3A}"/>
              </a:ext>
            </a:extLst>
          </p:cNvPr>
          <p:cNvGrpSpPr/>
          <p:nvPr/>
        </p:nvGrpSpPr>
        <p:grpSpPr>
          <a:xfrm>
            <a:off x="611434" y="3135085"/>
            <a:ext cx="2080094" cy="1371806"/>
            <a:chOff x="7463283" y="5520748"/>
            <a:chExt cx="2080094" cy="137180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7EE51-1F7C-3FC6-673C-639A999EA654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944EB5B-CAEE-B3DC-F0BE-0AFAB661A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2AD1FD4-B66D-2BED-FE99-5249EDF2FE2C}"/>
              </a:ext>
            </a:extLst>
          </p:cNvPr>
          <p:cNvGrpSpPr/>
          <p:nvPr/>
        </p:nvGrpSpPr>
        <p:grpSpPr>
          <a:xfrm>
            <a:off x="324608" y="442836"/>
            <a:ext cx="11114723" cy="5561782"/>
            <a:chOff x="7467568" y="4415702"/>
            <a:chExt cx="11114723" cy="55700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2CB7BA-CB12-C710-654E-7F1F416C4102}"/>
                </a:ext>
              </a:extLst>
            </p:cNvPr>
            <p:cNvSpPr/>
            <p:nvPr/>
          </p:nvSpPr>
          <p:spPr>
            <a:xfrm>
              <a:off x="7468045" y="4422195"/>
              <a:ext cx="11114246" cy="5563563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F9E1ABF-18B4-7AB3-3EE3-7B871B834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67568" y="4415702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17B58D3-E533-E743-DE28-277C34102ED2}"/>
              </a:ext>
            </a:extLst>
          </p:cNvPr>
          <p:cNvGrpSpPr/>
          <p:nvPr/>
        </p:nvGrpSpPr>
        <p:grpSpPr>
          <a:xfrm>
            <a:off x="400468" y="910167"/>
            <a:ext cx="10656308" cy="5019806"/>
            <a:chOff x="5529548" y="5520748"/>
            <a:chExt cx="10656308" cy="50198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9725C-D821-AF74-9B90-D7B190EBBF4C}"/>
                </a:ext>
              </a:extLst>
            </p:cNvPr>
            <p:cNvSpPr/>
            <p:nvPr/>
          </p:nvSpPr>
          <p:spPr>
            <a:xfrm>
              <a:off x="5529548" y="5520748"/>
              <a:ext cx="10656308" cy="5019806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AAEDDCD-B4BB-ABF9-C02A-A3953BB48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29549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044A3F0-5F49-F266-D69E-7D81FD9568BB}"/>
              </a:ext>
            </a:extLst>
          </p:cNvPr>
          <p:cNvSpPr/>
          <p:nvPr/>
        </p:nvSpPr>
        <p:spPr>
          <a:xfrm>
            <a:off x="515108" y="1369457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B1C4B4-6B3C-D819-D8A6-F5F1C8DA32F9}"/>
              </a:ext>
            </a:extLst>
          </p:cNvPr>
          <p:cNvGrpSpPr/>
          <p:nvPr/>
        </p:nvGrpSpPr>
        <p:grpSpPr>
          <a:xfrm>
            <a:off x="2970706" y="1703301"/>
            <a:ext cx="2081467" cy="1371806"/>
            <a:chOff x="9410350" y="5520748"/>
            <a:chExt cx="2081467" cy="137180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1D0325-10CE-AD13-15D9-3BF451CBC653}"/>
                </a:ext>
              </a:extLst>
            </p:cNvPr>
            <p:cNvSpPr/>
            <p:nvPr/>
          </p:nvSpPr>
          <p:spPr>
            <a:xfrm>
              <a:off x="9410350" y="5520748"/>
              <a:ext cx="2081467" cy="1371806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1E89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4AA4CA0-6345-DF83-313D-1EEBBB338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0986" y="5522336"/>
              <a:ext cx="381000" cy="381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B08755-AEBE-F44F-5F19-2A2A9CD13A3E}"/>
              </a:ext>
            </a:extLst>
          </p:cNvPr>
          <p:cNvGrpSpPr/>
          <p:nvPr/>
        </p:nvGrpSpPr>
        <p:grpSpPr>
          <a:xfrm>
            <a:off x="2972079" y="3135085"/>
            <a:ext cx="2080094" cy="1371806"/>
            <a:chOff x="7463283" y="5520748"/>
            <a:chExt cx="2080094" cy="137180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F253BC1-709D-7956-4C32-BF5158AF49F0}"/>
                </a:ext>
              </a:extLst>
            </p:cNvPr>
            <p:cNvSpPr/>
            <p:nvPr/>
          </p:nvSpPr>
          <p:spPr>
            <a:xfrm>
              <a:off x="7463283" y="5520748"/>
              <a:ext cx="2080094" cy="1371806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BDBF10D0-3216-F4C0-E832-9A1F98C92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68045" y="5522336"/>
              <a:ext cx="381000" cy="381000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F1ED853-0DA0-7CA1-6F4B-F91444B0E974}"/>
              </a:ext>
            </a:extLst>
          </p:cNvPr>
          <p:cNvSpPr/>
          <p:nvPr/>
        </p:nvSpPr>
        <p:spPr>
          <a:xfrm>
            <a:off x="2875753" y="1369457"/>
            <a:ext cx="2246753" cy="323053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84F0A69-F509-686B-CCCC-DA24CD6CD957}"/>
              </a:ext>
            </a:extLst>
          </p:cNvPr>
          <p:cNvGrpSpPr/>
          <p:nvPr/>
        </p:nvGrpSpPr>
        <p:grpSpPr>
          <a:xfrm>
            <a:off x="6020169" y="1369457"/>
            <a:ext cx="2246753" cy="3230535"/>
            <a:chOff x="5255059" y="1369457"/>
            <a:chExt cx="2246753" cy="32305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D71C6C7-0E00-8350-D898-35080006D6A3}"/>
                </a:ext>
              </a:extLst>
            </p:cNvPr>
            <p:cNvGrpSpPr/>
            <p:nvPr/>
          </p:nvGrpSpPr>
          <p:grpSpPr>
            <a:xfrm>
              <a:off x="5350012" y="1703301"/>
              <a:ext cx="2081467" cy="1371806"/>
              <a:chOff x="9410350" y="5520748"/>
              <a:chExt cx="2081467" cy="137180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2C9B72-41F6-B9FB-F702-F70C1269756F}"/>
                  </a:ext>
                </a:extLst>
              </p:cNvPr>
              <p:cNvSpPr/>
              <p:nvPr/>
            </p:nvSpPr>
            <p:spPr>
              <a:xfrm>
                <a:off x="9410350" y="5520748"/>
                <a:ext cx="2081467" cy="1371806"/>
              </a:xfrm>
              <a:prstGeom prst="rect">
                <a:avLst/>
              </a:prstGeom>
              <a:solidFill>
                <a:srgbClr val="1D8900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1E89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Public subnet</a:t>
                </a:r>
              </a:p>
            </p:txBody>
          </p:sp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CC1DB76F-B656-AEFD-0951-3B1300241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410986" y="5522336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819995-5E79-9B86-AAF2-26E9ED2FB29C}"/>
                </a:ext>
              </a:extLst>
            </p:cNvPr>
            <p:cNvGrpSpPr/>
            <p:nvPr/>
          </p:nvGrpSpPr>
          <p:grpSpPr>
            <a:xfrm>
              <a:off x="5351385" y="3135085"/>
              <a:ext cx="2080094" cy="1371806"/>
              <a:chOff x="7463283" y="5520748"/>
              <a:chExt cx="2080094" cy="137180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41E4190-8F31-D14F-6837-B879FBF2801C}"/>
                  </a:ext>
                </a:extLst>
              </p:cNvPr>
              <p:cNvSpPr/>
              <p:nvPr/>
            </p:nvSpPr>
            <p:spPr>
              <a:xfrm>
                <a:off x="7463283" y="5520748"/>
                <a:ext cx="2080094" cy="1371806"/>
              </a:xfrm>
              <a:prstGeom prst="rect">
                <a:avLst/>
              </a:prstGeom>
              <a:solidFill>
                <a:srgbClr val="007CBC">
                  <a:alpha val="9804"/>
                </a:srgbClr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5B9CD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063B0B6B-8291-2FB4-236D-8B61C664A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68045" y="5522336"/>
                <a:ext cx="381000" cy="381000"/>
              </a:xfrm>
              <a:prstGeom prst="rect">
                <a:avLst/>
              </a:prstGeom>
            </p:spPr>
          </p:pic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DCFF3E-BD21-1ECF-9985-78D27A497F10}"/>
                </a:ext>
              </a:extLst>
            </p:cNvPr>
            <p:cNvSpPr/>
            <p:nvPr/>
          </p:nvSpPr>
          <p:spPr>
            <a:xfrm>
              <a:off x="5255059" y="1369457"/>
              <a:ext cx="2246753" cy="323053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AZ </a:t>
              </a:r>
              <a:r>
                <a:rPr lang="en-US" sz="1200" i="1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002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PY</dc:creator>
  <cp:lastModifiedBy>PY</cp:lastModifiedBy>
  <cp:revision>4</cp:revision>
  <dcterms:created xsi:type="dcterms:W3CDTF">2023-06-28T17:10:06Z</dcterms:created>
  <dcterms:modified xsi:type="dcterms:W3CDTF">2023-07-03T19:55:03Z</dcterms:modified>
</cp:coreProperties>
</file>