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CA9-06E4-D6EC-A393-5F2AD820B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1CDFB-C589-F7AF-485D-5BBAFFC29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7AE9-3666-EEC5-67C8-C520903E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E5B0-93A4-220B-1D4E-90965AB9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3411-FCAB-4A96-A4BB-33356AE7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5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4A16-B00D-A582-86DD-1061CE2B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A6E17-98E1-0421-EFCB-77EEDFB0F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B585-74EF-03D1-4AA0-E1DCAB69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8F97-FDE9-BEE5-A80F-85F7FFA4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1723E-B5A1-C429-0923-50FED3DC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01AC0-DCF9-C283-B7DE-27ADCC99B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365DC-DEA2-41DE-699F-8FFE0D5D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CC20-59EC-73C7-1B85-5C679106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7A26-8571-1EDD-51B7-D7074F27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10D4-8E25-8A3C-6DBB-4B733220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BCC2-8963-8B94-59BC-7BB51F93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3ADA-60BC-665A-DC0D-56455154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8680-D1EC-BCA9-A690-81C18466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0556A-5E46-B9D2-2206-F781F070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A0FD-1203-B10F-8973-E7C3F3C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2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85B2-BE0F-9FBD-27A2-EA3B0F19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5298-554D-B332-A927-867F6B5DE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5941-27CB-D516-676E-A4231A5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5C0E-5415-1684-1D4A-0964F2C5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963E-67CF-6261-021B-5B4C6193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55AA-425F-7D23-94E1-C2C7671A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2EC7-A830-C749-FC44-CF998BFAF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EB2E9-777F-86CF-E2AF-06D96FC68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67EB-E9BD-3F74-9A11-599425D8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93AB3-08A5-873B-29A7-FCBA2A6B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4932F-B65F-A62D-8F90-FD3DFAB3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9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7628-BEC0-8D54-BB6F-CEF55A40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7E5C5-D30A-C671-ECAF-DE61DBF21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11B6-06CD-98E0-5456-BCA6F2A2A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77443-B410-DB56-8D2E-45F8818A0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30E63-093E-151C-283F-1630C7F30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083F5-5C2F-CB4A-473E-2DF7C85F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E2194-C062-207A-4959-1B7D641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E210D-2727-CEF4-081B-91FDE2C7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6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58A9-38EA-D626-DE36-FC2A09C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8D256-DA00-3830-7483-F093C798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9A087-1622-CF9A-4D4C-8E8A0329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D3172-1B9F-D0D9-01CD-4B34CB8C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FA26A-AC43-1B30-0935-E26A7AE3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FF8A8-9AC3-C70E-B62B-F74CA46D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0BB5-9DC1-3157-B991-82F97100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9A61-A6F7-3926-CB4A-0FC2FBFA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2BD7-3A67-C986-6B36-654EF3C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11346-06F7-3C26-D0EC-E547A39D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1D63-63FE-E4D4-D877-37C1D82F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19995-48BC-E391-B467-DD72AAEE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DB02-A171-3E28-D926-92869314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FB00-3500-5951-A6D2-E9E94015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15E7C-CB80-1DEB-BC13-C529E2DCC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06F54-CFCF-9EFA-A732-059E2AD5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C9E4-A0A6-6795-1933-503A028D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DFAFC-CCD9-F470-646B-776E888C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BE685-EE93-E6E5-CE42-F057BBF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421C4-220B-9842-0553-1EA95AB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98DA4-C623-15F9-5075-01A3FC72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A535C-E176-6A63-77C6-C043C81F0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1ECAA-66C7-4845-B37D-E2FD7AF7F57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A61C-A56D-5990-C01F-24F4EE89C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68EF-E011-BA3A-CD09-D6F05E391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4074-9567-420E-A103-10D00FD3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BF7-1FA6-8802-F465-A395A68BA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D40FC-2CEC-2FD9-4244-6EF4A014E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7BF7-1FA6-8802-F465-A395A68BA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68" y="266007"/>
            <a:ext cx="9144000" cy="625446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Normal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D40FC-2CEC-2FD9-4244-6EF4A014E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0299" y="1914555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git fetch origin</a:t>
            </a:r>
          </a:p>
          <a:p>
            <a:pPr algn="l"/>
            <a:r>
              <a:rPr lang="en-US"/>
              <a:t>git pull origin main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Menlo"/>
              </a:rPr>
              <a:t>--allow-unrelated-histories</a:t>
            </a:r>
            <a:endParaRPr lang="en-US"/>
          </a:p>
          <a:p>
            <a:pPr algn="l"/>
            <a:r>
              <a:rPr lang="en-US" dirty="0"/>
              <a:t>git add .</a:t>
            </a:r>
          </a:p>
          <a:p>
            <a:pPr algn="l"/>
            <a:r>
              <a:rPr lang="en-US" dirty="0"/>
              <a:t>git status //Check</a:t>
            </a:r>
          </a:p>
          <a:p>
            <a:pPr algn="l"/>
            <a:r>
              <a:rPr lang="en-US" dirty="0"/>
              <a:t>git commit –m “</a:t>
            </a:r>
            <a:r>
              <a:rPr lang="en-US" dirty="0" err="1"/>
              <a:t>someComment</a:t>
            </a:r>
            <a:r>
              <a:rPr lang="en-US" dirty="0"/>
              <a:t>”</a:t>
            </a:r>
          </a:p>
          <a:p>
            <a:pPr algn="l"/>
            <a:r>
              <a:rPr lang="en-US" altLang="en-US" dirty="0"/>
              <a:t>git push origin 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1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GIT CMD</vt:lpstr>
      <vt:lpstr>Normal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CMD</dc:title>
  <dc:creator>Natkanin Ponpinij</dc:creator>
  <cp:lastModifiedBy>Natkanin Ponpinij</cp:lastModifiedBy>
  <cp:revision>1</cp:revision>
  <dcterms:created xsi:type="dcterms:W3CDTF">2023-06-21T15:09:33Z</dcterms:created>
  <dcterms:modified xsi:type="dcterms:W3CDTF">2023-06-21T15:17:07Z</dcterms:modified>
</cp:coreProperties>
</file>