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DC1C-BBA1-B512-6582-751553809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38BDA-4A05-AE02-3B65-083D2E47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8C54-F08A-EBA5-31F5-510DEA3D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B75EE-301E-0205-2DD9-14D42A1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3765-B4B5-938A-BF89-D7EE110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967A-BDD9-7DB7-AC76-3E9EAC0D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1365-E256-DBFD-C910-E8EC15F8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43BE-8F5D-347B-F944-56FA5C31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7645-FD82-CC79-0A31-CF966F94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58E66-460D-6DFE-2B83-4F5667E5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4E2DA-4F39-CF05-1E49-43285CB8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EE70-E58A-9375-2BD0-7D724698F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CC5C7-9B2B-DDF0-CDF8-CAD8BC7F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1286-84D7-01AC-B147-E6428A0F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682E7-F2AC-0731-9CFF-32AE25A4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4CAE-0074-5E8C-C19A-28E8E262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A179-301E-F741-688F-DD077682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A2A76-22D1-67EE-3BA2-5CF3F39B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CD8E-2C5B-BF5C-EA2F-440C979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01C2-A962-47AA-020D-5585169E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EBB6-52FA-BD67-9FEE-5F8EEC93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19BE-3B91-0D75-73AC-82851792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9A0E-0D3B-0429-3C6F-10CDE1CC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F6FE-7FA4-D40A-B17A-09B5A05D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B315E-20DE-63C9-F569-C6F24F7C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3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EF39-00A2-6F01-E427-F40ACB5F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5EF3-823C-A4B7-F43F-163673E2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6484-67EB-582F-7484-9DF0FE617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A0C95-CE72-AE23-B845-4297F7E3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F38FA-6796-1BEE-6E22-0A20664C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DA7B6-1562-214B-221F-5F3941C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D638-A662-6DC3-0121-DACB8FC4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93B3C-F14B-BAEB-A44A-51B11B5FB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4048-D1A4-79BB-A4A2-AB5C00B5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BA374-C745-D02B-9938-37D14994D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1073E-5BCA-9A33-44EC-8FF04ABF8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C6F1C-FF7E-6484-A2D4-3114D112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543C4-F49F-2CE9-0477-F065C066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C3545-5CB6-D4FA-11FD-BBA3C565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2109-88A9-20C2-7C6F-3E9E4A35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0908E-5253-8CD6-8801-7D695E09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DC8F8-B0E1-CE74-1691-4E0C39E4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6799-CA53-6E32-54A2-4FF26708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0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8B720-0856-ECE1-FFCA-31E2BDB4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D968B-8076-358A-8EE1-3B1B2D0A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7D74-2D02-883B-CD69-68B01E20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4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0EB-2E4F-6CC6-C819-CC0FE1B6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F39C-EBE7-E348-E32A-F861554A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26021-5672-5A6B-8FA2-B9E36667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835F5-B354-7E25-E0CA-8CCDE6DB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2555-A301-3E2F-FFFA-0B59337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8421E-78F0-0CD8-FE0F-15C6AACB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26CD-62C3-6292-4BF2-36B82383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43655-A6E1-D78C-E0B1-C48AEBD64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8B502-2060-F0B6-2A20-DFD586945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FB858-D14F-898C-EFDC-A20838F4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8946-15E1-34B9-88A3-BE34CBAD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FFC4F-AFB0-44A2-CDEB-5FF5457D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8D359-0861-1DDB-4678-F3ED5003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CFA66-6B29-36CD-3FC8-7923FE72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B8CC0-A434-7182-B67B-1F5D2BC0C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4C723-D153-44D8-8E0D-870DF0132143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472EE-9717-E77F-C796-0B6FEFCC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42C76-B46D-560F-CCAE-27111249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E5AA7-3C63-48F6-9A6B-F17947A4C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8EC8-9B70-2708-98D8-81B177FF0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STM32H750XBH6 SOM Emile 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7DDBD-DB06-3DEB-DECC-780D3278D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3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33BA-DC70-3552-4D3E-54D5E08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7246-DE41-DD9A-6D00-A82C17F6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9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STM32H750XBH6 SOM Emile V1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STM32H750XBH6 SOM Emile V1</dc:title>
  <dc:creator>Natkanin Ponpinij</dc:creator>
  <cp:lastModifiedBy>Natkanin Ponpinij</cp:lastModifiedBy>
  <cp:revision>2</cp:revision>
  <dcterms:created xsi:type="dcterms:W3CDTF">2023-06-24T03:27:42Z</dcterms:created>
  <dcterms:modified xsi:type="dcterms:W3CDTF">2023-06-24T04:10:28Z</dcterms:modified>
</cp:coreProperties>
</file>