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B6CE-B67E-7D64-5778-F985FE3FE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8036F-95AC-082F-5B03-B5ECD1BC1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0602-3C76-2C71-7FBA-39AF1AD3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F2B-725B-4B2E-856B-5A3B8E03AF8C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EDF80-D116-8D0F-762C-B70A3673E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88B55-2594-E71F-48A1-5B7D0B82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35AD-261E-40DB-B574-24EC479E6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5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EDEC7-0E79-E59D-2C38-EBD49C67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374D4-967C-3739-8EC6-119ECB331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D9743-1F40-9F29-BEE5-F675F5E7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F2B-725B-4B2E-856B-5A3B8E03AF8C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446A5-2147-1A0B-BE40-3FED526F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AB5E1-8041-DBC9-C784-7AA739F4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35AD-261E-40DB-B574-24EC479E6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3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EF8C8B-AF34-4646-20FC-9352B93A0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0CD00-2588-8709-64C2-9476D22B3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31653-5FDE-9C27-0199-6F076D18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F2B-725B-4B2E-856B-5A3B8E03AF8C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B74C2-793D-5AA1-3240-F633E810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9D594-8FCD-CC71-C7CF-3A159349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35AD-261E-40DB-B574-24EC479E6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9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4660-2111-2BDF-A164-100ED8B9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1484B-B758-BBE5-95F9-B6AB9E5A8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2EA18-B586-7F01-73DD-30A9E892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F2B-725B-4B2E-856B-5A3B8E03AF8C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6C277-8079-C996-5477-5960102D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4399D-B34A-FB42-DEF6-87C4EF8E2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35AD-261E-40DB-B574-24EC479E6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9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65A8-3D9B-1BCD-3430-5FA8602E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EB80A-0384-70CB-3CD7-47EDC3F62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BDDB1-38FB-8AB2-87F7-2BE651A4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F2B-725B-4B2E-856B-5A3B8E03AF8C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62B22-FCE1-0C5F-BA98-D2E97F10A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01F55-8200-8755-BDA2-B936676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35AD-261E-40DB-B574-24EC479E6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1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6909-B693-0F0F-9991-839CC405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28C7-55CD-4EC9-12B2-E055D88D9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B04B2-AA43-D19B-5FF0-78A90C1E4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53ABD-9EF5-5CB6-2D03-B0F4A214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F2B-725B-4B2E-856B-5A3B8E03AF8C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172A1-AA82-8A41-C1F0-23C3FA865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92B79-BBA3-FBCF-62AF-7CDC4B67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35AD-261E-40DB-B574-24EC479E6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3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751C-669C-360C-D4D0-A5B02D71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A7198-4CB8-7B98-1F19-F9401CF60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44FED-C22A-24C7-EDEA-9F111E4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72899-5990-5A09-DE91-044E79857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867B6-BDFD-F2D7-2CA6-41E91F80F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DDECD-9D07-363F-E27C-843368CB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F2B-725B-4B2E-856B-5A3B8E03AF8C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29C835-1AC6-CEEF-3236-A3A20312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A7FF3-A50F-F493-8D5B-75072212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35AD-261E-40DB-B574-24EC479E6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4484-26E0-A339-7680-6B9C30DC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9B8A8-8CF3-B024-DC97-AE6E9092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F2B-725B-4B2E-856B-5A3B8E03AF8C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B3FB2-1D6A-A16F-2BBD-08D28A4D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4D594-B6DB-D1C0-3049-A660F200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35AD-261E-40DB-B574-24EC479E6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6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B440B4-A95A-CBC8-3333-68F85564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F2B-725B-4B2E-856B-5A3B8E03AF8C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664BDD-7025-9B10-A0DE-550EEFA1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00B4E-A38A-07F8-9E1E-E9865B6B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35AD-261E-40DB-B574-24EC479E6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A8B1-D5CE-ADC6-3175-066A858E6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4109D-3F7B-23A7-DC29-6885B9FA3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07FA9-B632-8E1E-4D63-B8E8EDB2A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E1D43-A087-9BE7-6502-8E37131E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F2B-725B-4B2E-856B-5A3B8E03AF8C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D752A-FD46-8B85-3453-7A9E9A16F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1E1B1-A914-698A-E7A6-FFE1B888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35AD-261E-40DB-B574-24EC479E6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3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5FF7-FB28-06B4-05AA-22757DD1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404D2E-E577-1C90-12A7-6F42A66FD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426E3-0DAB-70C8-D1FC-79126D318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E0F6C-8E96-4B85-A53A-D5E803668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F2B-725B-4B2E-856B-5A3B8E03AF8C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D5F9A-4BC5-ED6E-E5B1-F88133C1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04D06-82CC-271E-424B-2C2A2EFA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35AD-261E-40DB-B574-24EC479E6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6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8D2833-7FD8-41EB-0BFC-5C35C59A3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DE537-452F-E010-264E-6F814F33E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6F01D-DF80-27DB-5F30-5674BB986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68F2B-725B-4B2E-856B-5A3B8E03AF8C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D7D0D-CB52-C57B-636B-E7359C836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31465-D238-1E04-D897-7BBF73164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635AD-261E-40DB-B574-24EC479E6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5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37E5-270B-FF45-9A69-EA7F6400F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STM32H750IBK6 SOM Ratatouille V1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CEE0-1D95-4FF9-EF94-4C34F683E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4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EC6C-4694-681C-3208-A5BE3426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Spec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C2966-569E-BD2C-7ECC-1190A7F10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X1 external IS43DR16320E 512MBit (64MByte) DRAM</a:t>
            </a:r>
          </a:p>
        </p:txBody>
      </p:sp>
      <p:pic>
        <p:nvPicPr>
          <p:cNvPr id="1026" name="Picture 2" descr="84-TWBGA (8x12.5)">
            <a:extLst>
              <a:ext uri="{FF2B5EF4-FFF2-40B4-BE49-F238E27FC236}">
                <a16:creationId xmlns:a16="http://schemas.microsoft.com/office/drawing/2014/main" id="{9C441533-7E53-DBE6-699D-79B06B637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2730500"/>
            <a:ext cx="3041650" cy="304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FA9AA6-3862-6731-3F42-424C5649D7D0}"/>
              </a:ext>
            </a:extLst>
          </p:cNvPr>
          <p:cNvSpPr txBox="1"/>
          <p:nvPr/>
        </p:nvSpPr>
        <p:spPr>
          <a:xfrm>
            <a:off x="1778000" y="5402818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84 BALL BGA 0.8mm Pitch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CC39C0-6B39-580D-3F56-60F1E5160814}"/>
              </a:ext>
            </a:extLst>
          </p:cNvPr>
          <p:cNvSpPr txBox="1"/>
          <p:nvPr/>
        </p:nvSpPr>
        <p:spPr>
          <a:xfrm>
            <a:off x="5638799" y="2971800"/>
            <a:ext cx="4791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Reason</a:t>
            </a:r>
          </a:p>
          <a:p>
            <a:pPr marL="285750" indent="-285750">
              <a:buFontTx/>
              <a:buChar char="-"/>
            </a:pPr>
            <a:r>
              <a:rPr lang="en-US" dirty="0"/>
              <a:t>16 bit, 13bit address which would fit stm32 FMC </a:t>
            </a:r>
          </a:p>
          <a:p>
            <a:pPr marL="285750" indent="-285750">
              <a:buFontTx/>
              <a:buChar char="-"/>
            </a:pPr>
            <a:r>
              <a:rPr lang="en-US" dirty="0"/>
              <a:t>Reasonable price of 113 Baht</a:t>
            </a:r>
          </a:p>
          <a:p>
            <a:pPr marL="285750" indent="-285750">
              <a:buFontTx/>
              <a:buChar char="-"/>
            </a:pPr>
            <a:r>
              <a:rPr lang="en-US" dirty="0"/>
              <a:t>0.8mm BGA is reasonable to design 8 layer board for JLCPCB</a:t>
            </a:r>
          </a:p>
        </p:txBody>
      </p:sp>
    </p:spTree>
    <p:extLst>
      <p:ext uri="{BB962C8B-B14F-4D97-AF65-F5344CB8AC3E}">
        <p14:creationId xmlns:p14="http://schemas.microsoft.com/office/powerpoint/2010/main" val="209299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EC6C-4694-681C-3208-A5BE3426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Spec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C2966-569E-BD2C-7ECC-1190A7F10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X1 external QSPI W25Q256JV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FA9AA6-3862-6731-3F42-424C5649D7D0}"/>
              </a:ext>
            </a:extLst>
          </p:cNvPr>
          <p:cNvSpPr txBox="1"/>
          <p:nvPr/>
        </p:nvSpPr>
        <p:spPr>
          <a:xfrm>
            <a:off x="1778000" y="5402818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WSON-8</a:t>
            </a:r>
          </a:p>
        </p:txBody>
      </p:sp>
      <p:pic>
        <p:nvPicPr>
          <p:cNvPr id="2050" name="Picture 2" descr="8-WSON E">
            <a:extLst>
              <a:ext uri="{FF2B5EF4-FFF2-40B4-BE49-F238E27FC236}">
                <a16:creationId xmlns:a16="http://schemas.microsoft.com/office/drawing/2014/main" id="{0DC5D302-27CD-D2AC-2487-548C1670A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716" y="2753817"/>
            <a:ext cx="2304534" cy="230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3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EC6C-4694-681C-3208-A5BE3426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Spec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C2966-569E-BD2C-7ECC-1190A7F10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X1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FA9AA6-3862-6731-3F42-424C5649D7D0}"/>
              </a:ext>
            </a:extLst>
          </p:cNvPr>
          <p:cNvSpPr txBox="1"/>
          <p:nvPr/>
        </p:nvSpPr>
        <p:spPr>
          <a:xfrm>
            <a:off x="1778000" y="5402818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WSON-8</a:t>
            </a:r>
          </a:p>
        </p:txBody>
      </p:sp>
      <p:pic>
        <p:nvPicPr>
          <p:cNvPr id="2050" name="Picture 2" descr="8-WSON E">
            <a:extLst>
              <a:ext uri="{FF2B5EF4-FFF2-40B4-BE49-F238E27FC236}">
                <a16:creationId xmlns:a16="http://schemas.microsoft.com/office/drawing/2014/main" id="{0DC5D302-27CD-D2AC-2487-548C1670A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716" y="2753817"/>
            <a:ext cx="2304534" cy="230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266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57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STM32H750IBK6 SOM Ratatouille V1</vt:lpstr>
      <vt:lpstr>Core Spec</vt:lpstr>
      <vt:lpstr>Core Spec</vt:lpstr>
      <vt:lpstr>Core Spec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STM32H750IBK6 SOM Ratatouille V1</dc:title>
  <dc:creator>Natkanin Ponpinij</dc:creator>
  <cp:lastModifiedBy>Natkanin Ponpinij</cp:lastModifiedBy>
  <cp:revision>2</cp:revision>
  <dcterms:created xsi:type="dcterms:W3CDTF">2023-06-24T04:10:36Z</dcterms:created>
  <dcterms:modified xsi:type="dcterms:W3CDTF">2023-06-24T11:29:22Z</dcterms:modified>
</cp:coreProperties>
</file>