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517C-D3F9-C7A6-3A60-A7BB6AFB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D2E53-EC2F-2A17-99A9-FBC1C3684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7009-67B4-9450-2888-21E61C44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E226-78E2-7E06-6669-FE852F41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288C-FE97-373E-8D61-30C375FA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7178-EA0B-A152-B71C-8C172334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263C0-3371-4622-F972-0687B27E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78E6-D710-A65D-A9EC-2785416F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E5A7-B1CE-B51A-E5A2-8BE1981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053E-A86C-3458-83FE-9E6B7B05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F33D6-3B8C-235F-5B8D-546111D90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EDC94-C38B-EA75-C6A9-2A41868A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6418-DDF8-5DD8-0742-88B45FF5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B0F0-FC97-A89B-F47C-202162AE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0E1D-1217-A248-308D-A2C4899C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1405-B9CD-2B72-231B-C434748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5592-92A4-B6FB-9546-79EB7765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2C08-B1EE-C756-4950-653E51EE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8630-B657-2176-F1AD-16482675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F11A-73D5-D925-EA80-9DEE409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7A3E-1E4A-EAE0-66B4-8DBC89F0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3F6D-DE62-0583-BB95-554F6661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7CAC-5AEE-6658-18B9-5ED832C0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F954-781E-22A7-F409-61B9D65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7445-AEFC-85E2-89EF-44FE4733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6168-A4F6-7E76-2EE5-20B24E1C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5485-F731-A4EE-FDE2-2AA66624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F0C83-D830-B178-939A-8CF4C594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A65-FF21-19CD-508F-DC8849A7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A4618-D2DB-64F9-3452-4622FFA9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5A078-0575-5B78-ABC1-66E9643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1BD5-7DEC-2D1C-FBAD-3887DD27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D4D8-C59A-0493-CF6D-12803CD3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1BD93-5202-21F8-BAA9-C8FA1292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4D6D4-8D9B-541E-57A2-CEE88D3A4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18AB9-3527-49FA-9631-8F5ACFBA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396B7-50A1-9306-B071-8F4BDC4E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7E950-CF4C-1166-57BA-25D435BF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C475C-D1E3-2C62-7B75-4E1AF4B4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4D8B-7320-F18B-04C6-FB17B338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FE48A-CC81-5FDA-BEB7-40FA6FA5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2FE3B-472B-185E-291B-01FC9EEF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A5FBC-70FB-EED4-A733-F0D1293E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B8163-3360-E488-2684-A6DBA664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342FE-1B1C-2F0F-6708-E242D807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E5BBD-24D2-87EE-D4AA-4297831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EB95-FB68-420B-3168-6ECD7CA3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9ADD-D215-C7EF-3D7A-4EB46161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B4D3-3E9E-3D77-588F-43CCC25E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C41B-DC9B-B41F-B819-2DA477E8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791D-998E-ABDA-FF8E-C2BA7337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22DBC-2EA2-9D2F-0829-48EFE90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CA5E-C003-1DD1-FE89-30A11C18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FB7AA-D046-46FC-EF54-88572724F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B775-4DB0-1B08-FE29-FF1C80B5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D174-101A-B3B2-3226-6ACB4D6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2491-8B4B-6272-9120-9553C887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EEC4-3B8E-DBE4-62D7-95694B80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E342-F390-5A1A-11FE-A98BE22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5B0D3-1819-1C70-AD70-FA3570B2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A0EE-6FB1-D6EF-ED30-38D70A87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9C3E-1670-4AE1-9EB0-6F5C1947944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4181-CB39-E0DB-8784-64AA0EB4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1E5F-A51B-5159-B439-5E966544A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DF3B-C056-4747-AAD2-B7FC81FB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EFD-DF44-F4F3-BCB2-F12EDE471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E12 Core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C91AB-39A6-D6A8-2AD9-A12CB745E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BAEB-25E0-DE47-AACD-402F82FB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FB91-7035-4651-F8E3-2008541B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expanding the knowledge boundary. Try to get out of your comfort zone. But remember, many factors should be weighted with each other to ensure a vice decision.</a:t>
            </a:r>
          </a:p>
          <a:p>
            <a:r>
              <a:rPr lang="en-US" dirty="0"/>
              <a:t>Always expand the design envelope a bit. Sometimes, that feature might come in handy in the future.</a:t>
            </a:r>
          </a:p>
          <a:p>
            <a:pPr lvl="1"/>
            <a:r>
              <a:rPr lang="en-US" dirty="0"/>
              <a:t>Memory Size</a:t>
            </a:r>
          </a:p>
          <a:p>
            <a:pPr lvl="1"/>
            <a:r>
              <a:rPr lang="en-US" dirty="0"/>
              <a:t>Unused GPIO</a:t>
            </a:r>
          </a:p>
          <a:p>
            <a:pPr lvl="1"/>
            <a:r>
              <a:rPr lang="en-US" dirty="0"/>
              <a:t>Probing point </a:t>
            </a:r>
          </a:p>
          <a:p>
            <a:pPr lvl="1"/>
            <a:r>
              <a:rPr lang="en-US"/>
              <a:t>Power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E12 Core Philosophy</vt:lpstr>
      <vt:lpstr>General Design Philosophy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E12 Core Philosophy</dc:title>
  <dc:creator>Natkanin Ponpinij</dc:creator>
  <cp:lastModifiedBy>Natkanin Ponpinij</cp:lastModifiedBy>
  <cp:revision>1</cp:revision>
  <dcterms:created xsi:type="dcterms:W3CDTF">2023-06-24T06:51:19Z</dcterms:created>
  <dcterms:modified xsi:type="dcterms:W3CDTF">2023-06-24T08:04:02Z</dcterms:modified>
</cp:coreProperties>
</file>