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F2FC-2A3F-14FB-B850-54F743EB8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D0C41-E24B-5856-6BEE-28A4E46F7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1202-BEBE-FE05-5CFB-35E1C89B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0CD9-3462-EC05-C50C-CF2E72CE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4AE3-3F20-8A1B-8126-D87AC773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5BF-762D-B906-3EE4-3D356C1C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3D5CD-F242-A523-078E-3E26C0854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3906-5BD3-0E41-7D30-750EF59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18B3-5712-A0D7-07FB-D30898BD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2BB01-FD41-3BE3-1835-E01AA074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E5D87-1C0D-84ED-A4E7-3D00821C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6C1CB-F41D-8451-DC8B-FC6068FF5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BCCF-F76A-428C-B3B5-CC968220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27A5-97FE-790A-11D7-9B4DD4BD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5BA0-464A-5B20-9CA7-493B2F85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1C81-AFBD-7F24-B804-EA2659F8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CE09-FD4C-04AC-2533-28A60DB0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3A2E-3946-EC83-3069-6D409AC9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C69A-9756-6EE0-EB12-F7951AA1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BC86-98A8-5798-7FDE-672FA0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7AFF-70FB-115F-3FB4-3E57231A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36F5D-4EDF-335D-A6C7-4672BC08D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F1ED-5758-76F1-3587-0D073B92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D904-CB81-E0E1-F1B4-2CEAE861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9429-7D1D-9A4E-EC38-5D06290D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6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9F2-F7F5-E5EC-509E-B99FD1F8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7F42-C323-456F-F5DE-726DF4C0A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7C667-7723-7712-55A0-3E9D636CC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763E-149E-DED1-972B-AFE3BA31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4F8A-CEBD-2A47-A255-D104F389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A1FD-F638-79CA-26FB-CDCA1B9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2CB3-8553-541A-8A94-724629DC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7545B-204F-2428-9430-7F908A1C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7629A-D08C-588A-FDA6-AEE0C57E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E3548-6768-77F1-AF31-6DF45B034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6A77-6ABF-3987-A5EA-322F9BC57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B65E2-78B6-4EB3-C599-3690B43F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87DB1-1351-D57F-F2CB-B4371C1F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D4FBA-6107-233D-B3EE-EB9FA179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3D5D-A14C-56F1-5BB5-8EB50DF7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127C8-90D3-92EF-FCCB-6BC4AF44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1734B-DD04-6616-9914-4FEF41F3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0B850-C71A-89F4-E0E2-6474B18E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2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B7D6A-5681-8E32-3BC4-618D8CC4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7CF34-CA72-EA7E-BABD-C975293F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01E5E-4224-B74C-2926-32D23EBB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5FA6-B313-1E89-B5E5-6B59239E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EFDD-A93D-6589-327E-6D211A5A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1383-C7B6-BF54-DA81-745591377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29625-83FE-9BB3-35CD-29E856B4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5419B-A6EB-684F-55DB-8EE308C4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77922-B4B7-FE9D-86CE-29B77DF6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1C5C-B226-DB36-2251-1AEBB27D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FA87D-559C-6DB2-3A62-3487E39F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D4CD0-C253-F02E-C530-34470CF39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A2625-9926-9C84-154C-4195CA80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DF66-B03F-998B-0BEA-D7330373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C649-385D-1C9A-542A-66E9B51F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D7FC7-671A-899D-8A0A-70842E82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4B6-EE94-354E-4255-60C3A64B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2C02-1A17-0C8B-53B0-62A324898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1C2A-BC05-482E-BCA9-6698E90D3E2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25746-7D20-D11F-85E8-CFF0E6C76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CEB3-282F-D507-8B0B-D01453FD0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27C4-FFA5-4D39-AEBE-C01B9D96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6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3F7E-0C62-9127-6BCB-931478F03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E12 Bus V4.1C Bifrost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55A76-56C7-4722-8C2B-28C0D59D9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90DAB4-CD3E-1F1D-3458-E53F3C23B070}"/>
              </a:ext>
            </a:extLst>
          </p:cNvPr>
          <p:cNvSpPr/>
          <p:nvPr/>
        </p:nvSpPr>
        <p:spPr>
          <a:xfrm>
            <a:off x="598516" y="507077"/>
            <a:ext cx="3308465" cy="1986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STM32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F9531949-F092-0DA7-A17F-49E68C4A94B5}"/>
              </a:ext>
            </a:extLst>
          </p:cNvPr>
          <p:cNvSpPr/>
          <p:nvPr/>
        </p:nvSpPr>
        <p:spPr>
          <a:xfrm>
            <a:off x="4222864" y="1298863"/>
            <a:ext cx="1014153" cy="4031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C4258-DC0D-3B11-2818-98E175697078}"/>
              </a:ext>
            </a:extLst>
          </p:cNvPr>
          <p:cNvSpPr/>
          <p:nvPr/>
        </p:nvSpPr>
        <p:spPr>
          <a:xfrm>
            <a:off x="5530734" y="507077"/>
            <a:ext cx="3555076" cy="1986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IP101GRI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9353642-194A-F781-072F-A38953BD7514}"/>
              </a:ext>
            </a:extLst>
          </p:cNvPr>
          <p:cNvSpPr/>
          <p:nvPr/>
        </p:nvSpPr>
        <p:spPr>
          <a:xfrm rot="5400000">
            <a:off x="1745671" y="2934248"/>
            <a:ext cx="1014153" cy="4031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4E7878E4-83CF-290E-D1BD-617D3B16739A}"/>
              </a:ext>
            </a:extLst>
          </p:cNvPr>
          <p:cNvSpPr/>
          <p:nvPr/>
        </p:nvSpPr>
        <p:spPr>
          <a:xfrm>
            <a:off x="4222864" y="4569631"/>
            <a:ext cx="1014153" cy="4031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4B3B4-D82E-E9CA-BEA9-B905515D43F8}"/>
              </a:ext>
            </a:extLst>
          </p:cNvPr>
          <p:cNvSpPr/>
          <p:nvPr/>
        </p:nvSpPr>
        <p:spPr>
          <a:xfrm>
            <a:off x="5530734" y="3777845"/>
            <a:ext cx="3555076" cy="1986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IP101GRI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28DEB-991A-A86C-00E3-DA9E9FD0B972}"/>
              </a:ext>
            </a:extLst>
          </p:cNvPr>
          <p:cNvSpPr/>
          <p:nvPr/>
        </p:nvSpPr>
        <p:spPr>
          <a:xfrm>
            <a:off x="598514" y="3777845"/>
            <a:ext cx="3308465" cy="1986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RP2040</a:t>
            </a:r>
          </a:p>
        </p:txBody>
      </p:sp>
    </p:spTree>
    <p:extLst>
      <p:ext uri="{BB962C8B-B14F-4D97-AF65-F5344CB8AC3E}">
        <p14:creationId xmlns:p14="http://schemas.microsoft.com/office/powerpoint/2010/main" val="233411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E12 Bus V4.1C Bifrost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E12 Bus V4.1C Bifrost</dc:title>
  <dc:creator>Natkanin Ponpinij</dc:creator>
  <cp:lastModifiedBy>Natkanin Ponpinij</cp:lastModifiedBy>
  <cp:revision>2</cp:revision>
  <dcterms:created xsi:type="dcterms:W3CDTF">2023-06-24T15:47:29Z</dcterms:created>
  <dcterms:modified xsi:type="dcterms:W3CDTF">2023-06-24T17:27:29Z</dcterms:modified>
</cp:coreProperties>
</file>