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93" r:id="rId6"/>
    <p:sldId id="269" r:id="rId7"/>
    <p:sldId id="281" r:id="rId8"/>
    <p:sldId id="272" r:id="rId9"/>
    <p:sldId id="276" r:id="rId10"/>
    <p:sldId id="273" r:id="rId11"/>
    <p:sldId id="274" r:id="rId12"/>
    <p:sldId id="275" r:id="rId13"/>
    <p:sldId id="277" r:id="rId14"/>
    <p:sldId id="278" r:id="rId15"/>
    <p:sldId id="279" r:id="rId16"/>
    <p:sldId id="287" r:id="rId17"/>
    <p:sldId id="267" r:id="rId18"/>
    <p:sldId id="280" r:id="rId19"/>
    <p:sldId id="304" r:id="rId20"/>
    <p:sldId id="303" r:id="rId21"/>
    <p:sldId id="288" r:id="rId22"/>
    <p:sldId id="294" r:id="rId23"/>
    <p:sldId id="295" r:id="rId24"/>
    <p:sldId id="306" r:id="rId25"/>
    <p:sldId id="296" r:id="rId26"/>
    <p:sldId id="305" r:id="rId27"/>
    <p:sldId id="297" r:id="rId28"/>
    <p:sldId id="289" r:id="rId29"/>
    <p:sldId id="290" r:id="rId30"/>
    <p:sldId id="291" r:id="rId31"/>
    <p:sldId id="292" r:id="rId32"/>
    <p:sldId id="298" r:id="rId33"/>
    <p:sldId id="299" r:id="rId34"/>
    <p:sldId id="300" r:id="rId35"/>
    <p:sldId id="301" r:id="rId36"/>
    <p:sldId id="302" r:id="rId37"/>
    <p:sldId id="326" r:id="rId38"/>
    <p:sldId id="268" r:id="rId3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10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9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FEEAC-A67B-4F9A-999C-1A02D300EF1F}" type="doc">
      <dgm:prSet loTypeId="urn:microsoft.com/office/officeart/2005/8/layout/hierarchy2#1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FEED024C-2782-429E-97FE-CCDA126DEE31}">
      <dgm:prSet phldrT="[文本]"/>
      <dgm:spPr/>
      <dgm:t>
        <a:bodyPr/>
        <a:lstStyle/>
        <a:p>
          <a:r>
            <a:rPr lang="zh-CN" altLang="en-US" dirty="0"/>
            <a:t>内核</a:t>
          </a:r>
        </a:p>
      </dgm:t>
    </dgm:pt>
    <dgm:pt modelId="{7D16D3EC-E3CA-4995-A6B4-6758FF2B3A26}" cxnId="{CB26CA95-B9E7-4023-A793-6655CEBAF2C5}" type="parTrans">
      <dgm:prSet/>
      <dgm:spPr/>
      <dgm:t>
        <a:bodyPr/>
        <a:lstStyle/>
        <a:p>
          <a:endParaRPr lang="zh-CN" altLang="en-US"/>
        </a:p>
      </dgm:t>
    </dgm:pt>
    <dgm:pt modelId="{DA773E82-7EF3-406B-A058-CE1F67F5218B}" cxnId="{CB26CA95-B9E7-4023-A793-6655CEBAF2C5}" type="sibTrans">
      <dgm:prSet/>
      <dgm:spPr/>
      <dgm:t>
        <a:bodyPr/>
        <a:lstStyle/>
        <a:p>
          <a:endParaRPr lang="zh-CN" altLang="en-US"/>
        </a:p>
      </dgm:t>
    </dgm:pt>
    <dgm:pt modelId="{4C40BBCE-A54E-4BF9-B736-3D84641360B4}">
      <dgm:prSet phldrT="[文本]"/>
      <dgm:spPr/>
      <dgm:t>
        <a:bodyPr/>
        <a:lstStyle/>
        <a:p>
          <a:r>
            <a:rPr lang="zh-CN" altLang="en-US" dirty="0"/>
            <a:t>驱动模块</a:t>
          </a:r>
        </a:p>
      </dgm:t>
    </dgm:pt>
    <dgm:pt modelId="{08A1D0CA-41ED-4B9E-949E-F6AFD9E43363}" cxnId="{C518D142-96E0-4A32-B0BE-0440D74E5AB7}" type="parTrans">
      <dgm:prSet/>
      <dgm:spPr/>
      <dgm:t>
        <a:bodyPr/>
        <a:lstStyle/>
        <a:p>
          <a:endParaRPr lang="zh-CN" altLang="en-US"/>
        </a:p>
      </dgm:t>
    </dgm:pt>
    <dgm:pt modelId="{86D33A4E-1B8E-4359-BB07-FA7C62A2A6BE}" cxnId="{C518D142-96E0-4A32-B0BE-0440D74E5AB7}" type="sibTrans">
      <dgm:prSet/>
      <dgm:spPr/>
      <dgm:t>
        <a:bodyPr/>
        <a:lstStyle/>
        <a:p>
          <a:endParaRPr lang="zh-CN" altLang="en-US"/>
        </a:p>
      </dgm:t>
    </dgm:pt>
    <dgm:pt modelId="{169F19AA-7A7F-4F10-BDC3-9E703B3FD542}">
      <dgm:prSet phldrT="[文本]"/>
      <dgm:spPr/>
      <dgm:t>
        <a:bodyPr/>
        <a:lstStyle/>
        <a:p>
          <a:r>
            <a:rPr lang="en-US" altLang="zh-CN" dirty="0" err="1"/>
            <a:t>Ide.o</a:t>
          </a:r>
          <a:endParaRPr lang="zh-CN" altLang="en-US" dirty="0"/>
        </a:p>
      </dgm:t>
    </dgm:pt>
    <dgm:pt modelId="{E8EC9498-77E8-4745-A905-DB26DE557D1F}" cxnId="{C370F575-C580-406E-8736-32376F2A1A40}" type="parTrans">
      <dgm:prSet/>
      <dgm:spPr/>
      <dgm:t>
        <a:bodyPr/>
        <a:lstStyle/>
        <a:p>
          <a:endParaRPr lang="zh-CN" altLang="en-US"/>
        </a:p>
      </dgm:t>
    </dgm:pt>
    <dgm:pt modelId="{41328F54-5AA1-4BB3-B186-198E6DBB826A}" cxnId="{C370F575-C580-406E-8736-32376F2A1A40}" type="sibTrans">
      <dgm:prSet/>
      <dgm:spPr/>
      <dgm:t>
        <a:bodyPr/>
        <a:lstStyle/>
        <a:p>
          <a:endParaRPr lang="zh-CN" altLang="en-US"/>
        </a:p>
      </dgm:t>
    </dgm:pt>
    <dgm:pt modelId="{12251462-3627-47BC-9EEC-24094344C6D7}">
      <dgm:prSet phldrT="[文本]"/>
      <dgm:spPr/>
      <dgm:t>
        <a:bodyPr/>
        <a:lstStyle/>
        <a:p>
          <a:r>
            <a:rPr lang="zh-CN" altLang="en-US" dirty="0"/>
            <a:t>总线模块</a:t>
          </a:r>
        </a:p>
      </dgm:t>
    </dgm:pt>
    <dgm:pt modelId="{D0EB8F1B-BE35-4E1E-9C7C-3C17CAA8EE4F}" cxnId="{ECE82298-799D-456F-AE5B-D9850ADEDBC0}" type="parTrans">
      <dgm:prSet/>
      <dgm:spPr/>
      <dgm:t>
        <a:bodyPr/>
        <a:lstStyle/>
        <a:p>
          <a:endParaRPr lang="zh-CN" altLang="en-US"/>
        </a:p>
      </dgm:t>
    </dgm:pt>
    <dgm:pt modelId="{1C1B4934-39B6-428A-A4B0-DE5147D23C41}" cxnId="{ECE82298-799D-456F-AE5B-D9850ADEDBC0}" type="sibTrans">
      <dgm:prSet/>
      <dgm:spPr/>
      <dgm:t>
        <a:bodyPr/>
        <a:lstStyle/>
        <a:p>
          <a:endParaRPr lang="zh-CN" altLang="en-US"/>
        </a:p>
      </dgm:t>
    </dgm:pt>
    <dgm:pt modelId="{06B98ACC-3129-4E75-AAD7-B6215AB72565}">
      <dgm:prSet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746CDB0F-8FF2-4E59-9583-0F79003C15AD}" cxnId="{F89F6A01-3DC1-42C9-A0FE-BA33271CA667}" type="parTrans">
      <dgm:prSet/>
      <dgm:spPr/>
      <dgm:t>
        <a:bodyPr/>
        <a:lstStyle/>
        <a:p>
          <a:endParaRPr lang="zh-CN" altLang="en-US"/>
        </a:p>
      </dgm:t>
    </dgm:pt>
    <dgm:pt modelId="{F8A347C2-561D-480B-B217-72C800F34378}" cxnId="{F89F6A01-3DC1-42C9-A0FE-BA33271CA667}" type="sibTrans">
      <dgm:prSet/>
      <dgm:spPr/>
      <dgm:t>
        <a:bodyPr/>
        <a:lstStyle/>
        <a:p>
          <a:endParaRPr lang="zh-CN" altLang="en-US"/>
        </a:p>
      </dgm:t>
    </dgm:pt>
    <dgm:pt modelId="{AEFEFD38-EEF0-43F7-A201-CE9A92E3B1A4}">
      <dgm:prSet/>
      <dgm:spPr/>
      <dgm:t>
        <a:bodyPr/>
        <a:lstStyle/>
        <a:p>
          <a:r>
            <a:rPr lang="en-US" altLang="zh-CN" dirty="0" err="1"/>
            <a:t>Scsi.o</a:t>
          </a:r>
          <a:endParaRPr lang="zh-CN" altLang="en-US" dirty="0"/>
        </a:p>
      </dgm:t>
    </dgm:pt>
    <dgm:pt modelId="{2150EDAD-5FBE-4BC4-9FB5-0BA3B945CF10}" cxnId="{C467D7CB-2959-4962-961B-589F332ACE90}" type="parTrans">
      <dgm:prSet/>
      <dgm:spPr/>
      <dgm:t>
        <a:bodyPr/>
        <a:lstStyle/>
        <a:p>
          <a:endParaRPr lang="zh-CN" altLang="en-US"/>
        </a:p>
      </dgm:t>
    </dgm:pt>
    <dgm:pt modelId="{ECE73F21-B5AA-49C9-8CB1-789A2DEBBDA5}" cxnId="{C467D7CB-2959-4962-961B-589F332ACE90}" type="sibTrans">
      <dgm:prSet/>
      <dgm:spPr/>
      <dgm:t>
        <a:bodyPr/>
        <a:lstStyle/>
        <a:p>
          <a:endParaRPr lang="zh-CN" altLang="en-US"/>
        </a:p>
      </dgm:t>
    </dgm:pt>
    <dgm:pt modelId="{66ADFD27-13CE-433C-B270-A5956BD755DB}">
      <dgm:prSet phldrT="[文本]"/>
      <dgm:spPr/>
      <dgm:t>
        <a:bodyPr/>
        <a:lstStyle/>
        <a:p>
          <a:r>
            <a:rPr lang="en-US" altLang="zh-CN" dirty="0" err="1"/>
            <a:t>Usb.o</a:t>
          </a:r>
          <a:endParaRPr lang="zh-CN" altLang="en-US" dirty="0"/>
        </a:p>
      </dgm:t>
    </dgm:pt>
    <dgm:pt modelId="{D402AB6E-AA66-408D-A491-EF6FA7E9ADB3}" cxnId="{698C1819-A4F8-4F80-AD94-D64EA9A3F4E9}" type="parTrans">
      <dgm:prSet/>
      <dgm:spPr/>
      <dgm:t>
        <a:bodyPr/>
        <a:lstStyle/>
        <a:p>
          <a:endParaRPr lang="zh-CN" altLang="en-US"/>
        </a:p>
      </dgm:t>
    </dgm:pt>
    <dgm:pt modelId="{9A5D1B29-1506-40B5-A79A-3A6BE645F537}" cxnId="{698C1819-A4F8-4F80-AD94-D64EA9A3F4E9}" type="sibTrans">
      <dgm:prSet/>
      <dgm:spPr/>
      <dgm:t>
        <a:bodyPr/>
        <a:lstStyle/>
        <a:p>
          <a:endParaRPr lang="zh-CN" altLang="en-US"/>
        </a:p>
      </dgm:t>
    </dgm:pt>
    <dgm:pt modelId="{9A5A84DF-D6C3-4BFA-A29B-B7978AA2FB21}" type="pres">
      <dgm:prSet presAssocID="{8CFFEEAC-A67B-4F9A-999C-1A02D300EF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F1EBBE7-FF2A-4C96-8892-F6A21213B590}" type="pres">
      <dgm:prSet presAssocID="{FEED024C-2782-429E-97FE-CCDA126DEE31}" presName="root1" presStyleCnt="0"/>
      <dgm:spPr/>
    </dgm:pt>
    <dgm:pt modelId="{740F8B84-859D-4A52-B865-E9472E20BE07}" type="pres">
      <dgm:prSet presAssocID="{FEED024C-2782-429E-97FE-CCDA126DEE31}" presName="LevelOneTextNode" presStyleLbl="node0" presStyleIdx="0" presStyleCnt="1">
        <dgm:presLayoutVars>
          <dgm:chPref val="3"/>
        </dgm:presLayoutVars>
      </dgm:prSet>
      <dgm:spPr/>
    </dgm:pt>
    <dgm:pt modelId="{A66B886F-0797-459F-B7A3-8380761E1DFE}" type="pres">
      <dgm:prSet presAssocID="{FEED024C-2782-429E-97FE-CCDA126DEE31}" presName="level2hierChild" presStyleCnt="0"/>
      <dgm:spPr/>
    </dgm:pt>
    <dgm:pt modelId="{33CBDB70-F5FF-43A2-ADAE-180ECFF874C5}" type="pres">
      <dgm:prSet presAssocID="{08A1D0CA-41ED-4B9E-949E-F6AFD9E43363}" presName="conn2-1" presStyleLbl="parChTrans1D2" presStyleIdx="0" presStyleCnt="3"/>
      <dgm:spPr/>
    </dgm:pt>
    <dgm:pt modelId="{8485A002-4A15-4681-9EBF-A4C7F51BF063}" type="pres">
      <dgm:prSet presAssocID="{08A1D0CA-41ED-4B9E-949E-F6AFD9E43363}" presName="connTx" presStyleLbl="parChTrans1D2" presStyleIdx="0" presStyleCnt="3"/>
      <dgm:spPr/>
    </dgm:pt>
    <dgm:pt modelId="{C5E1B922-5E1A-4E29-A798-735D7F853B8D}" type="pres">
      <dgm:prSet presAssocID="{4C40BBCE-A54E-4BF9-B736-3D84641360B4}" presName="root2" presStyleCnt="0"/>
      <dgm:spPr/>
    </dgm:pt>
    <dgm:pt modelId="{D3B8FA2A-4B61-4648-8F04-B98A23FD9AEF}" type="pres">
      <dgm:prSet presAssocID="{4C40BBCE-A54E-4BF9-B736-3D84641360B4}" presName="LevelTwoTextNode" presStyleLbl="node2" presStyleIdx="0" presStyleCnt="3">
        <dgm:presLayoutVars>
          <dgm:chPref val="3"/>
        </dgm:presLayoutVars>
      </dgm:prSet>
      <dgm:spPr/>
    </dgm:pt>
    <dgm:pt modelId="{42817593-F894-4D71-8DD6-4013E527499E}" type="pres">
      <dgm:prSet presAssocID="{4C40BBCE-A54E-4BF9-B736-3D84641360B4}" presName="level3hierChild" presStyleCnt="0"/>
      <dgm:spPr/>
    </dgm:pt>
    <dgm:pt modelId="{5BA1EF1E-7B6A-4B81-8591-0C36C5D8B1A0}" type="pres">
      <dgm:prSet presAssocID="{D402AB6E-AA66-408D-A491-EF6FA7E9ADB3}" presName="conn2-1" presStyleLbl="parChTrans1D3" presStyleIdx="0" presStyleCnt="3"/>
      <dgm:spPr/>
    </dgm:pt>
    <dgm:pt modelId="{B8A96D77-6016-4B07-ABA7-98A600D28A6D}" type="pres">
      <dgm:prSet presAssocID="{D402AB6E-AA66-408D-A491-EF6FA7E9ADB3}" presName="connTx" presStyleLbl="parChTrans1D3" presStyleIdx="0" presStyleCnt="3"/>
      <dgm:spPr/>
    </dgm:pt>
    <dgm:pt modelId="{F83CEE72-5AF5-4667-AF9B-B893AD584D5E}" type="pres">
      <dgm:prSet presAssocID="{66ADFD27-13CE-433C-B270-A5956BD755DB}" presName="root2" presStyleCnt="0"/>
      <dgm:spPr/>
    </dgm:pt>
    <dgm:pt modelId="{64BCBD0E-3557-450E-8250-63798B410AB2}" type="pres">
      <dgm:prSet presAssocID="{66ADFD27-13CE-433C-B270-A5956BD755DB}" presName="LevelTwoTextNode" presStyleLbl="node3" presStyleIdx="0" presStyleCnt="3">
        <dgm:presLayoutVars>
          <dgm:chPref val="3"/>
        </dgm:presLayoutVars>
      </dgm:prSet>
      <dgm:spPr/>
    </dgm:pt>
    <dgm:pt modelId="{C8424F16-9B07-45BB-8086-31B07C809D36}" type="pres">
      <dgm:prSet presAssocID="{66ADFD27-13CE-433C-B270-A5956BD755DB}" presName="level3hierChild" presStyleCnt="0"/>
      <dgm:spPr/>
    </dgm:pt>
    <dgm:pt modelId="{59ACEF97-BA0B-495F-B735-AA72756EED44}" type="pres">
      <dgm:prSet presAssocID="{E8EC9498-77E8-4745-A905-DB26DE557D1F}" presName="conn2-1" presStyleLbl="parChTrans1D3" presStyleIdx="1" presStyleCnt="3"/>
      <dgm:spPr/>
    </dgm:pt>
    <dgm:pt modelId="{251B98E5-951C-4BB1-9184-E86B58423130}" type="pres">
      <dgm:prSet presAssocID="{E8EC9498-77E8-4745-A905-DB26DE557D1F}" presName="connTx" presStyleLbl="parChTrans1D3" presStyleIdx="1" presStyleCnt="3"/>
      <dgm:spPr/>
    </dgm:pt>
    <dgm:pt modelId="{168F92C3-E47F-4CAB-924B-D8D64C191C5F}" type="pres">
      <dgm:prSet presAssocID="{169F19AA-7A7F-4F10-BDC3-9E703B3FD542}" presName="root2" presStyleCnt="0"/>
      <dgm:spPr/>
    </dgm:pt>
    <dgm:pt modelId="{859ECFCD-AF1D-4835-89E9-831D424AE911}" type="pres">
      <dgm:prSet presAssocID="{169F19AA-7A7F-4F10-BDC3-9E703B3FD542}" presName="LevelTwoTextNode" presStyleLbl="node3" presStyleIdx="1" presStyleCnt="3">
        <dgm:presLayoutVars>
          <dgm:chPref val="3"/>
        </dgm:presLayoutVars>
      </dgm:prSet>
      <dgm:spPr/>
    </dgm:pt>
    <dgm:pt modelId="{E7328C76-8C32-4231-A4B6-2EC08E65200E}" type="pres">
      <dgm:prSet presAssocID="{169F19AA-7A7F-4F10-BDC3-9E703B3FD542}" presName="level3hierChild" presStyleCnt="0"/>
      <dgm:spPr/>
    </dgm:pt>
    <dgm:pt modelId="{FE411844-DE2C-4CC9-AF15-6701C87B2A70}" type="pres">
      <dgm:prSet presAssocID="{2150EDAD-5FBE-4BC4-9FB5-0BA3B945CF10}" presName="conn2-1" presStyleLbl="parChTrans1D3" presStyleIdx="2" presStyleCnt="3"/>
      <dgm:spPr/>
    </dgm:pt>
    <dgm:pt modelId="{A1C8E5DC-DDFA-436A-83FE-3FE5BE14A05C}" type="pres">
      <dgm:prSet presAssocID="{2150EDAD-5FBE-4BC4-9FB5-0BA3B945CF10}" presName="connTx" presStyleLbl="parChTrans1D3" presStyleIdx="2" presStyleCnt="3"/>
      <dgm:spPr/>
    </dgm:pt>
    <dgm:pt modelId="{E91DDB65-61E4-411D-BE5E-FC26CC83439E}" type="pres">
      <dgm:prSet presAssocID="{AEFEFD38-EEF0-43F7-A201-CE9A92E3B1A4}" presName="root2" presStyleCnt="0"/>
      <dgm:spPr/>
    </dgm:pt>
    <dgm:pt modelId="{A689421B-91DB-4760-B2F6-2701D510D558}" type="pres">
      <dgm:prSet presAssocID="{AEFEFD38-EEF0-43F7-A201-CE9A92E3B1A4}" presName="LevelTwoTextNode" presStyleLbl="node3" presStyleIdx="2" presStyleCnt="3">
        <dgm:presLayoutVars>
          <dgm:chPref val="3"/>
        </dgm:presLayoutVars>
      </dgm:prSet>
      <dgm:spPr/>
    </dgm:pt>
    <dgm:pt modelId="{23636D75-E973-49D0-8152-0F6172AEBF6E}" type="pres">
      <dgm:prSet presAssocID="{AEFEFD38-EEF0-43F7-A201-CE9A92E3B1A4}" presName="level3hierChild" presStyleCnt="0"/>
      <dgm:spPr/>
    </dgm:pt>
    <dgm:pt modelId="{CDE59159-B794-419C-955B-4292D305789C}" type="pres">
      <dgm:prSet presAssocID="{D0EB8F1B-BE35-4E1E-9C7C-3C17CAA8EE4F}" presName="conn2-1" presStyleLbl="parChTrans1D2" presStyleIdx="1" presStyleCnt="3"/>
      <dgm:spPr/>
    </dgm:pt>
    <dgm:pt modelId="{78FCB168-5DAB-408A-941E-91BFE90901D9}" type="pres">
      <dgm:prSet presAssocID="{D0EB8F1B-BE35-4E1E-9C7C-3C17CAA8EE4F}" presName="connTx" presStyleLbl="parChTrans1D2" presStyleIdx="1" presStyleCnt="3"/>
      <dgm:spPr/>
    </dgm:pt>
    <dgm:pt modelId="{67A47491-EB90-4836-A770-66F07D14C966}" type="pres">
      <dgm:prSet presAssocID="{12251462-3627-47BC-9EEC-24094344C6D7}" presName="root2" presStyleCnt="0"/>
      <dgm:spPr/>
    </dgm:pt>
    <dgm:pt modelId="{CA2A63FF-16F6-4729-98C3-DD6E4963FE23}" type="pres">
      <dgm:prSet presAssocID="{12251462-3627-47BC-9EEC-24094344C6D7}" presName="LevelTwoTextNode" presStyleLbl="node2" presStyleIdx="1" presStyleCnt="3">
        <dgm:presLayoutVars>
          <dgm:chPref val="3"/>
        </dgm:presLayoutVars>
      </dgm:prSet>
      <dgm:spPr/>
    </dgm:pt>
    <dgm:pt modelId="{019F2815-4927-4540-BD07-B39BF19BC078}" type="pres">
      <dgm:prSet presAssocID="{12251462-3627-47BC-9EEC-24094344C6D7}" presName="level3hierChild" presStyleCnt="0"/>
      <dgm:spPr/>
    </dgm:pt>
    <dgm:pt modelId="{60E54B96-2655-42FC-A37F-E9A3360598FA}" type="pres">
      <dgm:prSet presAssocID="{746CDB0F-8FF2-4E59-9583-0F79003C15AD}" presName="conn2-1" presStyleLbl="parChTrans1D2" presStyleIdx="2" presStyleCnt="3"/>
      <dgm:spPr/>
    </dgm:pt>
    <dgm:pt modelId="{17C51C64-38B3-4B86-AD8F-A0FE0CA34297}" type="pres">
      <dgm:prSet presAssocID="{746CDB0F-8FF2-4E59-9583-0F79003C15AD}" presName="connTx" presStyleLbl="parChTrans1D2" presStyleIdx="2" presStyleCnt="3"/>
      <dgm:spPr/>
    </dgm:pt>
    <dgm:pt modelId="{0DDC5C67-02E2-4A5D-9D82-70620C0432D2}" type="pres">
      <dgm:prSet presAssocID="{06B98ACC-3129-4E75-AAD7-B6215AB72565}" presName="root2" presStyleCnt="0"/>
      <dgm:spPr/>
    </dgm:pt>
    <dgm:pt modelId="{B80AF988-B4A9-468E-90ED-D55182DD53AE}" type="pres">
      <dgm:prSet presAssocID="{06B98ACC-3129-4E75-AAD7-B6215AB72565}" presName="LevelTwoTextNode" presStyleLbl="node2" presStyleIdx="2" presStyleCnt="3" custLinFactNeighborX="497" custLinFactNeighborY="23048">
        <dgm:presLayoutVars>
          <dgm:chPref val="3"/>
        </dgm:presLayoutVars>
      </dgm:prSet>
      <dgm:spPr/>
    </dgm:pt>
    <dgm:pt modelId="{2B87CBD6-CAFF-4875-8B02-782EC16CD731}" type="pres">
      <dgm:prSet presAssocID="{06B98ACC-3129-4E75-AAD7-B6215AB72565}" presName="level3hierChild" presStyleCnt="0"/>
      <dgm:spPr/>
    </dgm:pt>
  </dgm:ptLst>
  <dgm:cxnLst>
    <dgm:cxn modelId="{F89F6A01-3DC1-42C9-A0FE-BA33271CA667}" srcId="{FEED024C-2782-429E-97FE-CCDA126DEE31}" destId="{06B98ACC-3129-4E75-AAD7-B6215AB72565}" srcOrd="2" destOrd="0" parTransId="{746CDB0F-8FF2-4E59-9583-0F79003C15AD}" sibTransId="{F8A347C2-561D-480B-B217-72C800F34378}"/>
    <dgm:cxn modelId="{9BDF1D05-E868-4DBF-AE9B-B67B6C3F4D92}" type="presOf" srcId="{08A1D0CA-41ED-4B9E-949E-F6AFD9E43363}" destId="{33CBDB70-F5FF-43A2-ADAE-180ECFF874C5}" srcOrd="0" destOrd="0" presId="urn:microsoft.com/office/officeart/2005/8/layout/hierarchy2#1"/>
    <dgm:cxn modelId="{EB181814-D2BE-4609-856F-705E521E894D}" type="presOf" srcId="{E8EC9498-77E8-4745-A905-DB26DE557D1F}" destId="{251B98E5-951C-4BB1-9184-E86B58423130}" srcOrd="1" destOrd="0" presId="urn:microsoft.com/office/officeart/2005/8/layout/hierarchy2#1"/>
    <dgm:cxn modelId="{698C1819-A4F8-4F80-AD94-D64EA9A3F4E9}" srcId="{4C40BBCE-A54E-4BF9-B736-3D84641360B4}" destId="{66ADFD27-13CE-433C-B270-A5956BD755DB}" srcOrd="0" destOrd="0" parTransId="{D402AB6E-AA66-408D-A491-EF6FA7E9ADB3}" sibTransId="{9A5D1B29-1506-40B5-A79A-3A6BE645F537}"/>
    <dgm:cxn modelId="{ECD57C26-05C7-4AF5-9FB9-F356C9770051}" type="presOf" srcId="{06B98ACC-3129-4E75-AAD7-B6215AB72565}" destId="{B80AF988-B4A9-468E-90ED-D55182DD53AE}" srcOrd="0" destOrd="0" presId="urn:microsoft.com/office/officeart/2005/8/layout/hierarchy2#1"/>
    <dgm:cxn modelId="{C7E3032B-59BB-415F-9F0D-639AF541F122}" type="presOf" srcId="{FEED024C-2782-429E-97FE-CCDA126DEE31}" destId="{740F8B84-859D-4A52-B865-E9472E20BE07}" srcOrd="0" destOrd="0" presId="urn:microsoft.com/office/officeart/2005/8/layout/hierarchy2#1"/>
    <dgm:cxn modelId="{6A6E963B-BD4B-42DF-8F9E-666A635BE84C}" type="presOf" srcId="{D402AB6E-AA66-408D-A491-EF6FA7E9ADB3}" destId="{5BA1EF1E-7B6A-4B81-8591-0C36C5D8B1A0}" srcOrd="0" destOrd="0" presId="urn:microsoft.com/office/officeart/2005/8/layout/hierarchy2#1"/>
    <dgm:cxn modelId="{B26EC75E-6C7A-4DB0-BD5C-8452656962A2}" type="presOf" srcId="{E8EC9498-77E8-4745-A905-DB26DE557D1F}" destId="{59ACEF97-BA0B-495F-B735-AA72756EED44}" srcOrd="0" destOrd="0" presId="urn:microsoft.com/office/officeart/2005/8/layout/hierarchy2#1"/>
    <dgm:cxn modelId="{C518D142-96E0-4A32-B0BE-0440D74E5AB7}" srcId="{FEED024C-2782-429E-97FE-CCDA126DEE31}" destId="{4C40BBCE-A54E-4BF9-B736-3D84641360B4}" srcOrd="0" destOrd="0" parTransId="{08A1D0CA-41ED-4B9E-949E-F6AFD9E43363}" sibTransId="{86D33A4E-1B8E-4359-BB07-FA7C62A2A6BE}"/>
    <dgm:cxn modelId="{B657C14F-BAAC-4DE2-A858-E176335C8D7B}" type="presOf" srcId="{2150EDAD-5FBE-4BC4-9FB5-0BA3B945CF10}" destId="{FE411844-DE2C-4CC9-AF15-6701C87B2A70}" srcOrd="0" destOrd="0" presId="urn:microsoft.com/office/officeart/2005/8/layout/hierarchy2#1"/>
    <dgm:cxn modelId="{C370F575-C580-406E-8736-32376F2A1A40}" srcId="{4C40BBCE-A54E-4BF9-B736-3D84641360B4}" destId="{169F19AA-7A7F-4F10-BDC3-9E703B3FD542}" srcOrd="1" destOrd="0" parTransId="{E8EC9498-77E8-4745-A905-DB26DE557D1F}" sibTransId="{41328F54-5AA1-4BB3-B186-198E6DBB826A}"/>
    <dgm:cxn modelId="{EAA8F881-D434-471B-83C1-38468B94EABE}" type="presOf" srcId="{D402AB6E-AA66-408D-A491-EF6FA7E9ADB3}" destId="{B8A96D77-6016-4B07-ABA7-98A600D28A6D}" srcOrd="1" destOrd="0" presId="urn:microsoft.com/office/officeart/2005/8/layout/hierarchy2#1"/>
    <dgm:cxn modelId="{CB26CA95-B9E7-4023-A793-6655CEBAF2C5}" srcId="{8CFFEEAC-A67B-4F9A-999C-1A02D300EF1F}" destId="{FEED024C-2782-429E-97FE-CCDA126DEE31}" srcOrd="0" destOrd="0" parTransId="{7D16D3EC-E3CA-4995-A6B4-6758FF2B3A26}" sibTransId="{DA773E82-7EF3-406B-A058-CE1F67F5218B}"/>
    <dgm:cxn modelId="{ECE82298-799D-456F-AE5B-D9850ADEDBC0}" srcId="{FEED024C-2782-429E-97FE-CCDA126DEE31}" destId="{12251462-3627-47BC-9EEC-24094344C6D7}" srcOrd="1" destOrd="0" parTransId="{D0EB8F1B-BE35-4E1E-9C7C-3C17CAA8EE4F}" sibTransId="{1C1B4934-39B6-428A-A4B0-DE5147D23C41}"/>
    <dgm:cxn modelId="{915F24A6-72D1-4455-A6EF-6D837219CD2F}" type="presOf" srcId="{D0EB8F1B-BE35-4E1E-9C7C-3C17CAA8EE4F}" destId="{78FCB168-5DAB-408A-941E-91BFE90901D9}" srcOrd="1" destOrd="0" presId="urn:microsoft.com/office/officeart/2005/8/layout/hierarchy2#1"/>
    <dgm:cxn modelId="{D15924AB-9376-48B9-9BD0-D88311C7121C}" type="presOf" srcId="{08A1D0CA-41ED-4B9E-949E-F6AFD9E43363}" destId="{8485A002-4A15-4681-9EBF-A4C7F51BF063}" srcOrd="1" destOrd="0" presId="urn:microsoft.com/office/officeart/2005/8/layout/hierarchy2#1"/>
    <dgm:cxn modelId="{2DF132CB-9FAB-458A-A98D-7EEAF1A0FD9F}" type="presOf" srcId="{746CDB0F-8FF2-4E59-9583-0F79003C15AD}" destId="{60E54B96-2655-42FC-A37F-E9A3360598FA}" srcOrd="0" destOrd="0" presId="urn:microsoft.com/office/officeart/2005/8/layout/hierarchy2#1"/>
    <dgm:cxn modelId="{C467D7CB-2959-4962-961B-589F332ACE90}" srcId="{4C40BBCE-A54E-4BF9-B736-3D84641360B4}" destId="{AEFEFD38-EEF0-43F7-A201-CE9A92E3B1A4}" srcOrd="2" destOrd="0" parTransId="{2150EDAD-5FBE-4BC4-9FB5-0BA3B945CF10}" sibTransId="{ECE73F21-B5AA-49C9-8CB1-789A2DEBBDA5}"/>
    <dgm:cxn modelId="{60D0EDCE-F771-42F2-818A-4504C12FF755}" type="presOf" srcId="{4C40BBCE-A54E-4BF9-B736-3D84641360B4}" destId="{D3B8FA2A-4B61-4648-8F04-B98A23FD9AEF}" srcOrd="0" destOrd="0" presId="urn:microsoft.com/office/officeart/2005/8/layout/hierarchy2#1"/>
    <dgm:cxn modelId="{09F3B3CF-2B0D-4C4C-92F4-69CDE7872F65}" type="presOf" srcId="{746CDB0F-8FF2-4E59-9583-0F79003C15AD}" destId="{17C51C64-38B3-4B86-AD8F-A0FE0CA34297}" srcOrd="1" destOrd="0" presId="urn:microsoft.com/office/officeart/2005/8/layout/hierarchy2#1"/>
    <dgm:cxn modelId="{D58D01D2-4092-4766-A70E-EA39B4AF22D1}" type="presOf" srcId="{169F19AA-7A7F-4F10-BDC3-9E703B3FD542}" destId="{859ECFCD-AF1D-4835-89E9-831D424AE911}" srcOrd="0" destOrd="0" presId="urn:microsoft.com/office/officeart/2005/8/layout/hierarchy2#1"/>
    <dgm:cxn modelId="{12C47CD2-17D4-4135-958F-28CE21FDF3EE}" type="presOf" srcId="{AEFEFD38-EEF0-43F7-A201-CE9A92E3B1A4}" destId="{A689421B-91DB-4760-B2F6-2701D510D558}" srcOrd="0" destOrd="0" presId="urn:microsoft.com/office/officeart/2005/8/layout/hierarchy2#1"/>
    <dgm:cxn modelId="{73E908D6-8D02-4582-9F46-9318BAFB3EC1}" type="presOf" srcId="{8CFFEEAC-A67B-4F9A-999C-1A02D300EF1F}" destId="{9A5A84DF-D6C3-4BFA-A29B-B7978AA2FB21}" srcOrd="0" destOrd="0" presId="urn:microsoft.com/office/officeart/2005/8/layout/hierarchy2#1"/>
    <dgm:cxn modelId="{3B4D54DE-D148-4F72-BA5B-553DDAFB3EEC}" type="presOf" srcId="{66ADFD27-13CE-433C-B270-A5956BD755DB}" destId="{64BCBD0E-3557-450E-8250-63798B410AB2}" srcOrd="0" destOrd="0" presId="urn:microsoft.com/office/officeart/2005/8/layout/hierarchy2#1"/>
    <dgm:cxn modelId="{67C7ACDF-A4F6-445F-9AB0-925ED522F934}" type="presOf" srcId="{D0EB8F1B-BE35-4E1E-9C7C-3C17CAA8EE4F}" destId="{CDE59159-B794-419C-955B-4292D305789C}" srcOrd="0" destOrd="0" presId="urn:microsoft.com/office/officeart/2005/8/layout/hierarchy2#1"/>
    <dgm:cxn modelId="{E9BC7FE2-2F90-4737-8299-E1818E57E3B0}" type="presOf" srcId="{12251462-3627-47BC-9EEC-24094344C6D7}" destId="{CA2A63FF-16F6-4729-98C3-DD6E4963FE23}" srcOrd="0" destOrd="0" presId="urn:microsoft.com/office/officeart/2005/8/layout/hierarchy2#1"/>
    <dgm:cxn modelId="{54E08EF4-A789-4454-8B5C-C7FB45E82D8C}" type="presOf" srcId="{2150EDAD-5FBE-4BC4-9FB5-0BA3B945CF10}" destId="{A1C8E5DC-DDFA-436A-83FE-3FE5BE14A05C}" srcOrd="1" destOrd="0" presId="urn:microsoft.com/office/officeart/2005/8/layout/hierarchy2#1"/>
    <dgm:cxn modelId="{0115E089-A2D1-45EA-BF15-7BD1311A0948}" type="presParOf" srcId="{9A5A84DF-D6C3-4BFA-A29B-B7978AA2FB21}" destId="{CF1EBBE7-FF2A-4C96-8892-F6A21213B590}" srcOrd="0" destOrd="0" presId="urn:microsoft.com/office/officeart/2005/8/layout/hierarchy2#1"/>
    <dgm:cxn modelId="{F3F4FF31-C735-49BC-960B-501FE8C2F40C}" type="presParOf" srcId="{CF1EBBE7-FF2A-4C96-8892-F6A21213B590}" destId="{740F8B84-859D-4A52-B865-E9472E20BE07}" srcOrd="0" destOrd="0" presId="urn:microsoft.com/office/officeart/2005/8/layout/hierarchy2#1"/>
    <dgm:cxn modelId="{F032538B-9CB4-4152-B1A3-61E5E5D96D60}" type="presParOf" srcId="{CF1EBBE7-FF2A-4C96-8892-F6A21213B590}" destId="{A66B886F-0797-459F-B7A3-8380761E1DFE}" srcOrd="1" destOrd="0" presId="urn:microsoft.com/office/officeart/2005/8/layout/hierarchy2#1"/>
    <dgm:cxn modelId="{E0B7DB11-4101-4E30-9861-A0C910E4051E}" type="presParOf" srcId="{A66B886F-0797-459F-B7A3-8380761E1DFE}" destId="{33CBDB70-F5FF-43A2-ADAE-180ECFF874C5}" srcOrd="0" destOrd="0" presId="urn:microsoft.com/office/officeart/2005/8/layout/hierarchy2#1"/>
    <dgm:cxn modelId="{938E5D44-19AD-4998-8F23-377B1F51788E}" type="presParOf" srcId="{33CBDB70-F5FF-43A2-ADAE-180ECFF874C5}" destId="{8485A002-4A15-4681-9EBF-A4C7F51BF063}" srcOrd="0" destOrd="0" presId="urn:microsoft.com/office/officeart/2005/8/layout/hierarchy2#1"/>
    <dgm:cxn modelId="{3A402278-669A-4156-9431-BBB02D9F8264}" type="presParOf" srcId="{A66B886F-0797-459F-B7A3-8380761E1DFE}" destId="{C5E1B922-5E1A-4E29-A798-735D7F853B8D}" srcOrd="1" destOrd="0" presId="urn:microsoft.com/office/officeart/2005/8/layout/hierarchy2#1"/>
    <dgm:cxn modelId="{5181DD9D-4A4E-4578-A16F-303407B17445}" type="presParOf" srcId="{C5E1B922-5E1A-4E29-A798-735D7F853B8D}" destId="{D3B8FA2A-4B61-4648-8F04-B98A23FD9AEF}" srcOrd="0" destOrd="0" presId="urn:microsoft.com/office/officeart/2005/8/layout/hierarchy2#1"/>
    <dgm:cxn modelId="{5F1318B3-C93D-4C12-8F9B-C69E88454796}" type="presParOf" srcId="{C5E1B922-5E1A-4E29-A798-735D7F853B8D}" destId="{42817593-F894-4D71-8DD6-4013E527499E}" srcOrd="1" destOrd="0" presId="urn:microsoft.com/office/officeart/2005/8/layout/hierarchy2#1"/>
    <dgm:cxn modelId="{28BD2A57-F796-41B2-A55B-9440E9D386E1}" type="presParOf" srcId="{42817593-F894-4D71-8DD6-4013E527499E}" destId="{5BA1EF1E-7B6A-4B81-8591-0C36C5D8B1A0}" srcOrd="0" destOrd="0" presId="urn:microsoft.com/office/officeart/2005/8/layout/hierarchy2#1"/>
    <dgm:cxn modelId="{8E54A38A-8AD2-44EE-9749-9B22E168562C}" type="presParOf" srcId="{5BA1EF1E-7B6A-4B81-8591-0C36C5D8B1A0}" destId="{B8A96D77-6016-4B07-ABA7-98A600D28A6D}" srcOrd="0" destOrd="0" presId="urn:microsoft.com/office/officeart/2005/8/layout/hierarchy2#1"/>
    <dgm:cxn modelId="{89E326BC-549E-4C52-8C43-6834F9315457}" type="presParOf" srcId="{42817593-F894-4D71-8DD6-4013E527499E}" destId="{F83CEE72-5AF5-4667-AF9B-B893AD584D5E}" srcOrd="1" destOrd="0" presId="urn:microsoft.com/office/officeart/2005/8/layout/hierarchy2#1"/>
    <dgm:cxn modelId="{AAA5EC19-A40F-4FA8-BD8A-10FCC3BE3413}" type="presParOf" srcId="{F83CEE72-5AF5-4667-AF9B-B893AD584D5E}" destId="{64BCBD0E-3557-450E-8250-63798B410AB2}" srcOrd="0" destOrd="0" presId="urn:microsoft.com/office/officeart/2005/8/layout/hierarchy2#1"/>
    <dgm:cxn modelId="{0471EC54-7A2E-44EF-B8D3-EF7B1D3559E0}" type="presParOf" srcId="{F83CEE72-5AF5-4667-AF9B-B893AD584D5E}" destId="{C8424F16-9B07-45BB-8086-31B07C809D36}" srcOrd="1" destOrd="0" presId="urn:microsoft.com/office/officeart/2005/8/layout/hierarchy2#1"/>
    <dgm:cxn modelId="{D5BFBF67-7F53-4A69-A8B4-4D631D47DB59}" type="presParOf" srcId="{42817593-F894-4D71-8DD6-4013E527499E}" destId="{59ACEF97-BA0B-495F-B735-AA72756EED44}" srcOrd="2" destOrd="0" presId="urn:microsoft.com/office/officeart/2005/8/layout/hierarchy2#1"/>
    <dgm:cxn modelId="{89E93107-9FA8-4C62-8FAF-1073174937BB}" type="presParOf" srcId="{59ACEF97-BA0B-495F-B735-AA72756EED44}" destId="{251B98E5-951C-4BB1-9184-E86B58423130}" srcOrd="0" destOrd="0" presId="urn:microsoft.com/office/officeart/2005/8/layout/hierarchy2#1"/>
    <dgm:cxn modelId="{63358D78-FD4D-47BE-AF35-6BBE48EAABA5}" type="presParOf" srcId="{42817593-F894-4D71-8DD6-4013E527499E}" destId="{168F92C3-E47F-4CAB-924B-D8D64C191C5F}" srcOrd="3" destOrd="0" presId="urn:microsoft.com/office/officeart/2005/8/layout/hierarchy2#1"/>
    <dgm:cxn modelId="{EA1BFCB8-28E7-4117-90AB-17D061958D70}" type="presParOf" srcId="{168F92C3-E47F-4CAB-924B-D8D64C191C5F}" destId="{859ECFCD-AF1D-4835-89E9-831D424AE911}" srcOrd="0" destOrd="0" presId="urn:microsoft.com/office/officeart/2005/8/layout/hierarchy2#1"/>
    <dgm:cxn modelId="{A552602C-497A-4C66-9379-7C6553114F03}" type="presParOf" srcId="{168F92C3-E47F-4CAB-924B-D8D64C191C5F}" destId="{E7328C76-8C32-4231-A4B6-2EC08E65200E}" srcOrd="1" destOrd="0" presId="urn:microsoft.com/office/officeart/2005/8/layout/hierarchy2#1"/>
    <dgm:cxn modelId="{05CEF4E5-AF91-4190-ABEA-6CD1245034FC}" type="presParOf" srcId="{42817593-F894-4D71-8DD6-4013E527499E}" destId="{FE411844-DE2C-4CC9-AF15-6701C87B2A70}" srcOrd="4" destOrd="0" presId="urn:microsoft.com/office/officeart/2005/8/layout/hierarchy2#1"/>
    <dgm:cxn modelId="{E554FC1B-1A04-42A2-8DA4-A5C9E7B2B37D}" type="presParOf" srcId="{FE411844-DE2C-4CC9-AF15-6701C87B2A70}" destId="{A1C8E5DC-DDFA-436A-83FE-3FE5BE14A05C}" srcOrd="0" destOrd="0" presId="urn:microsoft.com/office/officeart/2005/8/layout/hierarchy2#1"/>
    <dgm:cxn modelId="{B0FFB6E7-B11C-40AC-A749-8E121D7B436F}" type="presParOf" srcId="{42817593-F894-4D71-8DD6-4013E527499E}" destId="{E91DDB65-61E4-411D-BE5E-FC26CC83439E}" srcOrd="5" destOrd="0" presId="urn:microsoft.com/office/officeart/2005/8/layout/hierarchy2#1"/>
    <dgm:cxn modelId="{8BB7A182-F299-4511-9843-92A5788C7DE5}" type="presParOf" srcId="{E91DDB65-61E4-411D-BE5E-FC26CC83439E}" destId="{A689421B-91DB-4760-B2F6-2701D510D558}" srcOrd="0" destOrd="0" presId="urn:microsoft.com/office/officeart/2005/8/layout/hierarchy2#1"/>
    <dgm:cxn modelId="{845A89C6-C071-4E84-8C4D-13FD58F339A5}" type="presParOf" srcId="{E91DDB65-61E4-411D-BE5E-FC26CC83439E}" destId="{23636D75-E973-49D0-8152-0F6172AEBF6E}" srcOrd="1" destOrd="0" presId="urn:microsoft.com/office/officeart/2005/8/layout/hierarchy2#1"/>
    <dgm:cxn modelId="{8A570940-F701-4234-91BB-FE478760AC8C}" type="presParOf" srcId="{A66B886F-0797-459F-B7A3-8380761E1DFE}" destId="{CDE59159-B794-419C-955B-4292D305789C}" srcOrd="2" destOrd="0" presId="urn:microsoft.com/office/officeart/2005/8/layout/hierarchy2#1"/>
    <dgm:cxn modelId="{24611ADA-C56F-431D-BC89-BDCA58A96D47}" type="presParOf" srcId="{CDE59159-B794-419C-955B-4292D305789C}" destId="{78FCB168-5DAB-408A-941E-91BFE90901D9}" srcOrd="0" destOrd="0" presId="urn:microsoft.com/office/officeart/2005/8/layout/hierarchy2#1"/>
    <dgm:cxn modelId="{CA71F3F7-3505-4188-8BC0-564F3365BFDE}" type="presParOf" srcId="{A66B886F-0797-459F-B7A3-8380761E1DFE}" destId="{67A47491-EB90-4836-A770-66F07D14C966}" srcOrd="3" destOrd="0" presId="urn:microsoft.com/office/officeart/2005/8/layout/hierarchy2#1"/>
    <dgm:cxn modelId="{5708477B-B3C9-403D-BCDB-6BE5AF9E4238}" type="presParOf" srcId="{67A47491-EB90-4836-A770-66F07D14C966}" destId="{CA2A63FF-16F6-4729-98C3-DD6E4963FE23}" srcOrd="0" destOrd="0" presId="urn:microsoft.com/office/officeart/2005/8/layout/hierarchy2#1"/>
    <dgm:cxn modelId="{7833A12D-C5C7-4377-A8E9-985434D08C7A}" type="presParOf" srcId="{67A47491-EB90-4836-A770-66F07D14C966}" destId="{019F2815-4927-4540-BD07-B39BF19BC078}" srcOrd="1" destOrd="0" presId="urn:microsoft.com/office/officeart/2005/8/layout/hierarchy2#1"/>
    <dgm:cxn modelId="{2004D18D-6BEE-40DE-BD1F-F912BB606686}" type="presParOf" srcId="{A66B886F-0797-459F-B7A3-8380761E1DFE}" destId="{60E54B96-2655-42FC-A37F-E9A3360598FA}" srcOrd="4" destOrd="0" presId="urn:microsoft.com/office/officeart/2005/8/layout/hierarchy2#1"/>
    <dgm:cxn modelId="{6FC32FB8-D8FA-4DAE-B2F9-93A23E132709}" type="presParOf" srcId="{60E54B96-2655-42FC-A37F-E9A3360598FA}" destId="{17C51C64-38B3-4B86-AD8F-A0FE0CA34297}" srcOrd="0" destOrd="0" presId="urn:microsoft.com/office/officeart/2005/8/layout/hierarchy2#1"/>
    <dgm:cxn modelId="{27F3C2E8-A761-498E-9E9E-993569ADF1FA}" type="presParOf" srcId="{A66B886F-0797-459F-B7A3-8380761E1DFE}" destId="{0DDC5C67-02E2-4A5D-9D82-70620C0432D2}" srcOrd="5" destOrd="0" presId="urn:microsoft.com/office/officeart/2005/8/layout/hierarchy2#1"/>
    <dgm:cxn modelId="{E07742B8-2413-40C0-BA27-DEEC4E56B8FB}" type="presParOf" srcId="{0DDC5C67-02E2-4A5D-9D82-70620C0432D2}" destId="{B80AF988-B4A9-468E-90ED-D55182DD53AE}" srcOrd="0" destOrd="0" presId="urn:microsoft.com/office/officeart/2005/8/layout/hierarchy2#1"/>
    <dgm:cxn modelId="{31BDEA6D-277A-4BF2-83AE-8F2561F56E2F}" type="presParOf" srcId="{0DDC5C67-02E2-4A5D-9D82-70620C0432D2}" destId="{2B87CBD6-CAFF-4875-8B02-782EC16CD731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CFFEEAC-A67B-4F9A-999C-1A02D300EF1F}" type="doc">
      <dgm:prSet loTypeId="urn:microsoft.com/office/officeart/2005/8/layout/hierarchy2#4" loCatId="hierarchy" qsTypeId="urn:microsoft.com/office/officeart/2005/8/quickstyle/simple1#10" qsCatId="simple" csTypeId="urn:microsoft.com/office/officeart/2005/8/colors/accent1_2#10" csCatId="accent1" phldr="1"/>
      <dgm:spPr/>
      <dgm:t>
        <a:bodyPr/>
        <a:lstStyle/>
        <a:p>
          <a:endParaRPr lang="zh-CN" altLang="en-US"/>
        </a:p>
      </dgm:t>
    </dgm:pt>
    <dgm:pt modelId="{FEED024C-2782-429E-97FE-CCDA126DEE31}">
      <dgm:prSet phldrT="[文本]"/>
      <dgm:spPr/>
      <dgm:t>
        <a:bodyPr/>
        <a:lstStyle/>
        <a:p>
          <a:r>
            <a:rPr lang="zh-CN" altLang="en-US" dirty="0"/>
            <a:t>内核</a:t>
          </a:r>
        </a:p>
      </dgm:t>
    </dgm:pt>
    <dgm:pt modelId="{7D16D3EC-E3CA-4995-A6B4-6758FF2B3A26}" cxnId="{CB26CA95-B9E7-4023-A793-6655CEBAF2C5}" type="parTrans">
      <dgm:prSet/>
      <dgm:spPr/>
      <dgm:t>
        <a:bodyPr/>
        <a:lstStyle/>
        <a:p>
          <a:endParaRPr lang="zh-CN" altLang="en-US"/>
        </a:p>
      </dgm:t>
    </dgm:pt>
    <dgm:pt modelId="{DA773E82-7EF3-406B-A058-CE1F67F5218B}" cxnId="{CB26CA95-B9E7-4023-A793-6655CEBAF2C5}" type="sibTrans">
      <dgm:prSet/>
      <dgm:spPr/>
      <dgm:t>
        <a:bodyPr/>
        <a:lstStyle/>
        <a:p>
          <a:endParaRPr lang="zh-CN" altLang="en-US"/>
        </a:p>
      </dgm:t>
    </dgm:pt>
    <dgm:pt modelId="{4C40BBCE-A54E-4BF9-B736-3D84641360B4}">
      <dgm:prSet phldrT="[文本]"/>
      <dgm:spPr/>
      <dgm:t>
        <a:bodyPr/>
        <a:lstStyle/>
        <a:p>
          <a:r>
            <a:rPr lang="zh-CN" altLang="en-US" dirty="0"/>
            <a:t>驱动模块</a:t>
          </a:r>
        </a:p>
      </dgm:t>
    </dgm:pt>
    <dgm:pt modelId="{08A1D0CA-41ED-4B9E-949E-F6AFD9E43363}" cxnId="{C518D142-96E0-4A32-B0BE-0440D74E5AB7}" type="parTrans">
      <dgm:prSet/>
      <dgm:spPr/>
      <dgm:t>
        <a:bodyPr/>
        <a:lstStyle/>
        <a:p>
          <a:endParaRPr lang="zh-CN" altLang="en-US"/>
        </a:p>
      </dgm:t>
    </dgm:pt>
    <dgm:pt modelId="{86D33A4E-1B8E-4359-BB07-FA7C62A2A6BE}" cxnId="{C518D142-96E0-4A32-B0BE-0440D74E5AB7}" type="sibTrans">
      <dgm:prSet/>
      <dgm:spPr/>
      <dgm:t>
        <a:bodyPr/>
        <a:lstStyle/>
        <a:p>
          <a:endParaRPr lang="zh-CN" altLang="en-US"/>
        </a:p>
      </dgm:t>
    </dgm:pt>
    <dgm:pt modelId="{169F19AA-7A7F-4F10-BDC3-9E703B3FD542}">
      <dgm:prSet phldrT="[文本]"/>
      <dgm:spPr/>
      <dgm:t>
        <a:bodyPr/>
        <a:lstStyle/>
        <a:p>
          <a:r>
            <a:rPr lang="en-US" altLang="zh-CN" dirty="0" err="1"/>
            <a:t>Ide.o</a:t>
          </a:r>
          <a:endParaRPr lang="zh-CN" altLang="en-US" dirty="0"/>
        </a:p>
      </dgm:t>
    </dgm:pt>
    <dgm:pt modelId="{E8EC9498-77E8-4745-A905-DB26DE557D1F}" cxnId="{C370F575-C580-406E-8736-32376F2A1A40}" type="parTrans">
      <dgm:prSet/>
      <dgm:spPr/>
      <dgm:t>
        <a:bodyPr/>
        <a:lstStyle/>
        <a:p>
          <a:endParaRPr lang="zh-CN" altLang="en-US"/>
        </a:p>
      </dgm:t>
    </dgm:pt>
    <dgm:pt modelId="{41328F54-5AA1-4BB3-B186-198E6DBB826A}" cxnId="{C370F575-C580-406E-8736-32376F2A1A40}" type="sibTrans">
      <dgm:prSet/>
      <dgm:spPr/>
      <dgm:t>
        <a:bodyPr/>
        <a:lstStyle/>
        <a:p>
          <a:endParaRPr lang="zh-CN" altLang="en-US"/>
        </a:p>
      </dgm:t>
    </dgm:pt>
    <dgm:pt modelId="{12251462-3627-47BC-9EEC-24094344C6D7}">
      <dgm:prSet phldrT="[文本]"/>
      <dgm:spPr/>
      <dgm:t>
        <a:bodyPr/>
        <a:lstStyle/>
        <a:p>
          <a:r>
            <a:rPr lang="zh-CN" altLang="en-US" dirty="0"/>
            <a:t>总线模块</a:t>
          </a:r>
        </a:p>
      </dgm:t>
    </dgm:pt>
    <dgm:pt modelId="{D0EB8F1B-BE35-4E1E-9C7C-3C17CAA8EE4F}" cxnId="{ECE82298-799D-456F-AE5B-D9850ADEDBC0}" type="parTrans">
      <dgm:prSet/>
      <dgm:spPr/>
      <dgm:t>
        <a:bodyPr/>
        <a:lstStyle/>
        <a:p>
          <a:endParaRPr lang="zh-CN" altLang="en-US"/>
        </a:p>
      </dgm:t>
    </dgm:pt>
    <dgm:pt modelId="{1C1B4934-39B6-428A-A4B0-DE5147D23C41}" cxnId="{ECE82298-799D-456F-AE5B-D9850ADEDBC0}" type="sibTrans">
      <dgm:prSet/>
      <dgm:spPr/>
      <dgm:t>
        <a:bodyPr/>
        <a:lstStyle/>
        <a:p>
          <a:endParaRPr lang="zh-CN" altLang="en-US"/>
        </a:p>
      </dgm:t>
    </dgm:pt>
    <dgm:pt modelId="{06B98ACC-3129-4E75-AAD7-B6215AB72565}">
      <dgm:prSet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746CDB0F-8FF2-4E59-9583-0F79003C15AD}" cxnId="{F89F6A01-3DC1-42C9-A0FE-BA33271CA667}" type="parTrans">
      <dgm:prSet/>
      <dgm:spPr/>
      <dgm:t>
        <a:bodyPr/>
        <a:lstStyle/>
        <a:p>
          <a:endParaRPr lang="zh-CN" altLang="en-US"/>
        </a:p>
      </dgm:t>
    </dgm:pt>
    <dgm:pt modelId="{F8A347C2-561D-480B-B217-72C800F34378}" cxnId="{F89F6A01-3DC1-42C9-A0FE-BA33271CA667}" type="sibTrans">
      <dgm:prSet/>
      <dgm:spPr/>
      <dgm:t>
        <a:bodyPr/>
        <a:lstStyle/>
        <a:p>
          <a:endParaRPr lang="zh-CN" altLang="en-US"/>
        </a:p>
      </dgm:t>
    </dgm:pt>
    <dgm:pt modelId="{AEFEFD38-EEF0-43F7-A201-CE9A92E3B1A4}">
      <dgm:prSet/>
      <dgm:spPr/>
      <dgm:t>
        <a:bodyPr/>
        <a:lstStyle/>
        <a:p>
          <a:r>
            <a:rPr lang="en-US" altLang="zh-CN" dirty="0" err="1"/>
            <a:t>Scsi.o</a:t>
          </a:r>
          <a:endParaRPr lang="zh-CN" altLang="en-US" dirty="0"/>
        </a:p>
      </dgm:t>
    </dgm:pt>
    <dgm:pt modelId="{2150EDAD-5FBE-4BC4-9FB5-0BA3B945CF10}" cxnId="{C467D7CB-2959-4962-961B-589F332ACE90}" type="parTrans">
      <dgm:prSet/>
      <dgm:spPr/>
      <dgm:t>
        <a:bodyPr/>
        <a:lstStyle/>
        <a:p>
          <a:endParaRPr lang="zh-CN" altLang="en-US"/>
        </a:p>
      </dgm:t>
    </dgm:pt>
    <dgm:pt modelId="{ECE73F21-B5AA-49C9-8CB1-789A2DEBBDA5}" cxnId="{C467D7CB-2959-4962-961B-589F332ACE90}" type="sibTrans">
      <dgm:prSet/>
      <dgm:spPr/>
      <dgm:t>
        <a:bodyPr/>
        <a:lstStyle/>
        <a:p>
          <a:endParaRPr lang="zh-CN" altLang="en-US"/>
        </a:p>
      </dgm:t>
    </dgm:pt>
    <dgm:pt modelId="{66ADFD27-13CE-433C-B270-A5956BD755DB}">
      <dgm:prSet phldrT="[文本]"/>
      <dgm:spPr/>
      <dgm:t>
        <a:bodyPr/>
        <a:lstStyle/>
        <a:p>
          <a:r>
            <a:rPr lang="en-US" altLang="zh-CN" dirty="0" err="1"/>
            <a:t>Usb.o</a:t>
          </a:r>
          <a:endParaRPr lang="zh-CN" altLang="en-US" dirty="0"/>
        </a:p>
      </dgm:t>
    </dgm:pt>
    <dgm:pt modelId="{D402AB6E-AA66-408D-A491-EF6FA7E9ADB3}" cxnId="{698C1819-A4F8-4F80-AD94-D64EA9A3F4E9}" type="parTrans">
      <dgm:prSet/>
      <dgm:spPr/>
      <dgm:t>
        <a:bodyPr/>
        <a:lstStyle/>
        <a:p>
          <a:endParaRPr lang="zh-CN" altLang="en-US"/>
        </a:p>
      </dgm:t>
    </dgm:pt>
    <dgm:pt modelId="{9A5D1B29-1506-40B5-A79A-3A6BE645F537}" cxnId="{698C1819-A4F8-4F80-AD94-D64EA9A3F4E9}" type="sibTrans">
      <dgm:prSet/>
      <dgm:spPr/>
      <dgm:t>
        <a:bodyPr/>
        <a:lstStyle/>
        <a:p>
          <a:endParaRPr lang="zh-CN" altLang="en-US"/>
        </a:p>
      </dgm:t>
    </dgm:pt>
    <dgm:pt modelId="{9A5A84DF-D6C3-4BFA-A29B-B7978AA2FB21}" type="pres">
      <dgm:prSet presAssocID="{8CFFEEAC-A67B-4F9A-999C-1A02D300EF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F1EBBE7-FF2A-4C96-8892-F6A21213B590}" type="pres">
      <dgm:prSet presAssocID="{FEED024C-2782-429E-97FE-CCDA126DEE31}" presName="root1" presStyleCnt="0"/>
      <dgm:spPr/>
    </dgm:pt>
    <dgm:pt modelId="{740F8B84-859D-4A52-B865-E9472E20BE07}" type="pres">
      <dgm:prSet presAssocID="{FEED024C-2782-429E-97FE-CCDA126DEE31}" presName="LevelOneTextNode" presStyleLbl="node0" presStyleIdx="0" presStyleCnt="1">
        <dgm:presLayoutVars>
          <dgm:chPref val="3"/>
        </dgm:presLayoutVars>
      </dgm:prSet>
      <dgm:spPr/>
    </dgm:pt>
    <dgm:pt modelId="{A66B886F-0797-459F-B7A3-8380761E1DFE}" type="pres">
      <dgm:prSet presAssocID="{FEED024C-2782-429E-97FE-CCDA126DEE31}" presName="level2hierChild" presStyleCnt="0"/>
      <dgm:spPr/>
    </dgm:pt>
    <dgm:pt modelId="{33CBDB70-F5FF-43A2-ADAE-180ECFF874C5}" type="pres">
      <dgm:prSet presAssocID="{08A1D0CA-41ED-4B9E-949E-F6AFD9E43363}" presName="conn2-1" presStyleLbl="parChTrans1D2" presStyleIdx="0" presStyleCnt="3"/>
      <dgm:spPr/>
    </dgm:pt>
    <dgm:pt modelId="{8485A002-4A15-4681-9EBF-A4C7F51BF063}" type="pres">
      <dgm:prSet presAssocID="{08A1D0CA-41ED-4B9E-949E-F6AFD9E43363}" presName="connTx" presStyleLbl="parChTrans1D2" presStyleIdx="0" presStyleCnt="3"/>
      <dgm:spPr/>
    </dgm:pt>
    <dgm:pt modelId="{C5E1B922-5E1A-4E29-A798-735D7F853B8D}" type="pres">
      <dgm:prSet presAssocID="{4C40BBCE-A54E-4BF9-B736-3D84641360B4}" presName="root2" presStyleCnt="0"/>
      <dgm:spPr/>
    </dgm:pt>
    <dgm:pt modelId="{D3B8FA2A-4B61-4648-8F04-B98A23FD9AEF}" type="pres">
      <dgm:prSet presAssocID="{4C40BBCE-A54E-4BF9-B736-3D84641360B4}" presName="LevelTwoTextNode" presStyleLbl="node2" presStyleIdx="0" presStyleCnt="3">
        <dgm:presLayoutVars>
          <dgm:chPref val="3"/>
        </dgm:presLayoutVars>
      </dgm:prSet>
      <dgm:spPr/>
    </dgm:pt>
    <dgm:pt modelId="{42817593-F894-4D71-8DD6-4013E527499E}" type="pres">
      <dgm:prSet presAssocID="{4C40BBCE-A54E-4BF9-B736-3D84641360B4}" presName="level3hierChild" presStyleCnt="0"/>
      <dgm:spPr/>
    </dgm:pt>
    <dgm:pt modelId="{5BA1EF1E-7B6A-4B81-8591-0C36C5D8B1A0}" type="pres">
      <dgm:prSet presAssocID="{D402AB6E-AA66-408D-A491-EF6FA7E9ADB3}" presName="conn2-1" presStyleLbl="parChTrans1D3" presStyleIdx="0" presStyleCnt="3"/>
      <dgm:spPr/>
    </dgm:pt>
    <dgm:pt modelId="{B8A96D77-6016-4B07-ABA7-98A600D28A6D}" type="pres">
      <dgm:prSet presAssocID="{D402AB6E-AA66-408D-A491-EF6FA7E9ADB3}" presName="connTx" presStyleLbl="parChTrans1D3" presStyleIdx="0" presStyleCnt="3"/>
      <dgm:spPr/>
    </dgm:pt>
    <dgm:pt modelId="{F83CEE72-5AF5-4667-AF9B-B893AD584D5E}" type="pres">
      <dgm:prSet presAssocID="{66ADFD27-13CE-433C-B270-A5956BD755DB}" presName="root2" presStyleCnt="0"/>
      <dgm:spPr/>
    </dgm:pt>
    <dgm:pt modelId="{64BCBD0E-3557-450E-8250-63798B410AB2}" type="pres">
      <dgm:prSet presAssocID="{66ADFD27-13CE-433C-B270-A5956BD755DB}" presName="LevelTwoTextNode" presStyleLbl="node3" presStyleIdx="0" presStyleCnt="3">
        <dgm:presLayoutVars>
          <dgm:chPref val="3"/>
        </dgm:presLayoutVars>
      </dgm:prSet>
      <dgm:spPr/>
    </dgm:pt>
    <dgm:pt modelId="{C8424F16-9B07-45BB-8086-31B07C809D36}" type="pres">
      <dgm:prSet presAssocID="{66ADFD27-13CE-433C-B270-A5956BD755DB}" presName="level3hierChild" presStyleCnt="0"/>
      <dgm:spPr/>
    </dgm:pt>
    <dgm:pt modelId="{59ACEF97-BA0B-495F-B735-AA72756EED44}" type="pres">
      <dgm:prSet presAssocID="{E8EC9498-77E8-4745-A905-DB26DE557D1F}" presName="conn2-1" presStyleLbl="parChTrans1D3" presStyleIdx="1" presStyleCnt="3"/>
      <dgm:spPr/>
    </dgm:pt>
    <dgm:pt modelId="{251B98E5-951C-4BB1-9184-E86B58423130}" type="pres">
      <dgm:prSet presAssocID="{E8EC9498-77E8-4745-A905-DB26DE557D1F}" presName="connTx" presStyleLbl="parChTrans1D3" presStyleIdx="1" presStyleCnt="3"/>
      <dgm:spPr/>
    </dgm:pt>
    <dgm:pt modelId="{168F92C3-E47F-4CAB-924B-D8D64C191C5F}" type="pres">
      <dgm:prSet presAssocID="{169F19AA-7A7F-4F10-BDC3-9E703B3FD542}" presName="root2" presStyleCnt="0"/>
      <dgm:spPr/>
    </dgm:pt>
    <dgm:pt modelId="{859ECFCD-AF1D-4835-89E9-831D424AE911}" type="pres">
      <dgm:prSet presAssocID="{169F19AA-7A7F-4F10-BDC3-9E703B3FD542}" presName="LevelTwoTextNode" presStyleLbl="node3" presStyleIdx="1" presStyleCnt="3">
        <dgm:presLayoutVars>
          <dgm:chPref val="3"/>
        </dgm:presLayoutVars>
      </dgm:prSet>
      <dgm:spPr/>
    </dgm:pt>
    <dgm:pt modelId="{E7328C76-8C32-4231-A4B6-2EC08E65200E}" type="pres">
      <dgm:prSet presAssocID="{169F19AA-7A7F-4F10-BDC3-9E703B3FD542}" presName="level3hierChild" presStyleCnt="0"/>
      <dgm:spPr/>
    </dgm:pt>
    <dgm:pt modelId="{FE411844-DE2C-4CC9-AF15-6701C87B2A70}" type="pres">
      <dgm:prSet presAssocID="{2150EDAD-5FBE-4BC4-9FB5-0BA3B945CF10}" presName="conn2-1" presStyleLbl="parChTrans1D3" presStyleIdx="2" presStyleCnt="3"/>
      <dgm:spPr/>
    </dgm:pt>
    <dgm:pt modelId="{A1C8E5DC-DDFA-436A-83FE-3FE5BE14A05C}" type="pres">
      <dgm:prSet presAssocID="{2150EDAD-5FBE-4BC4-9FB5-0BA3B945CF10}" presName="connTx" presStyleLbl="parChTrans1D3" presStyleIdx="2" presStyleCnt="3"/>
      <dgm:spPr/>
    </dgm:pt>
    <dgm:pt modelId="{E91DDB65-61E4-411D-BE5E-FC26CC83439E}" type="pres">
      <dgm:prSet presAssocID="{AEFEFD38-EEF0-43F7-A201-CE9A92E3B1A4}" presName="root2" presStyleCnt="0"/>
      <dgm:spPr/>
    </dgm:pt>
    <dgm:pt modelId="{A689421B-91DB-4760-B2F6-2701D510D558}" type="pres">
      <dgm:prSet presAssocID="{AEFEFD38-EEF0-43F7-A201-CE9A92E3B1A4}" presName="LevelTwoTextNode" presStyleLbl="node3" presStyleIdx="2" presStyleCnt="3">
        <dgm:presLayoutVars>
          <dgm:chPref val="3"/>
        </dgm:presLayoutVars>
      </dgm:prSet>
      <dgm:spPr/>
    </dgm:pt>
    <dgm:pt modelId="{23636D75-E973-49D0-8152-0F6172AEBF6E}" type="pres">
      <dgm:prSet presAssocID="{AEFEFD38-EEF0-43F7-A201-CE9A92E3B1A4}" presName="level3hierChild" presStyleCnt="0"/>
      <dgm:spPr/>
    </dgm:pt>
    <dgm:pt modelId="{CDE59159-B794-419C-955B-4292D305789C}" type="pres">
      <dgm:prSet presAssocID="{D0EB8F1B-BE35-4E1E-9C7C-3C17CAA8EE4F}" presName="conn2-1" presStyleLbl="parChTrans1D2" presStyleIdx="1" presStyleCnt="3"/>
      <dgm:spPr/>
    </dgm:pt>
    <dgm:pt modelId="{78FCB168-5DAB-408A-941E-91BFE90901D9}" type="pres">
      <dgm:prSet presAssocID="{D0EB8F1B-BE35-4E1E-9C7C-3C17CAA8EE4F}" presName="connTx" presStyleLbl="parChTrans1D2" presStyleIdx="1" presStyleCnt="3"/>
      <dgm:spPr/>
    </dgm:pt>
    <dgm:pt modelId="{67A47491-EB90-4836-A770-66F07D14C966}" type="pres">
      <dgm:prSet presAssocID="{12251462-3627-47BC-9EEC-24094344C6D7}" presName="root2" presStyleCnt="0"/>
      <dgm:spPr/>
    </dgm:pt>
    <dgm:pt modelId="{CA2A63FF-16F6-4729-98C3-DD6E4963FE23}" type="pres">
      <dgm:prSet presAssocID="{12251462-3627-47BC-9EEC-24094344C6D7}" presName="LevelTwoTextNode" presStyleLbl="node2" presStyleIdx="1" presStyleCnt="3">
        <dgm:presLayoutVars>
          <dgm:chPref val="3"/>
        </dgm:presLayoutVars>
      </dgm:prSet>
      <dgm:spPr/>
    </dgm:pt>
    <dgm:pt modelId="{019F2815-4927-4540-BD07-B39BF19BC078}" type="pres">
      <dgm:prSet presAssocID="{12251462-3627-47BC-9EEC-24094344C6D7}" presName="level3hierChild" presStyleCnt="0"/>
      <dgm:spPr/>
    </dgm:pt>
    <dgm:pt modelId="{60E54B96-2655-42FC-A37F-E9A3360598FA}" type="pres">
      <dgm:prSet presAssocID="{746CDB0F-8FF2-4E59-9583-0F79003C15AD}" presName="conn2-1" presStyleLbl="parChTrans1D2" presStyleIdx="2" presStyleCnt="3"/>
      <dgm:spPr/>
    </dgm:pt>
    <dgm:pt modelId="{17C51C64-38B3-4B86-AD8F-A0FE0CA34297}" type="pres">
      <dgm:prSet presAssocID="{746CDB0F-8FF2-4E59-9583-0F79003C15AD}" presName="connTx" presStyleLbl="parChTrans1D2" presStyleIdx="2" presStyleCnt="3"/>
      <dgm:spPr/>
    </dgm:pt>
    <dgm:pt modelId="{0DDC5C67-02E2-4A5D-9D82-70620C0432D2}" type="pres">
      <dgm:prSet presAssocID="{06B98ACC-3129-4E75-AAD7-B6215AB72565}" presName="root2" presStyleCnt="0"/>
      <dgm:spPr/>
    </dgm:pt>
    <dgm:pt modelId="{B80AF988-B4A9-468E-90ED-D55182DD53AE}" type="pres">
      <dgm:prSet presAssocID="{06B98ACC-3129-4E75-AAD7-B6215AB72565}" presName="LevelTwoTextNode" presStyleLbl="node2" presStyleIdx="2" presStyleCnt="3" custLinFactNeighborX="497" custLinFactNeighborY="23048">
        <dgm:presLayoutVars>
          <dgm:chPref val="3"/>
        </dgm:presLayoutVars>
      </dgm:prSet>
      <dgm:spPr/>
    </dgm:pt>
    <dgm:pt modelId="{2B87CBD6-CAFF-4875-8B02-782EC16CD731}" type="pres">
      <dgm:prSet presAssocID="{06B98ACC-3129-4E75-AAD7-B6215AB72565}" presName="level3hierChild" presStyleCnt="0"/>
      <dgm:spPr/>
    </dgm:pt>
  </dgm:ptLst>
  <dgm:cxnLst>
    <dgm:cxn modelId="{F89F6A01-3DC1-42C9-A0FE-BA33271CA667}" srcId="{FEED024C-2782-429E-97FE-CCDA126DEE31}" destId="{06B98ACC-3129-4E75-AAD7-B6215AB72565}" srcOrd="2" destOrd="0" parTransId="{746CDB0F-8FF2-4E59-9583-0F79003C15AD}" sibTransId="{F8A347C2-561D-480B-B217-72C800F34378}"/>
    <dgm:cxn modelId="{ED51D70A-D360-4600-92B2-B196A884FE24}" type="presOf" srcId="{169F19AA-7A7F-4F10-BDC3-9E703B3FD542}" destId="{859ECFCD-AF1D-4835-89E9-831D424AE911}" srcOrd="0" destOrd="0" presId="urn:microsoft.com/office/officeart/2005/8/layout/hierarchy2#4"/>
    <dgm:cxn modelId="{F5CB8B0E-C907-4575-9C32-2A2F75AAEEE0}" type="presOf" srcId="{08A1D0CA-41ED-4B9E-949E-F6AFD9E43363}" destId="{8485A002-4A15-4681-9EBF-A4C7F51BF063}" srcOrd="1" destOrd="0" presId="urn:microsoft.com/office/officeart/2005/8/layout/hierarchy2#4"/>
    <dgm:cxn modelId="{698C1819-A4F8-4F80-AD94-D64EA9A3F4E9}" srcId="{4C40BBCE-A54E-4BF9-B736-3D84641360B4}" destId="{66ADFD27-13CE-433C-B270-A5956BD755DB}" srcOrd="0" destOrd="0" parTransId="{D402AB6E-AA66-408D-A491-EF6FA7E9ADB3}" sibTransId="{9A5D1B29-1506-40B5-A79A-3A6BE645F537}"/>
    <dgm:cxn modelId="{B1F84C2A-D58B-4163-9B50-9EF10864C8BF}" type="presOf" srcId="{D0EB8F1B-BE35-4E1E-9C7C-3C17CAA8EE4F}" destId="{CDE59159-B794-419C-955B-4292D305789C}" srcOrd="0" destOrd="0" presId="urn:microsoft.com/office/officeart/2005/8/layout/hierarchy2#4"/>
    <dgm:cxn modelId="{454A8C32-FA3E-438B-96BC-671BE81FA128}" type="presOf" srcId="{D402AB6E-AA66-408D-A491-EF6FA7E9ADB3}" destId="{B8A96D77-6016-4B07-ABA7-98A600D28A6D}" srcOrd="1" destOrd="0" presId="urn:microsoft.com/office/officeart/2005/8/layout/hierarchy2#4"/>
    <dgm:cxn modelId="{C518D142-96E0-4A32-B0BE-0440D74E5AB7}" srcId="{FEED024C-2782-429E-97FE-CCDA126DEE31}" destId="{4C40BBCE-A54E-4BF9-B736-3D84641360B4}" srcOrd="0" destOrd="0" parTransId="{08A1D0CA-41ED-4B9E-949E-F6AFD9E43363}" sibTransId="{86D33A4E-1B8E-4359-BB07-FA7C62A2A6BE}"/>
    <dgm:cxn modelId="{CA6BB164-D7E4-4EB7-A2CB-3230710048EF}" type="presOf" srcId="{12251462-3627-47BC-9EEC-24094344C6D7}" destId="{CA2A63FF-16F6-4729-98C3-DD6E4963FE23}" srcOrd="0" destOrd="0" presId="urn:microsoft.com/office/officeart/2005/8/layout/hierarchy2#4"/>
    <dgm:cxn modelId="{6CBA584C-B6A3-43BE-9ED9-929A69D8895C}" type="presOf" srcId="{4C40BBCE-A54E-4BF9-B736-3D84641360B4}" destId="{D3B8FA2A-4B61-4648-8F04-B98A23FD9AEF}" srcOrd="0" destOrd="0" presId="urn:microsoft.com/office/officeart/2005/8/layout/hierarchy2#4"/>
    <dgm:cxn modelId="{A5BBB172-8E6E-45D3-81E1-B87A4E4EFF1D}" type="presOf" srcId="{E8EC9498-77E8-4745-A905-DB26DE557D1F}" destId="{59ACEF97-BA0B-495F-B735-AA72756EED44}" srcOrd="0" destOrd="0" presId="urn:microsoft.com/office/officeart/2005/8/layout/hierarchy2#4"/>
    <dgm:cxn modelId="{C370F575-C580-406E-8736-32376F2A1A40}" srcId="{4C40BBCE-A54E-4BF9-B736-3D84641360B4}" destId="{169F19AA-7A7F-4F10-BDC3-9E703B3FD542}" srcOrd="1" destOrd="0" parTransId="{E8EC9498-77E8-4745-A905-DB26DE557D1F}" sibTransId="{41328F54-5AA1-4BB3-B186-198E6DBB826A}"/>
    <dgm:cxn modelId="{B6BB3B77-58FF-42C6-AD88-1F00AB2FA059}" type="presOf" srcId="{8CFFEEAC-A67B-4F9A-999C-1A02D300EF1F}" destId="{9A5A84DF-D6C3-4BFA-A29B-B7978AA2FB21}" srcOrd="0" destOrd="0" presId="urn:microsoft.com/office/officeart/2005/8/layout/hierarchy2#4"/>
    <dgm:cxn modelId="{4B301991-9962-44D5-93D7-1E80B4BD8B25}" type="presOf" srcId="{D402AB6E-AA66-408D-A491-EF6FA7E9ADB3}" destId="{5BA1EF1E-7B6A-4B81-8591-0C36C5D8B1A0}" srcOrd="0" destOrd="0" presId="urn:microsoft.com/office/officeart/2005/8/layout/hierarchy2#4"/>
    <dgm:cxn modelId="{5319C892-61E5-4628-9E8B-A6F01DF207B9}" type="presOf" srcId="{746CDB0F-8FF2-4E59-9583-0F79003C15AD}" destId="{60E54B96-2655-42FC-A37F-E9A3360598FA}" srcOrd="0" destOrd="0" presId="urn:microsoft.com/office/officeart/2005/8/layout/hierarchy2#4"/>
    <dgm:cxn modelId="{CB26CA95-B9E7-4023-A793-6655CEBAF2C5}" srcId="{8CFFEEAC-A67B-4F9A-999C-1A02D300EF1F}" destId="{FEED024C-2782-429E-97FE-CCDA126DEE31}" srcOrd="0" destOrd="0" parTransId="{7D16D3EC-E3CA-4995-A6B4-6758FF2B3A26}" sibTransId="{DA773E82-7EF3-406B-A058-CE1F67F5218B}"/>
    <dgm:cxn modelId="{B77A1597-2B4D-4C13-9DE9-C7F7C56D283F}" type="presOf" srcId="{2150EDAD-5FBE-4BC4-9FB5-0BA3B945CF10}" destId="{FE411844-DE2C-4CC9-AF15-6701C87B2A70}" srcOrd="0" destOrd="0" presId="urn:microsoft.com/office/officeart/2005/8/layout/hierarchy2#4"/>
    <dgm:cxn modelId="{ECE82298-799D-456F-AE5B-D9850ADEDBC0}" srcId="{FEED024C-2782-429E-97FE-CCDA126DEE31}" destId="{12251462-3627-47BC-9EEC-24094344C6D7}" srcOrd="1" destOrd="0" parTransId="{D0EB8F1B-BE35-4E1E-9C7C-3C17CAA8EE4F}" sibTransId="{1C1B4934-39B6-428A-A4B0-DE5147D23C41}"/>
    <dgm:cxn modelId="{DD18BE9F-59BA-4192-9285-6189E6938C3C}" type="presOf" srcId="{D0EB8F1B-BE35-4E1E-9C7C-3C17CAA8EE4F}" destId="{78FCB168-5DAB-408A-941E-91BFE90901D9}" srcOrd="1" destOrd="0" presId="urn:microsoft.com/office/officeart/2005/8/layout/hierarchy2#4"/>
    <dgm:cxn modelId="{0BCE23A1-106B-4554-9F93-85E6C901F458}" type="presOf" srcId="{08A1D0CA-41ED-4B9E-949E-F6AFD9E43363}" destId="{33CBDB70-F5FF-43A2-ADAE-180ECFF874C5}" srcOrd="0" destOrd="0" presId="urn:microsoft.com/office/officeart/2005/8/layout/hierarchy2#4"/>
    <dgm:cxn modelId="{B890ACA3-00A2-4F7C-831F-1E20E4BFDE26}" type="presOf" srcId="{AEFEFD38-EEF0-43F7-A201-CE9A92E3B1A4}" destId="{A689421B-91DB-4760-B2F6-2701D510D558}" srcOrd="0" destOrd="0" presId="urn:microsoft.com/office/officeart/2005/8/layout/hierarchy2#4"/>
    <dgm:cxn modelId="{016A49AA-ADE0-4DB0-A925-D6FD972F4F3F}" type="presOf" srcId="{E8EC9498-77E8-4745-A905-DB26DE557D1F}" destId="{251B98E5-951C-4BB1-9184-E86B58423130}" srcOrd="1" destOrd="0" presId="urn:microsoft.com/office/officeart/2005/8/layout/hierarchy2#4"/>
    <dgm:cxn modelId="{38A641AD-D1D7-49EF-8657-8B49E1D97E02}" type="presOf" srcId="{746CDB0F-8FF2-4E59-9583-0F79003C15AD}" destId="{17C51C64-38B3-4B86-AD8F-A0FE0CA34297}" srcOrd="1" destOrd="0" presId="urn:microsoft.com/office/officeart/2005/8/layout/hierarchy2#4"/>
    <dgm:cxn modelId="{F8CB1EB3-251D-4EC0-BBA1-5EB808A19F09}" type="presOf" srcId="{06B98ACC-3129-4E75-AAD7-B6215AB72565}" destId="{B80AF988-B4A9-468E-90ED-D55182DD53AE}" srcOrd="0" destOrd="0" presId="urn:microsoft.com/office/officeart/2005/8/layout/hierarchy2#4"/>
    <dgm:cxn modelId="{C467D7CB-2959-4962-961B-589F332ACE90}" srcId="{4C40BBCE-A54E-4BF9-B736-3D84641360B4}" destId="{AEFEFD38-EEF0-43F7-A201-CE9A92E3B1A4}" srcOrd="2" destOrd="0" parTransId="{2150EDAD-5FBE-4BC4-9FB5-0BA3B945CF10}" sibTransId="{ECE73F21-B5AA-49C9-8CB1-789A2DEBBDA5}"/>
    <dgm:cxn modelId="{A6A59FCC-C39F-4DE8-9ED6-37167A0D931A}" type="presOf" srcId="{2150EDAD-5FBE-4BC4-9FB5-0BA3B945CF10}" destId="{A1C8E5DC-DDFA-436A-83FE-3FE5BE14A05C}" srcOrd="1" destOrd="0" presId="urn:microsoft.com/office/officeart/2005/8/layout/hierarchy2#4"/>
    <dgm:cxn modelId="{B7531ADA-22DA-4DF7-91DB-D28923B0A71A}" type="presOf" srcId="{FEED024C-2782-429E-97FE-CCDA126DEE31}" destId="{740F8B84-859D-4A52-B865-E9472E20BE07}" srcOrd="0" destOrd="0" presId="urn:microsoft.com/office/officeart/2005/8/layout/hierarchy2#4"/>
    <dgm:cxn modelId="{CAB72CDF-87B4-4D27-A6BE-D149E62309ED}" type="presOf" srcId="{66ADFD27-13CE-433C-B270-A5956BD755DB}" destId="{64BCBD0E-3557-450E-8250-63798B410AB2}" srcOrd="0" destOrd="0" presId="urn:microsoft.com/office/officeart/2005/8/layout/hierarchy2#4"/>
    <dgm:cxn modelId="{3A170A6A-3CC0-4117-A2B1-0271A85988FF}" type="presParOf" srcId="{9A5A84DF-D6C3-4BFA-A29B-B7978AA2FB21}" destId="{CF1EBBE7-FF2A-4C96-8892-F6A21213B590}" srcOrd="0" destOrd="0" presId="urn:microsoft.com/office/officeart/2005/8/layout/hierarchy2#4"/>
    <dgm:cxn modelId="{3437BA38-473A-4741-AA82-63CCB6380139}" type="presParOf" srcId="{CF1EBBE7-FF2A-4C96-8892-F6A21213B590}" destId="{740F8B84-859D-4A52-B865-E9472E20BE07}" srcOrd="0" destOrd="0" presId="urn:microsoft.com/office/officeart/2005/8/layout/hierarchy2#4"/>
    <dgm:cxn modelId="{4C1E01EB-9E70-4753-BD17-1DAB1D80CB48}" type="presParOf" srcId="{CF1EBBE7-FF2A-4C96-8892-F6A21213B590}" destId="{A66B886F-0797-459F-B7A3-8380761E1DFE}" srcOrd="1" destOrd="0" presId="urn:microsoft.com/office/officeart/2005/8/layout/hierarchy2#4"/>
    <dgm:cxn modelId="{4B2151D5-BCCB-40E0-91A8-C3A9EF1EC331}" type="presParOf" srcId="{A66B886F-0797-459F-B7A3-8380761E1DFE}" destId="{33CBDB70-F5FF-43A2-ADAE-180ECFF874C5}" srcOrd="0" destOrd="0" presId="urn:microsoft.com/office/officeart/2005/8/layout/hierarchy2#4"/>
    <dgm:cxn modelId="{6E376DF9-93AA-4862-AA22-1A6C2AAB96A4}" type="presParOf" srcId="{33CBDB70-F5FF-43A2-ADAE-180ECFF874C5}" destId="{8485A002-4A15-4681-9EBF-A4C7F51BF063}" srcOrd="0" destOrd="0" presId="urn:microsoft.com/office/officeart/2005/8/layout/hierarchy2#4"/>
    <dgm:cxn modelId="{DD27B7B0-7D97-4691-8694-71798FF62BA5}" type="presParOf" srcId="{A66B886F-0797-459F-B7A3-8380761E1DFE}" destId="{C5E1B922-5E1A-4E29-A798-735D7F853B8D}" srcOrd="1" destOrd="0" presId="urn:microsoft.com/office/officeart/2005/8/layout/hierarchy2#4"/>
    <dgm:cxn modelId="{151EBDA4-08C2-478B-8D37-E9520D6D9337}" type="presParOf" srcId="{C5E1B922-5E1A-4E29-A798-735D7F853B8D}" destId="{D3B8FA2A-4B61-4648-8F04-B98A23FD9AEF}" srcOrd="0" destOrd="0" presId="urn:microsoft.com/office/officeart/2005/8/layout/hierarchy2#4"/>
    <dgm:cxn modelId="{7DCD737F-47BA-4091-8478-3292700F7BBE}" type="presParOf" srcId="{C5E1B922-5E1A-4E29-A798-735D7F853B8D}" destId="{42817593-F894-4D71-8DD6-4013E527499E}" srcOrd="1" destOrd="0" presId="urn:microsoft.com/office/officeart/2005/8/layout/hierarchy2#4"/>
    <dgm:cxn modelId="{D74950B3-4BBD-4573-95ED-4EFAE82A471E}" type="presParOf" srcId="{42817593-F894-4D71-8DD6-4013E527499E}" destId="{5BA1EF1E-7B6A-4B81-8591-0C36C5D8B1A0}" srcOrd="0" destOrd="0" presId="urn:microsoft.com/office/officeart/2005/8/layout/hierarchy2#4"/>
    <dgm:cxn modelId="{E97BE368-56C4-4E35-8FFE-4DDBACE383CA}" type="presParOf" srcId="{5BA1EF1E-7B6A-4B81-8591-0C36C5D8B1A0}" destId="{B8A96D77-6016-4B07-ABA7-98A600D28A6D}" srcOrd="0" destOrd="0" presId="urn:microsoft.com/office/officeart/2005/8/layout/hierarchy2#4"/>
    <dgm:cxn modelId="{6913D26C-C368-4EEC-9676-CA8AC0B4A912}" type="presParOf" srcId="{42817593-F894-4D71-8DD6-4013E527499E}" destId="{F83CEE72-5AF5-4667-AF9B-B893AD584D5E}" srcOrd="1" destOrd="0" presId="urn:microsoft.com/office/officeart/2005/8/layout/hierarchy2#4"/>
    <dgm:cxn modelId="{2CC3D84C-69A1-40E2-AD12-A31CBAAADFAE}" type="presParOf" srcId="{F83CEE72-5AF5-4667-AF9B-B893AD584D5E}" destId="{64BCBD0E-3557-450E-8250-63798B410AB2}" srcOrd="0" destOrd="0" presId="urn:microsoft.com/office/officeart/2005/8/layout/hierarchy2#4"/>
    <dgm:cxn modelId="{26AB99E6-A8BF-44BB-A559-B4FF46599A52}" type="presParOf" srcId="{F83CEE72-5AF5-4667-AF9B-B893AD584D5E}" destId="{C8424F16-9B07-45BB-8086-31B07C809D36}" srcOrd="1" destOrd="0" presId="urn:microsoft.com/office/officeart/2005/8/layout/hierarchy2#4"/>
    <dgm:cxn modelId="{68BD9F52-E746-4B78-9430-693070CF7959}" type="presParOf" srcId="{42817593-F894-4D71-8DD6-4013E527499E}" destId="{59ACEF97-BA0B-495F-B735-AA72756EED44}" srcOrd="2" destOrd="0" presId="urn:microsoft.com/office/officeart/2005/8/layout/hierarchy2#4"/>
    <dgm:cxn modelId="{55DB5502-EAE2-4756-94F1-463D5D72C34F}" type="presParOf" srcId="{59ACEF97-BA0B-495F-B735-AA72756EED44}" destId="{251B98E5-951C-4BB1-9184-E86B58423130}" srcOrd="0" destOrd="0" presId="urn:microsoft.com/office/officeart/2005/8/layout/hierarchy2#4"/>
    <dgm:cxn modelId="{8A80E39B-0153-416C-BC22-9963D6514661}" type="presParOf" srcId="{42817593-F894-4D71-8DD6-4013E527499E}" destId="{168F92C3-E47F-4CAB-924B-D8D64C191C5F}" srcOrd="3" destOrd="0" presId="urn:microsoft.com/office/officeart/2005/8/layout/hierarchy2#4"/>
    <dgm:cxn modelId="{ED619EB7-1052-4179-BABD-4CB324BA486B}" type="presParOf" srcId="{168F92C3-E47F-4CAB-924B-D8D64C191C5F}" destId="{859ECFCD-AF1D-4835-89E9-831D424AE911}" srcOrd="0" destOrd="0" presId="urn:microsoft.com/office/officeart/2005/8/layout/hierarchy2#4"/>
    <dgm:cxn modelId="{2400A225-3337-40FE-A7E6-A2C9447B7A21}" type="presParOf" srcId="{168F92C3-E47F-4CAB-924B-D8D64C191C5F}" destId="{E7328C76-8C32-4231-A4B6-2EC08E65200E}" srcOrd="1" destOrd="0" presId="urn:microsoft.com/office/officeart/2005/8/layout/hierarchy2#4"/>
    <dgm:cxn modelId="{C4097100-BD88-4ADA-8DBC-FA0B6190B947}" type="presParOf" srcId="{42817593-F894-4D71-8DD6-4013E527499E}" destId="{FE411844-DE2C-4CC9-AF15-6701C87B2A70}" srcOrd="4" destOrd="0" presId="urn:microsoft.com/office/officeart/2005/8/layout/hierarchy2#4"/>
    <dgm:cxn modelId="{B1002CFA-DF82-414A-A37D-6A73E0EE54A4}" type="presParOf" srcId="{FE411844-DE2C-4CC9-AF15-6701C87B2A70}" destId="{A1C8E5DC-DDFA-436A-83FE-3FE5BE14A05C}" srcOrd="0" destOrd="0" presId="urn:microsoft.com/office/officeart/2005/8/layout/hierarchy2#4"/>
    <dgm:cxn modelId="{F4DD9410-82A4-4D8F-9A55-1738C14E8778}" type="presParOf" srcId="{42817593-F894-4D71-8DD6-4013E527499E}" destId="{E91DDB65-61E4-411D-BE5E-FC26CC83439E}" srcOrd="5" destOrd="0" presId="urn:microsoft.com/office/officeart/2005/8/layout/hierarchy2#4"/>
    <dgm:cxn modelId="{1D2AC1F1-B6FC-45FE-94B7-1F6C7093F569}" type="presParOf" srcId="{E91DDB65-61E4-411D-BE5E-FC26CC83439E}" destId="{A689421B-91DB-4760-B2F6-2701D510D558}" srcOrd="0" destOrd="0" presId="urn:microsoft.com/office/officeart/2005/8/layout/hierarchy2#4"/>
    <dgm:cxn modelId="{5328FAD5-4E05-4817-A705-18DDB6BA12B6}" type="presParOf" srcId="{E91DDB65-61E4-411D-BE5E-FC26CC83439E}" destId="{23636D75-E973-49D0-8152-0F6172AEBF6E}" srcOrd="1" destOrd="0" presId="urn:microsoft.com/office/officeart/2005/8/layout/hierarchy2#4"/>
    <dgm:cxn modelId="{4CCA19C5-6579-4AA9-A1B6-A4A531B133E8}" type="presParOf" srcId="{A66B886F-0797-459F-B7A3-8380761E1DFE}" destId="{CDE59159-B794-419C-955B-4292D305789C}" srcOrd="2" destOrd="0" presId="urn:microsoft.com/office/officeart/2005/8/layout/hierarchy2#4"/>
    <dgm:cxn modelId="{218D886C-94C4-4FC1-AA64-AF212147E23C}" type="presParOf" srcId="{CDE59159-B794-419C-955B-4292D305789C}" destId="{78FCB168-5DAB-408A-941E-91BFE90901D9}" srcOrd="0" destOrd="0" presId="urn:microsoft.com/office/officeart/2005/8/layout/hierarchy2#4"/>
    <dgm:cxn modelId="{A0DB14E4-EF93-4B06-B6FD-63E79D8A5802}" type="presParOf" srcId="{A66B886F-0797-459F-B7A3-8380761E1DFE}" destId="{67A47491-EB90-4836-A770-66F07D14C966}" srcOrd="3" destOrd="0" presId="urn:microsoft.com/office/officeart/2005/8/layout/hierarchy2#4"/>
    <dgm:cxn modelId="{C3EBD82B-96C7-4DD3-8D7B-5DDDA6690FF3}" type="presParOf" srcId="{67A47491-EB90-4836-A770-66F07D14C966}" destId="{CA2A63FF-16F6-4729-98C3-DD6E4963FE23}" srcOrd="0" destOrd="0" presId="urn:microsoft.com/office/officeart/2005/8/layout/hierarchy2#4"/>
    <dgm:cxn modelId="{71DB2C4E-187F-4F15-86DA-1DE37E3176AB}" type="presParOf" srcId="{67A47491-EB90-4836-A770-66F07D14C966}" destId="{019F2815-4927-4540-BD07-B39BF19BC078}" srcOrd="1" destOrd="0" presId="urn:microsoft.com/office/officeart/2005/8/layout/hierarchy2#4"/>
    <dgm:cxn modelId="{670D43E3-A76A-471E-AE4C-9F68567233FD}" type="presParOf" srcId="{A66B886F-0797-459F-B7A3-8380761E1DFE}" destId="{60E54B96-2655-42FC-A37F-E9A3360598FA}" srcOrd="4" destOrd="0" presId="urn:microsoft.com/office/officeart/2005/8/layout/hierarchy2#4"/>
    <dgm:cxn modelId="{448B7263-5FB4-49F8-A6DE-BC2EC1C1ABD8}" type="presParOf" srcId="{60E54B96-2655-42FC-A37F-E9A3360598FA}" destId="{17C51C64-38B3-4B86-AD8F-A0FE0CA34297}" srcOrd="0" destOrd="0" presId="urn:microsoft.com/office/officeart/2005/8/layout/hierarchy2#4"/>
    <dgm:cxn modelId="{BD34AE6C-4EAE-4DC5-8740-B9356332C6F8}" type="presParOf" srcId="{A66B886F-0797-459F-B7A3-8380761E1DFE}" destId="{0DDC5C67-02E2-4A5D-9D82-70620C0432D2}" srcOrd="5" destOrd="0" presId="urn:microsoft.com/office/officeart/2005/8/layout/hierarchy2#4"/>
    <dgm:cxn modelId="{A73E0905-75A8-4654-AFA7-CCF88402B710}" type="presParOf" srcId="{0DDC5C67-02E2-4A5D-9D82-70620C0432D2}" destId="{B80AF988-B4A9-468E-90ED-D55182DD53AE}" srcOrd="0" destOrd="0" presId="urn:microsoft.com/office/officeart/2005/8/layout/hierarchy2#4"/>
    <dgm:cxn modelId="{975D4E9F-D451-421F-ADFC-142D5EDA1DD7}" type="presParOf" srcId="{0DDC5C67-02E2-4A5D-9D82-70620C0432D2}" destId="{2B87CBD6-CAFF-4875-8B02-782EC16CD731}" srcOrd="1" destOrd="0" presId="urn:microsoft.com/office/officeart/2005/8/layout/hierarchy2#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44D5FE-0C7D-481D-B8D7-F7B895F2C22A}" type="doc">
      <dgm:prSet loTypeId="urn:microsoft.com/office/officeart/2005/8/layout/list1#1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5281EBF1-308D-41A9-8098-30B715623F12}">
      <dgm:prSet phldrT="[文本]"/>
      <dgm:spPr/>
      <dgm:t>
        <a:bodyPr/>
        <a:lstStyle/>
        <a:p>
          <a:r>
            <a:rPr lang="zh-CN" altLang="en-US" b="0" i="0" dirty="0"/>
            <a:t>版本信息</a:t>
          </a:r>
          <a:endParaRPr lang="zh-CN" altLang="en-US" dirty="0"/>
        </a:p>
      </dgm:t>
    </dgm:pt>
    <dgm:pt modelId="{78CAEECB-0208-4470-8B1F-B90F45BEF552}" cxnId="{B4A0D86C-4EEA-4CE4-BEEC-D7087CDD9986}" type="parTrans">
      <dgm:prSet/>
      <dgm:spPr/>
      <dgm:t>
        <a:bodyPr/>
        <a:lstStyle/>
        <a:p>
          <a:endParaRPr lang="zh-CN" altLang="en-US"/>
        </a:p>
      </dgm:t>
    </dgm:pt>
    <dgm:pt modelId="{B86B5D5D-A8C8-4E8D-BCC3-9310F2DAC65E}" cxnId="{B4A0D86C-4EEA-4CE4-BEEC-D7087CDD9986}" type="sibTrans">
      <dgm:prSet/>
      <dgm:spPr/>
      <dgm:t>
        <a:bodyPr/>
        <a:lstStyle/>
        <a:p>
          <a:endParaRPr lang="zh-CN" altLang="en-US"/>
        </a:p>
      </dgm:t>
    </dgm:pt>
    <dgm:pt modelId="{EC561220-3D44-4F64-A7DB-909E8901B80C}">
      <dgm:prSet phldrT="[文本]"/>
      <dgm:spPr/>
      <dgm:t>
        <a:bodyPr/>
        <a:lstStyle/>
        <a:p>
          <a:r>
            <a:rPr lang="zh-CN" altLang="en-US" b="0" i="0" dirty="0"/>
            <a:t>内核组成信息</a:t>
          </a:r>
          <a:endParaRPr lang="zh-CN" altLang="en-US" dirty="0"/>
        </a:p>
      </dgm:t>
    </dgm:pt>
    <dgm:pt modelId="{C7B20410-34F8-4643-917B-DC12BDFE65CA}" cxnId="{A016619C-8AE7-4C96-8D38-DAA8ED5D0CD9}" type="parTrans">
      <dgm:prSet/>
      <dgm:spPr/>
      <dgm:t>
        <a:bodyPr/>
        <a:lstStyle/>
        <a:p>
          <a:endParaRPr lang="zh-CN" altLang="en-US"/>
        </a:p>
      </dgm:t>
    </dgm:pt>
    <dgm:pt modelId="{676FC0E7-590F-4A85-A938-D24A3F932B2E}" cxnId="{A016619C-8AE7-4C96-8D38-DAA8ED5D0CD9}" type="sibTrans">
      <dgm:prSet/>
      <dgm:spPr/>
      <dgm:t>
        <a:bodyPr/>
        <a:lstStyle/>
        <a:p>
          <a:endParaRPr lang="zh-CN" altLang="en-US"/>
        </a:p>
      </dgm:t>
    </dgm:pt>
    <dgm:pt modelId="{B7C0665F-9C23-42E9-B5AE-42B0756C251C}">
      <dgm:prSet phldrT="[文本]"/>
      <dgm:spPr/>
      <dgm:t>
        <a:bodyPr/>
        <a:lstStyle/>
        <a:p>
          <a:r>
            <a:rPr lang="zh-CN" altLang="en-US" b="0" i="0" dirty="0"/>
            <a:t>编译信息</a:t>
          </a:r>
          <a:endParaRPr lang="zh-CN" altLang="en-US" dirty="0"/>
        </a:p>
      </dgm:t>
    </dgm:pt>
    <dgm:pt modelId="{3D7819C6-2E7F-427C-AC3A-D8CF2AB8967B}" cxnId="{0C4B5FCB-EB95-4920-A2AB-BB6C49F2BBFE}" type="parTrans">
      <dgm:prSet/>
      <dgm:spPr/>
      <dgm:t>
        <a:bodyPr/>
        <a:lstStyle/>
        <a:p>
          <a:endParaRPr lang="zh-CN" altLang="en-US"/>
        </a:p>
      </dgm:t>
    </dgm:pt>
    <dgm:pt modelId="{9D81306C-021D-461A-BF6D-8121EE635FB5}" cxnId="{0C4B5FCB-EB95-4920-A2AB-BB6C49F2BBFE}" type="sibTrans">
      <dgm:prSet/>
      <dgm:spPr/>
      <dgm:t>
        <a:bodyPr/>
        <a:lstStyle/>
        <a:p>
          <a:endParaRPr lang="zh-CN" altLang="en-US"/>
        </a:p>
      </dgm:t>
    </dgm:pt>
    <dgm:pt modelId="{0E3A19A4-04F8-4DC2-B296-01BC61050A77}" type="pres">
      <dgm:prSet presAssocID="{0244D5FE-0C7D-481D-B8D7-F7B895F2C22A}" presName="linear" presStyleCnt="0">
        <dgm:presLayoutVars>
          <dgm:dir/>
          <dgm:animLvl val="lvl"/>
          <dgm:resizeHandles val="exact"/>
        </dgm:presLayoutVars>
      </dgm:prSet>
      <dgm:spPr/>
    </dgm:pt>
    <dgm:pt modelId="{088F15B0-380D-4773-A0DD-F25F97AE8A14}" type="pres">
      <dgm:prSet presAssocID="{5281EBF1-308D-41A9-8098-30B715623F12}" presName="parentLin" presStyleCnt="0"/>
      <dgm:spPr/>
    </dgm:pt>
    <dgm:pt modelId="{E784D476-D87C-458C-8231-FCAA4E192D2A}" type="pres">
      <dgm:prSet presAssocID="{5281EBF1-308D-41A9-8098-30B715623F12}" presName="parentLeftMargin" presStyleLbl="node1" presStyleIdx="0" presStyleCnt="3"/>
      <dgm:spPr/>
    </dgm:pt>
    <dgm:pt modelId="{E300DDEC-A95B-441A-B8DB-2563CDAECA35}" type="pres">
      <dgm:prSet presAssocID="{5281EBF1-308D-41A9-8098-30B715623F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529953-3DE8-4A74-82FB-93C3A383A404}" type="pres">
      <dgm:prSet presAssocID="{5281EBF1-308D-41A9-8098-30B715623F12}" presName="negativeSpace" presStyleCnt="0"/>
      <dgm:spPr/>
    </dgm:pt>
    <dgm:pt modelId="{2B61995D-CAFD-4789-B728-FE17974895BF}" type="pres">
      <dgm:prSet presAssocID="{5281EBF1-308D-41A9-8098-30B715623F12}" presName="childText" presStyleLbl="conFgAcc1" presStyleIdx="0" presStyleCnt="3" custLinFactNeighborX="2082">
        <dgm:presLayoutVars>
          <dgm:bulletEnabled val="1"/>
        </dgm:presLayoutVars>
      </dgm:prSet>
      <dgm:spPr/>
    </dgm:pt>
    <dgm:pt modelId="{ACE04C0E-5F2A-4189-A889-DBB5D5F00BCD}" type="pres">
      <dgm:prSet presAssocID="{B86B5D5D-A8C8-4E8D-BCC3-9310F2DAC65E}" presName="spaceBetweenRectangles" presStyleCnt="0"/>
      <dgm:spPr/>
    </dgm:pt>
    <dgm:pt modelId="{40EBAB7D-06D9-4593-B27F-8015E6B5821C}" type="pres">
      <dgm:prSet presAssocID="{EC561220-3D44-4F64-A7DB-909E8901B80C}" presName="parentLin" presStyleCnt="0"/>
      <dgm:spPr/>
    </dgm:pt>
    <dgm:pt modelId="{73601B24-087A-4DAD-A94D-089EA8D2E951}" type="pres">
      <dgm:prSet presAssocID="{EC561220-3D44-4F64-A7DB-909E8901B80C}" presName="parentLeftMargin" presStyleLbl="node1" presStyleIdx="0" presStyleCnt="3"/>
      <dgm:spPr/>
    </dgm:pt>
    <dgm:pt modelId="{BC27159A-8A7D-4BDA-8F5B-EB706CC82A6D}" type="pres">
      <dgm:prSet presAssocID="{EC561220-3D44-4F64-A7DB-909E8901B80C}" presName="parentText" presStyleLbl="node1" presStyleIdx="1" presStyleCnt="3" custLinFactNeighborX="-18" custLinFactNeighborY="2862">
        <dgm:presLayoutVars>
          <dgm:chMax val="0"/>
          <dgm:bulletEnabled val="1"/>
        </dgm:presLayoutVars>
      </dgm:prSet>
      <dgm:spPr/>
    </dgm:pt>
    <dgm:pt modelId="{F27BD5C2-5071-4E55-B31F-535535449D1D}" type="pres">
      <dgm:prSet presAssocID="{EC561220-3D44-4F64-A7DB-909E8901B80C}" presName="negativeSpace" presStyleCnt="0"/>
      <dgm:spPr/>
    </dgm:pt>
    <dgm:pt modelId="{6F8C157B-3B2A-4156-945C-80B02AC5124B}" type="pres">
      <dgm:prSet presAssocID="{EC561220-3D44-4F64-A7DB-909E8901B80C}" presName="childText" presStyleLbl="conFgAcc1" presStyleIdx="1" presStyleCnt="3">
        <dgm:presLayoutVars>
          <dgm:bulletEnabled val="1"/>
        </dgm:presLayoutVars>
      </dgm:prSet>
      <dgm:spPr/>
    </dgm:pt>
    <dgm:pt modelId="{35755B52-632E-4204-872F-6AAAFFF7ABC8}" type="pres">
      <dgm:prSet presAssocID="{676FC0E7-590F-4A85-A938-D24A3F932B2E}" presName="spaceBetweenRectangles" presStyleCnt="0"/>
      <dgm:spPr/>
    </dgm:pt>
    <dgm:pt modelId="{E77804C7-BAF0-46DA-B375-A02FA0D7078C}" type="pres">
      <dgm:prSet presAssocID="{B7C0665F-9C23-42E9-B5AE-42B0756C251C}" presName="parentLin" presStyleCnt="0"/>
      <dgm:spPr/>
    </dgm:pt>
    <dgm:pt modelId="{B6218D36-2E1D-4240-9939-2D93BF2B9CA0}" type="pres">
      <dgm:prSet presAssocID="{B7C0665F-9C23-42E9-B5AE-42B0756C251C}" presName="parentLeftMargin" presStyleLbl="node1" presStyleIdx="1" presStyleCnt="3"/>
      <dgm:spPr/>
    </dgm:pt>
    <dgm:pt modelId="{4AFE7353-B8B9-4208-B7B2-4DF84189802A}" type="pres">
      <dgm:prSet presAssocID="{B7C0665F-9C23-42E9-B5AE-42B0756C25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FA5405-7B54-4F2F-B63C-B9066C3ACE0F}" type="pres">
      <dgm:prSet presAssocID="{B7C0665F-9C23-42E9-B5AE-42B0756C251C}" presName="negativeSpace" presStyleCnt="0"/>
      <dgm:spPr/>
    </dgm:pt>
    <dgm:pt modelId="{3038A137-66B2-4DCA-A94B-61915CE12A72}" type="pres">
      <dgm:prSet presAssocID="{B7C0665F-9C23-42E9-B5AE-42B0756C251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5CBE10-0E3A-4FE2-8F46-D211D1C30228}" type="presOf" srcId="{0244D5FE-0C7D-481D-B8D7-F7B895F2C22A}" destId="{0E3A19A4-04F8-4DC2-B296-01BC61050A77}" srcOrd="0" destOrd="0" presId="urn:microsoft.com/office/officeart/2005/8/layout/list1#1"/>
    <dgm:cxn modelId="{70006F11-1AD9-4E4C-B905-F09D8BD62CED}" type="presOf" srcId="{EC561220-3D44-4F64-A7DB-909E8901B80C}" destId="{73601B24-087A-4DAD-A94D-089EA8D2E951}" srcOrd="0" destOrd="0" presId="urn:microsoft.com/office/officeart/2005/8/layout/list1#1"/>
    <dgm:cxn modelId="{26519B67-81E6-40DF-AF9D-5AC5F8537703}" type="presOf" srcId="{EC561220-3D44-4F64-A7DB-909E8901B80C}" destId="{BC27159A-8A7D-4BDA-8F5B-EB706CC82A6D}" srcOrd="1" destOrd="0" presId="urn:microsoft.com/office/officeart/2005/8/layout/list1#1"/>
    <dgm:cxn modelId="{B4A0D86C-4EEA-4CE4-BEEC-D7087CDD9986}" srcId="{0244D5FE-0C7D-481D-B8D7-F7B895F2C22A}" destId="{5281EBF1-308D-41A9-8098-30B715623F12}" srcOrd="0" destOrd="0" parTransId="{78CAEECB-0208-4470-8B1F-B90F45BEF552}" sibTransId="{B86B5D5D-A8C8-4E8D-BCC3-9310F2DAC65E}"/>
    <dgm:cxn modelId="{E067659A-F73C-4F19-91DB-4B7C8E1E4705}" type="presOf" srcId="{5281EBF1-308D-41A9-8098-30B715623F12}" destId="{E784D476-D87C-458C-8231-FCAA4E192D2A}" srcOrd="0" destOrd="0" presId="urn:microsoft.com/office/officeart/2005/8/layout/list1#1"/>
    <dgm:cxn modelId="{02BB299C-F298-4ACD-AB60-8670E98C1241}" type="presOf" srcId="{B7C0665F-9C23-42E9-B5AE-42B0756C251C}" destId="{4AFE7353-B8B9-4208-B7B2-4DF84189802A}" srcOrd="1" destOrd="0" presId="urn:microsoft.com/office/officeart/2005/8/layout/list1#1"/>
    <dgm:cxn modelId="{A016619C-8AE7-4C96-8D38-DAA8ED5D0CD9}" srcId="{0244D5FE-0C7D-481D-B8D7-F7B895F2C22A}" destId="{EC561220-3D44-4F64-A7DB-909E8901B80C}" srcOrd="1" destOrd="0" parTransId="{C7B20410-34F8-4643-917B-DC12BDFE65CA}" sibTransId="{676FC0E7-590F-4A85-A938-D24A3F932B2E}"/>
    <dgm:cxn modelId="{80D7AAA3-3AE3-47DA-A50B-80E41B71D373}" type="presOf" srcId="{5281EBF1-308D-41A9-8098-30B715623F12}" destId="{E300DDEC-A95B-441A-B8DB-2563CDAECA35}" srcOrd="1" destOrd="0" presId="urn:microsoft.com/office/officeart/2005/8/layout/list1#1"/>
    <dgm:cxn modelId="{0C4B5FCB-EB95-4920-A2AB-BB6C49F2BBFE}" srcId="{0244D5FE-0C7D-481D-B8D7-F7B895F2C22A}" destId="{B7C0665F-9C23-42E9-B5AE-42B0756C251C}" srcOrd="2" destOrd="0" parTransId="{3D7819C6-2E7F-427C-AC3A-D8CF2AB8967B}" sibTransId="{9D81306C-021D-461A-BF6D-8121EE635FB5}"/>
    <dgm:cxn modelId="{7A7104D1-C65C-47B8-9D76-83DAD3865AA4}" type="presOf" srcId="{B7C0665F-9C23-42E9-B5AE-42B0756C251C}" destId="{B6218D36-2E1D-4240-9939-2D93BF2B9CA0}" srcOrd="0" destOrd="0" presId="urn:microsoft.com/office/officeart/2005/8/layout/list1#1"/>
    <dgm:cxn modelId="{71F20A15-93AA-429D-8C69-1150660470A2}" type="presParOf" srcId="{0E3A19A4-04F8-4DC2-B296-01BC61050A77}" destId="{088F15B0-380D-4773-A0DD-F25F97AE8A14}" srcOrd="0" destOrd="0" presId="urn:microsoft.com/office/officeart/2005/8/layout/list1#1"/>
    <dgm:cxn modelId="{E94A0C14-9D16-4D38-9EFB-AF8A81BA3CD1}" type="presParOf" srcId="{088F15B0-380D-4773-A0DD-F25F97AE8A14}" destId="{E784D476-D87C-458C-8231-FCAA4E192D2A}" srcOrd="0" destOrd="0" presId="urn:microsoft.com/office/officeart/2005/8/layout/list1#1"/>
    <dgm:cxn modelId="{3D396CFB-FDD4-4516-B8E6-EB11705756B6}" type="presParOf" srcId="{088F15B0-380D-4773-A0DD-F25F97AE8A14}" destId="{E300DDEC-A95B-441A-B8DB-2563CDAECA35}" srcOrd="1" destOrd="0" presId="urn:microsoft.com/office/officeart/2005/8/layout/list1#1"/>
    <dgm:cxn modelId="{58680387-908E-4222-94DE-47A529E945AE}" type="presParOf" srcId="{0E3A19A4-04F8-4DC2-B296-01BC61050A77}" destId="{39529953-3DE8-4A74-82FB-93C3A383A404}" srcOrd="1" destOrd="0" presId="urn:microsoft.com/office/officeart/2005/8/layout/list1#1"/>
    <dgm:cxn modelId="{43D5C914-1912-4639-A5F2-697062659DFE}" type="presParOf" srcId="{0E3A19A4-04F8-4DC2-B296-01BC61050A77}" destId="{2B61995D-CAFD-4789-B728-FE17974895BF}" srcOrd="2" destOrd="0" presId="urn:microsoft.com/office/officeart/2005/8/layout/list1#1"/>
    <dgm:cxn modelId="{2531D009-A267-4439-951F-52EDBE458043}" type="presParOf" srcId="{0E3A19A4-04F8-4DC2-B296-01BC61050A77}" destId="{ACE04C0E-5F2A-4189-A889-DBB5D5F00BCD}" srcOrd="3" destOrd="0" presId="urn:microsoft.com/office/officeart/2005/8/layout/list1#1"/>
    <dgm:cxn modelId="{68F7D50C-DBF9-4874-8F3F-672847AD23F3}" type="presParOf" srcId="{0E3A19A4-04F8-4DC2-B296-01BC61050A77}" destId="{40EBAB7D-06D9-4593-B27F-8015E6B5821C}" srcOrd="4" destOrd="0" presId="urn:microsoft.com/office/officeart/2005/8/layout/list1#1"/>
    <dgm:cxn modelId="{EB147E22-9BA3-4753-BF2B-16AC31630F85}" type="presParOf" srcId="{40EBAB7D-06D9-4593-B27F-8015E6B5821C}" destId="{73601B24-087A-4DAD-A94D-089EA8D2E951}" srcOrd="0" destOrd="0" presId="urn:microsoft.com/office/officeart/2005/8/layout/list1#1"/>
    <dgm:cxn modelId="{3B79281A-F531-49D8-8B06-E456074E80F9}" type="presParOf" srcId="{40EBAB7D-06D9-4593-B27F-8015E6B5821C}" destId="{BC27159A-8A7D-4BDA-8F5B-EB706CC82A6D}" srcOrd="1" destOrd="0" presId="urn:microsoft.com/office/officeart/2005/8/layout/list1#1"/>
    <dgm:cxn modelId="{2691BAA8-DA33-46D9-A4A2-24C89EF2779E}" type="presParOf" srcId="{0E3A19A4-04F8-4DC2-B296-01BC61050A77}" destId="{F27BD5C2-5071-4E55-B31F-535535449D1D}" srcOrd="5" destOrd="0" presId="urn:microsoft.com/office/officeart/2005/8/layout/list1#1"/>
    <dgm:cxn modelId="{A3E3943C-C3AC-4225-9968-E03E95A59ACA}" type="presParOf" srcId="{0E3A19A4-04F8-4DC2-B296-01BC61050A77}" destId="{6F8C157B-3B2A-4156-945C-80B02AC5124B}" srcOrd="6" destOrd="0" presId="urn:microsoft.com/office/officeart/2005/8/layout/list1#1"/>
    <dgm:cxn modelId="{9371F099-2C89-4F56-BE99-73C123EA1174}" type="presParOf" srcId="{0E3A19A4-04F8-4DC2-B296-01BC61050A77}" destId="{35755B52-632E-4204-872F-6AAAFFF7ABC8}" srcOrd="7" destOrd="0" presId="urn:microsoft.com/office/officeart/2005/8/layout/list1#1"/>
    <dgm:cxn modelId="{2D9CB601-E75A-4F79-A99B-02890CF4811E}" type="presParOf" srcId="{0E3A19A4-04F8-4DC2-B296-01BC61050A77}" destId="{E77804C7-BAF0-46DA-B375-A02FA0D7078C}" srcOrd="8" destOrd="0" presId="urn:microsoft.com/office/officeart/2005/8/layout/list1#1"/>
    <dgm:cxn modelId="{64032510-D2B1-498B-ACD1-D05D7B8534BD}" type="presParOf" srcId="{E77804C7-BAF0-46DA-B375-A02FA0D7078C}" destId="{B6218D36-2E1D-4240-9939-2D93BF2B9CA0}" srcOrd="0" destOrd="0" presId="urn:microsoft.com/office/officeart/2005/8/layout/list1#1"/>
    <dgm:cxn modelId="{4172A09E-9828-465B-9F5F-37BD2FA829D0}" type="presParOf" srcId="{E77804C7-BAF0-46DA-B375-A02FA0D7078C}" destId="{4AFE7353-B8B9-4208-B7B2-4DF84189802A}" srcOrd="1" destOrd="0" presId="urn:microsoft.com/office/officeart/2005/8/layout/list1#1"/>
    <dgm:cxn modelId="{107E5349-C5D5-47AD-AE6F-C190B6759EC0}" type="presParOf" srcId="{0E3A19A4-04F8-4DC2-B296-01BC61050A77}" destId="{DFFA5405-7B54-4F2F-B63C-B9066C3ACE0F}" srcOrd="9" destOrd="0" presId="urn:microsoft.com/office/officeart/2005/8/layout/list1#1"/>
    <dgm:cxn modelId="{51E77120-97B0-4190-A7FC-A98D2D74A170}" type="presParOf" srcId="{0E3A19A4-04F8-4DC2-B296-01BC61050A77}" destId="{3038A137-66B2-4DCA-A94B-61915CE12A72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44D5FE-0C7D-481D-B8D7-F7B895F2C22A}" type="doc">
      <dgm:prSet loTypeId="urn:microsoft.com/office/officeart/2005/8/layout/list1#2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5281EBF1-308D-41A9-8098-30B715623F12}">
      <dgm:prSet phldrT="[文本]"/>
      <dgm:spPr/>
      <dgm:t>
        <a:bodyPr/>
        <a:lstStyle/>
        <a:p>
          <a:r>
            <a:rPr lang="zh-CN" altLang="en-US" b="0" i="0" dirty="0"/>
            <a:t>版本信息</a:t>
          </a:r>
          <a:endParaRPr lang="zh-CN" altLang="en-US" dirty="0"/>
        </a:p>
      </dgm:t>
    </dgm:pt>
    <dgm:pt modelId="{78CAEECB-0208-4470-8B1F-B90F45BEF552}" cxnId="{B4A0D86C-4EEA-4CE4-BEEC-D7087CDD9986}" type="parTrans">
      <dgm:prSet/>
      <dgm:spPr/>
      <dgm:t>
        <a:bodyPr/>
        <a:lstStyle/>
        <a:p>
          <a:endParaRPr lang="zh-CN" altLang="en-US"/>
        </a:p>
      </dgm:t>
    </dgm:pt>
    <dgm:pt modelId="{B86B5D5D-A8C8-4E8D-BCC3-9310F2DAC65E}" cxnId="{B4A0D86C-4EEA-4CE4-BEEC-D7087CDD9986}" type="sibTrans">
      <dgm:prSet/>
      <dgm:spPr/>
      <dgm:t>
        <a:bodyPr/>
        <a:lstStyle/>
        <a:p>
          <a:endParaRPr lang="zh-CN" altLang="en-US"/>
        </a:p>
      </dgm:t>
    </dgm:pt>
    <dgm:pt modelId="{EC561220-3D44-4F64-A7DB-909E8901B80C}">
      <dgm:prSet phldrT="[文本]"/>
      <dgm:spPr/>
      <dgm:t>
        <a:bodyPr/>
        <a:lstStyle/>
        <a:p>
          <a:r>
            <a:rPr lang="zh-CN" altLang="en-US" b="0" i="0" dirty="0"/>
            <a:t>内核组成信息</a:t>
          </a:r>
          <a:endParaRPr lang="zh-CN" altLang="en-US" dirty="0"/>
        </a:p>
      </dgm:t>
    </dgm:pt>
    <dgm:pt modelId="{C7B20410-34F8-4643-917B-DC12BDFE65CA}" cxnId="{A016619C-8AE7-4C96-8D38-DAA8ED5D0CD9}" type="parTrans">
      <dgm:prSet/>
      <dgm:spPr/>
      <dgm:t>
        <a:bodyPr/>
        <a:lstStyle/>
        <a:p>
          <a:endParaRPr lang="zh-CN" altLang="en-US"/>
        </a:p>
      </dgm:t>
    </dgm:pt>
    <dgm:pt modelId="{676FC0E7-590F-4A85-A938-D24A3F932B2E}" cxnId="{A016619C-8AE7-4C96-8D38-DAA8ED5D0CD9}" type="sibTrans">
      <dgm:prSet/>
      <dgm:spPr/>
      <dgm:t>
        <a:bodyPr/>
        <a:lstStyle/>
        <a:p>
          <a:endParaRPr lang="zh-CN" altLang="en-US"/>
        </a:p>
      </dgm:t>
    </dgm:pt>
    <dgm:pt modelId="{B7C0665F-9C23-42E9-B5AE-42B0756C251C}">
      <dgm:prSet phldrT="[文本]"/>
      <dgm:spPr/>
      <dgm:t>
        <a:bodyPr/>
        <a:lstStyle/>
        <a:p>
          <a:r>
            <a:rPr lang="zh-CN" altLang="en-US" b="0" i="0" dirty="0"/>
            <a:t>编译信息</a:t>
          </a:r>
          <a:endParaRPr lang="zh-CN" altLang="en-US" dirty="0"/>
        </a:p>
      </dgm:t>
    </dgm:pt>
    <dgm:pt modelId="{3D7819C6-2E7F-427C-AC3A-D8CF2AB8967B}" cxnId="{0C4B5FCB-EB95-4920-A2AB-BB6C49F2BBFE}" type="parTrans">
      <dgm:prSet/>
      <dgm:spPr/>
      <dgm:t>
        <a:bodyPr/>
        <a:lstStyle/>
        <a:p>
          <a:endParaRPr lang="zh-CN" altLang="en-US"/>
        </a:p>
      </dgm:t>
    </dgm:pt>
    <dgm:pt modelId="{9D81306C-021D-461A-BF6D-8121EE635FB5}" cxnId="{0C4B5FCB-EB95-4920-A2AB-BB6C49F2BBFE}" type="sibTrans">
      <dgm:prSet/>
      <dgm:spPr/>
      <dgm:t>
        <a:bodyPr/>
        <a:lstStyle/>
        <a:p>
          <a:endParaRPr lang="zh-CN" altLang="en-US"/>
        </a:p>
      </dgm:t>
    </dgm:pt>
    <dgm:pt modelId="{0E3A19A4-04F8-4DC2-B296-01BC61050A77}" type="pres">
      <dgm:prSet presAssocID="{0244D5FE-0C7D-481D-B8D7-F7B895F2C22A}" presName="linear" presStyleCnt="0">
        <dgm:presLayoutVars>
          <dgm:dir/>
          <dgm:animLvl val="lvl"/>
          <dgm:resizeHandles val="exact"/>
        </dgm:presLayoutVars>
      </dgm:prSet>
      <dgm:spPr/>
    </dgm:pt>
    <dgm:pt modelId="{088F15B0-380D-4773-A0DD-F25F97AE8A14}" type="pres">
      <dgm:prSet presAssocID="{5281EBF1-308D-41A9-8098-30B715623F12}" presName="parentLin" presStyleCnt="0"/>
      <dgm:spPr/>
    </dgm:pt>
    <dgm:pt modelId="{E784D476-D87C-458C-8231-FCAA4E192D2A}" type="pres">
      <dgm:prSet presAssocID="{5281EBF1-308D-41A9-8098-30B715623F12}" presName="parentLeftMargin" presStyleLbl="node1" presStyleIdx="0" presStyleCnt="3"/>
      <dgm:spPr/>
    </dgm:pt>
    <dgm:pt modelId="{E300DDEC-A95B-441A-B8DB-2563CDAECA35}" type="pres">
      <dgm:prSet presAssocID="{5281EBF1-308D-41A9-8098-30B715623F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529953-3DE8-4A74-82FB-93C3A383A404}" type="pres">
      <dgm:prSet presAssocID="{5281EBF1-308D-41A9-8098-30B715623F12}" presName="negativeSpace" presStyleCnt="0"/>
      <dgm:spPr/>
    </dgm:pt>
    <dgm:pt modelId="{2B61995D-CAFD-4789-B728-FE17974895BF}" type="pres">
      <dgm:prSet presAssocID="{5281EBF1-308D-41A9-8098-30B715623F12}" presName="childText" presStyleLbl="conFgAcc1" presStyleIdx="0" presStyleCnt="3" custLinFactNeighborX="2082">
        <dgm:presLayoutVars>
          <dgm:bulletEnabled val="1"/>
        </dgm:presLayoutVars>
      </dgm:prSet>
      <dgm:spPr/>
    </dgm:pt>
    <dgm:pt modelId="{ACE04C0E-5F2A-4189-A889-DBB5D5F00BCD}" type="pres">
      <dgm:prSet presAssocID="{B86B5D5D-A8C8-4E8D-BCC3-9310F2DAC65E}" presName="spaceBetweenRectangles" presStyleCnt="0"/>
      <dgm:spPr/>
    </dgm:pt>
    <dgm:pt modelId="{40EBAB7D-06D9-4593-B27F-8015E6B5821C}" type="pres">
      <dgm:prSet presAssocID="{EC561220-3D44-4F64-A7DB-909E8901B80C}" presName="parentLin" presStyleCnt="0"/>
      <dgm:spPr/>
    </dgm:pt>
    <dgm:pt modelId="{73601B24-087A-4DAD-A94D-089EA8D2E951}" type="pres">
      <dgm:prSet presAssocID="{EC561220-3D44-4F64-A7DB-909E8901B80C}" presName="parentLeftMargin" presStyleLbl="node1" presStyleIdx="0" presStyleCnt="3"/>
      <dgm:spPr/>
    </dgm:pt>
    <dgm:pt modelId="{BC27159A-8A7D-4BDA-8F5B-EB706CC82A6D}" type="pres">
      <dgm:prSet presAssocID="{EC561220-3D44-4F64-A7DB-909E8901B80C}" presName="parentText" presStyleLbl="node1" presStyleIdx="1" presStyleCnt="3" custLinFactNeighborX="-18" custLinFactNeighborY="2862">
        <dgm:presLayoutVars>
          <dgm:chMax val="0"/>
          <dgm:bulletEnabled val="1"/>
        </dgm:presLayoutVars>
      </dgm:prSet>
      <dgm:spPr/>
    </dgm:pt>
    <dgm:pt modelId="{F27BD5C2-5071-4E55-B31F-535535449D1D}" type="pres">
      <dgm:prSet presAssocID="{EC561220-3D44-4F64-A7DB-909E8901B80C}" presName="negativeSpace" presStyleCnt="0"/>
      <dgm:spPr/>
    </dgm:pt>
    <dgm:pt modelId="{6F8C157B-3B2A-4156-945C-80B02AC5124B}" type="pres">
      <dgm:prSet presAssocID="{EC561220-3D44-4F64-A7DB-909E8901B80C}" presName="childText" presStyleLbl="conFgAcc1" presStyleIdx="1" presStyleCnt="3">
        <dgm:presLayoutVars>
          <dgm:bulletEnabled val="1"/>
        </dgm:presLayoutVars>
      </dgm:prSet>
      <dgm:spPr/>
    </dgm:pt>
    <dgm:pt modelId="{35755B52-632E-4204-872F-6AAAFFF7ABC8}" type="pres">
      <dgm:prSet presAssocID="{676FC0E7-590F-4A85-A938-D24A3F932B2E}" presName="spaceBetweenRectangles" presStyleCnt="0"/>
      <dgm:spPr/>
    </dgm:pt>
    <dgm:pt modelId="{E77804C7-BAF0-46DA-B375-A02FA0D7078C}" type="pres">
      <dgm:prSet presAssocID="{B7C0665F-9C23-42E9-B5AE-42B0756C251C}" presName="parentLin" presStyleCnt="0"/>
      <dgm:spPr/>
    </dgm:pt>
    <dgm:pt modelId="{B6218D36-2E1D-4240-9939-2D93BF2B9CA0}" type="pres">
      <dgm:prSet presAssocID="{B7C0665F-9C23-42E9-B5AE-42B0756C251C}" presName="parentLeftMargin" presStyleLbl="node1" presStyleIdx="1" presStyleCnt="3"/>
      <dgm:spPr/>
    </dgm:pt>
    <dgm:pt modelId="{4AFE7353-B8B9-4208-B7B2-4DF84189802A}" type="pres">
      <dgm:prSet presAssocID="{B7C0665F-9C23-42E9-B5AE-42B0756C25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FA5405-7B54-4F2F-B63C-B9066C3ACE0F}" type="pres">
      <dgm:prSet presAssocID="{B7C0665F-9C23-42E9-B5AE-42B0756C251C}" presName="negativeSpace" presStyleCnt="0"/>
      <dgm:spPr/>
    </dgm:pt>
    <dgm:pt modelId="{3038A137-66B2-4DCA-A94B-61915CE12A72}" type="pres">
      <dgm:prSet presAssocID="{B7C0665F-9C23-42E9-B5AE-42B0756C251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9466404-82FD-461B-87F5-5269B5C8D3AA}" type="presOf" srcId="{EC561220-3D44-4F64-A7DB-909E8901B80C}" destId="{73601B24-087A-4DAD-A94D-089EA8D2E951}" srcOrd="0" destOrd="0" presId="urn:microsoft.com/office/officeart/2005/8/layout/list1#2"/>
    <dgm:cxn modelId="{2B07340F-7305-4D23-9E13-8A1B4707622C}" type="presOf" srcId="{5281EBF1-308D-41A9-8098-30B715623F12}" destId="{E784D476-D87C-458C-8231-FCAA4E192D2A}" srcOrd="0" destOrd="0" presId="urn:microsoft.com/office/officeart/2005/8/layout/list1#2"/>
    <dgm:cxn modelId="{F97AB82F-F530-405C-9BBB-279133E04541}" type="presOf" srcId="{5281EBF1-308D-41A9-8098-30B715623F12}" destId="{E300DDEC-A95B-441A-B8DB-2563CDAECA35}" srcOrd="1" destOrd="0" presId="urn:microsoft.com/office/officeart/2005/8/layout/list1#2"/>
    <dgm:cxn modelId="{AEFA9165-9AAB-4210-AB54-18299FA426E4}" type="presOf" srcId="{B7C0665F-9C23-42E9-B5AE-42B0756C251C}" destId="{B6218D36-2E1D-4240-9939-2D93BF2B9CA0}" srcOrd="0" destOrd="0" presId="urn:microsoft.com/office/officeart/2005/8/layout/list1#2"/>
    <dgm:cxn modelId="{CE3C056A-B307-479D-A63F-7DAC1CC9972F}" type="presOf" srcId="{EC561220-3D44-4F64-A7DB-909E8901B80C}" destId="{BC27159A-8A7D-4BDA-8F5B-EB706CC82A6D}" srcOrd="1" destOrd="0" presId="urn:microsoft.com/office/officeart/2005/8/layout/list1#2"/>
    <dgm:cxn modelId="{B4A0D86C-4EEA-4CE4-BEEC-D7087CDD9986}" srcId="{0244D5FE-0C7D-481D-B8D7-F7B895F2C22A}" destId="{5281EBF1-308D-41A9-8098-30B715623F12}" srcOrd="0" destOrd="0" parTransId="{78CAEECB-0208-4470-8B1F-B90F45BEF552}" sibTransId="{B86B5D5D-A8C8-4E8D-BCC3-9310F2DAC65E}"/>
    <dgm:cxn modelId="{A016619C-8AE7-4C96-8D38-DAA8ED5D0CD9}" srcId="{0244D5FE-0C7D-481D-B8D7-F7B895F2C22A}" destId="{EC561220-3D44-4F64-A7DB-909E8901B80C}" srcOrd="1" destOrd="0" parTransId="{C7B20410-34F8-4643-917B-DC12BDFE65CA}" sibTransId="{676FC0E7-590F-4A85-A938-D24A3F932B2E}"/>
    <dgm:cxn modelId="{0C4B5FCB-EB95-4920-A2AB-BB6C49F2BBFE}" srcId="{0244D5FE-0C7D-481D-B8D7-F7B895F2C22A}" destId="{B7C0665F-9C23-42E9-B5AE-42B0756C251C}" srcOrd="2" destOrd="0" parTransId="{3D7819C6-2E7F-427C-AC3A-D8CF2AB8967B}" sibTransId="{9D81306C-021D-461A-BF6D-8121EE635FB5}"/>
    <dgm:cxn modelId="{475FBAD0-69F0-4B68-B6DF-9015AC651B79}" type="presOf" srcId="{B7C0665F-9C23-42E9-B5AE-42B0756C251C}" destId="{4AFE7353-B8B9-4208-B7B2-4DF84189802A}" srcOrd="1" destOrd="0" presId="urn:microsoft.com/office/officeart/2005/8/layout/list1#2"/>
    <dgm:cxn modelId="{4C4CF7F9-24ED-43A8-A72D-A0D3135D7E80}" type="presOf" srcId="{0244D5FE-0C7D-481D-B8D7-F7B895F2C22A}" destId="{0E3A19A4-04F8-4DC2-B296-01BC61050A77}" srcOrd="0" destOrd="0" presId="urn:microsoft.com/office/officeart/2005/8/layout/list1#2"/>
    <dgm:cxn modelId="{0B24B59D-5BDD-4147-8FB5-DEB67916B931}" type="presParOf" srcId="{0E3A19A4-04F8-4DC2-B296-01BC61050A77}" destId="{088F15B0-380D-4773-A0DD-F25F97AE8A14}" srcOrd="0" destOrd="0" presId="urn:microsoft.com/office/officeart/2005/8/layout/list1#2"/>
    <dgm:cxn modelId="{9859D9C7-9ABA-4EDD-9660-E8D9940972D1}" type="presParOf" srcId="{088F15B0-380D-4773-A0DD-F25F97AE8A14}" destId="{E784D476-D87C-458C-8231-FCAA4E192D2A}" srcOrd="0" destOrd="0" presId="urn:microsoft.com/office/officeart/2005/8/layout/list1#2"/>
    <dgm:cxn modelId="{9D9F8301-4B7D-4196-B06E-B0474E2D927D}" type="presParOf" srcId="{088F15B0-380D-4773-A0DD-F25F97AE8A14}" destId="{E300DDEC-A95B-441A-B8DB-2563CDAECA35}" srcOrd="1" destOrd="0" presId="urn:microsoft.com/office/officeart/2005/8/layout/list1#2"/>
    <dgm:cxn modelId="{FC4B29E0-CD42-4130-B11C-A1E2DB45C44D}" type="presParOf" srcId="{0E3A19A4-04F8-4DC2-B296-01BC61050A77}" destId="{39529953-3DE8-4A74-82FB-93C3A383A404}" srcOrd="1" destOrd="0" presId="urn:microsoft.com/office/officeart/2005/8/layout/list1#2"/>
    <dgm:cxn modelId="{7EBE5C47-5B5E-472F-97F7-11A06048A99C}" type="presParOf" srcId="{0E3A19A4-04F8-4DC2-B296-01BC61050A77}" destId="{2B61995D-CAFD-4789-B728-FE17974895BF}" srcOrd="2" destOrd="0" presId="urn:microsoft.com/office/officeart/2005/8/layout/list1#2"/>
    <dgm:cxn modelId="{957989C1-A86E-47E2-A81A-6D7201A6A566}" type="presParOf" srcId="{0E3A19A4-04F8-4DC2-B296-01BC61050A77}" destId="{ACE04C0E-5F2A-4189-A889-DBB5D5F00BCD}" srcOrd="3" destOrd="0" presId="urn:microsoft.com/office/officeart/2005/8/layout/list1#2"/>
    <dgm:cxn modelId="{FF66EAF5-17F4-4A43-84D5-E36F379C6F51}" type="presParOf" srcId="{0E3A19A4-04F8-4DC2-B296-01BC61050A77}" destId="{40EBAB7D-06D9-4593-B27F-8015E6B5821C}" srcOrd="4" destOrd="0" presId="urn:microsoft.com/office/officeart/2005/8/layout/list1#2"/>
    <dgm:cxn modelId="{1EF16D93-777A-4E83-BE60-3CD7B77F44BE}" type="presParOf" srcId="{40EBAB7D-06D9-4593-B27F-8015E6B5821C}" destId="{73601B24-087A-4DAD-A94D-089EA8D2E951}" srcOrd="0" destOrd="0" presId="urn:microsoft.com/office/officeart/2005/8/layout/list1#2"/>
    <dgm:cxn modelId="{3E804359-CFFC-443A-9994-BB9BB82132D4}" type="presParOf" srcId="{40EBAB7D-06D9-4593-B27F-8015E6B5821C}" destId="{BC27159A-8A7D-4BDA-8F5B-EB706CC82A6D}" srcOrd="1" destOrd="0" presId="urn:microsoft.com/office/officeart/2005/8/layout/list1#2"/>
    <dgm:cxn modelId="{03FE1C9F-644E-45A8-A962-1AB64B6DB5CA}" type="presParOf" srcId="{0E3A19A4-04F8-4DC2-B296-01BC61050A77}" destId="{F27BD5C2-5071-4E55-B31F-535535449D1D}" srcOrd="5" destOrd="0" presId="urn:microsoft.com/office/officeart/2005/8/layout/list1#2"/>
    <dgm:cxn modelId="{5CDD6C3C-7BF4-4E76-8D7E-966B440268FC}" type="presParOf" srcId="{0E3A19A4-04F8-4DC2-B296-01BC61050A77}" destId="{6F8C157B-3B2A-4156-945C-80B02AC5124B}" srcOrd="6" destOrd="0" presId="urn:microsoft.com/office/officeart/2005/8/layout/list1#2"/>
    <dgm:cxn modelId="{A233969F-D8E4-43F1-8EDA-1AFCB941325A}" type="presParOf" srcId="{0E3A19A4-04F8-4DC2-B296-01BC61050A77}" destId="{35755B52-632E-4204-872F-6AAAFFF7ABC8}" srcOrd="7" destOrd="0" presId="urn:microsoft.com/office/officeart/2005/8/layout/list1#2"/>
    <dgm:cxn modelId="{FFA0DCA3-10BF-48F0-B16F-BE9F9E92AC46}" type="presParOf" srcId="{0E3A19A4-04F8-4DC2-B296-01BC61050A77}" destId="{E77804C7-BAF0-46DA-B375-A02FA0D7078C}" srcOrd="8" destOrd="0" presId="urn:microsoft.com/office/officeart/2005/8/layout/list1#2"/>
    <dgm:cxn modelId="{29E21A5F-A601-448A-8716-CF455E279FDF}" type="presParOf" srcId="{E77804C7-BAF0-46DA-B375-A02FA0D7078C}" destId="{B6218D36-2E1D-4240-9939-2D93BF2B9CA0}" srcOrd="0" destOrd="0" presId="urn:microsoft.com/office/officeart/2005/8/layout/list1#2"/>
    <dgm:cxn modelId="{804B1C16-DD0F-4F26-8D16-7E670691938A}" type="presParOf" srcId="{E77804C7-BAF0-46DA-B375-A02FA0D7078C}" destId="{4AFE7353-B8B9-4208-B7B2-4DF84189802A}" srcOrd="1" destOrd="0" presId="urn:microsoft.com/office/officeart/2005/8/layout/list1#2"/>
    <dgm:cxn modelId="{8538F3BB-D5AE-4BBD-BC41-BB684BE74C5F}" type="presParOf" srcId="{0E3A19A4-04F8-4DC2-B296-01BC61050A77}" destId="{DFFA5405-7B54-4F2F-B63C-B9066C3ACE0F}" srcOrd="9" destOrd="0" presId="urn:microsoft.com/office/officeart/2005/8/layout/list1#2"/>
    <dgm:cxn modelId="{47EF273A-2116-4846-8AB1-A07B95571986}" type="presParOf" srcId="{0E3A19A4-04F8-4DC2-B296-01BC61050A77}" destId="{3038A137-66B2-4DCA-A94B-61915CE12A72}" srcOrd="10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44D5FE-0C7D-481D-B8D7-F7B895F2C22A}" type="doc">
      <dgm:prSet loTypeId="urn:microsoft.com/office/officeart/2005/8/layout/list1#3" loCatId="list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5281EBF1-308D-41A9-8098-30B715623F12}">
      <dgm:prSet phldrT="[文本]"/>
      <dgm:spPr/>
      <dgm:t>
        <a:bodyPr/>
        <a:lstStyle/>
        <a:p>
          <a:r>
            <a:rPr lang="zh-CN" altLang="en-US" b="0" i="0" dirty="0"/>
            <a:t>版本信息</a:t>
          </a:r>
          <a:endParaRPr lang="zh-CN" altLang="en-US" dirty="0"/>
        </a:p>
      </dgm:t>
    </dgm:pt>
    <dgm:pt modelId="{78CAEECB-0208-4470-8B1F-B90F45BEF552}" cxnId="{B4A0D86C-4EEA-4CE4-BEEC-D7087CDD9986}" type="parTrans">
      <dgm:prSet/>
      <dgm:spPr/>
      <dgm:t>
        <a:bodyPr/>
        <a:lstStyle/>
        <a:p>
          <a:endParaRPr lang="zh-CN" altLang="en-US"/>
        </a:p>
      </dgm:t>
    </dgm:pt>
    <dgm:pt modelId="{B86B5D5D-A8C8-4E8D-BCC3-9310F2DAC65E}" cxnId="{B4A0D86C-4EEA-4CE4-BEEC-D7087CDD9986}" type="sibTrans">
      <dgm:prSet/>
      <dgm:spPr/>
      <dgm:t>
        <a:bodyPr/>
        <a:lstStyle/>
        <a:p>
          <a:endParaRPr lang="zh-CN" altLang="en-US"/>
        </a:p>
      </dgm:t>
    </dgm:pt>
    <dgm:pt modelId="{EC561220-3D44-4F64-A7DB-909E8901B80C}">
      <dgm:prSet phldrT="[文本]"/>
      <dgm:spPr/>
      <dgm:t>
        <a:bodyPr/>
        <a:lstStyle/>
        <a:p>
          <a:r>
            <a:rPr lang="zh-CN" altLang="en-US" b="0" i="0" dirty="0"/>
            <a:t>内核组成信息</a:t>
          </a:r>
          <a:endParaRPr lang="zh-CN" altLang="en-US" dirty="0"/>
        </a:p>
      </dgm:t>
    </dgm:pt>
    <dgm:pt modelId="{C7B20410-34F8-4643-917B-DC12BDFE65CA}" cxnId="{A016619C-8AE7-4C96-8D38-DAA8ED5D0CD9}" type="parTrans">
      <dgm:prSet/>
      <dgm:spPr/>
      <dgm:t>
        <a:bodyPr/>
        <a:lstStyle/>
        <a:p>
          <a:endParaRPr lang="zh-CN" altLang="en-US"/>
        </a:p>
      </dgm:t>
    </dgm:pt>
    <dgm:pt modelId="{676FC0E7-590F-4A85-A938-D24A3F932B2E}" cxnId="{A016619C-8AE7-4C96-8D38-DAA8ED5D0CD9}" type="sibTrans">
      <dgm:prSet/>
      <dgm:spPr/>
      <dgm:t>
        <a:bodyPr/>
        <a:lstStyle/>
        <a:p>
          <a:endParaRPr lang="zh-CN" altLang="en-US"/>
        </a:p>
      </dgm:t>
    </dgm:pt>
    <dgm:pt modelId="{B7C0665F-9C23-42E9-B5AE-42B0756C251C}">
      <dgm:prSet phldrT="[文本]"/>
      <dgm:spPr/>
      <dgm:t>
        <a:bodyPr/>
        <a:lstStyle/>
        <a:p>
          <a:r>
            <a:rPr lang="zh-CN" altLang="en-US" b="0" i="0" dirty="0"/>
            <a:t>编译信息</a:t>
          </a:r>
          <a:endParaRPr lang="zh-CN" altLang="en-US" dirty="0"/>
        </a:p>
      </dgm:t>
    </dgm:pt>
    <dgm:pt modelId="{3D7819C6-2E7F-427C-AC3A-D8CF2AB8967B}" cxnId="{0C4B5FCB-EB95-4920-A2AB-BB6C49F2BBFE}" type="parTrans">
      <dgm:prSet/>
      <dgm:spPr/>
      <dgm:t>
        <a:bodyPr/>
        <a:lstStyle/>
        <a:p>
          <a:endParaRPr lang="zh-CN" altLang="en-US"/>
        </a:p>
      </dgm:t>
    </dgm:pt>
    <dgm:pt modelId="{9D81306C-021D-461A-BF6D-8121EE635FB5}" cxnId="{0C4B5FCB-EB95-4920-A2AB-BB6C49F2BBFE}" type="sibTrans">
      <dgm:prSet/>
      <dgm:spPr/>
      <dgm:t>
        <a:bodyPr/>
        <a:lstStyle/>
        <a:p>
          <a:endParaRPr lang="zh-CN" altLang="en-US"/>
        </a:p>
      </dgm:t>
    </dgm:pt>
    <dgm:pt modelId="{0E3A19A4-04F8-4DC2-B296-01BC61050A77}" type="pres">
      <dgm:prSet presAssocID="{0244D5FE-0C7D-481D-B8D7-F7B895F2C22A}" presName="linear" presStyleCnt="0">
        <dgm:presLayoutVars>
          <dgm:dir/>
          <dgm:animLvl val="lvl"/>
          <dgm:resizeHandles val="exact"/>
        </dgm:presLayoutVars>
      </dgm:prSet>
      <dgm:spPr/>
    </dgm:pt>
    <dgm:pt modelId="{088F15B0-380D-4773-A0DD-F25F97AE8A14}" type="pres">
      <dgm:prSet presAssocID="{5281EBF1-308D-41A9-8098-30B715623F12}" presName="parentLin" presStyleCnt="0"/>
      <dgm:spPr/>
    </dgm:pt>
    <dgm:pt modelId="{E784D476-D87C-458C-8231-FCAA4E192D2A}" type="pres">
      <dgm:prSet presAssocID="{5281EBF1-308D-41A9-8098-30B715623F12}" presName="parentLeftMargin" presStyleLbl="node1" presStyleIdx="0" presStyleCnt="3"/>
      <dgm:spPr/>
    </dgm:pt>
    <dgm:pt modelId="{E300DDEC-A95B-441A-B8DB-2563CDAECA35}" type="pres">
      <dgm:prSet presAssocID="{5281EBF1-308D-41A9-8098-30B715623F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529953-3DE8-4A74-82FB-93C3A383A404}" type="pres">
      <dgm:prSet presAssocID="{5281EBF1-308D-41A9-8098-30B715623F12}" presName="negativeSpace" presStyleCnt="0"/>
      <dgm:spPr/>
    </dgm:pt>
    <dgm:pt modelId="{2B61995D-CAFD-4789-B728-FE17974895BF}" type="pres">
      <dgm:prSet presAssocID="{5281EBF1-308D-41A9-8098-30B715623F12}" presName="childText" presStyleLbl="conFgAcc1" presStyleIdx="0" presStyleCnt="3" custLinFactNeighborX="2082">
        <dgm:presLayoutVars>
          <dgm:bulletEnabled val="1"/>
        </dgm:presLayoutVars>
      </dgm:prSet>
      <dgm:spPr/>
    </dgm:pt>
    <dgm:pt modelId="{ACE04C0E-5F2A-4189-A889-DBB5D5F00BCD}" type="pres">
      <dgm:prSet presAssocID="{B86B5D5D-A8C8-4E8D-BCC3-9310F2DAC65E}" presName="spaceBetweenRectangles" presStyleCnt="0"/>
      <dgm:spPr/>
    </dgm:pt>
    <dgm:pt modelId="{40EBAB7D-06D9-4593-B27F-8015E6B5821C}" type="pres">
      <dgm:prSet presAssocID="{EC561220-3D44-4F64-A7DB-909E8901B80C}" presName="parentLin" presStyleCnt="0"/>
      <dgm:spPr/>
    </dgm:pt>
    <dgm:pt modelId="{73601B24-087A-4DAD-A94D-089EA8D2E951}" type="pres">
      <dgm:prSet presAssocID="{EC561220-3D44-4F64-A7DB-909E8901B80C}" presName="parentLeftMargin" presStyleLbl="node1" presStyleIdx="0" presStyleCnt="3"/>
      <dgm:spPr/>
    </dgm:pt>
    <dgm:pt modelId="{BC27159A-8A7D-4BDA-8F5B-EB706CC82A6D}" type="pres">
      <dgm:prSet presAssocID="{EC561220-3D44-4F64-A7DB-909E8901B80C}" presName="parentText" presStyleLbl="node1" presStyleIdx="1" presStyleCnt="3" custLinFactNeighborX="-18" custLinFactNeighborY="2862">
        <dgm:presLayoutVars>
          <dgm:chMax val="0"/>
          <dgm:bulletEnabled val="1"/>
        </dgm:presLayoutVars>
      </dgm:prSet>
      <dgm:spPr/>
    </dgm:pt>
    <dgm:pt modelId="{F27BD5C2-5071-4E55-B31F-535535449D1D}" type="pres">
      <dgm:prSet presAssocID="{EC561220-3D44-4F64-A7DB-909E8901B80C}" presName="negativeSpace" presStyleCnt="0"/>
      <dgm:spPr/>
    </dgm:pt>
    <dgm:pt modelId="{6F8C157B-3B2A-4156-945C-80B02AC5124B}" type="pres">
      <dgm:prSet presAssocID="{EC561220-3D44-4F64-A7DB-909E8901B80C}" presName="childText" presStyleLbl="conFgAcc1" presStyleIdx="1" presStyleCnt="3">
        <dgm:presLayoutVars>
          <dgm:bulletEnabled val="1"/>
        </dgm:presLayoutVars>
      </dgm:prSet>
      <dgm:spPr/>
    </dgm:pt>
    <dgm:pt modelId="{35755B52-632E-4204-872F-6AAAFFF7ABC8}" type="pres">
      <dgm:prSet presAssocID="{676FC0E7-590F-4A85-A938-D24A3F932B2E}" presName="spaceBetweenRectangles" presStyleCnt="0"/>
      <dgm:spPr/>
    </dgm:pt>
    <dgm:pt modelId="{E77804C7-BAF0-46DA-B375-A02FA0D7078C}" type="pres">
      <dgm:prSet presAssocID="{B7C0665F-9C23-42E9-B5AE-42B0756C251C}" presName="parentLin" presStyleCnt="0"/>
      <dgm:spPr/>
    </dgm:pt>
    <dgm:pt modelId="{B6218D36-2E1D-4240-9939-2D93BF2B9CA0}" type="pres">
      <dgm:prSet presAssocID="{B7C0665F-9C23-42E9-B5AE-42B0756C251C}" presName="parentLeftMargin" presStyleLbl="node1" presStyleIdx="1" presStyleCnt="3"/>
      <dgm:spPr/>
    </dgm:pt>
    <dgm:pt modelId="{4AFE7353-B8B9-4208-B7B2-4DF84189802A}" type="pres">
      <dgm:prSet presAssocID="{B7C0665F-9C23-42E9-B5AE-42B0756C25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FA5405-7B54-4F2F-B63C-B9066C3ACE0F}" type="pres">
      <dgm:prSet presAssocID="{B7C0665F-9C23-42E9-B5AE-42B0756C251C}" presName="negativeSpace" presStyleCnt="0"/>
      <dgm:spPr/>
    </dgm:pt>
    <dgm:pt modelId="{3038A137-66B2-4DCA-A94B-61915CE12A72}" type="pres">
      <dgm:prSet presAssocID="{B7C0665F-9C23-42E9-B5AE-42B0756C251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791A802-DFC8-4C9D-AE4B-A1C3F6759A31}" type="presOf" srcId="{B7C0665F-9C23-42E9-B5AE-42B0756C251C}" destId="{B6218D36-2E1D-4240-9939-2D93BF2B9CA0}" srcOrd="0" destOrd="0" presId="urn:microsoft.com/office/officeart/2005/8/layout/list1#3"/>
    <dgm:cxn modelId="{5616F91B-AB82-41D6-A424-062A4BE4E159}" type="presOf" srcId="{0244D5FE-0C7D-481D-B8D7-F7B895F2C22A}" destId="{0E3A19A4-04F8-4DC2-B296-01BC61050A77}" srcOrd="0" destOrd="0" presId="urn:microsoft.com/office/officeart/2005/8/layout/list1#3"/>
    <dgm:cxn modelId="{85009445-92ED-4B1C-AAA2-BBC64B4E2A90}" type="presOf" srcId="{EC561220-3D44-4F64-A7DB-909E8901B80C}" destId="{BC27159A-8A7D-4BDA-8F5B-EB706CC82A6D}" srcOrd="1" destOrd="0" presId="urn:microsoft.com/office/officeart/2005/8/layout/list1#3"/>
    <dgm:cxn modelId="{9FE6A96B-91D5-481E-9B92-902B0B66EC41}" type="presOf" srcId="{5281EBF1-308D-41A9-8098-30B715623F12}" destId="{E300DDEC-A95B-441A-B8DB-2563CDAECA35}" srcOrd="1" destOrd="0" presId="urn:microsoft.com/office/officeart/2005/8/layout/list1#3"/>
    <dgm:cxn modelId="{B4A0D86C-4EEA-4CE4-BEEC-D7087CDD9986}" srcId="{0244D5FE-0C7D-481D-B8D7-F7B895F2C22A}" destId="{5281EBF1-308D-41A9-8098-30B715623F12}" srcOrd="0" destOrd="0" parTransId="{78CAEECB-0208-4470-8B1F-B90F45BEF552}" sibTransId="{B86B5D5D-A8C8-4E8D-BCC3-9310F2DAC65E}"/>
    <dgm:cxn modelId="{B4669080-13B4-4BEC-9C63-4AF2DB22DD43}" type="presOf" srcId="{5281EBF1-308D-41A9-8098-30B715623F12}" destId="{E784D476-D87C-458C-8231-FCAA4E192D2A}" srcOrd="0" destOrd="0" presId="urn:microsoft.com/office/officeart/2005/8/layout/list1#3"/>
    <dgm:cxn modelId="{A016619C-8AE7-4C96-8D38-DAA8ED5D0CD9}" srcId="{0244D5FE-0C7D-481D-B8D7-F7B895F2C22A}" destId="{EC561220-3D44-4F64-A7DB-909E8901B80C}" srcOrd="1" destOrd="0" parTransId="{C7B20410-34F8-4643-917B-DC12BDFE65CA}" sibTransId="{676FC0E7-590F-4A85-A938-D24A3F932B2E}"/>
    <dgm:cxn modelId="{0C4B5FCB-EB95-4920-A2AB-BB6C49F2BBFE}" srcId="{0244D5FE-0C7D-481D-B8D7-F7B895F2C22A}" destId="{B7C0665F-9C23-42E9-B5AE-42B0756C251C}" srcOrd="2" destOrd="0" parTransId="{3D7819C6-2E7F-427C-AC3A-D8CF2AB8967B}" sibTransId="{9D81306C-021D-461A-BF6D-8121EE635FB5}"/>
    <dgm:cxn modelId="{500E50ED-9470-4FFE-868D-025F177688ED}" type="presOf" srcId="{EC561220-3D44-4F64-A7DB-909E8901B80C}" destId="{73601B24-087A-4DAD-A94D-089EA8D2E951}" srcOrd="0" destOrd="0" presId="urn:microsoft.com/office/officeart/2005/8/layout/list1#3"/>
    <dgm:cxn modelId="{51311BF0-9E80-404A-B9A6-0426BD6A1521}" type="presOf" srcId="{B7C0665F-9C23-42E9-B5AE-42B0756C251C}" destId="{4AFE7353-B8B9-4208-B7B2-4DF84189802A}" srcOrd="1" destOrd="0" presId="urn:microsoft.com/office/officeart/2005/8/layout/list1#3"/>
    <dgm:cxn modelId="{DD42B14F-25C4-4DBC-AE91-1875EC6F7592}" type="presParOf" srcId="{0E3A19A4-04F8-4DC2-B296-01BC61050A77}" destId="{088F15B0-380D-4773-A0DD-F25F97AE8A14}" srcOrd="0" destOrd="0" presId="urn:microsoft.com/office/officeart/2005/8/layout/list1#3"/>
    <dgm:cxn modelId="{54684FFC-1270-4694-A57D-069C604AF110}" type="presParOf" srcId="{088F15B0-380D-4773-A0DD-F25F97AE8A14}" destId="{E784D476-D87C-458C-8231-FCAA4E192D2A}" srcOrd="0" destOrd="0" presId="urn:microsoft.com/office/officeart/2005/8/layout/list1#3"/>
    <dgm:cxn modelId="{A8366ADA-FE1F-4665-A888-E23714105913}" type="presParOf" srcId="{088F15B0-380D-4773-A0DD-F25F97AE8A14}" destId="{E300DDEC-A95B-441A-B8DB-2563CDAECA35}" srcOrd="1" destOrd="0" presId="urn:microsoft.com/office/officeart/2005/8/layout/list1#3"/>
    <dgm:cxn modelId="{0DD0F00C-FF68-4BF6-A0BD-AE44FEA3A805}" type="presParOf" srcId="{0E3A19A4-04F8-4DC2-B296-01BC61050A77}" destId="{39529953-3DE8-4A74-82FB-93C3A383A404}" srcOrd="1" destOrd="0" presId="urn:microsoft.com/office/officeart/2005/8/layout/list1#3"/>
    <dgm:cxn modelId="{B9A02978-5203-455E-A4C3-0BF920A800BC}" type="presParOf" srcId="{0E3A19A4-04F8-4DC2-B296-01BC61050A77}" destId="{2B61995D-CAFD-4789-B728-FE17974895BF}" srcOrd="2" destOrd="0" presId="urn:microsoft.com/office/officeart/2005/8/layout/list1#3"/>
    <dgm:cxn modelId="{66F9E557-9782-41C2-A041-475114CFEFBC}" type="presParOf" srcId="{0E3A19A4-04F8-4DC2-B296-01BC61050A77}" destId="{ACE04C0E-5F2A-4189-A889-DBB5D5F00BCD}" srcOrd="3" destOrd="0" presId="urn:microsoft.com/office/officeart/2005/8/layout/list1#3"/>
    <dgm:cxn modelId="{5DECE6E0-0D16-4A8B-90D5-918FF44E5291}" type="presParOf" srcId="{0E3A19A4-04F8-4DC2-B296-01BC61050A77}" destId="{40EBAB7D-06D9-4593-B27F-8015E6B5821C}" srcOrd="4" destOrd="0" presId="urn:microsoft.com/office/officeart/2005/8/layout/list1#3"/>
    <dgm:cxn modelId="{547F28F9-AD48-4C49-967B-A5246B181429}" type="presParOf" srcId="{40EBAB7D-06D9-4593-B27F-8015E6B5821C}" destId="{73601B24-087A-4DAD-A94D-089EA8D2E951}" srcOrd="0" destOrd="0" presId="urn:microsoft.com/office/officeart/2005/8/layout/list1#3"/>
    <dgm:cxn modelId="{07158337-37D6-400F-BD16-A2FBC2E346C2}" type="presParOf" srcId="{40EBAB7D-06D9-4593-B27F-8015E6B5821C}" destId="{BC27159A-8A7D-4BDA-8F5B-EB706CC82A6D}" srcOrd="1" destOrd="0" presId="urn:microsoft.com/office/officeart/2005/8/layout/list1#3"/>
    <dgm:cxn modelId="{79472F8E-4EE2-428C-96A8-900AF6866FD4}" type="presParOf" srcId="{0E3A19A4-04F8-4DC2-B296-01BC61050A77}" destId="{F27BD5C2-5071-4E55-B31F-535535449D1D}" srcOrd="5" destOrd="0" presId="urn:microsoft.com/office/officeart/2005/8/layout/list1#3"/>
    <dgm:cxn modelId="{60E8B485-3C89-404C-8E9C-FD5DEFFFBC09}" type="presParOf" srcId="{0E3A19A4-04F8-4DC2-B296-01BC61050A77}" destId="{6F8C157B-3B2A-4156-945C-80B02AC5124B}" srcOrd="6" destOrd="0" presId="urn:microsoft.com/office/officeart/2005/8/layout/list1#3"/>
    <dgm:cxn modelId="{4AA838FB-ABFB-41E7-91AF-13A780FC7ECA}" type="presParOf" srcId="{0E3A19A4-04F8-4DC2-B296-01BC61050A77}" destId="{35755B52-632E-4204-872F-6AAAFFF7ABC8}" srcOrd="7" destOrd="0" presId="urn:microsoft.com/office/officeart/2005/8/layout/list1#3"/>
    <dgm:cxn modelId="{F80159E1-5D63-42E1-91FD-822C85522746}" type="presParOf" srcId="{0E3A19A4-04F8-4DC2-B296-01BC61050A77}" destId="{E77804C7-BAF0-46DA-B375-A02FA0D7078C}" srcOrd="8" destOrd="0" presId="urn:microsoft.com/office/officeart/2005/8/layout/list1#3"/>
    <dgm:cxn modelId="{C252D02A-1354-4E68-B037-2D084E585DFB}" type="presParOf" srcId="{E77804C7-BAF0-46DA-B375-A02FA0D7078C}" destId="{B6218D36-2E1D-4240-9939-2D93BF2B9CA0}" srcOrd="0" destOrd="0" presId="urn:microsoft.com/office/officeart/2005/8/layout/list1#3"/>
    <dgm:cxn modelId="{3AE0E45A-034B-46E3-A97F-8A7BC4C3FC8C}" type="presParOf" srcId="{E77804C7-BAF0-46DA-B375-A02FA0D7078C}" destId="{4AFE7353-B8B9-4208-B7B2-4DF84189802A}" srcOrd="1" destOrd="0" presId="urn:microsoft.com/office/officeart/2005/8/layout/list1#3"/>
    <dgm:cxn modelId="{BC373DC4-24DC-4F8F-A3F4-000FD9E0FFC2}" type="presParOf" srcId="{0E3A19A4-04F8-4DC2-B296-01BC61050A77}" destId="{DFFA5405-7B54-4F2F-B63C-B9066C3ACE0F}" srcOrd="9" destOrd="0" presId="urn:microsoft.com/office/officeart/2005/8/layout/list1#3"/>
    <dgm:cxn modelId="{C5738D6A-60CD-4D5E-BDA2-BFA572F02627}" type="presParOf" srcId="{0E3A19A4-04F8-4DC2-B296-01BC61050A77}" destId="{3038A137-66B2-4DCA-A94B-61915CE12A72}" srcOrd="10" destOrd="0" presId="urn:microsoft.com/office/officeart/2005/8/layout/list1#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44D5FE-0C7D-481D-B8D7-F7B895F2C22A}" type="doc">
      <dgm:prSet loTypeId="urn:microsoft.com/office/officeart/2005/8/layout/list1#4" loCatId="list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5281EBF1-308D-41A9-8098-30B715623F12}">
      <dgm:prSet phldrT="[文本]"/>
      <dgm:spPr/>
      <dgm:t>
        <a:bodyPr/>
        <a:lstStyle/>
        <a:p>
          <a:r>
            <a:rPr lang="zh-CN" altLang="en-US" b="0" i="0" dirty="0"/>
            <a:t>编译目标定义</a:t>
          </a:r>
          <a:endParaRPr lang="zh-CN" altLang="en-US" dirty="0"/>
        </a:p>
      </dgm:t>
    </dgm:pt>
    <dgm:pt modelId="{78CAEECB-0208-4470-8B1F-B90F45BEF552}" cxnId="{B4A0D86C-4EEA-4CE4-BEEC-D7087CDD9986}" type="parTrans">
      <dgm:prSet/>
      <dgm:spPr/>
      <dgm:t>
        <a:bodyPr/>
        <a:lstStyle/>
        <a:p>
          <a:endParaRPr lang="zh-CN" altLang="en-US"/>
        </a:p>
      </dgm:t>
    </dgm:pt>
    <dgm:pt modelId="{B86B5D5D-A8C8-4E8D-BCC3-9310F2DAC65E}" cxnId="{B4A0D86C-4EEA-4CE4-BEEC-D7087CDD9986}" type="sibTrans">
      <dgm:prSet/>
      <dgm:spPr/>
      <dgm:t>
        <a:bodyPr/>
        <a:lstStyle/>
        <a:p>
          <a:endParaRPr lang="zh-CN" altLang="en-US"/>
        </a:p>
      </dgm:t>
    </dgm:pt>
    <dgm:pt modelId="{EC561220-3D44-4F64-A7DB-909E8901B80C}">
      <dgm:prSet phldrT="[文本]"/>
      <dgm:spPr/>
      <dgm:t>
        <a:bodyPr/>
        <a:lstStyle/>
        <a:p>
          <a:r>
            <a:rPr lang="zh-CN" altLang="en-US" b="0" i="0" dirty="0"/>
            <a:t>适配段</a:t>
          </a:r>
          <a:endParaRPr lang="zh-CN" altLang="en-US" dirty="0"/>
        </a:p>
      </dgm:t>
    </dgm:pt>
    <dgm:pt modelId="{C7B20410-34F8-4643-917B-DC12BDFE65CA}" cxnId="{A016619C-8AE7-4C96-8D38-DAA8ED5D0CD9}" type="parTrans">
      <dgm:prSet/>
      <dgm:spPr/>
      <dgm:t>
        <a:bodyPr/>
        <a:lstStyle/>
        <a:p>
          <a:endParaRPr lang="zh-CN" altLang="en-US"/>
        </a:p>
      </dgm:t>
    </dgm:pt>
    <dgm:pt modelId="{676FC0E7-590F-4A85-A938-D24A3F932B2E}" cxnId="{A016619C-8AE7-4C96-8D38-DAA8ED5D0CD9}" type="sibTrans">
      <dgm:prSet/>
      <dgm:spPr/>
      <dgm:t>
        <a:bodyPr/>
        <a:lstStyle/>
        <a:p>
          <a:endParaRPr lang="zh-CN" altLang="en-US"/>
        </a:p>
      </dgm:t>
    </dgm:pt>
    <dgm:pt modelId="{B7C0665F-9C23-42E9-B5AE-42B0756C251C}">
      <dgm:prSet phldrT="[文本]"/>
      <dgm:spPr/>
      <dgm:t>
        <a:bodyPr/>
        <a:lstStyle/>
        <a:p>
          <a:r>
            <a:rPr lang="zh-CN" altLang="en-US" dirty="0"/>
            <a:t>引入全局</a:t>
          </a:r>
          <a:r>
            <a:rPr lang="en-US" altLang="zh-CN" dirty="0"/>
            <a:t>make</a:t>
          </a:r>
          <a:r>
            <a:rPr lang="zh-CN" altLang="en-US" dirty="0"/>
            <a:t>规则</a:t>
          </a:r>
        </a:p>
      </dgm:t>
    </dgm:pt>
    <dgm:pt modelId="{3D7819C6-2E7F-427C-AC3A-D8CF2AB8967B}" cxnId="{0C4B5FCB-EB95-4920-A2AB-BB6C49F2BBFE}" type="parTrans">
      <dgm:prSet/>
      <dgm:spPr/>
      <dgm:t>
        <a:bodyPr/>
        <a:lstStyle/>
        <a:p>
          <a:endParaRPr lang="zh-CN" altLang="en-US"/>
        </a:p>
      </dgm:t>
    </dgm:pt>
    <dgm:pt modelId="{9D81306C-021D-461A-BF6D-8121EE635FB5}" cxnId="{0C4B5FCB-EB95-4920-A2AB-BB6C49F2BBFE}" type="sibTrans">
      <dgm:prSet/>
      <dgm:spPr/>
      <dgm:t>
        <a:bodyPr/>
        <a:lstStyle/>
        <a:p>
          <a:endParaRPr lang="zh-CN" altLang="en-US"/>
        </a:p>
      </dgm:t>
    </dgm:pt>
    <dgm:pt modelId="{0E3A19A4-04F8-4DC2-B296-01BC61050A77}" type="pres">
      <dgm:prSet presAssocID="{0244D5FE-0C7D-481D-B8D7-F7B895F2C22A}" presName="linear" presStyleCnt="0">
        <dgm:presLayoutVars>
          <dgm:dir/>
          <dgm:animLvl val="lvl"/>
          <dgm:resizeHandles val="exact"/>
        </dgm:presLayoutVars>
      </dgm:prSet>
      <dgm:spPr/>
    </dgm:pt>
    <dgm:pt modelId="{088F15B0-380D-4773-A0DD-F25F97AE8A14}" type="pres">
      <dgm:prSet presAssocID="{5281EBF1-308D-41A9-8098-30B715623F12}" presName="parentLin" presStyleCnt="0"/>
      <dgm:spPr/>
    </dgm:pt>
    <dgm:pt modelId="{E784D476-D87C-458C-8231-FCAA4E192D2A}" type="pres">
      <dgm:prSet presAssocID="{5281EBF1-308D-41A9-8098-30B715623F12}" presName="parentLeftMargin" presStyleLbl="node1" presStyleIdx="0" presStyleCnt="3"/>
      <dgm:spPr/>
    </dgm:pt>
    <dgm:pt modelId="{E300DDEC-A95B-441A-B8DB-2563CDAECA35}" type="pres">
      <dgm:prSet presAssocID="{5281EBF1-308D-41A9-8098-30B715623F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529953-3DE8-4A74-82FB-93C3A383A404}" type="pres">
      <dgm:prSet presAssocID="{5281EBF1-308D-41A9-8098-30B715623F12}" presName="negativeSpace" presStyleCnt="0"/>
      <dgm:spPr/>
    </dgm:pt>
    <dgm:pt modelId="{2B61995D-CAFD-4789-B728-FE17974895BF}" type="pres">
      <dgm:prSet presAssocID="{5281EBF1-308D-41A9-8098-30B715623F12}" presName="childText" presStyleLbl="conFgAcc1" presStyleIdx="0" presStyleCnt="3" custLinFactNeighborX="2082">
        <dgm:presLayoutVars>
          <dgm:bulletEnabled val="1"/>
        </dgm:presLayoutVars>
      </dgm:prSet>
      <dgm:spPr/>
    </dgm:pt>
    <dgm:pt modelId="{ACE04C0E-5F2A-4189-A889-DBB5D5F00BCD}" type="pres">
      <dgm:prSet presAssocID="{B86B5D5D-A8C8-4E8D-BCC3-9310F2DAC65E}" presName="spaceBetweenRectangles" presStyleCnt="0"/>
      <dgm:spPr/>
    </dgm:pt>
    <dgm:pt modelId="{40EBAB7D-06D9-4593-B27F-8015E6B5821C}" type="pres">
      <dgm:prSet presAssocID="{EC561220-3D44-4F64-A7DB-909E8901B80C}" presName="parentLin" presStyleCnt="0"/>
      <dgm:spPr/>
    </dgm:pt>
    <dgm:pt modelId="{73601B24-087A-4DAD-A94D-089EA8D2E951}" type="pres">
      <dgm:prSet presAssocID="{EC561220-3D44-4F64-A7DB-909E8901B80C}" presName="parentLeftMargin" presStyleLbl="node1" presStyleIdx="0" presStyleCnt="3"/>
      <dgm:spPr/>
    </dgm:pt>
    <dgm:pt modelId="{BC27159A-8A7D-4BDA-8F5B-EB706CC82A6D}" type="pres">
      <dgm:prSet presAssocID="{EC561220-3D44-4F64-A7DB-909E8901B80C}" presName="parentText" presStyleLbl="node1" presStyleIdx="1" presStyleCnt="3" custLinFactNeighborX="-18" custLinFactNeighborY="2862">
        <dgm:presLayoutVars>
          <dgm:chMax val="0"/>
          <dgm:bulletEnabled val="1"/>
        </dgm:presLayoutVars>
      </dgm:prSet>
      <dgm:spPr/>
    </dgm:pt>
    <dgm:pt modelId="{F27BD5C2-5071-4E55-B31F-535535449D1D}" type="pres">
      <dgm:prSet presAssocID="{EC561220-3D44-4F64-A7DB-909E8901B80C}" presName="negativeSpace" presStyleCnt="0"/>
      <dgm:spPr/>
    </dgm:pt>
    <dgm:pt modelId="{6F8C157B-3B2A-4156-945C-80B02AC5124B}" type="pres">
      <dgm:prSet presAssocID="{EC561220-3D44-4F64-A7DB-909E8901B80C}" presName="childText" presStyleLbl="conFgAcc1" presStyleIdx="1" presStyleCnt="3">
        <dgm:presLayoutVars>
          <dgm:bulletEnabled val="1"/>
        </dgm:presLayoutVars>
      </dgm:prSet>
      <dgm:spPr/>
    </dgm:pt>
    <dgm:pt modelId="{35755B52-632E-4204-872F-6AAAFFF7ABC8}" type="pres">
      <dgm:prSet presAssocID="{676FC0E7-590F-4A85-A938-D24A3F932B2E}" presName="spaceBetweenRectangles" presStyleCnt="0"/>
      <dgm:spPr/>
    </dgm:pt>
    <dgm:pt modelId="{E77804C7-BAF0-46DA-B375-A02FA0D7078C}" type="pres">
      <dgm:prSet presAssocID="{B7C0665F-9C23-42E9-B5AE-42B0756C251C}" presName="parentLin" presStyleCnt="0"/>
      <dgm:spPr/>
    </dgm:pt>
    <dgm:pt modelId="{B6218D36-2E1D-4240-9939-2D93BF2B9CA0}" type="pres">
      <dgm:prSet presAssocID="{B7C0665F-9C23-42E9-B5AE-42B0756C251C}" presName="parentLeftMargin" presStyleLbl="node1" presStyleIdx="1" presStyleCnt="3"/>
      <dgm:spPr/>
    </dgm:pt>
    <dgm:pt modelId="{4AFE7353-B8B9-4208-B7B2-4DF84189802A}" type="pres">
      <dgm:prSet presAssocID="{B7C0665F-9C23-42E9-B5AE-42B0756C25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FA5405-7B54-4F2F-B63C-B9066C3ACE0F}" type="pres">
      <dgm:prSet presAssocID="{B7C0665F-9C23-42E9-B5AE-42B0756C251C}" presName="negativeSpace" presStyleCnt="0"/>
      <dgm:spPr/>
    </dgm:pt>
    <dgm:pt modelId="{3038A137-66B2-4DCA-A94B-61915CE12A72}" type="pres">
      <dgm:prSet presAssocID="{B7C0665F-9C23-42E9-B5AE-42B0756C251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23D2765-41F5-44D2-A441-E5911F8DCA17}" type="presOf" srcId="{B7C0665F-9C23-42E9-B5AE-42B0756C251C}" destId="{B6218D36-2E1D-4240-9939-2D93BF2B9CA0}" srcOrd="0" destOrd="0" presId="urn:microsoft.com/office/officeart/2005/8/layout/list1#4"/>
    <dgm:cxn modelId="{B4A0D86C-4EEA-4CE4-BEEC-D7087CDD9986}" srcId="{0244D5FE-0C7D-481D-B8D7-F7B895F2C22A}" destId="{5281EBF1-308D-41A9-8098-30B715623F12}" srcOrd="0" destOrd="0" parTransId="{78CAEECB-0208-4470-8B1F-B90F45BEF552}" sibTransId="{B86B5D5D-A8C8-4E8D-BCC3-9310F2DAC65E}"/>
    <dgm:cxn modelId="{C7846C85-18BB-4B61-821A-938D714F494F}" type="presOf" srcId="{B7C0665F-9C23-42E9-B5AE-42B0756C251C}" destId="{4AFE7353-B8B9-4208-B7B2-4DF84189802A}" srcOrd="1" destOrd="0" presId="urn:microsoft.com/office/officeart/2005/8/layout/list1#4"/>
    <dgm:cxn modelId="{7717EF87-49CD-474F-B667-0707D99FF9DC}" type="presOf" srcId="{EC561220-3D44-4F64-A7DB-909E8901B80C}" destId="{73601B24-087A-4DAD-A94D-089EA8D2E951}" srcOrd="0" destOrd="0" presId="urn:microsoft.com/office/officeart/2005/8/layout/list1#4"/>
    <dgm:cxn modelId="{A016619C-8AE7-4C96-8D38-DAA8ED5D0CD9}" srcId="{0244D5FE-0C7D-481D-B8D7-F7B895F2C22A}" destId="{EC561220-3D44-4F64-A7DB-909E8901B80C}" srcOrd="1" destOrd="0" parTransId="{C7B20410-34F8-4643-917B-DC12BDFE65CA}" sibTransId="{676FC0E7-590F-4A85-A938-D24A3F932B2E}"/>
    <dgm:cxn modelId="{72B179C5-4925-471D-8F00-B89CDE1F89D6}" type="presOf" srcId="{5281EBF1-308D-41A9-8098-30B715623F12}" destId="{E784D476-D87C-458C-8231-FCAA4E192D2A}" srcOrd="0" destOrd="0" presId="urn:microsoft.com/office/officeart/2005/8/layout/list1#4"/>
    <dgm:cxn modelId="{0C4B5FCB-EB95-4920-A2AB-BB6C49F2BBFE}" srcId="{0244D5FE-0C7D-481D-B8D7-F7B895F2C22A}" destId="{B7C0665F-9C23-42E9-B5AE-42B0756C251C}" srcOrd="2" destOrd="0" parTransId="{3D7819C6-2E7F-427C-AC3A-D8CF2AB8967B}" sibTransId="{9D81306C-021D-461A-BF6D-8121EE635FB5}"/>
    <dgm:cxn modelId="{1ABA63D6-73C7-41CD-B97B-CEC8255692F7}" type="presOf" srcId="{0244D5FE-0C7D-481D-B8D7-F7B895F2C22A}" destId="{0E3A19A4-04F8-4DC2-B296-01BC61050A77}" srcOrd="0" destOrd="0" presId="urn:microsoft.com/office/officeart/2005/8/layout/list1#4"/>
    <dgm:cxn modelId="{EED16AE1-124F-4656-9BD8-7510D9D0438F}" type="presOf" srcId="{5281EBF1-308D-41A9-8098-30B715623F12}" destId="{E300DDEC-A95B-441A-B8DB-2563CDAECA35}" srcOrd="1" destOrd="0" presId="urn:microsoft.com/office/officeart/2005/8/layout/list1#4"/>
    <dgm:cxn modelId="{A15CE0F2-CE51-4506-87C4-9E9DE9804F29}" type="presOf" srcId="{EC561220-3D44-4F64-A7DB-909E8901B80C}" destId="{BC27159A-8A7D-4BDA-8F5B-EB706CC82A6D}" srcOrd="1" destOrd="0" presId="urn:microsoft.com/office/officeart/2005/8/layout/list1#4"/>
    <dgm:cxn modelId="{7C1BB05C-B91C-4FC9-AF7D-853C48EC81F2}" type="presParOf" srcId="{0E3A19A4-04F8-4DC2-B296-01BC61050A77}" destId="{088F15B0-380D-4773-A0DD-F25F97AE8A14}" srcOrd="0" destOrd="0" presId="urn:microsoft.com/office/officeart/2005/8/layout/list1#4"/>
    <dgm:cxn modelId="{05A162D0-0495-4C2B-A225-8B39C9CFE983}" type="presParOf" srcId="{088F15B0-380D-4773-A0DD-F25F97AE8A14}" destId="{E784D476-D87C-458C-8231-FCAA4E192D2A}" srcOrd="0" destOrd="0" presId="urn:microsoft.com/office/officeart/2005/8/layout/list1#4"/>
    <dgm:cxn modelId="{2F01A54C-1A07-40AD-BE52-7BB951625B65}" type="presParOf" srcId="{088F15B0-380D-4773-A0DD-F25F97AE8A14}" destId="{E300DDEC-A95B-441A-B8DB-2563CDAECA35}" srcOrd="1" destOrd="0" presId="urn:microsoft.com/office/officeart/2005/8/layout/list1#4"/>
    <dgm:cxn modelId="{3EE5CA25-2419-4A57-AC13-EAF441146626}" type="presParOf" srcId="{0E3A19A4-04F8-4DC2-B296-01BC61050A77}" destId="{39529953-3DE8-4A74-82FB-93C3A383A404}" srcOrd="1" destOrd="0" presId="urn:microsoft.com/office/officeart/2005/8/layout/list1#4"/>
    <dgm:cxn modelId="{5B67A1FB-8C30-4AC3-A6ED-07D7F4FC6C00}" type="presParOf" srcId="{0E3A19A4-04F8-4DC2-B296-01BC61050A77}" destId="{2B61995D-CAFD-4789-B728-FE17974895BF}" srcOrd="2" destOrd="0" presId="urn:microsoft.com/office/officeart/2005/8/layout/list1#4"/>
    <dgm:cxn modelId="{AE170092-A987-4140-A001-E146BCE8B00B}" type="presParOf" srcId="{0E3A19A4-04F8-4DC2-B296-01BC61050A77}" destId="{ACE04C0E-5F2A-4189-A889-DBB5D5F00BCD}" srcOrd="3" destOrd="0" presId="urn:microsoft.com/office/officeart/2005/8/layout/list1#4"/>
    <dgm:cxn modelId="{BD5B50C1-E322-4E6C-8FCD-AC6D0B0478B1}" type="presParOf" srcId="{0E3A19A4-04F8-4DC2-B296-01BC61050A77}" destId="{40EBAB7D-06D9-4593-B27F-8015E6B5821C}" srcOrd="4" destOrd="0" presId="urn:microsoft.com/office/officeart/2005/8/layout/list1#4"/>
    <dgm:cxn modelId="{8D0C19F6-5C83-4E34-B898-B83CE15576ED}" type="presParOf" srcId="{40EBAB7D-06D9-4593-B27F-8015E6B5821C}" destId="{73601B24-087A-4DAD-A94D-089EA8D2E951}" srcOrd="0" destOrd="0" presId="urn:microsoft.com/office/officeart/2005/8/layout/list1#4"/>
    <dgm:cxn modelId="{8CF0C973-17C8-4B11-9454-257DB6213BD1}" type="presParOf" srcId="{40EBAB7D-06D9-4593-B27F-8015E6B5821C}" destId="{BC27159A-8A7D-4BDA-8F5B-EB706CC82A6D}" srcOrd="1" destOrd="0" presId="urn:microsoft.com/office/officeart/2005/8/layout/list1#4"/>
    <dgm:cxn modelId="{B683ADC9-3786-42BE-8A42-2BCFCB88BD55}" type="presParOf" srcId="{0E3A19A4-04F8-4DC2-B296-01BC61050A77}" destId="{F27BD5C2-5071-4E55-B31F-535535449D1D}" srcOrd="5" destOrd="0" presId="urn:microsoft.com/office/officeart/2005/8/layout/list1#4"/>
    <dgm:cxn modelId="{40C40E0F-3657-4E62-87B9-AB40681E235D}" type="presParOf" srcId="{0E3A19A4-04F8-4DC2-B296-01BC61050A77}" destId="{6F8C157B-3B2A-4156-945C-80B02AC5124B}" srcOrd="6" destOrd="0" presId="urn:microsoft.com/office/officeart/2005/8/layout/list1#4"/>
    <dgm:cxn modelId="{74C27DD9-EDF8-4571-B961-F68CD49BCC6E}" type="presParOf" srcId="{0E3A19A4-04F8-4DC2-B296-01BC61050A77}" destId="{35755B52-632E-4204-872F-6AAAFFF7ABC8}" srcOrd="7" destOrd="0" presId="urn:microsoft.com/office/officeart/2005/8/layout/list1#4"/>
    <dgm:cxn modelId="{7CF7225E-5F26-4E69-BEBE-E24D15BAB382}" type="presParOf" srcId="{0E3A19A4-04F8-4DC2-B296-01BC61050A77}" destId="{E77804C7-BAF0-46DA-B375-A02FA0D7078C}" srcOrd="8" destOrd="0" presId="urn:microsoft.com/office/officeart/2005/8/layout/list1#4"/>
    <dgm:cxn modelId="{B36DC081-D765-4807-BBDC-65A62C2BDAFB}" type="presParOf" srcId="{E77804C7-BAF0-46DA-B375-A02FA0D7078C}" destId="{B6218D36-2E1D-4240-9939-2D93BF2B9CA0}" srcOrd="0" destOrd="0" presId="urn:microsoft.com/office/officeart/2005/8/layout/list1#4"/>
    <dgm:cxn modelId="{72308FEC-C2FD-40AD-9E10-6A245B918786}" type="presParOf" srcId="{E77804C7-BAF0-46DA-B375-A02FA0D7078C}" destId="{4AFE7353-B8B9-4208-B7B2-4DF84189802A}" srcOrd="1" destOrd="0" presId="urn:microsoft.com/office/officeart/2005/8/layout/list1#4"/>
    <dgm:cxn modelId="{8344255D-6A71-4AED-BD72-5DD5EF9A0BF1}" type="presParOf" srcId="{0E3A19A4-04F8-4DC2-B296-01BC61050A77}" destId="{DFFA5405-7B54-4F2F-B63C-B9066C3ACE0F}" srcOrd="9" destOrd="0" presId="urn:microsoft.com/office/officeart/2005/8/layout/list1#4"/>
    <dgm:cxn modelId="{A3ADA160-6899-457E-AD43-AC031110A072}" type="presParOf" srcId="{0E3A19A4-04F8-4DC2-B296-01BC61050A77}" destId="{3038A137-66B2-4DCA-A94B-61915CE12A72}" srcOrd="10" destOrd="0" presId="urn:microsoft.com/office/officeart/2005/8/layout/list1#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FFEEAC-A67B-4F9A-999C-1A02D300EF1F}" type="doc">
      <dgm:prSet loTypeId="urn:microsoft.com/office/officeart/2005/8/layout/hierarchy2#2" loCatId="hierarchy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FEED024C-2782-429E-97FE-CCDA126DEE31}">
      <dgm:prSet phldrT="[文本]"/>
      <dgm:spPr/>
      <dgm:t>
        <a:bodyPr/>
        <a:lstStyle/>
        <a:p>
          <a:r>
            <a:rPr lang="zh-CN" altLang="en-US" dirty="0"/>
            <a:t>内核</a:t>
          </a:r>
        </a:p>
      </dgm:t>
    </dgm:pt>
    <dgm:pt modelId="{7D16D3EC-E3CA-4995-A6B4-6758FF2B3A26}" cxnId="{CB26CA95-B9E7-4023-A793-6655CEBAF2C5}" type="parTrans">
      <dgm:prSet/>
      <dgm:spPr/>
      <dgm:t>
        <a:bodyPr/>
        <a:lstStyle/>
        <a:p>
          <a:endParaRPr lang="zh-CN" altLang="en-US"/>
        </a:p>
      </dgm:t>
    </dgm:pt>
    <dgm:pt modelId="{DA773E82-7EF3-406B-A058-CE1F67F5218B}" cxnId="{CB26CA95-B9E7-4023-A793-6655CEBAF2C5}" type="sibTrans">
      <dgm:prSet/>
      <dgm:spPr/>
      <dgm:t>
        <a:bodyPr/>
        <a:lstStyle/>
        <a:p>
          <a:endParaRPr lang="zh-CN" altLang="en-US"/>
        </a:p>
      </dgm:t>
    </dgm:pt>
    <dgm:pt modelId="{4C40BBCE-A54E-4BF9-B736-3D84641360B4}">
      <dgm:prSet phldrT="[文本]"/>
      <dgm:spPr/>
      <dgm:t>
        <a:bodyPr/>
        <a:lstStyle/>
        <a:p>
          <a:r>
            <a:rPr lang="zh-CN" altLang="en-US" dirty="0"/>
            <a:t>驱动模块</a:t>
          </a:r>
        </a:p>
      </dgm:t>
    </dgm:pt>
    <dgm:pt modelId="{08A1D0CA-41ED-4B9E-949E-F6AFD9E43363}" cxnId="{C518D142-96E0-4A32-B0BE-0440D74E5AB7}" type="parTrans">
      <dgm:prSet/>
      <dgm:spPr/>
      <dgm:t>
        <a:bodyPr/>
        <a:lstStyle/>
        <a:p>
          <a:endParaRPr lang="zh-CN" altLang="en-US"/>
        </a:p>
      </dgm:t>
    </dgm:pt>
    <dgm:pt modelId="{86D33A4E-1B8E-4359-BB07-FA7C62A2A6BE}" cxnId="{C518D142-96E0-4A32-B0BE-0440D74E5AB7}" type="sibTrans">
      <dgm:prSet/>
      <dgm:spPr/>
      <dgm:t>
        <a:bodyPr/>
        <a:lstStyle/>
        <a:p>
          <a:endParaRPr lang="zh-CN" altLang="en-US"/>
        </a:p>
      </dgm:t>
    </dgm:pt>
    <dgm:pt modelId="{169F19AA-7A7F-4F10-BDC3-9E703B3FD542}">
      <dgm:prSet phldrT="[文本]"/>
      <dgm:spPr/>
      <dgm:t>
        <a:bodyPr/>
        <a:lstStyle/>
        <a:p>
          <a:r>
            <a:rPr lang="en-US" altLang="zh-CN" dirty="0" err="1"/>
            <a:t>Ide.o</a:t>
          </a:r>
          <a:endParaRPr lang="zh-CN" altLang="en-US" dirty="0"/>
        </a:p>
      </dgm:t>
    </dgm:pt>
    <dgm:pt modelId="{E8EC9498-77E8-4745-A905-DB26DE557D1F}" cxnId="{C370F575-C580-406E-8736-32376F2A1A40}" type="parTrans">
      <dgm:prSet/>
      <dgm:spPr/>
      <dgm:t>
        <a:bodyPr/>
        <a:lstStyle/>
        <a:p>
          <a:endParaRPr lang="zh-CN" altLang="en-US"/>
        </a:p>
      </dgm:t>
    </dgm:pt>
    <dgm:pt modelId="{41328F54-5AA1-4BB3-B186-198E6DBB826A}" cxnId="{C370F575-C580-406E-8736-32376F2A1A40}" type="sibTrans">
      <dgm:prSet/>
      <dgm:spPr/>
      <dgm:t>
        <a:bodyPr/>
        <a:lstStyle/>
        <a:p>
          <a:endParaRPr lang="zh-CN" altLang="en-US"/>
        </a:p>
      </dgm:t>
    </dgm:pt>
    <dgm:pt modelId="{12251462-3627-47BC-9EEC-24094344C6D7}">
      <dgm:prSet phldrT="[文本]"/>
      <dgm:spPr/>
      <dgm:t>
        <a:bodyPr/>
        <a:lstStyle/>
        <a:p>
          <a:r>
            <a:rPr lang="zh-CN" altLang="en-US" dirty="0"/>
            <a:t>总线模块</a:t>
          </a:r>
        </a:p>
      </dgm:t>
    </dgm:pt>
    <dgm:pt modelId="{D0EB8F1B-BE35-4E1E-9C7C-3C17CAA8EE4F}" cxnId="{ECE82298-799D-456F-AE5B-D9850ADEDBC0}" type="parTrans">
      <dgm:prSet/>
      <dgm:spPr/>
      <dgm:t>
        <a:bodyPr/>
        <a:lstStyle/>
        <a:p>
          <a:endParaRPr lang="zh-CN" altLang="en-US"/>
        </a:p>
      </dgm:t>
    </dgm:pt>
    <dgm:pt modelId="{1C1B4934-39B6-428A-A4B0-DE5147D23C41}" cxnId="{ECE82298-799D-456F-AE5B-D9850ADEDBC0}" type="sibTrans">
      <dgm:prSet/>
      <dgm:spPr/>
      <dgm:t>
        <a:bodyPr/>
        <a:lstStyle/>
        <a:p>
          <a:endParaRPr lang="zh-CN" altLang="en-US"/>
        </a:p>
      </dgm:t>
    </dgm:pt>
    <dgm:pt modelId="{06B98ACC-3129-4E75-AAD7-B6215AB72565}">
      <dgm:prSet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746CDB0F-8FF2-4E59-9583-0F79003C15AD}" cxnId="{F89F6A01-3DC1-42C9-A0FE-BA33271CA667}" type="parTrans">
      <dgm:prSet/>
      <dgm:spPr/>
      <dgm:t>
        <a:bodyPr/>
        <a:lstStyle/>
        <a:p>
          <a:endParaRPr lang="zh-CN" altLang="en-US"/>
        </a:p>
      </dgm:t>
    </dgm:pt>
    <dgm:pt modelId="{F8A347C2-561D-480B-B217-72C800F34378}" cxnId="{F89F6A01-3DC1-42C9-A0FE-BA33271CA667}" type="sibTrans">
      <dgm:prSet/>
      <dgm:spPr/>
      <dgm:t>
        <a:bodyPr/>
        <a:lstStyle/>
        <a:p>
          <a:endParaRPr lang="zh-CN" altLang="en-US"/>
        </a:p>
      </dgm:t>
    </dgm:pt>
    <dgm:pt modelId="{AEFEFD38-EEF0-43F7-A201-CE9A92E3B1A4}">
      <dgm:prSet/>
      <dgm:spPr/>
      <dgm:t>
        <a:bodyPr/>
        <a:lstStyle/>
        <a:p>
          <a:r>
            <a:rPr lang="en-US" altLang="zh-CN" dirty="0" err="1"/>
            <a:t>Scsi.o</a:t>
          </a:r>
          <a:endParaRPr lang="zh-CN" altLang="en-US" dirty="0"/>
        </a:p>
      </dgm:t>
    </dgm:pt>
    <dgm:pt modelId="{2150EDAD-5FBE-4BC4-9FB5-0BA3B945CF10}" cxnId="{C467D7CB-2959-4962-961B-589F332ACE90}" type="parTrans">
      <dgm:prSet/>
      <dgm:spPr/>
      <dgm:t>
        <a:bodyPr/>
        <a:lstStyle/>
        <a:p>
          <a:endParaRPr lang="zh-CN" altLang="en-US"/>
        </a:p>
      </dgm:t>
    </dgm:pt>
    <dgm:pt modelId="{ECE73F21-B5AA-49C9-8CB1-789A2DEBBDA5}" cxnId="{C467D7CB-2959-4962-961B-589F332ACE90}" type="sibTrans">
      <dgm:prSet/>
      <dgm:spPr/>
      <dgm:t>
        <a:bodyPr/>
        <a:lstStyle/>
        <a:p>
          <a:endParaRPr lang="zh-CN" altLang="en-US"/>
        </a:p>
      </dgm:t>
    </dgm:pt>
    <dgm:pt modelId="{66ADFD27-13CE-433C-B270-A5956BD755DB}">
      <dgm:prSet phldrT="[文本]"/>
      <dgm:spPr/>
      <dgm:t>
        <a:bodyPr/>
        <a:lstStyle/>
        <a:p>
          <a:r>
            <a:rPr lang="en-US" altLang="zh-CN" dirty="0" err="1"/>
            <a:t>Usb.o</a:t>
          </a:r>
          <a:endParaRPr lang="zh-CN" altLang="en-US" dirty="0"/>
        </a:p>
      </dgm:t>
    </dgm:pt>
    <dgm:pt modelId="{D402AB6E-AA66-408D-A491-EF6FA7E9ADB3}" cxnId="{698C1819-A4F8-4F80-AD94-D64EA9A3F4E9}" type="parTrans">
      <dgm:prSet/>
      <dgm:spPr/>
      <dgm:t>
        <a:bodyPr/>
        <a:lstStyle/>
        <a:p>
          <a:endParaRPr lang="zh-CN" altLang="en-US"/>
        </a:p>
      </dgm:t>
    </dgm:pt>
    <dgm:pt modelId="{9A5D1B29-1506-40B5-A79A-3A6BE645F537}" cxnId="{698C1819-A4F8-4F80-AD94-D64EA9A3F4E9}" type="sibTrans">
      <dgm:prSet/>
      <dgm:spPr/>
      <dgm:t>
        <a:bodyPr/>
        <a:lstStyle/>
        <a:p>
          <a:endParaRPr lang="zh-CN" altLang="en-US"/>
        </a:p>
      </dgm:t>
    </dgm:pt>
    <dgm:pt modelId="{9A5A84DF-D6C3-4BFA-A29B-B7978AA2FB21}" type="pres">
      <dgm:prSet presAssocID="{8CFFEEAC-A67B-4F9A-999C-1A02D300EF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F1EBBE7-FF2A-4C96-8892-F6A21213B590}" type="pres">
      <dgm:prSet presAssocID="{FEED024C-2782-429E-97FE-CCDA126DEE31}" presName="root1" presStyleCnt="0"/>
      <dgm:spPr/>
    </dgm:pt>
    <dgm:pt modelId="{740F8B84-859D-4A52-B865-E9472E20BE07}" type="pres">
      <dgm:prSet presAssocID="{FEED024C-2782-429E-97FE-CCDA126DEE31}" presName="LevelOneTextNode" presStyleLbl="node0" presStyleIdx="0" presStyleCnt="1">
        <dgm:presLayoutVars>
          <dgm:chPref val="3"/>
        </dgm:presLayoutVars>
      </dgm:prSet>
      <dgm:spPr/>
    </dgm:pt>
    <dgm:pt modelId="{A66B886F-0797-459F-B7A3-8380761E1DFE}" type="pres">
      <dgm:prSet presAssocID="{FEED024C-2782-429E-97FE-CCDA126DEE31}" presName="level2hierChild" presStyleCnt="0"/>
      <dgm:spPr/>
    </dgm:pt>
    <dgm:pt modelId="{33CBDB70-F5FF-43A2-ADAE-180ECFF874C5}" type="pres">
      <dgm:prSet presAssocID="{08A1D0CA-41ED-4B9E-949E-F6AFD9E43363}" presName="conn2-1" presStyleLbl="parChTrans1D2" presStyleIdx="0" presStyleCnt="3"/>
      <dgm:spPr/>
    </dgm:pt>
    <dgm:pt modelId="{8485A002-4A15-4681-9EBF-A4C7F51BF063}" type="pres">
      <dgm:prSet presAssocID="{08A1D0CA-41ED-4B9E-949E-F6AFD9E43363}" presName="connTx" presStyleLbl="parChTrans1D2" presStyleIdx="0" presStyleCnt="3"/>
      <dgm:spPr/>
    </dgm:pt>
    <dgm:pt modelId="{C5E1B922-5E1A-4E29-A798-735D7F853B8D}" type="pres">
      <dgm:prSet presAssocID="{4C40BBCE-A54E-4BF9-B736-3D84641360B4}" presName="root2" presStyleCnt="0"/>
      <dgm:spPr/>
    </dgm:pt>
    <dgm:pt modelId="{D3B8FA2A-4B61-4648-8F04-B98A23FD9AEF}" type="pres">
      <dgm:prSet presAssocID="{4C40BBCE-A54E-4BF9-B736-3D84641360B4}" presName="LevelTwoTextNode" presStyleLbl="node2" presStyleIdx="0" presStyleCnt="3">
        <dgm:presLayoutVars>
          <dgm:chPref val="3"/>
        </dgm:presLayoutVars>
      </dgm:prSet>
      <dgm:spPr/>
    </dgm:pt>
    <dgm:pt modelId="{42817593-F894-4D71-8DD6-4013E527499E}" type="pres">
      <dgm:prSet presAssocID="{4C40BBCE-A54E-4BF9-B736-3D84641360B4}" presName="level3hierChild" presStyleCnt="0"/>
      <dgm:spPr/>
    </dgm:pt>
    <dgm:pt modelId="{5BA1EF1E-7B6A-4B81-8591-0C36C5D8B1A0}" type="pres">
      <dgm:prSet presAssocID="{D402AB6E-AA66-408D-A491-EF6FA7E9ADB3}" presName="conn2-1" presStyleLbl="parChTrans1D3" presStyleIdx="0" presStyleCnt="3"/>
      <dgm:spPr/>
    </dgm:pt>
    <dgm:pt modelId="{B8A96D77-6016-4B07-ABA7-98A600D28A6D}" type="pres">
      <dgm:prSet presAssocID="{D402AB6E-AA66-408D-A491-EF6FA7E9ADB3}" presName="connTx" presStyleLbl="parChTrans1D3" presStyleIdx="0" presStyleCnt="3"/>
      <dgm:spPr/>
    </dgm:pt>
    <dgm:pt modelId="{F83CEE72-5AF5-4667-AF9B-B893AD584D5E}" type="pres">
      <dgm:prSet presAssocID="{66ADFD27-13CE-433C-B270-A5956BD755DB}" presName="root2" presStyleCnt="0"/>
      <dgm:spPr/>
    </dgm:pt>
    <dgm:pt modelId="{64BCBD0E-3557-450E-8250-63798B410AB2}" type="pres">
      <dgm:prSet presAssocID="{66ADFD27-13CE-433C-B270-A5956BD755DB}" presName="LevelTwoTextNode" presStyleLbl="node3" presStyleIdx="0" presStyleCnt="3">
        <dgm:presLayoutVars>
          <dgm:chPref val="3"/>
        </dgm:presLayoutVars>
      </dgm:prSet>
      <dgm:spPr/>
    </dgm:pt>
    <dgm:pt modelId="{C8424F16-9B07-45BB-8086-31B07C809D36}" type="pres">
      <dgm:prSet presAssocID="{66ADFD27-13CE-433C-B270-A5956BD755DB}" presName="level3hierChild" presStyleCnt="0"/>
      <dgm:spPr/>
    </dgm:pt>
    <dgm:pt modelId="{59ACEF97-BA0B-495F-B735-AA72756EED44}" type="pres">
      <dgm:prSet presAssocID="{E8EC9498-77E8-4745-A905-DB26DE557D1F}" presName="conn2-1" presStyleLbl="parChTrans1D3" presStyleIdx="1" presStyleCnt="3"/>
      <dgm:spPr/>
    </dgm:pt>
    <dgm:pt modelId="{251B98E5-951C-4BB1-9184-E86B58423130}" type="pres">
      <dgm:prSet presAssocID="{E8EC9498-77E8-4745-A905-DB26DE557D1F}" presName="connTx" presStyleLbl="parChTrans1D3" presStyleIdx="1" presStyleCnt="3"/>
      <dgm:spPr/>
    </dgm:pt>
    <dgm:pt modelId="{168F92C3-E47F-4CAB-924B-D8D64C191C5F}" type="pres">
      <dgm:prSet presAssocID="{169F19AA-7A7F-4F10-BDC3-9E703B3FD542}" presName="root2" presStyleCnt="0"/>
      <dgm:spPr/>
    </dgm:pt>
    <dgm:pt modelId="{859ECFCD-AF1D-4835-89E9-831D424AE911}" type="pres">
      <dgm:prSet presAssocID="{169F19AA-7A7F-4F10-BDC3-9E703B3FD542}" presName="LevelTwoTextNode" presStyleLbl="node3" presStyleIdx="1" presStyleCnt="3">
        <dgm:presLayoutVars>
          <dgm:chPref val="3"/>
        </dgm:presLayoutVars>
      </dgm:prSet>
      <dgm:spPr/>
    </dgm:pt>
    <dgm:pt modelId="{E7328C76-8C32-4231-A4B6-2EC08E65200E}" type="pres">
      <dgm:prSet presAssocID="{169F19AA-7A7F-4F10-BDC3-9E703B3FD542}" presName="level3hierChild" presStyleCnt="0"/>
      <dgm:spPr/>
    </dgm:pt>
    <dgm:pt modelId="{FE411844-DE2C-4CC9-AF15-6701C87B2A70}" type="pres">
      <dgm:prSet presAssocID="{2150EDAD-5FBE-4BC4-9FB5-0BA3B945CF10}" presName="conn2-1" presStyleLbl="parChTrans1D3" presStyleIdx="2" presStyleCnt="3"/>
      <dgm:spPr/>
    </dgm:pt>
    <dgm:pt modelId="{A1C8E5DC-DDFA-436A-83FE-3FE5BE14A05C}" type="pres">
      <dgm:prSet presAssocID="{2150EDAD-5FBE-4BC4-9FB5-0BA3B945CF10}" presName="connTx" presStyleLbl="parChTrans1D3" presStyleIdx="2" presStyleCnt="3"/>
      <dgm:spPr/>
    </dgm:pt>
    <dgm:pt modelId="{E91DDB65-61E4-411D-BE5E-FC26CC83439E}" type="pres">
      <dgm:prSet presAssocID="{AEFEFD38-EEF0-43F7-A201-CE9A92E3B1A4}" presName="root2" presStyleCnt="0"/>
      <dgm:spPr/>
    </dgm:pt>
    <dgm:pt modelId="{A689421B-91DB-4760-B2F6-2701D510D558}" type="pres">
      <dgm:prSet presAssocID="{AEFEFD38-EEF0-43F7-A201-CE9A92E3B1A4}" presName="LevelTwoTextNode" presStyleLbl="node3" presStyleIdx="2" presStyleCnt="3">
        <dgm:presLayoutVars>
          <dgm:chPref val="3"/>
        </dgm:presLayoutVars>
      </dgm:prSet>
      <dgm:spPr/>
    </dgm:pt>
    <dgm:pt modelId="{23636D75-E973-49D0-8152-0F6172AEBF6E}" type="pres">
      <dgm:prSet presAssocID="{AEFEFD38-EEF0-43F7-A201-CE9A92E3B1A4}" presName="level3hierChild" presStyleCnt="0"/>
      <dgm:spPr/>
    </dgm:pt>
    <dgm:pt modelId="{CDE59159-B794-419C-955B-4292D305789C}" type="pres">
      <dgm:prSet presAssocID="{D0EB8F1B-BE35-4E1E-9C7C-3C17CAA8EE4F}" presName="conn2-1" presStyleLbl="parChTrans1D2" presStyleIdx="1" presStyleCnt="3"/>
      <dgm:spPr/>
    </dgm:pt>
    <dgm:pt modelId="{78FCB168-5DAB-408A-941E-91BFE90901D9}" type="pres">
      <dgm:prSet presAssocID="{D0EB8F1B-BE35-4E1E-9C7C-3C17CAA8EE4F}" presName="connTx" presStyleLbl="parChTrans1D2" presStyleIdx="1" presStyleCnt="3"/>
      <dgm:spPr/>
    </dgm:pt>
    <dgm:pt modelId="{67A47491-EB90-4836-A770-66F07D14C966}" type="pres">
      <dgm:prSet presAssocID="{12251462-3627-47BC-9EEC-24094344C6D7}" presName="root2" presStyleCnt="0"/>
      <dgm:spPr/>
    </dgm:pt>
    <dgm:pt modelId="{CA2A63FF-16F6-4729-98C3-DD6E4963FE23}" type="pres">
      <dgm:prSet presAssocID="{12251462-3627-47BC-9EEC-24094344C6D7}" presName="LevelTwoTextNode" presStyleLbl="node2" presStyleIdx="1" presStyleCnt="3">
        <dgm:presLayoutVars>
          <dgm:chPref val="3"/>
        </dgm:presLayoutVars>
      </dgm:prSet>
      <dgm:spPr/>
    </dgm:pt>
    <dgm:pt modelId="{019F2815-4927-4540-BD07-B39BF19BC078}" type="pres">
      <dgm:prSet presAssocID="{12251462-3627-47BC-9EEC-24094344C6D7}" presName="level3hierChild" presStyleCnt="0"/>
      <dgm:spPr/>
    </dgm:pt>
    <dgm:pt modelId="{60E54B96-2655-42FC-A37F-E9A3360598FA}" type="pres">
      <dgm:prSet presAssocID="{746CDB0F-8FF2-4E59-9583-0F79003C15AD}" presName="conn2-1" presStyleLbl="parChTrans1D2" presStyleIdx="2" presStyleCnt="3"/>
      <dgm:spPr/>
    </dgm:pt>
    <dgm:pt modelId="{17C51C64-38B3-4B86-AD8F-A0FE0CA34297}" type="pres">
      <dgm:prSet presAssocID="{746CDB0F-8FF2-4E59-9583-0F79003C15AD}" presName="connTx" presStyleLbl="parChTrans1D2" presStyleIdx="2" presStyleCnt="3"/>
      <dgm:spPr/>
    </dgm:pt>
    <dgm:pt modelId="{0DDC5C67-02E2-4A5D-9D82-70620C0432D2}" type="pres">
      <dgm:prSet presAssocID="{06B98ACC-3129-4E75-AAD7-B6215AB72565}" presName="root2" presStyleCnt="0"/>
      <dgm:spPr/>
    </dgm:pt>
    <dgm:pt modelId="{B80AF988-B4A9-468E-90ED-D55182DD53AE}" type="pres">
      <dgm:prSet presAssocID="{06B98ACC-3129-4E75-AAD7-B6215AB72565}" presName="LevelTwoTextNode" presStyleLbl="node2" presStyleIdx="2" presStyleCnt="3" custLinFactNeighborX="497" custLinFactNeighborY="23048">
        <dgm:presLayoutVars>
          <dgm:chPref val="3"/>
        </dgm:presLayoutVars>
      </dgm:prSet>
      <dgm:spPr/>
    </dgm:pt>
    <dgm:pt modelId="{2B87CBD6-CAFF-4875-8B02-782EC16CD731}" type="pres">
      <dgm:prSet presAssocID="{06B98ACC-3129-4E75-AAD7-B6215AB72565}" presName="level3hierChild" presStyleCnt="0"/>
      <dgm:spPr/>
    </dgm:pt>
  </dgm:ptLst>
  <dgm:cxnLst>
    <dgm:cxn modelId="{F89F6A01-3DC1-42C9-A0FE-BA33271CA667}" srcId="{FEED024C-2782-429E-97FE-CCDA126DEE31}" destId="{06B98ACC-3129-4E75-AAD7-B6215AB72565}" srcOrd="2" destOrd="0" parTransId="{746CDB0F-8FF2-4E59-9583-0F79003C15AD}" sibTransId="{F8A347C2-561D-480B-B217-72C800F34378}"/>
    <dgm:cxn modelId="{72842308-898C-41F1-A9C8-ED7E3AD041EC}" type="presOf" srcId="{746CDB0F-8FF2-4E59-9583-0F79003C15AD}" destId="{17C51C64-38B3-4B86-AD8F-A0FE0CA34297}" srcOrd="1" destOrd="0" presId="urn:microsoft.com/office/officeart/2005/8/layout/hierarchy2#2"/>
    <dgm:cxn modelId="{698C1819-A4F8-4F80-AD94-D64EA9A3F4E9}" srcId="{4C40BBCE-A54E-4BF9-B736-3D84641360B4}" destId="{66ADFD27-13CE-433C-B270-A5956BD755DB}" srcOrd="0" destOrd="0" parTransId="{D402AB6E-AA66-408D-A491-EF6FA7E9ADB3}" sibTransId="{9A5D1B29-1506-40B5-A79A-3A6BE645F537}"/>
    <dgm:cxn modelId="{72132419-C120-4E25-A4CF-4AD2235FE5DA}" type="presOf" srcId="{2150EDAD-5FBE-4BC4-9FB5-0BA3B945CF10}" destId="{A1C8E5DC-DDFA-436A-83FE-3FE5BE14A05C}" srcOrd="1" destOrd="0" presId="urn:microsoft.com/office/officeart/2005/8/layout/hierarchy2#2"/>
    <dgm:cxn modelId="{79549719-0D91-4493-A7D9-1890356EC732}" type="presOf" srcId="{2150EDAD-5FBE-4BC4-9FB5-0BA3B945CF10}" destId="{FE411844-DE2C-4CC9-AF15-6701C87B2A70}" srcOrd="0" destOrd="0" presId="urn:microsoft.com/office/officeart/2005/8/layout/hierarchy2#2"/>
    <dgm:cxn modelId="{89DC171D-145D-4BA0-AFEA-D8FEE622D9D2}" type="presOf" srcId="{AEFEFD38-EEF0-43F7-A201-CE9A92E3B1A4}" destId="{A689421B-91DB-4760-B2F6-2701D510D558}" srcOrd="0" destOrd="0" presId="urn:microsoft.com/office/officeart/2005/8/layout/hierarchy2#2"/>
    <dgm:cxn modelId="{746E1224-5A69-44E1-B881-0203D4071B8D}" type="presOf" srcId="{D0EB8F1B-BE35-4E1E-9C7C-3C17CAA8EE4F}" destId="{CDE59159-B794-419C-955B-4292D305789C}" srcOrd="0" destOrd="0" presId="urn:microsoft.com/office/officeart/2005/8/layout/hierarchy2#2"/>
    <dgm:cxn modelId="{C6B26426-A2D2-47D2-80E9-934FBE144CEC}" type="presOf" srcId="{08A1D0CA-41ED-4B9E-949E-F6AFD9E43363}" destId="{8485A002-4A15-4681-9EBF-A4C7F51BF063}" srcOrd="1" destOrd="0" presId="urn:microsoft.com/office/officeart/2005/8/layout/hierarchy2#2"/>
    <dgm:cxn modelId="{CC20F92E-4BF5-43BC-959B-BB878E173B9A}" type="presOf" srcId="{D402AB6E-AA66-408D-A491-EF6FA7E9ADB3}" destId="{B8A96D77-6016-4B07-ABA7-98A600D28A6D}" srcOrd="1" destOrd="0" presId="urn:microsoft.com/office/officeart/2005/8/layout/hierarchy2#2"/>
    <dgm:cxn modelId="{2134783B-FC06-42AA-960F-91FDFE061689}" type="presOf" srcId="{08A1D0CA-41ED-4B9E-949E-F6AFD9E43363}" destId="{33CBDB70-F5FF-43A2-ADAE-180ECFF874C5}" srcOrd="0" destOrd="0" presId="urn:microsoft.com/office/officeart/2005/8/layout/hierarchy2#2"/>
    <dgm:cxn modelId="{C518D142-96E0-4A32-B0BE-0440D74E5AB7}" srcId="{FEED024C-2782-429E-97FE-CCDA126DEE31}" destId="{4C40BBCE-A54E-4BF9-B736-3D84641360B4}" srcOrd="0" destOrd="0" parTransId="{08A1D0CA-41ED-4B9E-949E-F6AFD9E43363}" sibTransId="{86D33A4E-1B8E-4359-BB07-FA7C62A2A6BE}"/>
    <dgm:cxn modelId="{C370F575-C580-406E-8736-32376F2A1A40}" srcId="{4C40BBCE-A54E-4BF9-B736-3D84641360B4}" destId="{169F19AA-7A7F-4F10-BDC3-9E703B3FD542}" srcOrd="1" destOrd="0" parTransId="{E8EC9498-77E8-4745-A905-DB26DE557D1F}" sibTransId="{41328F54-5AA1-4BB3-B186-198E6DBB826A}"/>
    <dgm:cxn modelId="{5B29D956-8806-468E-927E-7092FC07FEB6}" type="presOf" srcId="{D0EB8F1B-BE35-4E1E-9C7C-3C17CAA8EE4F}" destId="{78FCB168-5DAB-408A-941E-91BFE90901D9}" srcOrd="1" destOrd="0" presId="urn:microsoft.com/office/officeart/2005/8/layout/hierarchy2#2"/>
    <dgm:cxn modelId="{10E4F877-421B-4C87-94ED-5BF1E8CBCE89}" type="presOf" srcId="{12251462-3627-47BC-9EEC-24094344C6D7}" destId="{CA2A63FF-16F6-4729-98C3-DD6E4963FE23}" srcOrd="0" destOrd="0" presId="urn:microsoft.com/office/officeart/2005/8/layout/hierarchy2#2"/>
    <dgm:cxn modelId="{CF9C457C-D0BB-47B1-8089-263B81F169F7}" type="presOf" srcId="{66ADFD27-13CE-433C-B270-A5956BD755DB}" destId="{64BCBD0E-3557-450E-8250-63798B410AB2}" srcOrd="0" destOrd="0" presId="urn:microsoft.com/office/officeart/2005/8/layout/hierarchy2#2"/>
    <dgm:cxn modelId="{CC25CC8B-BB8B-44DD-AA80-3FB721DABA5F}" type="presOf" srcId="{06B98ACC-3129-4E75-AAD7-B6215AB72565}" destId="{B80AF988-B4A9-468E-90ED-D55182DD53AE}" srcOrd="0" destOrd="0" presId="urn:microsoft.com/office/officeart/2005/8/layout/hierarchy2#2"/>
    <dgm:cxn modelId="{CB26CA95-B9E7-4023-A793-6655CEBAF2C5}" srcId="{8CFFEEAC-A67B-4F9A-999C-1A02D300EF1F}" destId="{FEED024C-2782-429E-97FE-CCDA126DEE31}" srcOrd="0" destOrd="0" parTransId="{7D16D3EC-E3CA-4995-A6B4-6758FF2B3A26}" sibTransId="{DA773E82-7EF3-406B-A058-CE1F67F5218B}"/>
    <dgm:cxn modelId="{ECE82298-799D-456F-AE5B-D9850ADEDBC0}" srcId="{FEED024C-2782-429E-97FE-CCDA126DEE31}" destId="{12251462-3627-47BC-9EEC-24094344C6D7}" srcOrd="1" destOrd="0" parTransId="{D0EB8F1B-BE35-4E1E-9C7C-3C17CAA8EE4F}" sibTransId="{1C1B4934-39B6-428A-A4B0-DE5147D23C41}"/>
    <dgm:cxn modelId="{873BEDAF-317F-42AC-8FD7-F3E72DB4976A}" type="presOf" srcId="{E8EC9498-77E8-4745-A905-DB26DE557D1F}" destId="{251B98E5-951C-4BB1-9184-E86B58423130}" srcOrd="1" destOrd="0" presId="urn:microsoft.com/office/officeart/2005/8/layout/hierarchy2#2"/>
    <dgm:cxn modelId="{313B6DB2-B849-4A42-85F4-62A7914F48D7}" type="presOf" srcId="{E8EC9498-77E8-4745-A905-DB26DE557D1F}" destId="{59ACEF97-BA0B-495F-B735-AA72756EED44}" srcOrd="0" destOrd="0" presId="urn:microsoft.com/office/officeart/2005/8/layout/hierarchy2#2"/>
    <dgm:cxn modelId="{052285BC-C552-4BB8-AA8C-0DE597581F26}" type="presOf" srcId="{169F19AA-7A7F-4F10-BDC3-9E703B3FD542}" destId="{859ECFCD-AF1D-4835-89E9-831D424AE911}" srcOrd="0" destOrd="0" presId="urn:microsoft.com/office/officeart/2005/8/layout/hierarchy2#2"/>
    <dgm:cxn modelId="{C467D7CB-2959-4962-961B-589F332ACE90}" srcId="{4C40BBCE-A54E-4BF9-B736-3D84641360B4}" destId="{AEFEFD38-EEF0-43F7-A201-CE9A92E3B1A4}" srcOrd="2" destOrd="0" parTransId="{2150EDAD-5FBE-4BC4-9FB5-0BA3B945CF10}" sibTransId="{ECE73F21-B5AA-49C9-8CB1-789A2DEBBDA5}"/>
    <dgm:cxn modelId="{E68A50D4-B053-47B9-B16B-56A5E4630CF8}" type="presOf" srcId="{FEED024C-2782-429E-97FE-CCDA126DEE31}" destId="{740F8B84-859D-4A52-B865-E9472E20BE07}" srcOrd="0" destOrd="0" presId="urn:microsoft.com/office/officeart/2005/8/layout/hierarchy2#2"/>
    <dgm:cxn modelId="{7D7158EA-0A20-4076-81C3-0C358BF3E6E3}" type="presOf" srcId="{D402AB6E-AA66-408D-A491-EF6FA7E9ADB3}" destId="{5BA1EF1E-7B6A-4B81-8591-0C36C5D8B1A0}" srcOrd="0" destOrd="0" presId="urn:microsoft.com/office/officeart/2005/8/layout/hierarchy2#2"/>
    <dgm:cxn modelId="{A5F9E7ED-9800-4A4D-86B8-076CEF59B57B}" type="presOf" srcId="{4C40BBCE-A54E-4BF9-B736-3D84641360B4}" destId="{D3B8FA2A-4B61-4648-8F04-B98A23FD9AEF}" srcOrd="0" destOrd="0" presId="urn:microsoft.com/office/officeart/2005/8/layout/hierarchy2#2"/>
    <dgm:cxn modelId="{C5B23CF2-35AC-40CF-A5BD-83094634E00B}" type="presOf" srcId="{8CFFEEAC-A67B-4F9A-999C-1A02D300EF1F}" destId="{9A5A84DF-D6C3-4BFA-A29B-B7978AA2FB21}" srcOrd="0" destOrd="0" presId="urn:microsoft.com/office/officeart/2005/8/layout/hierarchy2#2"/>
    <dgm:cxn modelId="{81BEB8FF-4EC0-4B6D-824B-9BC5AD929C87}" type="presOf" srcId="{746CDB0F-8FF2-4E59-9583-0F79003C15AD}" destId="{60E54B96-2655-42FC-A37F-E9A3360598FA}" srcOrd="0" destOrd="0" presId="urn:microsoft.com/office/officeart/2005/8/layout/hierarchy2#2"/>
    <dgm:cxn modelId="{12FCB3D3-3211-4404-94F6-995B403721D1}" type="presParOf" srcId="{9A5A84DF-D6C3-4BFA-A29B-B7978AA2FB21}" destId="{CF1EBBE7-FF2A-4C96-8892-F6A21213B590}" srcOrd="0" destOrd="0" presId="urn:microsoft.com/office/officeart/2005/8/layout/hierarchy2#2"/>
    <dgm:cxn modelId="{612404E8-BD96-4528-9BED-6810A041B991}" type="presParOf" srcId="{CF1EBBE7-FF2A-4C96-8892-F6A21213B590}" destId="{740F8B84-859D-4A52-B865-E9472E20BE07}" srcOrd="0" destOrd="0" presId="urn:microsoft.com/office/officeart/2005/8/layout/hierarchy2#2"/>
    <dgm:cxn modelId="{D2B24BEE-F2FB-4CA4-AE21-512CB32A5744}" type="presParOf" srcId="{CF1EBBE7-FF2A-4C96-8892-F6A21213B590}" destId="{A66B886F-0797-459F-B7A3-8380761E1DFE}" srcOrd="1" destOrd="0" presId="urn:microsoft.com/office/officeart/2005/8/layout/hierarchy2#2"/>
    <dgm:cxn modelId="{C475C72A-D1F9-46D6-AC11-4F84EFA0D9FA}" type="presParOf" srcId="{A66B886F-0797-459F-B7A3-8380761E1DFE}" destId="{33CBDB70-F5FF-43A2-ADAE-180ECFF874C5}" srcOrd="0" destOrd="0" presId="urn:microsoft.com/office/officeart/2005/8/layout/hierarchy2#2"/>
    <dgm:cxn modelId="{4D40002F-2E72-4106-9C80-6B07E4B4880D}" type="presParOf" srcId="{33CBDB70-F5FF-43A2-ADAE-180ECFF874C5}" destId="{8485A002-4A15-4681-9EBF-A4C7F51BF063}" srcOrd="0" destOrd="0" presId="urn:microsoft.com/office/officeart/2005/8/layout/hierarchy2#2"/>
    <dgm:cxn modelId="{71ABF17D-379B-408E-9B8D-9C7583590D1F}" type="presParOf" srcId="{A66B886F-0797-459F-B7A3-8380761E1DFE}" destId="{C5E1B922-5E1A-4E29-A798-735D7F853B8D}" srcOrd="1" destOrd="0" presId="urn:microsoft.com/office/officeart/2005/8/layout/hierarchy2#2"/>
    <dgm:cxn modelId="{27210A79-293E-4AE5-9032-1D69456E472B}" type="presParOf" srcId="{C5E1B922-5E1A-4E29-A798-735D7F853B8D}" destId="{D3B8FA2A-4B61-4648-8F04-B98A23FD9AEF}" srcOrd="0" destOrd="0" presId="urn:microsoft.com/office/officeart/2005/8/layout/hierarchy2#2"/>
    <dgm:cxn modelId="{034D5988-B58C-4264-93DA-AC75A665FEB4}" type="presParOf" srcId="{C5E1B922-5E1A-4E29-A798-735D7F853B8D}" destId="{42817593-F894-4D71-8DD6-4013E527499E}" srcOrd="1" destOrd="0" presId="urn:microsoft.com/office/officeart/2005/8/layout/hierarchy2#2"/>
    <dgm:cxn modelId="{15B0C473-FEF0-4344-A6BE-7A7C72BEBB61}" type="presParOf" srcId="{42817593-F894-4D71-8DD6-4013E527499E}" destId="{5BA1EF1E-7B6A-4B81-8591-0C36C5D8B1A0}" srcOrd="0" destOrd="0" presId="urn:microsoft.com/office/officeart/2005/8/layout/hierarchy2#2"/>
    <dgm:cxn modelId="{EE9CB134-DBE4-4E77-BC77-1827CFADCA03}" type="presParOf" srcId="{5BA1EF1E-7B6A-4B81-8591-0C36C5D8B1A0}" destId="{B8A96D77-6016-4B07-ABA7-98A600D28A6D}" srcOrd="0" destOrd="0" presId="urn:microsoft.com/office/officeart/2005/8/layout/hierarchy2#2"/>
    <dgm:cxn modelId="{7E5E2ED8-10EB-4989-9659-4AE8CFEF4AE5}" type="presParOf" srcId="{42817593-F894-4D71-8DD6-4013E527499E}" destId="{F83CEE72-5AF5-4667-AF9B-B893AD584D5E}" srcOrd="1" destOrd="0" presId="urn:microsoft.com/office/officeart/2005/8/layout/hierarchy2#2"/>
    <dgm:cxn modelId="{1182B12E-BCF9-4052-9594-7F71AA2E7DC4}" type="presParOf" srcId="{F83CEE72-5AF5-4667-AF9B-B893AD584D5E}" destId="{64BCBD0E-3557-450E-8250-63798B410AB2}" srcOrd="0" destOrd="0" presId="urn:microsoft.com/office/officeart/2005/8/layout/hierarchy2#2"/>
    <dgm:cxn modelId="{5938CAB3-8927-41C6-A1A8-9D3FC90DF654}" type="presParOf" srcId="{F83CEE72-5AF5-4667-AF9B-B893AD584D5E}" destId="{C8424F16-9B07-45BB-8086-31B07C809D36}" srcOrd="1" destOrd="0" presId="urn:microsoft.com/office/officeart/2005/8/layout/hierarchy2#2"/>
    <dgm:cxn modelId="{F6764832-CAAD-4326-AC03-BA7C5808FEAF}" type="presParOf" srcId="{42817593-F894-4D71-8DD6-4013E527499E}" destId="{59ACEF97-BA0B-495F-B735-AA72756EED44}" srcOrd="2" destOrd="0" presId="urn:microsoft.com/office/officeart/2005/8/layout/hierarchy2#2"/>
    <dgm:cxn modelId="{EC473FEA-3686-4CE3-A961-D25FBDD84E76}" type="presParOf" srcId="{59ACEF97-BA0B-495F-B735-AA72756EED44}" destId="{251B98E5-951C-4BB1-9184-E86B58423130}" srcOrd="0" destOrd="0" presId="urn:microsoft.com/office/officeart/2005/8/layout/hierarchy2#2"/>
    <dgm:cxn modelId="{3968512E-DD27-4307-8B24-380D38D81215}" type="presParOf" srcId="{42817593-F894-4D71-8DD6-4013E527499E}" destId="{168F92C3-E47F-4CAB-924B-D8D64C191C5F}" srcOrd="3" destOrd="0" presId="urn:microsoft.com/office/officeart/2005/8/layout/hierarchy2#2"/>
    <dgm:cxn modelId="{BA06CA7E-FD9B-416D-95EC-0203E75C7E81}" type="presParOf" srcId="{168F92C3-E47F-4CAB-924B-D8D64C191C5F}" destId="{859ECFCD-AF1D-4835-89E9-831D424AE911}" srcOrd="0" destOrd="0" presId="urn:microsoft.com/office/officeart/2005/8/layout/hierarchy2#2"/>
    <dgm:cxn modelId="{92B1A639-5820-4526-9CEE-B2786E7EE8CB}" type="presParOf" srcId="{168F92C3-E47F-4CAB-924B-D8D64C191C5F}" destId="{E7328C76-8C32-4231-A4B6-2EC08E65200E}" srcOrd="1" destOrd="0" presId="urn:microsoft.com/office/officeart/2005/8/layout/hierarchy2#2"/>
    <dgm:cxn modelId="{0F230E66-0C0E-4B72-B7E9-9ED254485BB2}" type="presParOf" srcId="{42817593-F894-4D71-8DD6-4013E527499E}" destId="{FE411844-DE2C-4CC9-AF15-6701C87B2A70}" srcOrd="4" destOrd="0" presId="urn:microsoft.com/office/officeart/2005/8/layout/hierarchy2#2"/>
    <dgm:cxn modelId="{F04C05E3-AA5B-49BC-8516-8F2D2031E08A}" type="presParOf" srcId="{FE411844-DE2C-4CC9-AF15-6701C87B2A70}" destId="{A1C8E5DC-DDFA-436A-83FE-3FE5BE14A05C}" srcOrd="0" destOrd="0" presId="urn:microsoft.com/office/officeart/2005/8/layout/hierarchy2#2"/>
    <dgm:cxn modelId="{69B16722-0AE1-4599-B280-A58AD1989C65}" type="presParOf" srcId="{42817593-F894-4D71-8DD6-4013E527499E}" destId="{E91DDB65-61E4-411D-BE5E-FC26CC83439E}" srcOrd="5" destOrd="0" presId="urn:microsoft.com/office/officeart/2005/8/layout/hierarchy2#2"/>
    <dgm:cxn modelId="{3EF7A563-D342-4801-BB17-A97C3937A423}" type="presParOf" srcId="{E91DDB65-61E4-411D-BE5E-FC26CC83439E}" destId="{A689421B-91DB-4760-B2F6-2701D510D558}" srcOrd="0" destOrd="0" presId="urn:microsoft.com/office/officeart/2005/8/layout/hierarchy2#2"/>
    <dgm:cxn modelId="{31ED345B-D3A0-4341-B325-11B8F06F4B7A}" type="presParOf" srcId="{E91DDB65-61E4-411D-BE5E-FC26CC83439E}" destId="{23636D75-E973-49D0-8152-0F6172AEBF6E}" srcOrd="1" destOrd="0" presId="urn:microsoft.com/office/officeart/2005/8/layout/hierarchy2#2"/>
    <dgm:cxn modelId="{BE9AF5E0-577F-485B-BF18-3168717BCCB4}" type="presParOf" srcId="{A66B886F-0797-459F-B7A3-8380761E1DFE}" destId="{CDE59159-B794-419C-955B-4292D305789C}" srcOrd="2" destOrd="0" presId="urn:microsoft.com/office/officeart/2005/8/layout/hierarchy2#2"/>
    <dgm:cxn modelId="{A627E11F-B299-42EF-BE5D-EA44AFBE8BDC}" type="presParOf" srcId="{CDE59159-B794-419C-955B-4292D305789C}" destId="{78FCB168-5DAB-408A-941E-91BFE90901D9}" srcOrd="0" destOrd="0" presId="urn:microsoft.com/office/officeart/2005/8/layout/hierarchy2#2"/>
    <dgm:cxn modelId="{BB0FFE19-D58A-40F5-B034-B80E9ED26790}" type="presParOf" srcId="{A66B886F-0797-459F-B7A3-8380761E1DFE}" destId="{67A47491-EB90-4836-A770-66F07D14C966}" srcOrd="3" destOrd="0" presId="urn:microsoft.com/office/officeart/2005/8/layout/hierarchy2#2"/>
    <dgm:cxn modelId="{A1DC4DF5-C8FB-4632-BE85-3A141F65EAAF}" type="presParOf" srcId="{67A47491-EB90-4836-A770-66F07D14C966}" destId="{CA2A63FF-16F6-4729-98C3-DD6E4963FE23}" srcOrd="0" destOrd="0" presId="urn:microsoft.com/office/officeart/2005/8/layout/hierarchy2#2"/>
    <dgm:cxn modelId="{3E8B48A6-5A6F-41A6-B26E-EFD148376935}" type="presParOf" srcId="{67A47491-EB90-4836-A770-66F07D14C966}" destId="{019F2815-4927-4540-BD07-B39BF19BC078}" srcOrd="1" destOrd="0" presId="urn:microsoft.com/office/officeart/2005/8/layout/hierarchy2#2"/>
    <dgm:cxn modelId="{60AB5419-91DC-4BFA-BE37-F481A67D8B11}" type="presParOf" srcId="{A66B886F-0797-459F-B7A3-8380761E1DFE}" destId="{60E54B96-2655-42FC-A37F-E9A3360598FA}" srcOrd="4" destOrd="0" presId="urn:microsoft.com/office/officeart/2005/8/layout/hierarchy2#2"/>
    <dgm:cxn modelId="{9F01049D-9767-472B-B20A-3D8AA8D15F30}" type="presParOf" srcId="{60E54B96-2655-42FC-A37F-E9A3360598FA}" destId="{17C51C64-38B3-4B86-AD8F-A0FE0CA34297}" srcOrd="0" destOrd="0" presId="urn:microsoft.com/office/officeart/2005/8/layout/hierarchy2#2"/>
    <dgm:cxn modelId="{4E29402A-2093-4225-8320-972B2FB6F9E0}" type="presParOf" srcId="{A66B886F-0797-459F-B7A3-8380761E1DFE}" destId="{0DDC5C67-02E2-4A5D-9D82-70620C0432D2}" srcOrd="5" destOrd="0" presId="urn:microsoft.com/office/officeart/2005/8/layout/hierarchy2#2"/>
    <dgm:cxn modelId="{479FC6D8-7B68-4595-B38A-24A707F804F7}" type="presParOf" srcId="{0DDC5C67-02E2-4A5D-9D82-70620C0432D2}" destId="{B80AF988-B4A9-468E-90ED-D55182DD53AE}" srcOrd="0" destOrd="0" presId="urn:microsoft.com/office/officeart/2005/8/layout/hierarchy2#2"/>
    <dgm:cxn modelId="{E1F02D47-AE94-4574-960A-12A1E89FDF66}" type="presParOf" srcId="{0DDC5C67-02E2-4A5D-9D82-70620C0432D2}" destId="{2B87CBD6-CAFF-4875-8B02-782EC16CD731}" srcOrd="1" destOrd="0" presId="urn:microsoft.com/office/officeart/2005/8/layout/hierarchy2#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44D5FE-0C7D-481D-B8D7-F7B895F2C22A}" type="doc">
      <dgm:prSet loTypeId="urn:microsoft.com/office/officeart/2005/8/layout/list1#5" loCatId="list" qsTypeId="urn:microsoft.com/office/officeart/2005/8/quickstyle/simple1#7" qsCatId="simple" csTypeId="urn:microsoft.com/office/officeart/2005/8/colors/accent1_2#7" csCatId="accent1" phldr="1"/>
      <dgm:spPr/>
      <dgm:t>
        <a:bodyPr/>
        <a:lstStyle/>
        <a:p>
          <a:endParaRPr lang="zh-CN" altLang="en-US"/>
        </a:p>
      </dgm:t>
    </dgm:pt>
    <dgm:pt modelId="{5281EBF1-308D-41A9-8098-30B715623F12}">
      <dgm:prSet phldrT="[文本]"/>
      <dgm:spPr/>
      <dgm:t>
        <a:bodyPr/>
        <a:lstStyle/>
        <a:p>
          <a:r>
            <a:rPr lang="zh-CN" altLang="en-US" b="0" i="0" dirty="0"/>
            <a:t>编译目标定义</a:t>
          </a:r>
          <a:endParaRPr lang="zh-CN" altLang="en-US" dirty="0"/>
        </a:p>
      </dgm:t>
    </dgm:pt>
    <dgm:pt modelId="{78CAEECB-0208-4470-8B1F-B90F45BEF552}" cxnId="{B4A0D86C-4EEA-4CE4-BEEC-D7087CDD9986}" type="parTrans">
      <dgm:prSet/>
      <dgm:spPr/>
      <dgm:t>
        <a:bodyPr/>
        <a:lstStyle/>
        <a:p>
          <a:endParaRPr lang="zh-CN" altLang="en-US"/>
        </a:p>
      </dgm:t>
    </dgm:pt>
    <dgm:pt modelId="{B86B5D5D-A8C8-4E8D-BCC3-9310F2DAC65E}" cxnId="{B4A0D86C-4EEA-4CE4-BEEC-D7087CDD9986}" type="sibTrans">
      <dgm:prSet/>
      <dgm:spPr/>
      <dgm:t>
        <a:bodyPr/>
        <a:lstStyle/>
        <a:p>
          <a:endParaRPr lang="zh-CN" altLang="en-US"/>
        </a:p>
      </dgm:t>
    </dgm:pt>
    <dgm:pt modelId="{EC561220-3D44-4F64-A7DB-909E8901B80C}">
      <dgm:prSet phldrT="[文本]"/>
      <dgm:spPr/>
      <dgm:t>
        <a:bodyPr/>
        <a:lstStyle/>
        <a:p>
          <a:r>
            <a:rPr lang="zh-CN" altLang="en-US" b="0" i="0" dirty="0"/>
            <a:t>适配段</a:t>
          </a:r>
          <a:endParaRPr lang="zh-CN" altLang="en-US" dirty="0"/>
        </a:p>
      </dgm:t>
    </dgm:pt>
    <dgm:pt modelId="{C7B20410-34F8-4643-917B-DC12BDFE65CA}" cxnId="{A016619C-8AE7-4C96-8D38-DAA8ED5D0CD9}" type="parTrans">
      <dgm:prSet/>
      <dgm:spPr/>
      <dgm:t>
        <a:bodyPr/>
        <a:lstStyle/>
        <a:p>
          <a:endParaRPr lang="zh-CN" altLang="en-US"/>
        </a:p>
      </dgm:t>
    </dgm:pt>
    <dgm:pt modelId="{676FC0E7-590F-4A85-A938-D24A3F932B2E}" cxnId="{A016619C-8AE7-4C96-8D38-DAA8ED5D0CD9}" type="sibTrans">
      <dgm:prSet/>
      <dgm:spPr/>
      <dgm:t>
        <a:bodyPr/>
        <a:lstStyle/>
        <a:p>
          <a:endParaRPr lang="zh-CN" altLang="en-US"/>
        </a:p>
      </dgm:t>
    </dgm:pt>
    <dgm:pt modelId="{B7C0665F-9C23-42E9-B5AE-42B0756C251C}">
      <dgm:prSet phldrT="[文本]"/>
      <dgm:spPr/>
      <dgm:t>
        <a:bodyPr/>
        <a:lstStyle/>
        <a:p>
          <a:r>
            <a:rPr lang="zh-CN" altLang="en-US" dirty="0"/>
            <a:t>引入全局</a:t>
          </a:r>
          <a:r>
            <a:rPr lang="en-US" altLang="zh-CN" dirty="0"/>
            <a:t>make</a:t>
          </a:r>
          <a:r>
            <a:rPr lang="zh-CN" altLang="en-US" dirty="0"/>
            <a:t>规则</a:t>
          </a:r>
        </a:p>
      </dgm:t>
    </dgm:pt>
    <dgm:pt modelId="{3D7819C6-2E7F-427C-AC3A-D8CF2AB8967B}" cxnId="{0C4B5FCB-EB95-4920-A2AB-BB6C49F2BBFE}" type="parTrans">
      <dgm:prSet/>
      <dgm:spPr/>
      <dgm:t>
        <a:bodyPr/>
        <a:lstStyle/>
        <a:p>
          <a:endParaRPr lang="zh-CN" altLang="en-US"/>
        </a:p>
      </dgm:t>
    </dgm:pt>
    <dgm:pt modelId="{9D81306C-021D-461A-BF6D-8121EE635FB5}" cxnId="{0C4B5FCB-EB95-4920-A2AB-BB6C49F2BBFE}" type="sibTrans">
      <dgm:prSet/>
      <dgm:spPr/>
      <dgm:t>
        <a:bodyPr/>
        <a:lstStyle/>
        <a:p>
          <a:endParaRPr lang="zh-CN" altLang="en-US"/>
        </a:p>
      </dgm:t>
    </dgm:pt>
    <dgm:pt modelId="{0E3A19A4-04F8-4DC2-B296-01BC61050A77}" type="pres">
      <dgm:prSet presAssocID="{0244D5FE-0C7D-481D-B8D7-F7B895F2C22A}" presName="linear" presStyleCnt="0">
        <dgm:presLayoutVars>
          <dgm:dir/>
          <dgm:animLvl val="lvl"/>
          <dgm:resizeHandles val="exact"/>
        </dgm:presLayoutVars>
      </dgm:prSet>
      <dgm:spPr/>
    </dgm:pt>
    <dgm:pt modelId="{088F15B0-380D-4773-A0DD-F25F97AE8A14}" type="pres">
      <dgm:prSet presAssocID="{5281EBF1-308D-41A9-8098-30B715623F12}" presName="parentLin" presStyleCnt="0"/>
      <dgm:spPr/>
    </dgm:pt>
    <dgm:pt modelId="{E784D476-D87C-458C-8231-FCAA4E192D2A}" type="pres">
      <dgm:prSet presAssocID="{5281EBF1-308D-41A9-8098-30B715623F12}" presName="parentLeftMargin" presStyleLbl="node1" presStyleIdx="0" presStyleCnt="3"/>
      <dgm:spPr/>
    </dgm:pt>
    <dgm:pt modelId="{E300DDEC-A95B-441A-B8DB-2563CDAECA35}" type="pres">
      <dgm:prSet presAssocID="{5281EBF1-308D-41A9-8098-30B715623F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529953-3DE8-4A74-82FB-93C3A383A404}" type="pres">
      <dgm:prSet presAssocID="{5281EBF1-308D-41A9-8098-30B715623F12}" presName="negativeSpace" presStyleCnt="0"/>
      <dgm:spPr/>
    </dgm:pt>
    <dgm:pt modelId="{2B61995D-CAFD-4789-B728-FE17974895BF}" type="pres">
      <dgm:prSet presAssocID="{5281EBF1-308D-41A9-8098-30B715623F12}" presName="childText" presStyleLbl="conFgAcc1" presStyleIdx="0" presStyleCnt="3" custLinFactNeighborX="2082">
        <dgm:presLayoutVars>
          <dgm:bulletEnabled val="1"/>
        </dgm:presLayoutVars>
      </dgm:prSet>
      <dgm:spPr/>
    </dgm:pt>
    <dgm:pt modelId="{ACE04C0E-5F2A-4189-A889-DBB5D5F00BCD}" type="pres">
      <dgm:prSet presAssocID="{B86B5D5D-A8C8-4E8D-BCC3-9310F2DAC65E}" presName="spaceBetweenRectangles" presStyleCnt="0"/>
      <dgm:spPr/>
    </dgm:pt>
    <dgm:pt modelId="{40EBAB7D-06D9-4593-B27F-8015E6B5821C}" type="pres">
      <dgm:prSet presAssocID="{EC561220-3D44-4F64-A7DB-909E8901B80C}" presName="parentLin" presStyleCnt="0"/>
      <dgm:spPr/>
    </dgm:pt>
    <dgm:pt modelId="{73601B24-087A-4DAD-A94D-089EA8D2E951}" type="pres">
      <dgm:prSet presAssocID="{EC561220-3D44-4F64-A7DB-909E8901B80C}" presName="parentLeftMargin" presStyleLbl="node1" presStyleIdx="0" presStyleCnt="3"/>
      <dgm:spPr/>
    </dgm:pt>
    <dgm:pt modelId="{BC27159A-8A7D-4BDA-8F5B-EB706CC82A6D}" type="pres">
      <dgm:prSet presAssocID="{EC561220-3D44-4F64-A7DB-909E8901B80C}" presName="parentText" presStyleLbl="node1" presStyleIdx="1" presStyleCnt="3" custLinFactNeighborX="-18" custLinFactNeighborY="10033">
        <dgm:presLayoutVars>
          <dgm:chMax val="0"/>
          <dgm:bulletEnabled val="1"/>
        </dgm:presLayoutVars>
      </dgm:prSet>
      <dgm:spPr/>
    </dgm:pt>
    <dgm:pt modelId="{F27BD5C2-5071-4E55-B31F-535535449D1D}" type="pres">
      <dgm:prSet presAssocID="{EC561220-3D44-4F64-A7DB-909E8901B80C}" presName="negativeSpace" presStyleCnt="0"/>
      <dgm:spPr/>
    </dgm:pt>
    <dgm:pt modelId="{6F8C157B-3B2A-4156-945C-80B02AC5124B}" type="pres">
      <dgm:prSet presAssocID="{EC561220-3D44-4F64-A7DB-909E8901B80C}" presName="childText" presStyleLbl="conFgAcc1" presStyleIdx="1" presStyleCnt="3">
        <dgm:presLayoutVars>
          <dgm:bulletEnabled val="1"/>
        </dgm:presLayoutVars>
      </dgm:prSet>
      <dgm:spPr/>
    </dgm:pt>
    <dgm:pt modelId="{35755B52-632E-4204-872F-6AAAFFF7ABC8}" type="pres">
      <dgm:prSet presAssocID="{676FC0E7-590F-4A85-A938-D24A3F932B2E}" presName="spaceBetweenRectangles" presStyleCnt="0"/>
      <dgm:spPr/>
    </dgm:pt>
    <dgm:pt modelId="{E77804C7-BAF0-46DA-B375-A02FA0D7078C}" type="pres">
      <dgm:prSet presAssocID="{B7C0665F-9C23-42E9-B5AE-42B0756C251C}" presName="parentLin" presStyleCnt="0"/>
      <dgm:spPr/>
    </dgm:pt>
    <dgm:pt modelId="{B6218D36-2E1D-4240-9939-2D93BF2B9CA0}" type="pres">
      <dgm:prSet presAssocID="{B7C0665F-9C23-42E9-B5AE-42B0756C251C}" presName="parentLeftMargin" presStyleLbl="node1" presStyleIdx="1" presStyleCnt="3"/>
      <dgm:spPr/>
    </dgm:pt>
    <dgm:pt modelId="{4AFE7353-B8B9-4208-B7B2-4DF84189802A}" type="pres">
      <dgm:prSet presAssocID="{B7C0665F-9C23-42E9-B5AE-42B0756C25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FA5405-7B54-4F2F-B63C-B9066C3ACE0F}" type="pres">
      <dgm:prSet presAssocID="{B7C0665F-9C23-42E9-B5AE-42B0756C251C}" presName="negativeSpace" presStyleCnt="0"/>
      <dgm:spPr/>
    </dgm:pt>
    <dgm:pt modelId="{3038A137-66B2-4DCA-A94B-61915CE12A72}" type="pres">
      <dgm:prSet presAssocID="{B7C0665F-9C23-42E9-B5AE-42B0756C251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AEC2D05-4FD9-4E53-B8C3-A7BC93C8FFD8}" type="presOf" srcId="{5281EBF1-308D-41A9-8098-30B715623F12}" destId="{E300DDEC-A95B-441A-B8DB-2563CDAECA35}" srcOrd="1" destOrd="0" presId="urn:microsoft.com/office/officeart/2005/8/layout/list1#5"/>
    <dgm:cxn modelId="{4924CC29-895D-4FBB-9372-4ABC00B9A49A}" type="presOf" srcId="{5281EBF1-308D-41A9-8098-30B715623F12}" destId="{E784D476-D87C-458C-8231-FCAA4E192D2A}" srcOrd="0" destOrd="0" presId="urn:microsoft.com/office/officeart/2005/8/layout/list1#5"/>
    <dgm:cxn modelId="{78363E2B-6A43-46DC-A49A-6DAD6D1FC06C}" type="presOf" srcId="{EC561220-3D44-4F64-A7DB-909E8901B80C}" destId="{BC27159A-8A7D-4BDA-8F5B-EB706CC82A6D}" srcOrd="1" destOrd="0" presId="urn:microsoft.com/office/officeart/2005/8/layout/list1#5"/>
    <dgm:cxn modelId="{8DAEAA43-6FD0-41FF-86A8-8F8F5EC36C69}" type="presOf" srcId="{0244D5FE-0C7D-481D-B8D7-F7B895F2C22A}" destId="{0E3A19A4-04F8-4DC2-B296-01BC61050A77}" srcOrd="0" destOrd="0" presId="urn:microsoft.com/office/officeart/2005/8/layout/list1#5"/>
    <dgm:cxn modelId="{B4A0D86C-4EEA-4CE4-BEEC-D7087CDD9986}" srcId="{0244D5FE-0C7D-481D-B8D7-F7B895F2C22A}" destId="{5281EBF1-308D-41A9-8098-30B715623F12}" srcOrd="0" destOrd="0" parTransId="{78CAEECB-0208-4470-8B1F-B90F45BEF552}" sibTransId="{B86B5D5D-A8C8-4E8D-BCC3-9310F2DAC65E}"/>
    <dgm:cxn modelId="{A016619C-8AE7-4C96-8D38-DAA8ED5D0CD9}" srcId="{0244D5FE-0C7D-481D-B8D7-F7B895F2C22A}" destId="{EC561220-3D44-4F64-A7DB-909E8901B80C}" srcOrd="1" destOrd="0" parTransId="{C7B20410-34F8-4643-917B-DC12BDFE65CA}" sibTransId="{676FC0E7-590F-4A85-A938-D24A3F932B2E}"/>
    <dgm:cxn modelId="{B35E289D-1697-4604-A9B0-742C183CB99A}" type="presOf" srcId="{B7C0665F-9C23-42E9-B5AE-42B0756C251C}" destId="{B6218D36-2E1D-4240-9939-2D93BF2B9CA0}" srcOrd="0" destOrd="0" presId="urn:microsoft.com/office/officeart/2005/8/layout/list1#5"/>
    <dgm:cxn modelId="{91239BA7-FAE2-4B75-9BC4-E7776B98E1EE}" type="presOf" srcId="{EC561220-3D44-4F64-A7DB-909E8901B80C}" destId="{73601B24-087A-4DAD-A94D-089EA8D2E951}" srcOrd="0" destOrd="0" presId="urn:microsoft.com/office/officeart/2005/8/layout/list1#5"/>
    <dgm:cxn modelId="{0C4B5FCB-EB95-4920-A2AB-BB6C49F2BBFE}" srcId="{0244D5FE-0C7D-481D-B8D7-F7B895F2C22A}" destId="{B7C0665F-9C23-42E9-B5AE-42B0756C251C}" srcOrd="2" destOrd="0" parTransId="{3D7819C6-2E7F-427C-AC3A-D8CF2AB8967B}" sibTransId="{9D81306C-021D-461A-BF6D-8121EE635FB5}"/>
    <dgm:cxn modelId="{22844BF7-035B-4967-9CDE-59AAD269FFC5}" type="presOf" srcId="{B7C0665F-9C23-42E9-B5AE-42B0756C251C}" destId="{4AFE7353-B8B9-4208-B7B2-4DF84189802A}" srcOrd="1" destOrd="0" presId="urn:microsoft.com/office/officeart/2005/8/layout/list1#5"/>
    <dgm:cxn modelId="{F26F0038-4934-4AE5-9C68-C188E0057ECB}" type="presParOf" srcId="{0E3A19A4-04F8-4DC2-B296-01BC61050A77}" destId="{088F15B0-380D-4773-A0DD-F25F97AE8A14}" srcOrd="0" destOrd="0" presId="urn:microsoft.com/office/officeart/2005/8/layout/list1#5"/>
    <dgm:cxn modelId="{2C9F431B-F8C6-468A-AA73-DF269A14F078}" type="presParOf" srcId="{088F15B0-380D-4773-A0DD-F25F97AE8A14}" destId="{E784D476-D87C-458C-8231-FCAA4E192D2A}" srcOrd="0" destOrd="0" presId="urn:microsoft.com/office/officeart/2005/8/layout/list1#5"/>
    <dgm:cxn modelId="{19C94719-B5AB-46CA-BAB6-940F95AFDF50}" type="presParOf" srcId="{088F15B0-380D-4773-A0DD-F25F97AE8A14}" destId="{E300DDEC-A95B-441A-B8DB-2563CDAECA35}" srcOrd="1" destOrd="0" presId="urn:microsoft.com/office/officeart/2005/8/layout/list1#5"/>
    <dgm:cxn modelId="{E8CCE8A3-FDAD-4F51-BEB3-E436822185A1}" type="presParOf" srcId="{0E3A19A4-04F8-4DC2-B296-01BC61050A77}" destId="{39529953-3DE8-4A74-82FB-93C3A383A404}" srcOrd="1" destOrd="0" presId="urn:microsoft.com/office/officeart/2005/8/layout/list1#5"/>
    <dgm:cxn modelId="{D29C3F90-0328-4153-88E7-59A3692243F3}" type="presParOf" srcId="{0E3A19A4-04F8-4DC2-B296-01BC61050A77}" destId="{2B61995D-CAFD-4789-B728-FE17974895BF}" srcOrd="2" destOrd="0" presId="urn:microsoft.com/office/officeart/2005/8/layout/list1#5"/>
    <dgm:cxn modelId="{6CC5040E-91B0-4250-B7D9-625E85E3BAF5}" type="presParOf" srcId="{0E3A19A4-04F8-4DC2-B296-01BC61050A77}" destId="{ACE04C0E-5F2A-4189-A889-DBB5D5F00BCD}" srcOrd="3" destOrd="0" presId="urn:microsoft.com/office/officeart/2005/8/layout/list1#5"/>
    <dgm:cxn modelId="{957AC9E1-3126-4573-A97D-276E907FA850}" type="presParOf" srcId="{0E3A19A4-04F8-4DC2-B296-01BC61050A77}" destId="{40EBAB7D-06D9-4593-B27F-8015E6B5821C}" srcOrd="4" destOrd="0" presId="urn:microsoft.com/office/officeart/2005/8/layout/list1#5"/>
    <dgm:cxn modelId="{9FBDB219-D65D-434B-BDE1-191ADB3FFA2A}" type="presParOf" srcId="{40EBAB7D-06D9-4593-B27F-8015E6B5821C}" destId="{73601B24-087A-4DAD-A94D-089EA8D2E951}" srcOrd="0" destOrd="0" presId="urn:microsoft.com/office/officeart/2005/8/layout/list1#5"/>
    <dgm:cxn modelId="{572F5B3B-FE17-4DD1-B057-35FD2001BF35}" type="presParOf" srcId="{40EBAB7D-06D9-4593-B27F-8015E6B5821C}" destId="{BC27159A-8A7D-4BDA-8F5B-EB706CC82A6D}" srcOrd="1" destOrd="0" presId="urn:microsoft.com/office/officeart/2005/8/layout/list1#5"/>
    <dgm:cxn modelId="{7EAFAA54-FF77-476C-8AC3-C953FA40321C}" type="presParOf" srcId="{0E3A19A4-04F8-4DC2-B296-01BC61050A77}" destId="{F27BD5C2-5071-4E55-B31F-535535449D1D}" srcOrd="5" destOrd="0" presId="urn:microsoft.com/office/officeart/2005/8/layout/list1#5"/>
    <dgm:cxn modelId="{CFE4BF08-7DD2-4E44-A3AB-3493349737B3}" type="presParOf" srcId="{0E3A19A4-04F8-4DC2-B296-01BC61050A77}" destId="{6F8C157B-3B2A-4156-945C-80B02AC5124B}" srcOrd="6" destOrd="0" presId="urn:microsoft.com/office/officeart/2005/8/layout/list1#5"/>
    <dgm:cxn modelId="{7A9383BB-328C-401E-B072-738AB09D3C05}" type="presParOf" srcId="{0E3A19A4-04F8-4DC2-B296-01BC61050A77}" destId="{35755B52-632E-4204-872F-6AAAFFF7ABC8}" srcOrd="7" destOrd="0" presId="urn:microsoft.com/office/officeart/2005/8/layout/list1#5"/>
    <dgm:cxn modelId="{13E44E73-FE5D-4B48-85C5-9838BBD5C4C5}" type="presParOf" srcId="{0E3A19A4-04F8-4DC2-B296-01BC61050A77}" destId="{E77804C7-BAF0-46DA-B375-A02FA0D7078C}" srcOrd="8" destOrd="0" presId="urn:microsoft.com/office/officeart/2005/8/layout/list1#5"/>
    <dgm:cxn modelId="{E746D41E-B7F3-4F80-B48E-A474F8B9CCC1}" type="presParOf" srcId="{E77804C7-BAF0-46DA-B375-A02FA0D7078C}" destId="{B6218D36-2E1D-4240-9939-2D93BF2B9CA0}" srcOrd="0" destOrd="0" presId="urn:microsoft.com/office/officeart/2005/8/layout/list1#5"/>
    <dgm:cxn modelId="{CDD1C861-4196-4AB3-80D0-B6450464E119}" type="presParOf" srcId="{E77804C7-BAF0-46DA-B375-A02FA0D7078C}" destId="{4AFE7353-B8B9-4208-B7B2-4DF84189802A}" srcOrd="1" destOrd="0" presId="urn:microsoft.com/office/officeart/2005/8/layout/list1#5"/>
    <dgm:cxn modelId="{FF0C4820-51BA-4091-A72A-EA39CBECD9BE}" type="presParOf" srcId="{0E3A19A4-04F8-4DC2-B296-01BC61050A77}" destId="{DFFA5405-7B54-4F2F-B63C-B9066C3ACE0F}" srcOrd="9" destOrd="0" presId="urn:microsoft.com/office/officeart/2005/8/layout/list1#5"/>
    <dgm:cxn modelId="{FCD1CD3A-5754-4690-8828-69ED1338125B}" type="presParOf" srcId="{0E3A19A4-04F8-4DC2-B296-01BC61050A77}" destId="{3038A137-66B2-4DCA-A94B-61915CE12A72}" srcOrd="10" destOrd="0" presId="urn:microsoft.com/office/officeart/2005/8/layout/list1#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44D5FE-0C7D-481D-B8D7-F7B895F2C22A}" type="doc">
      <dgm:prSet loTypeId="urn:microsoft.com/office/officeart/2005/8/layout/list1#6" loCatId="list" qsTypeId="urn:microsoft.com/office/officeart/2005/8/quickstyle/simple1#8" qsCatId="simple" csTypeId="urn:microsoft.com/office/officeart/2005/8/colors/accent1_2#8" csCatId="accent1" phldr="1"/>
      <dgm:spPr/>
      <dgm:t>
        <a:bodyPr/>
        <a:lstStyle/>
        <a:p>
          <a:endParaRPr lang="zh-CN" altLang="en-US"/>
        </a:p>
      </dgm:t>
    </dgm:pt>
    <dgm:pt modelId="{5281EBF1-308D-41A9-8098-30B715623F12}">
      <dgm:prSet phldrT="[文本]"/>
      <dgm:spPr/>
      <dgm:t>
        <a:bodyPr/>
        <a:lstStyle/>
        <a:p>
          <a:r>
            <a:rPr lang="zh-CN" altLang="en-US" b="0" i="0" dirty="0"/>
            <a:t>编译目标定义</a:t>
          </a:r>
          <a:endParaRPr lang="zh-CN" altLang="en-US" dirty="0"/>
        </a:p>
      </dgm:t>
    </dgm:pt>
    <dgm:pt modelId="{78CAEECB-0208-4470-8B1F-B90F45BEF552}" cxnId="{B4A0D86C-4EEA-4CE4-BEEC-D7087CDD9986}" type="parTrans">
      <dgm:prSet/>
      <dgm:spPr/>
      <dgm:t>
        <a:bodyPr/>
        <a:lstStyle/>
        <a:p>
          <a:endParaRPr lang="zh-CN" altLang="en-US"/>
        </a:p>
      </dgm:t>
    </dgm:pt>
    <dgm:pt modelId="{B86B5D5D-A8C8-4E8D-BCC3-9310F2DAC65E}" cxnId="{B4A0D86C-4EEA-4CE4-BEEC-D7087CDD9986}" type="sibTrans">
      <dgm:prSet/>
      <dgm:spPr/>
      <dgm:t>
        <a:bodyPr/>
        <a:lstStyle/>
        <a:p>
          <a:endParaRPr lang="zh-CN" altLang="en-US"/>
        </a:p>
      </dgm:t>
    </dgm:pt>
    <dgm:pt modelId="{EC561220-3D44-4F64-A7DB-909E8901B80C}">
      <dgm:prSet phldrT="[文本]"/>
      <dgm:spPr/>
      <dgm:t>
        <a:bodyPr/>
        <a:lstStyle/>
        <a:p>
          <a:r>
            <a:rPr lang="zh-CN" altLang="en-US" b="0" i="0" dirty="0"/>
            <a:t>适配段</a:t>
          </a:r>
          <a:endParaRPr lang="zh-CN" altLang="en-US" dirty="0"/>
        </a:p>
      </dgm:t>
    </dgm:pt>
    <dgm:pt modelId="{C7B20410-34F8-4643-917B-DC12BDFE65CA}" cxnId="{A016619C-8AE7-4C96-8D38-DAA8ED5D0CD9}" type="parTrans">
      <dgm:prSet/>
      <dgm:spPr/>
      <dgm:t>
        <a:bodyPr/>
        <a:lstStyle/>
        <a:p>
          <a:endParaRPr lang="zh-CN" altLang="en-US"/>
        </a:p>
      </dgm:t>
    </dgm:pt>
    <dgm:pt modelId="{676FC0E7-590F-4A85-A938-D24A3F932B2E}" cxnId="{A016619C-8AE7-4C96-8D38-DAA8ED5D0CD9}" type="sibTrans">
      <dgm:prSet/>
      <dgm:spPr/>
      <dgm:t>
        <a:bodyPr/>
        <a:lstStyle/>
        <a:p>
          <a:endParaRPr lang="zh-CN" altLang="en-US"/>
        </a:p>
      </dgm:t>
    </dgm:pt>
    <dgm:pt modelId="{B7C0665F-9C23-42E9-B5AE-42B0756C251C}">
      <dgm:prSet phldrT="[文本]"/>
      <dgm:spPr/>
      <dgm:t>
        <a:bodyPr/>
        <a:lstStyle/>
        <a:p>
          <a:r>
            <a:rPr lang="zh-CN" altLang="en-US" dirty="0"/>
            <a:t>引入全局</a:t>
          </a:r>
          <a:r>
            <a:rPr lang="en-US" altLang="zh-CN" dirty="0"/>
            <a:t>make</a:t>
          </a:r>
          <a:r>
            <a:rPr lang="zh-CN" altLang="en-US" dirty="0"/>
            <a:t>规则</a:t>
          </a:r>
        </a:p>
      </dgm:t>
    </dgm:pt>
    <dgm:pt modelId="{3D7819C6-2E7F-427C-AC3A-D8CF2AB8967B}" cxnId="{0C4B5FCB-EB95-4920-A2AB-BB6C49F2BBFE}" type="parTrans">
      <dgm:prSet/>
      <dgm:spPr/>
      <dgm:t>
        <a:bodyPr/>
        <a:lstStyle/>
        <a:p>
          <a:endParaRPr lang="zh-CN" altLang="en-US"/>
        </a:p>
      </dgm:t>
    </dgm:pt>
    <dgm:pt modelId="{9D81306C-021D-461A-BF6D-8121EE635FB5}" cxnId="{0C4B5FCB-EB95-4920-A2AB-BB6C49F2BBFE}" type="sibTrans">
      <dgm:prSet/>
      <dgm:spPr/>
      <dgm:t>
        <a:bodyPr/>
        <a:lstStyle/>
        <a:p>
          <a:endParaRPr lang="zh-CN" altLang="en-US"/>
        </a:p>
      </dgm:t>
    </dgm:pt>
    <dgm:pt modelId="{0E3A19A4-04F8-4DC2-B296-01BC61050A77}" type="pres">
      <dgm:prSet presAssocID="{0244D5FE-0C7D-481D-B8D7-F7B895F2C22A}" presName="linear" presStyleCnt="0">
        <dgm:presLayoutVars>
          <dgm:dir/>
          <dgm:animLvl val="lvl"/>
          <dgm:resizeHandles val="exact"/>
        </dgm:presLayoutVars>
      </dgm:prSet>
      <dgm:spPr/>
    </dgm:pt>
    <dgm:pt modelId="{088F15B0-380D-4773-A0DD-F25F97AE8A14}" type="pres">
      <dgm:prSet presAssocID="{5281EBF1-308D-41A9-8098-30B715623F12}" presName="parentLin" presStyleCnt="0"/>
      <dgm:spPr/>
    </dgm:pt>
    <dgm:pt modelId="{E784D476-D87C-458C-8231-FCAA4E192D2A}" type="pres">
      <dgm:prSet presAssocID="{5281EBF1-308D-41A9-8098-30B715623F12}" presName="parentLeftMargin" presStyleLbl="node1" presStyleIdx="0" presStyleCnt="3"/>
      <dgm:spPr/>
    </dgm:pt>
    <dgm:pt modelId="{E300DDEC-A95B-441A-B8DB-2563CDAECA35}" type="pres">
      <dgm:prSet presAssocID="{5281EBF1-308D-41A9-8098-30B715623F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529953-3DE8-4A74-82FB-93C3A383A404}" type="pres">
      <dgm:prSet presAssocID="{5281EBF1-308D-41A9-8098-30B715623F12}" presName="negativeSpace" presStyleCnt="0"/>
      <dgm:spPr/>
    </dgm:pt>
    <dgm:pt modelId="{2B61995D-CAFD-4789-B728-FE17974895BF}" type="pres">
      <dgm:prSet presAssocID="{5281EBF1-308D-41A9-8098-30B715623F12}" presName="childText" presStyleLbl="conFgAcc1" presStyleIdx="0" presStyleCnt="3" custLinFactNeighborX="2082">
        <dgm:presLayoutVars>
          <dgm:bulletEnabled val="1"/>
        </dgm:presLayoutVars>
      </dgm:prSet>
      <dgm:spPr/>
    </dgm:pt>
    <dgm:pt modelId="{ACE04C0E-5F2A-4189-A889-DBB5D5F00BCD}" type="pres">
      <dgm:prSet presAssocID="{B86B5D5D-A8C8-4E8D-BCC3-9310F2DAC65E}" presName="spaceBetweenRectangles" presStyleCnt="0"/>
      <dgm:spPr/>
    </dgm:pt>
    <dgm:pt modelId="{40EBAB7D-06D9-4593-B27F-8015E6B5821C}" type="pres">
      <dgm:prSet presAssocID="{EC561220-3D44-4F64-A7DB-909E8901B80C}" presName="parentLin" presStyleCnt="0"/>
      <dgm:spPr/>
    </dgm:pt>
    <dgm:pt modelId="{73601B24-087A-4DAD-A94D-089EA8D2E951}" type="pres">
      <dgm:prSet presAssocID="{EC561220-3D44-4F64-A7DB-909E8901B80C}" presName="parentLeftMargin" presStyleLbl="node1" presStyleIdx="0" presStyleCnt="3"/>
      <dgm:spPr/>
    </dgm:pt>
    <dgm:pt modelId="{BC27159A-8A7D-4BDA-8F5B-EB706CC82A6D}" type="pres">
      <dgm:prSet presAssocID="{EC561220-3D44-4F64-A7DB-909E8901B80C}" presName="parentText" presStyleLbl="node1" presStyleIdx="1" presStyleCnt="3" custLinFactNeighborX="-18" custLinFactNeighborY="2862">
        <dgm:presLayoutVars>
          <dgm:chMax val="0"/>
          <dgm:bulletEnabled val="1"/>
        </dgm:presLayoutVars>
      </dgm:prSet>
      <dgm:spPr/>
    </dgm:pt>
    <dgm:pt modelId="{F27BD5C2-5071-4E55-B31F-535535449D1D}" type="pres">
      <dgm:prSet presAssocID="{EC561220-3D44-4F64-A7DB-909E8901B80C}" presName="negativeSpace" presStyleCnt="0"/>
      <dgm:spPr/>
    </dgm:pt>
    <dgm:pt modelId="{6F8C157B-3B2A-4156-945C-80B02AC5124B}" type="pres">
      <dgm:prSet presAssocID="{EC561220-3D44-4F64-A7DB-909E8901B80C}" presName="childText" presStyleLbl="conFgAcc1" presStyleIdx="1" presStyleCnt="3">
        <dgm:presLayoutVars>
          <dgm:bulletEnabled val="1"/>
        </dgm:presLayoutVars>
      </dgm:prSet>
      <dgm:spPr/>
    </dgm:pt>
    <dgm:pt modelId="{35755B52-632E-4204-872F-6AAAFFF7ABC8}" type="pres">
      <dgm:prSet presAssocID="{676FC0E7-590F-4A85-A938-D24A3F932B2E}" presName="spaceBetweenRectangles" presStyleCnt="0"/>
      <dgm:spPr/>
    </dgm:pt>
    <dgm:pt modelId="{E77804C7-BAF0-46DA-B375-A02FA0D7078C}" type="pres">
      <dgm:prSet presAssocID="{B7C0665F-9C23-42E9-B5AE-42B0756C251C}" presName="parentLin" presStyleCnt="0"/>
      <dgm:spPr/>
    </dgm:pt>
    <dgm:pt modelId="{B6218D36-2E1D-4240-9939-2D93BF2B9CA0}" type="pres">
      <dgm:prSet presAssocID="{B7C0665F-9C23-42E9-B5AE-42B0756C251C}" presName="parentLeftMargin" presStyleLbl="node1" presStyleIdx="1" presStyleCnt="3"/>
      <dgm:spPr/>
    </dgm:pt>
    <dgm:pt modelId="{4AFE7353-B8B9-4208-B7B2-4DF84189802A}" type="pres">
      <dgm:prSet presAssocID="{B7C0665F-9C23-42E9-B5AE-42B0756C25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FA5405-7B54-4F2F-B63C-B9066C3ACE0F}" type="pres">
      <dgm:prSet presAssocID="{B7C0665F-9C23-42E9-B5AE-42B0756C251C}" presName="negativeSpace" presStyleCnt="0"/>
      <dgm:spPr/>
    </dgm:pt>
    <dgm:pt modelId="{3038A137-66B2-4DCA-A94B-61915CE12A72}" type="pres">
      <dgm:prSet presAssocID="{B7C0665F-9C23-42E9-B5AE-42B0756C251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564CC01-C9E1-44D9-A249-4EB636F0ADDE}" type="presOf" srcId="{B7C0665F-9C23-42E9-B5AE-42B0756C251C}" destId="{B6218D36-2E1D-4240-9939-2D93BF2B9CA0}" srcOrd="0" destOrd="0" presId="urn:microsoft.com/office/officeart/2005/8/layout/list1#6"/>
    <dgm:cxn modelId="{83C0621B-1319-4D99-8690-791C27CBF193}" type="presOf" srcId="{EC561220-3D44-4F64-A7DB-909E8901B80C}" destId="{BC27159A-8A7D-4BDA-8F5B-EB706CC82A6D}" srcOrd="1" destOrd="0" presId="urn:microsoft.com/office/officeart/2005/8/layout/list1#6"/>
    <dgm:cxn modelId="{62B7F520-66A9-4C02-86F7-34EAF26DE69B}" type="presOf" srcId="{5281EBF1-308D-41A9-8098-30B715623F12}" destId="{E300DDEC-A95B-441A-B8DB-2563CDAECA35}" srcOrd="1" destOrd="0" presId="urn:microsoft.com/office/officeart/2005/8/layout/list1#6"/>
    <dgm:cxn modelId="{B4A0D86C-4EEA-4CE4-BEEC-D7087CDD9986}" srcId="{0244D5FE-0C7D-481D-B8D7-F7B895F2C22A}" destId="{5281EBF1-308D-41A9-8098-30B715623F12}" srcOrd="0" destOrd="0" parTransId="{78CAEECB-0208-4470-8B1F-B90F45BEF552}" sibTransId="{B86B5D5D-A8C8-4E8D-BCC3-9310F2DAC65E}"/>
    <dgm:cxn modelId="{971E5789-A98C-4902-AA02-EB37A0DFC550}" type="presOf" srcId="{EC561220-3D44-4F64-A7DB-909E8901B80C}" destId="{73601B24-087A-4DAD-A94D-089EA8D2E951}" srcOrd="0" destOrd="0" presId="urn:microsoft.com/office/officeart/2005/8/layout/list1#6"/>
    <dgm:cxn modelId="{A016619C-8AE7-4C96-8D38-DAA8ED5D0CD9}" srcId="{0244D5FE-0C7D-481D-B8D7-F7B895F2C22A}" destId="{EC561220-3D44-4F64-A7DB-909E8901B80C}" srcOrd="1" destOrd="0" parTransId="{C7B20410-34F8-4643-917B-DC12BDFE65CA}" sibTransId="{676FC0E7-590F-4A85-A938-D24A3F932B2E}"/>
    <dgm:cxn modelId="{0C4B5FCB-EB95-4920-A2AB-BB6C49F2BBFE}" srcId="{0244D5FE-0C7D-481D-B8D7-F7B895F2C22A}" destId="{B7C0665F-9C23-42E9-B5AE-42B0756C251C}" srcOrd="2" destOrd="0" parTransId="{3D7819C6-2E7F-427C-AC3A-D8CF2AB8967B}" sibTransId="{9D81306C-021D-461A-BF6D-8121EE635FB5}"/>
    <dgm:cxn modelId="{C7C204D2-8441-457B-841E-FC20D0896717}" type="presOf" srcId="{B7C0665F-9C23-42E9-B5AE-42B0756C251C}" destId="{4AFE7353-B8B9-4208-B7B2-4DF84189802A}" srcOrd="1" destOrd="0" presId="urn:microsoft.com/office/officeart/2005/8/layout/list1#6"/>
    <dgm:cxn modelId="{757031E9-8C3F-4565-AF9D-461A47AA83CA}" type="presOf" srcId="{0244D5FE-0C7D-481D-B8D7-F7B895F2C22A}" destId="{0E3A19A4-04F8-4DC2-B296-01BC61050A77}" srcOrd="0" destOrd="0" presId="urn:microsoft.com/office/officeart/2005/8/layout/list1#6"/>
    <dgm:cxn modelId="{6097ABFC-25C5-4D43-83FA-484D3DD26500}" type="presOf" srcId="{5281EBF1-308D-41A9-8098-30B715623F12}" destId="{E784D476-D87C-458C-8231-FCAA4E192D2A}" srcOrd="0" destOrd="0" presId="urn:microsoft.com/office/officeart/2005/8/layout/list1#6"/>
    <dgm:cxn modelId="{C393E8EF-B03B-44F1-8807-EB16D08A8870}" type="presParOf" srcId="{0E3A19A4-04F8-4DC2-B296-01BC61050A77}" destId="{088F15B0-380D-4773-A0DD-F25F97AE8A14}" srcOrd="0" destOrd="0" presId="urn:microsoft.com/office/officeart/2005/8/layout/list1#6"/>
    <dgm:cxn modelId="{DE92A5E8-74DC-45D6-94DC-645CDEAAC81C}" type="presParOf" srcId="{088F15B0-380D-4773-A0DD-F25F97AE8A14}" destId="{E784D476-D87C-458C-8231-FCAA4E192D2A}" srcOrd="0" destOrd="0" presId="urn:microsoft.com/office/officeart/2005/8/layout/list1#6"/>
    <dgm:cxn modelId="{FE4529C1-6AB2-45CB-9D60-C265441A8C32}" type="presParOf" srcId="{088F15B0-380D-4773-A0DD-F25F97AE8A14}" destId="{E300DDEC-A95B-441A-B8DB-2563CDAECA35}" srcOrd="1" destOrd="0" presId="urn:microsoft.com/office/officeart/2005/8/layout/list1#6"/>
    <dgm:cxn modelId="{A90F5BC2-0006-4BA9-82D0-11EAAC97E428}" type="presParOf" srcId="{0E3A19A4-04F8-4DC2-B296-01BC61050A77}" destId="{39529953-3DE8-4A74-82FB-93C3A383A404}" srcOrd="1" destOrd="0" presId="urn:microsoft.com/office/officeart/2005/8/layout/list1#6"/>
    <dgm:cxn modelId="{18154548-582E-4A7E-91D4-234473F7F07A}" type="presParOf" srcId="{0E3A19A4-04F8-4DC2-B296-01BC61050A77}" destId="{2B61995D-CAFD-4789-B728-FE17974895BF}" srcOrd="2" destOrd="0" presId="urn:microsoft.com/office/officeart/2005/8/layout/list1#6"/>
    <dgm:cxn modelId="{842C2261-6C65-4274-B515-C876C861A1C3}" type="presParOf" srcId="{0E3A19A4-04F8-4DC2-B296-01BC61050A77}" destId="{ACE04C0E-5F2A-4189-A889-DBB5D5F00BCD}" srcOrd="3" destOrd="0" presId="urn:microsoft.com/office/officeart/2005/8/layout/list1#6"/>
    <dgm:cxn modelId="{CBCC8E4A-4540-4B11-B01B-14E8F456C5EF}" type="presParOf" srcId="{0E3A19A4-04F8-4DC2-B296-01BC61050A77}" destId="{40EBAB7D-06D9-4593-B27F-8015E6B5821C}" srcOrd="4" destOrd="0" presId="urn:microsoft.com/office/officeart/2005/8/layout/list1#6"/>
    <dgm:cxn modelId="{FB1ECDF9-0E5C-471C-B913-AFAA6CC68A77}" type="presParOf" srcId="{40EBAB7D-06D9-4593-B27F-8015E6B5821C}" destId="{73601B24-087A-4DAD-A94D-089EA8D2E951}" srcOrd="0" destOrd="0" presId="urn:microsoft.com/office/officeart/2005/8/layout/list1#6"/>
    <dgm:cxn modelId="{0EF741B7-3FBC-4ECC-BCD9-E071FBD968CD}" type="presParOf" srcId="{40EBAB7D-06D9-4593-B27F-8015E6B5821C}" destId="{BC27159A-8A7D-4BDA-8F5B-EB706CC82A6D}" srcOrd="1" destOrd="0" presId="urn:microsoft.com/office/officeart/2005/8/layout/list1#6"/>
    <dgm:cxn modelId="{08023291-C6C9-4C5E-B596-F4D55B680A7A}" type="presParOf" srcId="{0E3A19A4-04F8-4DC2-B296-01BC61050A77}" destId="{F27BD5C2-5071-4E55-B31F-535535449D1D}" srcOrd="5" destOrd="0" presId="urn:microsoft.com/office/officeart/2005/8/layout/list1#6"/>
    <dgm:cxn modelId="{885466E6-1F73-4B20-9D52-F5366B1E9F66}" type="presParOf" srcId="{0E3A19A4-04F8-4DC2-B296-01BC61050A77}" destId="{6F8C157B-3B2A-4156-945C-80B02AC5124B}" srcOrd="6" destOrd="0" presId="urn:microsoft.com/office/officeart/2005/8/layout/list1#6"/>
    <dgm:cxn modelId="{A67C2AC2-0E29-4208-9A71-AA65849B2384}" type="presParOf" srcId="{0E3A19A4-04F8-4DC2-B296-01BC61050A77}" destId="{35755B52-632E-4204-872F-6AAAFFF7ABC8}" srcOrd="7" destOrd="0" presId="urn:microsoft.com/office/officeart/2005/8/layout/list1#6"/>
    <dgm:cxn modelId="{1812E1E3-3DA6-4AE8-BC21-3F4B3A1F4E3D}" type="presParOf" srcId="{0E3A19A4-04F8-4DC2-B296-01BC61050A77}" destId="{E77804C7-BAF0-46DA-B375-A02FA0D7078C}" srcOrd="8" destOrd="0" presId="urn:microsoft.com/office/officeart/2005/8/layout/list1#6"/>
    <dgm:cxn modelId="{75697DCA-A841-4CD8-801D-4684A2A5D81B}" type="presParOf" srcId="{E77804C7-BAF0-46DA-B375-A02FA0D7078C}" destId="{B6218D36-2E1D-4240-9939-2D93BF2B9CA0}" srcOrd="0" destOrd="0" presId="urn:microsoft.com/office/officeart/2005/8/layout/list1#6"/>
    <dgm:cxn modelId="{1D57908D-325A-4004-B45F-C5BAB7ED2034}" type="presParOf" srcId="{E77804C7-BAF0-46DA-B375-A02FA0D7078C}" destId="{4AFE7353-B8B9-4208-B7B2-4DF84189802A}" srcOrd="1" destOrd="0" presId="urn:microsoft.com/office/officeart/2005/8/layout/list1#6"/>
    <dgm:cxn modelId="{DCC3F47F-3CBE-49FF-942E-F8338C95F377}" type="presParOf" srcId="{0E3A19A4-04F8-4DC2-B296-01BC61050A77}" destId="{DFFA5405-7B54-4F2F-B63C-B9066C3ACE0F}" srcOrd="9" destOrd="0" presId="urn:microsoft.com/office/officeart/2005/8/layout/list1#6"/>
    <dgm:cxn modelId="{C26E6FF4-B42A-4022-BF71-BED09774FCBB}" type="presParOf" srcId="{0E3A19A4-04F8-4DC2-B296-01BC61050A77}" destId="{3038A137-66B2-4DCA-A94B-61915CE12A72}" srcOrd="10" destOrd="0" presId="urn:microsoft.com/office/officeart/2005/8/layout/list1#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FFEEAC-A67B-4F9A-999C-1A02D300EF1F}" type="doc">
      <dgm:prSet loTypeId="urn:microsoft.com/office/officeart/2005/8/layout/hierarchy2#3" loCatId="hierarchy" qsTypeId="urn:microsoft.com/office/officeart/2005/8/quickstyle/simple1#9" qsCatId="simple" csTypeId="urn:microsoft.com/office/officeart/2005/8/colors/accent1_2#9" csCatId="accent1" phldr="1"/>
      <dgm:spPr/>
      <dgm:t>
        <a:bodyPr/>
        <a:lstStyle/>
        <a:p>
          <a:endParaRPr lang="zh-CN" altLang="en-US"/>
        </a:p>
      </dgm:t>
    </dgm:pt>
    <dgm:pt modelId="{FEED024C-2782-429E-97FE-CCDA126DEE31}">
      <dgm:prSet phldrT="[文本]"/>
      <dgm:spPr/>
      <dgm:t>
        <a:bodyPr/>
        <a:lstStyle/>
        <a:p>
          <a:r>
            <a:rPr lang="zh-CN" altLang="en-US" dirty="0"/>
            <a:t>内核</a:t>
          </a:r>
        </a:p>
      </dgm:t>
    </dgm:pt>
    <dgm:pt modelId="{7D16D3EC-E3CA-4995-A6B4-6758FF2B3A26}" cxnId="{CB26CA95-B9E7-4023-A793-6655CEBAF2C5}" type="parTrans">
      <dgm:prSet/>
      <dgm:spPr/>
      <dgm:t>
        <a:bodyPr/>
        <a:lstStyle/>
        <a:p>
          <a:endParaRPr lang="zh-CN" altLang="en-US"/>
        </a:p>
      </dgm:t>
    </dgm:pt>
    <dgm:pt modelId="{DA773E82-7EF3-406B-A058-CE1F67F5218B}" cxnId="{CB26CA95-B9E7-4023-A793-6655CEBAF2C5}" type="sibTrans">
      <dgm:prSet/>
      <dgm:spPr/>
      <dgm:t>
        <a:bodyPr/>
        <a:lstStyle/>
        <a:p>
          <a:endParaRPr lang="zh-CN" altLang="en-US"/>
        </a:p>
      </dgm:t>
    </dgm:pt>
    <dgm:pt modelId="{4C40BBCE-A54E-4BF9-B736-3D84641360B4}">
      <dgm:prSet phldrT="[文本]"/>
      <dgm:spPr/>
      <dgm:t>
        <a:bodyPr/>
        <a:lstStyle/>
        <a:p>
          <a:r>
            <a:rPr lang="zh-CN" altLang="en-US" dirty="0"/>
            <a:t>驱动模块</a:t>
          </a:r>
        </a:p>
      </dgm:t>
    </dgm:pt>
    <dgm:pt modelId="{08A1D0CA-41ED-4B9E-949E-F6AFD9E43363}" cxnId="{C518D142-96E0-4A32-B0BE-0440D74E5AB7}" type="parTrans">
      <dgm:prSet/>
      <dgm:spPr/>
      <dgm:t>
        <a:bodyPr/>
        <a:lstStyle/>
        <a:p>
          <a:endParaRPr lang="zh-CN" altLang="en-US"/>
        </a:p>
      </dgm:t>
    </dgm:pt>
    <dgm:pt modelId="{86D33A4E-1B8E-4359-BB07-FA7C62A2A6BE}" cxnId="{C518D142-96E0-4A32-B0BE-0440D74E5AB7}" type="sibTrans">
      <dgm:prSet/>
      <dgm:spPr/>
      <dgm:t>
        <a:bodyPr/>
        <a:lstStyle/>
        <a:p>
          <a:endParaRPr lang="zh-CN" altLang="en-US"/>
        </a:p>
      </dgm:t>
    </dgm:pt>
    <dgm:pt modelId="{169F19AA-7A7F-4F10-BDC3-9E703B3FD542}">
      <dgm:prSet phldrT="[文本]"/>
      <dgm:spPr/>
      <dgm:t>
        <a:bodyPr/>
        <a:lstStyle/>
        <a:p>
          <a:r>
            <a:rPr lang="en-US" altLang="zh-CN" dirty="0" err="1"/>
            <a:t>Ide.o</a:t>
          </a:r>
          <a:endParaRPr lang="zh-CN" altLang="en-US" dirty="0"/>
        </a:p>
      </dgm:t>
    </dgm:pt>
    <dgm:pt modelId="{E8EC9498-77E8-4745-A905-DB26DE557D1F}" cxnId="{C370F575-C580-406E-8736-32376F2A1A40}" type="parTrans">
      <dgm:prSet/>
      <dgm:spPr/>
      <dgm:t>
        <a:bodyPr/>
        <a:lstStyle/>
        <a:p>
          <a:endParaRPr lang="zh-CN" altLang="en-US"/>
        </a:p>
      </dgm:t>
    </dgm:pt>
    <dgm:pt modelId="{41328F54-5AA1-4BB3-B186-198E6DBB826A}" cxnId="{C370F575-C580-406E-8736-32376F2A1A40}" type="sibTrans">
      <dgm:prSet/>
      <dgm:spPr/>
      <dgm:t>
        <a:bodyPr/>
        <a:lstStyle/>
        <a:p>
          <a:endParaRPr lang="zh-CN" altLang="en-US"/>
        </a:p>
      </dgm:t>
    </dgm:pt>
    <dgm:pt modelId="{12251462-3627-47BC-9EEC-24094344C6D7}">
      <dgm:prSet phldrT="[文本]"/>
      <dgm:spPr/>
      <dgm:t>
        <a:bodyPr/>
        <a:lstStyle/>
        <a:p>
          <a:r>
            <a:rPr lang="zh-CN" altLang="en-US" dirty="0"/>
            <a:t>总线模块</a:t>
          </a:r>
        </a:p>
      </dgm:t>
    </dgm:pt>
    <dgm:pt modelId="{D0EB8F1B-BE35-4E1E-9C7C-3C17CAA8EE4F}" cxnId="{ECE82298-799D-456F-AE5B-D9850ADEDBC0}" type="parTrans">
      <dgm:prSet/>
      <dgm:spPr/>
      <dgm:t>
        <a:bodyPr/>
        <a:lstStyle/>
        <a:p>
          <a:endParaRPr lang="zh-CN" altLang="en-US"/>
        </a:p>
      </dgm:t>
    </dgm:pt>
    <dgm:pt modelId="{1C1B4934-39B6-428A-A4B0-DE5147D23C41}" cxnId="{ECE82298-799D-456F-AE5B-D9850ADEDBC0}" type="sibTrans">
      <dgm:prSet/>
      <dgm:spPr/>
      <dgm:t>
        <a:bodyPr/>
        <a:lstStyle/>
        <a:p>
          <a:endParaRPr lang="zh-CN" altLang="en-US"/>
        </a:p>
      </dgm:t>
    </dgm:pt>
    <dgm:pt modelId="{06B98ACC-3129-4E75-AAD7-B6215AB72565}">
      <dgm:prSet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746CDB0F-8FF2-4E59-9583-0F79003C15AD}" cxnId="{F89F6A01-3DC1-42C9-A0FE-BA33271CA667}" type="parTrans">
      <dgm:prSet/>
      <dgm:spPr/>
      <dgm:t>
        <a:bodyPr/>
        <a:lstStyle/>
        <a:p>
          <a:endParaRPr lang="zh-CN" altLang="en-US"/>
        </a:p>
      </dgm:t>
    </dgm:pt>
    <dgm:pt modelId="{F8A347C2-561D-480B-B217-72C800F34378}" cxnId="{F89F6A01-3DC1-42C9-A0FE-BA33271CA667}" type="sibTrans">
      <dgm:prSet/>
      <dgm:spPr/>
      <dgm:t>
        <a:bodyPr/>
        <a:lstStyle/>
        <a:p>
          <a:endParaRPr lang="zh-CN" altLang="en-US"/>
        </a:p>
      </dgm:t>
    </dgm:pt>
    <dgm:pt modelId="{AEFEFD38-EEF0-43F7-A201-CE9A92E3B1A4}">
      <dgm:prSet/>
      <dgm:spPr/>
      <dgm:t>
        <a:bodyPr/>
        <a:lstStyle/>
        <a:p>
          <a:r>
            <a:rPr lang="en-US" altLang="zh-CN" dirty="0" err="1"/>
            <a:t>Scsi.o</a:t>
          </a:r>
          <a:endParaRPr lang="zh-CN" altLang="en-US" dirty="0"/>
        </a:p>
      </dgm:t>
    </dgm:pt>
    <dgm:pt modelId="{2150EDAD-5FBE-4BC4-9FB5-0BA3B945CF10}" cxnId="{C467D7CB-2959-4962-961B-589F332ACE90}" type="parTrans">
      <dgm:prSet/>
      <dgm:spPr/>
      <dgm:t>
        <a:bodyPr/>
        <a:lstStyle/>
        <a:p>
          <a:endParaRPr lang="zh-CN" altLang="en-US"/>
        </a:p>
      </dgm:t>
    </dgm:pt>
    <dgm:pt modelId="{ECE73F21-B5AA-49C9-8CB1-789A2DEBBDA5}" cxnId="{C467D7CB-2959-4962-961B-589F332ACE90}" type="sibTrans">
      <dgm:prSet/>
      <dgm:spPr/>
      <dgm:t>
        <a:bodyPr/>
        <a:lstStyle/>
        <a:p>
          <a:endParaRPr lang="zh-CN" altLang="en-US"/>
        </a:p>
      </dgm:t>
    </dgm:pt>
    <dgm:pt modelId="{66ADFD27-13CE-433C-B270-A5956BD755DB}">
      <dgm:prSet phldrT="[文本]"/>
      <dgm:spPr/>
      <dgm:t>
        <a:bodyPr/>
        <a:lstStyle/>
        <a:p>
          <a:r>
            <a:rPr lang="en-US" altLang="zh-CN" dirty="0" err="1"/>
            <a:t>Usb.o</a:t>
          </a:r>
          <a:endParaRPr lang="zh-CN" altLang="en-US" dirty="0"/>
        </a:p>
      </dgm:t>
    </dgm:pt>
    <dgm:pt modelId="{D402AB6E-AA66-408D-A491-EF6FA7E9ADB3}" cxnId="{698C1819-A4F8-4F80-AD94-D64EA9A3F4E9}" type="parTrans">
      <dgm:prSet/>
      <dgm:spPr/>
      <dgm:t>
        <a:bodyPr/>
        <a:lstStyle/>
        <a:p>
          <a:endParaRPr lang="zh-CN" altLang="en-US"/>
        </a:p>
      </dgm:t>
    </dgm:pt>
    <dgm:pt modelId="{9A5D1B29-1506-40B5-A79A-3A6BE645F537}" cxnId="{698C1819-A4F8-4F80-AD94-D64EA9A3F4E9}" type="sibTrans">
      <dgm:prSet/>
      <dgm:spPr/>
      <dgm:t>
        <a:bodyPr/>
        <a:lstStyle/>
        <a:p>
          <a:endParaRPr lang="zh-CN" altLang="en-US"/>
        </a:p>
      </dgm:t>
    </dgm:pt>
    <dgm:pt modelId="{9A5A84DF-D6C3-4BFA-A29B-B7978AA2FB21}" type="pres">
      <dgm:prSet presAssocID="{8CFFEEAC-A67B-4F9A-999C-1A02D300EF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F1EBBE7-FF2A-4C96-8892-F6A21213B590}" type="pres">
      <dgm:prSet presAssocID="{FEED024C-2782-429E-97FE-CCDA126DEE31}" presName="root1" presStyleCnt="0"/>
      <dgm:spPr/>
    </dgm:pt>
    <dgm:pt modelId="{740F8B84-859D-4A52-B865-E9472E20BE07}" type="pres">
      <dgm:prSet presAssocID="{FEED024C-2782-429E-97FE-CCDA126DEE31}" presName="LevelOneTextNode" presStyleLbl="node0" presStyleIdx="0" presStyleCnt="1">
        <dgm:presLayoutVars>
          <dgm:chPref val="3"/>
        </dgm:presLayoutVars>
      </dgm:prSet>
      <dgm:spPr/>
    </dgm:pt>
    <dgm:pt modelId="{A66B886F-0797-459F-B7A3-8380761E1DFE}" type="pres">
      <dgm:prSet presAssocID="{FEED024C-2782-429E-97FE-CCDA126DEE31}" presName="level2hierChild" presStyleCnt="0"/>
      <dgm:spPr/>
    </dgm:pt>
    <dgm:pt modelId="{33CBDB70-F5FF-43A2-ADAE-180ECFF874C5}" type="pres">
      <dgm:prSet presAssocID="{08A1D0CA-41ED-4B9E-949E-F6AFD9E43363}" presName="conn2-1" presStyleLbl="parChTrans1D2" presStyleIdx="0" presStyleCnt="3"/>
      <dgm:spPr/>
    </dgm:pt>
    <dgm:pt modelId="{8485A002-4A15-4681-9EBF-A4C7F51BF063}" type="pres">
      <dgm:prSet presAssocID="{08A1D0CA-41ED-4B9E-949E-F6AFD9E43363}" presName="connTx" presStyleLbl="parChTrans1D2" presStyleIdx="0" presStyleCnt="3"/>
      <dgm:spPr/>
    </dgm:pt>
    <dgm:pt modelId="{C5E1B922-5E1A-4E29-A798-735D7F853B8D}" type="pres">
      <dgm:prSet presAssocID="{4C40BBCE-A54E-4BF9-B736-3D84641360B4}" presName="root2" presStyleCnt="0"/>
      <dgm:spPr/>
    </dgm:pt>
    <dgm:pt modelId="{D3B8FA2A-4B61-4648-8F04-B98A23FD9AEF}" type="pres">
      <dgm:prSet presAssocID="{4C40BBCE-A54E-4BF9-B736-3D84641360B4}" presName="LevelTwoTextNode" presStyleLbl="node2" presStyleIdx="0" presStyleCnt="3">
        <dgm:presLayoutVars>
          <dgm:chPref val="3"/>
        </dgm:presLayoutVars>
      </dgm:prSet>
      <dgm:spPr/>
    </dgm:pt>
    <dgm:pt modelId="{42817593-F894-4D71-8DD6-4013E527499E}" type="pres">
      <dgm:prSet presAssocID="{4C40BBCE-A54E-4BF9-B736-3D84641360B4}" presName="level3hierChild" presStyleCnt="0"/>
      <dgm:spPr/>
    </dgm:pt>
    <dgm:pt modelId="{5BA1EF1E-7B6A-4B81-8591-0C36C5D8B1A0}" type="pres">
      <dgm:prSet presAssocID="{D402AB6E-AA66-408D-A491-EF6FA7E9ADB3}" presName="conn2-1" presStyleLbl="parChTrans1D3" presStyleIdx="0" presStyleCnt="3"/>
      <dgm:spPr/>
    </dgm:pt>
    <dgm:pt modelId="{B8A96D77-6016-4B07-ABA7-98A600D28A6D}" type="pres">
      <dgm:prSet presAssocID="{D402AB6E-AA66-408D-A491-EF6FA7E9ADB3}" presName="connTx" presStyleLbl="parChTrans1D3" presStyleIdx="0" presStyleCnt="3"/>
      <dgm:spPr/>
    </dgm:pt>
    <dgm:pt modelId="{F83CEE72-5AF5-4667-AF9B-B893AD584D5E}" type="pres">
      <dgm:prSet presAssocID="{66ADFD27-13CE-433C-B270-A5956BD755DB}" presName="root2" presStyleCnt="0"/>
      <dgm:spPr/>
    </dgm:pt>
    <dgm:pt modelId="{64BCBD0E-3557-450E-8250-63798B410AB2}" type="pres">
      <dgm:prSet presAssocID="{66ADFD27-13CE-433C-B270-A5956BD755DB}" presName="LevelTwoTextNode" presStyleLbl="node3" presStyleIdx="0" presStyleCnt="3">
        <dgm:presLayoutVars>
          <dgm:chPref val="3"/>
        </dgm:presLayoutVars>
      </dgm:prSet>
      <dgm:spPr/>
    </dgm:pt>
    <dgm:pt modelId="{C8424F16-9B07-45BB-8086-31B07C809D36}" type="pres">
      <dgm:prSet presAssocID="{66ADFD27-13CE-433C-B270-A5956BD755DB}" presName="level3hierChild" presStyleCnt="0"/>
      <dgm:spPr/>
    </dgm:pt>
    <dgm:pt modelId="{59ACEF97-BA0B-495F-B735-AA72756EED44}" type="pres">
      <dgm:prSet presAssocID="{E8EC9498-77E8-4745-A905-DB26DE557D1F}" presName="conn2-1" presStyleLbl="parChTrans1D3" presStyleIdx="1" presStyleCnt="3"/>
      <dgm:spPr/>
    </dgm:pt>
    <dgm:pt modelId="{251B98E5-951C-4BB1-9184-E86B58423130}" type="pres">
      <dgm:prSet presAssocID="{E8EC9498-77E8-4745-A905-DB26DE557D1F}" presName="connTx" presStyleLbl="parChTrans1D3" presStyleIdx="1" presStyleCnt="3"/>
      <dgm:spPr/>
    </dgm:pt>
    <dgm:pt modelId="{168F92C3-E47F-4CAB-924B-D8D64C191C5F}" type="pres">
      <dgm:prSet presAssocID="{169F19AA-7A7F-4F10-BDC3-9E703B3FD542}" presName="root2" presStyleCnt="0"/>
      <dgm:spPr/>
    </dgm:pt>
    <dgm:pt modelId="{859ECFCD-AF1D-4835-89E9-831D424AE911}" type="pres">
      <dgm:prSet presAssocID="{169F19AA-7A7F-4F10-BDC3-9E703B3FD542}" presName="LevelTwoTextNode" presStyleLbl="node3" presStyleIdx="1" presStyleCnt="3">
        <dgm:presLayoutVars>
          <dgm:chPref val="3"/>
        </dgm:presLayoutVars>
      </dgm:prSet>
      <dgm:spPr/>
    </dgm:pt>
    <dgm:pt modelId="{E7328C76-8C32-4231-A4B6-2EC08E65200E}" type="pres">
      <dgm:prSet presAssocID="{169F19AA-7A7F-4F10-BDC3-9E703B3FD542}" presName="level3hierChild" presStyleCnt="0"/>
      <dgm:spPr/>
    </dgm:pt>
    <dgm:pt modelId="{FE411844-DE2C-4CC9-AF15-6701C87B2A70}" type="pres">
      <dgm:prSet presAssocID="{2150EDAD-5FBE-4BC4-9FB5-0BA3B945CF10}" presName="conn2-1" presStyleLbl="parChTrans1D3" presStyleIdx="2" presStyleCnt="3"/>
      <dgm:spPr/>
    </dgm:pt>
    <dgm:pt modelId="{A1C8E5DC-DDFA-436A-83FE-3FE5BE14A05C}" type="pres">
      <dgm:prSet presAssocID="{2150EDAD-5FBE-4BC4-9FB5-0BA3B945CF10}" presName="connTx" presStyleLbl="parChTrans1D3" presStyleIdx="2" presStyleCnt="3"/>
      <dgm:spPr/>
    </dgm:pt>
    <dgm:pt modelId="{E91DDB65-61E4-411D-BE5E-FC26CC83439E}" type="pres">
      <dgm:prSet presAssocID="{AEFEFD38-EEF0-43F7-A201-CE9A92E3B1A4}" presName="root2" presStyleCnt="0"/>
      <dgm:spPr/>
    </dgm:pt>
    <dgm:pt modelId="{A689421B-91DB-4760-B2F6-2701D510D558}" type="pres">
      <dgm:prSet presAssocID="{AEFEFD38-EEF0-43F7-A201-CE9A92E3B1A4}" presName="LevelTwoTextNode" presStyleLbl="node3" presStyleIdx="2" presStyleCnt="3">
        <dgm:presLayoutVars>
          <dgm:chPref val="3"/>
        </dgm:presLayoutVars>
      </dgm:prSet>
      <dgm:spPr/>
    </dgm:pt>
    <dgm:pt modelId="{23636D75-E973-49D0-8152-0F6172AEBF6E}" type="pres">
      <dgm:prSet presAssocID="{AEFEFD38-EEF0-43F7-A201-CE9A92E3B1A4}" presName="level3hierChild" presStyleCnt="0"/>
      <dgm:spPr/>
    </dgm:pt>
    <dgm:pt modelId="{CDE59159-B794-419C-955B-4292D305789C}" type="pres">
      <dgm:prSet presAssocID="{D0EB8F1B-BE35-4E1E-9C7C-3C17CAA8EE4F}" presName="conn2-1" presStyleLbl="parChTrans1D2" presStyleIdx="1" presStyleCnt="3"/>
      <dgm:spPr/>
    </dgm:pt>
    <dgm:pt modelId="{78FCB168-5DAB-408A-941E-91BFE90901D9}" type="pres">
      <dgm:prSet presAssocID="{D0EB8F1B-BE35-4E1E-9C7C-3C17CAA8EE4F}" presName="connTx" presStyleLbl="parChTrans1D2" presStyleIdx="1" presStyleCnt="3"/>
      <dgm:spPr/>
    </dgm:pt>
    <dgm:pt modelId="{67A47491-EB90-4836-A770-66F07D14C966}" type="pres">
      <dgm:prSet presAssocID="{12251462-3627-47BC-9EEC-24094344C6D7}" presName="root2" presStyleCnt="0"/>
      <dgm:spPr/>
    </dgm:pt>
    <dgm:pt modelId="{CA2A63FF-16F6-4729-98C3-DD6E4963FE23}" type="pres">
      <dgm:prSet presAssocID="{12251462-3627-47BC-9EEC-24094344C6D7}" presName="LevelTwoTextNode" presStyleLbl="node2" presStyleIdx="1" presStyleCnt="3">
        <dgm:presLayoutVars>
          <dgm:chPref val="3"/>
        </dgm:presLayoutVars>
      </dgm:prSet>
      <dgm:spPr/>
    </dgm:pt>
    <dgm:pt modelId="{019F2815-4927-4540-BD07-B39BF19BC078}" type="pres">
      <dgm:prSet presAssocID="{12251462-3627-47BC-9EEC-24094344C6D7}" presName="level3hierChild" presStyleCnt="0"/>
      <dgm:spPr/>
    </dgm:pt>
    <dgm:pt modelId="{60E54B96-2655-42FC-A37F-E9A3360598FA}" type="pres">
      <dgm:prSet presAssocID="{746CDB0F-8FF2-4E59-9583-0F79003C15AD}" presName="conn2-1" presStyleLbl="parChTrans1D2" presStyleIdx="2" presStyleCnt="3"/>
      <dgm:spPr/>
    </dgm:pt>
    <dgm:pt modelId="{17C51C64-38B3-4B86-AD8F-A0FE0CA34297}" type="pres">
      <dgm:prSet presAssocID="{746CDB0F-8FF2-4E59-9583-0F79003C15AD}" presName="connTx" presStyleLbl="parChTrans1D2" presStyleIdx="2" presStyleCnt="3"/>
      <dgm:spPr/>
    </dgm:pt>
    <dgm:pt modelId="{0DDC5C67-02E2-4A5D-9D82-70620C0432D2}" type="pres">
      <dgm:prSet presAssocID="{06B98ACC-3129-4E75-AAD7-B6215AB72565}" presName="root2" presStyleCnt="0"/>
      <dgm:spPr/>
    </dgm:pt>
    <dgm:pt modelId="{B80AF988-B4A9-468E-90ED-D55182DD53AE}" type="pres">
      <dgm:prSet presAssocID="{06B98ACC-3129-4E75-AAD7-B6215AB72565}" presName="LevelTwoTextNode" presStyleLbl="node2" presStyleIdx="2" presStyleCnt="3" custLinFactNeighborX="497" custLinFactNeighborY="23048">
        <dgm:presLayoutVars>
          <dgm:chPref val="3"/>
        </dgm:presLayoutVars>
      </dgm:prSet>
      <dgm:spPr/>
    </dgm:pt>
    <dgm:pt modelId="{2B87CBD6-CAFF-4875-8B02-782EC16CD731}" type="pres">
      <dgm:prSet presAssocID="{06B98ACC-3129-4E75-AAD7-B6215AB72565}" presName="level3hierChild" presStyleCnt="0"/>
      <dgm:spPr/>
    </dgm:pt>
  </dgm:ptLst>
  <dgm:cxnLst>
    <dgm:cxn modelId="{5EA61201-AD13-43E4-B6BF-4142C70CC93D}" type="presOf" srcId="{08A1D0CA-41ED-4B9E-949E-F6AFD9E43363}" destId="{8485A002-4A15-4681-9EBF-A4C7F51BF063}" srcOrd="1" destOrd="0" presId="urn:microsoft.com/office/officeart/2005/8/layout/hierarchy2#3"/>
    <dgm:cxn modelId="{F89F6A01-3DC1-42C9-A0FE-BA33271CA667}" srcId="{FEED024C-2782-429E-97FE-CCDA126DEE31}" destId="{06B98ACC-3129-4E75-AAD7-B6215AB72565}" srcOrd="2" destOrd="0" parTransId="{746CDB0F-8FF2-4E59-9583-0F79003C15AD}" sibTransId="{F8A347C2-561D-480B-B217-72C800F34378}"/>
    <dgm:cxn modelId="{4CBD8D04-79DD-48B9-803D-D3DF80F0FFDD}" type="presOf" srcId="{D0EB8F1B-BE35-4E1E-9C7C-3C17CAA8EE4F}" destId="{78FCB168-5DAB-408A-941E-91BFE90901D9}" srcOrd="1" destOrd="0" presId="urn:microsoft.com/office/officeart/2005/8/layout/hierarchy2#3"/>
    <dgm:cxn modelId="{B6567511-0B30-4614-8F8D-C3C1C6C23B03}" type="presOf" srcId="{2150EDAD-5FBE-4BC4-9FB5-0BA3B945CF10}" destId="{FE411844-DE2C-4CC9-AF15-6701C87B2A70}" srcOrd="0" destOrd="0" presId="urn:microsoft.com/office/officeart/2005/8/layout/hierarchy2#3"/>
    <dgm:cxn modelId="{698C1819-A4F8-4F80-AD94-D64EA9A3F4E9}" srcId="{4C40BBCE-A54E-4BF9-B736-3D84641360B4}" destId="{66ADFD27-13CE-433C-B270-A5956BD755DB}" srcOrd="0" destOrd="0" parTransId="{D402AB6E-AA66-408D-A491-EF6FA7E9ADB3}" sibTransId="{9A5D1B29-1506-40B5-A79A-3A6BE645F537}"/>
    <dgm:cxn modelId="{45370D3A-A861-415F-B971-82108ECB4155}" type="presOf" srcId="{4C40BBCE-A54E-4BF9-B736-3D84641360B4}" destId="{D3B8FA2A-4B61-4648-8F04-B98A23FD9AEF}" srcOrd="0" destOrd="0" presId="urn:microsoft.com/office/officeart/2005/8/layout/hierarchy2#3"/>
    <dgm:cxn modelId="{6DBBAF3E-F662-4601-B9EE-6E97D34E0F4A}" type="presOf" srcId="{D402AB6E-AA66-408D-A491-EF6FA7E9ADB3}" destId="{B8A96D77-6016-4B07-ABA7-98A600D28A6D}" srcOrd="1" destOrd="0" presId="urn:microsoft.com/office/officeart/2005/8/layout/hierarchy2#3"/>
    <dgm:cxn modelId="{C518D142-96E0-4A32-B0BE-0440D74E5AB7}" srcId="{FEED024C-2782-429E-97FE-CCDA126DEE31}" destId="{4C40BBCE-A54E-4BF9-B736-3D84641360B4}" srcOrd="0" destOrd="0" parTransId="{08A1D0CA-41ED-4B9E-949E-F6AFD9E43363}" sibTransId="{86D33A4E-1B8E-4359-BB07-FA7C62A2A6BE}"/>
    <dgm:cxn modelId="{9BCEFB6B-7399-4134-81C3-2C1B239C7F22}" type="presOf" srcId="{D402AB6E-AA66-408D-A491-EF6FA7E9ADB3}" destId="{5BA1EF1E-7B6A-4B81-8591-0C36C5D8B1A0}" srcOrd="0" destOrd="0" presId="urn:microsoft.com/office/officeart/2005/8/layout/hierarchy2#3"/>
    <dgm:cxn modelId="{79070652-0B0A-443C-B671-EFE9246912F6}" type="presOf" srcId="{2150EDAD-5FBE-4BC4-9FB5-0BA3B945CF10}" destId="{A1C8E5DC-DDFA-436A-83FE-3FE5BE14A05C}" srcOrd="1" destOrd="0" presId="urn:microsoft.com/office/officeart/2005/8/layout/hierarchy2#3"/>
    <dgm:cxn modelId="{976C4352-0A7D-4A61-A865-0A58F5F9CA36}" type="presOf" srcId="{06B98ACC-3129-4E75-AAD7-B6215AB72565}" destId="{B80AF988-B4A9-468E-90ED-D55182DD53AE}" srcOrd="0" destOrd="0" presId="urn:microsoft.com/office/officeart/2005/8/layout/hierarchy2#3"/>
    <dgm:cxn modelId="{98B18473-5AA9-43D5-B90B-23128E9A7212}" type="presOf" srcId="{08A1D0CA-41ED-4B9E-949E-F6AFD9E43363}" destId="{33CBDB70-F5FF-43A2-ADAE-180ECFF874C5}" srcOrd="0" destOrd="0" presId="urn:microsoft.com/office/officeart/2005/8/layout/hierarchy2#3"/>
    <dgm:cxn modelId="{92903E54-E1C7-49B8-8001-6F2B1F308A2B}" type="presOf" srcId="{E8EC9498-77E8-4745-A905-DB26DE557D1F}" destId="{59ACEF97-BA0B-495F-B735-AA72756EED44}" srcOrd="0" destOrd="0" presId="urn:microsoft.com/office/officeart/2005/8/layout/hierarchy2#3"/>
    <dgm:cxn modelId="{C370F575-C580-406E-8736-32376F2A1A40}" srcId="{4C40BBCE-A54E-4BF9-B736-3D84641360B4}" destId="{169F19AA-7A7F-4F10-BDC3-9E703B3FD542}" srcOrd="1" destOrd="0" parTransId="{E8EC9498-77E8-4745-A905-DB26DE557D1F}" sibTransId="{41328F54-5AA1-4BB3-B186-198E6DBB826A}"/>
    <dgm:cxn modelId="{0659157D-B400-4C9E-8E99-5F28E5591F5D}" type="presOf" srcId="{FEED024C-2782-429E-97FE-CCDA126DEE31}" destId="{740F8B84-859D-4A52-B865-E9472E20BE07}" srcOrd="0" destOrd="0" presId="urn:microsoft.com/office/officeart/2005/8/layout/hierarchy2#3"/>
    <dgm:cxn modelId="{28B45C84-CDBA-43AA-B325-DD006F099EA7}" type="presOf" srcId="{746CDB0F-8FF2-4E59-9583-0F79003C15AD}" destId="{17C51C64-38B3-4B86-AD8F-A0FE0CA34297}" srcOrd="1" destOrd="0" presId="urn:microsoft.com/office/officeart/2005/8/layout/hierarchy2#3"/>
    <dgm:cxn modelId="{CB26CA95-B9E7-4023-A793-6655CEBAF2C5}" srcId="{8CFFEEAC-A67B-4F9A-999C-1A02D300EF1F}" destId="{FEED024C-2782-429E-97FE-CCDA126DEE31}" srcOrd="0" destOrd="0" parTransId="{7D16D3EC-E3CA-4995-A6B4-6758FF2B3A26}" sibTransId="{DA773E82-7EF3-406B-A058-CE1F67F5218B}"/>
    <dgm:cxn modelId="{ECE82298-799D-456F-AE5B-D9850ADEDBC0}" srcId="{FEED024C-2782-429E-97FE-CCDA126DEE31}" destId="{12251462-3627-47BC-9EEC-24094344C6D7}" srcOrd="1" destOrd="0" parTransId="{D0EB8F1B-BE35-4E1E-9C7C-3C17CAA8EE4F}" sibTransId="{1C1B4934-39B6-428A-A4B0-DE5147D23C41}"/>
    <dgm:cxn modelId="{758126A8-5BAC-4B70-8F0F-DB1341971ED6}" type="presOf" srcId="{746CDB0F-8FF2-4E59-9583-0F79003C15AD}" destId="{60E54B96-2655-42FC-A37F-E9A3360598FA}" srcOrd="0" destOrd="0" presId="urn:microsoft.com/office/officeart/2005/8/layout/hierarchy2#3"/>
    <dgm:cxn modelId="{7EC2D0B2-DFC3-478A-84F2-EA5ABBC317E0}" type="presOf" srcId="{66ADFD27-13CE-433C-B270-A5956BD755DB}" destId="{64BCBD0E-3557-450E-8250-63798B410AB2}" srcOrd="0" destOrd="0" presId="urn:microsoft.com/office/officeart/2005/8/layout/hierarchy2#3"/>
    <dgm:cxn modelId="{0D884AB7-460A-406D-976A-3F48B12C26CC}" type="presOf" srcId="{169F19AA-7A7F-4F10-BDC3-9E703B3FD542}" destId="{859ECFCD-AF1D-4835-89E9-831D424AE911}" srcOrd="0" destOrd="0" presId="urn:microsoft.com/office/officeart/2005/8/layout/hierarchy2#3"/>
    <dgm:cxn modelId="{7FC8C5B8-AFF3-4752-B192-C06790A06845}" type="presOf" srcId="{D0EB8F1B-BE35-4E1E-9C7C-3C17CAA8EE4F}" destId="{CDE59159-B794-419C-955B-4292D305789C}" srcOrd="0" destOrd="0" presId="urn:microsoft.com/office/officeart/2005/8/layout/hierarchy2#3"/>
    <dgm:cxn modelId="{B23351C4-F42B-431D-8BBE-A35E75D10753}" type="presOf" srcId="{12251462-3627-47BC-9EEC-24094344C6D7}" destId="{CA2A63FF-16F6-4729-98C3-DD6E4963FE23}" srcOrd="0" destOrd="0" presId="urn:microsoft.com/office/officeart/2005/8/layout/hierarchy2#3"/>
    <dgm:cxn modelId="{E49D0CC5-91E1-47B6-9AEC-3191CFD0AB38}" type="presOf" srcId="{AEFEFD38-EEF0-43F7-A201-CE9A92E3B1A4}" destId="{A689421B-91DB-4760-B2F6-2701D510D558}" srcOrd="0" destOrd="0" presId="urn:microsoft.com/office/officeart/2005/8/layout/hierarchy2#3"/>
    <dgm:cxn modelId="{C467D7CB-2959-4962-961B-589F332ACE90}" srcId="{4C40BBCE-A54E-4BF9-B736-3D84641360B4}" destId="{AEFEFD38-EEF0-43F7-A201-CE9A92E3B1A4}" srcOrd="2" destOrd="0" parTransId="{2150EDAD-5FBE-4BC4-9FB5-0BA3B945CF10}" sibTransId="{ECE73F21-B5AA-49C9-8CB1-789A2DEBBDA5}"/>
    <dgm:cxn modelId="{54860DF9-41CE-49F7-97DE-28FF7FD2FDE0}" type="presOf" srcId="{E8EC9498-77E8-4745-A905-DB26DE557D1F}" destId="{251B98E5-951C-4BB1-9184-E86B58423130}" srcOrd="1" destOrd="0" presId="urn:microsoft.com/office/officeart/2005/8/layout/hierarchy2#3"/>
    <dgm:cxn modelId="{F8F059FA-492E-4F38-AE48-E0ED56359231}" type="presOf" srcId="{8CFFEEAC-A67B-4F9A-999C-1A02D300EF1F}" destId="{9A5A84DF-D6C3-4BFA-A29B-B7978AA2FB21}" srcOrd="0" destOrd="0" presId="urn:microsoft.com/office/officeart/2005/8/layout/hierarchy2#3"/>
    <dgm:cxn modelId="{3BFA727C-41E2-44EC-B6DC-35131C670306}" type="presParOf" srcId="{9A5A84DF-D6C3-4BFA-A29B-B7978AA2FB21}" destId="{CF1EBBE7-FF2A-4C96-8892-F6A21213B590}" srcOrd="0" destOrd="0" presId="urn:microsoft.com/office/officeart/2005/8/layout/hierarchy2#3"/>
    <dgm:cxn modelId="{176FB337-27C8-4E26-87BD-736A294B0A13}" type="presParOf" srcId="{CF1EBBE7-FF2A-4C96-8892-F6A21213B590}" destId="{740F8B84-859D-4A52-B865-E9472E20BE07}" srcOrd="0" destOrd="0" presId="urn:microsoft.com/office/officeart/2005/8/layout/hierarchy2#3"/>
    <dgm:cxn modelId="{9634C656-71EB-411B-9DFD-D35BDFCCBAB9}" type="presParOf" srcId="{CF1EBBE7-FF2A-4C96-8892-F6A21213B590}" destId="{A66B886F-0797-459F-B7A3-8380761E1DFE}" srcOrd="1" destOrd="0" presId="urn:microsoft.com/office/officeart/2005/8/layout/hierarchy2#3"/>
    <dgm:cxn modelId="{9BEF7BA6-C215-49F8-98D9-A7EB74DB8264}" type="presParOf" srcId="{A66B886F-0797-459F-B7A3-8380761E1DFE}" destId="{33CBDB70-F5FF-43A2-ADAE-180ECFF874C5}" srcOrd="0" destOrd="0" presId="urn:microsoft.com/office/officeart/2005/8/layout/hierarchy2#3"/>
    <dgm:cxn modelId="{4D8B1100-EC4C-44B1-A7FE-475B915B9515}" type="presParOf" srcId="{33CBDB70-F5FF-43A2-ADAE-180ECFF874C5}" destId="{8485A002-4A15-4681-9EBF-A4C7F51BF063}" srcOrd="0" destOrd="0" presId="urn:microsoft.com/office/officeart/2005/8/layout/hierarchy2#3"/>
    <dgm:cxn modelId="{C57A8B9B-94E7-4854-90BB-0B81922B6A93}" type="presParOf" srcId="{A66B886F-0797-459F-B7A3-8380761E1DFE}" destId="{C5E1B922-5E1A-4E29-A798-735D7F853B8D}" srcOrd="1" destOrd="0" presId="urn:microsoft.com/office/officeart/2005/8/layout/hierarchy2#3"/>
    <dgm:cxn modelId="{47FD6CDA-9CBD-4DAD-BAFE-C1941B118BCD}" type="presParOf" srcId="{C5E1B922-5E1A-4E29-A798-735D7F853B8D}" destId="{D3B8FA2A-4B61-4648-8F04-B98A23FD9AEF}" srcOrd="0" destOrd="0" presId="urn:microsoft.com/office/officeart/2005/8/layout/hierarchy2#3"/>
    <dgm:cxn modelId="{6B528080-9B46-47C5-8362-D8A943BA1CBA}" type="presParOf" srcId="{C5E1B922-5E1A-4E29-A798-735D7F853B8D}" destId="{42817593-F894-4D71-8DD6-4013E527499E}" srcOrd="1" destOrd="0" presId="urn:microsoft.com/office/officeart/2005/8/layout/hierarchy2#3"/>
    <dgm:cxn modelId="{80BC65B0-5D2E-4FC5-B582-093EF11D0723}" type="presParOf" srcId="{42817593-F894-4D71-8DD6-4013E527499E}" destId="{5BA1EF1E-7B6A-4B81-8591-0C36C5D8B1A0}" srcOrd="0" destOrd="0" presId="urn:microsoft.com/office/officeart/2005/8/layout/hierarchy2#3"/>
    <dgm:cxn modelId="{A17C22C7-3EB9-4E30-9C1B-E02946970764}" type="presParOf" srcId="{5BA1EF1E-7B6A-4B81-8591-0C36C5D8B1A0}" destId="{B8A96D77-6016-4B07-ABA7-98A600D28A6D}" srcOrd="0" destOrd="0" presId="urn:microsoft.com/office/officeart/2005/8/layout/hierarchy2#3"/>
    <dgm:cxn modelId="{D65AA5A6-8AF1-4EA5-8A2D-C37BD9ADF075}" type="presParOf" srcId="{42817593-F894-4D71-8DD6-4013E527499E}" destId="{F83CEE72-5AF5-4667-AF9B-B893AD584D5E}" srcOrd="1" destOrd="0" presId="urn:microsoft.com/office/officeart/2005/8/layout/hierarchy2#3"/>
    <dgm:cxn modelId="{9F1DCB10-3880-4635-99B8-AB037D34A82D}" type="presParOf" srcId="{F83CEE72-5AF5-4667-AF9B-B893AD584D5E}" destId="{64BCBD0E-3557-450E-8250-63798B410AB2}" srcOrd="0" destOrd="0" presId="urn:microsoft.com/office/officeart/2005/8/layout/hierarchy2#3"/>
    <dgm:cxn modelId="{7050E796-3E35-4D23-BE47-093DA59CFC23}" type="presParOf" srcId="{F83CEE72-5AF5-4667-AF9B-B893AD584D5E}" destId="{C8424F16-9B07-45BB-8086-31B07C809D36}" srcOrd="1" destOrd="0" presId="urn:microsoft.com/office/officeart/2005/8/layout/hierarchy2#3"/>
    <dgm:cxn modelId="{26228234-ED92-4527-A4D4-9E60A4192DC6}" type="presParOf" srcId="{42817593-F894-4D71-8DD6-4013E527499E}" destId="{59ACEF97-BA0B-495F-B735-AA72756EED44}" srcOrd="2" destOrd="0" presId="urn:microsoft.com/office/officeart/2005/8/layout/hierarchy2#3"/>
    <dgm:cxn modelId="{7A862C39-FF15-4EFA-9970-81874E79D02E}" type="presParOf" srcId="{59ACEF97-BA0B-495F-B735-AA72756EED44}" destId="{251B98E5-951C-4BB1-9184-E86B58423130}" srcOrd="0" destOrd="0" presId="urn:microsoft.com/office/officeart/2005/8/layout/hierarchy2#3"/>
    <dgm:cxn modelId="{BFE28217-95C5-437D-B526-CF4B8175A488}" type="presParOf" srcId="{42817593-F894-4D71-8DD6-4013E527499E}" destId="{168F92C3-E47F-4CAB-924B-D8D64C191C5F}" srcOrd="3" destOrd="0" presId="urn:microsoft.com/office/officeart/2005/8/layout/hierarchy2#3"/>
    <dgm:cxn modelId="{6C2CB798-0102-44D4-8683-C880EC7001B7}" type="presParOf" srcId="{168F92C3-E47F-4CAB-924B-D8D64C191C5F}" destId="{859ECFCD-AF1D-4835-89E9-831D424AE911}" srcOrd="0" destOrd="0" presId="urn:microsoft.com/office/officeart/2005/8/layout/hierarchy2#3"/>
    <dgm:cxn modelId="{0241B17F-FCF5-48CC-9878-840754E1025E}" type="presParOf" srcId="{168F92C3-E47F-4CAB-924B-D8D64C191C5F}" destId="{E7328C76-8C32-4231-A4B6-2EC08E65200E}" srcOrd="1" destOrd="0" presId="urn:microsoft.com/office/officeart/2005/8/layout/hierarchy2#3"/>
    <dgm:cxn modelId="{D2D3B0FB-C0A3-4EE2-9FB0-75CE58CD8B62}" type="presParOf" srcId="{42817593-F894-4D71-8DD6-4013E527499E}" destId="{FE411844-DE2C-4CC9-AF15-6701C87B2A70}" srcOrd="4" destOrd="0" presId="urn:microsoft.com/office/officeart/2005/8/layout/hierarchy2#3"/>
    <dgm:cxn modelId="{770E4251-F0FB-48DF-9493-B861DC48E5BA}" type="presParOf" srcId="{FE411844-DE2C-4CC9-AF15-6701C87B2A70}" destId="{A1C8E5DC-DDFA-436A-83FE-3FE5BE14A05C}" srcOrd="0" destOrd="0" presId="urn:microsoft.com/office/officeart/2005/8/layout/hierarchy2#3"/>
    <dgm:cxn modelId="{112C11D8-DE22-4081-B4F2-28C69325FC7A}" type="presParOf" srcId="{42817593-F894-4D71-8DD6-4013E527499E}" destId="{E91DDB65-61E4-411D-BE5E-FC26CC83439E}" srcOrd="5" destOrd="0" presId="urn:microsoft.com/office/officeart/2005/8/layout/hierarchy2#3"/>
    <dgm:cxn modelId="{7E4388D9-53C4-40BA-9680-56A70EC618FD}" type="presParOf" srcId="{E91DDB65-61E4-411D-BE5E-FC26CC83439E}" destId="{A689421B-91DB-4760-B2F6-2701D510D558}" srcOrd="0" destOrd="0" presId="urn:microsoft.com/office/officeart/2005/8/layout/hierarchy2#3"/>
    <dgm:cxn modelId="{1803A007-E470-4DF1-ABAB-5C2FF8CA2FE9}" type="presParOf" srcId="{E91DDB65-61E4-411D-BE5E-FC26CC83439E}" destId="{23636D75-E973-49D0-8152-0F6172AEBF6E}" srcOrd="1" destOrd="0" presId="urn:microsoft.com/office/officeart/2005/8/layout/hierarchy2#3"/>
    <dgm:cxn modelId="{BA0D7656-BCCD-4D3F-B608-74756824FF37}" type="presParOf" srcId="{A66B886F-0797-459F-B7A3-8380761E1DFE}" destId="{CDE59159-B794-419C-955B-4292D305789C}" srcOrd="2" destOrd="0" presId="urn:microsoft.com/office/officeart/2005/8/layout/hierarchy2#3"/>
    <dgm:cxn modelId="{BC484862-C6BA-471B-93ED-14388AA15A7E}" type="presParOf" srcId="{CDE59159-B794-419C-955B-4292D305789C}" destId="{78FCB168-5DAB-408A-941E-91BFE90901D9}" srcOrd="0" destOrd="0" presId="urn:microsoft.com/office/officeart/2005/8/layout/hierarchy2#3"/>
    <dgm:cxn modelId="{C93BDA8D-5C20-4B3F-8687-486700431DD3}" type="presParOf" srcId="{A66B886F-0797-459F-B7A3-8380761E1DFE}" destId="{67A47491-EB90-4836-A770-66F07D14C966}" srcOrd="3" destOrd="0" presId="urn:microsoft.com/office/officeart/2005/8/layout/hierarchy2#3"/>
    <dgm:cxn modelId="{C37C407F-2989-4160-8368-342F1D27105E}" type="presParOf" srcId="{67A47491-EB90-4836-A770-66F07D14C966}" destId="{CA2A63FF-16F6-4729-98C3-DD6E4963FE23}" srcOrd="0" destOrd="0" presId="urn:microsoft.com/office/officeart/2005/8/layout/hierarchy2#3"/>
    <dgm:cxn modelId="{C6BB2EA9-0741-479D-A0BB-5FE6066797A1}" type="presParOf" srcId="{67A47491-EB90-4836-A770-66F07D14C966}" destId="{019F2815-4927-4540-BD07-B39BF19BC078}" srcOrd="1" destOrd="0" presId="urn:microsoft.com/office/officeart/2005/8/layout/hierarchy2#3"/>
    <dgm:cxn modelId="{EC6EDFF6-1288-475E-95B1-95375DC8CDBF}" type="presParOf" srcId="{A66B886F-0797-459F-B7A3-8380761E1DFE}" destId="{60E54B96-2655-42FC-A37F-E9A3360598FA}" srcOrd="4" destOrd="0" presId="urn:microsoft.com/office/officeart/2005/8/layout/hierarchy2#3"/>
    <dgm:cxn modelId="{C2E7FC59-A4DE-45A1-B4DC-F2718C8A1C8C}" type="presParOf" srcId="{60E54B96-2655-42FC-A37F-E9A3360598FA}" destId="{17C51C64-38B3-4B86-AD8F-A0FE0CA34297}" srcOrd="0" destOrd="0" presId="urn:microsoft.com/office/officeart/2005/8/layout/hierarchy2#3"/>
    <dgm:cxn modelId="{F781E96C-072B-4425-B84D-59748208C102}" type="presParOf" srcId="{A66B886F-0797-459F-B7A3-8380761E1DFE}" destId="{0DDC5C67-02E2-4A5D-9D82-70620C0432D2}" srcOrd="5" destOrd="0" presId="urn:microsoft.com/office/officeart/2005/8/layout/hierarchy2#3"/>
    <dgm:cxn modelId="{33523A15-3639-4F8E-80FE-F445EC6FE604}" type="presParOf" srcId="{0DDC5C67-02E2-4A5D-9D82-70620C0432D2}" destId="{B80AF988-B4A9-468E-90ED-D55182DD53AE}" srcOrd="0" destOrd="0" presId="urn:microsoft.com/office/officeart/2005/8/layout/hierarchy2#3"/>
    <dgm:cxn modelId="{F0AF895B-506D-4A54-9FC9-B15952D89CEE}" type="presParOf" srcId="{0DDC5C67-02E2-4A5D-9D82-70620C0432D2}" destId="{2B87CBD6-CAFF-4875-8B02-782EC16CD731}" srcOrd="1" destOrd="0" presId="urn:microsoft.com/office/officeart/2005/8/layout/hierarchy2#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F8B84-859D-4A52-B865-E9472E20BE07}">
      <dsp:nvSpPr>
        <dsp:cNvPr id="0" name=""/>
        <dsp:cNvSpPr/>
      </dsp:nvSpPr>
      <dsp:spPr>
        <a:xfrm>
          <a:off x="332605" y="1103555"/>
          <a:ext cx="959160" cy="479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内核</a:t>
          </a:r>
        </a:p>
      </dsp:txBody>
      <dsp:txXfrm>
        <a:off x="346651" y="1117601"/>
        <a:ext cx="931068" cy="451488"/>
      </dsp:txXfrm>
    </dsp:sp>
    <dsp:sp modelId="{33CBDB70-F5FF-43A2-ADAE-180ECFF874C5}">
      <dsp:nvSpPr>
        <dsp:cNvPr id="0" name=""/>
        <dsp:cNvSpPr/>
      </dsp:nvSpPr>
      <dsp:spPr>
        <a:xfrm rot="18289469">
          <a:off x="1147677" y="1047372"/>
          <a:ext cx="67184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71840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466801" y="1050790"/>
        <a:ext cx="33592" cy="33592"/>
      </dsp:txXfrm>
    </dsp:sp>
    <dsp:sp modelId="{D3B8FA2A-4B61-4648-8F04-B98A23FD9AEF}">
      <dsp:nvSpPr>
        <dsp:cNvPr id="0" name=""/>
        <dsp:cNvSpPr/>
      </dsp:nvSpPr>
      <dsp:spPr>
        <a:xfrm>
          <a:off x="1675429" y="552038"/>
          <a:ext cx="959160" cy="479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驱动模块</a:t>
          </a:r>
        </a:p>
      </dsp:txBody>
      <dsp:txXfrm>
        <a:off x="1689475" y="566084"/>
        <a:ext cx="931068" cy="451488"/>
      </dsp:txXfrm>
    </dsp:sp>
    <dsp:sp modelId="{5BA1EF1E-7B6A-4B81-8591-0C36C5D8B1A0}">
      <dsp:nvSpPr>
        <dsp:cNvPr id="0" name=""/>
        <dsp:cNvSpPr/>
      </dsp:nvSpPr>
      <dsp:spPr>
        <a:xfrm rot="18289469">
          <a:off x="2490502" y="495855"/>
          <a:ext cx="67184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71840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809626" y="499273"/>
        <a:ext cx="33592" cy="33592"/>
      </dsp:txXfrm>
    </dsp:sp>
    <dsp:sp modelId="{64BCBD0E-3557-450E-8250-63798B410AB2}">
      <dsp:nvSpPr>
        <dsp:cNvPr id="0" name=""/>
        <dsp:cNvSpPr/>
      </dsp:nvSpPr>
      <dsp:spPr>
        <a:xfrm>
          <a:off x="3018254" y="521"/>
          <a:ext cx="959160" cy="479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Usb.o</a:t>
          </a:r>
          <a:endParaRPr lang="zh-CN" altLang="en-US" sz="1700" kern="1200" dirty="0"/>
        </a:p>
      </dsp:txBody>
      <dsp:txXfrm>
        <a:off x="3032300" y="14567"/>
        <a:ext cx="931068" cy="451488"/>
      </dsp:txXfrm>
    </dsp:sp>
    <dsp:sp modelId="{59ACEF97-BA0B-495F-B735-AA72756EED44}">
      <dsp:nvSpPr>
        <dsp:cNvPr id="0" name=""/>
        <dsp:cNvSpPr/>
      </dsp:nvSpPr>
      <dsp:spPr>
        <a:xfrm>
          <a:off x="2634590" y="771613"/>
          <a:ext cx="3836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383664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816830" y="782236"/>
        <a:ext cx="19183" cy="19183"/>
      </dsp:txXfrm>
    </dsp:sp>
    <dsp:sp modelId="{859ECFCD-AF1D-4835-89E9-831D424AE911}">
      <dsp:nvSpPr>
        <dsp:cNvPr id="0" name=""/>
        <dsp:cNvSpPr/>
      </dsp:nvSpPr>
      <dsp:spPr>
        <a:xfrm>
          <a:off x="3018254" y="552038"/>
          <a:ext cx="959160" cy="479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Ide.o</a:t>
          </a:r>
          <a:endParaRPr lang="zh-CN" altLang="en-US" sz="1700" kern="1200" dirty="0"/>
        </a:p>
      </dsp:txBody>
      <dsp:txXfrm>
        <a:off x="3032300" y="566084"/>
        <a:ext cx="931068" cy="451488"/>
      </dsp:txXfrm>
    </dsp:sp>
    <dsp:sp modelId="{FE411844-DE2C-4CC9-AF15-6701C87B2A70}">
      <dsp:nvSpPr>
        <dsp:cNvPr id="0" name=""/>
        <dsp:cNvSpPr/>
      </dsp:nvSpPr>
      <dsp:spPr>
        <a:xfrm rot="3310531">
          <a:off x="2490502" y="1047372"/>
          <a:ext cx="67184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71840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809626" y="1050790"/>
        <a:ext cx="33592" cy="33592"/>
      </dsp:txXfrm>
    </dsp:sp>
    <dsp:sp modelId="{A689421B-91DB-4760-B2F6-2701D510D558}">
      <dsp:nvSpPr>
        <dsp:cNvPr id="0" name=""/>
        <dsp:cNvSpPr/>
      </dsp:nvSpPr>
      <dsp:spPr>
        <a:xfrm>
          <a:off x="3018254" y="1103555"/>
          <a:ext cx="959160" cy="479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Scsi.o</a:t>
          </a:r>
          <a:endParaRPr lang="zh-CN" altLang="en-US" sz="1700" kern="1200" dirty="0"/>
        </a:p>
      </dsp:txBody>
      <dsp:txXfrm>
        <a:off x="3032300" y="1117601"/>
        <a:ext cx="931068" cy="451488"/>
      </dsp:txXfrm>
    </dsp:sp>
    <dsp:sp modelId="{CDE59159-B794-419C-955B-4292D305789C}">
      <dsp:nvSpPr>
        <dsp:cNvPr id="0" name=""/>
        <dsp:cNvSpPr/>
      </dsp:nvSpPr>
      <dsp:spPr>
        <a:xfrm>
          <a:off x="1291765" y="1323130"/>
          <a:ext cx="3836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383664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474006" y="1333753"/>
        <a:ext cx="19183" cy="19183"/>
      </dsp:txXfrm>
    </dsp:sp>
    <dsp:sp modelId="{CA2A63FF-16F6-4729-98C3-DD6E4963FE23}">
      <dsp:nvSpPr>
        <dsp:cNvPr id="0" name=""/>
        <dsp:cNvSpPr/>
      </dsp:nvSpPr>
      <dsp:spPr>
        <a:xfrm>
          <a:off x="1675429" y="1103555"/>
          <a:ext cx="959160" cy="479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总线模块</a:t>
          </a:r>
        </a:p>
      </dsp:txBody>
      <dsp:txXfrm>
        <a:off x="1689475" y="1117601"/>
        <a:ext cx="931068" cy="451488"/>
      </dsp:txXfrm>
    </dsp:sp>
    <dsp:sp modelId="{60E54B96-2655-42FC-A37F-E9A3360598FA}">
      <dsp:nvSpPr>
        <dsp:cNvPr id="0" name=""/>
        <dsp:cNvSpPr/>
      </dsp:nvSpPr>
      <dsp:spPr>
        <a:xfrm rot="3292117">
          <a:off x="1148481" y="1599149"/>
          <a:ext cx="67500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75000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469106" y="1602489"/>
        <a:ext cx="33750" cy="33750"/>
      </dsp:txXfrm>
    </dsp:sp>
    <dsp:sp modelId="{B80AF988-B4A9-468E-90ED-D55182DD53AE}">
      <dsp:nvSpPr>
        <dsp:cNvPr id="0" name=""/>
        <dsp:cNvSpPr/>
      </dsp:nvSpPr>
      <dsp:spPr>
        <a:xfrm>
          <a:off x="1680196" y="1655593"/>
          <a:ext cx="959160" cy="479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……</a:t>
          </a:r>
          <a:endParaRPr lang="zh-CN" altLang="en-US" sz="1700" kern="1200" dirty="0"/>
        </a:p>
      </dsp:txBody>
      <dsp:txXfrm>
        <a:off x="1694242" y="1669639"/>
        <a:ext cx="931068" cy="4514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F8B84-859D-4A52-B865-E9472E20BE07}">
      <dsp:nvSpPr>
        <dsp:cNvPr id="0" name=""/>
        <dsp:cNvSpPr/>
      </dsp:nvSpPr>
      <dsp:spPr>
        <a:xfrm>
          <a:off x="244" y="884403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内核</a:t>
          </a:r>
        </a:p>
      </dsp:txBody>
      <dsp:txXfrm>
        <a:off x="6601" y="890760"/>
        <a:ext cx="421349" cy="204317"/>
      </dsp:txXfrm>
    </dsp:sp>
    <dsp:sp modelId="{33CBDB70-F5FF-43A2-ADAE-180ECFF874C5}">
      <dsp:nvSpPr>
        <dsp:cNvPr id="0" name=""/>
        <dsp:cNvSpPr/>
      </dsp:nvSpPr>
      <dsp:spPr>
        <a:xfrm rot="18289469">
          <a:off x="369101" y="856876"/>
          <a:ext cx="304037" cy="22500"/>
        </a:xfrm>
        <a:custGeom>
          <a:avLst/>
          <a:gdLst/>
          <a:ahLst/>
          <a:cxnLst/>
          <a:rect l="0" t="0" r="0" b="0"/>
          <a:pathLst>
            <a:path>
              <a:moveTo>
                <a:pt x="0" y="11250"/>
              </a:moveTo>
              <a:lnTo>
                <a:pt x="304037" y="11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519" y="860525"/>
        <a:ext cx="15201" cy="15201"/>
      </dsp:txXfrm>
    </dsp:sp>
    <dsp:sp modelId="{D3B8FA2A-4B61-4648-8F04-B98A23FD9AEF}">
      <dsp:nvSpPr>
        <dsp:cNvPr id="0" name=""/>
        <dsp:cNvSpPr/>
      </dsp:nvSpPr>
      <dsp:spPr>
        <a:xfrm>
          <a:off x="607933" y="634817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驱动模块</a:t>
          </a:r>
        </a:p>
      </dsp:txBody>
      <dsp:txXfrm>
        <a:off x="614290" y="641174"/>
        <a:ext cx="421349" cy="204317"/>
      </dsp:txXfrm>
    </dsp:sp>
    <dsp:sp modelId="{5BA1EF1E-7B6A-4B81-8591-0C36C5D8B1A0}">
      <dsp:nvSpPr>
        <dsp:cNvPr id="0" name=""/>
        <dsp:cNvSpPr/>
      </dsp:nvSpPr>
      <dsp:spPr>
        <a:xfrm rot="18289469">
          <a:off x="976790" y="607290"/>
          <a:ext cx="304037" cy="22500"/>
        </a:xfrm>
        <a:custGeom>
          <a:avLst/>
          <a:gdLst/>
          <a:ahLst/>
          <a:cxnLst/>
          <a:rect l="0" t="0" r="0" b="0"/>
          <a:pathLst>
            <a:path>
              <a:moveTo>
                <a:pt x="0" y="11250"/>
              </a:moveTo>
              <a:lnTo>
                <a:pt x="304037" y="112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21208" y="610939"/>
        <a:ext cx="15201" cy="15201"/>
      </dsp:txXfrm>
    </dsp:sp>
    <dsp:sp modelId="{64BCBD0E-3557-450E-8250-63798B410AB2}">
      <dsp:nvSpPr>
        <dsp:cNvPr id="0" name=""/>
        <dsp:cNvSpPr/>
      </dsp:nvSpPr>
      <dsp:spPr>
        <a:xfrm>
          <a:off x="1215621" y="385231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 err="1"/>
            <a:t>Usb.o</a:t>
          </a:r>
          <a:endParaRPr lang="zh-CN" altLang="en-US" sz="800" kern="1200" dirty="0"/>
        </a:p>
      </dsp:txBody>
      <dsp:txXfrm>
        <a:off x="1221978" y="391588"/>
        <a:ext cx="421349" cy="204317"/>
      </dsp:txXfrm>
    </dsp:sp>
    <dsp:sp modelId="{59ACEF97-BA0B-495F-B735-AA72756EED44}">
      <dsp:nvSpPr>
        <dsp:cNvPr id="0" name=""/>
        <dsp:cNvSpPr/>
      </dsp:nvSpPr>
      <dsp:spPr>
        <a:xfrm>
          <a:off x="1041996" y="732083"/>
          <a:ext cx="173625" cy="22500"/>
        </a:xfrm>
        <a:custGeom>
          <a:avLst/>
          <a:gdLst/>
          <a:ahLst/>
          <a:cxnLst/>
          <a:rect l="0" t="0" r="0" b="0"/>
          <a:pathLst>
            <a:path>
              <a:moveTo>
                <a:pt x="0" y="11250"/>
              </a:moveTo>
              <a:lnTo>
                <a:pt x="173625" y="112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24468" y="738992"/>
        <a:ext cx="8681" cy="8681"/>
      </dsp:txXfrm>
    </dsp:sp>
    <dsp:sp modelId="{859ECFCD-AF1D-4835-89E9-831D424AE911}">
      <dsp:nvSpPr>
        <dsp:cNvPr id="0" name=""/>
        <dsp:cNvSpPr/>
      </dsp:nvSpPr>
      <dsp:spPr>
        <a:xfrm>
          <a:off x="1215621" y="634817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 err="1"/>
            <a:t>Ide.o</a:t>
          </a:r>
          <a:endParaRPr lang="zh-CN" altLang="en-US" sz="800" kern="1200" dirty="0"/>
        </a:p>
      </dsp:txBody>
      <dsp:txXfrm>
        <a:off x="1221978" y="641174"/>
        <a:ext cx="421349" cy="204317"/>
      </dsp:txXfrm>
    </dsp:sp>
    <dsp:sp modelId="{FE411844-DE2C-4CC9-AF15-6701C87B2A70}">
      <dsp:nvSpPr>
        <dsp:cNvPr id="0" name=""/>
        <dsp:cNvSpPr/>
      </dsp:nvSpPr>
      <dsp:spPr>
        <a:xfrm rot="3310531">
          <a:off x="976790" y="856876"/>
          <a:ext cx="304037" cy="22500"/>
        </a:xfrm>
        <a:custGeom>
          <a:avLst/>
          <a:gdLst/>
          <a:ahLst/>
          <a:cxnLst/>
          <a:rect l="0" t="0" r="0" b="0"/>
          <a:pathLst>
            <a:path>
              <a:moveTo>
                <a:pt x="0" y="11250"/>
              </a:moveTo>
              <a:lnTo>
                <a:pt x="304037" y="112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21208" y="860525"/>
        <a:ext cx="15201" cy="15201"/>
      </dsp:txXfrm>
    </dsp:sp>
    <dsp:sp modelId="{A689421B-91DB-4760-B2F6-2701D510D558}">
      <dsp:nvSpPr>
        <dsp:cNvPr id="0" name=""/>
        <dsp:cNvSpPr/>
      </dsp:nvSpPr>
      <dsp:spPr>
        <a:xfrm>
          <a:off x="1215621" y="884403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 err="1"/>
            <a:t>Scsi.o</a:t>
          </a:r>
          <a:endParaRPr lang="zh-CN" altLang="en-US" sz="800" kern="1200" dirty="0"/>
        </a:p>
      </dsp:txBody>
      <dsp:txXfrm>
        <a:off x="1221978" y="890760"/>
        <a:ext cx="421349" cy="204317"/>
      </dsp:txXfrm>
    </dsp:sp>
    <dsp:sp modelId="{CDE59159-B794-419C-955B-4292D305789C}">
      <dsp:nvSpPr>
        <dsp:cNvPr id="0" name=""/>
        <dsp:cNvSpPr/>
      </dsp:nvSpPr>
      <dsp:spPr>
        <a:xfrm>
          <a:off x="434308" y="981669"/>
          <a:ext cx="173625" cy="22500"/>
        </a:xfrm>
        <a:custGeom>
          <a:avLst/>
          <a:gdLst/>
          <a:ahLst/>
          <a:cxnLst/>
          <a:rect l="0" t="0" r="0" b="0"/>
          <a:pathLst>
            <a:path>
              <a:moveTo>
                <a:pt x="0" y="11250"/>
              </a:moveTo>
              <a:lnTo>
                <a:pt x="173625" y="11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6780" y="988579"/>
        <a:ext cx="8681" cy="8681"/>
      </dsp:txXfrm>
    </dsp:sp>
    <dsp:sp modelId="{CA2A63FF-16F6-4729-98C3-DD6E4963FE23}">
      <dsp:nvSpPr>
        <dsp:cNvPr id="0" name=""/>
        <dsp:cNvSpPr/>
      </dsp:nvSpPr>
      <dsp:spPr>
        <a:xfrm>
          <a:off x="607933" y="884403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总线模块</a:t>
          </a:r>
        </a:p>
      </dsp:txBody>
      <dsp:txXfrm>
        <a:off x="614290" y="890760"/>
        <a:ext cx="421349" cy="204317"/>
      </dsp:txXfrm>
    </dsp:sp>
    <dsp:sp modelId="{60E54B96-2655-42FC-A37F-E9A3360598FA}">
      <dsp:nvSpPr>
        <dsp:cNvPr id="0" name=""/>
        <dsp:cNvSpPr/>
      </dsp:nvSpPr>
      <dsp:spPr>
        <a:xfrm rot="3575968">
          <a:off x="348515" y="1131473"/>
          <a:ext cx="347367" cy="22500"/>
        </a:xfrm>
        <a:custGeom>
          <a:avLst/>
          <a:gdLst/>
          <a:ahLst/>
          <a:cxnLst/>
          <a:rect l="0" t="0" r="0" b="0"/>
          <a:pathLst>
            <a:path>
              <a:moveTo>
                <a:pt x="0" y="11250"/>
              </a:moveTo>
              <a:lnTo>
                <a:pt x="347367" y="11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515" y="1134039"/>
        <a:ext cx="17368" cy="17368"/>
      </dsp:txXfrm>
    </dsp:sp>
    <dsp:sp modelId="{B80AF988-B4A9-468E-90ED-D55182DD53AE}">
      <dsp:nvSpPr>
        <dsp:cNvPr id="0" name=""/>
        <dsp:cNvSpPr/>
      </dsp:nvSpPr>
      <dsp:spPr>
        <a:xfrm>
          <a:off x="610090" y="1184011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……</a:t>
          </a:r>
          <a:endParaRPr lang="zh-CN" altLang="en-US" sz="800" kern="1200" dirty="0"/>
        </a:p>
      </dsp:txBody>
      <dsp:txXfrm>
        <a:off x="616447" y="1190368"/>
        <a:ext cx="421349" cy="204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1995D-CAFD-4789-B728-FE17974895BF}">
      <dsp:nvSpPr>
        <dsp:cNvPr id="0" name=""/>
        <dsp:cNvSpPr/>
      </dsp:nvSpPr>
      <dsp:spPr>
        <a:xfrm>
          <a:off x="0" y="691180"/>
          <a:ext cx="342902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0DDEC-A95B-441A-B8DB-2563CDAECA35}">
      <dsp:nvSpPr>
        <dsp:cNvPr id="0" name=""/>
        <dsp:cNvSpPr/>
      </dsp:nvSpPr>
      <dsp:spPr>
        <a:xfrm>
          <a:off x="171451" y="277900"/>
          <a:ext cx="2400316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i="0" kern="1200" dirty="0"/>
            <a:t>版本信息</a:t>
          </a:r>
          <a:endParaRPr lang="zh-CN" altLang="en-US" sz="2800" kern="1200" dirty="0"/>
        </a:p>
      </dsp:txBody>
      <dsp:txXfrm>
        <a:off x="211800" y="318249"/>
        <a:ext cx="2319618" cy="745862"/>
      </dsp:txXfrm>
    </dsp:sp>
    <dsp:sp modelId="{6F8C157B-3B2A-4156-945C-80B02AC5124B}">
      <dsp:nvSpPr>
        <dsp:cNvPr id="0" name=""/>
        <dsp:cNvSpPr/>
      </dsp:nvSpPr>
      <dsp:spPr>
        <a:xfrm>
          <a:off x="0" y="1961261"/>
          <a:ext cx="342902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7159A-8A7D-4BDA-8F5B-EB706CC82A6D}">
      <dsp:nvSpPr>
        <dsp:cNvPr id="0" name=""/>
        <dsp:cNvSpPr/>
      </dsp:nvSpPr>
      <dsp:spPr>
        <a:xfrm>
          <a:off x="171420" y="1571637"/>
          <a:ext cx="2400316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i="0" kern="1200" dirty="0"/>
            <a:t>内核组成信息</a:t>
          </a:r>
          <a:endParaRPr lang="zh-CN" altLang="en-US" sz="2800" kern="1200" dirty="0"/>
        </a:p>
      </dsp:txBody>
      <dsp:txXfrm>
        <a:off x="211769" y="1611986"/>
        <a:ext cx="2319618" cy="745862"/>
      </dsp:txXfrm>
    </dsp:sp>
    <dsp:sp modelId="{3038A137-66B2-4DCA-A94B-61915CE12A72}">
      <dsp:nvSpPr>
        <dsp:cNvPr id="0" name=""/>
        <dsp:cNvSpPr/>
      </dsp:nvSpPr>
      <dsp:spPr>
        <a:xfrm>
          <a:off x="0" y="3231341"/>
          <a:ext cx="342902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E7353-B8B9-4208-B7B2-4DF84189802A}">
      <dsp:nvSpPr>
        <dsp:cNvPr id="0" name=""/>
        <dsp:cNvSpPr/>
      </dsp:nvSpPr>
      <dsp:spPr>
        <a:xfrm>
          <a:off x="171451" y="2818061"/>
          <a:ext cx="2400316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i="0" kern="1200" dirty="0"/>
            <a:t>编译信息</a:t>
          </a:r>
          <a:endParaRPr lang="zh-CN" altLang="en-US" sz="2800" kern="1200" dirty="0"/>
        </a:p>
      </dsp:txBody>
      <dsp:txXfrm>
        <a:off x="211800" y="2858410"/>
        <a:ext cx="2319618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1995D-CAFD-4789-B728-FE17974895BF}">
      <dsp:nvSpPr>
        <dsp:cNvPr id="0" name=""/>
        <dsp:cNvSpPr/>
      </dsp:nvSpPr>
      <dsp:spPr>
        <a:xfrm>
          <a:off x="0" y="691180"/>
          <a:ext cx="342902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0DDEC-A95B-441A-B8DB-2563CDAECA35}">
      <dsp:nvSpPr>
        <dsp:cNvPr id="0" name=""/>
        <dsp:cNvSpPr/>
      </dsp:nvSpPr>
      <dsp:spPr>
        <a:xfrm>
          <a:off x="171451" y="277900"/>
          <a:ext cx="2400316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i="0" kern="1200" dirty="0"/>
            <a:t>版本信息</a:t>
          </a:r>
          <a:endParaRPr lang="zh-CN" altLang="en-US" sz="2800" kern="1200" dirty="0"/>
        </a:p>
      </dsp:txBody>
      <dsp:txXfrm>
        <a:off x="211800" y="318249"/>
        <a:ext cx="2319618" cy="745862"/>
      </dsp:txXfrm>
    </dsp:sp>
    <dsp:sp modelId="{6F8C157B-3B2A-4156-945C-80B02AC5124B}">
      <dsp:nvSpPr>
        <dsp:cNvPr id="0" name=""/>
        <dsp:cNvSpPr/>
      </dsp:nvSpPr>
      <dsp:spPr>
        <a:xfrm>
          <a:off x="0" y="1961261"/>
          <a:ext cx="342902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7159A-8A7D-4BDA-8F5B-EB706CC82A6D}">
      <dsp:nvSpPr>
        <dsp:cNvPr id="0" name=""/>
        <dsp:cNvSpPr/>
      </dsp:nvSpPr>
      <dsp:spPr>
        <a:xfrm>
          <a:off x="171420" y="1571637"/>
          <a:ext cx="2400316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i="0" kern="1200" dirty="0"/>
            <a:t>内核组成信息</a:t>
          </a:r>
          <a:endParaRPr lang="zh-CN" altLang="en-US" sz="2800" kern="1200" dirty="0"/>
        </a:p>
      </dsp:txBody>
      <dsp:txXfrm>
        <a:off x="211769" y="1611986"/>
        <a:ext cx="2319618" cy="745862"/>
      </dsp:txXfrm>
    </dsp:sp>
    <dsp:sp modelId="{3038A137-66B2-4DCA-A94B-61915CE12A72}">
      <dsp:nvSpPr>
        <dsp:cNvPr id="0" name=""/>
        <dsp:cNvSpPr/>
      </dsp:nvSpPr>
      <dsp:spPr>
        <a:xfrm>
          <a:off x="0" y="3231341"/>
          <a:ext cx="342902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E7353-B8B9-4208-B7B2-4DF84189802A}">
      <dsp:nvSpPr>
        <dsp:cNvPr id="0" name=""/>
        <dsp:cNvSpPr/>
      </dsp:nvSpPr>
      <dsp:spPr>
        <a:xfrm>
          <a:off x="171451" y="2818061"/>
          <a:ext cx="2400316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i="0" kern="1200" dirty="0"/>
            <a:t>编译信息</a:t>
          </a:r>
          <a:endParaRPr lang="zh-CN" altLang="en-US" sz="2800" kern="1200" dirty="0"/>
        </a:p>
      </dsp:txBody>
      <dsp:txXfrm>
        <a:off x="211800" y="2858410"/>
        <a:ext cx="2319618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1995D-CAFD-4789-B728-FE17974895BF}">
      <dsp:nvSpPr>
        <dsp:cNvPr id="0" name=""/>
        <dsp:cNvSpPr/>
      </dsp:nvSpPr>
      <dsp:spPr>
        <a:xfrm>
          <a:off x="0" y="691180"/>
          <a:ext cx="342902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0DDEC-A95B-441A-B8DB-2563CDAECA35}">
      <dsp:nvSpPr>
        <dsp:cNvPr id="0" name=""/>
        <dsp:cNvSpPr/>
      </dsp:nvSpPr>
      <dsp:spPr>
        <a:xfrm>
          <a:off x="171451" y="277900"/>
          <a:ext cx="2400316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i="0" kern="1200" dirty="0"/>
            <a:t>版本信息</a:t>
          </a:r>
          <a:endParaRPr lang="zh-CN" altLang="en-US" sz="2800" kern="1200" dirty="0"/>
        </a:p>
      </dsp:txBody>
      <dsp:txXfrm>
        <a:off x="211800" y="318249"/>
        <a:ext cx="2319618" cy="745862"/>
      </dsp:txXfrm>
    </dsp:sp>
    <dsp:sp modelId="{6F8C157B-3B2A-4156-945C-80B02AC5124B}">
      <dsp:nvSpPr>
        <dsp:cNvPr id="0" name=""/>
        <dsp:cNvSpPr/>
      </dsp:nvSpPr>
      <dsp:spPr>
        <a:xfrm>
          <a:off x="0" y="1961261"/>
          <a:ext cx="342902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7159A-8A7D-4BDA-8F5B-EB706CC82A6D}">
      <dsp:nvSpPr>
        <dsp:cNvPr id="0" name=""/>
        <dsp:cNvSpPr/>
      </dsp:nvSpPr>
      <dsp:spPr>
        <a:xfrm>
          <a:off x="171420" y="1571637"/>
          <a:ext cx="2400316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i="0" kern="1200" dirty="0"/>
            <a:t>内核组成信息</a:t>
          </a:r>
          <a:endParaRPr lang="zh-CN" altLang="en-US" sz="2800" kern="1200" dirty="0"/>
        </a:p>
      </dsp:txBody>
      <dsp:txXfrm>
        <a:off x="211769" y="1611986"/>
        <a:ext cx="2319618" cy="745862"/>
      </dsp:txXfrm>
    </dsp:sp>
    <dsp:sp modelId="{3038A137-66B2-4DCA-A94B-61915CE12A72}">
      <dsp:nvSpPr>
        <dsp:cNvPr id="0" name=""/>
        <dsp:cNvSpPr/>
      </dsp:nvSpPr>
      <dsp:spPr>
        <a:xfrm>
          <a:off x="0" y="3231341"/>
          <a:ext cx="342902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E7353-B8B9-4208-B7B2-4DF84189802A}">
      <dsp:nvSpPr>
        <dsp:cNvPr id="0" name=""/>
        <dsp:cNvSpPr/>
      </dsp:nvSpPr>
      <dsp:spPr>
        <a:xfrm>
          <a:off x="171451" y="2818061"/>
          <a:ext cx="2400316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i="0" kern="1200" dirty="0"/>
            <a:t>编译信息</a:t>
          </a:r>
          <a:endParaRPr lang="zh-CN" altLang="en-US" sz="2800" kern="1200" dirty="0"/>
        </a:p>
      </dsp:txBody>
      <dsp:txXfrm>
        <a:off x="211800" y="2858410"/>
        <a:ext cx="2319618" cy="745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1995D-CAFD-4789-B728-FE17974895BF}">
      <dsp:nvSpPr>
        <dsp:cNvPr id="0" name=""/>
        <dsp:cNvSpPr/>
      </dsp:nvSpPr>
      <dsp:spPr>
        <a:xfrm>
          <a:off x="0" y="1095821"/>
          <a:ext cx="34290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0DDEC-A95B-441A-B8DB-2563CDAECA35}">
      <dsp:nvSpPr>
        <dsp:cNvPr id="0" name=""/>
        <dsp:cNvSpPr/>
      </dsp:nvSpPr>
      <dsp:spPr>
        <a:xfrm>
          <a:off x="171451" y="800620"/>
          <a:ext cx="2400316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/>
            <a:t>编译目标定义</a:t>
          </a:r>
          <a:endParaRPr lang="zh-CN" altLang="en-US" sz="2000" kern="1200" dirty="0"/>
        </a:p>
      </dsp:txBody>
      <dsp:txXfrm>
        <a:off x="200272" y="829441"/>
        <a:ext cx="2342674" cy="532758"/>
      </dsp:txXfrm>
    </dsp:sp>
    <dsp:sp modelId="{6F8C157B-3B2A-4156-945C-80B02AC5124B}">
      <dsp:nvSpPr>
        <dsp:cNvPr id="0" name=""/>
        <dsp:cNvSpPr/>
      </dsp:nvSpPr>
      <dsp:spPr>
        <a:xfrm>
          <a:off x="0" y="2003021"/>
          <a:ext cx="34290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7159A-8A7D-4BDA-8F5B-EB706CC82A6D}">
      <dsp:nvSpPr>
        <dsp:cNvPr id="0" name=""/>
        <dsp:cNvSpPr/>
      </dsp:nvSpPr>
      <dsp:spPr>
        <a:xfrm>
          <a:off x="171420" y="1724718"/>
          <a:ext cx="2400316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/>
            <a:t>适配段</a:t>
          </a:r>
          <a:endParaRPr lang="zh-CN" altLang="en-US" sz="2000" kern="1200" dirty="0"/>
        </a:p>
      </dsp:txBody>
      <dsp:txXfrm>
        <a:off x="200241" y="1753539"/>
        <a:ext cx="2342674" cy="532758"/>
      </dsp:txXfrm>
    </dsp:sp>
    <dsp:sp modelId="{3038A137-66B2-4DCA-A94B-61915CE12A72}">
      <dsp:nvSpPr>
        <dsp:cNvPr id="0" name=""/>
        <dsp:cNvSpPr/>
      </dsp:nvSpPr>
      <dsp:spPr>
        <a:xfrm>
          <a:off x="0" y="2910221"/>
          <a:ext cx="34290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E7353-B8B9-4208-B7B2-4DF84189802A}">
      <dsp:nvSpPr>
        <dsp:cNvPr id="0" name=""/>
        <dsp:cNvSpPr/>
      </dsp:nvSpPr>
      <dsp:spPr>
        <a:xfrm>
          <a:off x="171451" y="2615021"/>
          <a:ext cx="2400316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引入全局</a:t>
          </a:r>
          <a:r>
            <a:rPr lang="en-US" altLang="zh-CN" sz="2000" kern="1200" dirty="0"/>
            <a:t>make</a:t>
          </a:r>
          <a:r>
            <a:rPr lang="zh-CN" altLang="en-US" sz="2000" kern="1200" dirty="0"/>
            <a:t>规则</a:t>
          </a:r>
        </a:p>
      </dsp:txBody>
      <dsp:txXfrm>
        <a:off x="200272" y="2643842"/>
        <a:ext cx="2342674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F8B84-859D-4A52-B865-E9472E20BE07}">
      <dsp:nvSpPr>
        <dsp:cNvPr id="0" name=""/>
        <dsp:cNvSpPr/>
      </dsp:nvSpPr>
      <dsp:spPr>
        <a:xfrm>
          <a:off x="244" y="884403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内核</a:t>
          </a:r>
        </a:p>
      </dsp:txBody>
      <dsp:txXfrm>
        <a:off x="6601" y="890760"/>
        <a:ext cx="421349" cy="204317"/>
      </dsp:txXfrm>
    </dsp:sp>
    <dsp:sp modelId="{33CBDB70-F5FF-43A2-ADAE-180ECFF874C5}">
      <dsp:nvSpPr>
        <dsp:cNvPr id="0" name=""/>
        <dsp:cNvSpPr/>
      </dsp:nvSpPr>
      <dsp:spPr>
        <a:xfrm rot="18289469">
          <a:off x="369101" y="856876"/>
          <a:ext cx="304037" cy="22500"/>
        </a:xfrm>
        <a:custGeom>
          <a:avLst/>
          <a:gdLst/>
          <a:ahLst/>
          <a:cxnLst/>
          <a:rect l="0" t="0" r="0" b="0"/>
          <a:pathLst>
            <a:path>
              <a:moveTo>
                <a:pt x="0" y="11250"/>
              </a:moveTo>
              <a:lnTo>
                <a:pt x="304037" y="11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519" y="860525"/>
        <a:ext cx="15201" cy="15201"/>
      </dsp:txXfrm>
    </dsp:sp>
    <dsp:sp modelId="{D3B8FA2A-4B61-4648-8F04-B98A23FD9AEF}">
      <dsp:nvSpPr>
        <dsp:cNvPr id="0" name=""/>
        <dsp:cNvSpPr/>
      </dsp:nvSpPr>
      <dsp:spPr>
        <a:xfrm>
          <a:off x="607933" y="634817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驱动模块</a:t>
          </a:r>
        </a:p>
      </dsp:txBody>
      <dsp:txXfrm>
        <a:off x="614290" y="641174"/>
        <a:ext cx="421349" cy="204317"/>
      </dsp:txXfrm>
    </dsp:sp>
    <dsp:sp modelId="{5BA1EF1E-7B6A-4B81-8591-0C36C5D8B1A0}">
      <dsp:nvSpPr>
        <dsp:cNvPr id="0" name=""/>
        <dsp:cNvSpPr/>
      </dsp:nvSpPr>
      <dsp:spPr>
        <a:xfrm rot="18289469">
          <a:off x="976790" y="607290"/>
          <a:ext cx="304037" cy="22500"/>
        </a:xfrm>
        <a:custGeom>
          <a:avLst/>
          <a:gdLst/>
          <a:ahLst/>
          <a:cxnLst/>
          <a:rect l="0" t="0" r="0" b="0"/>
          <a:pathLst>
            <a:path>
              <a:moveTo>
                <a:pt x="0" y="11250"/>
              </a:moveTo>
              <a:lnTo>
                <a:pt x="304037" y="112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21208" y="610939"/>
        <a:ext cx="15201" cy="15201"/>
      </dsp:txXfrm>
    </dsp:sp>
    <dsp:sp modelId="{64BCBD0E-3557-450E-8250-63798B410AB2}">
      <dsp:nvSpPr>
        <dsp:cNvPr id="0" name=""/>
        <dsp:cNvSpPr/>
      </dsp:nvSpPr>
      <dsp:spPr>
        <a:xfrm>
          <a:off x="1215621" y="385231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 err="1"/>
            <a:t>Usb.o</a:t>
          </a:r>
          <a:endParaRPr lang="zh-CN" altLang="en-US" sz="800" kern="1200" dirty="0"/>
        </a:p>
      </dsp:txBody>
      <dsp:txXfrm>
        <a:off x="1221978" y="391588"/>
        <a:ext cx="421349" cy="204317"/>
      </dsp:txXfrm>
    </dsp:sp>
    <dsp:sp modelId="{59ACEF97-BA0B-495F-B735-AA72756EED44}">
      <dsp:nvSpPr>
        <dsp:cNvPr id="0" name=""/>
        <dsp:cNvSpPr/>
      </dsp:nvSpPr>
      <dsp:spPr>
        <a:xfrm>
          <a:off x="1041996" y="732083"/>
          <a:ext cx="173625" cy="22500"/>
        </a:xfrm>
        <a:custGeom>
          <a:avLst/>
          <a:gdLst/>
          <a:ahLst/>
          <a:cxnLst/>
          <a:rect l="0" t="0" r="0" b="0"/>
          <a:pathLst>
            <a:path>
              <a:moveTo>
                <a:pt x="0" y="11250"/>
              </a:moveTo>
              <a:lnTo>
                <a:pt x="173625" y="112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24468" y="738992"/>
        <a:ext cx="8681" cy="8681"/>
      </dsp:txXfrm>
    </dsp:sp>
    <dsp:sp modelId="{859ECFCD-AF1D-4835-89E9-831D424AE911}">
      <dsp:nvSpPr>
        <dsp:cNvPr id="0" name=""/>
        <dsp:cNvSpPr/>
      </dsp:nvSpPr>
      <dsp:spPr>
        <a:xfrm>
          <a:off x="1215621" y="634817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 err="1"/>
            <a:t>Ide.o</a:t>
          </a:r>
          <a:endParaRPr lang="zh-CN" altLang="en-US" sz="800" kern="1200" dirty="0"/>
        </a:p>
      </dsp:txBody>
      <dsp:txXfrm>
        <a:off x="1221978" y="641174"/>
        <a:ext cx="421349" cy="204317"/>
      </dsp:txXfrm>
    </dsp:sp>
    <dsp:sp modelId="{FE411844-DE2C-4CC9-AF15-6701C87B2A70}">
      <dsp:nvSpPr>
        <dsp:cNvPr id="0" name=""/>
        <dsp:cNvSpPr/>
      </dsp:nvSpPr>
      <dsp:spPr>
        <a:xfrm rot="3310531">
          <a:off x="976790" y="856876"/>
          <a:ext cx="304037" cy="22500"/>
        </a:xfrm>
        <a:custGeom>
          <a:avLst/>
          <a:gdLst/>
          <a:ahLst/>
          <a:cxnLst/>
          <a:rect l="0" t="0" r="0" b="0"/>
          <a:pathLst>
            <a:path>
              <a:moveTo>
                <a:pt x="0" y="11250"/>
              </a:moveTo>
              <a:lnTo>
                <a:pt x="304037" y="112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21208" y="860525"/>
        <a:ext cx="15201" cy="15201"/>
      </dsp:txXfrm>
    </dsp:sp>
    <dsp:sp modelId="{A689421B-91DB-4760-B2F6-2701D510D558}">
      <dsp:nvSpPr>
        <dsp:cNvPr id="0" name=""/>
        <dsp:cNvSpPr/>
      </dsp:nvSpPr>
      <dsp:spPr>
        <a:xfrm>
          <a:off x="1215621" y="884403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 err="1"/>
            <a:t>Scsi.o</a:t>
          </a:r>
          <a:endParaRPr lang="zh-CN" altLang="en-US" sz="800" kern="1200" dirty="0"/>
        </a:p>
      </dsp:txBody>
      <dsp:txXfrm>
        <a:off x="1221978" y="890760"/>
        <a:ext cx="421349" cy="204317"/>
      </dsp:txXfrm>
    </dsp:sp>
    <dsp:sp modelId="{CDE59159-B794-419C-955B-4292D305789C}">
      <dsp:nvSpPr>
        <dsp:cNvPr id="0" name=""/>
        <dsp:cNvSpPr/>
      </dsp:nvSpPr>
      <dsp:spPr>
        <a:xfrm>
          <a:off x="434308" y="981669"/>
          <a:ext cx="173625" cy="22500"/>
        </a:xfrm>
        <a:custGeom>
          <a:avLst/>
          <a:gdLst/>
          <a:ahLst/>
          <a:cxnLst/>
          <a:rect l="0" t="0" r="0" b="0"/>
          <a:pathLst>
            <a:path>
              <a:moveTo>
                <a:pt x="0" y="11250"/>
              </a:moveTo>
              <a:lnTo>
                <a:pt x="173625" y="11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6780" y="988579"/>
        <a:ext cx="8681" cy="8681"/>
      </dsp:txXfrm>
    </dsp:sp>
    <dsp:sp modelId="{CA2A63FF-16F6-4729-98C3-DD6E4963FE23}">
      <dsp:nvSpPr>
        <dsp:cNvPr id="0" name=""/>
        <dsp:cNvSpPr/>
      </dsp:nvSpPr>
      <dsp:spPr>
        <a:xfrm>
          <a:off x="607933" y="884403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总线模块</a:t>
          </a:r>
        </a:p>
      </dsp:txBody>
      <dsp:txXfrm>
        <a:off x="614290" y="890760"/>
        <a:ext cx="421349" cy="204317"/>
      </dsp:txXfrm>
    </dsp:sp>
    <dsp:sp modelId="{60E54B96-2655-42FC-A37F-E9A3360598FA}">
      <dsp:nvSpPr>
        <dsp:cNvPr id="0" name=""/>
        <dsp:cNvSpPr/>
      </dsp:nvSpPr>
      <dsp:spPr>
        <a:xfrm rot="3575968">
          <a:off x="348515" y="1131473"/>
          <a:ext cx="347367" cy="22500"/>
        </a:xfrm>
        <a:custGeom>
          <a:avLst/>
          <a:gdLst/>
          <a:ahLst/>
          <a:cxnLst/>
          <a:rect l="0" t="0" r="0" b="0"/>
          <a:pathLst>
            <a:path>
              <a:moveTo>
                <a:pt x="0" y="11250"/>
              </a:moveTo>
              <a:lnTo>
                <a:pt x="347367" y="11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515" y="1134039"/>
        <a:ext cx="17368" cy="17368"/>
      </dsp:txXfrm>
    </dsp:sp>
    <dsp:sp modelId="{B80AF988-B4A9-468E-90ED-D55182DD53AE}">
      <dsp:nvSpPr>
        <dsp:cNvPr id="0" name=""/>
        <dsp:cNvSpPr/>
      </dsp:nvSpPr>
      <dsp:spPr>
        <a:xfrm>
          <a:off x="610090" y="1184011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……</a:t>
          </a:r>
          <a:endParaRPr lang="zh-CN" altLang="en-US" sz="800" kern="1200" dirty="0"/>
        </a:p>
      </dsp:txBody>
      <dsp:txXfrm>
        <a:off x="616447" y="1190368"/>
        <a:ext cx="421349" cy="2043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1995D-CAFD-4789-B728-FE17974895BF}">
      <dsp:nvSpPr>
        <dsp:cNvPr id="0" name=""/>
        <dsp:cNvSpPr/>
      </dsp:nvSpPr>
      <dsp:spPr>
        <a:xfrm>
          <a:off x="0" y="1095821"/>
          <a:ext cx="34290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0DDEC-A95B-441A-B8DB-2563CDAECA35}">
      <dsp:nvSpPr>
        <dsp:cNvPr id="0" name=""/>
        <dsp:cNvSpPr/>
      </dsp:nvSpPr>
      <dsp:spPr>
        <a:xfrm>
          <a:off x="171451" y="800620"/>
          <a:ext cx="2400316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/>
            <a:t>编译目标定义</a:t>
          </a:r>
          <a:endParaRPr lang="zh-CN" altLang="en-US" sz="2000" kern="1200" dirty="0"/>
        </a:p>
      </dsp:txBody>
      <dsp:txXfrm>
        <a:off x="200272" y="829441"/>
        <a:ext cx="2342674" cy="532758"/>
      </dsp:txXfrm>
    </dsp:sp>
    <dsp:sp modelId="{6F8C157B-3B2A-4156-945C-80B02AC5124B}">
      <dsp:nvSpPr>
        <dsp:cNvPr id="0" name=""/>
        <dsp:cNvSpPr/>
      </dsp:nvSpPr>
      <dsp:spPr>
        <a:xfrm>
          <a:off x="0" y="2003021"/>
          <a:ext cx="34290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7159A-8A7D-4BDA-8F5B-EB706CC82A6D}">
      <dsp:nvSpPr>
        <dsp:cNvPr id="0" name=""/>
        <dsp:cNvSpPr/>
      </dsp:nvSpPr>
      <dsp:spPr>
        <a:xfrm>
          <a:off x="171420" y="1767055"/>
          <a:ext cx="2400316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/>
            <a:t>适配段</a:t>
          </a:r>
          <a:endParaRPr lang="zh-CN" altLang="en-US" sz="2000" kern="1200" dirty="0"/>
        </a:p>
      </dsp:txBody>
      <dsp:txXfrm>
        <a:off x="200241" y="1795876"/>
        <a:ext cx="2342674" cy="532758"/>
      </dsp:txXfrm>
    </dsp:sp>
    <dsp:sp modelId="{3038A137-66B2-4DCA-A94B-61915CE12A72}">
      <dsp:nvSpPr>
        <dsp:cNvPr id="0" name=""/>
        <dsp:cNvSpPr/>
      </dsp:nvSpPr>
      <dsp:spPr>
        <a:xfrm>
          <a:off x="0" y="2910221"/>
          <a:ext cx="34290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E7353-B8B9-4208-B7B2-4DF84189802A}">
      <dsp:nvSpPr>
        <dsp:cNvPr id="0" name=""/>
        <dsp:cNvSpPr/>
      </dsp:nvSpPr>
      <dsp:spPr>
        <a:xfrm>
          <a:off x="171451" y="2615021"/>
          <a:ext cx="2400316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引入全局</a:t>
          </a:r>
          <a:r>
            <a:rPr lang="en-US" altLang="zh-CN" sz="2000" kern="1200" dirty="0"/>
            <a:t>make</a:t>
          </a:r>
          <a:r>
            <a:rPr lang="zh-CN" altLang="en-US" sz="2000" kern="1200" dirty="0"/>
            <a:t>规则</a:t>
          </a:r>
        </a:p>
      </dsp:txBody>
      <dsp:txXfrm>
        <a:off x="200272" y="2643842"/>
        <a:ext cx="2342674" cy="532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1995D-CAFD-4789-B728-FE17974895BF}">
      <dsp:nvSpPr>
        <dsp:cNvPr id="0" name=""/>
        <dsp:cNvSpPr/>
      </dsp:nvSpPr>
      <dsp:spPr>
        <a:xfrm>
          <a:off x="0" y="1095821"/>
          <a:ext cx="34290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0DDEC-A95B-441A-B8DB-2563CDAECA35}">
      <dsp:nvSpPr>
        <dsp:cNvPr id="0" name=""/>
        <dsp:cNvSpPr/>
      </dsp:nvSpPr>
      <dsp:spPr>
        <a:xfrm>
          <a:off x="171451" y="800620"/>
          <a:ext cx="2400316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/>
            <a:t>编译目标定义</a:t>
          </a:r>
          <a:endParaRPr lang="zh-CN" altLang="en-US" sz="2000" kern="1200" dirty="0"/>
        </a:p>
      </dsp:txBody>
      <dsp:txXfrm>
        <a:off x="200272" y="829441"/>
        <a:ext cx="2342674" cy="532758"/>
      </dsp:txXfrm>
    </dsp:sp>
    <dsp:sp modelId="{6F8C157B-3B2A-4156-945C-80B02AC5124B}">
      <dsp:nvSpPr>
        <dsp:cNvPr id="0" name=""/>
        <dsp:cNvSpPr/>
      </dsp:nvSpPr>
      <dsp:spPr>
        <a:xfrm>
          <a:off x="0" y="2003021"/>
          <a:ext cx="34290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7159A-8A7D-4BDA-8F5B-EB706CC82A6D}">
      <dsp:nvSpPr>
        <dsp:cNvPr id="0" name=""/>
        <dsp:cNvSpPr/>
      </dsp:nvSpPr>
      <dsp:spPr>
        <a:xfrm>
          <a:off x="171420" y="1724718"/>
          <a:ext cx="2400316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/>
            <a:t>适配段</a:t>
          </a:r>
          <a:endParaRPr lang="zh-CN" altLang="en-US" sz="2000" kern="1200" dirty="0"/>
        </a:p>
      </dsp:txBody>
      <dsp:txXfrm>
        <a:off x="200241" y="1753539"/>
        <a:ext cx="2342674" cy="532758"/>
      </dsp:txXfrm>
    </dsp:sp>
    <dsp:sp modelId="{3038A137-66B2-4DCA-A94B-61915CE12A72}">
      <dsp:nvSpPr>
        <dsp:cNvPr id="0" name=""/>
        <dsp:cNvSpPr/>
      </dsp:nvSpPr>
      <dsp:spPr>
        <a:xfrm>
          <a:off x="0" y="2910221"/>
          <a:ext cx="34290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E7353-B8B9-4208-B7B2-4DF84189802A}">
      <dsp:nvSpPr>
        <dsp:cNvPr id="0" name=""/>
        <dsp:cNvSpPr/>
      </dsp:nvSpPr>
      <dsp:spPr>
        <a:xfrm>
          <a:off x="171451" y="2615021"/>
          <a:ext cx="2400316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引入全局</a:t>
          </a:r>
          <a:r>
            <a:rPr lang="en-US" altLang="zh-CN" sz="2000" kern="1200" dirty="0"/>
            <a:t>make</a:t>
          </a:r>
          <a:r>
            <a:rPr lang="zh-CN" altLang="en-US" sz="2000" kern="1200" dirty="0"/>
            <a:t>规则</a:t>
          </a:r>
        </a:p>
      </dsp:txBody>
      <dsp:txXfrm>
        <a:off x="200272" y="2643842"/>
        <a:ext cx="2342674" cy="5327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F8B84-859D-4A52-B865-E9472E20BE07}">
      <dsp:nvSpPr>
        <dsp:cNvPr id="0" name=""/>
        <dsp:cNvSpPr/>
      </dsp:nvSpPr>
      <dsp:spPr>
        <a:xfrm>
          <a:off x="244" y="884403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内核</a:t>
          </a:r>
        </a:p>
      </dsp:txBody>
      <dsp:txXfrm>
        <a:off x="6601" y="890760"/>
        <a:ext cx="421349" cy="204317"/>
      </dsp:txXfrm>
    </dsp:sp>
    <dsp:sp modelId="{33CBDB70-F5FF-43A2-ADAE-180ECFF874C5}">
      <dsp:nvSpPr>
        <dsp:cNvPr id="0" name=""/>
        <dsp:cNvSpPr/>
      </dsp:nvSpPr>
      <dsp:spPr>
        <a:xfrm rot="18289469">
          <a:off x="369101" y="856876"/>
          <a:ext cx="304037" cy="22500"/>
        </a:xfrm>
        <a:custGeom>
          <a:avLst/>
          <a:gdLst/>
          <a:ahLst/>
          <a:cxnLst/>
          <a:rect l="0" t="0" r="0" b="0"/>
          <a:pathLst>
            <a:path>
              <a:moveTo>
                <a:pt x="0" y="11250"/>
              </a:moveTo>
              <a:lnTo>
                <a:pt x="304037" y="11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519" y="860525"/>
        <a:ext cx="15201" cy="15201"/>
      </dsp:txXfrm>
    </dsp:sp>
    <dsp:sp modelId="{D3B8FA2A-4B61-4648-8F04-B98A23FD9AEF}">
      <dsp:nvSpPr>
        <dsp:cNvPr id="0" name=""/>
        <dsp:cNvSpPr/>
      </dsp:nvSpPr>
      <dsp:spPr>
        <a:xfrm>
          <a:off x="607933" y="634817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驱动模块</a:t>
          </a:r>
        </a:p>
      </dsp:txBody>
      <dsp:txXfrm>
        <a:off x="614290" y="641174"/>
        <a:ext cx="421349" cy="204317"/>
      </dsp:txXfrm>
    </dsp:sp>
    <dsp:sp modelId="{5BA1EF1E-7B6A-4B81-8591-0C36C5D8B1A0}">
      <dsp:nvSpPr>
        <dsp:cNvPr id="0" name=""/>
        <dsp:cNvSpPr/>
      </dsp:nvSpPr>
      <dsp:spPr>
        <a:xfrm rot="18289469">
          <a:off x="976790" y="607290"/>
          <a:ext cx="304037" cy="22500"/>
        </a:xfrm>
        <a:custGeom>
          <a:avLst/>
          <a:gdLst/>
          <a:ahLst/>
          <a:cxnLst/>
          <a:rect l="0" t="0" r="0" b="0"/>
          <a:pathLst>
            <a:path>
              <a:moveTo>
                <a:pt x="0" y="11250"/>
              </a:moveTo>
              <a:lnTo>
                <a:pt x="304037" y="112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21208" y="610939"/>
        <a:ext cx="15201" cy="15201"/>
      </dsp:txXfrm>
    </dsp:sp>
    <dsp:sp modelId="{64BCBD0E-3557-450E-8250-63798B410AB2}">
      <dsp:nvSpPr>
        <dsp:cNvPr id="0" name=""/>
        <dsp:cNvSpPr/>
      </dsp:nvSpPr>
      <dsp:spPr>
        <a:xfrm>
          <a:off x="1215621" y="385231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 err="1"/>
            <a:t>Usb.o</a:t>
          </a:r>
          <a:endParaRPr lang="zh-CN" altLang="en-US" sz="800" kern="1200" dirty="0"/>
        </a:p>
      </dsp:txBody>
      <dsp:txXfrm>
        <a:off x="1221978" y="391588"/>
        <a:ext cx="421349" cy="204317"/>
      </dsp:txXfrm>
    </dsp:sp>
    <dsp:sp modelId="{59ACEF97-BA0B-495F-B735-AA72756EED44}">
      <dsp:nvSpPr>
        <dsp:cNvPr id="0" name=""/>
        <dsp:cNvSpPr/>
      </dsp:nvSpPr>
      <dsp:spPr>
        <a:xfrm>
          <a:off x="1041996" y="732083"/>
          <a:ext cx="173625" cy="22500"/>
        </a:xfrm>
        <a:custGeom>
          <a:avLst/>
          <a:gdLst/>
          <a:ahLst/>
          <a:cxnLst/>
          <a:rect l="0" t="0" r="0" b="0"/>
          <a:pathLst>
            <a:path>
              <a:moveTo>
                <a:pt x="0" y="11250"/>
              </a:moveTo>
              <a:lnTo>
                <a:pt x="173625" y="112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24468" y="738992"/>
        <a:ext cx="8681" cy="8681"/>
      </dsp:txXfrm>
    </dsp:sp>
    <dsp:sp modelId="{859ECFCD-AF1D-4835-89E9-831D424AE911}">
      <dsp:nvSpPr>
        <dsp:cNvPr id="0" name=""/>
        <dsp:cNvSpPr/>
      </dsp:nvSpPr>
      <dsp:spPr>
        <a:xfrm>
          <a:off x="1215621" y="634817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 err="1"/>
            <a:t>Ide.o</a:t>
          </a:r>
          <a:endParaRPr lang="zh-CN" altLang="en-US" sz="800" kern="1200" dirty="0"/>
        </a:p>
      </dsp:txBody>
      <dsp:txXfrm>
        <a:off x="1221978" y="641174"/>
        <a:ext cx="421349" cy="204317"/>
      </dsp:txXfrm>
    </dsp:sp>
    <dsp:sp modelId="{FE411844-DE2C-4CC9-AF15-6701C87B2A70}">
      <dsp:nvSpPr>
        <dsp:cNvPr id="0" name=""/>
        <dsp:cNvSpPr/>
      </dsp:nvSpPr>
      <dsp:spPr>
        <a:xfrm rot="3310531">
          <a:off x="976790" y="856876"/>
          <a:ext cx="304037" cy="22500"/>
        </a:xfrm>
        <a:custGeom>
          <a:avLst/>
          <a:gdLst/>
          <a:ahLst/>
          <a:cxnLst/>
          <a:rect l="0" t="0" r="0" b="0"/>
          <a:pathLst>
            <a:path>
              <a:moveTo>
                <a:pt x="0" y="11250"/>
              </a:moveTo>
              <a:lnTo>
                <a:pt x="304037" y="112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21208" y="860525"/>
        <a:ext cx="15201" cy="15201"/>
      </dsp:txXfrm>
    </dsp:sp>
    <dsp:sp modelId="{A689421B-91DB-4760-B2F6-2701D510D558}">
      <dsp:nvSpPr>
        <dsp:cNvPr id="0" name=""/>
        <dsp:cNvSpPr/>
      </dsp:nvSpPr>
      <dsp:spPr>
        <a:xfrm>
          <a:off x="1215621" y="884403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 err="1"/>
            <a:t>Scsi.o</a:t>
          </a:r>
          <a:endParaRPr lang="zh-CN" altLang="en-US" sz="800" kern="1200" dirty="0"/>
        </a:p>
      </dsp:txBody>
      <dsp:txXfrm>
        <a:off x="1221978" y="890760"/>
        <a:ext cx="421349" cy="204317"/>
      </dsp:txXfrm>
    </dsp:sp>
    <dsp:sp modelId="{CDE59159-B794-419C-955B-4292D305789C}">
      <dsp:nvSpPr>
        <dsp:cNvPr id="0" name=""/>
        <dsp:cNvSpPr/>
      </dsp:nvSpPr>
      <dsp:spPr>
        <a:xfrm>
          <a:off x="434308" y="981669"/>
          <a:ext cx="173625" cy="22500"/>
        </a:xfrm>
        <a:custGeom>
          <a:avLst/>
          <a:gdLst/>
          <a:ahLst/>
          <a:cxnLst/>
          <a:rect l="0" t="0" r="0" b="0"/>
          <a:pathLst>
            <a:path>
              <a:moveTo>
                <a:pt x="0" y="11250"/>
              </a:moveTo>
              <a:lnTo>
                <a:pt x="173625" y="11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6780" y="988579"/>
        <a:ext cx="8681" cy="8681"/>
      </dsp:txXfrm>
    </dsp:sp>
    <dsp:sp modelId="{CA2A63FF-16F6-4729-98C3-DD6E4963FE23}">
      <dsp:nvSpPr>
        <dsp:cNvPr id="0" name=""/>
        <dsp:cNvSpPr/>
      </dsp:nvSpPr>
      <dsp:spPr>
        <a:xfrm>
          <a:off x="607933" y="884403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总线模块</a:t>
          </a:r>
        </a:p>
      </dsp:txBody>
      <dsp:txXfrm>
        <a:off x="614290" y="890760"/>
        <a:ext cx="421349" cy="204317"/>
      </dsp:txXfrm>
    </dsp:sp>
    <dsp:sp modelId="{60E54B96-2655-42FC-A37F-E9A3360598FA}">
      <dsp:nvSpPr>
        <dsp:cNvPr id="0" name=""/>
        <dsp:cNvSpPr/>
      </dsp:nvSpPr>
      <dsp:spPr>
        <a:xfrm rot="3575968">
          <a:off x="348515" y="1131473"/>
          <a:ext cx="347367" cy="22500"/>
        </a:xfrm>
        <a:custGeom>
          <a:avLst/>
          <a:gdLst/>
          <a:ahLst/>
          <a:cxnLst/>
          <a:rect l="0" t="0" r="0" b="0"/>
          <a:pathLst>
            <a:path>
              <a:moveTo>
                <a:pt x="0" y="11250"/>
              </a:moveTo>
              <a:lnTo>
                <a:pt x="347367" y="112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515" y="1134039"/>
        <a:ext cx="17368" cy="17368"/>
      </dsp:txXfrm>
    </dsp:sp>
    <dsp:sp modelId="{B80AF988-B4A9-468E-90ED-D55182DD53AE}">
      <dsp:nvSpPr>
        <dsp:cNvPr id="0" name=""/>
        <dsp:cNvSpPr/>
      </dsp:nvSpPr>
      <dsp:spPr>
        <a:xfrm>
          <a:off x="610090" y="1184011"/>
          <a:ext cx="434063" cy="217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……</a:t>
          </a:r>
          <a:endParaRPr lang="zh-CN" altLang="en-US" sz="800" kern="1200" dirty="0"/>
        </a:p>
      </dsp:txBody>
      <dsp:txXfrm>
        <a:off x="616447" y="1190368"/>
        <a:ext cx="421349" cy="204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#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#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#3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#4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#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#5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#6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#3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dirty="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0FB239-561F-4D6C-A4BA-579F82BB9B3D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本页</a:t>
            </a:r>
            <a:r>
              <a:rPr lang="en-US" altLang="zh-CN" dirty="0"/>
              <a:t>PPT</a:t>
            </a:r>
            <a:r>
              <a:rPr lang="zh-CN" altLang="en-US" dirty="0"/>
              <a:t>增加你的个人信息（姓名、邮箱等）</a:t>
            </a: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>
                <a:latin typeface="Calibri" panose="020F0502020204030204" pitchFamily="34" charset="0"/>
              </a:rPr>
            </a:fld>
            <a:endParaRPr lang="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en-US" altLang="zh-CN" dirty="0"/>
              <a:t>obj-$(CONFIG_EXT2_FS) += ext2/</a:t>
            </a:r>
            <a:endParaRPr lang="zh-CN" altLang="en-US" dirty="0"/>
          </a:p>
          <a:p>
            <a:pPr lvl="0"/>
            <a:r>
              <a:rPr lang="en-US" altLang="zh-CN" dirty="0"/>
              <a:t>Obj-y:=$(patsubst %/,%/build-in.o,$(obj-y))</a:t>
            </a: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>
                <a:latin typeface="Calibri" panose="020F0502020204030204" pitchFamily="34" charset="0"/>
              </a:rPr>
            </a:fld>
            <a:endParaRPr lang="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" altLang="en-US" sz="1200" dirty="0">
                <a:latin typeface="Calibri" panose="020F0502020204030204" pitchFamily="34" charset="0"/>
              </a:rPr>
            </a:fld>
            <a:endParaRPr lang="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6FDC1D-30A7-4287-BB0C-73660CE48C42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6FDC1D-30A7-4287-BB0C-73660CE48C42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6FDC1D-30A7-4287-BB0C-73660CE48C42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19C259B-2554-4968-BFB8-F44327251C9C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19C259B-2554-4968-BFB8-F44327251C9C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19C259B-2554-4968-BFB8-F44327251C9C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19C259B-2554-4968-BFB8-F44327251C9C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19C259B-2554-4968-BFB8-F44327251C9C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19C259B-2554-4968-BFB8-F44327251C9C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19C259B-2554-4968-BFB8-F44327251C9C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19C259B-2554-4968-BFB8-F44327251C9C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6FDC1D-30A7-4287-BB0C-73660CE48C42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19C259B-2554-4968-BFB8-F44327251C9C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19C259B-2554-4968-BFB8-F44327251C9C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19C259B-2554-4968-BFB8-F44327251C9C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6FDC1D-30A7-4287-BB0C-73660CE48C42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6FDC1D-30A7-4287-BB0C-73660CE48C42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6FDC1D-30A7-4287-BB0C-73660CE48C42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6FDC1D-30A7-4287-BB0C-73660CE48C42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6FDC1D-30A7-4287-BB0C-73660CE48C42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6FDC1D-30A7-4287-BB0C-73660CE48C42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6FDC1D-30A7-4287-BB0C-73660CE48C42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noProof="1" dirty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6FDC1D-30A7-4287-BB0C-73660CE48C42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noProof="1" dirty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19C259B-2554-4968-BFB8-F44327251C9C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6.xml"/><Relationship Id="rId8" Type="http://schemas.openxmlformats.org/officeDocument/2006/relationships/diagramQuickStyle" Target="../diagrams/quickStyle6.xml"/><Relationship Id="rId7" Type="http://schemas.openxmlformats.org/officeDocument/2006/relationships/diagramLayout" Target="../diagrams/layout6.xml"/><Relationship Id="rId6" Type="http://schemas.openxmlformats.org/officeDocument/2006/relationships/diagramData" Target="../diagrams/data6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.png"/><Relationship Id="rId10" Type="http://schemas.microsoft.com/office/2007/relationships/diagramDrawing" Target="../diagrams/drawing6.xml"/><Relationship Id="rId1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编译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linux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系统内核</a:t>
            </a:r>
            <a:b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0438"/>
            <a:ext cx="6400800" cy="22860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子目录 </a:t>
            </a:r>
            <a:r>
              <a:rPr lang="en-US" altLang="zh-CN" dirty="0"/>
              <a:t>Makefile</a:t>
            </a:r>
            <a:r>
              <a:rPr lang="zh-CN" altLang="en-US" dirty="0"/>
              <a:t>有哪些内容</a:t>
            </a:r>
            <a:endParaRPr lang="zh-CN" altLang="en-US" dirty="0"/>
          </a:p>
        </p:txBody>
      </p:sp>
      <p:sp>
        <p:nvSpPr>
          <p:cNvPr id="15363" name="矩形 4"/>
          <p:cNvSpPr/>
          <p:nvPr/>
        </p:nvSpPr>
        <p:spPr>
          <a:xfrm>
            <a:off x="4398963" y="4121150"/>
            <a:ext cx="4249737" cy="2308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include $(TOPDIR)/Rules.make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pt-BR" altLang="zh-CN" dirty="0">
                <a:solidFill>
                  <a:srgbClr val="FF0000"/>
                </a:solidFill>
                <a:latin typeface="Arial" panose="020B0604020202020204" pitchFamily="34" charset="0"/>
              </a:rPr>
              <a:t>%.s: %.c</a:t>
            </a:r>
            <a:br>
              <a:rPr lang="pt-BR" altLang="zh-CN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pt-BR" altLang="zh-CN" dirty="0">
                <a:solidFill>
                  <a:srgbClr val="FF0000"/>
                </a:solidFill>
                <a:latin typeface="Arial" panose="020B0604020202020204" pitchFamily="34" charset="0"/>
              </a:rPr>
              <a:t>$(CC) $(CFLAGS) -S $&lt; -o $@</a:t>
            </a:r>
            <a:endParaRPr lang="pt-BR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将</a:t>
            </a:r>
            <a:r>
              <a:rPr lang="en-US" altLang="zh-CN" dirty="0">
                <a:latin typeface="Arial" panose="020B0604020202020204" pitchFamily="34" charset="0"/>
              </a:rPr>
              <a:t>x.c</a:t>
            </a:r>
            <a:r>
              <a:rPr lang="zh-CN" altLang="en-US" dirty="0">
                <a:latin typeface="Arial" panose="020B0604020202020204" pitchFamily="34" charset="0"/>
              </a:rPr>
              <a:t>文件编译成</a:t>
            </a:r>
            <a:r>
              <a:rPr lang="en-US" altLang="zh-CN" dirty="0">
                <a:latin typeface="Arial" panose="020B0604020202020204" pitchFamily="34" charset="0"/>
              </a:rPr>
              <a:t>x.s</a:t>
            </a:r>
            <a:r>
              <a:rPr lang="zh-CN" altLang="en-US" dirty="0">
                <a:latin typeface="Arial" panose="020B0604020202020204" pitchFamily="34" charset="0"/>
              </a:rPr>
              <a:t>文件，编译用到命令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pt-BR" altLang="zh-CN" dirty="0">
                <a:latin typeface="Arial" panose="020B0604020202020204" pitchFamily="34" charset="0"/>
              </a:rPr>
              <a:t>$(CC) $(CFLAGS) 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r>
              <a:rPr lang="en-US" altLang="zh-CN" dirty="0">
                <a:latin typeface="Arial" panose="020B0604020202020204" pitchFamily="34" charset="0"/>
              </a:rPr>
              <a:t>$(CC)</a:t>
            </a:r>
            <a:r>
              <a:rPr lang="zh-CN" altLang="en-US" dirty="0">
                <a:latin typeface="Arial" panose="020B0604020202020204" pitchFamily="34" charset="0"/>
              </a:rPr>
              <a:t>表示</a:t>
            </a:r>
            <a:r>
              <a:rPr lang="en-US" altLang="zh-CN" dirty="0">
                <a:latin typeface="Arial" panose="020B0604020202020204" pitchFamily="34" charset="0"/>
              </a:rPr>
              <a:t>c</a:t>
            </a:r>
            <a:r>
              <a:rPr lang="zh-CN" altLang="en-US" dirty="0">
                <a:latin typeface="Arial" panose="020B0604020202020204" pitchFamily="34" charset="0"/>
              </a:rPr>
              <a:t>编译器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$(CFLAGS)</a:t>
            </a:r>
            <a:r>
              <a:rPr lang="zh-CN" altLang="en-US" dirty="0">
                <a:latin typeface="Arial" panose="020B0604020202020204" pitchFamily="34" charset="0"/>
              </a:rPr>
              <a:t>是定义好的编译器参数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000375" y="4214813"/>
            <a:ext cx="14287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428596" y="1500173"/>
          <a:ext cx="3429024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b="1" dirty="0"/>
              <a:t>Makefile</a:t>
            </a:r>
            <a:r>
              <a:rPr lang="zh-CN" altLang="en-US" sz="3200" b="1" dirty="0"/>
              <a:t>细节</a:t>
            </a:r>
            <a:r>
              <a:rPr lang="en-US" altLang="zh-CN" sz="3200" b="1" dirty="0"/>
              <a:t>1—</a:t>
            </a:r>
            <a:r>
              <a:rPr lang="zh-CN" altLang="en-US" sz="3200" b="1" dirty="0"/>
              <a:t>根据配置来定义目标</a:t>
            </a:r>
            <a:endParaRPr lang="zh-CN" altLang="en-US" sz="3200" b="1" dirty="0"/>
          </a:p>
        </p:txBody>
      </p:sp>
      <p:sp>
        <p:nvSpPr>
          <p:cNvPr id="16387" name="矩形 3"/>
          <p:cNvSpPr/>
          <p:nvPr/>
        </p:nvSpPr>
        <p:spPr>
          <a:xfrm>
            <a:off x="714375" y="3071813"/>
            <a:ext cx="3903663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obj-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$(CONFIG_EXT2_FS) </a:t>
            </a:r>
            <a:r>
              <a:rPr lang="en-US" altLang="zh-CN" dirty="0">
                <a:latin typeface="Arial" panose="020B0604020202020204" pitchFamily="34" charset="0"/>
              </a:rPr>
              <a:t>+= ext2.o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88" name="矩形 4"/>
          <p:cNvSpPr/>
          <p:nvPr/>
        </p:nvSpPr>
        <p:spPr>
          <a:xfrm>
            <a:off x="714375" y="2071688"/>
            <a:ext cx="48577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ext2-y := balloc.o bitmap.o dir.o file.o fsync.o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6389" name="矩形 5"/>
          <p:cNvSpPr/>
          <p:nvPr/>
        </p:nvSpPr>
        <p:spPr>
          <a:xfrm>
            <a:off x="714375" y="3929063"/>
            <a:ext cx="54292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ext2-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$(CONFIG_EXT2_FS_POSIX_ACL) </a:t>
            </a:r>
            <a:r>
              <a:rPr lang="en-US" altLang="zh-CN" dirty="0">
                <a:latin typeface="Arial" panose="020B0604020202020204" pitchFamily="34" charset="0"/>
              </a:rPr>
              <a:t>+= acl.o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6390" name="矩形 6"/>
          <p:cNvSpPr/>
          <p:nvPr/>
        </p:nvSpPr>
        <p:spPr>
          <a:xfrm>
            <a:off x="785813" y="5429250"/>
            <a:ext cx="45720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Makefile</a:t>
            </a:r>
            <a:r>
              <a:rPr lang="zh-CN" altLang="en-US" dirty="0">
                <a:latin typeface="Arial" panose="020B0604020202020204" pitchFamily="34" charset="0"/>
              </a:rPr>
              <a:t>会编译所有的</a:t>
            </a:r>
            <a:r>
              <a:rPr lang="en-US" altLang="zh-CN" dirty="0">
                <a:latin typeface="Arial" panose="020B0604020202020204" pitchFamily="34" charset="0"/>
              </a:rPr>
              <a:t>$(obj-y)</a:t>
            </a:r>
            <a:r>
              <a:rPr lang="zh-CN" altLang="en-US" dirty="0">
                <a:latin typeface="Arial" panose="020B0604020202020204" pitchFamily="34" charset="0"/>
              </a:rPr>
              <a:t>中定义的文件，然后调用链接器将这些文件链接到</a:t>
            </a:r>
            <a:r>
              <a:rPr lang="en-US" altLang="zh-CN" dirty="0">
                <a:latin typeface="Arial" panose="020B0604020202020204" pitchFamily="34" charset="0"/>
              </a:rPr>
              <a:t>built-in.o</a:t>
            </a:r>
            <a:r>
              <a:rPr lang="zh-CN" altLang="en-US" dirty="0">
                <a:latin typeface="Arial" panose="020B0604020202020204" pitchFamily="34" charset="0"/>
              </a:rPr>
              <a:t>文件中。最终</a:t>
            </a:r>
            <a:r>
              <a:rPr lang="en-US" altLang="zh-CN" dirty="0">
                <a:latin typeface="Arial" panose="020B0604020202020204" pitchFamily="34" charset="0"/>
              </a:rPr>
              <a:t>built-in.o</a:t>
            </a:r>
            <a:r>
              <a:rPr lang="zh-CN" altLang="en-US" dirty="0">
                <a:latin typeface="Arial" panose="020B0604020202020204" pitchFamily="34" charset="0"/>
              </a:rPr>
              <a:t>文件通过顶层</a:t>
            </a:r>
            <a:r>
              <a:rPr lang="en-US" altLang="zh-CN" dirty="0">
                <a:latin typeface="Arial" panose="020B0604020202020204" pitchFamily="34" charset="0"/>
              </a:rPr>
              <a:t>Makefile</a:t>
            </a:r>
            <a:r>
              <a:rPr lang="zh-CN" altLang="en-US" dirty="0">
                <a:latin typeface="Arial" panose="020B0604020202020204" pitchFamily="34" charset="0"/>
              </a:rPr>
              <a:t>链接到</a:t>
            </a:r>
            <a:r>
              <a:rPr lang="en-US" altLang="zh-CN" dirty="0">
                <a:latin typeface="Arial" panose="020B0604020202020204" pitchFamily="34" charset="0"/>
              </a:rPr>
              <a:t>vmlinux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6391" name="组合 7"/>
          <p:cNvGrpSpPr/>
          <p:nvPr/>
        </p:nvGrpSpPr>
        <p:grpSpPr>
          <a:xfrm>
            <a:off x="5214938" y="1966913"/>
            <a:ext cx="3571875" cy="2176462"/>
            <a:chOff x="-357222" y="2038359"/>
            <a:chExt cx="9330677" cy="2676525"/>
          </a:xfrm>
        </p:grpSpPr>
        <p:graphicFrame>
          <p:nvGraphicFramePr>
            <p:cNvPr id="9" name="图示 8"/>
            <p:cNvGraphicFramePr/>
            <p:nvPr/>
          </p:nvGraphicFramePr>
          <p:xfrm>
            <a:off x="-357222" y="2285992"/>
            <a:ext cx="4310050" cy="21351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" r:lo="rId2" r:qs="rId3" r:cs="rId4"/>
            </a:graphicData>
          </a:graphic>
        </p:graphicFrame>
        <p:pic>
          <p:nvPicPr>
            <p:cNvPr id="16395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49081" y="2038359"/>
              <a:ext cx="4524374" cy="26765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" name="乘号 10"/>
            <p:cNvSpPr/>
            <p:nvPr/>
          </p:nvSpPr>
          <p:spPr>
            <a:xfrm>
              <a:off x="3287961" y="3715335"/>
              <a:ext cx="356639" cy="570055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3499458" y="3000814"/>
              <a:ext cx="286139" cy="285028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9458" y="2501040"/>
              <a:ext cx="286139" cy="2850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10800000">
              <a:off x="3856097" y="2713835"/>
              <a:ext cx="1360205" cy="5720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12" idx="6"/>
            </p:cNvCxnSpPr>
            <p:nvPr/>
          </p:nvCxnSpPr>
          <p:spPr>
            <a:xfrm rot="10800000">
              <a:off x="3785597" y="3143329"/>
              <a:ext cx="1356060" cy="2147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11" idx="1"/>
            </p:cNvCxnSpPr>
            <p:nvPr/>
          </p:nvCxnSpPr>
          <p:spPr>
            <a:xfrm rot="10800000" flipV="1">
              <a:off x="3557515" y="3500589"/>
              <a:ext cx="1584142" cy="3514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接箭头连接符 17"/>
          <p:cNvCxnSpPr>
            <a:endCxn id="11" idx="1"/>
          </p:cNvCxnSpPr>
          <p:nvPr/>
        </p:nvCxnSpPr>
        <p:spPr>
          <a:xfrm rot="10800000" flipV="1">
            <a:off x="3429000" y="3643313"/>
            <a:ext cx="4357688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1"/>
          </p:cNvCxnSpPr>
          <p:nvPr/>
        </p:nvCxnSpPr>
        <p:spPr>
          <a:xfrm rot="10800000">
            <a:off x="2500313" y="3286125"/>
            <a:ext cx="5357813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b="1" dirty="0"/>
              <a:t>Makefile</a:t>
            </a:r>
            <a:r>
              <a:rPr lang="zh-CN" altLang="en-US" sz="3600" b="1" dirty="0"/>
              <a:t>细节</a:t>
            </a:r>
            <a:r>
              <a:rPr lang="en-US" altLang="zh-CN" sz="3600" b="1" dirty="0"/>
              <a:t>2—</a:t>
            </a:r>
            <a:r>
              <a:rPr lang="zh-CN" altLang="en-US" sz="3600" b="1" dirty="0"/>
              <a:t>根据配置来递归目录</a:t>
            </a:r>
            <a:endParaRPr lang="zh-CN" altLang="en-US" sz="3600" dirty="0"/>
          </a:p>
        </p:txBody>
      </p:sp>
      <p:sp>
        <p:nvSpPr>
          <p:cNvPr id="17411" name="矩形 3"/>
          <p:cNvSpPr/>
          <p:nvPr/>
        </p:nvSpPr>
        <p:spPr>
          <a:xfrm>
            <a:off x="785813" y="1785938"/>
            <a:ext cx="450691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Makefile</a:t>
            </a:r>
            <a:r>
              <a:rPr lang="zh-CN" altLang="en-US" dirty="0">
                <a:latin typeface="Arial" panose="020B0604020202020204" pitchFamily="34" charset="0"/>
              </a:rPr>
              <a:t>文件只负责当前目录下的目标文件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2" name="矩形 4"/>
          <p:cNvSpPr/>
          <p:nvPr/>
        </p:nvSpPr>
        <p:spPr>
          <a:xfrm>
            <a:off x="857250" y="2571750"/>
            <a:ext cx="457200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子目录中的文件由子目录中的</a:t>
            </a:r>
            <a:r>
              <a:rPr lang="en-US" altLang="zh-CN" dirty="0">
                <a:latin typeface="Arial" panose="020B0604020202020204" pitchFamily="34" charset="0"/>
              </a:rPr>
              <a:t>makefile</a:t>
            </a:r>
            <a:r>
              <a:rPr lang="zh-CN" altLang="en-US" dirty="0">
                <a:latin typeface="Arial" panose="020B0604020202020204" pitchFamily="34" charset="0"/>
              </a:rPr>
              <a:t>负责编译，编译系统使用</a:t>
            </a:r>
            <a:r>
              <a:rPr lang="en-US" altLang="zh-CN" dirty="0">
                <a:latin typeface="Arial" panose="020B0604020202020204" pitchFamily="34" charset="0"/>
              </a:rPr>
              <a:t>obj-y </a:t>
            </a:r>
            <a:r>
              <a:rPr lang="zh-CN" altLang="en-US" dirty="0">
                <a:latin typeface="Arial" panose="020B0604020202020204" pitchFamily="34" charset="0"/>
              </a:rPr>
              <a:t>和 </a:t>
            </a:r>
            <a:r>
              <a:rPr lang="en-US" altLang="zh-CN" dirty="0">
                <a:latin typeface="Arial" panose="020B0604020202020204" pitchFamily="34" charset="0"/>
              </a:rPr>
              <a:t>obj-m</a:t>
            </a:r>
            <a:r>
              <a:rPr lang="zh-CN" altLang="en-US" dirty="0">
                <a:latin typeface="Arial" panose="020B0604020202020204" pitchFamily="34" charset="0"/>
              </a:rPr>
              <a:t>来自动递归编译各个子目录中的文件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3" name="矩形 5"/>
          <p:cNvSpPr/>
          <p:nvPr/>
        </p:nvSpPr>
        <p:spPr>
          <a:xfrm>
            <a:off x="928688" y="3857625"/>
            <a:ext cx="37750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obj-$(CONFIG_EXT2_FS) += ext2/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4" name="矩形 6"/>
          <p:cNvSpPr/>
          <p:nvPr/>
        </p:nvSpPr>
        <p:spPr>
          <a:xfrm>
            <a:off x="857250" y="4572000"/>
            <a:ext cx="4572000" cy="203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内核配置文件</a:t>
            </a:r>
            <a:r>
              <a:rPr lang="en-US" altLang="zh-CN" dirty="0">
                <a:latin typeface="Arial" panose="020B0604020202020204" pitchFamily="34" charset="0"/>
              </a:rPr>
              <a:t>.config</a:t>
            </a:r>
            <a:r>
              <a:rPr lang="zh-CN" altLang="en-US" dirty="0">
                <a:latin typeface="Arial" panose="020B0604020202020204" pitchFamily="34" charset="0"/>
              </a:rPr>
              <a:t>中，</a:t>
            </a:r>
            <a:r>
              <a:rPr lang="en-US" altLang="zh-CN" dirty="0">
                <a:latin typeface="Arial" panose="020B0604020202020204" pitchFamily="34" charset="0"/>
              </a:rPr>
              <a:t>ONFIG_EXT2_FS</a:t>
            </a:r>
            <a:r>
              <a:rPr lang="zh-CN" altLang="en-US" dirty="0">
                <a:latin typeface="Arial" panose="020B0604020202020204" pitchFamily="34" charset="0"/>
              </a:rPr>
              <a:t>被设置为</a:t>
            </a:r>
            <a:r>
              <a:rPr lang="en-US" altLang="zh-CN" dirty="0">
                <a:latin typeface="Arial" panose="020B0604020202020204" pitchFamily="34" charset="0"/>
              </a:rPr>
              <a:t>y</a:t>
            </a:r>
            <a:r>
              <a:rPr lang="zh-CN" altLang="en-US" dirty="0">
                <a:latin typeface="Arial" panose="020B0604020202020204" pitchFamily="34" charset="0"/>
              </a:rPr>
              <a:t>或者</a:t>
            </a:r>
            <a:r>
              <a:rPr lang="en-US" altLang="zh-CN" dirty="0">
                <a:latin typeface="Arial" panose="020B0604020202020204" pitchFamily="34" charset="0"/>
              </a:rPr>
              <a:t>m</a:t>
            </a:r>
            <a:r>
              <a:rPr lang="zh-CN" altLang="en-US" dirty="0">
                <a:latin typeface="Arial" panose="020B0604020202020204" pitchFamily="34" charset="0"/>
              </a:rPr>
              <a:t>，则内核</a:t>
            </a:r>
            <a:r>
              <a:rPr lang="en-US" altLang="zh-CN" dirty="0">
                <a:latin typeface="Arial" panose="020B0604020202020204" pitchFamily="34" charset="0"/>
              </a:rPr>
              <a:t>makefile</a:t>
            </a:r>
            <a:r>
              <a:rPr lang="zh-CN" altLang="en-US" dirty="0">
                <a:latin typeface="Arial" panose="020B0604020202020204" pitchFamily="34" charset="0"/>
              </a:rPr>
              <a:t>会自动进入</a:t>
            </a:r>
            <a:r>
              <a:rPr lang="en-US" altLang="zh-CN" dirty="0">
                <a:latin typeface="Arial" panose="020B0604020202020204" pitchFamily="34" charset="0"/>
              </a:rPr>
              <a:t>ext2</a:t>
            </a:r>
            <a:r>
              <a:rPr lang="zh-CN" altLang="en-US" dirty="0">
                <a:latin typeface="Arial" panose="020B0604020202020204" pitchFamily="34" charset="0"/>
              </a:rPr>
              <a:t>目录来进行编译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</a:rPr>
              <a:t>一种可能情形如下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A:dir1/c.o dir2/b.o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	make –C dir1 xxx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	make –C dir2 xxx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7415" name="组合 7"/>
          <p:cNvGrpSpPr/>
          <p:nvPr/>
        </p:nvGrpSpPr>
        <p:grpSpPr>
          <a:xfrm>
            <a:off x="5214938" y="1966913"/>
            <a:ext cx="3571875" cy="2176462"/>
            <a:chOff x="-357222" y="2038359"/>
            <a:chExt cx="9330677" cy="2676525"/>
          </a:xfrm>
        </p:grpSpPr>
        <p:graphicFrame>
          <p:nvGraphicFramePr>
            <p:cNvPr id="8" name="图示 7"/>
            <p:cNvGraphicFramePr/>
            <p:nvPr/>
          </p:nvGraphicFramePr>
          <p:xfrm>
            <a:off x="-357222" y="2285992"/>
            <a:ext cx="4310050" cy="21351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" r:lo="rId2" r:qs="rId3" r:cs="rId4"/>
            </a:graphicData>
          </a:graphic>
        </p:graphicFrame>
        <p:pic>
          <p:nvPicPr>
            <p:cNvPr id="17418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49081" y="2038359"/>
              <a:ext cx="4524374" cy="26765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" name="流程图: 联系 10"/>
            <p:cNvSpPr/>
            <p:nvPr/>
          </p:nvSpPr>
          <p:spPr>
            <a:xfrm>
              <a:off x="3499458" y="3000814"/>
              <a:ext cx="286139" cy="285028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99458" y="2501040"/>
              <a:ext cx="286139" cy="2850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10800000">
              <a:off x="3856097" y="2713835"/>
              <a:ext cx="1360205" cy="5720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11" idx="6"/>
            </p:cNvCxnSpPr>
            <p:nvPr/>
          </p:nvCxnSpPr>
          <p:spPr>
            <a:xfrm rot="10800000">
              <a:off x="3785597" y="3143329"/>
              <a:ext cx="1356060" cy="2147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直接箭头连接符 16"/>
          <p:cNvCxnSpPr>
            <a:endCxn id="17413" idx="0"/>
          </p:cNvCxnSpPr>
          <p:nvPr/>
        </p:nvCxnSpPr>
        <p:spPr>
          <a:xfrm rot="10800000" flipV="1">
            <a:off x="2816225" y="3429000"/>
            <a:ext cx="4684713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 </a:t>
            </a:r>
            <a:r>
              <a:rPr lang="en-US" altLang="zh-CN" sz="3600" b="1" dirty="0"/>
              <a:t> </a:t>
            </a:r>
            <a:r>
              <a:rPr lang="en-US" altLang="zh-CN" sz="3200" b="1" dirty="0"/>
              <a:t>Makefile</a:t>
            </a:r>
            <a:r>
              <a:rPr lang="zh-CN" altLang="en-US" sz="3200" b="1" dirty="0"/>
              <a:t>细节</a:t>
            </a:r>
            <a:r>
              <a:rPr lang="en-US" altLang="zh-CN" sz="3200" b="1" dirty="0"/>
              <a:t>3—makefile</a:t>
            </a:r>
            <a:r>
              <a:rPr lang="zh-CN" altLang="en-US" sz="3200" b="1" dirty="0"/>
              <a:t>的使用</a:t>
            </a:r>
            <a:endParaRPr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28750" y="3074988"/>
          <a:ext cx="6500813" cy="2925763"/>
        </p:xfrm>
        <a:graphic>
          <a:graphicData uri="http://schemas.openxmlformats.org/drawingml/2006/table">
            <a:tbl>
              <a:tblPr/>
              <a:tblGrid>
                <a:gridCol w="3250407"/>
                <a:gridCol w="3250407"/>
              </a:tblGrid>
              <a:tr h="3657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Times New Roman" panose="02020603050405020304"/>
                        </a:rPr>
                        <a:t>make </a:t>
                      </a: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Times New Roman" panose="02020603050405020304"/>
                        </a:rPr>
                        <a:t>menuconfig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07156" marR="10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Times New Roman" panose="02020603050405020304"/>
                        </a:rPr>
                        <a:t>用命令行模式配置内核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07156" marR="10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Times New Roman" panose="02020603050405020304"/>
                        </a:rPr>
                        <a:t>make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07156" marR="10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Times New Roman" panose="02020603050405020304"/>
                        </a:rPr>
                        <a:t>编译内核和模块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07156" marR="10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28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Times New Roman" panose="02020603050405020304"/>
                        </a:rPr>
                        <a:t>make </a:t>
                      </a: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Times New Roman" panose="02020603050405020304"/>
                        </a:rPr>
                        <a:t>modules_install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07156" marR="10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Times New Roman" panose="02020603050405020304"/>
                        </a:rPr>
                        <a:t>安装模块（就是在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Times New Roman" panose="02020603050405020304"/>
                        </a:rPr>
                        <a:t>”/lib/modules/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Times New Roman" panose="02020603050405020304"/>
                        </a:rPr>
                        <a:t>内核版本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Times New Roman" panose="02020603050405020304"/>
                        </a:rPr>
                        <a:t>”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Times New Roman" panose="02020603050405020304"/>
                        </a:rPr>
                        <a:t>对应的目录项建立文件夹并把模块文件放进去）</a:t>
                      </a:r>
                      <a:endParaRPr lang="zh-CN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07156" marR="10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4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Times New Roman" panose="02020603050405020304"/>
                        </a:rPr>
                        <a:t>make install 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07156" marR="10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Times New Roman" panose="02020603050405020304"/>
                        </a:rPr>
                        <a:t>安装内核（就是拷贝文件到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Times New Roman" panose="02020603050405020304"/>
                        </a:rPr>
                        <a:t>”/boot”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Verdana" panose="020B0604030504040204"/>
                          <a:ea typeface="宋体" panose="02010600030101010101" pitchFamily="2" charset="-122"/>
                          <a:cs typeface="Times New Roman" panose="02020603050405020304"/>
                        </a:rPr>
                        <a:t>目录下）</a:t>
                      </a:r>
                      <a:endParaRPr lang="zh-CN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07156" marR="10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476" name="TextBox 3"/>
          <p:cNvSpPr txBox="1"/>
          <p:nvPr/>
        </p:nvSpPr>
        <p:spPr>
          <a:xfrm>
            <a:off x="1357313" y="2000250"/>
            <a:ext cx="63277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一般来说，我们输入“</a:t>
            </a:r>
            <a:r>
              <a:rPr lang="en-US" altLang="zh-CN" dirty="0">
                <a:latin typeface="Arial" panose="020B0604020202020204" pitchFamily="34" charset="0"/>
              </a:rPr>
              <a:t>make help</a:t>
            </a:r>
            <a:r>
              <a:rPr lang="zh-CN" altLang="en-US" dirty="0">
                <a:latin typeface="Arial" panose="020B0604020202020204" pitchFamily="34" charset="0"/>
              </a:rPr>
              <a:t>”命令来获得最详细的帮助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477" name="TextBox 4"/>
          <p:cNvSpPr txBox="1"/>
          <p:nvPr/>
        </p:nvSpPr>
        <p:spPr>
          <a:xfrm>
            <a:off x="1455738" y="2571750"/>
            <a:ext cx="70453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下面是一些</a:t>
            </a:r>
            <a:r>
              <a:rPr lang="en-US" altLang="zh-CN" dirty="0">
                <a:latin typeface="Arial" panose="020B0604020202020204" pitchFamily="34" charset="0"/>
              </a:rPr>
              <a:t>makefile</a:t>
            </a:r>
            <a:r>
              <a:rPr lang="zh-CN" altLang="en-US" dirty="0">
                <a:latin typeface="Arial" panose="020B0604020202020204" pitchFamily="34" charset="0"/>
              </a:rPr>
              <a:t>的常见的使用方法，在编译内核的过程中会用到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5461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实验流程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准备工作</a:t>
            </a:r>
            <a:endParaRPr lang="en-US" altLang="zh-CN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相关软件的获取与安装（源代码，软件包）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编译工作</a:t>
            </a:r>
            <a:endParaRPr lang="en-US" altLang="zh-CN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配置，编译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修改启动配置文件</a:t>
            </a:r>
            <a:endParaRPr lang="en-US" altLang="zh-CN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修改</a:t>
            </a:r>
            <a:r>
              <a:rPr lang="en-US" altLang="zh-CN" dirty="0"/>
              <a:t>grub2</a:t>
            </a:r>
            <a:r>
              <a:rPr lang="zh-CN" altLang="en-US" dirty="0"/>
              <a:t>启动项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endParaRPr lang="en-US" altLang="zh-CN" sz="3200" dirty="0"/>
          </a:p>
          <a:p>
            <a:pPr lvl="1" eaLnBrk="1" hangingPunct="1"/>
            <a:endParaRPr lang="en-US" altLang="zh-CN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b="1" dirty="0"/>
              <a:t>内核编译过程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准备工作</a:t>
            </a:r>
            <a:r>
              <a:rPr lang="en-US" altLang="zh-CN" sz="3600" b="1" dirty="0"/>
              <a:t>1</a:t>
            </a:r>
            <a:br>
              <a:rPr lang="en-US" altLang="zh-CN" sz="3600" b="1" dirty="0"/>
            </a:br>
            <a:endParaRPr lang="zh-CN" altLang="en-US" sz="3600" b="1" dirty="0"/>
          </a:p>
        </p:txBody>
      </p:sp>
      <p:sp>
        <p:nvSpPr>
          <p:cNvPr id="21507" name="矩形 5"/>
          <p:cNvSpPr/>
          <p:nvPr/>
        </p:nvSpPr>
        <p:spPr>
          <a:xfrm>
            <a:off x="585788" y="1289050"/>
            <a:ext cx="8101012" cy="644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Arial" panose="020B0604020202020204" pitchFamily="34" charset="0"/>
              </a:rPr>
              <a:t>拷贝源代码到</a:t>
            </a:r>
            <a:r>
              <a:rPr lang="en-US" altLang="zh-CN" b="1" dirty="0">
                <a:latin typeface="Arial" panose="020B0604020202020204" pitchFamily="34" charset="0"/>
              </a:rPr>
              <a:t>/usr/src</a:t>
            </a:r>
            <a:r>
              <a:rPr lang="zh-CN" altLang="en-US" b="1" dirty="0">
                <a:latin typeface="Arial" panose="020B0604020202020204" pitchFamily="34" charset="0"/>
              </a:rPr>
              <a:t>目录下：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cp /dir1/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linux-2.6.32.60.tar.bz2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/usr/src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b="1" dirty="0">
                <a:latin typeface="Arial" panose="020B0604020202020204" pitchFamily="34" charset="0"/>
              </a:rPr>
              <a:t>在</a:t>
            </a:r>
            <a:r>
              <a:rPr lang="en-US" altLang="zh-CN" b="1" dirty="0">
                <a:latin typeface="Arial" panose="020B0604020202020204" pitchFamily="34" charset="0"/>
              </a:rPr>
              <a:t>/usr/src </a:t>
            </a:r>
            <a:r>
              <a:rPr lang="zh-CN" altLang="en-US" b="1" dirty="0">
                <a:latin typeface="Arial" panose="020B0604020202020204" pitchFamily="34" charset="0"/>
              </a:rPr>
              <a:t>目录下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ls</a:t>
            </a:r>
            <a:r>
              <a:rPr lang="zh-CN" altLang="en-US" b="1" dirty="0">
                <a:latin typeface="Arial" panose="020B0604020202020204" pitchFamily="34" charset="0"/>
              </a:rPr>
              <a:t>查看当前路径文件，有</a:t>
            </a:r>
            <a:r>
              <a:rPr lang="en-US" altLang="zh-CN" dirty="0">
                <a:latin typeface="Arial" panose="020B0604020202020204" pitchFamily="34" charset="0"/>
                <a:sym typeface="宋体" panose="02010600030101010101" pitchFamily="2" charset="-122"/>
              </a:rPr>
              <a:t>linux-2.6.32.60.tar.bz2</a:t>
            </a:r>
            <a:r>
              <a:rPr lang="zh-CN" altLang="en-US" dirty="0">
                <a:latin typeface="Arial" panose="020B0604020202020204" pitchFamily="34" charset="0"/>
                <a:sym typeface="宋体" panose="02010600030101010101" pitchFamily="2" charset="-122"/>
              </a:rPr>
              <a:t>，则拷贝成功</a:t>
            </a:r>
            <a:endParaRPr lang="zh-CN" altLang="en-US" b="1" dirty="0"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688" y="2071688"/>
            <a:ext cx="7070725" cy="1500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9" name="TextBox 7"/>
          <p:cNvSpPr txBox="1"/>
          <p:nvPr/>
        </p:nvSpPr>
        <p:spPr>
          <a:xfrm>
            <a:off x="928688" y="4000500"/>
            <a:ext cx="8069262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在当前目录（</a:t>
            </a:r>
            <a:r>
              <a:rPr lang="en-US" altLang="zh-CN" dirty="0">
                <a:latin typeface="Arial" panose="020B0604020202020204" pitchFamily="34" charset="0"/>
              </a:rPr>
              <a:t>/usr/src</a:t>
            </a:r>
            <a:r>
              <a:rPr lang="zh-CN" altLang="en-US" dirty="0">
                <a:latin typeface="Arial" panose="020B0604020202020204" pitchFamily="34" charset="0"/>
              </a:rPr>
              <a:t>）下解压源代码   “</a:t>
            </a:r>
            <a:r>
              <a:rPr lang="en-US" altLang="zh-CN" dirty="0">
                <a:latin typeface="Arial" panose="020B0604020202020204" pitchFamily="34" charset="0"/>
              </a:rPr>
              <a:t>tar  xvf  linux-2.6.32.60.tar.bz2</a:t>
            </a:r>
            <a:r>
              <a:rPr lang="zh-CN" altLang="en-US" dirty="0">
                <a:latin typeface="Arial" panose="020B0604020202020204" pitchFamily="34" charset="0"/>
              </a:rPr>
              <a:t>”桌面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151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4500563"/>
            <a:ext cx="4079875" cy="9286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直接箭头连接符 10"/>
          <p:cNvCxnSpPr/>
          <p:nvPr/>
        </p:nvCxnSpPr>
        <p:spPr>
          <a:xfrm rot="16200000" flipH="1">
            <a:off x="1964531" y="5179219"/>
            <a:ext cx="642938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11"/>
          <p:cNvSpPr txBox="1"/>
          <p:nvPr/>
        </p:nvSpPr>
        <p:spPr>
          <a:xfrm>
            <a:off x="2643188" y="5929313"/>
            <a:ext cx="157003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解压后的目录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857625" y="3071813"/>
            <a:ext cx="1000125" cy="642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4"/>
          <p:cNvSpPr txBox="1"/>
          <p:nvPr/>
        </p:nvSpPr>
        <p:spPr>
          <a:xfrm>
            <a:off x="4772025" y="3571875"/>
            <a:ext cx="18002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解压前的压缩包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151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0" y="774700"/>
            <a:ext cx="1885950" cy="514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b="1" dirty="0"/>
              <a:t>内核编译过程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准备工作</a:t>
            </a:r>
            <a:r>
              <a:rPr lang="en-US" altLang="zh-CN" sz="3600" b="1" dirty="0"/>
              <a:t>2</a:t>
            </a:r>
            <a:br>
              <a:rPr lang="en-US" altLang="zh-CN" sz="3600" b="1" dirty="0"/>
            </a:br>
            <a:endParaRPr lang="zh-CN" altLang="en-US" sz="3600" b="1" dirty="0"/>
          </a:p>
        </p:txBody>
      </p:sp>
      <p:sp>
        <p:nvSpPr>
          <p:cNvPr id="22531" name="矩形 5"/>
          <p:cNvSpPr/>
          <p:nvPr/>
        </p:nvSpPr>
        <p:spPr>
          <a:xfrm>
            <a:off x="785813" y="1571625"/>
            <a:ext cx="5738812" cy="9223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Arial" panose="020B0604020202020204" pitchFamily="34" charset="0"/>
              </a:rPr>
              <a:t>拷贝软件包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packages</a:t>
            </a:r>
            <a:r>
              <a:rPr lang="zh-CN" altLang="en-US" b="1" dirty="0">
                <a:latin typeface="Arial" panose="020B0604020202020204" pitchFamily="34" charset="0"/>
              </a:rPr>
              <a:t>到“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~</a:t>
            </a:r>
            <a:r>
              <a:rPr lang="zh-CN" altLang="en-US" b="1" dirty="0">
                <a:latin typeface="Arial" panose="020B0604020202020204" pitchFamily="34" charset="0"/>
              </a:rPr>
              <a:t>”目录下（用命令方便些）</a:t>
            </a:r>
            <a:endParaRPr lang="zh-CN" altLang="en-US" b="1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可以用</a:t>
            </a:r>
            <a:r>
              <a:rPr lang="en-US" altLang="zh-CN" dirty="0">
                <a:latin typeface="Arial" panose="020B0604020202020204" pitchFamily="34" charset="0"/>
              </a:rPr>
              <a:t>: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cp -r /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路径一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/packages  ~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在</a:t>
            </a:r>
            <a:r>
              <a:rPr lang="en-US" altLang="zh-CN" dirty="0">
                <a:latin typeface="Arial" panose="020B0604020202020204" pitchFamily="34" charset="0"/>
              </a:rPr>
              <a:t>~</a:t>
            </a:r>
            <a:r>
              <a:rPr lang="zh-CN" altLang="en-US" dirty="0">
                <a:latin typeface="Arial" panose="020B0604020202020204" pitchFamily="34" charset="0"/>
              </a:rPr>
              <a:t>路径下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ls -R</a:t>
            </a:r>
            <a:r>
              <a:rPr lang="zh-CN" altLang="en-US" dirty="0">
                <a:latin typeface="Arial" panose="020B0604020202020204" pitchFamily="34" charset="0"/>
              </a:rPr>
              <a:t>查看，有如下图中的</a:t>
            </a:r>
            <a:r>
              <a:rPr lang="en-US" altLang="zh-CN" dirty="0">
                <a:latin typeface="Arial" panose="020B0604020202020204" pitchFamily="34" charset="0"/>
              </a:rPr>
              <a:t>deb</a:t>
            </a:r>
            <a:r>
              <a:rPr lang="zh-CN" altLang="en-US" dirty="0">
                <a:latin typeface="Arial" panose="020B0604020202020204" pitchFamily="34" charset="0"/>
              </a:rPr>
              <a:t>文件则拷贝完成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253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0" y="2632075"/>
            <a:ext cx="3486150" cy="2905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内核编译过程</a:t>
            </a:r>
            <a:r>
              <a:rPr lang="en-US" altLang="zh-CN" dirty="0"/>
              <a:t>--</a:t>
            </a:r>
            <a:r>
              <a:rPr lang="zh-CN" altLang="en-US" b="1" dirty="0"/>
              <a:t>安装软件包</a:t>
            </a:r>
            <a:endParaRPr lang="zh-CN" altLang="en-US" dirty="0"/>
          </a:p>
        </p:txBody>
      </p:sp>
      <p:sp>
        <p:nvSpPr>
          <p:cNvPr id="23555" name="矩形 3"/>
          <p:cNvSpPr/>
          <p:nvPr/>
        </p:nvSpPr>
        <p:spPr>
          <a:xfrm>
            <a:off x="1857375" y="1647825"/>
            <a:ext cx="4572000" cy="92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获取超级用户权限：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sudo passwd root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（输入三次</a:t>
            </a:r>
            <a:r>
              <a:rPr lang="en-US" altLang="zh-CN" dirty="0">
                <a:latin typeface="Arial" panose="020B0604020202020204" pitchFamily="34" charset="0"/>
              </a:rPr>
              <a:t>123456</a:t>
            </a:r>
            <a:r>
              <a:rPr lang="zh-CN" altLang="en-US" dirty="0">
                <a:latin typeface="Arial" panose="020B0604020202020204" pitchFamily="34" charset="0"/>
              </a:rPr>
              <a:t>，第一次是要求当前用户的口令，后两次是为</a:t>
            </a:r>
            <a:r>
              <a:rPr lang="en-US" altLang="zh-CN" dirty="0">
                <a:latin typeface="Arial" panose="020B0604020202020204" pitchFamily="34" charset="0"/>
              </a:rPr>
              <a:t>root</a:t>
            </a:r>
            <a:r>
              <a:rPr lang="zh-CN" altLang="en-US" dirty="0">
                <a:latin typeface="Arial" panose="020B0604020202020204" pitchFamily="34" charset="0"/>
              </a:rPr>
              <a:t>用户设置口令）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355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786063"/>
            <a:ext cx="3781425" cy="2085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内核编译过程</a:t>
            </a:r>
            <a:r>
              <a:rPr lang="en-US" altLang="zh-CN" dirty="0"/>
              <a:t>--</a:t>
            </a:r>
            <a:r>
              <a:rPr lang="zh-CN" altLang="en-US" b="1" dirty="0"/>
              <a:t>安装软件包</a:t>
            </a:r>
            <a:endParaRPr lang="zh-CN" altLang="en-US" dirty="0"/>
          </a:p>
        </p:txBody>
      </p:sp>
      <p:pic>
        <p:nvPicPr>
          <p:cNvPr id="2457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6063" y="2714625"/>
            <a:ext cx="3181350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TextBox 3"/>
          <p:cNvSpPr txBox="1"/>
          <p:nvPr/>
        </p:nvSpPr>
        <p:spPr>
          <a:xfrm>
            <a:off x="2786063" y="2143125"/>
            <a:ext cx="2316162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切换到超级用户下</a:t>
            </a:r>
            <a:r>
              <a:rPr lang="en-US" altLang="zh-CN" dirty="0">
                <a:latin typeface="Arial" panose="020B0604020202020204" pitchFamily="34" charset="0"/>
              </a:rPr>
              <a:t>: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su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内核编译过程</a:t>
            </a:r>
            <a:r>
              <a:rPr lang="en-US" altLang="zh-CN" dirty="0"/>
              <a:t>--</a:t>
            </a:r>
            <a:r>
              <a:rPr lang="zh-CN" altLang="en-US" b="1" dirty="0"/>
              <a:t>安装软件包</a:t>
            </a:r>
            <a:endParaRPr lang="zh-CN" altLang="en-US" dirty="0"/>
          </a:p>
        </p:txBody>
      </p:sp>
      <p:sp>
        <p:nvSpPr>
          <p:cNvPr id="25603" name="TextBox 4"/>
          <p:cNvSpPr txBox="1"/>
          <p:nvPr/>
        </p:nvSpPr>
        <p:spPr>
          <a:xfrm>
            <a:off x="2000250" y="1928813"/>
            <a:ext cx="43402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切换当前目录到你存放软件包的目录之下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4" name="矩形 5"/>
          <p:cNvSpPr/>
          <p:nvPr/>
        </p:nvSpPr>
        <p:spPr>
          <a:xfrm>
            <a:off x="2000250" y="2500313"/>
            <a:ext cx="457200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假设你的软件包在</a:t>
            </a:r>
            <a:r>
              <a:rPr lang="en-US" altLang="zh-CN" dirty="0">
                <a:latin typeface="Arial" panose="020B0604020202020204" pitchFamily="34" charset="0"/>
              </a:rPr>
              <a:t>’~/packages’</a:t>
            </a:r>
            <a:r>
              <a:rPr lang="zh-CN" altLang="en-US" dirty="0">
                <a:latin typeface="Arial" panose="020B0604020202020204" pitchFamily="34" charset="0"/>
              </a:rPr>
              <a:t>下，那么首先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cd ~/packages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sz="4000" b="1" dirty="0"/>
              <a:t>内核是各种功能拼接而成的大程序</a:t>
            </a:r>
            <a:endParaRPr lang="zh-CN" altLang="en-US" sz="4000" b="1" dirty="0"/>
          </a:p>
        </p:txBody>
      </p:sp>
      <p:grpSp>
        <p:nvGrpSpPr>
          <p:cNvPr id="6147" name="组合 43"/>
          <p:cNvGrpSpPr/>
          <p:nvPr/>
        </p:nvGrpSpPr>
        <p:grpSpPr>
          <a:xfrm>
            <a:off x="1285875" y="1714500"/>
            <a:ext cx="6572250" cy="3008313"/>
            <a:chOff x="142844" y="1785926"/>
            <a:chExt cx="8893999" cy="4071966"/>
          </a:xfrm>
        </p:grpSpPr>
        <p:sp>
          <p:nvSpPr>
            <p:cNvPr id="14" name="矩形 13"/>
            <p:cNvSpPr/>
            <p:nvPr/>
          </p:nvSpPr>
          <p:spPr>
            <a:xfrm>
              <a:off x="4213890" y="1785926"/>
              <a:ext cx="1643456" cy="71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内核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00575" y="3070905"/>
              <a:ext cx="1643457" cy="715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安全管理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00652" y="3070905"/>
              <a:ext cx="1643456" cy="715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设备驱动程序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500726" y="3070905"/>
              <a:ext cx="1643457" cy="715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内存管理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393387" y="3070905"/>
              <a:ext cx="1643456" cy="715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总线逻辑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0" name="直接箭头连接符 19"/>
            <p:cNvCxnSpPr>
              <a:stCxn id="14" idx="2"/>
              <a:endCxn id="15" idx="0"/>
            </p:cNvCxnSpPr>
            <p:nvPr/>
          </p:nvCxnSpPr>
          <p:spPr>
            <a:xfrm rot="5400000">
              <a:off x="3393171" y="1427385"/>
              <a:ext cx="571579" cy="27154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4" idx="2"/>
              <a:endCxn id="16" idx="0"/>
            </p:cNvCxnSpPr>
            <p:nvPr/>
          </p:nvCxnSpPr>
          <p:spPr>
            <a:xfrm rot="5400000">
              <a:off x="4393210" y="2427422"/>
              <a:ext cx="571579" cy="7153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2"/>
              <a:endCxn id="17" idx="0"/>
            </p:cNvCxnSpPr>
            <p:nvPr/>
          </p:nvCxnSpPr>
          <p:spPr>
            <a:xfrm rot="16200000" flipH="1">
              <a:off x="5393246" y="2142771"/>
              <a:ext cx="571579" cy="12846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4" idx="2"/>
              <a:endCxn id="18" idx="0"/>
            </p:cNvCxnSpPr>
            <p:nvPr/>
          </p:nvCxnSpPr>
          <p:spPr>
            <a:xfrm rot="16200000" flipH="1">
              <a:off x="6340650" y="1195367"/>
              <a:ext cx="571579" cy="31794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142844" y="4214064"/>
              <a:ext cx="1643457" cy="715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输入设备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928089" y="4214064"/>
              <a:ext cx="1643456" cy="715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显卡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786376" y="4214064"/>
              <a:ext cx="1643457" cy="715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硬盘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2" name="直接箭头连接符 31"/>
            <p:cNvCxnSpPr>
              <a:stCxn id="16" idx="2"/>
              <a:endCxn id="28" idx="0"/>
            </p:cNvCxnSpPr>
            <p:nvPr/>
          </p:nvCxnSpPr>
          <p:spPr>
            <a:xfrm rot="5400000">
              <a:off x="2428599" y="2321354"/>
              <a:ext cx="427609" cy="3357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6" idx="2"/>
              <a:endCxn id="29" idx="0"/>
            </p:cNvCxnSpPr>
            <p:nvPr/>
          </p:nvCxnSpPr>
          <p:spPr>
            <a:xfrm rot="5400000">
              <a:off x="3322294" y="3215051"/>
              <a:ext cx="427609" cy="15704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6" idx="2"/>
              <a:endCxn id="30" idx="0"/>
            </p:cNvCxnSpPr>
            <p:nvPr/>
          </p:nvCxnSpPr>
          <p:spPr>
            <a:xfrm rot="16200000" flipH="1">
              <a:off x="4250365" y="3857396"/>
              <a:ext cx="427609" cy="2857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5715557" y="4214064"/>
              <a:ext cx="1643457" cy="715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光驱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285896" y="5144492"/>
              <a:ext cx="1643457" cy="71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usb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1" name="直接箭头连接符 40"/>
            <p:cNvCxnSpPr>
              <a:stCxn id="16" idx="2"/>
              <a:endCxn id="39" idx="0"/>
            </p:cNvCxnSpPr>
            <p:nvPr/>
          </p:nvCxnSpPr>
          <p:spPr>
            <a:xfrm rot="16200000" flipH="1">
              <a:off x="4535983" y="3571778"/>
              <a:ext cx="1358038" cy="17873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6" idx="2"/>
              <a:endCxn id="38" idx="0"/>
            </p:cNvCxnSpPr>
            <p:nvPr/>
          </p:nvCxnSpPr>
          <p:spPr>
            <a:xfrm rot="16200000" flipH="1">
              <a:off x="5214955" y="2892806"/>
              <a:ext cx="427609" cy="22149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云形标注 44"/>
          <p:cNvSpPr/>
          <p:nvPr/>
        </p:nvSpPr>
        <p:spPr>
          <a:xfrm rot="10800000">
            <a:off x="1357313" y="4214813"/>
            <a:ext cx="3143250" cy="1143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云形标注 45"/>
          <p:cNvSpPr/>
          <p:nvPr/>
        </p:nvSpPr>
        <p:spPr>
          <a:xfrm rot="8120333">
            <a:off x="5662613" y="3868738"/>
            <a:ext cx="3143250" cy="1143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内核编译过程</a:t>
            </a:r>
            <a:r>
              <a:rPr lang="en-US" altLang="zh-CN" dirty="0"/>
              <a:t>--</a:t>
            </a:r>
            <a:r>
              <a:rPr lang="zh-CN" altLang="en-US" b="1" dirty="0"/>
              <a:t>安装软件包</a:t>
            </a:r>
            <a:endParaRPr lang="zh-CN" altLang="en-US" dirty="0"/>
          </a:p>
        </p:txBody>
      </p:sp>
      <p:sp>
        <p:nvSpPr>
          <p:cNvPr id="26627" name="Rectangle 1"/>
          <p:cNvSpPr/>
          <p:nvPr/>
        </p:nvSpPr>
        <p:spPr>
          <a:xfrm>
            <a:off x="714375" y="1428750"/>
            <a:ext cx="5214938" cy="48323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gcc-4.4_4.4.3-4ubuntu5.1_i386.deb;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libgomp1_4.4.3-4ubuntu5.1_i386.deb;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cpp-4.4_4.4.3-4ubuntu5.1_i386.deb;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xz-utils_4.999.9beta+20091116-1_i386.deb;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patch_2.6-2ubuntu1_i386.deb;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dpkg-dev_1.15.5.6ubuntu4.6_all.deb;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fakeroot_1.14.4-1ubuntu1_i386.deb;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gcc-4.4-base_4.4.3-4ubuntu5.1_i386.deb;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libstdc++6_4.4.3-4ubuntu5.1_i386.deb;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libgcc1_4.4.3-4ubuntu5.1_i386.deb;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--force- g++-4.4_4.4.3-4ubuntu5.1_i386.deb 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libstdc++6-4.4-dev_4.4.3-4ubuntu5.1_i386.deb;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g++_4.4.3-1ubuntu1_i386.deb;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build-essential_11.4build1_i386.deb;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cvs_1.12.13-12ubuntu1.10.04.1_i386.deb;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gettext_0.17-8ubuntu3_i386.deb;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intltool-debian_0.35.0+20060710.1_all.deb;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po-debconf_1.0.16_all.deb;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kernel-package_12.032_all.deb;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libsys-hostname-long-perl_1.4-2_all.deb;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libmail-sendmail-perl_0.79.16-1_all.deb;</a:t>
            </a:r>
            <a:endParaRPr lang="en-US" altLang="zh-CN" sz="1100" dirty="0">
              <a:latin typeface="Arial" panose="020B0604020202020204" pitchFamily="34" charset="0"/>
            </a:endParaRPr>
          </a:p>
          <a:p>
            <a:pPr indent="266700"/>
            <a:r>
              <a:rPr lang="en-US" altLang="zh-CN" sz="1400" dirty="0">
                <a:latin typeface="Arial" panose="020B0604020202020204" pitchFamily="34" charset="0"/>
              </a:rPr>
              <a:t>dpkg -i libncurses5-dev_5.7+20090803-2ubuntu3_i386.deb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6" name="右箭头 5"/>
          <p:cNvSpPr/>
          <p:nvPr/>
        </p:nvSpPr>
        <p:spPr>
          <a:xfrm flipH="1">
            <a:off x="5357813" y="2714625"/>
            <a:ext cx="57150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629" name="TextBox 6"/>
          <p:cNvSpPr txBox="1"/>
          <p:nvPr/>
        </p:nvSpPr>
        <p:spPr>
          <a:xfrm>
            <a:off x="5770563" y="2828925"/>
            <a:ext cx="3382962" cy="20304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执行这些命令（安装必备的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软件包）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操作：可以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逐行</a:t>
            </a:r>
            <a:r>
              <a:rPr lang="en-US" altLang="zh-CN" dirty="0">
                <a:latin typeface="Arial" panose="020B0604020202020204" pitchFamily="34" charset="0"/>
              </a:rPr>
              <a:t>复制</a:t>
            </a:r>
            <a:r>
              <a:rPr lang="zh-CN" altLang="en-US" dirty="0">
                <a:latin typeface="Arial" panose="020B0604020202020204" pitchFamily="34" charset="0"/>
              </a:rPr>
              <a:t>这些代码</a:t>
            </a:r>
            <a:r>
              <a:rPr lang="en-US" altLang="zh-CN" dirty="0">
                <a:latin typeface="Arial" panose="020B0604020202020204" pitchFamily="34" charset="0"/>
              </a:rPr>
              <a:t>，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也可以全部一起复制执行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Dpkg –i xxxx</a:t>
            </a:r>
            <a:r>
              <a:rPr lang="zh-CN" altLang="en-US" dirty="0">
                <a:latin typeface="Arial" panose="020B0604020202020204" pitchFamily="34" charset="0"/>
              </a:rPr>
              <a:t>是安装</a:t>
            </a:r>
            <a:r>
              <a:rPr lang="en-US" altLang="zh-CN" dirty="0">
                <a:latin typeface="Arial" panose="020B0604020202020204" pitchFamily="34" charset="0"/>
              </a:rPr>
              <a:t>deb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软件包的命令。</a:t>
            </a:r>
            <a:r>
              <a:rPr lang="en-US" altLang="zh-CN" dirty="0">
                <a:latin typeface="Arial" panose="020B0604020202020204" pitchFamily="34" charset="0"/>
              </a:rPr>
              <a:t>i</a:t>
            </a:r>
            <a:r>
              <a:rPr lang="zh-CN" altLang="en-US" dirty="0">
                <a:latin typeface="Arial" panose="020B0604020202020204" pitchFamily="34" charset="0"/>
              </a:rPr>
              <a:t>是</a:t>
            </a:r>
            <a:r>
              <a:rPr lang="en-US" altLang="zh-CN" dirty="0">
                <a:latin typeface="Arial" panose="020B0604020202020204" pitchFamily="34" charset="0"/>
              </a:rPr>
              <a:t>install</a:t>
            </a:r>
            <a:r>
              <a:rPr lang="zh-CN" altLang="en-US" dirty="0">
                <a:latin typeface="Arial" panose="020B0604020202020204" pitchFamily="34" charset="0"/>
              </a:rPr>
              <a:t>的意思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内核编译过程</a:t>
            </a:r>
            <a:r>
              <a:rPr lang="en-US" altLang="zh-CN" dirty="0"/>
              <a:t>—</a:t>
            </a:r>
            <a:r>
              <a:rPr lang="zh-CN" altLang="en-US" dirty="0"/>
              <a:t>配置内核</a:t>
            </a:r>
            <a:endParaRPr lang="zh-CN" altLang="en-US" dirty="0"/>
          </a:p>
        </p:txBody>
      </p:sp>
      <p:sp>
        <p:nvSpPr>
          <p:cNvPr id="27651" name="矩形 4"/>
          <p:cNvSpPr/>
          <p:nvPr/>
        </p:nvSpPr>
        <p:spPr>
          <a:xfrm>
            <a:off x="1357313" y="1714500"/>
            <a:ext cx="5757862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转到内核源代码所在的目录 </a:t>
            </a:r>
            <a:r>
              <a:rPr lang="en-US" altLang="zh-CN" dirty="0">
                <a:latin typeface="Arial" panose="020B0604020202020204" pitchFamily="34" charset="0"/>
              </a:rPr>
              <a:t>“cd /usr/src/linux-2.6.32.60”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0188" y="2643188"/>
            <a:ext cx="5848350" cy="144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内核编译过程</a:t>
            </a:r>
            <a:r>
              <a:rPr lang="en-US" altLang="zh-CN" dirty="0"/>
              <a:t>—</a:t>
            </a:r>
            <a:r>
              <a:rPr lang="zh-CN" altLang="en-US" dirty="0"/>
              <a:t>配置内核</a:t>
            </a:r>
            <a:endParaRPr lang="zh-CN" altLang="en-US" dirty="0"/>
          </a:p>
        </p:txBody>
      </p:sp>
      <p:sp>
        <p:nvSpPr>
          <p:cNvPr id="28675" name="矩形 4"/>
          <p:cNvSpPr/>
          <p:nvPr/>
        </p:nvSpPr>
        <p:spPr>
          <a:xfrm>
            <a:off x="1357313" y="1714500"/>
            <a:ext cx="50196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输入</a:t>
            </a:r>
            <a:r>
              <a:rPr lang="en-US" altLang="zh-CN" dirty="0">
                <a:latin typeface="Arial" panose="020B0604020202020204" pitchFamily="34" charset="0"/>
              </a:rPr>
              <a:t>Make menuconfig</a:t>
            </a:r>
            <a:r>
              <a:rPr lang="zh-CN" altLang="en-US" dirty="0">
                <a:latin typeface="Arial" panose="020B0604020202020204" pitchFamily="34" charset="0"/>
              </a:rPr>
              <a:t>，进入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general setup</a:t>
            </a:r>
            <a:r>
              <a:rPr lang="zh-CN" altLang="en-US" dirty="0">
                <a:latin typeface="Arial" panose="020B0604020202020204" pitchFamily="34" charset="0"/>
              </a:rPr>
              <a:t>选项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867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7438" y="2357438"/>
            <a:ext cx="4500562" cy="3071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内核编译过程</a:t>
            </a:r>
            <a:r>
              <a:rPr lang="en-US" altLang="zh-CN" dirty="0"/>
              <a:t>—</a:t>
            </a:r>
            <a:r>
              <a:rPr lang="zh-CN" altLang="en-US" dirty="0"/>
              <a:t>配置内核</a:t>
            </a:r>
            <a:endParaRPr lang="zh-CN" altLang="en-US" dirty="0"/>
          </a:p>
        </p:txBody>
      </p:sp>
      <p:sp>
        <p:nvSpPr>
          <p:cNvPr id="29699" name="矩形 4"/>
          <p:cNvSpPr/>
          <p:nvPr/>
        </p:nvSpPr>
        <p:spPr>
          <a:xfrm>
            <a:off x="1357313" y="1714500"/>
            <a:ext cx="50196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输入</a:t>
            </a:r>
            <a:r>
              <a:rPr lang="en-US" altLang="zh-CN" dirty="0">
                <a:latin typeface="Arial" panose="020B0604020202020204" pitchFamily="34" charset="0"/>
              </a:rPr>
              <a:t>Make menuconfig</a:t>
            </a:r>
            <a:r>
              <a:rPr lang="zh-CN" altLang="en-US" dirty="0">
                <a:latin typeface="Arial" panose="020B0604020202020204" pitchFamily="34" charset="0"/>
              </a:rPr>
              <a:t>，进入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general setup</a:t>
            </a:r>
            <a:r>
              <a:rPr lang="zh-CN" altLang="en-US" dirty="0">
                <a:latin typeface="Arial" panose="020B0604020202020204" pitchFamily="34" charset="0"/>
              </a:rPr>
              <a:t>选项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970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7438" y="2357438"/>
            <a:ext cx="4500562" cy="3071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内核编译过程</a:t>
            </a:r>
            <a:r>
              <a:rPr lang="en-US" altLang="zh-CN" dirty="0"/>
              <a:t>—</a:t>
            </a:r>
            <a:r>
              <a:rPr lang="zh-CN" altLang="en-US" dirty="0"/>
              <a:t>配置内核</a:t>
            </a:r>
            <a:endParaRPr lang="zh-CN" altLang="en-US" dirty="0"/>
          </a:p>
        </p:txBody>
      </p:sp>
      <p:pic>
        <p:nvPicPr>
          <p:cNvPr id="3072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6063" y="2214563"/>
            <a:ext cx="4357687" cy="3500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4" name="TextBox 7"/>
          <p:cNvSpPr txBox="1"/>
          <p:nvPr/>
        </p:nvSpPr>
        <p:spPr>
          <a:xfrm>
            <a:off x="1643063" y="1714500"/>
            <a:ext cx="23907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进入</a:t>
            </a:r>
            <a:r>
              <a:rPr lang="en-US" altLang="zh-CN" dirty="0">
                <a:latin typeface="Arial" panose="020B0604020202020204" pitchFamily="34" charset="0"/>
              </a:rPr>
              <a:t>local version</a:t>
            </a:r>
            <a:r>
              <a:rPr lang="zh-CN" altLang="en-US" dirty="0">
                <a:latin typeface="Arial" panose="020B0604020202020204" pitchFamily="34" charset="0"/>
              </a:rPr>
              <a:t>菜单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内核编译过程</a:t>
            </a:r>
            <a:r>
              <a:rPr lang="en-US" altLang="zh-CN" dirty="0"/>
              <a:t>—</a:t>
            </a:r>
            <a:r>
              <a:rPr lang="zh-CN" altLang="en-US" dirty="0"/>
              <a:t>配置内核</a:t>
            </a:r>
            <a:endParaRPr lang="zh-CN" altLang="en-US" dirty="0"/>
          </a:p>
        </p:txBody>
      </p:sp>
      <p:pic>
        <p:nvPicPr>
          <p:cNvPr id="3174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675" y="2108200"/>
            <a:ext cx="4624388" cy="3535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8" name="TextBox 3"/>
          <p:cNvSpPr txBox="1"/>
          <p:nvPr/>
        </p:nvSpPr>
        <p:spPr>
          <a:xfrm>
            <a:off x="1714500" y="1714500"/>
            <a:ext cx="341630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输入你自己想要添加的版本标示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内核编译过程</a:t>
            </a:r>
            <a:r>
              <a:rPr lang="en-US" altLang="zh-CN" dirty="0"/>
              <a:t>—</a:t>
            </a:r>
            <a:r>
              <a:rPr lang="zh-CN" altLang="en-US" dirty="0"/>
              <a:t>配置内核</a:t>
            </a:r>
            <a:endParaRPr lang="zh-CN" altLang="en-US" dirty="0"/>
          </a:p>
        </p:txBody>
      </p:sp>
      <p:pic>
        <p:nvPicPr>
          <p:cNvPr id="3277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875" y="2286000"/>
            <a:ext cx="4594225" cy="3509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2" name="TextBox 3"/>
          <p:cNvSpPr txBox="1"/>
          <p:nvPr/>
        </p:nvSpPr>
        <p:spPr>
          <a:xfrm>
            <a:off x="1643063" y="1857375"/>
            <a:ext cx="526256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保存配置文件（也可以自己修改其余的配置选项）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内核编译过程</a:t>
            </a:r>
            <a:r>
              <a:rPr lang="en-US" altLang="zh-CN" dirty="0"/>
              <a:t>—</a:t>
            </a:r>
            <a:r>
              <a:rPr lang="zh-CN" altLang="en-US" dirty="0"/>
              <a:t>配置内核</a:t>
            </a:r>
            <a:endParaRPr lang="zh-CN" altLang="en-US" dirty="0"/>
          </a:p>
        </p:txBody>
      </p:sp>
      <p:pic>
        <p:nvPicPr>
          <p:cNvPr id="3379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875" y="2071688"/>
            <a:ext cx="4951413" cy="3724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6" name="TextBox 3"/>
          <p:cNvSpPr txBox="1"/>
          <p:nvPr/>
        </p:nvSpPr>
        <p:spPr>
          <a:xfrm>
            <a:off x="1571625" y="1630363"/>
            <a:ext cx="226218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保存并退出配置菜单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内核编译过程</a:t>
            </a:r>
            <a:r>
              <a:rPr lang="en-US" altLang="zh-CN" dirty="0"/>
              <a:t>--m</a:t>
            </a:r>
            <a:r>
              <a:rPr lang="en-US" altLang="zh-CN" b="1" dirty="0"/>
              <a:t>ake</a:t>
            </a:r>
            <a:endParaRPr lang="zh-CN" altLang="en-US" dirty="0"/>
          </a:p>
        </p:txBody>
      </p:sp>
      <p:pic>
        <p:nvPicPr>
          <p:cNvPr id="3481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688" y="2000250"/>
            <a:ext cx="5218112" cy="3714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TextBox 3"/>
          <p:cNvSpPr txBox="1"/>
          <p:nvPr/>
        </p:nvSpPr>
        <p:spPr>
          <a:xfrm>
            <a:off x="1500188" y="1571625"/>
            <a:ext cx="262096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等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个小时后，结果如下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4000" dirty="0"/>
              <a:t>内核编译过程</a:t>
            </a:r>
            <a:r>
              <a:rPr lang="en-US" altLang="zh-CN" sz="4000" dirty="0"/>
              <a:t>-- make modules_install</a:t>
            </a:r>
            <a:endParaRPr lang="zh-CN" altLang="en-US" sz="4000" dirty="0"/>
          </a:p>
        </p:txBody>
      </p:sp>
      <p:pic>
        <p:nvPicPr>
          <p:cNvPr id="3584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8813" y="2000250"/>
            <a:ext cx="5741987" cy="4092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内核</a:t>
            </a:r>
            <a:r>
              <a:rPr lang="en-US" altLang="zh-CN" dirty="0"/>
              <a:t>makefile—</a:t>
            </a:r>
            <a:r>
              <a:rPr lang="zh-CN" altLang="en-US" dirty="0"/>
              <a:t>内核的结构和规则</a:t>
            </a:r>
            <a:endParaRPr lang="zh-CN" altLang="en-US" dirty="0"/>
          </a:p>
        </p:txBody>
      </p:sp>
      <p:sp>
        <p:nvSpPr>
          <p:cNvPr id="8195" name="TextBox 13"/>
          <p:cNvSpPr txBox="1"/>
          <p:nvPr/>
        </p:nvSpPr>
        <p:spPr>
          <a:xfrm>
            <a:off x="642938" y="5500688"/>
            <a:ext cx="750728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Makefile</a:t>
            </a:r>
            <a:r>
              <a:rPr lang="zh-CN" altLang="en-US" dirty="0">
                <a:latin typeface="Arial" panose="020B0604020202020204" pitchFamily="34" charset="0"/>
              </a:rPr>
              <a:t>指明了二进制的内核镜像怎么由一个一个的源代码编译连接而成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8196" name="组合 16"/>
          <p:cNvGrpSpPr/>
          <p:nvPr/>
        </p:nvGrpSpPr>
        <p:grpSpPr>
          <a:xfrm>
            <a:off x="0" y="2000250"/>
            <a:ext cx="8796338" cy="2714625"/>
            <a:chOff x="0" y="2357430"/>
            <a:chExt cx="8796021" cy="2714644"/>
          </a:xfrm>
        </p:grpSpPr>
        <p:sp>
          <p:nvSpPr>
            <p:cNvPr id="8197" name="TextBox 5"/>
            <p:cNvSpPr txBox="1"/>
            <p:nvPr/>
          </p:nvSpPr>
          <p:spPr>
            <a:xfrm>
              <a:off x="0" y="2357430"/>
              <a:ext cx="4108817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endParaRPr lang="en-US" altLang="zh-CN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zh-CN" altLang="en-US" dirty="0">
                  <a:latin typeface="Arial" panose="020B0604020202020204" pitchFamily="34" charset="0"/>
                </a:rPr>
                <a:t>我们有的只是文本形式的源代码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8198" name="组合 12"/>
            <p:cNvGrpSpPr/>
            <p:nvPr/>
          </p:nvGrpSpPr>
          <p:grpSpPr>
            <a:xfrm>
              <a:off x="1357290" y="3071810"/>
              <a:ext cx="5929354" cy="2000264"/>
              <a:chOff x="1357290" y="2928934"/>
              <a:chExt cx="5929354" cy="2000264"/>
            </a:xfrm>
          </p:grpSpPr>
          <p:grpSp>
            <p:nvGrpSpPr>
              <p:cNvPr id="8200" name="组合 10"/>
              <p:cNvGrpSpPr/>
              <p:nvPr/>
            </p:nvGrpSpPr>
            <p:grpSpPr>
              <a:xfrm>
                <a:off x="1357290" y="2928934"/>
                <a:ext cx="5929354" cy="2000264"/>
                <a:chOff x="1214414" y="3143248"/>
                <a:chExt cx="5929354" cy="2000264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1214388" y="3143248"/>
                  <a:ext cx="2071612" cy="200026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源代码</a:t>
                  </a:r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约</a:t>
                  </a: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70000</a:t>
                  </a:r>
                  <a:r>
                    <a:rPr kumimoji="0" lang="zh-CN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个源文件</a:t>
                  </a: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圆角矩形 7"/>
                <p:cNvSpPr/>
                <p:nvPr/>
              </p:nvSpPr>
              <p:spPr>
                <a:xfrm>
                  <a:off x="5071874" y="3143248"/>
                  <a:ext cx="2071612" cy="200026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二进制的内核</a:t>
                  </a:r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右箭头 8"/>
                <p:cNvSpPr/>
                <p:nvPr/>
              </p:nvSpPr>
              <p:spPr>
                <a:xfrm>
                  <a:off x="3071696" y="3714752"/>
                  <a:ext cx="2285917" cy="5715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" name="动作按钮: 帮助 11">
                <a:hlinkClick r:id="" action="ppaction://noaction" highlightClick="1"/>
              </p:cNvPr>
              <p:cNvSpPr/>
              <p:nvPr/>
            </p:nvSpPr>
            <p:spPr>
              <a:xfrm>
                <a:off x="3786051" y="3000373"/>
                <a:ext cx="857219" cy="1571636"/>
              </a:xfrm>
              <a:prstGeom prst="actionButtonHel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8199" name="矩形 15"/>
            <p:cNvSpPr/>
            <p:nvPr/>
          </p:nvSpPr>
          <p:spPr>
            <a:xfrm>
              <a:off x="6072198" y="2643182"/>
              <a:ext cx="272382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Arial" panose="020B0604020202020204" pitchFamily="34" charset="0"/>
                </a:rPr>
                <a:t>内核就是一个二进制文件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内核编译过程</a:t>
            </a:r>
            <a:r>
              <a:rPr lang="en-US" altLang="zh-CN" dirty="0"/>
              <a:t>-- make install</a:t>
            </a:r>
            <a:endParaRPr lang="zh-CN" altLang="en-US" dirty="0"/>
          </a:p>
        </p:txBody>
      </p:sp>
      <p:pic>
        <p:nvPicPr>
          <p:cNvPr id="3686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1643063"/>
            <a:ext cx="6278563" cy="444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内核编译过程</a:t>
            </a:r>
            <a:r>
              <a:rPr lang="en-US" altLang="zh-CN" sz="3600" dirty="0"/>
              <a:t>– </a:t>
            </a:r>
            <a:br>
              <a:rPr lang="en-US" altLang="zh-CN" sz="3600" dirty="0"/>
            </a:br>
            <a:r>
              <a:rPr lang="en-US" altLang="zh-CN" sz="3600" dirty="0"/>
              <a:t>update-initramfs -c -k 2.6.32.60xidianos</a:t>
            </a:r>
            <a:endParaRPr lang="zh-CN" altLang="en-US" sz="3600" dirty="0"/>
          </a:p>
        </p:txBody>
      </p:sp>
      <p:pic>
        <p:nvPicPr>
          <p:cNvPr id="3789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1714500"/>
            <a:ext cx="6205538" cy="434816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" name="直接箭头连接符 1"/>
          <p:cNvCxnSpPr/>
          <p:nvPr/>
        </p:nvCxnSpPr>
        <p:spPr>
          <a:xfrm flipH="1" flipV="1">
            <a:off x="7956550" y="765175"/>
            <a:ext cx="15875" cy="368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308850" y="260350"/>
            <a:ext cx="11509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894" name="文本框 3"/>
          <p:cNvSpPr txBox="1"/>
          <p:nvPr/>
        </p:nvSpPr>
        <p:spPr>
          <a:xfrm>
            <a:off x="6816725" y="260350"/>
            <a:ext cx="1784350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之前自己设置的版本标识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804025" y="1339850"/>
            <a:ext cx="151288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修改启动项配置</a:t>
            </a:r>
            <a:r>
              <a:rPr lang="en-US" altLang="zh-CN" dirty="0"/>
              <a:t>--</a:t>
            </a:r>
            <a:r>
              <a:rPr lang="zh-CN" altLang="en-US" b="1" dirty="0"/>
              <a:t>修改</a:t>
            </a:r>
            <a:r>
              <a:rPr lang="en-US" altLang="zh-CN" b="1" dirty="0"/>
              <a:t>grub2</a:t>
            </a:r>
            <a:r>
              <a:rPr lang="zh-CN" altLang="en-US" b="1" dirty="0"/>
              <a:t>启动项</a:t>
            </a:r>
            <a:endParaRPr lang="zh-CN" altLang="en-US" dirty="0"/>
          </a:p>
        </p:txBody>
      </p:sp>
      <p:sp>
        <p:nvSpPr>
          <p:cNvPr id="38915" name="矩形 2"/>
          <p:cNvSpPr/>
          <p:nvPr/>
        </p:nvSpPr>
        <p:spPr>
          <a:xfrm>
            <a:off x="1571625" y="1857375"/>
            <a:ext cx="2492375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cd /boot/grub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进入到</a:t>
            </a:r>
            <a:r>
              <a:rPr lang="en-US" altLang="zh-CN" dirty="0">
                <a:latin typeface="Arial" panose="020B0604020202020204" pitchFamily="34" charset="0"/>
              </a:rPr>
              <a:t>grub</a:t>
            </a:r>
            <a:r>
              <a:rPr lang="zh-CN" altLang="en-US" dirty="0">
                <a:latin typeface="Arial" panose="020B0604020202020204" pitchFamily="34" charset="0"/>
              </a:rPr>
              <a:t>的目录之下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916" name="矩形 3"/>
          <p:cNvSpPr/>
          <p:nvPr/>
        </p:nvSpPr>
        <p:spPr>
          <a:xfrm>
            <a:off x="1571625" y="3000375"/>
            <a:ext cx="401955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gedit grub.cfg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用</a:t>
            </a:r>
            <a:r>
              <a:rPr lang="en-US" altLang="zh-CN" dirty="0">
                <a:latin typeface="Arial" panose="020B0604020202020204" pitchFamily="34" charset="0"/>
              </a:rPr>
              <a:t>gedit</a:t>
            </a:r>
            <a:r>
              <a:rPr lang="zh-CN" altLang="en-US" dirty="0">
                <a:latin typeface="Arial" panose="020B0604020202020204" pitchFamily="34" charset="0"/>
              </a:rPr>
              <a:t>打开</a:t>
            </a:r>
            <a:r>
              <a:rPr lang="en-US" altLang="zh-CN" dirty="0">
                <a:latin typeface="Arial" panose="020B0604020202020204" pitchFamily="34" charset="0"/>
              </a:rPr>
              <a:t>grub.cfg grub2</a:t>
            </a:r>
            <a:r>
              <a:rPr lang="zh-CN" altLang="en-US" dirty="0">
                <a:latin typeface="Arial" panose="020B0604020202020204" pitchFamily="34" charset="0"/>
              </a:rPr>
              <a:t>的配置文件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内核编译过程</a:t>
            </a:r>
            <a:r>
              <a:rPr lang="en-US" altLang="zh-CN" dirty="0"/>
              <a:t>-</a:t>
            </a:r>
            <a:r>
              <a:rPr lang="zh-CN" altLang="en-US" b="1" dirty="0"/>
              <a:t>修改</a:t>
            </a:r>
            <a:r>
              <a:rPr lang="en-US" altLang="zh-CN" b="1" dirty="0"/>
              <a:t>grub2</a:t>
            </a:r>
            <a:r>
              <a:rPr lang="zh-CN" altLang="en-US" b="1" dirty="0"/>
              <a:t>启动项</a:t>
            </a:r>
            <a:endParaRPr lang="zh-CN" altLang="en-US" dirty="0"/>
          </a:p>
        </p:txBody>
      </p:sp>
      <p:sp>
        <p:nvSpPr>
          <p:cNvPr id="39939" name="矩形 2"/>
          <p:cNvSpPr/>
          <p:nvPr/>
        </p:nvSpPr>
        <p:spPr>
          <a:xfrm>
            <a:off x="1428750" y="1571625"/>
            <a:ext cx="13382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做如下修改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3994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0" y="1928813"/>
            <a:ext cx="7291388" cy="4143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重启系统之后查看内核版本</a:t>
            </a:r>
            <a:endParaRPr lang="zh-CN" altLang="zh-CN" dirty="0"/>
          </a:p>
        </p:txBody>
      </p:sp>
      <p:sp>
        <p:nvSpPr>
          <p:cNvPr id="40963" name="矩形 2"/>
          <p:cNvSpPr/>
          <p:nvPr/>
        </p:nvSpPr>
        <p:spPr>
          <a:xfrm>
            <a:off x="1428750" y="1571625"/>
            <a:ext cx="3611563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打开命令管理器，输入：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uname -r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40964" name="图片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6588" y="2771775"/>
            <a:ext cx="2790825" cy="1819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5461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实验要求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能够正确的编译源代码</a:t>
            </a:r>
            <a:endParaRPr lang="en-US" altLang="zh-CN" dirty="0"/>
          </a:p>
          <a:p>
            <a:pPr eaLnBrk="1" hangingPunct="1"/>
            <a:r>
              <a:rPr lang="zh-CN" altLang="en-US" dirty="0"/>
              <a:t>能够用编译出的内核启动系统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配置文件</a:t>
            </a:r>
            <a:r>
              <a:rPr lang="en-US" altLang="zh-CN" dirty="0"/>
              <a:t>.config—</a:t>
            </a:r>
            <a:r>
              <a:rPr lang="zh-CN" altLang="en-US" dirty="0"/>
              <a:t>配置内核接口</a:t>
            </a:r>
            <a:endParaRPr lang="zh-CN" altLang="en-US" dirty="0"/>
          </a:p>
        </p:txBody>
      </p:sp>
      <p:grpSp>
        <p:nvGrpSpPr>
          <p:cNvPr id="9219" name="组合 22"/>
          <p:cNvGrpSpPr/>
          <p:nvPr/>
        </p:nvGrpSpPr>
        <p:grpSpPr>
          <a:xfrm>
            <a:off x="-214312" y="2038350"/>
            <a:ext cx="9144000" cy="2676525"/>
            <a:chOff x="-357222" y="2038359"/>
            <a:chExt cx="9144064" cy="2676525"/>
          </a:xfrm>
        </p:grpSpPr>
        <p:graphicFrame>
          <p:nvGraphicFramePr>
            <p:cNvPr id="5" name="图示 4"/>
            <p:cNvGraphicFramePr/>
            <p:nvPr/>
          </p:nvGraphicFramePr>
          <p:xfrm>
            <a:off x="-357222" y="2285992"/>
            <a:ext cx="4310050" cy="21351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" r:lo="rId2" r:qs="rId3" r:cs="rId4"/>
            </a:graphicData>
          </a:graphic>
        </p:graphicFrame>
        <p:pic>
          <p:nvPicPr>
            <p:cNvPr id="9225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2467" y="2038359"/>
              <a:ext cx="4524375" cy="26765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" name="乘号 10"/>
            <p:cNvSpPr/>
            <p:nvPr/>
          </p:nvSpPr>
          <p:spPr>
            <a:xfrm>
              <a:off x="3286116" y="3714759"/>
              <a:ext cx="357190" cy="5715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3500431" y="3000384"/>
              <a:ext cx="285752" cy="28575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00431" y="2500322"/>
              <a:ext cx="285752" cy="2857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10800000">
              <a:off x="3857620" y="2714634"/>
              <a:ext cx="1357322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12" idx="6"/>
            </p:cNvCxnSpPr>
            <p:nvPr/>
          </p:nvCxnSpPr>
          <p:spPr>
            <a:xfrm rot="10800000">
              <a:off x="3786183" y="3143259"/>
              <a:ext cx="1357321" cy="21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endCxn id="11" idx="1"/>
            </p:cNvCxnSpPr>
            <p:nvPr/>
          </p:nvCxnSpPr>
          <p:spPr>
            <a:xfrm rot="10800000" flipV="1">
              <a:off x="3557581" y="3500447"/>
              <a:ext cx="1585923" cy="350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圆角矩形 20"/>
          <p:cNvSpPr/>
          <p:nvPr/>
        </p:nvSpPr>
        <p:spPr>
          <a:xfrm>
            <a:off x="4143375" y="5072063"/>
            <a:ext cx="4357688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文件就是给我们留下的一个接口，我们用它来规划自己的内核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6572250" y="4643438"/>
            <a:ext cx="357188" cy="42862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顶层</a:t>
            </a:r>
            <a:r>
              <a:rPr lang="en-US" altLang="zh-CN" dirty="0"/>
              <a:t>Makefile</a:t>
            </a:r>
            <a:r>
              <a:rPr lang="zh-CN" altLang="en-US" dirty="0"/>
              <a:t>有哪些内容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428596" y="1500173"/>
          <a:ext cx="3429024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右箭头 6"/>
          <p:cNvSpPr/>
          <p:nvPr/>
        </p:nvSpPr>
        <p:spPr>
          <a:xfrm>
            <a:off x="3000375" y="2000250"/>
            <a:ext cx="1428750" cy="50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45" name="组合 8"/>
          <p:cNvGrpSpPr/>
          <p:nvPr/>
        </p:nvGrpSpPr>
        <p:grpSpPr>
          <a:xfrm>
            <a:off x="3571875" y="2058988"/>
            <a:ext cx="4357688" cy="2298700"/>
            <a:chOff x="3929058" y="1500174"/>
            <a:chExt cx="4357562" cy="2298158"/>
          </a:xfrm>
        </p:grpSpPr>
        <p:sp>
          <p:nvSpPr>
            <p:cNvPr id="10246" name="矩形 9"/>
            <p:cNvSpPr/>
            <p:nvPr/>
          </p:nvSpPr>
          <p:spPr>
            <a:xfrm>
              <a:off x="5000628" y="1500174"/>
              <a:ext cx="147989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latin typeface="Arial" panose="020B0604020202020204" pitchFamily="34" charset="0"/>
                </a:rPr>
                <a:t>2.4.18-rmk7 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47" name="矩形 10"/>
            <p:cNvSpPr/>
            <p:nvPr/>
          </p:nvSpPr>
          <p:spPr>
            <a:xfrm>
              <a:off x="3929058" y="2071678"/>
              <a:ext cx="122341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latin typeface="Arial" panose="020B0604020202020204" pitchFamily="34" charset="0"/>
                </a:rPr>
                <a:t>VERSION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48" name="矩形 11"/>
            <p:cNvSpPr/>
            <p:nvPr/>
          </p:nvSpPr>
          <p:spPr>
            <a:xfrm>
              <a:off x="4643438" y="2500306"/>
              <a:ext cx="165083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latin typeface="Arial" panose="020B0604020202020204" pitchFamily="34" charset="0"/>
                </a:rPr>
                <a:t>PATCHLEVEL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49" name="矩形 12"/>
            <p:cNvSpPr/>
            <p:nvPr/>
          </p:nvSpPr>
          <p:spPr>
            <a:xfrm>
              <a:off x="5572132" y="3000372"/>
              <a:ext cx="137730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latin typeface="Arial" panose="020B0604020202020204" pitchFamily="34" charset="0"/>
                </a:rPr>
                <a:t>SUBLEVEL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50" name="矩形 13"/>
            <p:cNvSpPr/>
            <p:nvPr/>
          </p:nvSpPr>
          <p:spPr>
            <a:xfrm>
              <a:off x="6357950" y="3429000"/>
              <a:ext cx="192867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latin typeface="Arial" panose="020B0604020202020204" pitchFamily="34" charset="0"/>
                </a:rPr>
                <a:t>EXATAVERSION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15" name="直接箭头连接符 14"/>
            <p:cNvCxnSpPr>
              <a:endCxn id="10247" idx="0"/>
            </p:cNvCxnSpPr>
            <p:nvPr/>
          </p:nvCxnSpPr>
          <p:spPr>
            <a:xfrm rot="10800000" flipV="1">
              <a:off x="4540228" y="1785857"/>
              <a:ext cx="603233" cy="2856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10248" idx="0"/>
            </p:cNvCxnSpPr>
            <p:nvPr/>
          </p:nvCxnSpPr>
          <p:spPr>
            <a:xfrm rot="16200000" flipH="1">
              <a:off x="5056225" y="2087399"/>
              <a:ext cx="714207" cy="1111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246" idx="2"/>
              <a:endCxn id="10249" idx="0"/>
            </p:cNvCxnSpPr>
            <p:nvPr/>
          </p:nvCxnSpPr>
          <p:spPr>
            <a:xfrm rot="16200000" flipH="1">
              <a:off x="5435669" y="2174648"/>
              <a:ext cx="1130033" cy="520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246" idx="2"/>
              <a:endCxn id="10250" idx="0"/>
            </p:cNvCxnSpPr>
            <p:nvPr/>
          </p:nvCxnSpPr>
          <p:spPr>
            <a:xfrm rot="16200000" flipH="1">
              <a:off x="5947677" y="2053172"/>
              <a:ext cx="1642675" cy="1108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顶层</a:t>
            </a:r>
            <a:r>
              <a:rPr lang="en-US" altLang="zh-CN" dirty="0"/>
              <a:t>Makefile</a:t>
            </a:r>
            <a:r>
              <a:rPr lang="zh-CN" altLang="en-US" dirty="0"/>
              <a:t>有哪些内容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428596" y="1500173"/>
          <a:ext cx="3429024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右箭头 6"/>
          <p:cNvSpPr/>
          <p:nvPr/>
        </p:nvSpPr>
        <p:spPr>
          <a:xfrm>
            <a:off x="3000375" y="3214688"/>
            <a:ext cx="1428750" cy="50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69" name="矩形 7"/>
          <p:cNvSpPr/>
          <p:nvPr/>
        </p:nvSpPr>
        <p:spPr>
          <a:xfrm>
            <a:off x="4429125" y="2786063"/>
            <a:ext cx="4572000" cy="1477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HEAD </a:t>
            </a:r>
            <a:r>
              <a:rPr lang="zh-CN" altLang="en-US" dirty="0">
                <a:latin typeface="Arial" panose="020B0604020202020204" pitchFamily="34" charset="0"/>
              </a:rPr>
              <a:t>（内核头部）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CORE_FILES</a:t>
            </a:r>
            <a:r>
              <a:rPr lang="zh-CN" altLang="en-US" dirty="0">
                <a:latin typeface="Arial" panose="020B0604020202020204" pitchFamily="34" charset="0"/>
              </a:rPr>
              <a:t>（核心文件）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NETWORKS</a:t>
            </a:r>
            <a:r>
              <a:rPr lang="zh-CN" altLang="en-US" dirty="0">
                <a:latin typeface="Arial" panose="020B0604020202020204" pitchFamily="34" charset="0"/>
              </a:rPr>
              <a:t>（网络支持）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DRIVERS</a:t>
            </a:r>
            <a:r>
              <a:rPr lang="zh-CN" altLang="en-US" dirty="0">
                <a:latin typeface="Arial" panose="020B0604020202020204" pitchFamily="34" charset="0"/>
              </a:rPr>
              <a:t>（驱动程序）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LIBS</a:t>
            </a:r>
            <a:r>
              <a:rPr lang="zh-CN" altLang="en-US" dirty="0">
                <a:latin typeface="Arial" panose="020B0604020202020204" pitchFamily="34" charset="0"/>
              </a:rPr>
              <a:t>（库文件）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顶层</a:t>
            </a:r>
            <a:r>
              <a:rPr lang="en-US" altLang="zh-CN" dirty="0"/>
              <a:t>Makefile</a:t>
            </a:r>
            <a:r>
              <a:rPr lang="zh-CN" altLang="en-US" dirty="0"/>
              <a:t>有哪些内容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428596" y="1500173"/>
          <a:ext cx="3429024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右箭头 4"/>
          <p:cNvSpPr/>
          <p:nvPr/>
        </p:nvSpPr>
        <p:spPr>
          <a:xfrm>
            <a:off x="3000375" y="4500563"/>
            <a:ext cx="1428750" cy="50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3" name="矩形 5"/>
          <p:cNvSpPr/>
          <p:nvPr/>
        </p:nvSpPr>
        <p:spPr>
          <a:xfrm>
            <a:off x="4429125" y="3786188"/>
            <a:ext cx="4572000" cy="203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CPP	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C++</a:t>
            </a:r>
            <a:r>
              <a:rPr lang="zh-CN" altLang="en-US" dirty="0">
                <a:latin typeface="Arial" panose="020B0604020202020204" pitchFamily="34" charset="0"/>
              </a:rPr>
              <a:t>的编译器）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CC	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C</a:t>
            </a:r>
            <a:r>
              <a:rPr lang="zh-CN" altLang="en-US" dirty="0">
                <a:latin typeface="Arial" panose="020B0604020202020204" pitchFamily="34" charset="0"/>
              </a:rPr>
              <a:t>语言的编译器）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AS	</a:t>
            </a:r>
            <a:r>
              <a:rPr lang="zh-CN" altLang="en-US" dirty="0">
                <a:latin typeface="Arial" panose="020B0604020202020204" pitchFamily="34" charset="0"/>
              </a:rPr>
              <a:t>（汇编器）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LD	</a:t>
            </a:r>
            <a:r>
              <a:rPr lang="zh-CN" altLang="en-US" dirty="0">
                <a:latin typeface="Arial" panose="020B0604020202020204" pitchFamily="34" charset="0"/>
              </a:rPr>
              <a:t>（连接器）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AR	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CFLAGS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C</a:t>
            </a:r>
            <a:r>
              <a:rPr lang="zh-CN" altLang="en-US" dirty="0">
                <a:latin typeface="Arial" panose="020B0604020202020204" pitchFamily="34" charset="0"/>
              </a:rPr>
              <a:t>语言的编译选项）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LINKFLAGS</a:t>
            </a:r>
            <a:r>
              <a:rPr lang="zh-CN" altLang="en-US" dirty="0">
                <a:latin typeface="Arial" panose="020B0604020202020204" pitchFamily="34" charset="0"/>
              </a:rPr>
              <a:t>（连接器的选项）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子目录 </a:t>
            </a:r>
            <a:r>
              <a:rPr lang="en-US" altLang="zh-CN" dirty="0"/>
              <a:t>Makefile</a:t>
            </a:r>
            <a:r>
              <a:rPr lang="zh-CN" altLang="en-US" dirty="0"/>
              <a:t>有哪些内容</a:t>
            </a:r>
            <a:endParaRPr lang="zh-CN" altLang="en-US" dirty="0"/>
          </a:p>
        </p:txBody>
      </p:sp>
      <p:sp>
        <p:nvSpPr>
          <p:cNvPr id="13315" name="矩形 4"/>
          <p:cNvSpPr/>
          <p:nvPr/>
        </p:nvSpPr>
        <p:spPr>
          <a:xfrm>
            <a:off x="4429125" y="1655763"/>
            <a:ext cx="45720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# Object file lists.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obj-y                :=</a:t>
            </a:r>
            <a:r>
              <a:rPr lang="zh-CN" altLang="en-US" dirty="0">
                <a:latin typeface="Arial" panose="020B0604020202020204" pitchFamily="34" charset="0"/>
              </a:rPr>
              <a:t>将要编译进内核的部分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obj-m                :=</a:t>
            </a:r>
            <a:r>
              <a:rPr lang="zh-CN" altLang="en-US" dirty="0">
                <a:latin typeface="Arial" panose="020B0604020202020204" pitchFamily="34" charset="0"/>
              </a:rPr>
              <a:t>将要编译成模块的部分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obj-n                :=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obj-                :=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obj-$(CONFIG_TC) += tc.o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obj-$(CONFIG_ZS) += zs.o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obj-$(CONFIG_VT) += lk201.o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428596" y="1500173"/>
          <a:ext cx="3429024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右箭头 7"/>
          <p:cNvSpPr/>
          <p:nvPr/>
        </p:nvSpPr>
        <p:spPr>
          <a:xfrm>
            <a:off x="3000375" y="2428875"/>
            <a:ext cx="14287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318" name="组合 7"/>
          <p:cNvGrpSpPr/>
          <p:nvPr/>
        </p:nvGrpSpPr>
        <p:grpSpPr>
          <a:xfrm>
            <a:off x="5286375" y="4214813"/>
            <a:ext cx="3571875" cy="2176462"/>
            <a:chOff x="-357222" y="2038359"/>
            <a:chExt cx="9330677" cy="2676525"/>
          </a:xfrm>
        </p:grpSpPr>
        <p:graphicFrame>
          <p:nvGraphicFramePr>
            <p:cNvPr id="9" name="图示 8"/>
            <p:cNvGraphicFramePr/>
            <p:nvPr/>
          </p:nvGraphicFramePr>
          <p:xfrm>
            <a:off x="-357222" y="2285992"/>
            <a:ext cx="4310050" cy="21351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pic>
          <p:nvPicPr>
            <p:cNvPr id="13321" name="Picture 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49081" y="2038359"/>
              <a:ext cx="4524374" cy="26765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" name="乘号 10"/>
            <p:cNvSpPr/>
            <p:nvPr/>
          </p:nvSpPr>
          <p:spPr>
            <a:xfrm>
              <a:off x="3287964" y="3715335"/>
              <a:ext cx="356639" cy="570055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3499458" y="3000814"/>
              <a:ext cx="286142" cy="285028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9458" y="2501040"/>
              <a:ext cx="286142" cy="2850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10800000">
              <a:off x="3856097" y="2713835"/>
              <a:ext cx="1360205" cy="5720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12" idx="6"/>
            </p:cNvCxnSpPr>
            <p:nvPr/>
          </p:nvCxnSpPr>
          <p:spPr>
            <a:xfrm rot="10800000">
              <a:off x="3785600" y="3143329"/>
              <a:ext cx="1356057" cy="2147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11" idx="1"/>
            </p:cNvCxnSpPr>
            <p:nvPr/>
          </p:nvCxnSpPr>
          <p:spPr>
            <a:xfrm rot="10800000" flipV="1">
              <a:off x="3557515" y="3500589"/>
              <a:ext cx="1584142" cy="3514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右箭头 16"/>
          <p:cNvSpPr/>
          <p:nvPr/>
        </p:nvSpPr>
        <p:spPr>
          <a:xfrm rot="13036044">
            <a:off x="5797550" y="4175125"/>
            <a:ext cx="2514600" cy="176213"/>
          </a:xfrm>
          <a:prstGeom prst="rightArrow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子目录 </a:t>
            </a:r>
            <a:r>
              <a:rPr lang="en-US" altLang="zh-CN" dirty="0"/>
              <a:t>Makefile</a:t>
            </a:r>
            <a:r>
              <a:rPr lang="zh-CN" altLang="en-US" dirty="0"/>
              <a:t>有哪些内容</a:t>
            </a:r>
            <a:endParaRPr lang="zh-CN" altLang="en-US" dirty="0"/>
          </a:p>
        </p:txBody>
      </p:sp>
      <p:sp>
        <p:nvSpPr>
          <p:cNvPr id="14339" name="矩形 4"/>
          <p:cNvSpPr/>
          <p:nvPr/>
        </p:nvSpPr>
        <p:spPr>
          <a:xfrm>
            <a:off x="4429125" y="2387600"/>
            <a:ext cx="4572000" cy="452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筛选出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</a:rPr>
              <a:t>L_OBJS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</a:rPr>
              <a:t>LX_OBJS 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L_OBJS  := $(sort $(filter-out $(export-objs), $(obj-y)))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LX_OBJS  := $(sort $(filter     $(export-objs), $(obj-y)))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筛选出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</a:rPr>
              <a:t>M_OBJS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</a:rPr>
              <a:t>MX_OBJS 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M_OBJS  := $(sort $(filter-out $(export-objs), $(obj-m)))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MX_OBJS  := $(sort $(filter     $(export-objs), $(obj-m)))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br>
              <a:rPr lang="en-US" altLang="zh-CN" dirty="0">
                <a:latin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000375" y="3357563"/>
            <a:ext cx="14287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428596" y="1500173"/>
          <a:ext cx="3429024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3995</Words>
  <Application>WPS 演示</Application>
  <PresentationFormat/>
  <Paragraphs>294</Paragraphs>
  <Slides>35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Verdana</vt:lpstr>
      <vt:lpstr>Times New Roman</vt:lpstr>
      <vt:lpstr>Verdana</vt:lpstr>
      <vt:lpstr>Times New Roman</vt:lpstr>
      <vt:lpstr>微软雅黑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test</cp:lastModifiedBy>
  <cp:revision>125</cp:revision>
  <dcterms:created xsi:type="dcterms:W3CDTF">2017-10-17T08:44:34Z</dcterms:created>
  <dcterms:modified xsi:type="dcterms:W3CDTF">2017-10-19T07:19:11Z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