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765c9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765c9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3" name="Google Shape;53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5007000" y="2028325"/>
            <a:ext cx="30303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MENTAL HEALTH  AWARENESS (HEAL AND CURE)</a:t>
            </a:r>
            <a:endParaRPr sz="2000" b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007000" y="3686852"/>
            <a:ext cx="30303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Details: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Lovekesh Bansal</a:t>
            </a:r>
            <a:endParaRPr sz="1700" b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7206637018</a:t>
            </a:r>
            <a:endParaRPr sz="1700" b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Team Members - 3</a:t>
            </a:r>
            <a:endParaRPr sz="1700" b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07000" y="656125"/>
            <a:ext cx="35808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 chasers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986888"/>
            <a:chOff x="4938567" y="2483686"/>
            <a:chExt cx="3592608" cy="1986888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4"/>
              <a:ext cx="20370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Flutter</a:t>
              </a:r>
              <a:endParaRPr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Intelligence(IBM)</a:t>
              </a:r>
              <a:endParaRPr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MENTAL HEALTH AWARENESS : </a:t>
              </a:r>
              <a:r>
                <a:rPr lang="en" sz="13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 solution to  that would help people to deal with stress, anxiety and depression.</a:t>
              </a:r>
              <a:endParaRPr sz="13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54750" y="15896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With growing turmoil of Covid 19 and busy schedules of people it is important to rehabilitate mental health.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b="1">
                  <a:latin typeface="Roboto"/>
                  <a:ea typeface="Roboto"/>
                  <a:cs typeface="Roboto"/>
                  <a:sym typeface="Roboto"/>
                </a:rPr>
                <a:t>We initiated to  build a chat bot to connect to user’s mind and then try to cure his depression through app.</a:t>
              </a:r>
              <a:endParaRPr sz="13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598750" y="4566100"/>
            <a:ext cx="78576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2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2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 past there has been rapid increase in mental health illness cases in youngsters, so there is need to build a solution that will help them to cure this mental health in interactive way. Also, to build awareness about importance of mental health.</a:t>
            </a: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" y="2350750"/>
            <a:ext cx="9144000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18" name="Google Shape;118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26" name="Google Shape;126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43" name="Google Shape;143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Use a chat bot(IBM Watson) to interact with user.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47" name="Google Shape;147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Cure and revive his/her mental health by using an interactive app.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51" name="Google Shape;151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Fetch details of user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55" name="Google Shape;155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Analyse the mental health of user based on his/her interaction with IBM lite.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687813" y="3334888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888621" y="34529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87813" y="3850822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499897" y="3911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499870" y="29747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435793" y="3084913"/>
            <a:ext cx="12925" cy="348974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355412" y="3080458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IBM Watson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(A.I.)</a:t>
            </a:r>
            <a:endParaRPr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590243" y="307113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 interactive Artificial Intelligence platform (free of source )used to design software models as “question answering machines”.Powered by machine learning that helps to automate AI lifecycle.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435796" y="1315317"/>
            <a:ext cx="12920" cy="348967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4435787" y="121957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Flutter</a:t>
            </a:r>
            <a:endParaRPr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499870" y="10863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 cross platform app development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Framework. Open source UI software development kit to develop applications for android, iOS, and web from single codebase.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Progress Update </a:t>
            </a: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643200" y="825252"/>
            <a:ext cx="7857600" cy="4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9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200" b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50" y="1062625"/>
            <a:ext cx="33439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450"/>
            <a:ext cx="2799350" cy="17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238" y="1062625"/>
            <a:ext cx="29051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241100" y="642950"/>
            <a:ext cx="223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CHAT BOT LIVE USER INTERACTION</a:t>
            </a:r>
            <a:endParaRPr sz="1600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150" y="1061850"/>
            <a:ext cx="32588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300" y="1061850"/>
            <a:ext cx="32130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271250" y="994550"/>
            <a:ext cx="19590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User friendly interaction will lighten the mood of user and he/she will be able to openly share his/her problems.  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This way we will be able to cure them by analysing and measuring the range of depression.</a:t>
            </a:r>
            <a:endParaRPr sz="15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85306" y="823922"/>
            <a:ext cx="8027419" cy="855377"/>
            <a:chOff x="385306" y="1052522"/>
            <a:chExt cx="8027419" cy="855377"/>
          </a:xfrm>
        </p:grpSpPr>
        <p:grpSp>
          <p:nvGrpSpPr>
            <p:cNvPr id="208" name="Google Shape;208;p20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09" name="Google Shape;209;p20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0" name="Google Shape;210;p20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13" name="Google Shape;213;p20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This will help people especially youngsters to deal with early symptoms of stress, and anxiety.Moreover,their identity will not be revealed so they will be comfortable in sharing problems.  </a:t>
              </a:r>
              <a:endParaRPr sz="12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17" name="Google Shape;217;p20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18" name="Google Shape;218;p20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" name="Google Shape;219;p20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22" name="Google Shape;222;p20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Since there is not much development cost involved and it is user friendly.All the software used is free source and can be developed easily.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26" name="Google Shape;226;p20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8" name="Google Shape;228;p20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31" name="Google Shape;231;p20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User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32" name="Google Shape;232;p20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All youngsters who are reluctant to share about their mental health openly will benefit from this. Interactive platform and app for their benefit.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309100" y="4011558"/>
            <a:ext cx="8103781" cy="854717"/>
            <a:chOff x="309100" y="4011558"/>
            <a:chExt cx="8103781" cy="854717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36" name="Google Shape;236;p20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20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0" name="Google Shape;240;p20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309100" y="41024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Since proper consideration is taken to keep system scalable and relatively less performance demanding, thus it can be reformed to product easily.Vast scope in future.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248" name="Google Shape;248;p21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249" name="Google Shape;249;p21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Lovekesh Bansal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4826880" y="1887075"/>
            <a:ext cx="3514027" cy="1616983"/>
            <a:chOff x="4716380" y="1113550"/>
            <a:chExt cx="3514027" cy="1616983"/>
          </a:xfrm>
        </p:grpSpPr>
        <p:sp>
          <p:nvSpPr>
            <p:cNvPr id="257" name="Google Shape;257;p21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Rashika Dubey</a:t>
              </a:r>
              <a:endParaRPr sz="2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265" name="Google Shape;265;p21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Member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Sai Shivam Kaushal</a:t>
              </a:r>
              <a:endParaRPr sz="2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Roboto Condensed</vt:lpstr>
      <vt:lpstr>Fira Sans Extra Condensed</vt:lpstr>
      <vt:lpstr>Flat Startup Infographics by Slidesgo</vt:lpstr>
      <vt:lpstr>MENTAL HEALTH  AWARENESS (HEAL AND CURE)</vt:lpstr>
      <vt:lpstr>Description of the Project</vt:lpstr>
      <vt:lpstr>Novelty of the Solution</vt:lpstr>
      <vt:lpstr>Description of the Solution</vt:lpstr>
      <vt:lpstr>Details of Technology Stack</vt:lpstr>
      <vt:lpstr>Progress Update </vt:lpstr>
      <vt:lpstr>PROGRESS UPDATE</vt:lpstr>
      <vt:lpstr>Business Aspects of the Hack</vt:lpstr>
      <vt:lpstr>About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 AWARENESS (HEAL AND CURE)</dc:title>
  <dc:creator>Sai Shivam</dc:creator>
  <cp:lastModifiedBy>sai shivam</cp:lastModifiedBy>
  <cp:revision>1</cp:revision>
  <dcterms:modified xsi:type="dcterms:W3CDTF">2021-05-16T10:59:45Z</dcterms:modified>
</cp:coreProperties>
</file>