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  <p:sldMasterId id="214748390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A749-4F9F-49D1-9407-48803D5BCB90}" type="datetimeFigureOut">
              <a:rPr lang="fr-CH" smtClean="0"/>
              <a:t>16.06.2017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156D-C208-4205-BFE6-5E912130985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569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6F2-3E0C-4120-A64E-2C66CA2CF3E9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1FD-703A-4DEE-B4D4-F9865077D98B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15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4618-B32E-4AFF-9581-3B1454C16276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549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6F2-3E0C-4120-A64E-2C66CA2CF3E9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7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1132-C789-43D6-8BCB-123F7240E6C0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790A-B548-4FF4-BF80-F3716054F691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6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C3D7-55AC-4FEF-8031-6C09C3009B00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533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FF5E-8DE9-4A03-8F70-FD278BA912C4}" type="datetime1">
              <a:rPr lang="fr-CH" smtClean="0"/>
              <a:t>16.06.2017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76E0-87D7-4FEA-B5C7-73B0CFD79EC9}" type="datetime1">
              <a:rPr lang="fr-CH" smtClean="0"/>
              <a:t>16.06.2017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2646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17D0-BE0F-42F8-8D0C-868D95E42A36}" type="datetime1">
              <a:rPr lang="fr-CH" smtClean="0"/>
              <a:t>16.06.2017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664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886B10-CCA5-4333-91AF-876211920068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1132-C789-43D6-8BCB-123F7240E6C0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0017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5A1B-D909-4BC0-AD7C-811AA3CDA2F0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531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1FD-703A-4DEE-B4D4-F9865077D98B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096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4618-B32E-4AFF-9581-3B1454C16276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284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790A-B548-4FF4-BF80-F3716054F691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81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C3D7-55AC-4FEF-8031-6C09C3009B00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77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FF5E-8DE9-4A03-8F70-FD278BA912C4}" type="datetime1">
              <a:rPr lang="fr-CH" smtClean="0"/>
              <a:t>16.06.2017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76E0-87D7-4FEA-B5C7-73B0CFD79EC9}" type="datetime1">
              <a:rPr lang="fr-CH" smtClean="0"/>
              <a:t>16.06.2017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17D0-BE0F-42F8-8D0C-868D95E42A36}" type="datetime1">
              <a:rPr lang="fr-CH" smtClean="0"/>
              <a:t>16.06.2017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6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B10-CCA5-4333-91AF-876211920068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48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5A1B-D909-4BC0-AD7C-811AA3CDA2F0}" type="datetime1">
              <a:rPr lang="fr-CH" smtClean="0"/>
              <a:t>16.06.2017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25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B80DEF-589E-4268-8151-EE037C893631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21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B80DEF-589E-4268-8151-EE037C893631}" type="datetime1">
              <a:rPr lang="fr-CH" smtClean="0"/>
              <a:t>16.06.2017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7FD43-D2A4-4019-BBD8-639B1B488967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Sudoku-</a:t>
            </a:r>
            <a:r>
              <a:rPr lang="fr-CH" dirty="0" err="1" smtClean="0"/>
              <a:t>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3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</a:p>
          <a:p>
            <a:r>
              <a:rPr lang="fr-CH" dirty="0" smtClean="0"/>
              <a:t>Réalisation</a:t>
            </a:r>
          </a:p>
          <a:p>
            <a:pPr lvl="1"/>
            <a:r>
              <a:rPr lang="fr-CH" dirty="0" smtClean="0"/>
              <a:t>Génération</a:t>
            </a:r>
          </a:p>
          <a:p>
            <a:pPr lvl="1"/>
            <a:r>
              <a:rPr lang="fr-CH" dirty="0" smtClean="0"/>
              <a:t>Vérification</a:t>
            </a:r>
          </a:p>
          <a:p>
            <a:pPr lvl="1"/>
            <a:r>
              <a:rPr lang="fr-CH" dirty="0" smtClean="0"/>
              <a:t>Résolution</a:t>
            </a:r>
          </a:p>
          <a:p>
            <a:pPr lvl="1"/>
            <a:r>
              <a:rPr lang="fr-CH" dirty="0" smtClean="0"/>
              <a:t>Score</a:t>
            </a:r>
          </a:p>
          <a:p>
            <a:pPr marL="201168" lvl="1" indent="0">
              <a:buNone/>
            </a:pPr>
            <a:r>
              <a:rPr lang="fr-CH" dirty="0" smtClean="0"/>
              <a:t>Conclusion</a:t>
            </a:r>
          </a:p>
          <a:p>
            <a:pPr marL="201168" lvl="1" indent="0">
              <a:buNone/>
            </a:pP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H" dirty="0"/>
              <a:t>Un système de création de sudoku avec un choix de difficulté.</a:t>
            </a:r>
          </a:p>
          <a:p>
            <a:pPr lvl="1"/>
            <a:r>
              <a:rPr lang="fr-CH" dirty="0" smtClean="0"/>
              <a:t>Permet </a:t>
            </a:r>
            <a:r>
              <a:rPr lang="fr-CH" dirty="0"/>
              <a:t>de jouer au sudoku et une vérification est faite lorsque tous les chiffres </a:t>
            </a:r>
            <a:r>
              <a:rPr lang="fr-CH" dirty="0" smtClean="0"/>
              <a:t>sont remplis</a:t>
            </a:r>
            <a:r>
              <a:rPr lang="fr-CH" dirty="0"/>
              <a:t>.</a:t>
            </a:r>
          </a:p>
          <a:p>
            <a:pPr lvl="1"/>
            <a:r>
              <a:rPr lang="fr-CH" dirty="0" smtClean="0"/>
              <a:t>Un </a:t>
            </a:r>
            <a:r>
              <a:rPr lang="fr-CH" dirty="0"/>
              <a:t>système de résolution automatique de sudoku.</a:t>
            </a:r>
          </a:p>
          <a:p>
            <a:pPr lvl="1"/>
            <a:r>
              <a:rPr lang="fr-CH" dirty="0" smtClean="0"/>
              <a:t>Utilisation </a:t>
            </a:r>
            <a:r>
              <a:rPr lang="fr-CH" dirty="0"/>
              <a:t>de MUI CSS.</a:t>
            </a:r>
          </a:p>
          <a:p>
            <a:pPr lvl="1"/>
            <a:r>
              <a:rPr lang="fr-CH" dirty="0" smtClean="0"/>
              <a:t>Utilisation </a:t>
            </a:r>
            <a:r>
              <a:rPr lang="fr-CH" dirty="0"/>
              <a:t>de JavaScript</a:t>
            </a:r>
            <a:r>
              <a:rPr lang="fr-CH" dirty="0" smtClean="0"/>
              <a:t>.</a:t>
            </a:r>
          </a:p>
          <a:p>
            <a:r>
              <a:rPr lang="fr-CH" dirty="0" smtClean="0"/>
              <a:t>Si le temps le permet:</a:t>
            </a:r>
          </a:p>
          <a:p>
            <a:pPr lvl="1"/>
            <a:r>
              <a:rPr lang="fr-CH" dirty="0"/>
              <a:t>Système de login pour enregistrer les scores</a:t>
            </a:r>
          </a:p>
          <a:p>
            <a:pPr lvl="1"/>
            <a:r>
              <a:rPr lang="fr-CH" dirty="0" smtClean="0"/>
              <a:t>Tableau </a:t>
            </a:r>
            <a:r>
              <a:rPr lang="fr-CH" dirty="0"/>
              <a:t>des scores (meilleur joueur, meilleur score personnel, meilleur performance </a:t>
            </a:r>
            <a:r>
              <a:rPr lang="fr-CH" dirty="0" smtClean="0"/>
              <a:t>sur la </a:t>
            </a:r>
            <a:r>
              <a:rPr lang="fr-CH" dirty="0"/>
              <a:t>longueur (moyenne de tous les scores))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1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CH" dirty="0" smtClean="0"/>
              <a:t>Génération:</a:t>
            </a:r>
          </a:p>
          <a:p>
            <a:pPr lvl="1"/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53" y="2473139"/>
            <a:ext cx="2460867" cy="24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Validation: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5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0" y="2092462"/>
            <a:ext cx="256258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Résolution</a:t>
            </a:r>
          </a:p>
          <a:p>
            <a:pPr lvl="1"/>
            <a:r>
              <a:rPr lang="fr-CH" dirty="0" err="1" smtClean="0"/>
              <a:t>Backtracking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6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72" y="2142945"/>
            <a:ext cx="25530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Score:</a:t>
            </a:r>
            <a:endParaRPr lang="fr-CH" dirty="0"/>
          </a:p>
          <a:p>
            <a:pPr lvl="1"/>
            <a:endParaRPr lang="fr-CH" dirty="0"/>
          </a:p>
          <a:p>
            <a:pPr marL="201168" lvl="1" indent="0">
              <a:buNone/>
            </a:pP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Matthieu Godi ETML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FD43-D2A4-4019-BBD8-639B1B48896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75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50</TotalTime>
  <Words>132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Rétrospective</vt:lpstr>
      <vt:lpstr>Sudoku-Solver</vt:lpstr>
      <vt:lpstr>Sommaire</vt:lpstr>
      <vt:lpstr>Objectifs</vt:lpstr>
      <vt:lpstr>Réalisation</vt:lpstr>
      <vt:lpstr>Réalisation</vt:lpstr>
      <vt:lpstr>Réalisation</vt:lpstr>
      <vt:lpstr>Réalisation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Sudoku-Solver</dc:title>
  <dc:creator>ETML</dc:creator>
  <cp:lastModifiedBy>ETML</cp:lastModifiedBy>
  <cp:revision>11</cp:revision>
  <dcterms:created xsi:type="dcterms:W3CDTF">2017-06-16T11:55:13Z</dcterms:created>
  <dcterms:modified xsi:type="dcterms:W3CDTF">2017-06-16T12:45:36Z</dcterms:modified>
</cp:coreProperties>
</file>