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77" r:id="rId5"/>
    <p:sldId id="286" r:id="rId6"/>
    <p:sldId id="300" r:id="rId7"/>
    <p:sldId id="314" r:id="rId8"/>
    <p:sldId id="268" r:id="rId9"/>
    <p:sldId id="259" r:id="rId10"/>
    <p:sldId id="260" r:id="rId11"/>
    <p:sldId id="261" r:id="rId12"/>
    <p:sldId id="262" r:id="rId13"/>
    <p:sldId id="284" r:id="rId14"/>
    <p:sldId id="285" r:id="rId16"/>
    <p:sldId id="264" r:id="rId17"/>
    <p:sldId id="265" r:id="rId18"/>
    <p:sldId id="266" r:id="rId19"/>
    <p:sldId id="267" r:id="rId20"/>
    <p:sldId id="328" r:id="rId21"/>
    <p:sldId id="330" r:id="rId22"/>
    <p:sldId id="331" r:id="rId23"/>
    <p:sldId id="282" r:id="rId24"/>
    <p:sldId id="283" r:id="rId25"/>
    <p:sldId id="334" r:id="rId26"/>
    <p:sldId id="335" r:id="rId27"/>
    <p:sldId id="336" r:id="rId28"/>
    <p:sldId id="337" r:id="rId29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e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0" Type="http://schemas.openxmlformats.org/officeDocument/2006/relationships/image" Target="../media/image10.e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85.wmf"/><Relationship Id="rId8" Type="http://schemas.openxmlformats.org/officeDocument/2006/relationships/image" Target="../media/image84.emf"/><Relationship Id="rId7" Type="http://schemas.openxmlformats.org/officeDocument/2006/relationships/image" Target="../media/image83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Relationship Id="rId3" Type="http://schemas.openxmlformats.org/officeDocument/2006/relationships/image" Target="../media/image79.wmf"/><Relationship Id="rId23" Type="http://schemas.openxmlformats.org/officeDocument/2006/relationships/image" Target="../media/image99.wmf"/><Relationship Id="rId22" Type="http://schemas.openxmlformats.org/officeDocument/2006/relationships/image" Target="../media/image98.wmf"/><Relationship Id="rId21" Type="http://schemas.openxmlformats.org/officeDocument/2006/relationships/image" Target="../media/image97.wmf"/><Relationship Id="rId20" Type="http://schemas.openxmlformats.org/officeDocument/2006/relationships/image" Target="../media/image96.wmf"/><Relationship Id="rId2" Type="http://schemas.openxmlformats.org/officeDocument/2006/relationships/image" Target="../media/image78.wmf"/><Relationship Id="rId19" Type="http://schemas.openxmlformats.org/officeDocument/2006/relationships/image" Target="../media/image95.wmf"/><Relationship Id="rId18" Type="http://schemas.openxmlformats.org/officeDocument/2006/relationships/image" Target="../media/image94.wmf"/><Relationship Id="rId17" Type="http://schemas.openxmlformats.org/officeDocument/2006/relationships/image" Target="../media/image93.wmf"/><Relationship Id="rId16" Type="http://schemas.openxmlformats.org/officeDocument/2006/relationships/image" Target="../media/image92.wmf"/><Relationship Id="rId15" Type="http://schemas.openxmlformats.org/officeDocument/2006/relationships/image" Target="../media/image91.wmf"/><Relationship Id="rId14" Type="http://schemas.openxmlformats.org/officeDocument/2006/relationships/image" Target="../media/image90.wmf"/><Relationship Id="rId13" Type="http://schemas.openxmlformats.org/officeDocument/2006/relationships/image" Target="../media/image89.wmf"/><Relationship Id="rId12" Type="http://schemas.openxmlformats.org/officeDocument/2006/relationships/image" Target="../media/image88.emf"/><Relationship Id="rId11" Type="http://schemas.openxmlformats.org/officeDocument/2006/relationships/image" Target="../media/image87.wmf"/><Relationship Id="rId10" Type="http://schemas.openxmlformats.org/officeDocument/2006/relationships/image" Target="../media/image86.wmf"/><Relationship Id="rId1" Type="http://schemas.openxmlformats.org/officeDocument/2006/relationships/image" Target="../media/image77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6.wmf"/><Relationship Id="rId8" Type="http://schemas.openxmlformats.org/officeDocument/2006/relationships/image" Target="../media/image105.wmf"/><Relationship Id="rId7" Type="http://schemas.openxmlformats.org/officeDocument/2006/relationships/image" Target="../media/image104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Relationship Id="rId3" Type="http://schemas.openxmlformats.org/officeDocument/2006/relationships/image" Target="../media/image100.emf"/><Relationship Id="rId2" Type="http://schemas.openxmlformats.org/officeDocument/2006/relationships/image" Target="../media/image81.wmf"/><Relationship Id="rId18" Type="http://schemas.openxmlformats.org/officeDocument/2006/relationships/image" Target="../media/image95.wmf"/><Relationship Id="rId17" Type="http://schemas.openxmlformats.org/officeDocument/2006/relationships/image" Target="../media/image94.wmf"/><Relationship Id="rId16" Type="http://schemas.openxmlformats.org/officeDocument/2006/relationships/image" Target="../media/image91.wmf"/><Relationship Id="rId15" Type="http://schemas.openxmlformats.org/officeDocument/2006/relationships/image" Target="../media/image86.wmf"/><Relationship Id="rId14" Type="http://schemas.openxmlformats.org/officeDocument/2006/relationships/image" Target="../media/image99.wmf"/><Relationship Id="rId13" Type="http://schemas.openxmlformats.org/officeDocument/2006/relationships/image" Target="../media/image98.wmf"/><Relationship Id="rId12" Type="http://schemas.openxmlformats.org/officeDocument/2006/relationships/image" Target="../media/image97.wmf"/><Relationship Id="rId11" Type="http://schemas.openxmlformats.org/officeDocument/2006/relationships/image" Target="../media/image108.wmf"/><Relationship Id="rId10" Type="http://schemas.openxmlformats.org/officeDocument/2006/relationships/image" Target="../media/image107.wmf"/><Relationship Id="rId1" Type="http://schemas.openxmlformats.org/officeDocument/2006/relationships/image" Target="../media/image80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7.wmf"/><Relationship Id="rId8" Type="http://schemas.openxmlformats.org/officeDocument/2006/relationships/image" Target="../media/image116.wmf"/><Relationship Id="rId7" Type="http://schemas.openxmlformats.org/officeDocument/2006/relationships/image" Target="../media/image115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7" Type="http://schemas.openxmlformats.org/officeDocument/2006/relationships/image" Target="../media/image124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3.wmf"/><Relationship Id="rId8" Type="http://schemas.openxmlformats.org/officeDocument/2006/relationships/image" Target="../media/image5.wmf"/><Relationship Id="rId7" Type="http://schemas.openxmlformats.org/officeDocument/2006/relationships/image" Target="../media/image132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emf"/><Relationship Id="rId3" Type="http://schemas.openxmlformats.org/officeDocument/2006/relationships/image" Target="../media/image128.emf"/><Relationship Id="rId2" Type="http://schemas.openxmlformats.org/officeDocument/2006/relationships/image" Target="../media/image127.wmf"/><Relationship Id="rId11" Type="http://schemas.openxmlformats.org/officeDocument/2006/relationships/image" Target="../media/image135.wmf"/><Relationship Id="rId10" Type="http://schemas.openxmlformats.org/officeDocument/2006/relationships/image" Target="../media/image134.wmf"/><Relationship Id="rId1" Type="http://schemas.openxmlformats.org/officeDocument/2006/relationships/image" Target="../media/image126.emf"/></Relationships>
</file>

<file path=ppt/drawings/_rels/vmlDrawing1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9.wmf"/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8.wmf"/><Relationship Id="rId8" Type="http://schemas.openxmlformats.org/officeDocument/2006/relationships/image" Target="../media/image147.wmf"/><Relationship Id="rId7" Type="http://schemas.openxmlformats.org/officeDocument/2006/relationships/image" Target="../media/image146.wmf"/><Relationship Id="rId6" Type="http://schemas.openxmlformats.org/officeDocument/2006/relationships/image" Target="../media/image145.wmf"/><Relationship Id="rId5" Type="http://schemas.openxmlformats.org/officeDocument/2006/relationships/image" Target="../media/image144.wmf"/><Relationship Id="rId4" Type="http://schemas.openxmlformats.org/officeDocument/2006/relationships/image" Target="../media/image143.wmf"/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7" Type="http://schemas.openxmlformats.org/officeDocument/2006/relationships/image" Target="../media/image154.wmf"/><Relationship Id="rId6" Type="http://schemas.openxmlformats.org/officeDocument/2006/relationships/image" Target="../media/image153.wmf"/><Relationship Id="rId5" Type="http://schemas.openxmlformats.org/officeDocument/2006/relationships/image" Target="../media/image152.wmf"/><Relationship Id="rId4" Type="http://schemas.openxmlformats.org/officeDocument/2006/relationships/image" Target="../media/image151.wmf"/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1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7" Type="http://schemas.openxmlformats.org/officeDocument/2006/relationships/image" Target="../media/image160.wmf"/><Relationship Id="rId6" Type="http://schemas.openxmlformats.org/officeDocument/2006/relationships/image" Target="../media/image26.wmf"/><Relationship Id="rId5" Type="http://schemas.openxmlformats.org/officeDocument/2006/relationships/image" Target="../media/image159.wmf"/><Relationship Id="rId4" Type="http://schemas.openxmlformats.org/officeDocument/2006/relationships/image" Target="../media/image158.wmf"/><Relationship Id="rId3" Type="http://schemas.openxmlformats.org/officeDocument/2006/relationships/image" Target="../media/image157.wmf"/><Relationship Id="rId2" Type="http://schemas.openxmlformats.org/officeDocument/2006/relationships/image" Target="../media/image141.wmf"/><Relationship Id="rId1" Type="http://schemas.openxmlformats.org/officeDocument/2006/relationships/image" Target="../media/image156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0.wmf"/><Relationship Id="rId8" Type="http://schemas.openxmlformats.org/officeDocument/2006/relationships/image" Target="../media/image169.wmf"/><Relationship Id="rId7" Type="http://schemas.openxmlformats.org/officeDocument/2006/relationships/image" Target="../media/image168.wmf"/><Relationship Id="rId6" Type="http://schemas.openxmlformats.org/officeDocument/2006/relationships/image" Target="../media/image167.wmf"/><Relationship Id="rId5" Type="http://schemas.openxmlformats.org/officeDocument/2006/relationships/image" Target="../media/image166.emf"/><Relationship Id="rId4" Type="http://schemas.openxmlformats.org/officeDocument/2006/relationships/image" Target="../media/image165.wmf"/><Relationship Id="rId3" Type="http://schemas.openxmlformats.org/officeDocument/2006/relationships/image" Target="../media/image164.emf"/><Relationship Id="rId2" Type="http://schemas.openxmlformats.org/officeDocument/2006/relationships/image" Target="../media/image163.wmf"/><Relationship Id="rId13" Type="http://schemas.openxmlformats.org/officeDocument/2006/relationships/image" Target="../media/image174.wmf"/><Relationship Id="rId12" Type="http://schemas.openxmlformats.org/officeDocument/2006/relationships/image" Target="../media/image173.wmf"/><Relationship Id="rId11" Type="http://schemas.openxmlformats.org/officeDocument/2006/relationships/image" Target="../media/image172.wmf"/><Relationship Id="rId10" Type="http://schemas.openxmlformats.org/officeDocument/2006/relationships/image" Target="../media/image171.wmf"/><Relationship Id="rId1" Type="http://schemas.openxmlformats.org/officeDocument/2006/relationships/image" Target="../media/image16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7" Type="http://schemas.openxmlformats.org/officeDocument/2006/relationships/image" Target="../media/image16.wmf"/><Relationship Id="rId6" Type="http://schemas.openxmlformats.org/officeDocument/2006/relationships/image" Target="../media/image15.wmf"/><Relationship Id="rId5" Type="http://schemas.openxmlformats.org/officeDocument/2006/relationships/image" Target="../media/image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3.wmf"/><Relationship Id="rId8" Type="http://schemas.openxmlformats.org/officeDocument/2006/relationships/image" Target="../media/image182.wmf"/><Relationship Id="rId7" Type="http://schemas.openxmlformats.org/officeDocument/2006/relationships/image" Target="../media/image181.emf"/><Relationship Id="rId6" Type="http://schemas.openxmlformats.org/officeDocument/2006/relationships/image" Target="../media/image180.wmf"/><Relationship Id="rId5" Type="http://schemas.openxmlformats.org/officeDocument/2006/relationships/image" Target="../media/image179.wmf"/><Relationship Id="rId4" Type="http://schemas.openxmlformats.org/officeDocument/2006/relationships/image" Target="../media/image178.wmf"/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5" Type="http://schemas.openxmlformats.org/officeDocument/2006/relationships/image" Target="../media/image189.emf"/><Relationship Id="rId14" Type="http://schemas.openxmlformats.org/officeDocument/2006/relationships/image" Target="../media/image188.wmf"/><Relationship Id="rId13" Type="http://schemas.openxmlformats.org/officeDocument/2006/relationships/image" Target="../media/image187.wmf"/><Relationship Id="rId12" Type="http://schemas.openxmlformats.org/officeDocument/2006/relationships/image" Target="../media/image186.wmf"/><Relationship Id="rId11" Type="http://schemas.openxmlformats.org/officeDocument/2006/relationships/image" Target="../media/image185.emf"/><Relationship Id="rId10" Type="http://schemas.openxmlformats.org/officeDocument/2006/relationships/image" Target="../media/image184.emf"/><Relationship Id="rId1" Type="http://schemas.openxmlformats.org/officeDocument/2006/relationships/image" Target="../media/image175.wmf"/></Relationships>
</file>

<file path=ppt/drawings/_rels/vmlDrawing21.vml.rels><?xml version="1.0" encoding="UTF-8" standalone="yes"?>
<Relationships xmlns="http://schemas.openxmlformats.org/package/2006/relationships"><Relationship Id="rId6" Type="http://schemas.openxmlformats.org/officeDocument/2006/relationships/image" Target="../media/image195.wmf"/><Relationship Id="rId5" Type="http://schemas.openxmlformats.org/officeDocument/2006/relationships/image" Target="../media/image194.wmf"/><Relationship Id="rId4" Type="http://schemas.openxmlformats.org/officeDocument/2006/relationships/image" Target="../media/image193.wmf"/><Relationship Id="rId3" Type="http://schemas.openxmlformats.org/officeDocument/2006/relationships/image" Target="../media/image192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4.wmf"/><Relationship Id="rId8" Type="http://schemas.openxmlformats.org/officeDocument/2006/relationships/image" Target="../media/image192.wmf"/><Relationship Id="rId7" Type="http://schemas.openxmlformats.org/officeDocument/2006/relationships/image" Target="../media/image202.wmf"/><Relationship Id="rId6" Type="http://schemas.openxmlformats.org/officeDocument/2006/relationships/image" Target="../media/image201.wmf"/><Relationship Id="rId5" Type="http://schemas.openxmlformats.org/officeDocument/2006/relationships/image" Target="../media/image200.wmf"/><Relationship Id="rId4" Type="http://schemas.openxmlformats.org/officeDocument/2006/relationships/image" Target="../media/image199.wmf"/><Relationship Id="rId3" Type="http://schemas.openxmlformats.org/officeDocument/2006/relationships/image" Target="../media/image198.wmf"/><Relationship Id="rId2" Type="http://schemas.openxmlformats.org/officeDocument/2006/relationships/image" Target="../media/image197.wmf"/><Relationship Id="rId16" Type="http://schemas.openxmlformats.org/officeDocument/2006/relationships/image" Target="../media/image209.wmf"/><Relationship Id="rId15" Type="http://schemas.openxmlformats.org/officeDocument/2006/relationships/image" Target="../media/image208.wmf"/><Relationship Id="rId14" Type="http://schemas.openxmlformats.org/officeDocument/2006/relationships/image" Target="../media/image207.wmf"/><Relationship Id="rId13" Type="http://schemas.openxmlformats.org/officeDocument/2006/relationships/image" Target="../media/image206.wmf"/><Relationship Id="rId12" Type="http://schemas.openxmlformats.org/officeDocument/2006/relationships/image" Target="../media/image205.wmf"/><Relationship Id="rId11" Type="http://schemas.openxmlformats.org/officeDocument/2006/relationships/image" Target="../media/image204.wmf"/><Relationship Id="rId10" Type="http://schemas.openxmlformats.org/officeDocument/2006/relationships/image" Target="../media/image203.wmf"/><Relationship Id="rId1" Type="http://schemas.openxmlformats.org/officeDocument/2006/relationships/image" Target="../media/image196.wmf"/></Relationships>
</file>

<file path=ppt/drawings/_rels/vmlDrawing23.vml.rels><?xml version="1.0" encoding="UTF-8" standalone="yes"?>
<Relationships xmlns="http://schemas.openxmlformats.org/package/2006/relationships"><Relationship Id="rId5" Type="http://schemas.openxmlformats.org/officeDocument/2006/relationships/image" Target="../media/image214.wmf"/><Relationship Id="rId4" Type="http://schemas.openxmlformats.org/officeDocument/2006/relationships/image" Target="../media/image213.wmf"/><Relationship Id="rId3" Type="http://schemas.openxmlformats.org/officeDocument/2006/relationships/image" Target="../media/image212.wmf"/><Relationship Id="rId2" Type="http://schemas.openxmlformats.org/officeDocument/2006/relationships/image" Target="../media/image211.wmf"/><Relationship Id="rId1" Type="http://schemas.openxmlformats.org/officeDocument/2006/relationships/image" Target="../media/image210.wmf"/></Relationships>
</file>

<file path=ppt/drawings/_rels/vmlDrawing24.vml.rels><?xml version="1.0" encoding="UTF-8" standalone="yes"?>
<Relationships xmlns="http://schemas.openxmlformats.org/package/2006/relationships"><Relationship Id="rId6" Type="http://schemas.openxmlformats.org/officeDocument/2006/relationships/image" Target="../media/image214.wmf"/><Relationship Id="rId5" Type="http://schemas.openxmlformats.org/officeDocument/2006/relationships/image" Target="../media/image219.wmf"/><Relationship Id="rId4" Type="http://schemas.openxmlformats.org/officeDocument/2006/relationships/image" Target="../media/image218.wmf"/><Relationship Id="rId3" Type="http://schemas.openxmlformats.org/officeDocument/2006/relationships/image" Target="../media/image217.wmf"/><Relationship Id="rId2" Type="http://schemas.openxmlformats.org/officeDocument/2006/relationships/image" Target="../media/image216.wmf"/><Relationship Id="rId1" Type="http://schemas.openxmlformats.org/officeDocument/2006/relationships/image" Target="../media/image215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6.wmf"/><Relationship Id="rId8" Type="http://schemas.openxmlformats.org/officeDocument/2006/relationships/image" Target="../media/image25.wmf"/><Relationship Id="rId7" Type="http://schemas.openxmlformats.org/officeDocument/2006/relationships/image" Target="../media/image24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4" Type="http://schemas.openxmlformats.org/officeDocument/2006/relationships/image" Target="../media/image31.wmf"/><Relationship Id="rId13" Type="http://schemas.openxmlformats.org/officeDocument/2006/relationships/image" Target="../media/image30.wmf"/><Relationship Id="rId12" Type="http://schemas.openxmlformats.org/officeDocument/2006/relationships/image" Target="../media/image29.wmf"/><Relationship Id="rId11" Type="http://schemas.openxmlformats.org/officeDocument/2006/relationships/image" Target="../media/image28.wmf"/><Relationship Id="rId10" Type="http://schemas.openxmlformats.org/officeDocument/2006/relationships/image" Target="../media/image27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7.wmf"/><Relationship Id="rId8" Type="http://schemas.openxmlformats.org/officeDocument/2006/relationships/image" Target="../media/image16.wmf"/><Relationship Id="rId7" Type="http://schemas.openxmlformats.org/officeDocument/2006/relationships/image" Target="../media/image11.wmf"/><Relationship Id="rId6" Type="http://schemas.openxmlformats.org/officeDocument/2006/relationships/image" Target="../media/image24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0" Type="http://schemas.openxmlformats.org/officeDocument/2006/relationships/image" Target="../media/image38.wmf"/><Relationship Id="rId1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48.wmf"/><Relationship Id="rId8" Type="http://schemas.openxmlformats.org/officeDocument/2006/relationships/image" Target="../media/image47.wmf"/><Relationship Id="rId7" Type="http://schemas.openxmlformats.org/officeDocument/2006/relationships/image" Target="../media/image46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4" Type="http://schemas.openxmlformats.org/officeDocument/2006/relationships/image" Target="../media/image53.wmf"/><Relationship Id="rId13" Type="http://schemas.openxmlformats.org/officeDocument/2006/relationships/image" Target="../media/image52.wmf"/><Relationship Id="rId12" Type="http://schemas.openxmlformats.org/officeDocument/2006/relationships/image" Target="../media/image51.wmf"/><Relationship Id="rId11" Type="http://schemas.openxmlformats.org/officeDocument/2006/relationships/image" Target="../media/image50.wmf"/><Relationship Id="rId10" Type="http://schemas.openxmlformats.org/officeDocument/2006/relationships/image" Target="../media/image49.wmf"/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7" Type="http://schemas.openxmlformats.org/officeDocument/2006/relationships/image" Target="../media/image60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65.wmf"/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70.wmf"/><Relationship Id="rId4" Type="http://schemas.openxmlformats.org/officeDocument/2006/relationships/image" Target="../media/image69.wmf"/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9.vml.rels><?xml version="1.0" encoding="UTF-8" standalone="yes"?>
<Relationships xmlns="http://schemas.openxmlformats.org/package/2006/relationships"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156" y="1279287"/>
            <a:ext cx="4605433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幻灯片图像占位符 1"/>
          <p:cNvSpPr>
            <a:spLocks noTextEdit="1"/>
          </p:cNvSpPr>
          <p:nvPr>
            <p:ph type="sldImg"/>
          </p:nvPr>
        </p:nvSpPr>
        <p:spPr/>
      </p:sp>
      <p:sp>
        <p:nvSpPr>
          <p:cNvPr id="31746" name="文本占位符 2"/>
          <p:cNvSpPr/>
          <p:nvPr>
            <p:ph type="body"/>
          </p:nvPr>
        </p:nvSpPr>
        <p:spPr>
          <a:xfrm>
            <a:off x="812800" y="4176713"/>
            <a:ext cx="4470400" cy="3957637"/>
          </a:xfrm>
        </p:spPr>
        <p:txBody>
          <a:bodyPr wrap="square" lIns="85076" tIns="42538" rIns="85076" bIns="42538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8.bin"/><Relationship Id="rId8" Type="http://schemas.openxmlformats.org/officeDocument/2006/relationships/image" Target="../media/image69.wmf"/><Relationship Id="rId7" Type="http://schemas.openxmlformats.org/officeDocument/2006/relationships/oleObject" Target="../embeddings/oleObject77.bin"/><Relationship Id="rId6" Type="http://schemas.openxmlformats.org/officeDocument/2006/relationships/image" Target="../media/image68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67.wmf"/><Relationship Id="rId3" Type="http://schemas.openxmlformats.org/officeDocument/2006/relationships/oleObject" Target="../embeddings/oleObject75.bin"/><Relationship Id="rId2" Type="http://schemas.openxmlformats.org/officeDocument/2006/relationships/image" Target="../media/image66.wmf"/><Relationship Id="rId12" Type="http://schemas.openxmlformats.org/officeDocument/2006/relationships/vmlDrawing" Target="../drawings/vmlDrawing8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70.wmf"/><Relationship Id="rId1" Type="http://schemas.openxmlformats.org/officeDocument/2006/relationships/oleObject" Target="../embeddings/oleObject74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3.bin"/><Relationship Id="rId8" Type="http://schemas.openxmlformats.org/officeDocument/2006/relationships/image" Target="../media/image74.wmf"/><Relationship Id="rId7" Type="http://schemas.openxmlformats.org/officeDocument/2006/relationships/oleObject" Target="../embeddings/oleObject82.bin"/><Relationship Id="rId6" Type="http://schemas.openxmlformats.org/officeDocument/2006/relationships/image" Target="../media/image73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72.wmf"/><Relationship Id="rId3" Type="http://schemas.openxmlformats.org/officeDocument/2006/relationships/oleObject" Target="../embeddings/oleObject80.bin"/><Relationship Id="rId2" Type="http://schemas.openxmlformats.org/officeDocument/2006/relationships/image" Target="../media/image71.wmf"/><Relationship Id="rId14" Type="http://schemas.openxmlformats.org/officeDocument/2006/relationships/vmlDrawing" Target="../drawings/vmlDrawing9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76.wmf"/><Relationship Id="rId11" Type="http://schemas.openxmlformats.org/officeDocument/2006/relationships/oleObject" Target="../embeddings/oleObject84.bin"/><Relationship Id="rId10" Type="http://schemas.openxmlformats.org/officeDocument/2006/relationships/image" Target="../media/image75.wmf"/><Relationship Id="rId1" Type="http://schemas.openxmlformats.org/officeDocument/2006/relationships/oleObject" Target="../embeddings/oleObject79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9.bin"/><Relationship Id="rId8" Type="http://schemas.openxmlformats.org/officeDocument/2006/relationships/image" Target="../media/image80.wmf"/><Relationship Id="rId7" Type="http://schemas.openxmlformats.org/officeDocument/2006/relationships/oleObject" Target="../embeddings/oleObject88.bin"/><Relationship Id="rId6" Type="http://schemas.openxmlformats.org/officeDocument/2006/relationships/image" Target="../media/image79.wmf"/><Relationship Id="rId5" Type="http://schemas.openxmlformats.org/officeDocument/2006/relationships/oleObject" Target="../embeddings/oleObject87.bin"/><Relationship Id="rId49" Type="http://schemas.openxmlformats.org/officeDocument/2006/relationships/notesSlide" Target="../notesSlides/notesSlide1.xml"/><Relationship Id="rId48" Type="http://schemas.openxmlformats.org/officeDocument/2006/relationships/vmlDrawing" Target="../drawings/vmlDrawing10.vml"/><Relationship Id="rId47" Type="http://schemas.openxmlformats.org/officeDocument/2006/relationships/slideLayout" Target="../slideLayouts/slideLayout7.xml"/><Relationship Id="rId46" Type="http://schemas.openxmlformats.org/officeDocument/2006/relationships/image" Target="../media/image99.wmf"/><Relationship Id="rId45" Type="http://schemas.openxmlformats.org/officeDocument/2006/relationships/oleObject" Target="../embeddings/oleObject107.bin"/><Relationship Id="rId44" Type="http://schemas.openxmlformats.org/officeDocument/2006/relationships/image" Target="../media/image98.wmf"/><Relationship Id="rId43" Type="http://schemas.openxmlformats.org/officeDocument/2006/relationships/oleObject" Target="../embeddings/oleObject106.bin"/><Relationship Id="rId42" Type="http://schemas.openxmlformats.org/officeDocument/2006/relationships/image" Target="../media/image97.wmf"/><Relationship Id="rId41" Type="http://schemas.openxmlformats.org/officeDocument/2006/relationships/oleObject" Target="../embeddings/oleObject105.bin"/><Relationship Id="rId40" Type="http://schemas.openxmlformats.org/officeDocument/2006/relationships/image" Target="../media/image96.wmf"/><Relationship Id="rId4" Type="http://schemas.openxmlformats.org/officeDocument/2006/relationships/image" Target="../media/image78.wmf"/><Relationship Id="rId39" Type="http://schemas.openxmlformats.org/officeDocument/2006/relationships/oleObject" Target="../embeddings/oleObject104.bin"/><Relationship Id="rId38" Type="http://schemas.openxmlformats.org/officeDocument/2006/relationships/image" Target="../media/image95.wmf"/><Relationship Id="rId37" Type="http://schemas.openxmlformats.org/officeDocument/2006/relationships/oleObject" Target="../embeddings/oleObject103.bin"/><Relationship Id="rId36" Type="http://schemas.openxmlformats.org/officeDocument/2006/relationships/image" Target="../media/image94.wmf"/><Relationship Id="rId35" Type="http://schemas.openxmlformats.org/officeDocument/2006/relationships/oleObject" Target="../embeddings/oleObject102.bin"/><Relationship Id="rId34" Type="http://schemas.openxmlformats.org/officeDocument/2006/relationships/image" Target="../media/image93.wmf"/><Relationship Id="rId33" Type="http://schemas.openxmlformats.org/officeDocument/2006/relationships/oleObject" Target="../embeddings/oleObject101.bin"/><Relationship Id="rId32" Type="http://schemas.openxmlformats.org/officeDocument/2006/relationships/image" Target="../media/image92.wmf"/><Relationship Id="rId31" Type="http://schemas.openxmlformats.org/officeDocument/2006/relationships/oleObject" Target="../embeddings/oleObject100.bin"/><Relationship Id="rId30" Type="http://schemas.openxmlformats.org/officeDocument/2006/relationships/image" Target="../media/image91.wmf"/><Relationship Id="rId3" Type="http://schemas.openxmlformats.org/officeDocument/2006/relationships/oleObject" Target="../embeddings/oleObject86.bin"/><Relationship Id="rId29" Type="http://schemas.openxmlformats.org/officeDocument/2006/relationships/oleObject" Target="../embeddings/oleObject99.bin"/><Relationship Id="rId28" Type="http://schemas.openxmlformats.org/officeDocument/2006/relationships/image" Target="../media/image90.wmf"/><Relationship Id="rId27" Type="http://schemas.openxmlformats.org/officeDocument/2006/relationships/oleObject" Target="../embeddings/oleObject98.bin"/><Relationship Id="rId26" Type="http://schemas.openxmlformats.org/officeDocument/2006/relationships/image" Target="../media/image89.wmf"/><Relationship Id="rId25" Type="http://schemas.openxmlformats.org/officeDocument/2006/relationships/oleObject" Target="../embeddings/oleObject97.bin"/><Relationship Id="rId24" Type="http://schemas.openxmlformats.org/officeDocument/2006/relationships/image" Target="../media/image88.emf"/><Relationship Id="rId23" Type="http://schemas.openxmlformats.org/officeDocument/2006/relationships/oleObject" Target="../embeddings/oleObject96.bin"/><Relationship Id="rId22" Type="http://schemas.openxmlformats.org/officeDocument/2006/relationships/image" Target="../media/image87.wmf"/><Relationship Id="rId21" Type="http://schemas.openxmlformats.org/officeDocument/2006/relationships/oleObject" Target="../embeddings/oleObject95.bin"/><Relationship Id="rId20" Type="http://schemas.openxmlformats.org/officeDocument/2006/relationships/image" Target="../media/image86.wmf"/><Relationship Id="rId2" Type="http://schemas.openxmlformats.org/officeDocument/2006/relationships/image" Target="../media/image77.wmf"/><Relationship Id="rId19" Type="http://schemas.openxmlformats.org/officeDocument/2006/relationships/oleObject" Target="../embeddings/oleObject94.bin"/><Relationship Id="rId18" Type="http://schemas.openxmlformats.org/officeDocument/2006/relationships/image" Target="../media/image85.wmf"/><Relationship Id="rId17" Type="http://schemas.openxmlformats.org/officeDocument/2006/relationships/oleObject" Target="../embeddings/oleObject93.bin"/><Relationship Id="rId16" Type="http://schemas.openxmlformats.org/officeDocument/2006/relationships/image" Target="../media/image84.emf"/><Relationship Id="rId15" Type="http://schemas.openxmlformats.org/officeDocument/2006/relationships/oleObject" Target="../embeddings/oleObject92.bin"/><Relationship Id="rId14" Type="http://schemas.openxmlformats.org/officeDocument/2006/relationships/image" Target="../media/image83.wmf"/><Relationship Id="rId13" Type="http://schemas.openxmlformats.org/officeDocument/2006/relationships/oleObject" Target="../embeddings/oleObject91.bin"/><Relationship Id="rId12" Type="http://schemas.openxmlformats.org/officeDocument/2006/relationships/image" Target="../media/image82.wmf"/><Relationship Id="rId11" Type="http://schemas.openxmlformats.org/officeDocument/2006/relationships/oleObject" Target="../embeddings/oleObject90.bin"/><Relationship Id="rId10" Type="http://schemas.openxmlformats.org/officeDocument/2006/relationships/image" Target="../media/image81.wmf"/><Relationship Id="rId1" Type="http://schemas.openxmlformats.org/officeDocument/2006/relationships/oleObject" Target="../embeddings/oleObject85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2.bin"/><Relationship Id="rId8" Type="http://schemas.openxmlformats.org/officeDocument/2006/relationships/image" Target="../media/image101.wmf"/><Relationship Id="rId7" Type="http://schemas.openxmlformats.org/officeDocument/2006/relationships/oleObject" Target="../embeddings/oleObject111.bin"/><Relationship Id="rId6" Type="http://schemas.openxmlformats.org/officeDocument/2006/relationships/image" Target="../media/image100.e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81.wmf"/><Relationship Id="rId38" Type="http://schemas.openxmlformats.org/officeDocument/2006/relationships/vmlDrawing" Target="../drawings/vmlDrawing11.vml"/><Relationship Id="rId37" Type="http://schemas.openxmlformats.org/officeDocument/2006/relationships/slideLayout" Target="../slideLayouts/slideLayout7.xml"/><Relationship Id="rId36" Type="http://schemas.openxmlformats.org/officeDocument/2006/relationships/image" Target="../media/image95.wmf"/><Relationship Id="rId35" Type="http://schemas.openxmlformats.org/officeDocument/2006/relationships/oleObject" Target="../embeddings/oleObject125.bin"/><Relationship Id="rId34" Type="http://schemas.openxmlformats.org/officeDocument/2006/relationships/image" Target="../media/image94.wmf"/><Relationship Id="rId33" Type="http://schemas.openxmlformats.org/officeDocument/2006/relationships/oleObject" Target="../embeddings/oleObject124.bin"/><Relationship Id="rId32" Type="http://schemas.openxmlformats.org/officeDocument/2006/relationships/image" Target="../media/image91.wmf"/><Relationship Id="rId31" Type="http://schemas.openxmlformats.org/officeDocument/2006/relationships/oleObject" Target="../embeddings/oleObject123.bin"/><Relationship Id="rId30" Type="http://schemas.openxmlformats.org/officeDocument/2006/relationships/image" Target="../media/image86.wmf"/><Relationship Id="rId3" Type="http://schemas.openxmlformats.org/officeDocument/2006/relationships/oleObject" Target="../embeddings/oleObject109.bin"/><Relationship Id="rId29" Type="http://schemas.openxmlformats.org/officeDocument/2006/relationships/oleObject" Target="../embeddings/oleObject122.bin"/><Relationship Id="rId28" Type="http://schemas.openxmlformats.org/officeDocument/2006/relationships/image" Target="../media/image99.wmf"/><Relationship Id="rId27" Type="http://schemas.openxmlformats.org/officeDocument/2006/relationships/oleObject" Target="../embeddings/oleObject121.bin"/><Relationship Id="rId26" Type="http://schemas.openxmlformats.org/officeDocument/2006/relationships/image" Target="../media/image98.wmf"/><Relationship Id="rId25" Type="http://schemas.openxmlformats.org/officeDocument/2006/relationships/oleObject" Target="../embeddings/oleObject120.bin"/><Relationship Id="rId24" Type="http://schemas.openxmlformats.org/officeDocument/2006/relationships/image" Target="../media/image97.wmf"/><Relationship Id="rId23" Type="http://schemas.openxmlformats.org/officeDocument/2006/relationships/oleObject" Target="../embeddings/oleObject119.bin"/><Relationship Id="rId22" Type="http://schemas.openxmlformats.org/officeDocument/2006/relationships/image" Target="../media/image108.wmf"/><Relationship Id="rId21" Type="http://schemas.openxmlformats.org/officeDocument/2006/relationships/oleObject" Target="../embeddings/oleObject118.bin"/><Relationship Id="rId20" Type="http://schemas.openxmlformats.org/officeDocument/2006/relationships/image" Target="../media/image107.wmf"/><Relationship Id="rId2" Type="http://schemas.openxmlformats.org/officeDocument/2006/relationships/image" Target="../media/image80.wmf"/><Relationship Id="rId19" Type="http://schemas.openxmlformats.org/officeDocument/2006/relationships/oleObject" Target="../embeddings/oleObject117.bin"/><Relationship Id="rId18" Type="http://schemas.openxmlformats.org/officeDocument/2006/relationships/image" Target="../media/image106.wmf"/><Relationship Id="rId17" Type="http://schemas.openxmlformats.org/officeDocument/2006/relationships/oleObject" Target="../embeddings/oleObject116.bin"/><Relationship Id="rId16" Type="http://schemas.openxmlformats.org/officeDocument/2006/relationships/image" Target="../media/image105.wmf"/><Relationship Id="rId15" Type="http://schemas.openxmlformats.org/officeDocument/2006/relationships/oleObject" Target="../embeddings/oleObject115.bin"/><Relationship Id="rId14" Type="http://schemas.openxmlformats.org/officeDocument/2006/relationships/image" Target="../media/image104.wmf"/><Relationship Id="rId13" Type="http://schemas.openxmlformats.org/officeDocument/2006/relationships/oleObject" Target="../embeddings/oleObject114.bin"/><Relationship Id="rId12" Type="http://schemas.openxmlformats.org/officeDocument/2006/relationships/image" Target="../media/image103.wmf"/><Relationship Id="rId11" Type="http://schemas.openxmlformats.org/officeDocument/2006/relationships/oleObject" Target="../embeddings/oleObject113.bin"/><Relationship Id="rId10" Type="http://schemas.openxmlformats.org/officeDocument/2006/relationships/image" Target="../media/image102.wmf"/><Relationship Id="rId1" Type="http://schemas.openxmlformats.org/officeDocument/2006/relationships/oleObject" Target="../embeddings/oleObject108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0.bin"/><Relationship Id="rId8" Type="http://schemas.openxmlformats.org/officeDocument/2006/relationships/image" Target="../media/image112.wmf"/><Relationship Id="rId7" Type="http://schemas.openxmlformats.org/officeDocument/2006/relationships/oleObject" Target="../embeddings/oleObject129.bin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128.bin"/><Relationship Id="rId4" Type="http://schemas.openxmlformats.org/officeDocument/2006/relationships/image" Target="../media/image110.wmf"/><Relationship Id="rId3" Type="http://schemas.openxmlformats.org/officeDocument/2006/relationships/oleObject" Target="../embeddings/oleObject127.bin"/><Relationship Id="rId20" Type="http://schemas.openxmlformats.org/officeDocument/2006/relationships/vmlDrawing" Target="../drawings/vmlDrawing12.vml"/><Relationship Id="rId2" Type="http://schemas.openxmlformats.org/officeDocument/2006/relationships/image" Target="../media/image109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17.wmf"/><Relationship Id="rId17" Type="http://schemas.openxmlformats.org/officeDocument/2006/relationships/oleObject" Target="../embeddings/oleObject134.bin"/><Relationship Id="rId16" Type="http://schemas.openxmlformats.org/officeDocument/2006/relationships/image" Target="../media/image116.wmf"/><Relationship Id="rId15" Type="http://schemas.openxmlformats.org/officeDocument/2006/relationships/oleObject" Target="../embeddings/oleObject133.bin"/><Relationship Id="rId14" Type="http://schemas.openxmlformats.org/officeDocument/2006/relationships/image" Target="../media/image115.wmf"/><Relationship Id="rId13" Type="http://schemas.openxmlformats.org/officeDocument/2006/relationships/oleObject" Target="../embeddings/oleObject132.bin"/><Relationship Id="rId12" Type="http://schemas.openxmlformats.org/officeDocument/2006/relationships/image" Target="../media/image114.wmf"/><Relationship Id="rId11" Type="http://schemas.openxmlformats.org/officeDocument/2006/relationships/oleObject" Target="../embeddings/oleObject131.bin"/><Relationship Id="rId10" Type="http://schemas.openxmlformats.org/officeDocument/2006/relationships/image" Target="../media/image113.wmf"/><Relationship Id="rId1" Type="http://schemas.openxmlformats.org/officeDocument/2006/relationships/oleObject" Target="../embeddings/oleObject126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9.bin"/><Relationship Id="rId8" Type="http://schemas.openxmlformats.org/officeDocument/2006/relationships/image" Target="../media/image121.wmf"/><Relationship Id="rId7" Type="http://schemas.openxmlformats.org/officeDocument/2006/relationships/oleObject" Target="../embeddings/oleObject138.bin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119.wmf"/><Relationship Id="rId3" Type="http://schemas.openxmlformats.org/officeDocument/2006/relationships/oleObject" Target="../embeddings/oleObject136.bin"/><Relationship Id="rId2" Type="http://schemas.openxmlformats.org/officeDocument/2006/relationships/image" Target="../media/image118.wmf"/><Relationship Id="rId18" Type="http://schemas.openxmlformats.org/officeDocument/2006/relationships/vmlDrawing" Target="../drawings/vmlDrawing13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25.wmf"/><Relationship Id="rId15" Type="http://schemas.openxmlformats.org/officeDocument/2006/relationships/oleObject" Target="../embeddings/oleObject142.bin"/><Relationship Id="rId14" Type="http://schemas.openxmlformats.org/officeDocument/2006/relationships/image" Target="../media/image124.wmf"/><Relationship Id="rId13" Type="http://schemas.openxmlformats.org/officeDocument/2006/relationships/oleObject" Target="../embeddings/oleObject141.bin"/><Relationship Id="rId12" Type="http://schemas.openxmlformats.org/officeDocument/2006/relationships/image" Target="../media/image123.wmf"/><Relationship Id="rId11" Type="http://schemas.openxmlformats.org/officeDocument/2006/relationships/oleObject" Target="../embeddings/oleObject140.bin"/><Relationship Id="rId10" Type="http://schemas.openxmlformats.org/officeDocument/2006/relationships/image" Target="../media/image122.wmf"/><Relationship Id="rId1" Type="http://schemas.openxmlformats.org/officeDocument/2006/relationships/oleObject" Target="../embeddings/oleObject135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7.bin"/><Relationship Id="rId8" Type="http://schemas.openxmlformats.org/officeDocument/2006/relationships/image" Target="../media/image129.emf"/><Relationship Id="rId7" Type="http://schemas.openxmlformats.org/officeDocument/2006/relationships/oleObject" Target="../embeddings/oleObject146.bin"/><Relationship Id="rId6" Type="http://schemas.openxmlformats.org/officeDocument/2006/relationships/image" Target="../media/image128.e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127.wmf"/><Relationship Id="rId3" Type="http://schemas.openxmlformats.org/officeDocument/2006/relationships/oleObject" Target="../embeddings/oleObject144.bin"/><Relationship Id="rId24" Type="http://schemas.openxmlformats.org/officeDocument/2006/relationships/vmlDrawing" Target="../drawings/vmlDrawing14.v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135.wmf"/><Relationship Id="rId21" Type="http://schemas.openxmlformats.org/officeDocument/2006/relationships/oleObject" Target="../embeddings/oleObject153.bin"/><Relationship Id="rId20" Type="http://schemas.openxmlformats.org/officeDocument/2006/relationships/image" Target="../media/image134.wmf"/><Relationship Id="rId2" Type="http://schemas.openxmlformats.org/officeDocument/2006/relationships/image" Target="../media/image126.emf"/><Relationship Id="rId19" Type="http://schemas.openxmlformats.org/officeDocument/2006/relationships/oleObject" Target="../embeddings/oleObject152.bin"/><Relationship Id="rId18" Type="http://schemas.openxmlformats.org/officeDocument/2006/relationships/image" Target="../media/image133.wmf"/><Relationship Id="rId17" Type="http://schemas.openxmlformats.org/officeDocument/2006/relationships/oleObject" Target="../embeddings/oleObject151.bin"/><Relationship Id="rId16" Type="http://schemas.openxmlformats.org/officeDocument/2006/relationships/image" Target="../media/image5.wmf"/><Relationship Id="rId15" Type="http://schemas.openxmlformats.org/officeDocument/2006/relationships/oleObject" Target="../embeddings/oleObject150.bin"/><Relationship Id="rId14" Type="http://schemas.openxmlformats.org/officeDocument/2006/relationships/image" Target="../media/image132.wmf"/><Relationship Id="rId13" Type="http://schemas.openxmlformats.org/officeDocument/2006/relationships/oleObject" Target="../embeddings/oleObject149.bin"/><Relationship Id="rId12" Type="http://schemas.openxmlformats.org/officeDocument/2006/relationships/image" Target="../media/image131.wmf"/><Relationship Id="rId11" Type="http://schemas.openxmlformats.org/officeDocument/2006/relationships/oleObject" Target="../embeddings/oleObject148.bin"/><Relationship Id="rId10" Type="http://schemas.openxmlformats.org/officeDocument/2006/relationships/image" Target="../media/image130.wmf"/><Relationship Id="rId1" Type="http://schemas.openxmlformats.org/officeDocument/2006/relationships/oleObject" Target="../embeddings/oleObject143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9.wmf"/><Relationship Id="rId7" Type="http://schemas.openxmlformats.org/officeDocument/2006/relationships/oleObject" Target="../embeddings/oleObject157.bin"/><Relationship Id="rId6" Type="http://schemas.openxmlformats.org/officeDocument/2006/relationships/image" Target="../media/image138.wmf"/><Relationship Id="rId5" Type="http://schemas.openxmlformats.org/officeDocument/2006/relationships/oleObject" Target="../embeddings/oleObject156.bin"/><Relationship Id="rId4" Type="http://schemas.openxmlformats.org/officeDocument/2006/relationships/image" Target="../media/image137.wmf"/><Relationship Id="rId3" Type="http://schemas.openxmlformats.org/officeDocument/2006/relationships/oleObject" Target="../embeddings/oleObject155.bin"/><Relationship Id="rId2" Type="http://schemas.openxmlformats.org/officeDocument/2006/relationships/image" Target="../media/image136.wmf"/><Relationship Id="rId10" Type="http://schemas.openxmlformats.org/officeDocument/2006/relationships/vmlDrawing" Target="../drawings/vmlDrawing15.vml"/><Relationship Id="rId1" Type="http://schemas.openxmlformats.org/officeDocument/2006/relationships/oleObject" Target="../embeddings/oleObject154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2.bin"/><Relationship Id="rId8" Type="http://schemas.openxmlformats.org/officeDocument/2006/relationships/image" Target="../media/image143.wmf"/><Relationship Id="rId7" Type="http://schemas.openxmlformats.org/officeDocument/2006/relationships/oleObject" Target="../embeddings/oleObject161.bin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60.bin"/><Relationship Id="rId4" Type="http://schemas.openxmlformats.org/officeDocument/2006/relationships/image" Target="../media/image141.wmf"/><Relationship Id="rId3" Type="http://schemas.openxmlformats.org/officeDocument/2006/relationships/oleObject" Target="../embeddings/oleObject159.bin"/><Relationship Id="rId20" Type="http://schemas.openxmlformats.org/officeDocument/2006/relationships/vmlDrawing" Target="../drawings/vmlDrawing16.vml"/><Relationship Id="rId2" Type="http://schemas.openxmlformats.org/officeDocument/2006/relationships/image" Target="../media/image140.w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148.wmf"/><Relationship Id="rId17" Type="http://schemas.openxmlformats.org/officeDocument/2006/relationships/oleObject" Target="../embeddings/oleObject166.bin"/><Relationship Id="rId16" Type="http://schemas.openxmlformats.org/officeDocument/2006/relationships/image" Target="../media/image147.wmf"/><Relationship Id="rId15" Type="http://schemas.openxmlformats.org/officeDocument/2006/relationships/oleObject" Target="../embeddings/oleObject165.bin"/><Relationship Id="rId14" Type="http://schemas.openxmlformats.org/officeDocument/2006/relationships/image" Target="../media/image146.wmf"/><Relationship Id="rId13" Type="http://schemas.openxmlformats.org/officeDocument/2006/relationships/oleObject" Target="../embeddings/oleObject164.bin"/><Relationship Id="rId12" Type="http://schemas.openxmlformats.org/officeDocument/2006/relationships/image" Target="../media/image145.wmf"/><Relationship Id="rId11" Type="http://schemas.openxmlformats.org/officeDocument/2006/relationships/oleObject" Target="../embeddings/oleObject163.bin"/><Relationship Id="rId10" Type="http://schemas.openxmlformats.org/officeDocument/2006/relationships/image" Target="../media/image144.wmf"/><Relationship Id="rId1" Type="http://schemas.openxmlformats.org/officeDocument/2006/relationships/oleObject" Target="../embeddings/oleObject158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1.bin"/><Relationship Id="rId8" Type="http://schemas.openxmlformats.org/officeDocument/2006/relationships/image" Target="../media/image151.wmf"/><Relationship Id="rId7" Type="http://schemas.openxmlformats.org/officeDocument/2006/relationships/oleObject" Target="../embeddings/oleObject170.bin"/><Relationship Id="rId6" Type="http://schemas.openxmlformats.org/officeDocument/2006/relationships/image" Target="../media/image150.wmf"/><Relationship Id="rId5" Type="http://schemas.openxmlformats.org/officeDocument/2006/relationships/oleObject" Target="../embeddings/oleObject169.bin"/><Relationship Id="rId4" Type="http://schemas.openxmlformats.org/officeDocument/2006/relationships/image" Target="../media/image149.wmf"/><Relationship Id="rId3" Type="http://schemas.openxmlformats.org/officeDocument/2006/relationships/oleObject" Target="../embeddings/oleObject168.bin"/><Relationship Id="rId2" Type="http://schemas.openxmlformats.org/officeDocument/2006/relationships/image" Target="../media/image141.wmf"/><Relationship Id="rId18" Type="http://schemas.openxmlformats.org/officeDocument/2006/relationships/vmlDrawing" Target="../drawings/vmlDrawing17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155.wmf"/><Relationship Id="rId15" Type="http://schemas.openxmlformats.org/officeDocument/2006/relationships/oleObject" Target="../embeddings/oleObject174.bin"/><Relationship Id="rId14" Type="http://schemas.openxmlformats.org/officeDocument/2006/relationships/image" Target="../media/image154.wmf"/><Relationship Id="rId13" Type="http://schemas.openxmlformats.org/officeDocument/2006/relationships/oleObject" Target="../embeddings/oleObject173.bin"/><Relationship Id="rId12" Type="http://schemas.openxmlformats.org/officeDocument/2006/relationships/image" Target="../media/image153.wmf"/><Relationship Id="rId11" Type="http://schemas.openxmlformats.org/officeDocument/2006/relationships/oleObject" Target="../embeddings/oleObject172.bin"/><Relationship Id="rId10" Type="http://schemas.openxmlformats.org/officeDocument/2006/relationships/image" Target="../media/image152.wmf"/><Relationship Id="rId1" Type="http://schemas.openxmlformats.org/officeDocument/2006/relationships/oleObject" Target="../embeddings/oleObject16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9.bin"/><Relationship Id="rId8" Type="http://schemas.openxmlformats.org/officeDocument/2006/relationships/image" Target="../media/image158.wmf"/><Relationship Id="rId7" Type="http://schemas.openxmlformats.org/officeDocument/2006/relationships/oleObject" Target="../embeddings/oleObject178.bin"/><Relationship Id="rId6" Type="http://schemas.openxmlformats.org/officeDocument/2006/relationships/image" Target="../media/image157.wmf"/><Relationship Id="rId5" Type="http://schemas.openxmlformats.org/officeDocument/2006/relationships/oleObject" Target="../embeddings/oleObject177.bin"/><Relationship Id="rId4" Type="http://schemas.openxmlformats.org/officeDocument/2006/relationships/image" Target="../media/image141.wmf"/><Relationship Id="rId3" Type="http://schemas.openxmlformats.org/officeDocument/2006/relationships/oleObject" Target="../embeddings/oleObject176.bin"/><Relationship Id="rId2" Type="http://schemas.openxmlformats.org/officeDocument/2006/relationships/image" Target="../media/image156.wmf"/><Relationship Id="rId19" Type="http://schemas.openxmlformats.org/officeDocument/2006/relationships/vmlDrawing" Target="../drawings/vmlDrawing18.v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161.wmf"/><Relationship Id="rId16" Type="http://schemas.openxmlformats.org/officeDocument/2006/relationships/oleObject" Target="../embeddings/oleObject183.bin"/><Relationship Id="rId15" Type="http://schemas.openxmlformats.org/officeDocument/2006/relationships/oleObject" Target="../embeddings/oleObject182.bin"/><Relationship Id="rId14" Type="http://schemas.openxmlformats.org/officeDocument/2006/relationships/image" Target="../media/image160.wmf"/><Relationship Id="rId13" Type="http://schemas.openxmlformats.org/officeDocument/2006/relationships/oleObject" Target="../embeddings/oleObject181.bin"/><Relationship Id="rId12" Type="http://schemas.openxmlformats.org/officeDocument/2006/relationships/image" Target="../media/image26.wmf"/><Relationship Id="rId11" Type="http://schemas.openxmlformats.org/officeDocument/2006/relationships/oleObject" Target="../embeddings/oleObject180.bin"/><Relationship Id="rId10" Type="http://schemas.openxmlformats.org/officeDocument/2006/relationships/image" Target="../media/image159.wmf"/><Relationship Id="rId1" Type="http://schemas.openxmlformats.org/officeDocument/2006/relationships/oleObject" Target="../embeddings/oleObject175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8.bin"/><Relationship Id="rId8" Type="http://schemas.openxmlformats.org/officeDocument/2006/relationships/image" Target="../media/image165.wmf"/><Relationship Id="rId7" Type="http://schemas.openxmlformats.org/officeDocument/2006/relationships/oleObject" Target="../embeddings/oleObject187.bin"/><Relationship Id="rId6" Type="http://schemas.openxmlformats.org/officeDocument/2006/relationships/image" Target="../media/image164.emf"/><Relationship Id="rId5" Type="http://schemas.openxmlformats.org/officeDocument/2006/relationships/oleObject" Target="../embeddings/oleObject186.bin"/><Relationship Id="rId4" Type="http://schemas.openxmlformats.org/officeDocument/2006/relationships/image" Target="../media/image163.wmf"/><Relationship Id="rId3" Type="http://schemas.openxmlformats.org/officeDocument/2006/relationships/oleObject" Target="../embeddings/oleObject185.bin"/><Relationship Id="rId28" Type="http://schemas.openxmlformats.org/officeDocument/2006/relationships/vmlDrawing" Target="../drawings/vmlDrawing19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174.wmf"/><Relationship Id="rId25" Type="http://schemas.openxmlformats.org/officeDocument/2006/relationships/oleObject" Target="../embeddings/oleObject196.bin"/><Relationship Id="rId24" Type="http://schemas.openxmlformats.org/officeDocument/2006/relationships/image" Target="../media/image173.wmf"/><Relationship Id="rId23" Type="http://schemas.openxmlformats.org/officeDocument/2006/relationships/oleObject" Target="../embeddings/oleObject195.bin"/><Relationship Id="rId22" Type="http://schemas.openxmlformats.org/officeDocument/2006/relationships/image" Target="../media/image172.wmf"/><Relationship Id="rId21" Type="http://schemas.openxmlformats.org/officeDocument/2006/relationships/oleObject" Target="../embeddings/oleObject194.bin"/><Relationship Id="rId20" Type="http://schemas.openxmlformats.org/officeDocument/2006/relationships/image" Target="../media/image171.wmf"/><Relationship Id="rId2" Type="http://schemas.openxmlformats.org/officeDocument/2006/relationships/image" Target="../media/image162.wmf"/><Relationship Id="rId19" Type="http://schemas.openxmlformats.org/officeDocument/2006/relationships/oleObject" Target="../embeddings/oleObject193.bin"/><Relationship Id="rId18" Type="http://schemas.openxmlformats.org/officeDocument/2006/relationships/image" Target="../media/image170.wmf"/><Relationship Id="rId17" Type="http://schemas.openxmlformats.org/officeDocument/2006/relationships/oleObject" Target="../embeddings/oleObject192.bin"/><Relationship Id="rId16" Type="http://schemas.openxmlformats.org/officeDocument/2006/relationships/image" Target="../media/image169.wmf"/><Relationship Id="rId15" Type="http://schemas.openxmlformats.org/officeDocument/2006/relationships/oleObject" Target="../embeddings/oleObject191.bin"/><Relationship Id="rId14" Type="http://schemas.openxmlformats.org/officeDocument/2006/relationships/image" Target="../media/image168.wmf"/><Relationship Id="rId13" Type="http://schemas.openxmlformats.org/officeDocument/2006/relationships/oleObject" Target="../embeddings/oleObject190.bin"/><Relationship Id="rId12" Type="http://schemas.openxmlformats.org/officeDocument/2006/relationships/image" Target="../media/image167.wmf"/><Relationship Id="rId11" Type="http://schemas.openxmlformats.org/officeDocument/2006/relationships/oleObject" Target="../embeddings/oleObject189.bin"/><Relationship Id="rId10" Type="http://schemas.openxmlformats.org/officeDocument/2006/relationships/image" Target="../media/image166.emf"/><Relationship Id="rId1" Type="http://schemas.openxmlformats.org/officeDocument/2006/relationships/oleObject" Target="../embeddings/oleObject184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1.bin"/><Relationship Id="rId8" Type="http://schemas.openxmlformats.org/officeDocument/2006/relationships/image" Target="../media/image178.wmf"/><Relationship Id="rId7" Type="http://schemas.openxmlformats.org/officeDocument/2006/relationships/oleObject" Target="../embeddings/oleObject200.bin"/><Relationship Id="rId6" Type="http://schemas.openxmlformats.org/officeDocument/2006/relationships/image" Target="../media/image177.wmf"/><Relationship Id="rId5" Type="http://schemas.openxmlformats.org/officeDocument/2006/relationships/oleObject" Target="../embeddings/oleObject199.bin"/><Relationship Id="rId4" Type="http://schemas.openxmlformats.org/officeDocument/2006/relationships/image" Target="../media/image176.wmf"/><Relationship Id="rId32" Type="http://schemas.openxmlformats.org/officeDocument/2006/relationships/vmlDrawing" Target="../drawings/vmlDrawing20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189.emf"/><Relationship Id="rId3" Type="http://schemas.openxmlformats.org/officeDocument/2006/relationships/oleObject" Target="../embeddings/oleObject198.bin"/><Relationship Id="rId29" Type="http://schemas.openxmlformats.org/officeDocument/2006/relationships/oleObject" Target="../embeddings/oleObject211.bin"/><Relationship Id="rId28" Type="http://schemas.openxmlformats.org/officeDocument/2006/relationships/image" Target="../media/image188.wmf"/><Relationship Id="rId27" Type="http://schemas.openxmlformats.org/officeDocument/2006/relationships/oleObject" Target="../embeddings/oleObject210.bin"/><Relationship Id="rId26" Type="http://schemas.openxmlformats.org/officeDocument/2006/relationships/image" Target="../media/image187.wmf"/><Relationship Id="rId25" Type="http://schemas.openxmlformats.org/officeDocument/2006/relationships/oleObject" Target="../embeddings/oleObject209.bin"/><Relationship Id="rId24" Type="http://schemas.openxmlformats.org/officeDocument/2006/relationships/image" Target="../media/image186.wmf"/><Relationship Id="rId23" Type="http://schemas.openxmlformats.org/officeDocument/2006/relationships/oleObject" Target="../embeddings/oleObject208.bin"/><Relationship Id="rId22" Type="http://schemas.openxmlformats.org/officeDocument/2006/relationships/image" Target="../media/image185.emf"/><Relationship Id="rId21" Type="http://schemas.openxmlformats.org/officeDocument/2006/relationships/oleObject" Target="../embeddings/oleObject207.bin"/><Relationship Id="rId20" Type="http://schemas.openxmlformats.org/officeDocument/2006/relationships/image" Target="../media/image184.emf"/><Relationship Id="rId2" Type="http://schemas.openxmlformats.org/officeDocument/2006/relationships/image" Target="../media/image175.wmf"/><Relationship Id="rId19" Type="http://schemas.openxmlformats.org/officeDocument/2006/relationships/oleObject" Target="../embeddings/oleObject206.bin"/><Relationship Id="rId18" Type="http://schemas.openxmlformats.org/officeDocument/2006/relationships/image" Target="../media/image183.wmf"/><Relationship Id="rId17" Type="http://schemas.openxmlformats.org/officeDocument/2006/relationships/oleObject" Target="../embeddings/oleObject205.bin"/><Relationship Id="rId16" Type="http://schemas.openxmlformats.org/officeDocument/2006/relationships/image" Target="../media/image182.wmf"/><Relationship Id="rId15" Type="http://schemas.openxmlformats.org/officeDocument/2006/relationships/oleObject" Target="../embeddings/oleObject204.bin"/><Relationship Id="rId14" Type="http://schemas.openxmlformats.org/officeDocument/2006/relationships/image" Target="../media/image181.emf"/><Relationship Id="rId13" Type="http://schemas.openxmlformats.org/officeDocument/2006/relationships/oleObject" Target="../embeddings/oleObject203.bin"/><Relationship Id="rId12" Type="http://schemas.openxmlformats.org/officeDocument/2006/relationships/image" Target="../media/image180.wmf"/><Relationship Id="rId11" Type="http://schemas.openxmlformats.org/officeDocument/2006/relationships/oleObject" Target="../embeddings/oleObject202.bin"/><Relationship Id="rId10" Type="http://schemas.openxmlformats.org/officeDocument/2006/relationships/image" Target="../media/image179.wmf"/><Relationship Id="rId1" Type="http://schemas.openxmlformats.org/officeDocument/2006/relationships/oleObject" Target="../embeddings/oleObject197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6.bin"/><Relationship Id="rId8" Type="http://schemas.openxmlformats.org/officeDocument/2006/relationships/image" Target="../media/image193.wmf"/><Relationship Id="rId7" Type="http://schemas.openxmlformats.org/officeDocument/2006/relationships/oleObject" Target="../embeddings/oleObject215.bin"/><Relationship Id="rId6" Type="http://schemas.openxmlformats.org/officeDocument/2006/relationships/image" Target="../media/image192.wmf"/><Relationship Id="rId5" Type="http://schemas.openxmlformats.org/officeDocument/2006/relationships/oleObject" Target="../embeddings/oleObject214.bin"/><Relationship Id="rId4" Type="http://schemas.openxmlformats.org/officeDocument/2006/relationships/image" Target="../media/image191.wmf"/><Relationship Id="rId3" Type="http://schemas.openxmlformats.org/officeDocument/2006/relationships/oleObject" Target="../embeddings/oleObject213.bin"/><Relationship Id="rId2" Type="http://schemas.openxmlformats.org/officeDocument/2006/relationships/image" Target="../media/image190.wmf"/><Relationship Id="rId17" Type="http://schemas.openxmlformats.org/officeDocument/2006/relationships/vmlDrawing" Target="../drawings/vmlDrawing21.vml"/><Relationship Id="rId16" Type="http://schemas.openxmlformats.org/officeDocument/2006/relationships/slideLayout" Target="../slideLayouts/slideLayout2.xml"/><Relationship Id="rId15" Type="http://schemas.openxmlformats.org/officeDocument/2006/relationships/oleObject" Target="../embeddings/oleObject220.bin"/><Relationship Id="rId14" Type="http://schemas.openxmlformats.org/officeDocument/2006/relationships/image" Target="../media/image195.wmf"/><Relationship Id="rId13" Type="http://schemas.openxmlformats.org/officeDocument/2006/relationships/oleObject" Target="../embeddings/oleObject219.bin"/><Relationship Id="rId12" Type="http://schemas.openxmlformats.org/officeDocument/2006/relationships/oleObject" Target="../embeddings/oleObject218.bin"/><Relationship Id="rId11" Type="http://schemas.openxmlformats.org/officeDocument/2006/relationships/oleObject" Target="../embeddings/oleObject217.bin"/><Relationship Id="rId10" Type="http://schemas.openxmlformats.org/officeDocument/2006/relationships/image" Target="../media/image194.wmf"/><Relationship Id="rId1" Type="http://schemas.openxmlformats.org/officeDocument/2006/relationships/oleObject" Target="../embeddings/oleObject212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5.bin"/><Relationship Id="rId8" Type="http://schemas.openxmlformats.org/officeDocument/2006/relationships/image" Target="../media/image199.wmf"/><Relationship Id="rId7" Type="http://schemas.openxmlformats.org/officeDocument/2006/relationships/oleObject" Target="../embeddings/oleObject224.bin"/><Relationship Id="rId6" Type="http://schemas.openxmlformats.org/officeDocument/2006/relationships/image" Target="../media/image198.wmf"/><Relationship Id="rId5" Type="http://schemas.openxmlformats.org/officeDocument/2006/relationships/oleObject" Target="../embeddings/oleObject223.bin"/><Relationship Id="rId4" Type="http://schemas.openxmlformats.org/officeDocument/2006/relationships/image" Target="../media/image197.wmf"/><Relationship Id="rId34" Type="http://schemas.openxmlformats.org/officeDocument/2006/relationships/vmlDrawing" Target="../drawings/vmlDrawing22.vml"/><Relationship Id="rId33" Type="http://schemas.openxmlformats.org/officeDocument/2006/relationships/slideLayout" Target="../slideLayouts/slideLayout2.xml"/><Relationship Id="rId32" Type="http://schemas.openxmlformats.org/officeDocument/2006/relationships/image" Target="../media/image209.wmf"/><Relationship Id="rId31" Type="http://schemas.openxmlformats.org/officeDocument/2006/relationships/oleObject" Target="../embeddings/oleObject236.bin"/><Relationship Id="rId30" Type="http://schemas.openxmlformats.org/officeDocument/2006/relationships/image" Target="../media/image208.wmf"/><Relationship Id="rId3" Type="http://schemas.openxmlformats.org/officeDocument/2006/relationships/oleObject" Target="../embeddings/oleObject222.bin"/><Relationship Id="rId29" Type="http://schemas.openxmlformats.org/officeDocument/2006/relationships/oleObject" Target="../embeddings/oleObject235.bin"/><Relationship Id="rId28" Type="http://schemas.openxmlformats.org/officeDocument/2006/relationships/image" Target="../media/image207.wmf"/><Relationship Id="rId27" Type="http://schemas.openxmlformats.org/officeDocument/2006/relationships/oleObject" Target="../embeddings/oleObject234.bin"/><Relationship Id="rId26" Type="http://schemas.openxmlformats.org/officeDocument/2006/relationships/image" Target="../media/image206.wmf"/><Relationship Id="rId25" Type="http://schemas.openxmlformats.org/officeDocument/2006/relationships/oleObject" Target="../embeddings/oleObject233.bin"/><Relationship Id="rId24" Type="http://schemas.openxmlformats.org/officeDocument/2006/relationships/image" Target="../media/image205.wmf"/><Relationship Id="rId23" Type="http://schemas.openxmlformats.org/officeDocument/2006/relationships/oleObject" Target="../embeddings/oleObject232.bin"/><Relationship Id="rId22" Type="http://schemas.openxmlformats.org/officeDocument/2006/relationships/image" Target="../media/image204.wmf"/><Relationship Id="rId21" Type="http://schemas.openxmlformats.org/officeDocument/2006/relationships/oleObject" Target="../embeddings/oleObject231.bin"/><Relationship Id="rId20" Type="http://schemas.openxmlformats.org/officeDocument/2006/relationships/image" Target="../media/image203.wmf"/><Relationship Id="rId2" Type="http://schemas.openxmlformats.org/officeDocument/2006/relationships/image" Target="../media/image196.wmf"/><Relationship Id="rId19" Type="http://schemas.openxmlformats.org/officeDocument/2006/relationships/oleObject" Target="../embeddings/oleObject230.bin"/><Relationship Id="rId18" Type="http://schemas.openxmlformats.org/officeDocument/2006/relationships/image" Target="../media/image194.wmf"/><Relationship Id="rId17" Type="http://schemas.openxmlformats.org/officeDocument/2006/relationships/oleObject" Target="../embeddings/oleObject229.bin"/><Relationship Id="rId16" Type="http://schemas.openxmlformats.org/officeDocument/2006/relationships/image" Target="../media/image192.wmf"/><Relationship Id="rId15" Type="http://schemas.openxmlformats.org/officeDocument/2006/relationships/oleObject" Target="../embeddings/oleObject228.bin"/><Relationship Id="rId14" Type="http://schemas.openxmlformats.org/officeDocument/2006/relationships/image" Target="../media/image202.wmf"/><Relationship Id="rId13" Type="http://schemas.openxmlformats.org/officeDocument/2006/relationships/oleObject" Target="../embeddings/oleObject227.bin"/><Relationship Id="rId12" Type="http://schemas.openxmlformats.org/officeDocument/2006/relationships/image" Target="../media/image201.wmf"/><Relationship Id="rId11" Type="http://schemas.openxmlformats.org/officeDocument/2006/relationships/oleObject" Target="../embeddings/oleObject226.bin"/><Relationship Id="rId10" Type="http://schemas.openxmlformats.org/officeDocument/2006/relationships/image" Target="../media/image200.wmf"/><Relationship Id="rId1" Type="http://schemas.openxmlformats.org/officeDocument/2006/relationships/oleObject" Target="../embeddings/oleObject221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1.bin"/><Relationship Id="rId8" Type="http://schemas.openxmlformats.org/officeDocument/2006/relationships/image" Target="../media/image213.wmf"/><Relationship Id="rId7" Type="http://schemas.openxmlformats.org/officeDocument/2006/relationships/oleObject" Target="../embeddings/oleObject240.bin"/><Relationship Id="rId6" Type="http://schemas.openxmlformats.org/officeDocument/2006/relationships/image" Target="../media/image212.wmf"/><Relationship Id="rId5" Type="http://schemas.openxmlformats.org/officeDocument/2006/relationships/oleObject" Target="../embeddings/oleObject239.bin"/><Relationship Id="rId4" Type="http://schemas.openxmlformats.org/officeDocument/2006/relationships/image" Target="../media/image211.wmf"/><Relationship Id="rId3" Type="http://schemas.openxmlformats.org/officeDocument/2006/relationships/oleObject" Target="../embeddings/oleObject238.bin"/><Relationship Id="rId2" Type="http://schemas.openxmlformats.org/officeDocument/2006/relationships/image" Target="../media/image210.wmf"/><Relationship Id="rId12" Type="http://schemas.openxmlformats.org/officeDocument/2006/relationships/vmlDrawing" Target="../drawings/vmlDrawing23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14.wmf"/><Relationship Id="rId1" Type="http://schemas.openxmlformats.org/officeDocument/2006/relationships/oleObject" Target="../embeddings/oleObject237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8.wmf"/><Relationship Id="rId8" Type="http://schemas.openxmlformats.org/officeDocument/2006/relationships/oleObject" Target="../embeddings/oleObject246.bin"/><Relationship Id="rId7" Type="http://schemas.openxmlformats.org/officeDocument/2006/relationships/image" Target="../media/image217.wmf"/><Relationship Id="rId6" Type="http://schemas.openxmlformats.org/officeDocument/2006/relationships/oleObject" Target="../embeddings/oleObject245.bin"/><Relationship Id="rId5" Type="http://schemas.openxmlformats.org/officeDocument/2006/relationships/oleObject" Target="../embeddings/oleObject244.bin"/><Relationship Id="rId4" Type="http://schemas.openxmlformats.org/officeDocument/2006/relationships/image" Target="../media/image216.wmf"/><Relationship Id="rId3" Type="http://schemas.openxmlformats.org/officeDocument/2006/relationships/oleObject" Target="../embeddings/oleObject243.bin"/><Relationship Id="rId2" Type="http://schemas.openxmlformats.org/officeDocument/2006/relationships/image" Target="../media/image215.wmf"/><Relationship Id="rId15" Type="http://schemas.openxmlformats.org/officeDocument/2006/relationships/vmlDrawing" Target="../drawings/vmlDrawing24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214.wmf"/><Relationship Id="rId12" Type="http://schemas.openxmlformats.org/officeDocument/2006/relationships/oleObject" Target="../embeddings/oleObject248.bin"/><Relationship Id="rId11" Type="http://schemas.openxmlformats.org/officeDocument/2006/relationships/image" Target="../media/image219.wmf"/><Relationship Id="rId10" Type="http://schemas.openxmlformats.org/officeDocument/2006/relationships/oleObject" Target="../embeddings/oleObject247.bin"/><Relationship Id="rId1" Type="http://schemas.openxmlformats.org/officeDocument/2006/relationships/oleObject" Target="../embeddings/oleObject242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2" Type="http://schemas.openxmlformats.org/officeDocument/2006/relationships/vmlDrawing" Target="../drawings/vmlDrawing1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10.e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9.e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1.wmf"/><Relationship Id="rId19" Type="http://schemas.openxmlformats.org/officeDocument/2006/relationships/vmlDrawing" Target="../drawings/vmlDrawing2.v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17.wmf"/><Relationship Id="rId16" Type="http://schemas.openxmlformats.org/officeDocument/2006/relationships/oleObject" Target="../embeddings/oleObject19.bin"/><Relationship Id="rId15" Type="http://schemas.openxmlformats.org/officeDocument/2006/relationships/image" Target="../media/image16.wmf"/><Relationship Id="rId14" Type="http://schemas.openxmlformats.org/officeDocument/2006/relationships/oleObject" Target="../embeddings/oleObject18.bin"/><Relationship Id="rId13" Type="http://schemas.openxmlformats.org/officeDocument/2006/relationships/image" Target="../media/image15.wmf"/><Relationship Id="rId12" Type="http://schemas.openxmlformats.org/officeDocument/2006/relationships/oleObject" Target="../embeddings/oleObject17.bin"/><Relationship Id="rId11" Type="http://schemas.openxmlformats.org/officeDocument/2006/relationships/oleObject" Target="../embeddings/oleObject1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8" Type="http://schemas.openxmlformats.org/officeDocument/2006/relationships/image" Target="../media/image21.w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9.wmf"/><Relationship Id="rId31" Type="http://schemas.openxmlformats.org/officeDocument/2006/relationships/vmlDrawing" Target="../drawings/vmlDrawing3.vml"/><Relationship Id="rId30" Type="http://schemas.openxmlformats.org/officeDocument/2006/relationships/slideLayout" Target="../slideLayouts/slideLayout2.xml"/><Relationship Id="rId3" Type="http://schemas.openxmlformats.org/officeDocument/2006/relationships/oleObject" Target="../embeddings/oleObject21.bin"/><Relationship Id="rId29" Type="http://schemas.openxmlformats.org/officeDocument/2006/relationships/oleObject" Target="../embeddings/oleObject34.bin"/><Relationship Id="rId28" Type="http://schemas.openxmlformats.org/officeDocument/2006/relationships/image" Target="../media/image31.wmf"/><Relationship Id="rId27" Type="http://schemas.openxmlformats.org/officeDocument/2006/relationships/oleObject" Target="../embeddings/oleObject33.bin"/><Relationship Id="rId26" Type="http://schemas.openxmlformats.org/officeDocument/2006/relationships/image" Target="../media/image30.wmf"/><Relationship Id="rId25" Type="http://schemas.openxmlformats.org/officeDocument/2006/relationships/oleObject" Target="../embeddings/oleObject32.bin"/><Relationship Id="rId24" Type="http://schemas.openxmlformats.org/officeDocument/2006/relationships/image" Target="../media/image29.wmf"/><Relationship Id="rId23" Type="http://schemas.openxmlformats.org/officeDocument/2006/relationships/oleObject" Target="../embeddings/oleObject31.bin"/><Relationship Id="rId22" Type="http://schemas.openxmlformats.org/officeDocument/2006/relationships/image" Target="../media/image28.wmf"/><Relationship Id="rId21" Type="http://schemas.openxmlformats.org/officeDocument/2006/relationships/oleObject" Target="../embeddings/oleObject30.bin"/><Relationship Id="rId20" Type="http://schemas.openxmlformats.org/officeDocument/2006/relationships/image" Target="../media/image27.wmf"/><Relationship Id="rId2" Type="http://schemas.openxmlformats.org/officeDocument/2006/relationships/image" Target="../media/image18.wmf"/><Relationship Id="rId19" Type="http://schemas.openxmlformats.org/officeDocument/2006/relationships/oleObject" Target="../embeddings/oleObject29.bin"/><Relationship Id="rId18" Type="http://schemas.openxmlformats.org/officeDocument/2006/relationships/image" Target="../media/image26.wmf"/><Relationship Id="rId17" Type="http://schemas.openxmlformats.org/officeDocument/2006/relationships/oleObject" Target="../embeddings/oleObject28.bin"/><Relationship Id="rId16" Type="http://schemas.openxmlformats.org/officeDocument/2006/relationships/image" Target="../media/image25.wmf"/><Relationship Id="rId15" Type="http://schemas.openxmlformats.org/officeDocument/2006/relationships/oleObject" Target="../embeddings/oleObject27.bin"/><Relationship Id="rId14" Type="http://schemas.openxmlformats.org/officeDocument/2006/relationships/image" Target="../media/image24.wmf"/><Relationship Id="rId13" Type="http://schemas.openxmlformats.org/officeDocument/2006/relationships/oleObject" Target="../embeddings/oleObject26.bin"/><Relationship Id="rId12" Type="http://schemas.openxmlformats.org/officeDocument/2006/relationships/image" Target="../media/image23.wmf"/><Relationship Id="rId11" Type="http://schemas.openxmlformats.org/officeDocument/2006/relationships/oleObject" Target="../embeddings/oleObject25.bin"/><Relationship Id="rId10" Type="http://schemas.openxmlformats.org/officeDocument/2006/relationships/image" Target="../media/image22.wmf"/><Relationship Id="rId1" Type="http://schemas.openxmlformats.org/officeDocument/2006/relationships/oleObject" Target="../embeddings/oleObject20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.bin"/><Relationship Id="rId8" Type="http://schemas.openxmlformats.org/officeDocument/2006/relationships/image" Target="../media/image35.wmf"/><Relationship Id="rId7" Type="http://schemas.openxmlformats.org/officeDocument/2006/relationships/oleObject" Target="../embeddings/oleObject38.bin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3.wmf"/><Relationship Id="rId3" Type="http://schemas.openxmlformats.org/officeDocument/2006/relationships/oleObject" Target="../embeddings/oleObject36.bin"/><Relationship Id="rId22" Type="http://schemas.openxmlformats.org/officeDocument/2006/relationships/vmlDrawing" Target="../drawings/vmlDrawing4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38.wmf"/><Relationship Id="rId2" Type="http://schemas.openxmlformats.org/officeDocument/2006/relationships/image" Target="../media/image32.wmf"/><Relationship Id="rId19" Type="http://schemas.openxmlformats.org/officeDocument/2006/relationships/oleObject" Target="../embeddings/oleObject44.bin"/><Relationship Id="rId18" Type="http://schemas.openxmlformats.org/officeDocument/2006/relationships/image" Target="../media/image37.wmf"/><Relationship Id="rId17" Type="http://schemas.openxmlformats.org/officeDocument/2006/relationships/oleObject" Target="../embeddings/oleObject43.bin"/><Relationship Id="rId16" Type="http://schemas.openxmlformats.org/officeDocument/2006/relationships/image" Target="../media/image16.wmf"/><Relationship Id="rId15" Type="http://schemas.openxmlformats.org/officeDocument/2006/relationships/oleObject" Target="../embeddings/oleObject42.bin"/><Relationship Id="rId14" Type="http://schemas.openxmlformats.org/officeDocument/2006/relationships/image" Target="../media/image11.wmf"/><Relationship Id="rId13" Type="http://schemas.openxmlformats.org/officeDocument/2006/relationships/oleObject" Target="../embeddings/oleObject41.bin"/><Relationship Id="rId12" Type="http://schemas.openxmlformats.org/officeDocument/2006/relationships/image" Target="../media/image24.wmf"/><Relationship Id="rId11" Type="http://schemas.openxmlformats.org/officeDocument/2006/relationships/oleObject" Target="../embeddings/oleObject40.bin"/><Relationship Id="rId10" Type="http://schemas.openxmlformats.org/officeDocument/2006/relationships/image" Target="../media/image36.wmf"/><Relationship Id="rId1" Type="http://schemas.openxmlformats.org/officeDocument/2006/relationships/oleObject" Target="../embeddings/oleObject35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.wmf"/><Relationship Id="rId8" Type="http://schemas.openxmlformats.org/officeDocument/2006/relationships/oleObject" Target="../embeddings/oleObject49.bin"/><Relationship Id="rId7" Type="http://schemas.openxmlformats.org/officeDocument/2006/relationships/oleObject" Target="../embeddings/oleObject48.bin"/><Relationship Id="rId6" Type="http://schemas.openxmlformats.org/officeDocument/2006/relationships/oleObject" Target="../embeddings/oleObject47.bin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5" Type="http://schemas.openxmlformats.org/officeDocument/2006/relationships/vmlDrawing" Target="../drawings/vmlDrawing5.vml"/><Relationship Id="rId34" Type="http://schemas.openxmlformats.org/officeDocument/2006/relationships/slideLayout" Target="../slideLayouts/slideLayout7.xml"/><Relationship Id="rId33" Type="http://schemas.openxmlformats.org/officeDocument/2006/relationships/image" Target="../media/image53.wmf"/><Relationship Id="rId32" Type="http://schemas.openxmlformats.org/officeDocument/2006/relationships/oleObject" Target="../embeddings/oleObject61.bin"/><Relationship Id="rId31" Type="http://schemas.openxmlformats.org/officeDocument/2006/relationships/image" Target="../media/image52.wmf"/><Relationship Id="rId30" Type="http://schemas.openxmlformats.org/officeDocument/2006/relationships/oleObject" Target="../embeddings/oleObject60.bin"/><Relationship Id="rId3" Type="http://schemas.openxmlformats.org/officeDocument/2006/relationships/oleObject" Target="../embeddings/oleObject46.bin"/><Relationship Id="rId29" Type="http://schemas.openxmlformats.org/officeDocument/2006/relationships/image" Target="../media/image51.wmf"/><Relationship Id="rId28" Type="http://schemas.openxmlformats.org/officeDocument/2006/relationships/oleObject" Target="../embeddings/oleObject59.bin"/><Relationship Id="rId27" Type="http://schemas.openxmlformats.org/officeDocument/2006/relationships/image" Target="../media/image50.wmf"/><Relationship Id="rId26" Type="http://schemas.openxmlformats.org/officeDocument/2006/relationships/oleObject" Target="../embeddings/oleObject58.bin"/><Relationship Id="rId25" Type="http://schemas.openxmlformats.org/officeDocument/2006/relationships/image" Target="../media/image49.wmf"/><Relationship Id="rId24" Type="http://schemas.openxmlformats.org/officeDocument/2006/relationships/oleObject" Target="../embeddings/oleObject57.bin"/><Relationship Id="rId23" Type="http://schemas.openxmlformats.org/officeDocument/2006/relationships/image" Target="../media/image48.wmf"/><Relationship Id="rId22" Type="http://schemas.openxmlformats.org/officeDocument/2006/relationships/oleObject" Target="../embeddings/oleObject56.bin"/><Relationship Id="rId21" Type="http://schemas.openxmlformats.org/officeDocument/2006/relationships/image" Target="../media/image47.wmf"/><Relationship Id="rId20" Type="http://schemas.openxmlformats.org/officeDocument/2006/relationships/oleObject" Target="../embeddings/oleObject55.bin"/><Relationship Id="rId2" Type="http://schemas.openxmlformats.org/officeDocument/2006/relationships/image" Target="../media/image26.wmf"/><Relationship Id="rId19" Type="http://schemas.openxmlformats.org/officeDocument/2006/relationships/image" Target="../media/image46.wmf"/><Relationship Id="rId18" Type="http://schemas.openxmlformats.org/officeDocument/2006/relationships/oleObject" Target="../embeddings/oleObject54.bin"/><Relationship Id="rId17" Type="http://schemas.openxmlformats.org/officeDocument/2006/relationships/image" Target="../media/image45.wmf"/><Relationship Id="rId16" Type="http://schemas.openxmlformats.org/officeDocument/2006/relationships/oleObject" Target="../embeddings/oleObject53.bin"/><Relationship Id="rId15" Type="http://schemas.openxmlformats.org/officeDocument/2006/relationships/image" Target="../media/image44.wmf"/><Relationship Id="rId14" Type="http://schemas.openxmlformats.org/officeDocument/2006/relationships/oleObject" Target="../embeddings/oleObject52.bin"/><Relationship Id="rId13" Type="http://schemas.openxmlformats.org/officeDocument/2006/relationships/image" Target="../media/image43.wmf"/><Relationship Id="rId12" Type="http://schemas.openxmlformats.org/officeDocument/2006/relationships/oleObject" Target="../embeddings/oleObject51.bin"/><Relationship Id="rId11" Type="http://schemas.openxmlformats.org/officeDocument/2006/relationships/image" Target="../media/image42.wmf"/><Relationship Id="rId10" Type="http://schemas.openxmlformats.org/officeDocument/2006/relationships/oleObject" Target="../embeddings/oleObject50.bin"/><Relationship Id="rId1" Type="http://schemas.openxmlformats.org/officeDocument/2006/relationships/oleObject" Target="../embeddings/oleObject45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6.bin"/><Relationship Id="rId8" Type="http://schemas.openxmlformats.org/officeDocument/2006/relationships/image" Target="../media/image57.wmf"/><Relationship Id="rId7" Type="http://schemas.openxmlformats.org/officeDocument/2006/relationships/oleObject" Target="../embeddings/oleObject65.bin"/><Relationship Id="rId6" Type="http://schemas.openxmlformats.org/officeDocument/2006/relationships/image" Target="../media/image56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55.wmf"/><Relationship Id="rId3" Type="http://schemas.openxmlformats.org/officeDocument/2006/relationships/oleObject" Target="../embeddings/oleObject63.bin"/><Relationship Id="rId2" Type="http://schemas.openxmlformats.org/officeDocument/2006/relationships/image" Target="../media/image54.wmf"/><Relationship Id="rId18" Type="http://schemas.openxmlformats.org/officeDocument/2006/relationships/vmlDrawing" Target="../drawings/vmlDrawing6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61.wmf"/><Relationship Id="rId15" Type="http://schemas.openxmlformats.org/officeDocument/2006/relationships/oleObject" Target="../embeddings/oleObject69.bin"/><Relationship Id="rId14" Type="http://schemas.openxmlformats.org/officeDocument/2006/relationships/image" Target="../media/image60.wmf"/><Relationship Id="rId13" Type="http://schemas.openxmlformats.org/officeDocument/2006/relationships/oleObject" Target="../embeddings/oleObject68.bin"/><Relationship Id="rId12" Type="http://schemas.openxmlformats.org/officeDocument/2006/relationships/image" Target="../media/image59.wmf"/><Relationship Id="rId11" Type="http://schemas.openxmlformats.org/officeDocument/2006/relationships/oleObject" Target="../embeddings/oleObject67.bin"/><Relationship Id="rId10" Type="http://schemas.openxmlformats.org/officeDocument/2006/relationships/image" Target="../media/image58.wmf"/><Relationship Id="rId1" Type="http://schemas.openxmlformats.org/officeDocument/2006/relationships/oleObject" Target="../embeddings/oleObject62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5.wmf"/><Relationship Id="rId7" Type="http://schemas.openxmlformats.org/officeDocument/2006/relationships/oleObject" Target="../embeddings/oleObject73.bin"/><Relationship Id="rId6" Type="http://schemas.openxmlformats.org/officeDocument/2006/relationships/image" Target="../media/image64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63.wmf"/><Relationship Id="rId3" Type="http://schemas.openxmlformats.org/officeDocument/2006/relationships/oleObject" Target="../embeddings/oleObject71.bin"/><Relationship Id="rId2" Type="http://schemas.openxmlformats.org/officeDocument/2006/relationships/image" Target="../media/image62.w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7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9178" y="1710214"/>
            <a:ext cx="6858000" cy="825341"/>
          </a:xfrm>
        </p:spPr>
        <p:txBody>
          <a:bodyPr>
            <a:normAutofit fontScale="90000"/>
          </a:bodyPr>
          <a:p>
            <a:r>
              <a:rPr lang="zh-CN" altLang="en-US" b="1">
                <a:solidFill>
                  <a:srgbClr val="0070C0"/>
                </a:solidFill>
                <a:latin typeface="华文行楷" panose="02010800040101010101" charset="-122"/>
                <a:ea typeface="华文行楷" panose="02010800040101010101" charset="-122"/>
              </a:rPr>
              <a:t>第一次 习题课</a:t>
            </a:r>
            <a:endParaRPr lang="zh-CN" altLang="en-US" b="1">
              <a:solidFill>
                <a:srgbClr val="0070C0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983480" y="5261134"/>
            <a:ext cx="3838099" cy="431959"/>
          </a:xfrm>
        </p:spPr>
        <p:txBody>
          <a:bodyPr>
            <a:noAutofit/>
          </a:bodyPr>
          <a:p>
            <a:r>
              <a:rPr lang="en-US" altLang="zh-CN" sz="2700" b="1">
                <a:latin typeface="华文楷体" panose="02010600040101010101" charset="-122"/>
                <a:ea typeface="华文楷体" panose="02010600040101010101" charset="-122"/>
              </a:rPr>
              <a:t>2017</a:t>
            </a:r>
            <a:r>
              <a:rPr lang="zh-CN" altLang="en-US" sz="2700" b="1">
                <a:latin typeface="华文楷体" panose="02010600040101010101" charset="-122"/>
                <a:ea typeface="华文楷体" panose="02010600040101010101" charset="-122"/>
              </a:rPr>
              <a:t>年</a:t>
            </a:r>
            <a:r>
              <a:rPr lang="en-US" altLang="zh-CN" sz="2700" b="1">
                <a:latin typeface="华文楷体" panose="02010600040101010101" charset="-122"/>
                <a:ea typeface="华文楷体" panose="02010600040101010101" charset="-122"/>
              </a:rPr>
              <a:t>9</a:t>
            </a:r>
            <a:r>
              <a:rPr lang="zh-CN" altLang="en-US" sz="2700" b="1">
                <a:latin typeface="华文楷体" panose="02010600040101010101" charset="-122"/>
                <a:ea typeface="华文楷体" panose="02010600040101010101" charset="-122"/>
              </a:rPr>
              <a:t>月</a:t>
            </a:r>
            <a:r>
              <a:rPr lang="en-US" altLang="zh-CN" sz="2700" b="1">
                <a:latin typeface="华文楷体" panose="02010600040101010101" charset="-122"/>
                <a:ea typeface="华文楷体" panose="02010600040101010101" charset="-122"/>
              </a:rPr>
              <a:t>6</a:t>
            </a:r>
            <a:r>
              <a:rPr lang="zh-CN" altLang="en-US" sz="2700" b="1">
                <a:latin typeface="华文楷体" panose="02010600040101010101" charset="-122"/>
                <a:ea typeface="华文楷体" panose="02010600040101010101" charset="-122"/>
              </a:rPr>
              <a:t>日</a:t>
            </a:r>
            <a:endParaRPr lang="zh-CN" altLang="en-US" sz="2700" b="1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2531" name="对象 22530"/>
          <p:cNvGraphicFramePr/>
          <p:nvPr/>
        </p:nvGraphicFramePr>
        <p:xfrm>
          <a:off x="1956674" y="2977991"/>
          <a:ext cx="28194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" imgW="3759200" imgH="838200" progId="Equation.DSMT4">
                  <p:embed/>
                </p:oleObj>
              </mc:Choice>
              <mc:Fallback>
                <p:oleObj name="" r:id="rId1" imgW="3759200" imgH="8382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56674" y="2977991"/>
                        <a:ext cx="2819400" cy="62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对象 22531"/>
          <p:cNvGraphicFramePr/>
          <p:nvPr/>
        </p:nvGraphicFramePr>
        <p:xfrm>
          <a:off x="1538526" y="3788093"/>
          <a:ext cx="51244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3" imgW="6829425" imgH="1040765" progId="Equation.DSMT4">
                  <p:embed/>
                </p:oleObj>
              </mc:Choice>
              <mc:Fallback>
                <p:oleObj name="" r:id="rId3" imgW="6829425" imgH="1040765" progId="Equation.DSMT4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8526" y="3788093"/>
                        <a:ext cx="5124450" cy="781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对象 22532"/>
          <p:cNvGraphicFramePr>
            <a:graphicFrameLocks noChangeAspect="1"/>
          </p:cNvGraphicFramePr>
          <p:nvPr/>
        </p:nvGraphicFramePr>
        <p:xfrm>
          <a:off x="1063943" y="1440419"/>
          <a:ext cx="663297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5" imgW="8851900" imgH="812800" progId="Equation.DSMT4">
                  <p:embed/>
                </p:oleObj>
              </mc:Choice>
              <mc:Fallback>
                <p:oleObj name="" r:id="rId5" imgW="8851900" imgH="8128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3943" y="1440419"/>
                        <a:ext cx="6632972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对象 22533"/>
          <p:cNvGraphicFramePr/>
          <p:nvPr/>
        </p:nvGraphicFramePr>
        <p:xfrm>
          <a:off x="1956911" y="2254091"/>
          <a:ext cx="563761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7" imgW="7518400" imgH="965200" progId="Equation.DSMT4">
                  <p:embed/>
                </p:oleObj>
              </mc:Choice>
              <mc:Fallback>
                <p:oleObj name="" r:id="rId7" imgW="7518400" imgH="965200" progId="Equation.DSMT4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56911" y="2254091"/>
                        <a:ext cx="563761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对象 23554"/>
          <p:cNvGraphicFramePr>
            <a:graphicFrameLocks noChangeAspect="1"/>
          </p:cNvGraphicFramePr>
          <p:nvPr/>
        </p:nvGraphicFramePr>
        <p:xfrm>
          <a:off x="1538526" y="4759881"/>
          <a:ext cx="2476500" cy="670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9" imgW="3302000" imgH="889000" progId="Equation.DSMT4">
                  <p:embed/>
                </p:oleObj>
              </mc:Choice>
              <mc:Fallback>
                <p:oleObj name="" r:id="rId9" imgW="3302000" imgH="8890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38526" y="4759881"/>
                        <a:ext cx="2476500" cy="67032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z="900" smtClean="0"/>
            </a:fld>
            <a:endParaRPr lang="zh-CN" altLang="en-US" sz="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3554" name="对象 23553"/>
          <p:cNvGraphicFramePr>
            <a:graphicFrameLocks noChangeAspect="1"/>
          </p:cNvGraphicFramePr>
          <p:nvPr/>
        </p:nvGraphicFramePr>
        <p:xfrm>
          <a:off x="2726055" y="2286000"/>
          <a:ext cx="3698081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4927600" imgH="952500" progId="Equation.DSMT4">
                  <p:embed/>
                </p:oleObj>
              </mc:Choice>
              <mc:Fallback>
                <p:oleObj name="" r:id="rId1" imgW="4927600" imgH="9525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26055" y="2286000"/>
                        <a:ext cx="3698081" cy="714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矩形 23555"/>
          <p:cNvSpPr/>
          <p:nvPr/>
        </p:nvSpPr>
        <p:spPr>
          <a:xfrm>
            <a:off x="929640" y="1894285"/>
            <a:ext cx="3062605" cy="414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100" b="1">
                <a:latin typeface="Times New Roman" panose="02020603050405020304" pitchFamily="18" charset="0"/>
              </a:rPr>
              <a:t>而内摆线的参数方程为   </a:t>
            </a:r>
            <a:endParaRPr lang="zh-CN" altLang="en-US" sz="2100" b="1">
              <a:latin typeface="Times New Roman" panose="02020603050405020304" pitchFamily="18" charset="0"/>
            </a:endParaRPr>
          </a:p>
        </p:txBody>
      </p:sp>
      <p:sp>
        <p:nvSpPr>
          <p:cNvPr id="23557" name="矩形 23556"/>
          <p:cNvSpPr/>
          <p:nvPr/>
        </p:nvSpPr>
        <p:spPr>
          <a:xfrm>
            <a:off x="929640" y="3172540"/>
            <a:ext cx="852170" cy="414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100" b="1">
                <a:latin typeface="Times New Roman" panose="02020603050405020304" pitchFamily="18" charset="0"/>
              </a:rPr>
              <a:t>因此  </a:t>
            </a:r>
            <a:endParaRPr lang="zh-CN" altLang="en-US" sz="2100" b="1">
              <a:latin typeface="Times New Roman" panose="02020603050405020304" pitchFamily="18" charset="0"/>
            </a:endParaRPr>
          </a:p>
        </p:txBody>
      </p:sp>
      <p:graphicFrame>
        <p:nvGraphicFramePr>
          <p:cNvPr id="23558" name="对象 23557"/>
          <p:cNvGraphicFramePr/>
          <p:nvPr/>
        </p:nvGraphicFramePr>
        <p:xfrm>
          <a:off x="929402" y="1350645"/>
          <a:ext cx="5494734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7327900" imgH="495300" progId="Equation.DSMT4">
                  <p:embed/>
                </p:oleObj>
              </mc:Choice>
              <mc:Fallback>
                <p:oleObj name="" r:id="rId3" imgW="7327900" imgH="4953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9402" y="1350645"/>
                        <a:ext cx="5494734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对象 23558"/>
          <p:cNvGraphicFramePr>
            <a:graphicFrameLocks noChangeAspect="1"/>
          </p:cNvGraphicFramePr>
          <p:nvPr/>
        </p:nvGraphicFramePr>
        <p:xfrm>
          <a:off x="2528333" y="3153648"/>
          <a:ext cx="3532505" cy="659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5" imgW="4711700" imgH="876300" progId="Equation.DSMT4">
                  <p:embed/>
                </p:oleObj>
              </mc:Choice>
              <mc:Fallback>
                <p:oleObj name="" r:id="rId5" imgW="4711700" imgH="876300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28333" y="3153648"/>
                        <a:ext cx="3532505" cy="6597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对象 23559"/>
          <p:cNvGraphicFramePr>
            <a:graphicFrameLocks noChangeAspect="1"/>
          </p:cNvGraphicFramePr>
          <p:nvPr/>
        </p:nvGraphicFramePr>
        <p:xfrm>
          <a:off x="2266236" y="3913346"/>
          <a:ext cx="3162300" cy="621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7" imgW="4216400" imgH="825500" progId="Equation.DSMT4">
                  <p:embed/>
                </p:oleObj>
              </mc:Choice>
              <mc:Fallback>
                <p:oleObj name="" r:id="rId7" imgW="4216400" imgH="8255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66236" y="3913346"/>
                        <a:ext cx="3162300" cy="62150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对象 24583"/>
          <p:cNvGraphicFramePr>
            <a:graphicFrameLocks noChangeAspect="1"/>
          </p:cNvGraphicFramePr>
          <p:nvPr/>
        </p:nvGraphicFramePr>
        <p:xfrm>
          <a:off x="2266474" y="4534615"/>
          <a:ext cx="5124450" cy="621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9" imgW="6832600" imgH="825500" progId="Equation.DSMT4">
                  <p:embed/>
                </p:oleObj>
              </mc:Choice>
              <mc:Fallback>
                <p:oleObj name="" r:id="rId9" imgW="6832600" imgH="825500" progId="Equation.DSMT4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66474" y="4534615"/>
                        <a:ext cx="5124450" cy="62150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对象 24584"/>
          <p:cNvGraphicFramePr/>
          <p:nvPr/>
        </p:nvGraphicFramePr>
        <p:xfrm>
          <a:off x="2266474" y="5156359"/>
          <a:ext cx="240863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11" imgW="3213100" imgH="812800" progId="Equation.DSMT4">
                  <p:embed/>
                </p:oleObj>
              </mc:Choice>
              <mc:Fallback>
                <p:oleObj name="" r:id="rId11" imgW="3213100" imgH="812800" progId="Equation.DSMT4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66474" y="5156359"/>
                        <a:ext cx="2408635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z="900" smtClean="0"/>
            </a:fld>
            <a:endParaRPr lang="zh-CN" altLang="en-US" sz="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/>
      <p:bldP spid="2355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aphicFrame>
        <p:nvGraphicFramePr>
          <p:cNvPr id="476160" name="Object 0"/>
          <p:cNvGraphicFramePr>
            <a:graphicFrameLocks noChangeAspect="1"/>
          </p:cNvGraphicFramePr>
          <p:nvPr/>
        </p:nvGraphicFramePr>
        <p:xfrm>
          <a:off x="711200" y="260350"/>
          <a:ext cx="2540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1" imgW="2540000" imgH="685800" progId="Equation.3">
                  <p:embed/>
                </p:oleObj>
              </mc:Choice>
              <mc:Fallback>
                <p:oleObj name="" r:id="rId1" imgW="2540000" imgH="6858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1200" y="260350"/>
                        <a:ext cx="25400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61" name="Object 1"/>
          <p:cNvGraphicFramePr>
            <a:graphicFrameLocks noChangeAspect="1"/>
          </p:cNvGraphicFramePr>
          <p:nvPr/>
        </p:nvGraphicFramePr>
        <p:xfrm>
          <a:off x="3575050" y="404813"/>
          <a:ext cx="3378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3378200" imgH="469900" progId="Equation.3">
                  <p:embed/>
                </p:oleObj>
              </mc:Choice>
              <mc:Fallback>
                <p:oleObj name="" r:id="rId3" imgW="3378200" imgH="4699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75050" y="404813"/>
                        <a:ext cx="33782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62" name="Object 2"/>
          <p:cNvGraphicFramePr>
            <a:graphicFrameLocks noChangeAspect="1"/>
          </p:cNvGraphicFramePr>
          <p:nvPr/>
        </p:nvGraphicFramePr>
        <p:xfrm>
          <a:off x="755650" y="1220788"/>
          <a:ext cx="2387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5" imgW="2387600" imgH="444500" progId="Equation.3">
                  <p:embed/>
                </p:oleObj>
              </mc:Choice>
              <mc:Fallback>
                <p:oleObj name="" r:id="rId5" imgW="2387600" imgH="4445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5650" y="1220788"/>
                        <a:ext cx="2387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42" name="Text Box 6"/>
          <p:cNvSpPr txBox="1"/>
          <p:nvPr/>
        </p:nvSpPr>
        <p:spPr>
          <a:xfrm>
            <a:off x="3060700" y="1181100"/>
            <a:ext cx="4953000" cy="519113"/>
          </a:xfrm>
          <a:prstGeom prst="rect">
            <a:avLst/>
          </a:prstGeom>
          <a:noFill/>
          <a:ln w="57150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在第一象限中所围图形的边界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3949" name="Line 13"/>
          <p:cNvSpPr/>
          <p:nvPr/>
        </p:nvSpPr>
        <p:spPr>
          <a:xfrm flipV="1">
            <a:off x="7162800" y="1981200"/>
            <a:ext cx="990600" cy="99060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3950" name="Arc 14"/>
          <p:cNvSpPr/>
          <p:nvPr/>
        </p:nvSpPr>
        <p:spPr>
          <a:xfrm rot="2094871">
            <a:off x="7467600" y="2224088"/>
            <a:ext cx="827088" cy="898525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</a:cxnLst>
            <a:pathLst>
              <a:path w="19533" h="21234" fill="none">
                <a:moveTo>
                  <a:pt x="3959" y="-1"/>
                </a:moveTo>
                <a:cubicBezTo>
                  <a:pt x="10778" y="1271"/>
                  <a:pt x="16572" y="5740"/>
                  <a:pt x="19533" y="12013"/>
                </a:cubicBezTo>
              </a:path>
              <a:path w="19533" h="21234" stroke="0">
                <a:moveTo>
                  <a:pt x="3959" y="-1"/>
                </a:moveTo>
                <a:cubicBezTo>
                  <a:pt x="10778" y="1271"/>
                  <a:pt x="16572" y="5740"/>
                  <a:pt x="19533" y="12013"/>
                </a:cubicBezTo>
                <a:lnTo>
                  <a:pt x="0" y="21234"/>
                </a:lnTo>
                <a:lnTo>
                  <a:pt x="3959" y="-1"/>
                </a:lnTo>
                <a:close/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476163" name="Object 3"/>
          <p:cNvGraphicFramePr>
            <a:graphicFrameLocks noChangeAspect="1"/>
          </p:cNvGraphicFramePr>
          <p:nvPr/>
        </p:nvGraphicFramePr>
        <p:xfrm>
          <a:off x="8001000" y="2987675"/>
          <a:ext cx="203200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4" name="" r:id="rId7" imgW="292100" imgH="304800" progId="Equation.3">
                  <p:embed/>
                </p:oleObj>
              </mc:Choice>
              <mc:Fallback>
                <p:oleObj name="" r:id="rId7" imgW="292100" imgH="304800" progId="Equation.3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01000" y="2987675"/>
                        <a:ext cx="203200" cy="212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64" name="Object 4"/>
          <p:cNvGraphicFramePr>
            <a:graphicFrameLocks noChangeAspect="1"/>
          </p:cNvGraphicFramePr>
          <p:nvPr/>
        </p:nvGraphicFramePr>
        <p:xfrm>
          <a:off x="7696200" y="2057400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" name="" r:id="rId9" imgW="292100" imgH="292100" progId="Equation.3">
                  <p:embed/>
                </p:oleObj>
              </mc:Choice>
              <mc:Fallback>
                <p:oleObj name="" r:id="rId9" imgW="292100" imgH="292100" progId="Equation.3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96200" y="2057400"/>
                        <a:ext cx="203200" cy="20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65" name="Object 5"/>
          <p:cNvGraphicFramePr>
            <a:graphicFrameLocks noChangeAspect="1"/>
          </p:cNvGraphicFramePr>
          <p:nvPr/>
        </p:nvGraphicFramePr>
        <p:xfrm>
          <a:off x="2095500" y="1828800"/>
          <a:ext cx="2019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11" imgW="2019300" imgH="685800" progId="Equation.3">
                  <p:embed/>
                </p:oleObj>
              </mc:Choice>
              <mc:Fallback>
                <p:oleObj name="" r:id="rId11" imgW="2019300" imgH="6858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95500" y="1828800"/>
                        <a:ext cx="20193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8"/>
          <p:cNvGrpSpPr/>
          <p:nvPr/>
        </p:nvGrpSpPr>
        <p:grpSpPr>
          <a:xfrm>
            <a:off x="4191000" y="1854200"/>
            <a:ext cx="2032000" cy="812800"/>
            <a:chOff x="2208" y="1392"/>
            <a:chExt cx="1280" cy="512"/>
          </a:xfrm>
        </p:grpSpPr>
        <p:sp>
          <p:nvSpPr>
            <p:cNvPr id="30732" name="Text Box 19"/>
            <p:cNvSpPr txBox="1"/>
            <p:nvPr/>
          </p:nvSpPr>
          <p:spPr>
            <a:xfrm>
              <a:off x="2688" y="1632"/>
              <a:ext cx="432" cy="250"/>
            </a:xfrm>
            <a:prstGeom prst="rect">
              <a:avLst/>
            </a:prstGeom>
            <a:noFill/>
            <a:ln w="57150">
              <a:noFill/>
            </a:ln>
          </p:spPr>
          <p:txBody>
            <a:bodyPr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⌒</a:t>
              </a:r>
              <a:endPara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0733" name="Object 22"/>
            <p:cNvGraphicFramePr>
              <a:graphicFrameLocks noChangeAspect="1"/>
            </p:cNvGraphicFramePr>
            <p:nvPr/>
          </p:nvGraphicFramePr>
          <p:xfrm>
            <a:off x="2208" y="1392"/>
            <a:ext cx="1280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0" name="" r:id="rId13" imgW="2032000" imgH="812800" progId="Equation.3">
                    <p:embed/>
                  </p:oleObj>
                </mc:Choice>
                <mc:Fallback>
                  <p:oleObj name="" r:id="rId13" imgW="2032000" imgH="812800" progId="Equation.3">
                    <p:embed/>
                    <p:pic>
                      <p:nvPicPr>
                        <p:cNvPr id="0" name="图片 3249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208" y="1392"/>
                          <a:ext cx="1280" cy="5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3957" name="Text Box 21"/>
          <p:cNvSpPr txBox="1"/>
          <p:nvPr/>
        </p:nvSpPr>
        <p:spPr>
          <a:xfrm>
            <a:off x="990600" y="1905000"/>
            <a:ext cx="990600" cy="519113"/>
          </a:xfrm>
          <a:prstGeom prst="rect">
            <a:avLst/>
          </a:prstGeom>
          <a:gradFill rotWithShape="0">
            <a:gsLst>
              <a:gs pos="0">
                <a:srgbClr val="00FFCC"/>
              </a:gs>
              <a:gs pos="100000">
                <a:srgbClr val="FFFFFF"/>
              </a:gs>
            </a:gsLst>
            <a:lin ang="0" scaled="1"/>
            <a:tileRect/>
          </a:gradFill>
          <a:ln w="57150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0030101010101" pitchFamily="49" charset="-122"/>
              </a:rPr>
              <a:t>提示</a:t>
            </a:r>
            <a:endParaRPr lang="zh-CN" altLang="en-US" sz="2800" dirty="0">
              <a:solidFill>
                <a:schemeClr val="tx2"/>
              </a:solidFill>
              <a:latin typeface="Times New Roman" panose="02020603050405020304" pitchFamily="18" charset="0"/>
              <a:ea typeface="黑体" panose="02010600030101010101" pitchFamily="49" charset="-122"/>
            </a:endParaRPr>
          </a:p>
        </p:txBody>
      </p:sp>
      <p:sp>
        <p:nvSpPr>
          <p:cNvPr id="423958" name="Text Box 22"/>
          <p:cNvSpPr txBox="1"/>
          <p:nvPr/>
        </p:nvSpPr>
        <p:spPr>
          <a:xfrm>
            <a:off x="914400" y="2757488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0030101010101" pitchFamily="49" charset="-122"/>
              </a:rPr>
              <a:t>解</a:t>
            </a:r>
            <a:endParaRPr lang="zh-CN" altLang="en-US" sz="2800" dirty="0">
              <a:latin typeface="Times New Roman" panose="02020603050405020304" pitchFamily="18" charset="0"/>
              <a:ea typeface="黑体" panose="02010600030101010101" pitchFamily="49" charset="-122"/>
            </a:endParaRPr>
          </a:p>
        </p:txBody>
      </p:sp>
      <p:graphicFrame>
        <p:nvGraphicFramePr>
          <p:cNvPr id="476166" name="Object 6"/>
          <p:cNvGraphicFramePr>
            <a:graphicFrameLocks noChangeAspect="1"/>
          </p:cNvGraphicFramePr>
          <p:nvPr/>
        </p:nvGraphicFramePr>
        <p:xfrm>
          <a:off x="1524000" y="2819400"/>
          <a:ext cx="673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1" name="" r:id="rId15" imgW="889000" imgH="495300" progId="Equation.3">
                  <p:embed/>
                </p:oleObj>
              </mc:Choice>
              <mc:Fallback>
                <p:oleObj name="" r:id="rId15" imgW="889000" imgH="495300" progId="Equation.3">
                  <p:embed/>
                  <p:pic>
                    <p:nvPicPr>
                      <p:cNvPr id="0" name="图片 3320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24000" y="2819400"/>
                        <a:ext cx="6731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67" name="Object 7"/>
          <p:cNvGraphicFramePr>
            <a:graphicFrameLocks noChangeAspect="1"/>
          </p:cNvGraphicFramePr>
          <p:nvPr/>
        </p:nvGraphicFramePr>
        <p:xfrm>
          <a:off x="2209800" y="2819400"/>
          <a:ext cx="876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6" name="" r:id="rId17" imgW="875665" imgH="393700" progId="Equation.3">
                  <p:embed/>
                </p:oleObj>
              </mc:Choice>
              <mc:Fallback>
                <p:oleObj name="" r:id="rId17" imgW="875665" imgH="393700" progId="Equation.3">
                  <p:embed/>
                  <p:pic>
                    <p:nvPicPr>
                      <p:cNvPr id="0" name="图片 335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09800" y="2819400"/>
                        <a:ext cx="8763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68" name="Object 8"/>
          <p:cNvGraphicFramePr>
            <a:graphicFrameLocks noChangeAspect="1"/>
          </p:cNvGraphicFramePr>
          <p:nvPr/>
        </p:nvGraphicFramePr>
        <p:xfrm>
          <a:off x="1435100" y="3416300"/>
          <a:ext cx="2171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19" imgW="2171700" imgH="685800" progId="Equation.3">
                  <p:embed/>
                </p:oleObj>
              </mc:Choice>
              <mc:Fallback>
                <p:oleObj name="" r:id="rId19" imgW="2171700" imgH="685800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435100" y="3416300"/>
                        <a:ext cx="21717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69" name="Object 9"/>
          <p:cNvGraphicFramePr>
            <a:graphicFrameLocks noChangeAspect="1"/>
          </p:cNvGraphicFramePr>
          <p:nvPr/>
        </p:nvGraphicFramePr>
        <p:xfrm>
          <a:off x="4554538" y="2743200"/>
          <a:ext cx="20939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21" imgW="2159000" imgH="444500" progId="Equation.3">
                  <p:embed/>
                </p:oleObj>
              </mc:Choice>
              <mc:Fallback>
                <p:oleObj name="" r:id="rId21" imgW="2159000" imgH="4445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554538" y="2743200"/>
                        <a:ext cx="2093912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7"/>
          <p:cNvGrpSpPr/>
          <p:nvPr/>
        </p:nvGrpSpPr>
        <p:grpSpPr>
          <a:xfrm>
            <a:off x="1447800" y="4191000"/>
            <a:ext cx="711200" cy="622300"/>
            <a:chOff x="960" y="2928"/>
            <a:chExt cx="448" cy="392"/>
          </a:xfrm>
        </p:grpSpPr>
        <p:graphicFrame>
          <p:nvGraphicFramePr>
            <p:cNvPr id="30741" name="Object 21"/>
            <p:cNvGraphicFramePr>
              <a:graphicFrameLocks noChangeAspect="1"/>
            </p:cNvGraphicFramePr>
            <p:nvPr/>
          </p:nvGraphicFramePr>
          <p:xfrm>
            <a:off x="960" y="3120"/>
            <a:ext cx="44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5" name="" r:id="rId23" imgW="939800" imgH="406400" progId="Equation.3">
                    <p:embed/>
                  </p:oleObj>
                </mc:Choice>
                <mc:Fallback>
                  <p:oleObj name="" r:id="rId23" imgW="939800" imgH="406400" progId="Equation.3">
                    <p:embed/>
                    <p:pic>
                      <p:nvPicPr>
                        <p:cNvPr id="0" name="图片 3244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60" y="3120"/>
                          <a:ext cx="44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42" name="Text Box 29"/>
            <p:cNvSpPr txBox="1"/>
            <p:nvPr/>
          </p:nvSpPr>
          <p:spPr>
            <a:xfrm>
              <a:off x="1008" y="2928"/>
              <a:ext cx="384" cy="327"/>
            </a:xfrm>
            <a:prstGeom prst="rect">
              <a:avLst/>
            </a:prstGeom>
            <a:noFill/>
            <a:ln w="57150">
              <a:noFill/>
            </a:ln>
          </p:spPr>
          <p:txBody>
            <a:bodyPr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⌒</a:t>
              </a:r>
              <a:endPara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476170" name="Object 10"/>
          <p:cNvGraphicFramePr>
            <a:graphicFrameLocks noChangeAspect="1"/>
          </p:cNvGraphicFramePr>
          <p:nvPr/>
        </p:nvGraphicFramePr>
        <p:xfrm>
          <a:off x="2209800" y="4471988"/>
          <a:ext cx="33528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" r:id="rId25" imgW="3263900" imgH="393700" progId="Equation.3">
                  <p:embed/>
                </p:oleObj>
              </mc:Choice>
              <mc:Fallback>
                <p:oleObj name="" r:id="rId25" imgW="3263900" imgH="393700" progId="Equation.3">
                  <p:embed/>
                  <p:pic>
                    <p:nvPicPr>
                      <p:cNvPr id="0" name="图片 324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209800" y="4471988"/>
                        <a:ext cx="3352800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71" name="Object 11"/>
          <p:cNvGraphicFramePr>
            <a:graphicFrameLocks noChangeAspect="1"/>
          </p:cNvGraphicFramePr>
          <p:nvPr/>
        </p:nvGraphicFramePr>
        <p:xfrm>
          <a:off x="5575300" y="4191000"/>
          <a:ext cx="1371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" name="" r:id="rId27" imgW="1371600" imgH="825500" progId="Equation.3">
                  <p:embed/>
                </p:oleObj>
              </mc:Choice>
              <mc:Fallback>
                <p:oleObj name="" r:id="rId27" imgW="1371600" imgH="825500" progId="Equation.3">
                  <p:embed/>
                  <p:pic>
                    <p:nvPicPr>
                      <p:cNvPr id="0" name="图片 3297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575300" y="4191000"/>
                        <a:ext cx="13716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55"/>
          <p:cNvGrpSpPr/>
          <p:nvPr/>
        </p:nvGrpSpPr>
        <p:grpSpPr>
          <a:xfrm>
            <a:off x="1447800" y="5105400"/>
            <a:ext cx="2235200" cy="685800"/>
            <a:chOff x="896" y="3205"/>
            <a:chExt cx="1408" cy="432"/>
          </a:xfrm>
        </p:grpSpPr>
        <p:graphicFrame>
          <p:nvGraphicFramePr>
            <p:cNvPr id="30746" name="Object 20"/>
            <p:cNvGraphicFramePr>
              <a:graphicFrameLocks noChangeAspect="1"/>
            </p:cNvGraphicFramePr>
            <p:nvPr/>
          </p:nvGraphicFramePr>
          <p:xfrm>
            <a:off x="896" y="3205"/>
            <a:ext cx="1408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9" name="" r:id="rId29" imgW="2235200" imgH="685800" progId="Equation.3">
                    <p:embed/>
                  </p:oleObj>
                </mc:Choice>
                <mc:Fallback>
                  <p:oleObj name="" r:id="rId29" imgW="2235200" imgH="685800" progId="Equation.3">
                    <p:embed/>
                    <p:pic>
                      <p:nvPicPr>
                        <p:cNvPr id="0" name="图片 3338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896" y="3205"/>
                          <a:ext cx="1408" cy="4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47" name="Text Box 34"/>
            <p:cNvSpPr txBox="1"/>
            <p:nvPr/>
          </p:nvSpPr>
          <p:spPr>
            <a:xfrm>
              <a:off x="960" y="3382"/>
              <a:ext cx="384" cy="250"/>
            </a:xfrm>
            <a:prstGeom prst="rect">
              <a:avLst/>
            </a:prstGeom>
            <a:noFill/>
            <a:ln w="57150">
              <a:noFill/>
            </a:ln>
          </p:spPr>
          <p:txBody>
            <a:bodyPr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⌒</a:t>
              </a:r>
              <a:endPara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476172" name="Object 12"/>
          <p:cNvGraphicFramePr>
            <a:graphicFrameLocks noChangeAspect="1"/>
          </p:cNvGraphicFramePr>
          <p:nvPr/>
        </p:nvGraphicFramePr>
        <p:xfrm>
          <a:off x="3676650" y="4953000"/>
          <a:ext cx="1562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" name="" r:id="rId31" imgW="1562100" imgH="838200" progId="Equation.3">
                  <p:embed/>
                </p:oleObj>
              </mc:Choice>
              <mc:Fallback>
                <p:oleObj name="" r:id="rId31" imgW="1562100" imgH="838200" progId="Equation.3">
                  <p:embed/>
                  <p:pic>
                    <p:nvPicPr>
                      <p:cNvPr id="0" name="图片 3294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676650" y="4953000"/>
                        <a:ext cx="15621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73" name="Object 13"/>
          <p:cNvGraphicFramePr>
            <a:graphicFrameLocks noChangeAspect="1"/>
          </p:cNvGraphicFramePr>
          <p:nvPr/>
        </p:nvGraphicFramePr>
        <p:xfrm>
          <a:off x="3594100" y="3429000"/>
          <a:ext cx="1346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" name="" r:id="rId33" imgW="1346200" imgH="698500" progId="Equation.3">
                  <p:embed/>
                </p:oleObj>
              </mc:Choice>
              <mc:Fallback>
                <p:oleObj name="" r:id="rId33" imgW="1346200" imgH="698500" progId="Equation.3">
                  <p:embed/>
                  <p:pic>
                    <p:nvPicPr>
                      <p:cNvPr id="0" name="图片 3295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3594100" y="3429000"/>
                        <a:ext cx="13462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74" name="Object 14"/>
          <p:cNvGraphicFramePr>
            <a:graphicFrameLocks noChangeAspect="1"/>
          </p:cNvGraphicFramePr>
          <p:nvPr/>
        </p:nvGraphicFramePr>
        <p:xfrm>
          <a:off x="5003800" y="3540125"/>
          <a:ext cx="914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35" imgW="914400" imgH="393700" progId="Equation.3">
                  <p:embed/>
                </p:oleObj>
              </mc:Choice>
              <mc:Fallback>
                <p:oleObj name="" r:id="rId35" imgW="914400" imgH="3937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5003800" y="3540125"/>
                        <a:ext cx="9144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75" name="Object 15"/>
          <p:cNvGraphicFramePr>
            <a:graphicFrameLocks noChangeAspect="1"/>
          </p:cNvGraphicFramePr>
          <p:nvPr/>
        </p:nvGraphicFramePr>
        <p:xfrm>
          <a:off x="5340350" y="5029200"/>
          <a:ext cx="876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" name="" r:id="rId37" imgW="876300" imgH="825500" progId="Equation.3">
                  <p:embed/>
                </p:oleObj>
              </mc:Choice>
              <mc:Fallback>
                <p:oleObj name="" r:id="rId37" imgW="876300" imgH="825500" progId="Equation.3">
                  <p:embed/>
                  <p:pic>
                    <p:nvPicPr>
                      <p:cNvPr id="0" name="图片 3310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5340350" y="5029200"/>
                        <a:ext cx="8763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76" name="Object 16"/>
          <p:cNvGraphicFramePr>
            <a:graphicFrameLocks noChangeAspect="1"/>
          </p:cNvGraphicFramePr>
          <p:nvPr/>
        </p:nvGraphicFramePr>
        <p:xfrm>
          <a:off x="3124200" y="2832100"/>
          <a:ext cx="1435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39" imgW="1435100" imgH="368300" progId="Equation.3">
                  <p:embed/>
                </p:oleObj>
              </mc:Choice>
              <mc:Fallback>
                <p:oleObj name="" r:id="rId39" imgW="1435100" imgH="3683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3124200" y="2832100"/>
                        <a:ext cx="14351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51"/>
          <p:cNvGrpSpPr/>
          <p:nvPr/>
        </p:nvGrpSpPr>
        <p:grpSpPr>
          <a:xfrm>
            <a:off x="6858000" y="1752600"/>
            <a:ext cx="1743075" cy="1574800"/>
            <a:chOff x="4740" y="2016"/>
            <a:chExt cx="1098" cy="992"/>
          </a:xfrm>
        </p:grpSpPr>
        <p:graphicFrame>
          <p:nvGraphicFramePr>
            <p:cNvPr id="30754" name="Object 17"/>
            <p:cNvGraphicFramePr>
              <a:graphicFrameLocks noChangeAspect="1"/>
            </p:cNvGraphicFramePr>
            <p:nvPr/>
          </p:nvGraphicFramePr>
          <p:xfrm>
            <a:off x="5664" y="2832"/>
            <a:ext cx="17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8" name="" r:id="rId41" imgW="139700" imgH="139700" progId="Equation.3">
                    <p:embed/>
                  </p:oleObj>
                </mc:Choice>
                <mc:Fallback>
                  <p:oleObj name="" r:id="rId41" imgW="139700" imgH="139700" progId="Equation.3">
                    <p:embed/>
                    <p:pic>
                      <p:nvPicPr>
                        <p:cNvPr id="0" name="图片 3197"/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5664" y="2832"/>
                          <a:ext cx="174" cy="1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5" name="Object 18"/>
            <p:cNvGraphicFramePr>
              <a:graphicFrameLocks noChangeAspect="1"/>
            </p:cNvGraphicFramePr>
            <p:nvPr/>
          </p:nvGraphicFramePr>
          <p:xfrm>
            <a:off x="4752" y="2016"/>
            <a:ext cx="17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0" name="" r:id="rId43" imgW="139700" imgH="165100" progId="Equation.3">
                    <p:embed/>
                  </p:oleObj>
                </mc:Choice>
                <mc:Fallback>
                  <p:oleObj name="" r:id="rId43" imgW="139700" imgH="165100" progId="Equation.3">
                    <p:embed/>
                    <p:pic>
                      <p:nvPicPr>
                        <p:cNvPr id="0" name="图片 3299"/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4752" y="2016"/>
                          <a:ext cx="173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56" name="Line 48"/>
            <p:cNvSpPr/>
            <p:nvPr/>
          </p:nvSpPr>
          <p:spPr>
            <a:xfrm>
              <a:off x="4800" y="2784"/>
              <a:ext cx="100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0757" name="Line 49"/>
            <p:cNvSpPr/>
            <p:nvPr/>
          </p:nvSpPr>
          <p:spPr>
            <a:xfrm flipV="1">
              <a:off x="4944" y="2032"/>
              <a:ext cx="0" cy="96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30758" name="Object 19"/>
            <p:cNvGraphicFramePr>
              <a:graphicFrameLocks noChangeAspect="1"/>
            </p:cNvGraphicFramePr>
            <p:nvPr/>
          </p:nvGraphicFramePr>
          <p:xfrm>
            <a:off x="4740" y="2784"/>
            <a:ext cx="20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7" name="" r:id="rId45" imgW="165100" imgH="177800" progId="Equation.3">
                    <p:embed/>
                  </p:oleObj>
                </mc:Choice>
                <mc:Fallback>
                  <p:oleObj name="" r:id="rId45" imgW="165100" imgH="177800" progId="Equation.3">
                    <p:embed/>
                    <p:pic>
                      <p:nvPicPr>
                        <p:cNvPr id="0" name="图片 3296"/>
                        <p:cNvPicPr/>
                        <p:nvPr/>
                      </p:nvPicPr>
                      <p:blipFill>
                        <a:blip r:embed="rId46"/>
                        <a:stretch>
                          <a:fillRect/>
                        </a:stretch>
                      </p:blipFill>
                      <p:spPr>
                        <a:xfrm>
                          <a:off x="4740" y="2784"/>
                          <a:ext cx="204" cy="2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59" name="文本框 5"/>
          <p:cNvSpPr txBox="1"/>
          <p:nvPr/>
        </p:nvSpPr>
        <p:spPr>
          <a:xfrm>
            <a:off x="174625" y="373063"/>
            <a:ext cx="5365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例：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3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23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3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23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23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7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2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7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7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7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7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7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7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7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7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7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7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7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42" grpId="0"/>
      <p:bldP spid="423957" grpId="0" bldLvl="0" animBg="1"/>
      <p:bldP spid="4239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2770" name="Line 8"/>
          <p:cNvSpPr/>
          <p:nvPr/>
        </p:nvSpPr>
        <p:spPr>
          <a:xfrm flipV="1">
            <a:off x="6748463" y="2001838"/>
            <a:ext cx="990600" cy="99060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771" name="Arc 9"/>
          <p:cNvSpPr/>
          <p:nvPr/>
        </p:nvSpPr>
        <p:spPr>
          <a:xfrm rot="2094871">
            <a:off x="7053263" y="2244725"/>
            <a:ext cx="827087" cy="898525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</a:cxnLst>
            <a:pathLst>
              <a:path w="19533" h="21234" fill="none">
                <a:moveTo>
                  <a:pt x="3959" y="-1"/>
                </a:moveTo>
                <a:cubicBezTo>
                  <a:pt x="10778" y="1271"/>
                  <a:pt x="16572" y="5740"/>
                  <a:pt x="19533" y="12013"/>
                </a:cubicBezTo>
              </a:path>
              <a:path w="19533" h="21234" stroke="0">
                <a:moveTo>
                  <a:pt x="3959" y="-1"/>
                </a:moveTo>
                <a:cubicBezTo>
                  <a:pt x="10778" y="1271"/>
                  <a:pt x="16572" y="5740"/>
                  <a:pt x="19533" y="12013"/>
                </a:cubicBezTo>
                <a:lnTo>
                  <a:pt x="0" y="21234"/>
                </a:lnTo>
                <a:lnTo>
                  <a:pt x="3959" y="-1"/>
                </a:lnTo>
                <a:close/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32772" name="Object 0"/>
          <p:cNvGraphicFramePr>
            <a:graphicFrameLocks noChangeAspect="1"/>
          </p:cNvGraphicFramePr>
          <p:nvPr/>
        </p:nvGraphicFramePr>
        <p:xfrm>
          <a:off x="7586663" y="3008313"/>
          <a:ext cx="203200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" name="" r:id="rId1" imgW="292100" imgH="304800" progId="Equation.3">
                  <p:embed/>
                </p:oleObj>
              </mc:Choice>
              <mc:Fallback>
                <p:oleObj name="" r:id="rId1" imgW="292100" imgH="304800" progId="Equation.3">
                  <p:embed/>
                  <p:pic>
                    <p:nvPicPr>
                      <p:cNvPr id="0" name="图片 33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86663" y="3008313"/>
                        <a:ext cx="203200" cy="212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1"/>
          <p:cNvGraphicFramePr>
            <a:graphicFrameLocks noChangeAspect="1"/>
          </p:cNvGraphicFramePr>
          <p:nvPr/>
        </p:nvGraphicFramePr>
        <p:xfrm>
          <a:off x="7281863" y="2078038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" name="" r:id="rId3" imgW="292100" imgH="292100" progId="Equation.3">
                  <p:embed/>
                </p:oleObj>
              </mc:Choice>
              <mc:Fallback>
                <p:oleObj name="" r:id="rId3" imgW="292100" imgH="292100" progId="Equation.3">
                  <p:embed/>
                  <p:pic>
                    <p:nvPicPr>
                      <p:cNvPr id="0" name="图片 33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1863" y="2078038"/>
                        <a:ext cx="203200" cy="20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86" name="Object 2"/>
          <p:cNvGraphicFramePr>
            <a:graphicFrameLocks noChangeAspect="1"/>
          </p:cNvGraphicFramePr>
          <p:nvPr/>
        </p:nvGraphicFramePr>
        <p:xfrm>
          <a:off x="900113" y="1989138"/>
          <a:ext cx="711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" name="" r:id="rId5" imgW="939800" imgH="495300" progId="Equation.3">
                  <p:embed/>
                </p:oleObj>
              </mc:Choice>
              <mc:Fallback>
                <p:oleObj name="" r:id="rId5" imgW="939800" imgH="495300" progId="Equation.3">
                  <p:embed/>
                  <p:pic>
                    <p:nvPicPr>
                      <p:cNvPr id="0" name="图片 3308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00113" y="1989138"/>
                        <a:ext cx="7112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87" name="Object 3"/>
          <p:cNvGraphicFramePr>
            <a:graphicFrameLocks noChangeAspect="1"/>
          </p:cNvGraphicFramePr>
          <p:nvPr/>
        </p:nvGraphicFramePr>
        <p:xfrm>
          <a:off x="1751013" y="2049463"/>
          <a:ext cx="927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7" imgW="926465" imgH="317500" progId="Equation.3">
                  <p:embed/>
                </p:oleObj>
              </mc:Choice>
              <mc:Fallback>
                <p:oleObj name="" r:id="rId7" imgW="926465" imgH="317500" progId="Equation.3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1013" y="2049463"/>
                        <a:ext cx="9271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88" name="Object 4"/>
          <p:cNvGraphicFramePr>
            <a:graphicFrameLocks noChangeAspect="1"/>
          </p:cNvGraphicFramePr>
          <p:nvPr/>
        </p:nvGraphicFramePr>
        <p:xfrm>
          <a:off x="976313" y="3408363"/>
          <a:ext cx="2197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" name="" r:id="rId9" imgW="2197100" imgH="685800" progId="Equation.3">
                  <p:embed/>
                </p:oleObj>
              </mc:Choice>
              <mc:Fallback>
                <p:oleObj name="" r:id="rId9" imgW="2197100" imgH="685800" progId="Equation.3">
                  <p:embed/>
                  <p:pic>
                    <p:nvPicPr>
                      <p:cNvPr id="0" name="图片 329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76313" y="3408363"/>
                        <a:ext cx="21971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89" name="Object 5"/>
          <p:cNvGraphicFramePr>
            <a:graphicFrameLocks noChangeAspect="1"/>
          </p:cNvGraphicFramePr>
          <p:nvPr/>
        </p:nvGraphicFramePr>
        <p:xfrm>
          <a:off x="1731963" y="2655888"/>
          <a:ext cx="21526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" r:id="rId11" imgW="2133600" imgH="431800" progId="Equation.3">
                  <p:embed/>
                </p:oleObj>
              </mc:Choice>
              <mc:Fallback>
                <p:oleObj name="" r:id="rId11" imgW="2133600" imgH="431800" progId="Equation.3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31963" y="2655888"/>
                        <a:ext cx="2152650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0" name="Object 6"/>
          <p:cNvGraphicFramePr>
            <a:graphicFrameLocks noChangeAspect="1"/>
          </p:cNvGraphicFramePr>
          <p:nvPr/>
        </p:nvGraphicFramePr>
        <p:xfrm>
          <a:off x="3198813" y="3255963"/>
          <a:ext cx="2336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" name="" r:id="rId13" imgW="2336800" imgH="850900" progId="Equation.3">
                  <p:embed/>
                </p:oleObj>
              </mc:Choice>
              <mc:Fallback>
                <p:oleObj name="" r:id="rId13" imgW="2336800" imgH="850900" progId="Equation.3">
                  <p:embed/>
                  <p:pic>
                    <p:nvPicPr>
                      <p:cNvPr id="0" name="图片 328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198813" y="3255963"/>
                        <a:ext cx="23368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1" name="Object 7"/>
          <p:cNvGraphicFramePr>
            <a:graphicFrameLocks noChangeAspect="1"/>
          </p:cNvGraphicFramePr>
          <p:nvPr/>
        </p:nvGraphicFramePr>
        <p:xfrm>
          <a:off x="5578475" y="3476625"/>
          <a:ext cx="914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5" imgW="914400" imgH="393700" progId="Equation.3">
                  <p:embed/>
                </p:oleObj>
              </mc:Choice>
              <mc:Fallback>
                <p:oleObj name="" r:id="rId15" imgW="914400" imgH="3937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78475" y="3476625"/>
                        <a:ext cx="9144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2" name="Object 8"/>
          <p:cNvGraphicFramePr>
            <a:graphicFrameLocks noChangeAspect="1"/>
          </p:cNvGraphicFramePr>
          <p:nvPr/>
        </p:nvGraphicFramePr>
        <p:xfrm>
          <a:off x="1287463" y="4322763"/>
          <a:ext cx="2019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7" imgW="2019300" imgH="685800" progId="Equation.3">
                  <p:embed/>
                </p:oleObj>
              </mc:Choice>
              <mc:Fallback>
                <p:oleObj name="" r:id="rId17" imgW="2019300" imgH="6858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87463" y="4322763"/>
                        <a:ext cx="20193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4979" name="Text Box 19"/>
          <p:cNvSpPr txBox="1"/>
          <p:nvPr/>
        </p:nvSpPr>
        <p:spPr>
          <a:xfrm>
            <a:off x="900113" y="4349750"/>
            <a:ext cx="914400" cy="519113"/>
          </a:xfrm>
          <a:prstGeom prst="rect">
            <a:avLst/>
          </a:prstGeom>
          <a:noFill/>
          <a:ln w="57150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故</a:t>
            </a:r>
            <a:endParaRPr lang="zh-CN" altLang="en-US" sz="28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77193" name="Object 9"/>
          <p:cNvGraphicFramePr>
            <a:graphicFrameLocks noChangeAspect="1"/>
          </p:cNvGraphicFramePr>
          <p:nvPr/>
        </p:nvGraphicFramePr>
        <p:xfrm>
          <a:off x="3395663" y="4259263"/>
          <a:ext cx="2425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19" imgW="2425700" imgH="825500" progId="Equation.3">
                  <p:embed/>
                </p:oleObj>
              </mc:Choice>
              <mc:Fallback>
                <p:oleObj name="" r:id="rId19" imgW="2425700" imgH="8255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395663" y="4259263"/>
                        <a:ext cx="24257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4" name="Object 10"/>
          <p:cNvGraphicFramePr>
            <a:graphicFrameLocks noChangeAspect="1"/>
          </p:cNvGraphicFramePr>
          <p:nvPr/>
        </p:nvGraphicFramePr>
        <p:xfrm>
          <a:off x="2728913" y="1744663"/>
          <a:ext cx="1917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21" imgW="1917700" imgH="850900" progId="Equation.3">
                  <p:embed/>
                </p:oleObj>
              </mc:Choice>
              <mc:Fallback>
                <p:oleObj name="" r:id="rId21" imgW="1917700" imgH="850900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728913" y="1744663"/>
                        <a:ext cx="19177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84" name="Group 27"/>
          <p:cNvGrpSpPr/>
          <p:nvPr/>
        </p:nvGrpSpPr>
        <p:grpSpPr>
          <a:xfrm>
            <a:off x="6443663" y="1773238"/>
            <a:ext cx="1743075" cy="1574800"/>
            <a:chOff x="4740" y="2016"/>
            <a:chExt cx="1098" cy="992"/>
          </a:xfrm>
        </p:grpSpPr>
        <p:graphicFrame>
          <p:nvGraphicFramePr>
            <p:cNvPr id="32785" name="Object 15"/>
            <p:cNvGraphicFramePr>
              <a:graphicFrameLocks noChangeAspect="1"/>
            </p:cNvGraphicFramePr>
            <p:nvPr/>
          </p:nvGraphicFramePr>
          <p:xfrm>
            <a:off x="5664" y="2832"/>
            <a:ext cx="17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23" imgW="139700" imgH="139700" progId="Equation.3">
                    <p:embed/>
                  </p:oleObj>
                </mc:Choice>
                <mc:Fallback>
                  <p:oleObj name="" r:id="rId23" imgW="139700" imgH="139700" progId="Equation.3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5664" y="2832"/>
                          <a:ext cx="174" cy="1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6" name="Object 16"/>
            <p:cNvGraphicFramePr>
              <a:graphicFrameLocks noChangeAspect="1"/>
            </p:cNvGraphicFramePr>
            <p:nvPr/>
          </p:nvGraphicFramePr>
          <p:xfrm>
            <a:off x="4752" y="2016"/>
            <a:ext cx="17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25" imgW="139700" imgH="165100" progId="Equation.3">
                    <p:embed/>
                  </p:oleObj>
                </mc:Choice>
                <mc:Fallback>
                  <p:oleObj name="" r:id="rId25" imgW="139700" imgH="1651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4752" y="2016"/>
                          <a:ext cx="173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7" name="Line 30"/>
            <p:cNvSpPr/>
            <p:nvPr/>
          </p:nvSpPr>
          <p:spPr>
            <a:xfrm>
              <a:off x="4800" y="2784"/>
              <a:ext cx="100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2788" name="Line 31"/>
            <p:cNvSpPr/>
            <p:nvPr/>
          </p:nvSpPr>
          <p:spPr>
            <a:xfrm flipV="1">
              <a:off x="4944" y="2032"/>
              <a:ext cx="0" cy="96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32789" name="Object 17"/>
            <p:cNvGraphicFramePr>
              <a:graphicFrameLocks noChangeAspect="1"/>
            </p:cNvGraphicFramePr>
            <p:nvPr/>
          </p:nvGraphicFramePr>
          <p:xfrm>
            <a:off x="4740" y="2784"/>
            <a:ext cx="20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6" name="" r:id="rId27" imgW="165100" imgH="177800" progId="Equation.3">
                    <p:embed/>
                  </p:oleObj>
                </mc:Choice>
                <mc:Fallback>
                  <p:oleObj name="" r:id="rId27" imgW="165100" imgH="177800" progId="Equation.3">
                    <p:embed/>
                    <p:pic>
                      <p:nvPicPr>
                        <p:cNvPr id="0" name="图片 3265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4740" y="2784"/>
                          <a:ext cx="204" cy="2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790" name="Object 11"/>
          <p:cNvGraphicFramePr>
            <a:graphicFrameLocks noChangeAspect="1"/>
          </p:cNvGraphicFramePr>
          <p:nvPr/>
        </p:nvGraphicFramePr>
        <p:xfrm>
          <a:off x="1042988" y="692150"/>
          <a:ext cx="2171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" name="" r:id="rId29" imgW="2171700" imgH="685800" progId="Equation.3">
                  <p:embed/>
                </p:oleObj>
              </mc:Choice>
              <mc:Fallback>
                <p:oleObj name="" r:id="rId29" imgW="2171700" imgH="685800" progId="Equation.3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042988" y="692150"/>
                        <a:ext cx="21717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91" name="Group 39"/>
          <p:cNvGrpSpPr/>
          <p:nvPr/>
        </p:nvGrpSpPr>
        <p:grpSpPr>
          <a:xfrm>
            <a:off x="4643438" y="692150"/>
            <a:ext cx="2235200" cy="685800"/>
            <a:chOff x="896" y="3205"/>
            <a:chExt cx="1408" cy="432"/>
          </a:xfrm>
        </p:grpSpPr>
        <p:graphicFrame>
          <p:nvGraphicFramePr>
            <p:cNvPr id="32792" name="Object 14"/>
            <p:cNvGraphicFramePr>
              <a:graphicFrameLocks noChangeAspect="1"/>
            </p:cNvGraphicFramePr>
            <p:nvPr/>
          </p:nvGraphicFramePr>
          <p:xfrm>
            <a:off x="896" y="3205"/>
            <a:ext cx="1408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8" name="" r:id="rId31" imgW="2235200" imgH="685800" progId="Equation.3">
                    <p:embed/>
                  </p:oleObj>
                </mc:Choice>
                <mc:Fallback>
                  <p:oleObj name="" r:id="rId31" imgW="2235200" imgH="685800" progId="Equation.3">
                    <p:embed/>
                    <p:pic>
                      <p:nvPicPr>
                        <p:cNvPr id="0" name="图片 3267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896" y="3205"/>
                          <a:ext cx="1408" cy="4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3" name="Text Box 41"/>
            <p:cNvSpPr txBox="1"/>
            <p:nvPr/>
          </p:nvSpPr>
          <p:spPr>
            <a:xfrm>
              <a:off x="960" y="3382"/>
              <a:ext cx="384" cy="250"/>
            </a:xfrm>
            <a:prstGeom prst="rect">
              <a:avLst/>
            </a:prstGeom>
            <a:noFill/>
            <a:ln w="57150">
              <a:noFill/>
            </a:ln>
          </p:spPr>
          <p:txBody>
            <a:bodyPr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⌒</a:t>
              </a:r>
              <a:endPara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2794" name="Object 12"/>
          <p:cNvGraphicFramePr>
            <a:graphicFrameLocks noChangeAspect="1"/>
          </p:cNvGraphicFramePr>
          <p:nvPr/>
        </p:nvGraphicFramePr>
        <p:xfrm>
          <a:off x="3348038" y="801688"/>
          <a:ext cx="914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" name="" r:id="rId33" imgW="914400" imgH="393700" progId="Equation.3">
                  <p:embed/>
                </p:oleObj>
              </mc:Choice>
              <mc:Fallback>
                <p:oleObj name="" r:id="rId33" imgW="914400" imgH="393700" progId="Equation.3">
                  <p:embed/>
                  <p:pic>
                    <p:nvPicPr>
                      <p:cNvPr id="0" name="图片 3357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3348038" y="801688"/>
                        <a:ext cx="9144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5" name="Object 13"/>
          <p:cNvGraphicFramePr>
            <a:graphicFrameLocks noChangeAspect="1"/>
          </p:cNvGraphicFramePr>
          <p:nvPr/>
        </p:nvGraphicFramePr>
        <p:xfrm>
          <a:off x="6864350" y="620713"/>
          <a:ext cx="876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" name="" r:id="rId35" imgW="876300" imgH="825500" progId="Equation.3">
                  <p:embed/>
                </p:oleObj>
              </mc:Choice>
              <mc:Fallback>
                <p:oleObj name="" r:id="rId35" imgW="876300" imgH="825500" progId="Equation.3">
                  <p:embed/>
                  <p:pic>
                    <p:nvPicPr>
                      <p:cNvPr id="0" name="图片 3358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864350" y="620713"/>
                        <a:ext cx="8763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7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578" name="组合 24577"/>
          <p:cNvGrpSpPr/>
          <p:nvPr/>
        </p:nvGrpSpPr>
        <p:grpSpPr>
          <a:xfrm>
            <a:off x="1439466" y="1278731"/>
            <a:ext cx="6081713" cy="414338"/>
            <a:chOff x="0" y="0"/>
            <a:chExt cx="5108" cy="348"/>
          </a:xfrm>
        </p:grpSpPr>
        <p:graphicFrame>
          <p:nvGraphicFramePr>
            <p:cNvPr id="24579" name="对象 24578"/>
            <p:cNvGraphicFramePr>
              <a:graphicFrameLocks noChangeAspect="1"/>
            </p:cNvGraphicFramePr>
            <p:nvPr/>
          </p:nvGraphicFramePr>
          <p:xfrm>
            <a:off x="1399" y="24"/>
            <a:ext cx="1186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1" imgW="1879600" imgH="469900" progId="Equation.DSMT4">
                    <p:embed/>
                  </p:oleObj>
                </mc:Choice>
                <mc:Fallback>
                  <p:oleObj name="" r:id="rId1" imgW="1879600" imgH="469900" progId="Equation.DSMT4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399" y="24"/>
                          <a:ext cx="1186" cy="2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0" name="对象 24579"/>
            <p:cNvGraphicFramePr>
              <a:graphicFrameLocks noChangeAspect="1"/>
            </p:cNvGraphicFramePr>
            <p:nvPr/>
          </p:nvGraphicFramePr>
          <p:xfrm>
            <a:off x="3551" y="24"/>
            <a:ext cx="1104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3" imgW="1727200" imgH="419100" progId="Equation.DSMT4">
                    <p:embed/>
                  </p:oleObj>
                </mc:Choice>
                <mc:Fallback>
                  <p:oleObj name="" r:id="rId3" imgW="1727200" imgH="419100" progId="Equation.DSMT4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551" y="24"/>
                          <a:ext cx="1104" cy="2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1" name="矩形 24580"/>
            <p:cNvSpPr/>
            <p:nvPr/>
          </p:nvSpPr>
          <p:spPr>
            <a:xfrm>
              <a:off x="0" y="0"/>
              <a:ext cx="1615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1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例  </a:t>
              </a:r>
              <a:r>
                <a:rPr lang="en-US" altLang="zh-CN" sz="21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1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求</a:t>
              </a:r>
              <a:r>
                <a:rPr lang="zh-CN" altLang="en-US" sz="2100" b="1">
                  <a:latin typeface="Times New Roman" panose="02020603050405020304" pitchFamily="18" charset="0"/>
                </a:rPr>
                <a:t>圆柱面   </a:t>
              </a:r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4582" name="矩形 24581"/>
            <p:cNvSpPr/>
            <p:nvPr/>
          </p:nvSpPr>
          <p:spPr>
            <a:xfrm>
              <a:off x="2495" y="0"/>
              <a:ext cx="1256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100" b="1">
                  <a:latin typeface="Times New Roman" panose="02020603050405020304" pitchFamily="18" charset="0"/>
                </a:rPr>
                <a:t> 被圆柱面         </a:t>
              </a:r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4583" name="矩形 24582"/>
            <p:cNvSpPr/>
            <p:nvPr/>
          </p:nvSpPr>
          <p:spPr>
            <a:xfrm>
              <a:off x="4595" y="0"/>
              <a:ext cx="513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100" b="1">
                  <a:latin typeface="Times New Roman" panose="02020603050405020304" pitchFamily="18" charset="0"/>
                </a:rPr>
                <a:t> 所 </a:t>
              </a:r>
              <a:r>
                <a:rPr lang="zh-CN" altLang="en-US" sz="825" b="1">
                  <a:latin typeface="Times New Roman" panose="02020603050405020304" pitchFamily="18" charset="0"/>
                </a:rPr>
                <a:t> </a:t>
              </a:r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24586" name="矩形 24585"/>
          <p:cNvSpPr/>
          <p:nvPr/>
        </p:nvSpPr>
        <p:spPr>
          <a:xfrm>
            <a:off x="1522810" y="1815704"/>
            <a:ext cx="2503170" cy="414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100" b="1">
                <a:latin typeface="Times New Roman" panose="02020603050405020304" pitchFamily="18" charset="0"/>
              </a:rPr>
              <a:t>包围部分的面积 </a:t>
            </a:r>
            <a:r>
              <a:rPr lang="en-US" altLang="zh-CN" sz="2100" b="1" i="1">
                <a:latin typeface="Times New Roman" panose="02020603050405020304" pitchFamily="18" charset="0"/>
              </a:rPr>
              <a:t>A. </a:t>
            </a:r>
            <a:r>
              <a:rPr lang="en-US" altLang="zh-CN" sz="2100" b="1">
                <a:latin typeface="Times New Roman" panose="02020603050405020304" pitchFamily="18" charset="0"/>
              </a:rPr>
              <a:t> 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grpSp>
        <p:nvGrpSpPr>
          <p:cNvPr id="24588" name="组合 24587"/>
          <p:cNvGrpSpPr/>
          <p:nvPr/>
        </p:nvGrpSpPr>
        <p:grpSpPr>
          <a:xfrm rot="0">
            <a:off x="5207794" y="2471738"/>
            <a:ext cx="2587466" cy="2014538"/>
            <a:chOff x="0" y="0"/>
            <a:chExt cx="2173" cy="1691"/>
          </a:xfrm>
        </p:grpSpPr>
        <p:sp>
          <p:nvSpPr>
            <p:cNvPr id="24589" name="直接连接符 24588"/>
            <p:cNvSpPr/>
            <p:nvPr/>
          </p:nvSpPr>
          <p:spPr>
            <a:xfrm flipH="1" flipV="1">
              <a:off x="798" y="0"/>
              <a:ext cx="5" cy="1109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bevel/>
              <a:headEnd type="none" w="med" len="med"/>
              <a:tailEnd type="stealth" w="med" len="lg"/>
            </a:ln>
          </p:spPr>
        </p:sp>
        <p:graphicFrame>
          <p:nvGraphicFramePr>
            <p:cNvPr id="24590" name="对象 24589"/>
            <p:cNvGraphicFramePr>
              <a:graphicFrameLocks noChangeAspect="1"/>
            </p:cNvGraphicFramePr>
            <p:nvPr/>
          </p:nvGraphicFramePr>
          <p:xfrm>
            <a:off x="2053" y="1182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" r:id="rId5" imgW="190500" imgH="241300" progId="Equation.DSMT4">
                    <p:embed/>
                  </p:oleObj>
                </mc:Choice>
                <mc:Fallback>
                  <p:oleObj name="" r:id="rId5" imgW="190500" imgH="241300" progId="Equation.DSMT4">
                    <p:embed/>
                    <p:pic>
                      <p:nvPicPr>
                        <p:cNvPr id="0" name="图片 314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053" y="1182"/>
                          <a:ext cx="120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1" name="对象 24590"/>
            <p:cNvGraphicFramePr>
              <a:graphicFrameLocks noChangeAspect="1"/>
            </p:cNvGraphicFramePr>
            <p:nvPr/>
          </p:nvGraphicFramePr>
          <p:xfrm>
            <a:off x="67" y="1563"/>
            <a:ext cx="136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7" imgW="215900" imgH="203200" progId="Equation.DSMT4">
                    <p:embed/>
                  </p:oleObj>
                </mc:Choice>
                <mc:Fallback>
                  <p:oleObj name="" r:id="rId7" imgW="215900" imgH="203200" progId="Equation.DSMT4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7" y="1563"/>
                          <a:ext cx="136" cy="1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2" name="对象 24591"/>
            <p:cNvGraphicFramePr>
              <a:graphicFrameLocks noChangeAspect="1"/>
            </p:cNvGraphicFramePr>
            <p:nvPr/>
          </p:nvGraphicFramePr>
          <p:xfrm>
            <a:off x="862" y="46"/>
            <a:ext cx="104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9" imgW="165100" imgH="203200" progId="Equation.DSMT4">
                    <p:embed/>
                  </p:oleObj>
                </mc:Choice>
                <mc:Fallback>
                  <p:oleObj name="" r:id="rId9" imgW="165100" imgH="203200" progId="Equation.DSMT4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62" y="46"/>
                          <a:ext cx="104" cy="1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3" name="直接连接符 24592"/>
            <p:cNvSpPr/>
            <p:nvPr/>
          </p:nvSpPr>
          <p:spPr>
            <a:xfrm>
              <a:off x="799" y="1109"/>
              <a:ext cx="1374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bevel/>
              <a:headEnd type="none" w="med" len="med"/>
              <a:tailEnd type="stealth" w="med" len="lg"/>
            </a:ln>
          </p:spPr>
        </p:sp>
        <p:sp>
          <p:nvSpPr>
            <p:cNvPr id="24594" name="直接连接符 24593"/>
            <p:cNvSpPr/>
            <p:nvPr/>
          </p:nvSpPr>
          <p:spPr>
            <a:xfrm flipH="1">
              <a:off x="0" y="1109"/>
              <a:ext cx="798" cy="475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bevel/>
              <a:headEnd type="none" w="med" len="med"/>
              <a:tailEnd type="stealth" w="med" len="lg"/>
            </a:ln>
          </p:spPr>
        </p:sp>
        <p:graphicFrame>
          <p:nvGraphicFramePr>
            <p:cNvPr id="24595" name="对象 24594"/>
            <p:cNvGraphicFramePr>
              <a:graphicFrameLocks noChangeAspect="1"/>
            </p:cNvGraphicFramePr>
            <p:nvPr/>
          </p:nvGraphicFramePr>
          <p:xfrm>
            <a:off x="655" y="1005"/>
            <a:ext cx="121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" r:id="rId11" imgW="241300" imgH="266700" progId="Equation.DSMT4">
                    <p:embed/>
                  </p:oleObj>
                </mc:Choice>
                <mc:Fallback>
                  <p:oleObj name="" r:id="rId11" imgW="241300" imgH="266700" progId="Equation.DSMT4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55" y="1005"/>
                          <a:ext cx="121" cy="1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6" name="对象 24595"/>
            <p:cNvGraphicFramePr>
              <a:graphicFrameLocks noChangeAspect="1"/>
            </p:cNvGraphicFramePr>
            <p:nvPr/>
          </p:nvGraphicFramePr>
          <p:xfrm>
            <a:off x="781" y="1389"/>
            <a:ext cx="88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13" imgW="1410335" imgH="368300" progId="Equation.DSMT4">
                    <p:embed/>
                  </p:oleObj>
                </mc:Choice>
                <mc:Fallback>
                  <p:oleObj name="" r:id="rId13" imgW="1410335" imgH="368300" progId="Equation.DSMT4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81" y="1389"/>
                          <a:ext cx="888" cy="2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7" name="矩形 24596"/>
            <p:cNvSpPr/>
            <p:nvPr/>
          </p:nvSpPr>
          <p:spPr>
            <a:xfrm>
              <a:off x="798" y="347"/>
              <a:ext cx="832" cy="769"/>
            </a:xfrm>
            <a:prstGeom prst="rect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350"/>
            </a:p>
          </p:txBody>
        </p:sp>
        <p:sp>
          <p:nvSpPr>
            <p:cNvPr id="24598" name="任意多边形 24597"/>
            <p:cNvSpPr/>
            <p:nvPr/>
          </p:nvSpPr>
          <p:spPr>
            <a:xfrm>
              <a:off x="433" y="347"/>
              <a:ext cx="415" cy="963"/>
            </a:xfrm>
            <a:custGeom>
              <a:avLst/>
              <a:gdLst>
                <a:gd name="txL" fmla="*/ 0 w 21600"/>
                <a:gd name="txT" fmla="*/ 0 h 27582"/>
                <a:gd name="txR" fmla="*/ 21600 w 21600"/>
                <a:gd name="txB" fmla="*/ 27582 h 27582"/>
              </a:gdLst>
              <a:ahLst/>
              <a:cxnLst>
                <a:cxn ang="90">
                  <a:pos x="866" y="27582"/>
                </a:cxn>
                <a:cxn ang="270">
                  <a:pos x="19801" y="0"/>
                </a:cxn>
                <a:cxn ang="0">
                  <a:pos x="21600" y="21525"/>
                </a:cxn>
              </a:cxnLst>
              <a:rect l="txL" t="txT" r="txR" b="txB"/>
              <a:pathLst>
                <a:path w="21600" h="27582" fill="none">
                  <a:moveTo>
                    <a:pt x="866" y="27582"/>
                  </a:moveTo>
                  <a:arcTo wR="21600" hR="21600" stAng="-11777076" swAng="6090425"/>
                </a:path>
                <a:path w="21600" h="27582" stroke="0">
                  <a:moveTo>
                    <a:pt x="866" y="27582"/>
                  </a:moveTo>
                  <a:arcTo wR="21600" hR="21600" stAng="-11777076" swAng="6090425"/>
                  <a:lnTo>
                    <a:pt x="21600" y="21525"/>
                  </a:lnTo>
                  <a:close/>
                </a:path>
              </a:pathLst>
            </a:custGeom>
            <a:noFill/>
            <a:ln w="15875" cap="flat" cmpd="sng">
              <a:solidFill>
                <a:srgbClr val="00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350"/>
            </a:p>
          </p:txBody>
        </p:sp>
        <p:sp>
          <p:nvSpPr>
            <p:cNvPr id="24599" name="任意多边形 24598"/>
            <p:cNvSpPr/>
            <p:nvPr/>
          </p:nvSpPr>
          <p:spPr>
            <a:xfrm>
              <a:off x="445" y="1104"/>
              <a:ext cx="1185" cy="223"/>
            </a:xfrm>
            <a:custGeom>
              <a:avLst/>
              <a:gdLst>
                <a:gd name="txL" fmla="*/ 0 w 28897"/>
                <a:gd name="txT" fmla="*/ 0 h 21600"/>
                <a:gd name="txR" fmla="*/ 28897 w 28897"/>
                <a:gd name="txB" fmla="*/ 21600 h 21600"/>
              </a:gdLst>
              <a:ahLst/>
              <a:cxnLst>
                <a:cxn ang="0">
                  <a:pos x="28896" y="240"/>
                </a:cxn>
                <a:cxn ang="180">
                  <a:pos x="0" y="20329"/>
                </a:cxn>
                <a:cxn ang="270">
                  <a:pos x="7298" y="0"/>
                </a:cxn>
              </a:cxnLst>
              <a:rect l="txL" t="txT" r="txR" b="txB"/>
              <a:pathLst>
                <a:path w="28897" h="21600" fill="none">
                  <a:moveTo>
                    <a:pt x="28896" y="240"/>
                  </a:moveTo>
                  <a:arcTo wR="21600" hR="21600" stAng="-21561801" swAng="6546673"/>
                </a:path>
                <a:path w="28897" h="21600" stroke="0">
                  <a:moveTo>
                    <a:pt x="28896" y="240"/>
                  </a:moveTo>
                  <a:arcTo wR="21600" hR="21600" stAng="-21561801" swAng="6546673"/>
                  <a:lnTo>
                    <a:pt x="7298" y="0"/>
                  </a:lnTo>
                  <a:close/>
                </a:path>
              </a:pathLst>
            </a:custGeom>
            <a:noFill/>
            <a:ln w="15875" cap="flat" cmpd="sng">
              <a:solidFill>
                <a:srgbClr val="00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350"/>
            </a:p>
          </p:txBody>
        </p:sp>
        <p:sp>
          <p:nvSpPr>
            <p:cNvPr id="24600" name="直接连接符 24599"/>
            <p:cNvSpPr/>
            <p:nvPr/>
          </p:nvSpPr>
          <p:spPr>
            <a:xfrm flipH="1">
              <a:off x="454" y="347"/>
              <a:ext cx="1167" cy="968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24601" name="未知"/>
            <p:cNvSpPr/>
            <p:nvPr/>
          </p:nvSpPr>
          <p:spPr>
            <a:xfrm>
              <a:off x="420" y="347"/>
              <a:ext cx="1201" cy="968"/>
            </a:xfrm>
            <a:custGeom>
              <a:avLst/>
              <a:gdLst/>
              <a:ahLst/>
              <a:cxnLst/>
              <a:pathLst>
                <a:path w="3004" h="2418">
                  <a:moveTo>
                    <a:pt x="946" y="0"/>
                  </a:moveTo>
                  <a:cubicBezTo>
                    <a:pt x="469" y="169"/>
                    <a:pt x="286" y="611"/>
                    <a:pt x="143" y="1014"/>
                  </a:cubicBezTo>
                  <a:cubicBezTo>
                    <a:pt x="0" y="1417"/>
                    <a:pt x="23" y="2064"/>
                    <a:pt x="85" y="2418"/>
                  </a:cubicBezTo>
                  <a:cubicBezTo>
                    <a:pt x="1544" y="1209"/>
                    <a:pt x="3004" y="0"/>
                    <a:pt x="3004" y="0"/>
                  </a:cubicBezTo>
                  <a:lnTo>
                    <a:pt x="946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>
                    <a:gamma/>
                    <a:shade val="46275"/>
                    <a:invGamma/>
                    <a:alpha val="70000"/>
                  </a:srgbClr>
                </a:gs>
                <a:gs pos="50000">
                  <a:srgbClr val="00CCFF">
                    <a:alpha val="70000"/>
                  </a:srgbClr>
                </a:gs>
                <a:gs pos="100000">
                  <a:srgbClr val="00CCFF">
                    <a:gamma/>
                    <a:shade val="46275"/>
                    <a:invGamma/>
                    <a:alpha val="70000"/>
                  </a:srgbClr>
                </a:gs>
              </a:gsLst>
              <a:lin ang="5400000" scaled="1"/>
              <a:tileRect/>
            </a:gradFill>
            <a:ln w="15875" cap="flat" cmpd="sng">
              <a:solidFill>
                <a:srgbClr val="00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350"/>
            </a:p>
          </p:txBody>
        </p:sp>
        <p:sp>
          <p:nvSpPr>
            <p:cNvPr id="24602" name="未知"/>
            <p:cNvSpPr/>
            <p:nvPr/>
          </p:nvSpPr>
          <p:spPr>
            <a:xfrm>
              <a:off x="445" y="347"/>
              <a:ext cx="1185" cy="978"/>
            </a:xfrm>
            <a:custGeom>
              <a:avLst/>
              <a:gdLst/>
              <a:ahLst/>
              <a:cxnLst/>
              <a:pathLst>
                <a:path w="2961" h="2444">
                  <a:moveTo>
                    <a:pt x="2940" y="0"/>
                  </a:moveTo>
                  <a:cubicBezTo>
                    <a:pt x="2940" y="0"/>
                    <a:pt x="339" y="2144"/>
                    <a:pt x="0" y="2418"/>
                  </a:cubicBezTo>
                  <a:cubicBezTo>
                    <a:pt x="349" y="2444"/>
                    <a:pt x="1539" y="2434"/>
                    <a:pt x="1849" y="2374"/>
                  </a:cubicBezTo>
                  <a:cubicBezTo>
                    <a:pt x="2159" y="2314"/>
                    <a:pt x="2879" y="2224"/>
                    <a:pt x="2961" y="1891"/>
                  </a:cubicBezTo>
                  <a:cubicBezTo>
                    <a:pt x="2961" y="1891"/>
                    <a:pt x="2940" y="0"/>
                    <a:pt x="2940" y="0"/>
                  </a:cubicBezTo>
                  <a:close/>
                </a:path>
              </a:pathLst>
            </a:custGeom>
            <a:pattFill prst="ltVert">
              <a:fgClr>
                <a:srgbClr val="0000FF">
                  <a:alpha val="67000"/>
                </a:srgbClr>
              </a:fgClr>
              <a:bgClr>
                <a:srgbClr val="FFFFFF">
                  <a:alpha val="67000"/>
                </a:srgbClr>
              </a:bgClr>
            </a:pattFill>
            <a:ln w="15875" cap="flat" cmpd="sng">
              <a:solidFill>
                <a:srgbClr val="00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350"/>
            </a:p>
          </p:txBody>
        </p:sp>
        <p:graphicFrame>
          <p:nvGraphicFramePr>
            <p:cNvPr id="24603" name="对象 24602"/>
            <p:cNvGraphicFramePr>
              <a:graphicFrameLocks noChangeAspect="1"/>
            </p:cNvGraphicFramePr>
            <p:nvPr/>
          </p:nvGraphicFramePr>
          <p:xfrm>
            <a:off x="1336" y="757"/>
            <a:ext cx="19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15" imgW="317500" imgH="368300" progId="Equation.DSMT4">
                    <p:embed/>
                  </p:oleObj>
                </mc:Choice>
                <mc:Fallback>
                  <p:oleObj name="" r:id="rId15" imgW="317500" imgH="368300" progId="Equation.DSMT4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336" y="757"/>
                          <a:ext cx="199" cy="2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605" name="矩形 24604"/>
          <p:cNvSpPr/>
          <p:nvPr/>
        </p:nvSpPr>
        <p:spPr>
          <a:xfrm>
            <a:off x="1589485" y="2471500"/>
            <a:ext cx="3197225" cy="15455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50000"/>
              </a:lnSpc>
            </a:pPr>
            <a:r>
              <a:rPr lang="zh-CN" altLang="en-US" sz="2100" b="1">
                <a:solidFill>
                  <a:srgbClr val="0000FF"/>
                </a:solidFill>
                <a:latin typeface="Times New Roman" panose="02020603050405020304" pitchFamily="18" charset="0"/>
              </a:rPr>
              <a:t>解</a:t>
            </a:r>
            <a:r>
              <a:rPr lang="zh-CN" altLang="en-US" sz="2100" b="1">
                <a:latin typeface="Times New Roman" panose="02020603050405020304" pitchFamily="18" charset="0"/>
              </a:rPr>
              <a:t>  图中直影线部分为被</a:t>
            </a:r>
            <a:endParaRPr lang="zh-CN" altLang="en-US" sz="2100" b="1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100" b="1">
                <a:latin typeface="Times New Roman" panose="02020603050405020304" pitchFamily="18" charset="0"/>
              </a:rPr>
              <a:t>围柱面在第一卦限的部分</a:t>
            </a:r>
            <a:r>
              <a:rPr lang="en-US" altLang="zh-CN" sz="2100" b="1">
                <a:latin typeface="Times New Roman" panose="02020603050405020304" pitchFamily="18" charset="0"/>
              </a:rPr>
              <a:t>,</a:t>
            </a:r>
            <a:endParaRPr lang="en-US" altLang="zh-CN" sz="2100" b="1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100" b="1">
                <a:latin typeface="Times New Roman" panose="02020603050405020304" pitchFamily="18" charset="0"/>
              </a:rPr>
              <a:t>它的面积为   </a:t>
            </a:r>
            <a:endParaRPr lang="zh-CN" altLang="en-US" sz="2100" b="1">
              <a:latin typeface="Times New Roman" panose="02020603050405020304" pitchFamily="18" charset="0"/>
            </a:endParaRPr>
          </a:p>
        </p:txBody>
      </p:sp>
      <p:graphicFrame>
        <p:nvGraphicFramePr>
          <p:cNvPr id="24606" name="对象 24605"/>
          <p:cNvGraphicFramePr/>
          <p:nvPr/>
        </p:nvGraphicFramePr>
        <p:xfrm>
          <a:off x="2299811" y="4358640"/>
          <a:ext cx="904875" cy="625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17" imgW="1207135" imgH="838200" progId="Equation.DSMT4">
                  <p:embed/>
                </p:oleObj>
              </mc:Choice>
              <mc:Fallback>
                <p:oleObj name="" r:id="rId17" imgW="1207135" imgH="838200" progId="Equation.DSMT4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99811" y="4358640"/>
                        <a:ext cx="904875" cy="6253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z="900" smtClean="0"/>
            </a:fld>
            <a:endParaRPr lang="zh-CN" altLang="en-US" sz="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6" grpId="0"/>
      <p:bldP spid="2460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矩形 25601"/>
          <p:cNvSpPr/>
          <p:nvPr/>
        </p:nvSpPr>
        <p:spPr>
          <a:xfrm>
            <a:off x="1439466" y="2402681"/>
            <a:ext cx="3232785" cy="414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100" b="1" i="1">
                <a:latin typeface="Times New Roman" panose="02020603050405020304" pitchFamily="18" charset="0"/>
              </a:rPr>
              <a:t> </a:t>
            </a:r>
            <a:r>
              <a:rPr lang="zh-CN" altLang="en-US" sz="2100" b="1">
                <a:latin typeface="Times New Roman" panose="02020603050405020304" pitchFamily="18" charset="0"/>
              </a:rPr>
              <a:t>为准线母线平行于 </a:t>
            </a:r>
            <a:r>
              <a:rPr lang="en-US" altLang="zh-CN" sz="2100" b="1" i="1">
                <a:latin typeface="Times New Roman" panose="02020603050405020304" pitchFamily="18" charset="0"/>
              </a:rPr>
              <a:t>z</a:t>
            </a:r>
            <a:r>
              <a:rPr lang="zh-CN" altLang="en-US" sz="2100" b="1">
                <a:latin typeface="Times New Roman" panose="02020603050405020304" pitchFamily="18" charset="0"/>
              </a:rPr>
              <a:t>轴的 </a:t>
            </a:r>
            <a:r>
              <a:rPr lang="zh-CN" altLang="en-US" sz="2100" b="1" i="1">
                <a:latin typeface="Times New Roman" panose="02020603050405020304" pitchFamily="18" charset="0"/>
              </a:rPr>
              <a:t> </a:t>
            </a:r>
            <a:endParaRPr lang="zh-CN" altLang="en-US" sz="2100" b="1">
              <a:latin typeface="Times New Roman" panose="02020603050405020304" pitchFamily="18" charset="0"/>
            </a:endParaRPr>
          </a:p>
        </p:txBody>
      </p:sp>
      <p:sp>
        <p:nvSpPr>
          <p:cNvPr id="25603" name="矩形 25602"/>
          <p:cNvSpPr/>
          <p:nvPr/>
        </p:nvSpPr>
        <p:spPr>
          <a:xfrm>
            <a:off x="1547813" y="3051572"/>
            <a:ext cx="5742305" cy="414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100" b="1">
                <a:latin typeface="Times New Roman" panose="02020603050405020304" pitchFamily="18" charset="0"/>
              </a:rPr>
              <a:t>由第一型曲面积分的几何意义可知它的面积为   </a:t>
            </a:r>
            <a:endParaRPr lang="zh-CN" altLang="en-US" sz="2100" b="1">
              <a:latin typeface="Times New Roman" panose="02020603050405020304" pitchFamily="18" charset="0"/>
            </a:endParaRPr>
          </a:p>
        </p:txBody>
      </p:sp>
      <p:graphicFrame>
        <p:nvGraphicFramePr>
          <p:cNvPr id="25604" name="对象 25603"/>
          <p:cNvGraphicFramePr>
            <a:graphicFrameLocks noChangeAspect="1"/>
          </p:cNvGraphicFramePr>
          <p:nvPr/>
        </p:nvGraphicFramePr>
        <p:xfrm>
          <a:off x="1547813" y="3645694"/>
          <a:ext cx="2035969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1" imgW="2717800" imgH="800100" progId="Equation.DSMT4">
                  <p:embed/>
                </p:oleObj>
              </mc:Choice>
              <mc:Fallback>
                <p:oleObj name="" r:id="rId1" imgW="2717800" imgH="800100" progId="Equation.DSMT4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7813" y="3645694"/>
                        <a:ext cx="2035969" cy="600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5" name="组合 25604"/>
          <p:cNvGrpSpPr/>
          <p:nvPr/>
        </p:nvGrpSpPr>
        <p:grpSpPr>
          <a:xfrm>
            <a:off x="3815953" y="2349104"/>
            <a:ext cx="4419600" cy="423862"/>
            <a:chOff x="0" y="0"/>
            <a:chExt cx="3712" cy="356"/>
          </a:xfrm>
        </p:grpSpPr>
        <p:grpSp>
          <p:nvGrpSpPr>
            <p:cNvPr id="25606" name="组合 25605"/>
            <p:cNvGrpSpPr/>
            <p:nvPr/>
          </p:nvGrpSpPr>
          <p:grpSpPr>
            <a:xfrm>
              <a:off x="531" y="0"/>
              <a:ext cx="3181" cy="348"/>
              <a:chOff x="0" y="0"/>
              <a:chExt cx="3181" cy="348"/>
            </a:xfrm>
          </p:grpSpPr>
          <p:graphicFrame>
            <p:nvGraphicFramePr>
              <p:cNvPr id="25607" name="对象 25606"/>
              <p:cNvGraphicFramePr>
                <a:graphicFrameLocks noChangeAspect="1"/>
              </p:cNvGraphicFramePr>
              <p:nvPr/>
            </p:nvGraphicFramePr>
            <p:xfrm>
              <a:off x="0" y="0"/>
              <a:ext cx="1536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5" name="" r:id="rId3" imgW="2438400" imgH="495300" progId="Equation.DSMT4">
                      <p:embed/>
                    </p:oleObj>
                  </mc:Choice>
                  <mc:Fallback>
                    <p:oleObj name="" r:id="rId3" imgW="2438400" imgH="495300" progId="Equation.DSMT4">
                      <p:embed/>
                      <p:pic>
                        <p:nvPicPr>
                          <p:cNvPr id="0" name="图片 3174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0" y="0"/>
                            <a:ext cx="1536" cy="31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08" name="矩形 25607"/>
              <p:cNvSpPr/>
              <p:nvPr/>
            </p:nvSpPr>
            <p:spPr>
              <a:xfrm>
                <a:off x="1509" y="0"/>
                <a:ext cx="1672" cy="3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zh-CN" altLang="en-US" sz="2100" b="1">
                    <a:latin typeface="Times New Roman" panose="02020603050405020304" pitchFamily="18" charset="0"/>
                  </a:rPr>
                  <a:t>的那部分柱面</a:t>
                </a:r>
                <a:r>
                  <a:rPr lang="en-US" altLang="zh-CN" sz="2100" b="1">
                    <a:latin typeface="Times New Roman" panose="02020603050405020304" pitchFamily="18" charset="0"/>
                  </a:rPr>
                  <a:t>.  </a:t>
                </a:r>
                <a:endParaRPr lang="en-US" altLang="zh-CN" sz="21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5609" name="矩形 25608"/>
            <p:cNvSpPr/>
            <p:nvPr/>
          </p:nvSpPr>
          <p:spPr>
            <a:xfrm>
              <a:off x="0" y="8"/>
              <a:ext cx="266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100" b="1">
                  <a:latin typeface="Times New Roman" panose="02020603050405020304" pitchFamily="18" charset="0"/>
                </a:rPr>
                <a:t>  </a:t>
              </a:r>
              <a:endParaRPr lang="zh-CN" altLang="en-US" sz="2100" b="1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25610" name="对象 25609"/>
          <p:cNvGraphicFramePr/>
          <p:nvPr/>
        </p:nvGraphicFramePr>
        <p:xfrm>
          <a:off x="1547813" y="1214438"/>
          <a:ext cx="60674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5" imgW="8089265" imgH="469900" progId="Equation.DSMT4">
                  <p:embed/>
                </p:oleObj>
              </mc:Choice>
              <mc:Fallback>
                <p:oleObj name="" r:id="rId5" imgW="8089265" imgH="4699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7813" y="1214438"/>
                        <a:ext cx="6067425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对象 25610"/>
          <p:cNvGraphicFramePr/>
          <p:nvPr/>
        </p:nvGraphicFramePr>
        <p:xfrm>
          <a:off x="1492885" y="1863090"/>
          <a:ext cx="652335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7" imgW="8331200" imgH="393700" progId="Equation.DSMT4">
                  <p:embed/>
                </p:oleObj>
              </mc:Choice>
              <mc:Fallback>
                <p:oleObj name="" r:id="rId7" imgW="8331200" imgH="393700" progId="Equation.DSMT4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92885" y="1863090"/>
                        <a:ext cx="6523355" cy="295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12" name="组合 25611"/>
          <p:cNvGrpSpPr/>
          <p:nvPr/>
        </p:nvGrpSpPr>
        <p:grpSpPr>
          <a:xfrm>
            <a:off x="1719263" y="4195763"/>
            <a:ext cx="5509022" cy="635794"/>
            <a:chOff x="0" y="0"/>
            <a:chExt cx="4627" cy="534"/>
          </a:xfrm>
        </p:grpSpPr>
        <p:sp>
          <p:nvSpPr>
            <p:cNvPr id="25613" name="矩形 25612"/>
            <p:cNvSpPr/>
            <p:nvPr/>
          </p:nvSpPr>
          <p:spPr>
            <a:xfrm>
              <a:off x="0" y="125"/>
              <a:ext cx="1763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100" b="1" i="1">
                  <a:latin typeface="Times New Roman" panose="02020603050405020304" pitchFamily="18" charset="0"/>
                </a:rPr>
                <a:t>L </a:t>
              </a:r>
              <a:r>
                <a:rPr lang="zh-CN" altLang="en-US" sz="2100" b="1">
                  <a:latin typeface="Times New Roman" panose="02020603050405020304" pitchFamily="18" charset="0"/>
                </a:rPr>
                <a:t>的参数方程为</a:t>
              </a:r>
              <a:r>
                <a:rPr lang="en-US" altLang="zh-CN" sz="2100" b="1">
                  <a:latin typeface="Times New Roman" panose="02020603050405020304" pitchFamily="18" charset="0"/>
                </a:rPr>
                <a:t>: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5614" name="对象 25613"/>
            <p:cNvGraphicFramePr>
              <a:graphicFrameLocks noChangeAspect="1"/>
            </p:cNvGraphicFramePr>
            <p:nvPr/>
          </p:nvGraphicFramePr>
          <p:xfrm>
            <a:off x="1723" y="0"/>
            <a:ext cx="2904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2" name="" r:id="rId9" imgW="4610100" imgH="850900" progId="Equation.DSMT4">
                    <p:embed/>
                  </p:oleObj>
                </mc:Choice>
                <mc:Fallback>
                  <p:oleObj name="" r:id="rId9" imgW="4610100" imgH="850900" progId="Equation.DSMT4">
                    <p:embed/>
                    <p:pic>
                      <p:nvPicPr>
                        <p:cNvPr id="0" name="图片 315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723" y="0"/>
                          <a:ext cx="2904" cy="5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615" name="对象 25614"/>
          <p:cNvGraphicFramePr>
            <a:graphicFrameLocks noChangeAspect="1"/>
          </p:cNvGraphicFramePr>
          <p:nvPr/>
        </p:nvGraphicFramePr>
        <p:xfrm>
          <a:off x="1871663" y="4941094"/>
          <a:ext cx="4229100" cy="464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1" imgW="5638800" imgH="622300" progId="Equation.DSMT4">
                  <p:embed/>
                </p:oleObj>
              </mc:Choice>
              <mc:Fallback>
                <p:oleObj name="" r:id="rId11" imgW="5638800" imgH="6223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71663" y="4941094"/>
                        <a:ext cx="4229100" cy="46434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6" name="对象 25615"/>
          <p:cNvGraphicFramePr>
            <a:graphicFrameLocks noChangeAspect="1"/>
          </p:cNvGraphicFramePr>
          <p:nvPr/>
        </p:nvGraphicFramePr>
        <p:xfrm>
          <a:off x="2303860" y="5428060"/>
          <a:ext cx="2200275" cy="464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3" imgW="2933700" imgH="622300" progId="Equation.DSMT4">
                  <p:embed/>
                </p:oleObj>
              </mc:Choice>
              <mc:Fallback>
                <p:oleObj name="" r:id="rId13" imgW="2933700" imgH="622300" progId="Equation.DSMT4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03860" y="5428060"/>
                        <a:ext cx="2200275" cy="46434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17" name="组合 25616"/>
          <p:cNvGrpSpPr/>
          <p:nvPr/>
        </p:nvGrpSpPr>
        <p:grpSpPr>
          <a:xfrm>
            <a:off x="4626769" y="5481638"/>
            <a:ext cx="2500313" cy="414338"/>
            <a:chOff x="0" y="0"/>
            <a:chExt cx="2100" cy="348"/>
          </a:xfrm>
        </p:grpSpPr>
        <p:sp>
          <p:nvSpPr>
            <p:cNvPr id="25618" name="矩形 25617"/>
            <p:cNvSpPr/>
            <p:nvPr/>
          </p:nvSpPr>
          <p:spPr>
            <a:xfrm>
              <a:off x="0" y="0"/>
              <a:ext cx="772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100" b="1">
                  <a:latin typeface="Times New Roman" panose="02020603050405020304" pitchFamily="18" charset="0"/>
                </a:rPr>
                <a:t>因此</a:t>
              </a:r>
              <a:r>
                <a:rPr lang="en-US" altLang="zh-CN" sz="2100" b="1">
                  <a:latin typeface="Times New Roman" panose="02020603050405020304" pitchFamily="18" charset="0"/>
                </a:rPr>
                <a:t>,  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5619" name="对象 25618"/>
            <p:cNvGraphicFramePr>
              <a:graphicFrameLocks noChangeAspect="1"/>
            </p:cNvGraphicFramePr>
            <p:nvPr/>
          </p:nvGraphicFramePr>
          <p:xfrm>
            <a:off x="716" y="12"/>
            <a:ext cx="1384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3" name="" r:id="rId15" imgW="2195830" imgH="482600" progId="Equation.DSMT4">
                    <p:embed/>
                  </p:oleObj>
                </mc:Choice>
                <mc:Fallback>
                  <p:oleObj name="" r:id="rId15" imgW="2195830" imgH="482600" progId="Equation.DSMT4">
                    <p:embed/>
                    <p:pic>
                      <p:nvPicPr>
                        <p:cNvPr id="0" name="图片 3162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16" y="12"/>
                          <a:ext cx="1384" cy="3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z="900" smtClean="0"/>
            </a:fld>
            <a:endParaRPr lang="zh-CN" altLang="en-US" sz="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2560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8677" name="对象 28676"/>
          <p:cNvGraphicFramePr/>
          <p:nvPr/>
        </p:nvGraphicFramePr>
        <p:xfrm>
          <a:off x="582454" y="2130505"/>
          <a:ext cx="80581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" imgW="5268595" imgH="396875" progId="Word.Document.8">
                  <p:embed/>
                </p:oleObj>
              </mc:Choice>
              <mc:Fallback>
                <p:oleObj name="" r:id="rId1" imgW="5268595" imgH="396875" progId="Word.Document.8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2454" y="2130505"/>
                        <a:ext cx="8058150" cy="600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对象 28677"/>
          <p:cNvGraphicFramePr/>
          <p:nvPr/>
        </p:nvGraphicFramePr>
        <p:xfrm>
          <a:off x="597456" y="2772966"/>
          <a:ext cx="8208169" cy="608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" imgW="5267960" imgH="396240" progId="Word.Document.8">
                  <p:embed/>
                </p:oleObj>
              </mc:Choice>
              <mc:Fallback>
                <p:oleObj name="" r:id="rId3" imgW="5267960" imgH="396240" progId="Word.Document.8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7456" y="2772966"/>
                        <a:ext cx="8208169" cy="60840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对象 28678"/>
          <p:cNvGraphicFramePr/>
          <p:nvPr/>
        </p:nvGraphicFramePr>
        <p:xfrm>
          <a:off x="423149" y="3476625"/>
          <a:ext cx="78390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5" imgW="5268595" imgH="396875" progId="Word.Document.8">
                  <p:embed/>
                </p:oleObj>
              </mc:Choice>
              <mc:Fallback>
                <p:oleObj name="" r:id="rId5" imgW="5268595" imgH="396875" progId="Word.Document.8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3149" y="3476625"/>
                        <a:ext cx="7839075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对象 28679"/>
          <p:cNvGraphicFramePr/>
          <p:nvPr/>
        </p:nvGraphicFramePr>
        <p:xfrm>
          <a:off x="582454" y="3945731"/>
          <a:ext cx="768000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7" imgW="5268595" imgH="396875" progId="Word.Document.8">
                  <p:embed/>
                </p:oleObj>
              </mc:Choice>
              <mc:Fallback>
                <p:oleObj name="" r:id="rId7" imgW="5268595" imgH="396875" progId="Word.Document.8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2454" y="3945731"/>
                        <a:ext cx="7680008" cy="638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6" name="对象 28685"/>
          <p:cNvGraphicFramePr/>
          <p:nvPr/>
        </p:nvGraphicFramePr>
        <p:xfrm>
          <a:off x="1848565" y="4583669"/>
          <a:ext cx="5282803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9" imgW="3083560" imgH="405765" progId="Equation.3">
                  <p:embed/>
                </p:oleObj>
              </mc:Choice>
              <mc:Fallback>
                <p:oleObj name="" r:id="rId9" imgW="3083560" imgH="405765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48565" y="4583669"/>
                        <a:ext cx="5282803" cy="671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81513" y="3381375"/>
          <a:ext cx="180975" cy="9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1" imgW="241300" imgH="127000" progId="Equation.KSEE3">
                  <p:embed/>
                </p:oleObj>
              </mc:Choice>
              <mc:Fallback>
                <p:oleObj name="" r:id="rId11" imgW="241300" imgH="127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81513" y="3381375"/>
                        <a:ext cx="180975" cy="95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97535" y="1202055"/>
            <a:ext cx="2003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0000FF"/>
                </a:solidFill>
              </a:rPr>
              <a:t>例</a:t>
            </a:r>
            <a:r>
              <a:rPr lang="zh-CN" altLang="en-US" b="1"/>
              <a:t>： 设     为球面</a:t>
            </a:r>
            <a:endParaRPr lang="en-US" altLang="zh-CN" b="1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16844" y="1251109"/>
          <a:ext cx="205740" cy="222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3" imgW="152400" imgH="165100" progId="Equation.KSEE3">
                  <p:embed/>
                </p:oleObj>
              </mc:Choice>
              <mc:Fallback>
                <p:oleObj name="" r:id="rId13" imgW="1524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16844" y="1251109"/>
                        <a:ext cx="205740" cy="222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29100" y="3352800"/>
          <a:ext cx="6858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5" imgW="114300" imgH="177165" progId="Equation.KSEE3">
                  <p:embed/>
                </p:oleObj>
              </mc:Choice>
              <mc:Fallback>
                <p:oleObj name="" r:id="rId15" imgW="114300" imgH="177165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229100" y="3352800"/>
                        <a:ext cx="6858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96490" y="1202055"/>
          <a:ext cx="1668780" cy="345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17" imgW="1104900" imgH="228600" progId="Equation.KSEE3">
                  <p:embed/>
                </p:oleObj>
              </mc:Choice>
              <mc:Fallback>
                <p:oleObj name="" r:id="rId17" imgW="1104900" imgH="2286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396490" y="1202055"/>
                        <a:ext cx="1668780" cy="3452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065270" y="1210310"/>
            <a:ext cx="1051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与平面</a:t>
            </a:r>
            <a:endParaRPr lang="zh-CN" altLang="en-US" b="1"/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14900" y="1141095"/>
          <a:ext cx="177165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9" imgW="812800" imgH="203200" progId="Equation.KSEE3">
                  <p:embed/>
                </p:oleObj>
              </mc:Choice>
              <mc:Fallback>
                <p:oleObj name="" r:id="rId19" imgW="812800" imgH="2032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914900" y="1141095"/>
                        <a:ext cx="1771650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810578" y="1628299"/>
            <a:ext cx="141779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的交线，求</a:t>
            </a:r>
            <a:endParaRPr lang="zh-CN" altLang="en-US" b="1"/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1690" y="1584008"/>
          <a:ext cx="1049179" cy="433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21" imgW="736600" imgH="304800" progId="Equation.KSEE3">
                  <p:embed/>
                </p:oleObj>
              </mc:Choice>
              <mc:Fallback>
                <p:oleObj name="" r:id="rId21" imgW="736600" imgH="3048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091690" y="1584008"/>
                        <a:ext cx="1049179" cy="4338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z="900" smtClean="0"/>
            </a:fld>
            <a:endParaRPr lang="zh-CN" altLang="en-US" sz="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9700" name="对象 29699"/>
          <p:cNvGraphicFramePr/>
          <p:nvPr/>
        </p:nvGraphicFramePr>
        <p:xfrm>
          <a:off x="1142762" y="1576388"/>
          <a:ext cx="528756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" imgW="3311525" imgH="405765" progId="Equation.3">
                  <p:embed/>
                </p:oleObj>
              </mc:Choice>
              <mc:Fallback>
                <p:oleObj name="" r:id="rId1" imgW="3311525" imgH="405765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2762" y="1576388"/>
                        <a:ext cx="5287565" cy="642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对象 29700"/>
          <p:cNvGraphicFramePr/>
          <p:nvPr/>
        </p:nvGraphicFramePr>
        <p:xfrm>
          <a:off x="2008585" y="2534841"/>
          <a:ext cx="116324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748665" imgH="405765" progId="Equation.3">
                  <p:embed/>
                </p:oleObj>
              </mc:Choice>
              <mc:Fallback>
                <p:oleObj name="" r:id="rId3" imgW="748665" imgH="405765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8585" y="2534841"/>
                        <a:ext cx="1163240" cy="623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对象 29702"/>
          <p:cNvGraphicFramePr/>
          <p:nvPr/>
        </p:nvGraphicFramePr>
        <p:xfrm>
          <a:off x="3171825" y="2534841"/>
          <a:ext cx="2239566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5" imgW="1446530" imgH="405765" progId="Equation.3">
                  <p:embed/>
                </p:oleObj>
              </mc:Choice>
              <mc:Fallback>
                <p:oleObj name="" r:id="rId5" imgW="1446530" imgH="405765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1825" y="2534841"/>
                        <a:ext cx="2239566" cy="623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8" name="矩形 29707"/>
          <p:cNvSpPr/>
          <p:nvPr/>
        </p:nvSpPr>
        <p:spPr>
          <a:xfrm>
            <a:off x="1143000" y="3275410"/>
            <a:ext cx="6858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 sz="1350"/>
          </a:p>
        </p:txBody>
      </p:sp>
      <p:graphicFrame>
        <p:nvGraphicFramePr>
          <p:cNvPr id="29707" name="对象 29706"/>
          <p:cNvGraphicFramePr/>
          <p:nvPr/>
        </p:nvGraphicFramePr>
        <p:xfrm>
          <a:off x="985124" y="3503057"/>
          <a:ext cx="4860131" cy="653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7" imgW="2854960" imgH="405765" progId="Equation.3">
                  <p:embed/>
                </p:oleObj>
              </mc:Choice>
              <mc:Fallback>
                <p:oleObj name="" r:id="rId7" imgW="2854960" imgH="405765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85124" y="3503057"/>
                        <a:ext cx="4860131" cy="65365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z="900" smtClean="0"/>
            </a:fld>
            <a:endParaRPr lang="zh-CN" altLang="en-US" sz="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98500" y="493395"/>
            <a:ext cx="18656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 b="1">
                <a:solidFill>
                  <a:srgbClr val="0070C0"/>
                </a:solidFill>
                <a:latin typeface="华文行楷" panose="02010800040101010101" charset="-122"/>
                <a:ea typeface="华文行楷" panose="02010800040101010101" charset="-122"/>
              </a:rPr>
              <a:t>相似题目：</a:t>
            </a:r>
            <a:endParaRPr lang="zh-CN" altLang="zh-CN" sz="2400" b="1">
              <a:solidFill>
                <a:srgbClr val="0070C0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5025" y="1057910"/>
            <a:ext cx="209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00B0F0"/>
                </a:solidFill>
              </a:rPr>
              <a:t>1.  P149   </a:t>
            </a:r>
            <a:r>
              <a:rPr lang="zh-CN" altLang="en-US" b="1">
                <a:solidFill>
                  <a:srgbClr val="00B0F0"/>
                </a:solidFill>
              </a:rPr>
              <a:t>例</a:t>
            </a:r>
            <a:r>
              <a:rPr lang="en-US" altLang="zh-CN" b="1">
                <a:solidFill>
                  <a:srgbClr val="00B0F0"/>
                </a:solidFill>
              </a:rPr>
              <a:t>1.3</a:t>
            </a:r>
            <a:endParaRPr lang="en-US" altLang="zh-CN" b="1">
              <a:solidFill>
                <a:srgbClr val="00B0F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57935" y="1530350"/>
            <a:ext cx="72955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/>
              <a:t>计算                            ，其中        为球面                                                         与平面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564130" y="2360930"/>
            <a:ext cx="3181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的交线，               部分</a:t>
            </a:r>
            <a:r>
              <a:rPr lang="en-US" altLang="zh-CN"/>
              <a:t>.</a:t>
            </a:r>
            <a:endParaRPr lang="en-US" altLang="zh-CN"/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44040" y="1714500"/>
          <a:ext cx="141478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016000" imgH="316865" progId="Equation.KSEE3">
                  <p:embed/>
                </p:oleObj>
              </mc:Choice>
              <mc:Fallback>
                <p:oleObj name="" r:id="rId1" imgW="1016000" imgH="3168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44040" y="1714500"/>
                        <a:ext cx="1414780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3510" y="1739265"/>
          <a:ext cx="358775" cy="391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39700" imgH="152400" progId="Equation.KSEE3">
                  <p:embed/>
                </p:oleObj>
              </mc:Choice>
              <mc:Fallback>
                <p:oleObj name="" r:id="rId3" imgW="139700" imgH="1524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3510" y="1739265"/>
                        <a:ext cx="358775" cy="391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92700" y="1739265"/>
          <a:ext cx="2821940" cy="416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1548765" imgH="228600" progId="Equation.KSEE3">
                  <p:embed/>
                </p:oleObj>
              </mc:Choice>
              <mc:Fallback>
                <p:oleObj name="" r:id="rId5" imgW="1548765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92700" y="1739265"/>
                        <a:ext cx="2821940" cy="416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2585" y="2401570"/>
          <a:ext cx="1040130" cy="327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393700" imgH="165100" progId="Equation.KSEE3">
                  <p:embed/>
                </p:oleObj>
              </mc:Choice>
              <mc:Fallback>
                <p:oleObj name="" r:id="rId7" imgW="393700" imgH="1651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32585" y="2401570"/>
                        <a:ext cx="1040130" cy="327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44570" y="2332355"/>
          <a:ext cx="76771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9" imgW="342900" imgH="177165" progId="Equation.KSEE3">
                  <p:embed/>
                </p:oleObj>
              </mc:Choice>
              <mc:Fallback>
                <p:oleObj name="" r:id="rId9" imgW="342900" imgH="177165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44570" y="2332355"/>
                        <a:ext cx="767715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038225" y="3126740"/>
            <a:ext cx="7219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思路：消去一个变量，化成另外两个变量的方程（一般是圆或椭圆）。</a:t>
            </a:r>
            <a:endParaRPr lang="zh-CN" altLang="zh-CN"/>
          </a:p>
        </p:txBody>
      </p: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58820" y="3719195"/>
          <a:ext cx="2613660" cy="931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11" imgW="1079500" imgH="698500" progId="Equation.KSEE3">
                  <p:embed/>
                </p:oleObj>
              </mc:Choice>
              <mc:Fallback>
                <p:oleObj name="" r:id="rId11" imgW="1079500" imgH="6985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58820" y="3719195"/>
                        <a:ext cx="2613660" cy="931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115060" y="3806825"/>
            <a:ext cx="1732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本题消去       得</a:t>
            </a:r>
            <a:endParaRPr lang="en-US" altLang="zh-CN"/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53920" y="3836670"/>
          <a:ext cx="338455" cy="338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13" imgW="139700" imgH="139700" progId="Equation.KSEE3">
                  <p:embed/>
                </p:oleObj>
              </mc:Choice>
              <mc:Fallback>
                <p:oleObj name="" r:id="rId13" imgW="139700" imgH="1397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53920" y="3836670"/>
                        <a:ext cx="338455" cy="338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1312545" y="4685030"/>
            <a:ext cx="1141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再令</a:t>
            </a:r>
            <a:endParaRPr lang="zh-CN" altLang="en-US"/>
          </a:p>
        </p:txBody>
      </p:sp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72715" y="4767580"/>
          <a:ext cx="281178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" r:id="rId15" imgW="1638300" imgH="673100" progId="Equation.KSEE3">
                  <p:embed/>
                </p:oleObj>
              </mc:Choice>
              <mc:Fallback>
                <p:oleObj name="" r:id="rId15" imgW="1638300" imgH="673100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672715" y="4767580"/>
                        <a:ext cx="2811780" cy="1155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1214120" y="5924550"/>
            <a:ext cx="1349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另由已知</a:t>
            </a:r>
            <a:endParaRPr lang="zh-CN" altLang="en-US"/>
          </a:p>
        </p:txBody>
      </p:sp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72715" y="5924550"/>
          <a:ext cx="2065655" cy="817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" r:id="rId17" imgW="1091565" imgH="431800" progId="Equation.KSEE3">
                  <p:embed/>
                </p:oleObj>
              </mc:Choice>
              <mc:Fallback>
                <p:oleObj name="" r:id="rId17" imgW="1091565" imgH="431800" progId="Equation.KSEE3">
                  <p:embed/>
                  <p:pic>
                    <p:nvPicPr>
                      <p:cNvPr id="0" name="图片 103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672715" y="5924550"/>
                        <a:ext cx="2065655" cy="817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98500" y="493395"/>
            <a:ext cx="18656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 b="1">
                <a:solidFill>
                  <a:srgbClr val="0070C0"/>
                </a:solidFill>
                <a:latin typeface="华文行楷" panose="02010800040101010101" charset="-122"/>
                <a:ea typeface="华文行楷" panose="02010800040101010101" charset="-122"/>
              </a:rPr>
              <a:t>相似题目：</a:t>
            </a:r>
            <a:endParaRPr lang="zh-CN" altLang="zh-CN" sz="2400" b="1">
              <a:solidFill>
                <a:srgbClr val="0070C0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5025" y="1057910"/>
            <a:ext cx="209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00B0F0"/>
                </a:solidFill>
              </a:rPr>
              <a:t>2.  P151   </a:t>
            </a:r>
            <a:r>
              <a:rPr lang="en-US" b="1">
                <a:solidFill>
                  <a:srgbClr val="00B0F0"/>
                </a:solidFill>
              </a:rPr>
              <a:t>3</a:t>
            </a:r>
            <a:endParaRPr lang="en-US" b="1">
              <a:solidFill>
                <a:srgbClr val="00B0F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57935" y="1530350"/>
            <a:ext cx="72955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/>
              <a:t>计算                                                   ，其中        为锥面                                                         与平面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693795" y="2325370"/>
            <a:ext cx="3181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的交线</a:t>
            </a:r>
            <a:r>
              <a:rPr lang="en-US" altLang="zh-CN"/>
              <a:t>.</a:t>
            </a:r>
            <a:endParaRPr lang="en-US" altLang="zh-CN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25720" y="1811020"/>
          <a:ext cx="358775" cy="391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139700" imgH="152400" progId="Equation.KSEE3">
                  <p:embed/>
                </p:oleObj>
              </mc:Choice>
              <mc:Fallback>
                <p:oleObj name="" r:id="rId1" imgW="139700" imgH="1524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25720" y="1811020"/>
                        <a:ext cx="358775" cy="391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23318" y="1692910"/>
          <a:ext cx="1689735" cy="509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3" imgW="927100" imgH="279400" progId="Equation.KSEE3">
                  <p:embed/>
                </p:oleObj>
              </mc:Choice>
              <mc:Fallback>
                <p:oleObj name="" r:id="rId3" imgW="927100" imgH="2794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23318" y="1692910"/>
                        <a:ext cx="1689735" cy="509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55495" y="2306955"/>
          <a:ext cx="1638300" cy="386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5" imgW="647700" imgH="203200" progId="Equation.KSEE3">
                  <p:embed/>
                </p:oleObj>
              </mc:Choice>
              <mc:Fallback>
                <p:oleObj name="" r:id="rId5" imgW="647700" imgH="2032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5495" y="2306955"/>
                        <a:ext cx="1638300" cy="386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038225" y="3126740"/>
            <a:ext cx="7219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思路：消去一个变量，化成另外两个变量的方程（一般是圆或椭圆）。</a:t>
            </a:r>
            <a:endParaRPr lang="zh-CN" altLang="zh-CN"/>
          </a:p>
        </p:txBody>
      </p: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29610" y="3812540"/>
          <a:ext cx="335216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7" imgW="1091565" imgH="228600" progId="Equation.KSEE3">
                  <p:embed/>
                </p:oleObj>
              </mc:Choice>
              <mc:Fallback>
                <p:oleObj name="" r:id="rId7" imgW="1091565" imgH="2286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29610" y="3812540"/>
                        <a:ext cx="3352165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115060" y="3806825"/>
            <a:ext cx="1732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本题消去       得</a:t>
            </a:r>
            <a:endParaRPr lang="en-US" altLang="zh-CN"/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84400" y="3836670"/>
          <a:ext cx="277495" cy="338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9" imgW="114300" imgH="139700" progId="Equation.KSEE3">
                  <p:embed/>
                </p:oleObj>
              </mc:Choice>
              <mc:Fallback>
                <p:oleObj name="" r:id="rId9" imgW="114300" imgH="1397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84400" y="3836670"/>
                        <a:ext cx="277495" cy="338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1312545" y="4685030"/>
            <a:ext cx="1141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再令</a:t>
            </a:r>
            <a:endParaRPr lang="zh-CN" altLang="en-US"/>
          </a:p>
        </p:txBody>
      </p:sp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53323" y="4684713"/>
          <a:ext cx="3357245" cy="916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" r:id="rId11" imgW="1955800" imgH="533400" progId="Equation.KSEE3">
                  <p:embed/>
                </p:oleObj>
              </mc:Choice>
              <mc:Fallback>
                <p:oleObj name="" r:id="rId11" imgW="1955800" imgH="533400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53323" y="4684713"/>
                        <a:ext cx="3357245" cy="916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1214120" y="5924550"/>
            <a:ext cx="1349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另由已知</a:t>
            </a:r>
            <a:endParaRPr lang="zh-CN" altLang="en-US"/>
          </a:p>
        </p:txBody>
      </p:sp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63495" y="6104573"/>
          <a:ext cx="310070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" r:id="rId13" imgW="1638300" imgH="241300" progId="Equation.KSEE3">
                  <p:embed/>
                </p:oleObj>
              </mc:Choice>
              <mc:Fallback>
                <p:oleObj name="" r:id="rId13" imgW="1638300" imgH="241300" progId="Equation.KSEE3">
                  <p:embed/>
                  <p:pic>
                    <p:nvPicPr>
                      <p:cNvPr id="0" name="图片 103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63495" y="6104573"/>
                        <a:ext cx="310070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05305" y="1692910"/>
          <a:ext cx="2649220" cy="471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5" imgW="1714500" imgH="304800" progId="Equation.KSEE3">
                  <p:embed/>
                </p:oleObj>
              </mc:Choice>
              <mc:Fallback>
                <p:oleObj name="" r:id="rId15" imgW="1714500" imgH="304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805305" y="1692910"/>
                        <a:ext cx="2649220" cy="471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390650"/>
            <a:ext cx="7886700" cy="994172"/>
          </a:xfrm>
        </p:spPr>
        <p:txBody>
          <a:bodyPr/>
          <a:p>
            <a:r>
              <a:rPr lang="zh-CN" altLang="en-US">
                <a:solidFill>
                  <a:srgbClr val="0070C0"/>
                </a:solidFill>
                <a:latin typeface="华文行楷" panose="02010800040101010101" charset="-122"/>
                <a:ea typeface="华文行楷" panose="02010800040101010101" charset="-122"/>
              </a:rPr>
              <a:t>目录</a:t>
            </a:r>
            <a:endParaRPr lang="zh-CN" altLang="en-US">
              <a:solidFill>
                <a:srgbClr val="0070C0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430304"/>
            <a:ext cx="7886700" cy="1997393"/>
          </a:xfrm>
        </p:spPr>
        <p:txBody>
          <a:bodyPr/>
          <a:p>
            <a:pPr>
              <a:lnSpc>
                <a:spcPct val="150000"/>
              </a:lnSpc>
            </a:pPr>
            <a:r>
              <a:rPr lang="zh-CN" altLang="en-US" sz="2700" b="1">
                <a:solidFill>
                  <a:srgbClr val="00B0F0"/>
                </a:solidFill>
                <a:latin typeface="华文楷体" panose="02010600040101010101" charset="-122"/>
                <a:ea typeface="华文楷体" panose="02010600040101010101" charset="-122"/>
              </a:rPr>
              <a:t>第一型曲线积分</a:t>
            </a:r>
            <a:endParaRPr lang="zh-CN" altLang="en-US" sz="2700" b="1">
              <a:solidFill>
                <a:srgbClr val="00B0F0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700" b="1">
                <a:solidFill>
                  <a:srgbClr val="00B0F0"/>
                </a:solidFill>
                <a:latin typeface="华文楷体" panose="02010600040101010101" charset="-122"/>
                <a:ea typeface="华文楷体" panose="02010600040101010101" charset="-122"/>
              </a:rPr>
              <a:t>第一型曲面积分</a:t>
            </a:r>
            <a:endParaRPr lang="zh-CN" altLang="en-US" sz="2700" b="1">
              <a:solidFill>
                <a:srgbClr val="00B0F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z="900" smtClean="0"/>
            </a:fld>
            <a:endParaRPr lang="zh-CN" altLang="en-US" sz="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98500" y="493395"/>
            <a:ext cx="18656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 b="1">
                <a:solidFill>
                  <a:srgbClr val="0070C0"/>
                </a:solidFill>
                <a:latin typeface="华文行楷" panose="02010800040101010101" charset="-122"/>
                <a:ea typeface="华文行楷" panose="02010800040101010101" charset="-122"/>
              </a:rPr>
              <a:t>相似题目：</a:t>
            </a:r>
            <a:endParaRPr lang="zh-CN" altLang="zh-CN" sz="2400" b="1">
              <a:solidFill>
                <a:srgbClr val="0070C0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5025" y="1057910"/>
            <a:ext cx="209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00B0F0"/>
                </a:solidFill>
              </a:rPr>
              <a:t>3.  P151   </a:t>
            </a:r>
            <a:r>
              <a:rPr lang="en-US" b="1">
                <a:solidFill>
                  <a:srgbClr val="00B0F0"/>
                </a:solidFill>
              </a:rPr>
              <a:t>4</a:t>
            </a:r>
            <a:endParaRPr lang="en-US" b="1">
              <a:solidFill>
                <a:srgbClr val="00B0F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57935" y="1530350"/>
            <a:ext cx="7295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/>
              <a:t>计算                                       ，其中        为                         </a:t>
            </a:r>
            <a:endParaRPr lang="zh-CN" altLang="en-US"/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80883" y="1692910"/>
          <a:ext cx="1786255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82700" imgH="304800" progId="Equation.KSEE3">
                  <p:embed/>
                </p:oleObj>
              </mc:Choice>
              <mc:Fallback>
                <p:oleObj name="" r:id="rId1" imgW="1282700" imgH="304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80883" y="1692910"/>
                        <a:ext cx="1786255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4855" y="1784350"/>
          <a:ext cx="23876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39700" imgH="152400" progId="Equation.KSEE3">
                  <p:embed/>
                </p:oleObj>
              </mc:Choice>
              <mc:Fallback>
                <p:oleObj name="" r:id="rId3" imgW="139700" imgH="1524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4855" y="1784350"/>
                        <a:ext cx="238760" cy="26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038225" y="3126740"/>
            <a:ext cx="7219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思路：消去一个变量，化成另外两个变量的方程（一般是圆或椭圆）。</a:t>
            </a:r>
            <a:endParaRPr lang="zh-CN" altLang="zh-CN"/>
          </a:p>
        </p:txBody>
      </p: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91815" y="3650933"/>
          <a:ext cx="3627755" cy="710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5" imgW="1181100" imgH="419100" progId="Equation.KSEE3">
                  <p:embed/>
                </p:oleObj>
              </mc:Choice>
              <mc:Fallback>
                <p:oleObj name="" r:id="rId5" imgW="1181100" imgH="4191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91815" y="3650933"/>
                        <a:ext cx="3627755" cy="710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115060" y="3806825"/>
            <a:ext cx="1732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本题消去       得</a:t>
            </a:r>
            <a:endParaRPr lang="en-US" altLang="zh-CN"/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84400" y="3836670"/>
          <a:ext cx="277495" cy="338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7" imgW="114300" imgH="139700" progId="Equation.KSEE3">
                  <p:embed/>
                </p:oleObj>
              </mc:Choice>
              <mc:Fallback>
                <p:oleObj name="" r:id="rId7" imgW="114300" imgH="1397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84400" y="3836670"/>
                        <a:ext cx="277495" cy="338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1312545" y="4685030"/>
            <a:ext cx="1141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于是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214120" y="5924550"/>
            <a:ext cx="6177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另由题意知         为最大的圆，故积分值为</a:t>
            </a:r>
            <a:endParaRPr lang="en-US" altLang="zh-CN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61895" y="2117725"/>
          <a:ext cx="3173730" cy="855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9" imgW="1790700" imgH="482600" progId="Equation.KSEE3">
                  <p:embed/>
                </p:oleObj>
              </mc:Choice>
              <mc:Fallback>
                <p:oleObj name="" r:id="rId9" imgW="1790700" imgH="482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61895" y="2117725"/>
                        <a:ext cx="3173730" cy="855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14850" y="3340100"/>
          <a:ext cx="114300" cy="177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11" imgW="114300" imgH="177165" progId="Equation.KSEE3">
                  <p:embed/>
                </p:oleObj>
              </mc:Choice>
              <mc:Fallback>
                <p:oleObj name="" r:id="rId11" imgW="114300" imgH="177165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14850" y="3340100"/>
                        <a:ext cx="114300" cy="177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84400" y="4685030"/>
          <a:ext cx="3665220" cy="780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13" imgW="1968500" imgH="419100" progId="Equation.KSEE3">
                  <p:embed/>
                </p:oleObj>
              </mc:Choice>
              <mc:Fallback>
                <p:oleObj name="" r:id="rId13" imgW="1968500" imgH="4191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84400" y="4685030"/>
                        <a:ext cx="3665220" cy="780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63495" y="5978525"/>
          <a:ext cx="23876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5" imgW="139700" imgH="152400" progId="Equation.KSEE3">
                  <p:embed/>
                </p:oleObj>
              </mc:Choice>
              <mc:Fallback>
                <p:oleObj name="" r:id="rId15" imgW="139700" imgH="1524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3495" y="5978525"/>
                        <a:ext cx="238760" cy="26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80050" y="5793105"/>
          <a:ext cx="139827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6" imgW="927100" imgH="419100" progId="Equation.KSEE3">
                  <p:embed/>
                </p:oleObj>
              </mc:Choice>
              <mc:Fallback>
                <p:oleObj name="" r:id="rId16" imgW="927100" imgH="4191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480050" y="5793105"/>
                        <a:ext cx="1398270" cy="631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29058" name="AutoShape 2"/>
          <p:cNvSpPr/>
          <p:nvPr/>
        </p:nvSpPr>
        <p:spPr>
          <a:xfrm>
            <a:off x="6122988" y="738188"/>
            <a:ext cx="1524000" cy="533400"/>
          </a:xfrm>
          <a:prstGeom prst="parallelogram">
            <a:avLst>
              <a:gd name="adj" fmla="val 33334"/>
            </a:avLst>
          </a:prstGeom>
          <a:gradFill rotWithShape="0">
            <a:gsLst>
              <a:gs pos="0">
                <a:srgbClr val="00FFFF"/>
              </a:gs>
              <a:gs pos="100000">
                <a:srgbClr val="FFFF00"/>
              </a:gs>
            </a:gsLst>
            <a:lin ang="5400000" scaled="1"/>
            <a:tileRect/>
          </a:gra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9059" name="AutoShape 3"/>
          <p:cNvSpPr/>
          <p:nvPr/>
        </p:nvSpPr>
        <p:spPr>
          <a:xfrm>
            <a:off x="3913188" y="585788"/>
            <a:ext cx="1828800" cy="914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FFCC"/>
              </a:gs>
              <a:gs pos="50000">
                <a:srgbClr val="66FF33"/>
              </a:gs>
              <a:gs pos="100000">
                <a:srgbClr val="00FFCC"/>
              </a:gs>
            </a:gsLst>
            <a:lin ang="5400000" scaled="1"/>
            <a:tileRect/>
          </a:gra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6868" name="Object 0"/>
          <p:cNvGraphicFramePr>
            <a:graphicFrameLocks noChangeAspect="1"/>
          </p:cNvGraphicFramePr>
          <p:nvPr/>
        </p:nvGraphicFramePr>
        <p:xfrm>
          <a:off x="2182813" y="509588"/>
          <a:ext cx="58451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" imgW="2451100" imgH="419100" progId="Equation.3">
                  <p:embed/>
                </p:oleObj>
              </mc:Choice>
              <mc:Fallback>
                <p:oleObj name="" r:id="rId1" imgW="2451100" imgH="4191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82813" y="509588"/>
                        <a:ext cx="5845175" cy="1000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1"/>
          <p:cNvGraphicFramePr>
            <a:graphicFrameLocks noChangeAspect="1"/>
          </p:cNvGraphicFramePr>
          <p:nvPr/>
        </p:nvGraphicFramePr>
        <p:xfrm>
          <a:off x="1071563" y="1628775"/>
          <a:ext cx="49403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" name="" r:id="rId3" imgW="4572000" imgH="622300" progId="Equation.3">
                  <p:embed/>
                </p:oleObj>
              </mc:Choice>
              <mc:Fallback>
                <p:oleObj name="" r:id="rId3" imgW="4572000" imgH="622300" progId="Equation.3">
                  <p:embed/>
                  <p:pic>
                    <p:nvPicPr>
                      <p:cNvPr id="0" name="图片 33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1563" y="1628775"/>
                        <a:ext cx="4940300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10" name="Object 2"/>
          <p:cNvGraphicFramePr>
            <a:graphicFrameLocks noChangeAspect="1"/>
          </p:cNvGraphicFramePr>
          <p:nvPr/>
        </p:nvGraphicFramePr>
        <p:xfrm>
          <a:off x="5105400" y="1752600"/>
          <a:ext cx="6731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" name="" r:id="rId5" imgW="355600" imgH="228600" progId="Equation.3">
                  <p:embed/>
                </p:oleObj>
              </mc:Choice>
              <mc:Fallback>
                <p:oleObj name="" r:id="rId5" imgW="355600" imgH="228600" progId="Equation.3">
                  <p:embed/>
                  <p:pic>
                    <p:nvPicPr>
                      <p:cNvPr id="0" name="图片 334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05400" y="1752600"/>
                        <a:ext cx="67310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64" name="Text Box 8"/>
          <p:cNvSpPr txBox="1"/>
          <p:nvPr/>
        </p:nvSpPr>
        <p:spPr>
          <a:xfrm>
            <a:off x="1403350" y="2438400"/>
            <a:ext cx="914400" cy="519113"/>
          </a:xfrm>
          <a:prstGeom prst="rect">
            <a:avLst/>
          </a:prstGeom>
          <a:noFill/>
          <a:ln w="57150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0030101010101" pitchFamily="49" charset="-122"/>
              </a:rPr>
              <a:t>解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黑体" panose="02010600030101010101" pitchFamily="49" charset="-122"/>
            </a:endParaRPr>
          </a:p>
        </p:txBody>
      </p:sp>
      <p:graphicFrame>
        <p:nvGraphicFramePr>
          <p:cNvPr id="478211" name="Object 3"/>
          <p:cNvGraphicFramePr>
            <a:graphicFrameLocks noChangeAspect="1"/>
          </p:cNvGraphicFramePr>
          <p:nvPr/>
        </p:nvGraphicFramePr>
        <p:xfrm>
          <a:off x="1676400" y="3244850"/>
          <a:ext cx="1566863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7" imgW="1524000" imgH="622300" progId="Equation.3">
                  <p:embed/>
                </p:oleObj>
              </mc:Choice>
              <mc:Fallback>
                <p:oleObj name="" r:id="rId7" imgW="1524000" imgH="6223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76400" y="3244850"/>
                        <a:ext cx="1566863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12" name="Object 4"/>
          <p:cNvGraphicFramePr>
            <a:graphicFrameLocks noChangeAspect="1"/>
          </p:cNvGraphicFramePr>
          <p:nvPr/>
        </p:nvGraphicFramePr>
        <p:xfrm>
          <a:off x="3000375" y="3894138"/>
          <a:ext cx="5334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9" imgW="304800" imgH="228600" progId="Equation.3">
                  <p:embed/>
                </p:oleObj>
              </mc:Choice>
              <mc:Fallback>
                <p:oleObj name="" r:id="rId9" imgW="304800" imgH="2286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00375" y="3894138"/>
                        <a:ext cx="533400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13" name="Object 5"/>
          <p:cNvGraphicFramePr>
            <a:graphicFrameLocks noChangeAspect="1"/>
          </p:cNvGraphicFramePr>
          <p:nvPr/>
        </p:nvGraphicFramePr>
        <p:xfrm>
          <a:off x="1714500" y="4608513"/>
          <a:ext cx="228600" cy="14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1" imgW="241300" imgH="152400" progId="Equation.3">
                  <p:embed/>
                </p:oleObj>
              </mc:Choice>
              <mc:Fallback>
                <p:oleObj name="" r:id="rId11" imgW="241300" imgH="1524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14500" y="4608513"/>
                        <a:ext cx="228600" cy="144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14" name="Object 6"/>
          <p:cNvGraphicFramePr>
            <a:graphicFrameLocks noChangeAspect="1"/>
          </p:cNvGraphicFramePr>
          <p:nvPr/>
        </p:nvGraphicFramePr>
        <p:xfrm>
          <a:off x="2324100" y="4214813"/>
          <a:ext cx="36576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3" name="" r:id="rId13" imgW="3568700" imgH="825500" progId="Equation.3">
                  <p:embed/>
                </p:oleObj>
              </mc:Choice>
              <mc:Fallback>
                <p:oleObj name="" r:id="rId13" imgW="3568700" imgH="825500" progId="Equation.3">
                  <p:embed/>
                  <p:pic>
                    <p:nvPicPr>
                      <p:cNvPr id="0" name="图片 336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24100" y="4214813"/>
                        <a:ext cx="3657600" cy="841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15" name="Object 7"/>
          <p:cNvGraphicFramePr>
            <a:graphicFrameLocks noChangeAspect="1"/>
          </p:cNvGraphicFramePr>
          <p:nvPr/>
        </p:nvGraphicFramePr>
        <p:xfrm>
          <a:off x="1676400" y="5167313"/>
          <a:ext cx="27432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" name="" r:id="rId15" imgW="2692400" imgH="889000" progId="Equation.3">
                  <p:embed/>
                </p:oleObj>
              </mc:Choice>
              <mc:Fallback>
                <p:oleObj name="" r:id="rId15" imgW="2692400" imgH="889000" progId="Equation.3">
                  <p:embed/>
                  <p:pic>
                    <p:nvPicPr>
                      <p:cNvPr id="0" name="图片 334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76400" y="5167313"/>
                        <a:ext cx="2743200" cy="904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71" name="Line 15"/>
          <p:cNvSpPr/>
          <p:nvPr/>
        </p:nvSpPr>
        <p:spPr>
          <a:xfrm>
            <a:off x="2057400" y="3886200"/>
            <a:ext cx="1066800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478216" name="Object 8"/>
          <p:cNvGraphicFramePr>
            <a:graphicFrameLocks noChangeAspect="1"/>
          </p:cNvGraphicFramePr>
          <p:nvPr/>
        </p:nvGraphicFramePr>
        <p:xfrm>
          <a:off x="4419600" y="5349875"/>
          <a:ext cx="1547813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" name="" r:id="rId17" imgW="1485900" imgH="622300" progId="Equation.3">
                  <p:embed/>
                </p:oleObj>
              </mc:Choice>
              <mc:Fallback>
                <p:oleObj name="" r:id="rId17" imgW="1485900" imgH="622300" progId="Equation.3">
                  <p:embed/>
                  <p:pic>
                    <p:nvPicPr>
                      <p:cNvPr id="0" name="图片 331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419600" y="5349875"/>
                        <a:ext cx="1547813" cy="646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17" name="Object 9"/>
          <p:cNvGraphicFramePr>
            <a:graphicFrameLocks noChangeAspect="1"/>
          </p:cNvGraphicFramePr>
          <p:nvPr/>
        </p:nvGraphicFramePr>
        <p:xfrm>
          <a:off x="5995988" y="5440363"/>
          <a:ext cx="1004887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19" imgW="939165" imgH="317500" progId="Equation.3">
                  <p:embed/>
                </p:oleObj>
              </mc:Choice>
              <mc:Fallback>
                <p:oleObj name="" r:id="rId19" imgW="939165" imgH="31750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995988" y="5440363"/>
                        <a:ext cx="1004887" cy="336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0" name="Text Box 18"/>
          <p:cNvSpPr txBox="1"/>
          <p:nvPr/>
        </p:nvSpPr>
        <p:spPr>
          <a:xfrm>
            <a:off x="423863" y="3810000"/>
            <a:ext cx="1252537" cy="1371600"/>
          </a:xfrm>
          <a:prstGeom prst="rect">
            <a:avLst/>
          </a:prstGeom>
          <a:noFill/>
          <a:ln w="57150">
            <a:noFill/>
          </a:ln>
        </p:spPr>
        <p:txBody>
          <a:bodyPr vert="eaVert"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8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9075" name="Text Box 19"/>
          <p:cNvSpPr txBox="1"/>
          <p:nvPr/>
        </p:nvSpPr>
        <p:spPr>
          <a:xfrm>
            <a:off x="914400" y="3200400"/>
            <a:ext cx="611188" cy="1219200"/>
          </a:xfrm>
          <a:prstGeom prst="rect">
            <a:avLst/>
          </a:prstGeom>
          <a:gradFill rotWithShape="0">
            <a:gsLst>
              <a:gs pos="0">
                <a:srgbClr val="2F7618"/>
              </a:gs>
              <a:gs pos="50000">
                <a:srgbClr val="66FF33"/>
              </a:gs>
              <a:gs pos="100000">
                <a:srgbClr val="2F7618"/>
              </a:gs>
            </a:gsLst>
            <a:lin ang="0" scaled="1"/>
            <a:tileRect/>
          </a:gradFill>
          <a:ln w="57150">
            <a:noFill/>
          </a:ln>
        </p:spPr>
        <p:txBody>
          <a:bodyPr vert="eaVert"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对称性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78218" name="Object 10"/>
          <p:cNvGraphicFramePr>
            <a:graphicFrameLocks noChangeAspect="1"/>
          </p:cNvGraphicFramePr>
          <p:nvPr/>
        </p:nvGraphicFramePr>
        <p:xfrm>
          <a:off x="2035175" y="2438400"/>
          <a:ext cx="35274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" name="" r:id="rId21" imgW="3263900" imgH="622300" progId="Equation.3">
                  <p:embed/>
                </p:oleObj>
              </mc:Choice>
              <mc:Fallback>
                <p:oleObj name="" r:id="rId21" imgW="3263900" imgH="622300" progId="Equation.3">
                  <p:embed/>
                  <p:pic>
                    <p:nvPicPr>
                      <p:cNvPr id="0" name="图片 329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035175" y="2438400"/>
                        <a:ext cx="3527425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19" name="Object 11"/>
          <p:cNvGraphicFramePr>
            <a:graphicFrameLocks noChangeAspect="1"/>
          </p:cNvGraphicFramePr>
          <p:nvPr/>
        </p:nvGraphicFramePr>
        <p:xfrm flipV="1">
          <a:off x="2017713" y="4486275"/>
          <a:ext cx="2428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" name="" r:id="rId23" imgW="203200" imgH="317500" progId="Equation.3">
                  <p:embed/>
                </p:oleObj>
              </mc:Choice>
              <mc:Fallback>
                <p:oleObj name="" r:id="rId23" imgW="203200" imgH="317500" progId="Equation.3">
                  <p:embed/>
                  <p:pic>
                    <p:nvPicPr>
                      <p:cNvPr id="0" name="图片 3282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 flipV="1">
                        <a:off x="2017713" y="4486275"/>
                        <a:ext cx="242887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4" name="WordArt 27"/>
          <p:cNvSpPr>
            <a:spLocks noTextEdit="1"/>
          </p:cNvSpPr>
          <p:nvPr/>
        </p:nvSpPr>
        <p:spPr>
          <a:xfrm>
            <a:off x="1322388" y="738188"/>
            <a:ext cx="762000" cy="604837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normAutofit/>
            <a:scene3d>
              <a:camera prst="legacyPerspectiveFront">
                <a:rot lat="2052000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p>
            <a:pPr algn="ctr"/>
            <a:r>
              <a:rPr lang="zh-CN" altLang="en-US" sz="3600" b="1"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  <a:tileRect/>
                </a:gradFill>
                <a:latin typeface="华文行楷" panose="02010800040101010101" charset="-122"/>
                <a:ea typeface="华文行楷" panose="02010800040101010101" charset="-122"/>
              </a:rPr>
              <a:t>练习</a:t>
            </a:r>
            <a:endParaRPr lang="zh-CN" altLang="en-US" sz="3600" b="1"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  <a:tileRect/>
              </a:gra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graphicFrame>
        <p:nvGraphicFramePr>
          <p:cNvPr id="478220" name="Object 12"/>
          <p:cNvGraphicFramePr>
            <a:graphicFrameLocks noChangeAspect="1"/>
          </p:cNvGraphicFramePr>
          <p:nvPr/>
        </p:nvGraphicFramePr>
        <p:xfrm>
          <a:off x="3286125" y="3284538"/>
          <a:ext cx="2654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2" name="" r:id="rId25" imgW="2654300" imgH="622300" progId="Equation.3">
                  <p:embed/>
                </p:oleObj>
              </mc:Choice>
              <mc:Fallback>
                <p:oleObj name="" r:id="rId25" imgW="2654300" imgH="622300" progId="Equation.3">
                  <p:embed/>
                  <p:pic>
                    <p:nvPicPr>
                      <p:cNvPr id="0" name="图片 334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286125" y="3284538"/>
                        <a:ext cx="26543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8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8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8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78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9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29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29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9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9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2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7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7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7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29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29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29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29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7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8" grpId="0" bldLvl="0" animBg="1"/>
      <p:bldP spid="429059" grpId="0" bldLvl="0" animBg="1"/>
      <p:bldP spid="429064" grpId="0"/>
      <p:bldP spid="429075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28056" name="AutoShape 24"/>
          <p:cNvSpPr/>
          <p:nvPr/>
        </p:nvSpPr>
        <p:spPr>
          <a:xfrm>
            <a:off x="3203575" y="1196975"/>
            <a:ext cx="2447925" cy="503238"/>
          </a:xfrm>
          <a:prstGeom prst="wedgeRoundRectCallout">
            <a:avLst>
              <a:gd name="adj1" fmla="val -7394"/>
              <a:gd name="adj2" fmla="val 574606"/>
              <a:gd name="adj3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8034" name="AutoShape 2"/>
          <p:cNvSpPr/>
          <p:nvPr/>
        </p:nvSpPr>
        <p:spPr>
          <a:xfrm>
            <a:off x="3348038" y="4391025"/>
            <a:ext cx="2159000" cy="431800"/>
          </a:xfrm>
          <a:prstGeom prst="parallelogram">
            <a:avLst>
              <a:gd name="adj" fmla="val 33335"/>
            </a:avLst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2" name="Text Box 3"/>
          <p:cNvSpPr txBox="1"/>
          <p:nvPr/>
        </p:nvSpPr>
        <p:spPr>
          <a:xfrm>
            <a:off x="1547813" y="53340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0030101010101" pitchFamily="49" charset="-122"/>
              </a:rPr>
              <a:t>例</a:t>
            </a:r>
            <a:endParaRPr lang="zh-CN" altLang="en-US" sz="2800" dirty="0">
              <a:latin typeface="Times New Roman" panose="02020603050405020304" pitchFamily="18" charset="0"/>
              <a:ea typeface="黑体" panose="02010600030101010101" pitchFamily="49" charset="-122"/>
            </a:endParaRPr>
          </a:p>
        </p:txBody>
      </p:sp>
      <p:graphicFrame>
        <p:nvGraphicFramePr>
          <p:cNvPr id="37893" name="Object 4"/>
          <p:cNvGraphicFramePr>
            <a:graphicFrameLocks noChangeAspect="1"/>
          </p:cNvGraphicFramePr>
          <p:nvPr/>
        </p:nvGraphicFramePr>
        <p:xfrm>
          <a:off x="2268538" y="485775"/>
          <a:ext cx="2528887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2" name="" r:id="rId1" imgW="2463800" imgH="622300" progId="Equation.3">
                  <p:embed/>
                </p:oleObj>
              </mc:Choice>
              <mc:Fallback>
                <p:oleObj name="" r:id="rId1" imgW="2463800" imgH="622300" progId="Equation.3">
                  <p:embed/>
                  <p:pic>
                    <p:nvPicPr>
                      <p:cNvPr id="0" name="图片 337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68538" y="485775"/>
                        <a:ext cx="2528887" cy="639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8037" name="Text Box 5"/>
          <p:cNvSpPr txBox="1"/>
          <p:nvPr/>
        </p:nvSpPr>
        <p:spPr>
          <a:xfrm>
            <a:off x="1547813" y="2319338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0030101010101" pitchFamily="49" charset="-122"/>
              </a:rPr>
              <a:t>解</a:t>
            </a:r>
            <a:endParaRPr lang="zh-CN" altLang="en-US" sz="2800" dirty="0">
              <a:latin typeface="Times New Roman" panose="02020603050405020304" pitchFamily="18" charset="0"/>
              <a:ea typeface="黑体" panose="02010600030101010101" pitchFamily="49" charset="-122"/>
            </a:endParaRPr>
          </a:p>
        </p:txBody>
      </p:sp>
      <p:sp>
        <p:nvSpPr>
          <p:cNvPr id="428038" name="Text Box 6"/>
          <p:cNvSpPr txBox="1"/>
          <p:nvPr/>
        </p:nvSpPr>
        <p:spPr>
          <a:xfrm>
            <a:off x="2030413" y="2333625"/>
            <a:ext cx="5062537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曲线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Γ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的方程具有如下特点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:  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28039" name="Object 7"/>
          <p:cNvGraphicFramePr>
            <a:graphicFrameLocks noChangeAspect="1"/>
          </p:cNvGraphicFramePr>
          <p:nvPr/>
        </p:nvGraphicFramePr>
        <p:xfrm>
          <a:off x="1619250" y="3573463"/>
          <a:ext cx="138430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3" imgW="1384300" imgH="622300" progId="Equation.3">
                  <p:embed/>
                </p:oleObj>
              </mc:Choice>
              <mc:Fallback>
                <p:oleObj name="" r:id="rId3" imgW="1384300" imgH="6223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9250" y="3573463"/>
                        <a:ext cx="1384300" cy="620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0" name="Object 8"/>
          <p:cNvGraphicFramePr>
            <a:graphicFrameLocks noChangeAspect="1"/>
          </p:cNvGraphicFramePr>
          <p:nvPr/>
        </p:nvGraphicFramePr>
        <p:xfrm>
          <a:off x="898525" y="4318000"/>
          <a:ext cx="18923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5" imgW="1892300" imgH="812800" progId="Equation.3">
                  <p:embed/>
                </p:oleObj>
              </mc:Choice>
              <mc:Fallback>
                <p:oleObj name="" r:id="rId5" imgW="1892300" imgH="8128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8525" y="4318000"/>
                        <a:ext cx="1892300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1" name="Object 9"/>
          <p:cNvGraphicFramePr>
            <a:graphicFrameLocks noChangeAspect="1"/>
          </p:cNvGraphicFramePr>
          <p:nvPr/>
        </p:nvGraphicFramePr>
        <p:xfrm>
          <a:off x="5794375" y="4318000"/>
          <a:ext cx="1600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7" imgW="1600200" imgH="622300" progId="Equation.3">
                  <p:embed/>
                </p:oleObj>
              </mc:Choice>
              <mc:Fallback>
                <p:oleObj name="" r:id="rId7" imgW="1600200" imgH="622300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94375" y="4318000"/>
                        <a:ext cx="16002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3" name="Object 11"/>
          <p:cNvGraphicFramePr>
            <a:graphicFrameLocks noChangeAspect="1"/>
          </p:cNvGraphicFramePr>
          <p:nvPr/>
        </p:nvGraphicFramePr>
        <p:xfrm>
          <a:off x="1979613" y="6021388"/>
          <a:ext cx="422910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9" imgW="4229100" imgH="622300" progId="Equation.3">
                  <p:embed/>
                </p:oleObj>
              </mc:Choice>
              <mc:Fallback>
                <p:oleObj name="" r:id="rId9" imgW="4229100" imgH="62230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79613" y="6021388"/>
                        <a:ext cx="4229100" cy="620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8044" name="Rectangle 12"/>
          <p:cNvSpPr/>
          <p:nvPr/>
        </p:nvSpPr>
        <p:spPr>
          <a:xfrm>
            <a:off x="827088" y="3511550"/>
            <a:ext cx="685800" cy="519113"/>
          </a:xfrm>
          <a:prstGeom prst="rect">
            <a:avLst/>
          </a:prstGeom>
          <a:noFill/>
          <a:ln w="57150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有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28045" name="Object 13"/>
          <p:cNvGraphicFramePr>
            <a:graphicFrameLocks noChangeAspect="1"/>
          </p:cNvGraphicFramePr>
          <p:nvPr/>
        </p:nvGraphicFramePr>
        <p:xfrm>
          <a:off x="3059113" y="4318000"/>
          <a:ext cx="2692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1" name="" r:id="rId11" imgW="2692400" imgH="622300" progId="Equation.3">
                  <p:embed/>
                </p:oleObj>
              </mc:Choice>
              <mc:Fallback>
                <p:oleObj name="" r:id="rId11" imgW="2692400" imgH="622300" progId="Equation.3">
                  <p:embed/>
                  <p:pic>
                    <p:nvPicPr>
                      <p:cNvPr id="0" name="图片 337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59113" y="4318000"/>
                        <a:ext cx="26924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6" name="Object 14"/>
          <p:cNvGraphicFramePr>
            <a:graphicFrameLocks noChangeAspect="1"/>
          </p:cNvGraphicFramePr>
          <p:nvPr/>
        </p:nvGraphicFramePr>
        <p:xfrm>
          <a:off x="2843213" y="4173538"/>
          <a:ext cx="241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" name="" r:id="rId13" imgW="304800" imgH="1104900" progId="Equation.3">
                  <p:embed/>
                </p:oleObj>
              </mc:Choice>
              <mc:Fallback>
                <p:oleObj name="" r:id="rId13" imgW="304800" imgH="1104900" progId="Equation.3">
                  <p:embed/>
                  <p:pic>
                    <p:nvPicPr>
                      <p:cNvPr id="0" name="图片 3369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43213" y="4173538"/>
                        <a:ext cx="2413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3" name="Object 22"/>
          <p:cNvGraphicFramePr>
            <a:graphicFrameLocks noChangeAspect="1"/>
          </p:cNvGraphicFramePr>
          <p:nvPr/>
        </p:nvGraphicFramePr>
        <p:xfrm>
          <a:off x="900113" y="1196975"/>
          <a:ext cx="487680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15" imgW="4749800" imgH="1028700" progId="Equation.3">
                  <p:embed/>
                </p:oleObj>
              </mc:Choice>
              <mc:Fallback>
                <p:oleObj name="" r:id="rId15" imgW="4749800" imgH="10287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00113" y="1196975"/>
                        <a:ext cx="4876800" cy="1055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55" name="Object 23"/>
          <p:cNvGraphicFramePr>
            <a:graphicFrameLocks noChangeAspect="1"/>
          </p:cNvGraphicFramePr>
          <p:nvPr/>
        </p:nvGraphicFramePr>
        <p:xfrm>
          <a:off x="1258888" y="5300663"/>
          <a:ext cx="1917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17" imgW="1917065" imgH="622300" progId="Equation.3">
                  <p:embed/>
                </p:oleObj>
              </mc:Choice>
              <mc:Fallback>
                <p:oleObj name="" r:id="rId17" imgW="1917065" imgH="6223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58888" y="5300663"/>
                        <a:ext cx="19177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59" name="Object 27"/>
          <p:cNvGraphicFramePr>
            <a:graphicFrameLocks noChangeAspect="1"/>
          </p:cNvGraphicFramePr>
          <p:nvPr/>
        </p:nvGraphicFramePr>
        <p:xfrm>
          <a:off x="6083300" y="4173538"/>
          <a:ext cx="241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4" name="" r:id="rId19" imgW="304800" imgH="1104900" progId="Equation.3">
                  <p:embed/>
                </p:oleObj>
              </mc:Choice>
              <mc:Fallback>
                <p:oleObj name="" r:id="rId19" imgW="304800" imgH="1104900" progId="Equation.3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83300" y="4173538"/>
                        <a:ext cx="2413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60" name="Object 28"/>
          <p:cNvGraphicFramePr>
            <a:graphicFrameLocks noChangeAspect="1"/>
          </p:cNvGraphicFramePr>
          <p:nvPr/>
        </p:nvGraphicFramePr>
        <p:xfrm>
          <a:off x="1547813" y="5157788"/>
          <a:ext cx="241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21" imgW="304800" imgH="1104900" progId="Equation.3">
                  <p:embed/>
                </p:oleObj>
              </mc:Choice>
              <mc:Fallback>
                <p:oleObj name="" r:id="rId21" imgW="304800" imgH="110490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47813" y="5157788"/>
                        <a:ext cx="2413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8061" name="Text Box 29"/>
          <p:cNvSpPr txBox="1"/>
          <p:nvPr/>
        </p:nvSpPr>
        <p:spPr>
          <a:xfrm>
            <a:off x="6659563" y="2324100"/>
            <a:ext cx="2016125" cy="528638"/>
          </a:xfrm>
          <a:prstGeom prst="rect">
            <a:avLst/>
          </a:prstGeom>
          <a:gradFill rotWithShape="1">
            <a:gsLst>
              <a:gs pos="0">
                <a:srgbClr val="FF99FF"/>
              </a:gs>
              <a:gs pos="50000">
                <a:schemeClr val="bg1"/>
              </a:gs>
              <a:gs pos="100000">
                <a:srgbClr val="FF99FF"/>
              </a:gs>
            </a:gsLst>
            <a:lin ang="5400000" scaled="1"/>
            <a:tileRect/>
          </a:gra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defTabSz="914400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轮换对称性  </a:t>
            </a:r>
            <a:endParaRPr lang="zh-CN" altLang="en-US" sz="2800">
              <a:solidFill>
                <a:srgbClr val="0000FF"/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428062" name="Rectangle 30"/>
          <p:cNvSpPr/>
          <p:nvPr/>
        </p:nvSpPr>
        <p:spPr>
          <a:xfrm>
            <a:off x="971550" y="2895600"/>
            <a:ext cx="2819400" cy="519113"/>
          </a:xfrm>
          <a:prstGeom prst="rect">
            <a:avLst/>
          </a:prstGeom>
          <a:noFill/>
          <a:ln w="57150">
            <a:noFill/>
          </a:ln>
        </p:spPr>
        <p:txBody>
          <a:bodyPr anchor="t">
            <a:spAutoFit/>
          </a:bodyPr>
          <a:p>
            <a:r>
              <a: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地位相等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endParaRPr lang="en-US" altLang="zh-CN" sz="28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8063" name="Rectangle 31"/>
          <p:cNvSpPr/>
          <p:nvPr/>
        </p:nvSpPr>
        <p:spPr>
          <a:xfrm>
            <a:off x="3462338" y="2895600"/>
            <a:ext cx="1905000" cy="519113"/>
          </a:xfrm>
          <a:prstGeom prst="rect">
            <a:avLst/>
          </a:prstGeom>
          <a:noFill/>
          <a:ln w="57150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可以轮换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endParaRPr lang="en-US" altLang="zh-CN" sz="28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8064" name="Rectangle 32"/>
          <p:cNvSpPr/>
          <p:nvPr/>
        </p:nvSpPr>
        <p:spPr>
          <a:xfrm>
            <a:off x="5046663" y="2878138"/>
            <a:ext cx="2971800" cy="519112"/>
          </a:xfrm>
          <a:prstGeom prst="rect">
            <a:avLst/>
          </a:prstGeom>
          <a:noFill/>
          <a:ln w="57150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曲线的方程不变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28066" name="Object 34"/>
          <p:cNvGraphicFramePr>
            <a:graphicFrameLocks noChangeAspect="1"/>
          </p:cNvGraphicFramePr>
          <p:nvPr/>
        </p:nvGraphicFramePr>
        <p:xfrm>
          <a:off x="4356100" y="3573463"/>
          <a:ext cx="102870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23" imgW="1028065" imgH="622300" progId="Equation.3">
                  <p:embed/>
                </p:oleObj>
              </mc:Choice>
              <mc:Fallback>
                <p:oleObj name="" r:id="rId23" imgW="1028065" imgH="622300" progId="Equation.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356100" y="3573463"/>
                        <a:ext cx="1028700" cy="620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67" name="Object 35"/>
          <p:cNvGraphicFramePr>
            <a:graphicFrameLocks noChangeAspect="1"/>
          </p:cNvGraphicFramePr>
          <p:nvPr/>
        </p:nvGraphicFramePr>
        <p:xfrm>
          <a:off x="2987675" y="3573463"/>
          <a:ext cx="134620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25" imgW="1346200" imgH="622300" progId="Equation.3">
                  <p:embed/>
                </p:oleObj>
              </mc:Choice>
              <mc:Fallback>
                <p:oleObj name="" r:id="rId25" imgW="1346200" imgH="6223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987675" y="3573463"/>
                        <a:ext cx="1346200" cy="620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68" name="Object 36"/>
          <p:cNvGraphicFramePr>
            <a:graphicFrameLocks noChangeAspect="1"/>
          </p:cNvGraphicFramePr>
          <p:nvPr/>
        </p:nvGraphicFramePr>
        <p:xfrm>
          <a:off x="3651250" y="5373688"/>
          <a:ext cx="850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3" name="" r:id="rId27" imgW="850265" imgH="393700" progId="Equation.3">
                  <p:embed/>
                </p:oleObj>
              </mc:Choice>
              <mc:Fallback>
                <p:oleObj name="" r:id="rId27" imgW="850265" imgH="393700" progId="Equation.3">
                  <p:embed/>
                  <p:pic>
                    <p:nvPicPr>
                      <p:cNvPr id="0" name="图片 3372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651250" y="5373688"/>
                        <a:ext cx="8509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69" name="Object 37"/>
          <p:cNvGraphicFramePr>
            <a:graphicFrameLocks noChangeAspect="1"/>
          </p:cNvGraphicFramePr>
          <p:nvPr/>
        </p:nvGraphicFramePr>
        <p:xfrm>
          <a:off x="3203575" y="5157788"/>
          <a:ext cx="368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4" name="" r:id="rId29" imgW="482600" imgH="1104900" progId="Equation.3">
                  <p:embed/>
                </p:oleObj>
              </mc:Choice>
              <mc:Fallback>
                <p:oleObj name="" r:id="rId29" imgW="482600" imgH="1104900" progId="Equation.3">
                  <p:embed/>
                  <p:pic>
                    <p:nvPicPr>
                      <p:cNvPr id="0" name="图片 3373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03575" y="5157788"/>
                        <a:ext cx="3683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8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8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28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2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0" fill="hold"/>
                                        <p:tgtEl>
                                          <p:spTgt spid="428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0" fill="hold"/>
                                        <p:tgtEl>
                                          <p:spTgt spid="428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28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2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28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2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28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2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28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2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28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8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28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28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2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2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28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28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28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28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28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28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28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28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28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28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28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28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28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2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2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28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28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56" grpId="0" bldLvl="0" animBg="1"/>
      <p:bldP spid="428034" grpId="0" bldLvl="0" animBg="1"/>
      <p:bldP spid="428037" grpId="0"/>
      <p:bldP spid="428038" grpId="0"/>
      <p:bldP spid="428044" grpId="0"/>
      <p:bldP spid="428061" grpId="0" bldLvl="0" animBg="1"/>
      <p:bldP spid="428062" grpId="0"/>
      <p:bldP spid="428063" grpId="0"/>
      <p:bldP spid="42806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24710" y="822325"/>
          <a:ext cx="1998980" cy="499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812800" imgH="203200" progId="Equation.KSEE3">
                  <p:embed/>
                </p:oleObj>
              </mc:Choice>
              <mc:Fallback>
                <p:oleObj name="" r:id="rId1" imgW="8128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24710" y="822325"/>
                        <a:ext cx="1998980" cy="499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83615" y="887730"/>
            <a:ext cx="1042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平面</a:t>
            </a:r>
            <a:endParaRPr lang="zh-CN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928370" y="2204720"/>
            <a:ext cx="1042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平面</a:t>
            </a:r>
            <a:endParaRPr lang="zh-CN" altLang="zh-CN"/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26285" y="2204720"/>
          <a:ext cx="1998980" cy="499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812800" imgH="203200" progId="Equation.KSEE3">
                  <p:embed/>
                </p:oleObj>
              </mc:Choice>
              <mc:Fallback>
                <p:oleObj name="" r:id="rId3" imgW="8128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26285" y="2204720"/>
                        <a:ext cx="1998980" cy="499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箭头连接符 11"/>
          <p:cNvCxnSpPr/>
          <p:nvPr/>
        </p:nvCxnSpPr>
        <p:spPr>
          <a:xfrm>
            <a:off x="6755130" y="3401060"/>
            <a:ext cx="16897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6744335" y="2029460"/>
            <a:ext cx="0" cy="13716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5855335" y="3401060"/>
            <a:ext cx="889000" cy="10420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6349365" y="2534285"/>
            <a:ext cx="384175" cy="131635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733540" y="2522855"/>
            <a:ext cx="866775" cy="87820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6349365" y="3411855"/>
            <a:ext cx="1250950" cy="42799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05165" y="3555683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139700" imgH="139700" progId="Equation.KSEE3">
                  <p:embed/>
                </p:oleObj>
              </mc:Choice>
              <mc:Fallback>
                <p:oleObj name="" r:id="rId5" imgW="139700" imgH="139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05165" y="3555683"/>
                        <a:ext cx="1397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71285" y="2039303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7" imgW="139700" imgH="165100" progId="Equation.KSEE3">
                  <p:embed/>
                </p:oleObj>
              </mc:Choice>
              <mc:Fallback>
                <p:oleObj name="" r:id="rId7" imgW="139700" imgH="1651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71285" y="2039303"/>
                        <a:ext cx="1397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52490" y="4442778"/>
          <a:ext cx="1143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9" imgW="114300" imgH="139700" progId="Equation.KSEE3">
                  <p:embed/>
                </p:oleObj>
              </mc:Choice>
              <mc:Fallback>
                <p:oleObj name="" r:id="rId9" imgW="114300" imgH="1397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52490" y="4442778"/>
                        <a:ext cx="1143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接连接符 20"/>
          <p:cNvCxnSpPr/>
          <p:nvPr/>
        </p:nvCxnSpPr>
        <p:spPr>
          <a:xfrm flipH="1">
            <a:off x="6009005" y="2962275"/>
            <a:ext cx="307340" cy="102044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6305550" y="2698750"/>
            <a:ext cx="76835" cy="28511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370955" y="2709545"/>
            <a:ext cx="241935" cy="1974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612890" y="2917825"/>
            <a:ext cx="669290" cy="60388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6052820" y="3455670"/>
            <a:ext cx="1152525" cy="41719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11395" y="2585720"/>
          <a:ext cx="1504950" cy="376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11" imgW="812800" imgH="203200" progId="Equation.KSEE3">
                  <p:embed/>
                </p:oleObj>
              </mc:Choice>
              <mc:Fallback>
                <p:oleObj name="" r:id="rId11" imgW="8128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11395" y="2585720"/>
                        <a:ext cx="1504950" cy="376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82180" y="2591435"/>
          <a:ext cx="1567180" cy="391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12" imgW="812800" imgH="203200" progId="Equation.KSEE3">
                  <p:embed/>
                </p:oleObj>
              </mc:Choice>
              <mc:Fallback>
                <p:oleObj name="" r:id="rId12" imgW="8128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2180" y="2591435"/>
                        <a:ext cx="1567180" cy="391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87625" y="1578610"/>
          <a:ext cx="1268095" cy="368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3" imgW="698500" imgH="203200" progId="Equation.KSEE3">
                  <p:embed/>
                </p:oleObj>
              </mc:Choice>
              <mc:Fallback>
                <p:oleObj name="" r:id="rId13" imgW="698500" imgH="2032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87625" y="1578610"/>
                        <a:ext cx="1268095" cy="368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76830" y="3086735"/>
          <a:ext cx="1268095" cy="368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5" imgW="698500" imgH="203200" progId="Equation.KSEE3">
                  <p:embed/>
                </p:oleObj>
              </mc:Choice>
              <mc:Fallback>
                <p:oleObj name="" r:id="rId15" imgW="698500" imgH="2032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76830" y="3086735"/>
                        <a:ext cx="1268095" cy="368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53110" y="558800"/>
            <a:ext cx="7746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例： 计算                             其中         为球面                                      上以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89660" y="1696720"/>
            <a:ext cx="7636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三点为顶点的球面三角形（            </a:t>
            </a:r>
            <a:r>
              <a:rPr lang="en-US" altLang="zh-CN"/>
              <a:t>,</a:t>
            </a:r>
            <a:r>
              <a:rPr lang="zh-CN" altLang="en-US"/>
              <a:t>             </a:t>
            </a:r>
            <a:r>
              <a:rPr lang="en-US" altLang="zh-CN"/>
              <a:t>,</a:t>
            </a:r>
            <a:r>
              <a:rPr lang="zh-CN" altLang="en-US"/>
              <a:t>            均为大圆弧）</a:t>
            </a:r>
            <a:r>
              <a:rPr lang="en-US" altLang="zh-CN"/>
              <a:t>.</a:t>
            </a:r>
            <a:endParaRPr lang="en-US" altLang="zh-CN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37373" y="558483"/>
          <a:ext cx="1378585" cy="537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977900" imgH="381000" progId="Equation.KSEE3">
                  <p:embed/>
                </p:oleObj>
              </mc:Choice>
              <mc:Fallback>
                <p:oleObj name="" r:id="rId1" imgW="977900" imgH="3810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37373" y="558483"/>
                        <a:ext cx="1378585" cy="537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43655" y="589280"/>
          <a:ext cx="281940" cy="307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139700" imgH="152400" progId="Equation.KSEE3">
                  <p:embed/>
                </p:oleObj>
              </mc:Choice>
              <mc:Fallback>
                <p:oleObj name="" r:id="rId3" imgW="139700" imgH="1524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43655" y="589280"/>
                        <a:ext cx="281940" cy="307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25390" y="512445"/>
          <a:ext cx="1818640" cy="414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5" imgW="1002665" imgH="228600" progId="Equation.KSEE3">
                  <p:embed/>
                </p:oleObj>
              </mc:Choice>
              <mc:Fallback>
                <p:oleObj name="" r:id="rId5" imgW="1002665" imgH="2286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25390" y="512445"/>
                        <a:ext cx="1818640" cy="414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60525" y="1096010"/>
          <a:ext cx="3251835" cy="600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7" imgW="2336800" imgH="431800" progId="Equation.KSEE3">
                  <p:embed/>
                </p:oleObj>
              </mc:Choice>
              <mc:Fallback>
                <p:oleObj name="" r:id="rId7" imgW="2336800" imgH="4318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60525" y="1096010"/>
                        <a:ext cx="3251835" cy="600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23030" y="1722120"/>
          <a:ext cx="495935" cy="40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9" imgW="266700" imgH="215900" progId="Equation.KSEE3">
                  <p:embed/>
                </p:oleObj>
              </mc:Choice>
              <mc:Fallback>
                <p:oleObj name="" r:id="rId9" imgW="266700" imgH="2159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23030" y="1722120"/>
                        <a:ext cx="495935" cy="401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69155" y="1713865"/>
          <a:ext cx="47815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" r:id="rId11" imgW="266700" imgH="228600" progId="Equation.KSEE3">
                  <p:embed/>
                </p:oleObj>
              </mc:Choice>
              <mc:Fallback>
                <p:oleObj name="" r:id="rId11" imgW="2667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69155" y="1713865"/>
                        <a:ext cx="478155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51145" y="1722120"/>
          <a:ext cx="405130" cy="38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" r:id="rId13" imgW="241300" imgH="228600" progId="Equation.KSEE3">
                  <p:embed/>
                </p:oleObj>
              </mc:Choice>
              <mc:Fallback>
                <p:oleObj name="" r:id="rId13" imgW="241300" imgH="228600" progId="Equation.KSEE3">
                  <p:embed/>
                  <p:pic>
                    <p:nvPicPr>
                      <p:cNvPr id="0" name="图片 205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51145" y="1722120"/>
                        <a:ext cx="405130" cy="383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箭头连接符 12"/>
          <p:cNvCxnSpPr/>
          <p:nvPr/>
        </p:nvCxnSpPr>
        <p:spPr>
          <a:xfrm>
            <a:off x="6755130" y="3401060"/>
            <a:ext cx="16897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6744335" y="2029460"/>
            <a:ext cx="0" cy="13716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5855335" y="3401060"/>
            <a:ext cx="889000" cy="10420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33770" y="4331653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5" imgW="139700" imgH="139700" progId="Equation.KSEE3">
                  <p:embed/>
                </p:oleObj>
              </mc:Choice>
              <mc:Fallback>
                <p:oleObj name="" r:id="rId15" imgW="139700" imgH="139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33770" y="4331653"/>
                        <a:ext cx="1397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60490" y="2064703"/>
          <a:ext cx="1143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17" imgW="114300" imgH="139700" progId="Equation.KSEE3">
                  <p:embed/>
                </p:oleObj>
              </mc:Choice>
              <mc:Fallback>
                <p:oleObj name="" r:id="rId17" imgW="114300" imgH="1397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460490" y="2064703"/>
                        <a:ext cx="1143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05165" y="3530283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" r:id="rId19" imgW="139700" imgH="165100" progId="Equation.KSEE3">
                  <p:embed/>
                </p:oleObj>
              </mc:Choice>
              <mc:Fallback>
                <p:oleObj name="" r:id="rId19" imgW="139700" imgH="165100" progId="Equation.KSEE3">
                  <p:embed/>
                  <p:pic>
                    <p:nvPicPr>
                      <p:cNvPr id="0" name="图片 205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305165" y="3530283"/>
                        <a:ext cx="1397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弧形 16"/>
          <p:cNvSpPr/>
          <p:nvPr/>
        </p:nvSpPr>
        <p:spPr>
          <a:xfrm>
            <a:off x="4831715" y="2737485"/>
            <a:ext cx="2758440" cy="1327150"/>
          </a:xfrm>
          <a:prstGeom prst="arc">
            <a:avLst>
              <a:gd name="adj1" fmla="val 78644"/>
              <a:gd name="adj2" fmla="val 55715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6173470" y="2446020"/>
            <a:ext cx="559435" cy="1602105"/>
          </a:xfrm>
          <a:custGeom>
            <a:avLst/>
            <a:gdLst>
              <a:gd name="connisteX0" fmla="*/ 559435 w 559435"/>
              <a:gd name="connsiteY0" fmla="*/ 0 h 1602105"/>
              <a:gd name="connisteX1" fmla="*/ 142240 w 559435"/>
              <a:gd name="connsiteY1" fmla="*/ 790575 h 1602105"/>
              <a:gd name="connisteX2" fmla="*/ 0 w 559435"/>
              <a:gd name="connsiteY2" fmla="*/ 1602105 h 160210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559435" h="1602105">
                <a:moveTo>
                  <a:pt x="559435" y="0"/>
                </a:moveTo>
                <a:cubicBezTo>
                  <a:pt x="478790" y="141605"/>
                  <a:pt x="254000" y="469900"/>
                  <a:pt x="142240" y="790575"/>
                </a:cubicBezTo>
                <a:cubicBezTo>
                  <a:pt x="30480" y="1111250"/>
                  <a:pt x="20320" y="1455420"/>
                  <a:pt x="0" y="160210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弧形 26"/>
          <p:cNvSpPr/>
          <p:nvPr/>
        </p:nvSpPr>
        <p:spPr>
          <a:xfrm>
            <a:off x="5952490" y="2469515"/>
            <a:ext cx="1637665" cy="186245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6348730" y="3126740"/>
            <a:ext cx="1240155" cy="274320"/>
          </a:xfrm>
          <a:custGeom>
            <a:avLst/>
            <a:gdLst>
              <a:gd name="connisteX0" fmla="*/ 0 w 1240155"/>
              <a:gd name="connsiteY0" fmla="*/ 0 h 274320"/>
              <a:gd name="connisteX1" fmla="*/ 746125 w 1240155"/>
              <a:gd name="connsiteY1" fmla="*/ 54610 h 274320"/>
              <a:gd name="connisteX2" fmla="*/ 1240155 w 1240155"/>
              <a:gd name="connsiteY2" fmla="*/ 274320 h 2743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240155" h="274320">
                <a:moveTo>
                  <a:pt x="0" y="0"/>
                </a:moveTo>
                <a:cubicBezTo>
                  <a:pt x="139065" y="6350"/>
                  <a:pt x="497840" y="0"/>
                  <a:pt x="746125" y="54610"/>
                </a:cubicBezTo>
                <a:cubicBezTo>
                  <a:pt x="994410" y="109220"/>
                  <a:pt x="1156335" y="231775"/>
                  <a:pt x="1240155" y="2743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55970" y="3899535"/>
          <a:ext cx="210820" cy="210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" r:id="rId21" imgW="165100" imgH="165100" progId="Equation.KSEE3">
                  <p:embed/>
                </p:oleObj>
              </mc:Choice>
              <mc:Fallback>
                <p:oleObj name="" r:id="rId21" imgW="165100" imgH="165100" progId="Equation.KSEE3">
                  <p:embed/>
                  <p:pic>
                    <p:nvPicPr>
                      <p:cNvPr id="0" name="图片 205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855970" y="3899535"/>
                        <a:ext cx="210820" cy="210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90155" y="3486150"/>
          <a:ext cx="20955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" r:id="rId23" imgW="165100" imgH="165100" progId="Equation.KSEE3">
                  <p:embed/>
                </p:oleObj>
              </mc:Choice>
              <mc:Fallback>
                <p:oleObj name="" r:id="rId23" imgW="165100" imgH="165100" progId="Equation.KSEE3">
                  <p:embed/>
                  <p:pic>
                    <p:nvPicPr>
                      <p:cNvPr id="0" name="图片 205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590155" y="3486150"/>
                        <a:ext cx="20955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66790" y="2843530"/>
          <a:ext cx="264160" cy="283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" r:id="rId25" imgW="165100" imgH="177165" progId="Equation.KSEE3">
                  <p:embed/>
                </p:oleObj>
              </mc:Choice>
              <mc:Fallback>
                <p:oleObj name="" r:id="rId25" imgW="165100" imgH="177165" progId="Equation.KSEE3">
                  <p:embed/>
                  <p:pic>
                    <p:nvPicPr>
                      <p:cNvPr id="0" name="图片 205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066790" y="2843530"/>
                        <a:ext cx="264160" cy="283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1059815" y="2424430"/>
            <a:ext cx="2161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法一、   令</a:t>
            </a:r>
            <a:endParaRPr lang="en-US" altLang="zh-CN"/>
          </a:p>
        </p:txBody>
      </p:sp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79980" y="2469515"/>
          <a:ext cx="1621155" cy="1087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" r:id="rId27" imgW="1041400" imgH="698500" progId="Equation.KSEE3">
                  <p:embed/>
                </p:oleObj>
              </mc:Choice>
              <mc:Fallback>
                <p:oleObj name="" r:id="rId27" imgW="1041400" imgH="698500" progId="Equation.KSEE3">
                  <p:embed/>
                  <p:pic>
                    <p:nvPicPr>
                      <p:cNvPr id="0" name="图片 205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379980" y="2469515"/>
                        <a:ext cx="1621155" cy="1087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82065" y="3806190"/>
          <a:ext cx="4201795" cy="636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" r:id="rId29" imgW="2933700" imgH="444500" progId="Equation.KSEE3">
                  <p:embed/>
                </p:oleObj>
              </mc:Choice>
              <mc:Fallback>
                <p:oleObj name="" r:id="rId29" imgW="2933700" imgH="444500" progId="Equation.KSEE3">
                  <p:embed/>
                  <p:pic>
                    <p:nvPicPr>
                      <p:cNvPr id="0" name="图片 2060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282065" y="3806190"/>
                        <a:ext cx="4201795" cy="636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89380" y="4768850"/>
          <a:ext cx="7006590" cy="983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" r:id="rId31" imgW="3886200" imgH="545465" progId="Equation.KSEE3">
                  <p:embed/>
                </p:oleObj>
              </mc:Choice>
              <mc:Fallback>
                <p:oleObj name="" r:id="rId31" imgW="3886200" imgH="545465" progId="Equation.KSEE3">
                  <p:embed/>
                  <p:pic>
                    <p:nvPicPr>
                      <p:cNvPr id="0" name="图片 2061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389380" y="4768850"/>
                        <a:ext cx="7006590" cy="983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27" grpId="0" animBg="1"/>
      <p:bldP spid="27" grpId="1" animBg="1"/>
      <p:bldP spid="17" grpId="0" animBg="1"/>
      <p:bldP spid="28" grpId="0" animBg="1"/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4560" y="657860"/>
          <a:ext cx="6673215" cy="767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3314700" imgH="381000" progId="Equation.KSEE3">
                  <p:embed/>
                </p:oleObj>
              </mc:Choice>
              <mc:Fallback>
                <p:oleObj name="" r:id="rId1" imgW="3314700" imgH="3810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24560" y="657860"/>
                        <a:ext cx="6673215" cy="767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96540" y="1647825"/>
          <a:ext cx="6174105" cy="842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3" imgW="3225800" imgH="457200" progId="Equation.KSEE3">
                  <p:embed/>
                </p:oleObj>
              </mc:Choice>
              <mc:Fallback>
                <p:oleObj name="" r:id="rId3" imgW="3225800" imgH="457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96540" y="1647825"/>
                        <a:ext cx="6174105" cy="842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96540" y="2723515"/>
          <a:ext cx="5909945" cy="795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5" imgW="3302000" imgH="444500" progId="Equation.KSEE3">
                  <p:embed/>
                </p:oleObj>
              </mc:Choice>
              <mc:Fallback>
                <p:oleObj name="" r:id="rId5" imgW="3302000" imgH="4445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96540" y="2723515"/>
                        <a:ext cx="5909945" cy="795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96540" y="3854450"/>
          <a:ext cx="1581150" cy="675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7" imgW="1041400" imgH="444500" progId="Equation.KSEE3">
                  <p:embed/>
                </p:oleObj>
              </mc:Choice>
              <mc:Fallback>
                <p:oleObj name="" r:id="rId7" imgW="1041400" imgH="4445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96540" y="3854450"/>
                        <a:ext cx="1581150" cy="675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96540" y="5080635"/>
          <a:ext cx="1091565" cy="89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9" imgW="495300" imgH="405765" progId="Equation.KSEE3">
                  <p:embed/>
                </p:oleObj>
              </mc:Choice>
              <mc:Fallback>
                <p:oleObj name="" r:id="rId9" imgW="495300" imgH="405765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96540" y="5080635"/>
                        <a:ext cx="1091565" cy="894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43255" y="548005"/>
            <a:ext cx="1865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法二、往</a:t>
            </a:r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92605" y="574993"/>
          <a:ext cx="633095" cy="367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304800" imgH="177165" progId="Equation.KSEE3">
                  <p:embed/>
                </p:oleObj>
              </mc:Choice>
              <mc:Fallback>
                <p:oleObj name="" r:id="rId1" imgW="304800" imgH="177165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92605" y="574993"/>
                        <a:ext cx="633095" cy="367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508885" y="548005"/>
            <a:ext cx="1097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面投影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389380" y="1304925"/>
            <a:ext cx="1701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曲面方程为</a:t>
            </a:r>
            <a:endParaRPr lang="zh-CN" altLang="en-US"/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22880" y="1222375"/>
          <a:ext cx="258508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1295400" imgH="266700" progId="Equation.KSEE3">
                  <p:embed/>
                </p:oleObj>
              </mc:Choice>
              <mc:Fallback>
                <p:oleObj name="" r:id="rId3" imgW="1295400" imgH="2667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22880" y="1222375"/>
                        <a:ext cx="258508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543050" y="1930400"/>
            <a:ext cx="36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</a:t>
            </a:r>
            <a:endParaRPr lang="zh-CN" altLang="en-US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23415" y="1930083"/>
          <a:ext cx="633095" cy="367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5" imgW="304800" imgH="177165" progId="Equation.KSEE3">
                  <p:embed/>
                </p:oleObj>
              </mc:Choice>
              <mc:Fallback>
                <p:oleObj name="" r:id="rId5" imgW="304800" imgH="177165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23415" y="1930083"/>
                        <a:ext cx="633095" cy="367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2640330" y="1985645"/>
            <a:ext cx="1976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平面的投影为</a:t>
            </a:r>
            <a:endParaRPr lang="zh-CN" altLang="en-US"/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47875" y="2433955"/>
          <a:ext cx="4881245" cy="553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" r:id="rId6" imgW="2463165" imgH="279400" progId="Equation.KSEE3">
                  <p:embed/>
                </p:oleObj>
              </mc:Choice>
              <mc:Fallback>
                <p:oleObj name="" r:id="rId6" imgW="2463165" imgH="279400" progId="Equation.KSEE3">
                  <p:embed/>
                  <p:pic>
                    <p:nvPicPr>
                      <p:cNvPr id="0" name="图片 409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47875" y="2433955"/>
                        <a:ext cx="4881245" cy="553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510030" y="3159760"/>
            <a:ext cx="1755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于是</a:t>
            </a:r>
            <a:endParaRPr lang="zh-CN" altLang="en-US"/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23415" y="3731895"/>
          <a:ext cx="4317365" cy="732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" r:id="rId8" imgW="2768600" imgH="469900" progId="Equation.KSEE3">
                  <p:embed/>
                </p:oleObj>
              </mc:Choice>
              <mc:Fallback>
                <p:oleObj name="" r:id="rId8" imgW="2768600" imgH="469900" progId="Equation.KSEE3">
                  <p:embed/>
                  <p:pic>
                    <p:nvPicPr>
                      <p:cNvPr id="0" name="图片 409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23415" y="3731895"/>
                        <a:ext cx="4317365" cy="732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87700" y="4805045"/>
          <a:ext cx="3634105" cy="791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" r:id="rId10" imgW="2273300" imgH="495300" progId="Equation.KSEE3">
                  <p:embed/>
                </p:oleObj>
              </mc:Choice>
              <mc:Fallback>
                <p:oleObj name="" r:id="rId10" imgW="2273300" imgH="495300" progId="Equation.KSEE3">
                  <p:embed/>
                  <p:pic>
                    <p:nvPicPr>
                      <p:cNvPr id="0" name="图片 410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87700" y="4805045"/>
                        <a:ext cx="3634105" cy="791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65805" y="5596890"/>
          <a:ext cx="915670" cy="749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2" imgW="495300" imgH="405765" progId="Equation.KSEE3">
                  <p:embed/>
                </p:oleObj>
              </mc:Choice>
              <mc:Fallback>
                <p:oleObj name="" r:id="rId12" imgW="495300" imgH="405765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65805" y="5596890"/>
                        <a:ext cx="915670" cy="749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940118"/>
            <a:ext cx="7886700" cy="994172"/>
          </a:xfrm>
        </p:spPr>
        <p:txBody>
          <a:bodyPr/>
          <a:p>
            <a:r>
              <a:rPr lang="zh-CN" altLang="en-US" sz="2700" b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</a:rPr>
              <a:t>第一型曲线积分计算公式</a:t>
            </a:r>
            <a:endParaRPr lang="zh-CN" altLang="en-US" sz="2700" b="1">
              <a:solidFill>
                <a:srgbClr val="00206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44980"/>
            <a:ext cx="7886700" cy="3263504"/>
          </a:xfrm>
        </p:spPr>
        <p:txBody>
          <a:bodyPr>
            <a:normAutofit fontScale="90000" lnSpcReduction="20000"/>
          </a:bodyPr>
          <a:p>
            <a:r>
              <a:rPr lang="zh-CN" altLang="en-US"/>
              <a:t>参数方程形式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一般形式 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极坐标形式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64644" y="1557814"/>
          <a:ext cx="2827973" cy="653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739900" imgH="469900" progId="Equation.KSEE3">
                  <p:embed/>
                </p:oleObj>
              </mc:Choice>
              <mc:Fallback>
                <p:oleObj name="" r:id="rId1" imgW="1739900" imgH="469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64644" y="1557814"/>
                        <a:ext cx="2827973" cy="653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692458" y="1744663"/>
            <a:ext cx="125158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100" b="1"/>
              <a:t>则</a:t>
            </a:r>
            <a:endParaRPr lang="zh-CN" altLang="en-US" sz="2100" b="1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70209" y="2372201"/>
          <a:ext cx="6068854" cy="597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3352800" imgH="330200" progId="Equation.KSEE3">
                  <p:embed/>
                </p:oleObj>
              </mc:Choice>
              <mc:Fallback>
                <p:oleObj name="" r:id="rId3" imgW="3352800" imgH="330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0209" y="2372201"/>
                        <a:ext cx="6068854" cy="5976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63140" y="3291046"/>
          <a:ext cx="3177540" cy="406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1587500" imgH="203200" progId="Equation.KSEE3">
                  <p:embed/>
                </p:oleObj>
              </mc:Choice>
              <mc:Fallback>
                <p:oleObj name="" r:id="rId5" imgW="1587500" imgH="203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63140" y="3291046"/>
                        <a:ext cx="3177540" cy="4067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612606" y="3284379"/>
            <a:ext cx="125158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100" b="1"/>
              <a:t>则</a:t>
            </a:r>
            <a:endParaRPr lang="zh-CN" altLang="en-US" sz="2100" b="1"/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73054" y="3632359"/>
          <a:ext cx="5512594" cy="646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2819400" imgH="330200" progId="Equation.KSEE3">
                  <p:embed/>
                </p:oleObj>
              </mc:Choice>
              <mc:Fallback>
                <p:oleObj name="" r:id="rId7" imgW="2819400" imgH="3302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73054" y="3632359"/>
                        <a:ext cx="5512594" cy="6462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29100" y="3352800"/>
          <a:ext cx="6858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9" imgW="114300" imgH="177165" progId="Equation.KSEE3">
                  <p:embed/>
                </p:oleObj>
              </mc:Choice>
              <mc:Fallback>
                <p:oleObj name="" r:id="rId9" imgW="114300" imgH="177165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29100" y="3352800"/>
                        <a:ext cx="6858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2750185" y="4455319"/>
          <a:ext cx="1571625" cy="322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1" imgW="1905000" imgH="393700" progId="Equation.3">
                  <p:embed/>
                </p:oleObj>
              </mc:Choice>
              <mc:Fallback>
                <p:oleObj name="" r:id="rId11" imgW="1905000" imgH="393700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50185" y="4455319"/>
                        <a:ext cx="1571625" cy="3226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4473575" y="4405154"/>
          <a:ext cx="1219200" cy="372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3" imgW="660400" imgH="203200" progId="Equation.3">
                  <p:embed/>
                </p:oleObj>
              </mc:Choice>
              <mc:Fallback>
                <p:oleObj name="" r:id="rId13" imgW="660400" imgH="203200" progId="Equation.3">
                  <p:embed/>
                  <p:pic>
                    <p:nvPicPr>
                      <p:cNvPr id="0" name="图片 335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73575" y="4405154"/>
                        <a:ext cx="1219200" cy="37242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1"/>
          <p:cNvGraphicFramePr>
            <a:graphicFrameLocks noChangeAspect="1"/>
          </p:cNvGraphicFramePr>
          <p:nvPr/>
        </p:nvGraphicFramePr>
        <p:xfrm>
          <a:off x="6767275" y="4577954"/>
          <a:ext cx="1713309" cy="740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5" imgW="2260600" imgH="977900" progId="Equation.3">
                  <p:embed/>
                </p:oleObj>
              </mc:Choice>
              <mc:Fallback>
                <p:oleObj name="" r:id="rId15" imgW="2260600" imgH="977900" progId="Equation.3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767275" y="4577954"/>
                        <a:ext cx="1713309" cy="74056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"/>
          <p:cNvGraphicFramePr>
            <a:graphicFrameLocks noChangeAspect="1"/>
          </p:cNvGraphicFramePr>
          <p:nvPr/>
        </p:nvGraphicFramePr>
        <p:xfrm>
          <a:off x="1311593" y="4777979"/>
          <a:ext cx="1552575" cy="540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7" imgW="2362200" imgH="812800" progId="Equation.3">
                  <p:embed/>
                </p:oleObj>
              </mc:Choice>
              <mc:Fallback>
                <p:oleObj name="" r:id="rId17" imgW="2362200" imgH="8128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11593" y="4777979"/>
                        <a:ext cx="1552575" cy="54054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"/>
          <p:cNvGraphicFramePr>
            <a:graphicFrameLocks noChangeAspect="1"/>
          </p:cNvGraphicFramePr>
          <p:nvPr/>
        </p:nvGraphicFramePr>
        <p:xfrm>
          <a:off x="986314" y="5388055"/>
          <a:ext cx="5557838" cy="558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9" imgW="9245600" imgH="914400" progId="Equation.3">
                  <p:embed/>
                </p:oleObj>
              </mc:Choice>
              <mc:Fallback>
                <p:oleObj name="" r:id="rId19" imgW="9245600" imgH="9144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86314" y="5388055"/>
                        <a:ext cx="5557838" cy="55840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z="900" smtClean="0"/>
            </a:fld>
            <a:endParaRPr lang="zh-CN" altLang="en-US" sz="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98775" y="638175"/>
          <a:ext cx="1582420" cy="579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901700" imgH="330200" progId="Equation.KSEE3">
                  <p:embed/>
                </p:oleObj>
              </mc:Choice>
              <mc:Fallback>
                <p:oleObj name="" r:id="rId1" imgW="901700" imgH="330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98775" y="638175"/>
                        <a:ext cx="1582420" cy="579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31440" y="1384300"/>
          <a:ext cx="3434080" cy="744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2108200" imgH="457200" progId="Equation.KSEE3">
                  <p:embed/>
                </p:oleObj>
              </mc:Choice>
              <mc:Fallback>
                <p:oleObj name="" r:id="rId3" imgW="2108200" imgH="457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31440" y="1384300"/>
                        <a:ext cx="3434080" cy="744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31440" y="2129155"/>
          <a:ext cx="1971040" cy="645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5" imgW="1397000" imgH="457200" progId="Equation.KSEE3">
                  <p:embed/>
                </p:oleObj>
              </mc:Choice>
              <mc:Fallback>
                <p:oleObj name="" r:id="rId5" imgW="1397000" imgH="4572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31440" y="2129155"/>
                        <a:ext cx="1971040" cy="645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40331" y="2914015"/>
          <a:ext cx="3726180" cy="1029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7" imgW="2527300" imgH="698500" progId="Equation.KSEE3">
                  <p:embed/>
                </p:oleObj>
              </mc:Choice>
              <mc:Fallback>
                <p:oleObj name="" r:id="rId7" imgW="2527300" imgH="6985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40331" y="2914015"/>
                        <a:ext cx="3726180" cy="1029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005205" y="4153535"/>
            <a:ext cx="1140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移项得</a:t>
            </a:r>
            <a:endParaRPr lang="zh-CN" altLang="en-US"/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74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9" imgW="114300" imgH="177165" progId="Equation.KSEE3">
                  <p:embed/>
                </p:oleObj>
              </mc:Choice>
              <mc:Fallback>
                <p:oleObj name="" r:id="rId9" imgW="114300" imgH="177165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14800" y="3327400"/>
                        <a:ext cx="914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16355" y="4649470"/>
          <a:ext cx="1582420" cy="579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1" imgW="901700" imgH="330200" progId="Equation.KSEE3">
                  <p:embed/>
                </p:oleObj>
              </mc:Choice>
              <mc:Fallback>
                <p:oleObj name="" r:id="rId11" imgW="901700" imgH="330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16355" y="4649470"/>
                        <a:ext cx="1582420" cy="579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08935" y="4521835"/>
          <a:ext cx="3455670" cy="1159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2" imgW="2005965" imgH="673100" progId="Equation.KSEE3">
                  <p:embed/>
                </p:oleObj>
              </mc:Choice>
              <mc:Fallback>
                <p:oleObj name="" r:id="rId12" imgW="2005965" imgH="673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08935" y="4521835"/>
                        <a:ext cx="3455670" cy="1159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64180" y="5681345"/>
          <a:ext cx="3101340" cy="1043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4" imgW="1397000" imgH="469900" progId="Equation.KSEE3">
                  <p:embed/>
                </p:oleObj>
              </mc:Choice>
              <mc:Fallback>
                <p:oleObj name="" r:id="rId14" imgW="1397000" imgH="469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964180" y="5681345"/>
                        <a:ext cx="3101340" cy="1043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64435" y="5494655"/>
          <a:ext cx="763905" cy="553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6" imgW="596900" imgH="431800" progId="Equation.KSEE3">
                  <p:embed/>
                </p:oleObj>
              </mc:Choice>
              <mc:Fallback>
                <p:oleObj name="" r:id="rId16" imgW="596900" imgH="4318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464435" y="5494655"/>
                        <a:ext cx="763905" cy="553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65480" y="394335"/>
            <a:ext cx="1975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</a:rPr>
              <a:t>P150   </a:t>
            </a:r>
            <a:r>
              <a:rPr lang="zh-CN" altLang="zh-CN" sz="2800" b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</a:rPr>
              <a:t>例</a:t>
            </a:r>
            <a:r>
              <a:rPr lang="en-US" altLang="zh-CN" sz="2800" b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</a:rPr>
              <a:t>1.4</a:t>
            </a:r>
            <a:endParaRPr lang="en-US" altLang="zh-CN" sz="2800" b="1">
              <a:solidFill>
                <a:srgbClr val="00206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75335" y="591820"/>
            <a:ext cx="657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</a:rPr>
              <a:t>令</a:t>
            </a:r>
            <a:endParaRPr lang="zh-CN" altLang="en-US" sz="2400" b="1">
              <a:latin typeface="华文楷体" panose="02010600040101010101" charset="-122"/>
              <a:ea typeface="华文楷体" panose="02010600040101010101" charset="-122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34770" y="469265"/>
          <a:ext cx="3260090" cy="706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993900" imgH="431800" progId="Equation.KSEE3">
                  <p:embed/>
                </p:oleObj>
              </mc:Choice>
              <mc:Fallback>
                <p:oleObj name="" r:id="rId1" imgW="19939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34770" y="469265"/>
                        <a:ext cx="3260090" cy="706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96415" y="1264285"/>
          <a:ext cx="191579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876300" imgH="203200" progId="Equation.KSEE3">
                  <p:embed/>
                </p:oleObj>
              </mc:Choice>
              <mc:Fallback>
                <p:oleObj name="" r:id="rId3" imgW="8763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6415" y="1264285"/>
                        <a:ext cx="1915795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直角三角形 6"/>
          <p:cNvSpPr/>
          <p:nvPr/>
        </p:nvSpPr>
        <p:spPr>
          <a:xfrm>
            <a:off x="5910580" y="899160"/>
            <a:ext cx="1744345" cy="114109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弧形 8"/>
          <p:cNvSpPr/>
          <p:nvPr/>
        </p:nvSpPr>
        <p:spPr>
          <a:xfrm>
            <a:off x="6997065" y="1708785"/>
            <a:ext cx="525145" cy="614045"/>
          </a:xfrm>
          <a:prstGeom prst="arc">
            <a:avLst>
              <a:gd name="adj1" fmla="val 10096586"/>
              <a:gd name="adj2" fmla="val 16197115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99250" y="1600835"/>
          <a:ext cx="394970" cy="439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5" imgW="101600" imgH="165100" progId="Equation.KSEE3">
                  <p:embed/>
                </p:oleObj>
              </mc:Choice>
              <mc:Fallback>
                <p:oleObj name="" r:id="rId5" imgW="1016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99250" y="1600835"/>
                        <a:ext cx="394970" cy="439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34785" y="2040255"/>
          <a:ext cx="278765" cy="403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7" imgW="114300" imgH="165100" progId="Equation.KSEE3">
                  <p:embed/>
                </p:oleObj>
              </mc:Choice>
              <mc:Fallback>
                <p:oleObj name="" r:id="rId7" imgW="1143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34785" y="2040255"/>
                        <a:ext cx="278765" cy="403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00980" y="1175385"/>
          <a:ext cx="417830" cy="710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9" imgW="254000" imgH="431800" progId="Equation.KSEE3">
                  <p:embed/>
                </p:oleObj>
              </mc:Choice>
              <mc:Fallback>
                <p:oleObj name="" r:id="rId9" imgW="254000" imgH="4318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00980" y="1175385"/>
                        <a:ext cx="417830" cy="710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13550" y="821055"/>
          <a:ext cx="330835" cy="562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11" imgW="254000" imgH="431800" progId="Equation.KSEE3">
                  <p:embed/>
                </p:oleObj>
              </mc:Choice>
              <mc:Fallback>
                <p:oleObj name="" r:id="rId11" imgW="254000" imgH="4318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13550" y="821055"/>
                        <a:ext cx="330835" cy="562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47115" y="2444115"/>
          <a:ext cx="1595120" cy="764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3" imgW="927100" imgH="444500" progId="Equation.KSEE3">
                  <p:embed/>
                </p:oleObj>
              </mc:Choice>
              <mc:Fallback>
                <p:oleObj name="" r:id="rId13" imgW="927100" imgH="4445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47115" y="2444115"/>
                        <a:ext cx="1595120" cy="764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42235" y="2444115"/>
          <a:ext cx="2245995" cy="764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15" imgW="1231265" imgH="419100" progId="Equation.KSEE3">
                  <p:embed/>
                </p:oleObj>
              </mc:Choice>
              <mc:Fallback>
                <p:oleObj name="" r:id="rId15" imgW="1231265" imgH="4191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642235" y="2444115"/>
                        <a:ext cx="2245995" cy="764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14850" y="3340100"/>
          <a:ext cx="114300" cy="177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17" imgW="114300" imgH="177165" progId="Equation.KSEE3">
                  <p:embed/>
                </p:oleObj>
              </mc:Choice>
              <mc:Fallback>
                <p:oleObj name="" r:id="rId17" imgW="114300" imgH="177165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514850" y="3340100"/>
                        <a:ext cx="114300" cy="177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42235" y="3414395"/>
          <a:ext cx="216090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" r:id="rId19" imgW="1143000" imgH="381000" progId="Equation.KSEE3">
                  <p:embed/>
                </p:oleObj>
              </mc:Choice>
              <mc:Fallback>
                <p:oleObj name="" r:id="rId19" imgW="1143000" imgH="381000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642235" y="3414395"/>
                        <a:ext cx="2160905" cy="72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42235" y="4316095"/>
          <a:ext cx="1817370" cy="645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" r:id="rId21" imgW="1181100" imgH="419100" progId="Equation.KSEE3">
                  <p:embed/>
                </p:oleObj>
              </mc:Choice>
              <mc:Fallback>
                <p:oleObj name="" r:id="rId21" imgW="1181100" imgH="419100" progId="Equation.KSEE3">
                  <p:embed/>
                  <p:pic>
                    <p:nvPicPr>
                      <p:cNvPr id="0" name="图片 103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642235" y="4316095"/>
                        <a:ext cx="1817370" cy="645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42235" y="5029835"/>
          <a:ext cx="21209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" r:id="rId23" imgW="1244600" imgH="419100" progId="Equation.KSEE3">
                  <p:embed/>
                </p:oleObj>
              </mc:Choice>
              <mc:Fallback>
                <p:oleObj name="" r:id="rId23" imgW="1244600" imgH="419100" progId="Equation.KSEE3">
                  <p:embed/>
                  <p:pic>
                    <p:nvPicPr>
                      <p:cNvPr id="0" name="图片 103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642235" y="5029835"/>
                        <a:ext cx="2120900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42235" y="6005830"/>
          <a:ext cx="2811145" cy="713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" r:id="rId25" imgW="1651000" imgH="419100" progId="Equation.KSEE3">
                  <p:embed/>
                </p:oleObj>
              </mc:Choice>
              <mc:Fallback>
                <p:oleObj name="" r:id="rId25" imgW="1651000" imgH="419100" progId="Equation.KSEE3">
                  <p:embed/>
                  <p:pic>
                    <p:nvPicPr>
                      <p:cNvPr id="0" name="图片 103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642235" y="6005830"/>
                        <a:ext cx="2811145" cy="713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88530" y="2623820"/>
          <a:ext cx="986790" cy="716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" r:id="rId27" imgW="558800" imgH="405765" progId="Equation.KSEE3">
                  <p:embed/>
                </p:oleObj>
              </mc:Choice>
              <mc:Fallback>
                <p:oleObj name="" r:id="rId27" imgW="558800" imgH="405765" progId="Equation.KSEE3">
                  <p:embed/>
                  <p:pic>
                    <p:nvPicPr>
                      <p:cNvPr id="0" name="图片 1035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288530" y="2623820"/>
                        <a:ext cx="986790" cy="716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14850" y="3340100"/>
          <a:ext cx="114300" cy="177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" r:id="rId29" imgW="114300" imgH="177165" progId="Equation.KSEE3">
                  <p:embed/>
                </p:oleObj>
              </mc:Choice>
              <mc:Fallback>
                <p:oleObj name="" r:id="rId29" imgW="114300" imgH="177165" progId="Equation.KSEE3">
                  <p:embed/>
                  <p:pic>
                    <p:nvPicPr>
                      <p:cNvPr id="0" name="图片 103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514850" y="3340100"/>
                        <a:ext cx="114300" cy="177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895985" y="1809750"/>
            <a:ext cx="877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 b="1">
                <a:latin typeface="华文楷体" panose="02010600040101010101" charset="-122"/>
                <a:ea typeface="华文楷体" panose="02010600040101010101" charset="-122"/>
              </a:rPr>
              <a:t>则</a:t>
            </a:r>
            <a:endParaRPr lang="zh-CN" altLang="zh-CN" sz="2400" b="1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7" grpId="0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02840" y="926465"/>
          <a:ext cx="162115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" r:id="rId1" imgW="1028700" imgH="419100" progId="Equation.KSEE3">
                  <p:embed/>
                </p:oleObj>
              </mc:Choice>
              <mc:Fallback>
                <p:oleObj name="" r:id="rId1" imgW="1028700" imgH="419100" progId="Equation.KSEE3">
                  <p:embed/>
                  <p:pic>
                    <p:nvPicPr>
                      <p:cNvPr id="0" name="图片 10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02840" y="926465"/>
                        <a:ext cx="1621155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09720" y="977265"/>
          <a:ext cx="2435860" cy="661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" r:id="rId3" imgW="1638300" imgH="444500" progId="Equation.KSEE3">
                  <p:embed/>
                </p:oleObj>
              </mc:Choice>
              <mc:Fallback>
                <p:oleObj name="" r:id="rId3" imgW="1638300" imgH="444500" progId="Equation.KSEE3">
                  <p:embed/>
                  <p:pic>
                    <p:nvPicPr>
                      <p:cNvPr id="0" name="图片 103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09720" y="977265"/>
                        <a:ext cx="2435860" cy="661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02840" y="1798320"/>
          <a:ext cx="2999740" cy="840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" r:id="rId5" imgW="1993900" imgH="558800" progId="Equation.KSEE3">
                  <p:embed/>
                </p:oleObj>
              </mc:Choice>
              <mc:Fallback>
                <p:oleObj name="" r:id="rId5" imgW="1993900" imgH="558800" progId="Equation.KSEE3">
                  <p:embed/>
                  <p:pic>
                    <p:nvPicPr>
                      <p:cNvPr id="0" name="图片 103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02840" y="1798320"/>
                        <a:ext cx="2999740" cy="840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02840" y="2821305"/>
          <a:ext cx="95821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" r:id="rId7" imgW="508000" imgH="405765" progId="Equation.KSEE3">
                  <p:embed/>
                </p:oleObj>
              </mc:Choice>
              <mc:Fallback>
                <p:oleObj name="" r:id="rId7" imgW="508000" imgH="405765" progId="Equation.KSEE3">
                  <p:embed/>
                  <p:pic>
                    <p:nvPicPr>
                      <p:cNvPr id="0" name="图片 104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02840" y="2821305"/>
                        <a:ext cx="958215" cy="765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07720" y="284480"/>
            <a:ext cx="614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</a:rPr>
              <a:t>令</a:t>
            </a:r>
            <a:endParaRPr lang="zh-CN" altLang="en-US" sz="2400" b="1">
              <a:latin typeface="华文楷体" panose="02010600040101010101" charset="-122"/>
              <a:ea typeface="华文楷体" panose="02010600040101010101" charset="-122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87145" y="252095"/>
          <a:ext cx="1516380" cy="505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9" imgW="609600" imgH="203200" progId="Equation.KSEE3">
                  <p:embed/>
                </p:oleObj>
              </mc:Choice>
              <mc:Fallback>
                <p:oleObj name="" r:id="rId9" imgW="6096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87145" y="252095"/>
                        <a:ext cx="1516380" cy="505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07720" y="873760"/>
          <a:ext cx="1595120" cy="764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1" imgW="927100" imgH="444500" progId="Equation.KSEE3">
                  <p:embed/>
                </p:oleObj>
              </mc:Choice>
              <mc:Fallback>
                <p:oleObj name="" r:id="rId11" imgW="927100" imgH="4445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7720" y="873760"/>
                        <a:ext cx="1595120" cy="764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39470" y="3653155"/>
            <a:ext cx="1964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于是</a:t>
            </a:r>
            <a:endParaRPr lang="zh-CN" altLang="en-US" sz="2400" b="1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1470" y="4113530"/>
          <a:ext cx="1582420" cy="579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3" imgW="901700" imgH="330200" progId="Equation.KSEE3">
                  <p:embed/>
                </p:oleObj>
              </mc:Choice>
              <mc:Fallback>
                <p:oleObj name="" r:id="rId13" imgW="901700" imgH="330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01470" y="4113530"/>
                        <a:ext cx="1582420" cy="579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83890" y="3881755"/>
          <a:ext cx="3101340" cy="1043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5" imgW="1397000" imgH="469900" progId="Equation.KSEE3">
                  <p:embed/>
                </p:oleObj>
              </mc:Choice>
              <mc:Fallback>
                <p:oleObj name="" r:id="rId15" imgW="1397000" imgH="469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83890" y="3881755"/>
                        <a:ext cx="3101340" cy="1043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85795" y="5113020"/>
          <a:ext cx="1433830" cy="674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17" imgW="862965" imgH="405765" progId="Equation.KSEE3">
                  <p:embed/>
                </p:oleObj>
              </mc:Choice>
              <mc:Fallback>
                <p:oleObj name="" r:id="rId17" imgW="862965" imgH="405765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185795" y="5113020"/>
                        <a:ext cx="1433830" cy="674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85795" y="5936615"/>
          <a:ext cx="1273810" cy="656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19" imgW="787400" imgH="405765" progId="Equation.KSEE3">
                  <p:embed/>
                </p:oleObj>
              </mc:Choice>
              <mc:Fallback>
                <p:oleObj name="" r:id="rId19" imgW="787400" imgH="405765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185795" y="5936615"/>
                        <a:ext cx="1273810" cy="656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098" name="矩形 132097"/>
          <p:cNvSpPr/>
          <p:nvPr/>
        </p:nvSpPr>
        <p:spPr>
          <a:xfrm>
            <a:off x="750570" y="1356360"/>
            <a:ext cx="2240756" cy="3429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800" b="1" u="none" kern="1200" baseline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 sz="2400" dirty="0">
                <a:solidFill>
                  <a:srgbClr val="0000FF"/>
                </a:solidFill>
                <a:ea typeface="楷体_GB2312" panose="02010609030101010101" pitchFamily="49" charset="-122"/>
              </a:rPr>
              <a:t>例</a:t>
            </a:r>
            <a:r>
              <a:rPr lang="en-US" altLang="zh-CN" sz="2400">
                <a:solidFill>
                  <a:srgbClr val="0000FF"/>
                </a:solidFill>
                <a:ea typeface="楷体_GB2312" panose="02010609030101010101" pitchFamily="49" charset="-122"/>
              </a:rPr>
              <a:t>.</a:t>
            </a:r>
            <a:r>
              <a:rPr lang="en-US" altLang="zh-CN" sz="2400">
                <a:ea typeface="楷体_GB2312" panose="02010609030101010101" pitchFamily="49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ea typeface="楷体_GB2312" panose="02010609030101010101" pitchFamily="49" charset="-122"/>
              </a:rPr>
              <a:t>计算</a:t>
            </a:r>
            <a:endParaRPr lang="zh-CN" altLang="en-US" sz="2400">
              <a:ea typeface="楷体_GB2312" panose="02010609030101010101" pitchFamily="49" charset="-122"/>
            </a:endParaRPr>
          </a:p>
        </p:txBody>
      </p:sp>
      <p:graphicFrame>
        <p:nvGraphicFramePr>
          <p:cNvPr id="132099" name="对象 132098"/>
          <p:cNvGraphicFramePr/>
          <p:nvPr/>
        </p:nvGraphicFramePr>
        <p:xfrm>
          <a:off x="3547229" y="1388864"/>
          <a:ext cx="214789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" imgW="114300" imgH="177165" progId="Equation.3">
                  <p:embed/>
                </p:oleObj>
              </mc:Choice>
              <mc:Fallback>
                <p:oleObj name="" r:id="rId1" imgW="114300" imgH="177165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39AC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547229" y="1388864"/>
                        <a:ext cx="214789" cy="333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0" name="文本框 132099"/>
          <p:cNvSpPr txBox="1"/>
          <p:nvPr/>
        </p:nvSpPr>
        <p:spPr>
          <a:xfrm>
            <a:off x="3892630" y="1307545"/>
            <a:ext cx="25146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1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其中</a:t>
            </a:r>
            <a:r>
              <a:rPr lang="en-US" altLang="zh-CN" sz="21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L</a:t>
            </a:r>
            <a:r>
              <a:rPr lang="zh-CN" altLang="en-US" sz="21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为双纽线</a:t>
            </a:r>
            <a:endParaRPr lang="zh-CN" altLang="en-US" sz="2100" b="1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32102" name="文本框 132101"/>
          <p:cNvSpPr txBox="1"/>
          <p:nvPr/>
        </p:nvSpPr>
        <p:spPr>
          <a:xfrm>
            <a:off x="1657350" y="2400300"/>
            <a:ext cx="23196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2100" b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解</a:t>
            </a:r>
            <a:r>
              <a:rPr lang="en-US" altLang="zh-CN" sz="2100" b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:</a:t>
            </a:r>
            <a:r>
              <a:rPr lang="en-US" altLang="zh-CN" sz="21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lang="zh-CN" altLang="en-US" sz="21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在极坐标系下</a:t>
            </a:r>
            <a:endParaRPr lang="zh-CN" altLang="en-US" sz="210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32103" name="文本框 132102"/>
          <p:cNvSpPr txBox="1"/>
          <p:nvPr/>
        </p:nvSpPr>
        <p:spPr>
          <a:xfrm>
            <a:off x="1656160" y="2781300"/>
            <a:ext cx="314325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1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它在第一象限部分为</a:t>
            </a:r>
            <a:endParaRPr lang="zh-CN" altLang="en-US" sz="210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32105" name="文本框 132104"/>
          <p:cNvSpPr txBox="1"/>
          <p:nvPr/>
        </p:nvSpPr>
        <p:spPr>
          <a:xfrm>
            <a:off x="1733550" y="3699272"/>
            <a:ext cx="25146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1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利用</a:t>
            </a:r>
            <a:r>
              <a:rPr lang="zh-CN" altLang="en-US" sz="21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对称性</a:t>
            </a:r>
            <a:r>
              <a:rPr lang="zh-CN" altLang="en-US" sz="21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lang="en-US" altLang="zh-CN" sz="2100">
                <a:latin typeface="Times New Roman" panose="02020603050405020304" pitchFamily="18" charset="0"/>
                <a:ea typeface="楷体_GB2312" panose="02010609030101010101" pitchFamily="49" charset="-122"/>
              </a:rPr>
              <a:t>,  </a:t>
            </a:r>
            <a:r>
              <a:rPr lang="zh-CN" altLang="en-US" sz="2100">
                <a:latin typeface="Times New Roman" panose="02020603050405020304" pitchFamily="18" charset="0"/>
                <a:ea typeface="楷体_GB2312" panose="02010609030101010101" pitchFamily="49" charset="-122"/>
              </a:rPr>
              <a:t>得</a:t>
            </a:r>
            <a:endParaRPr lang="zh-CN" altLang="en-US" sz="210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132108" name="对象 132107"/>
          <p:cNvGraphicFramePr/>
          <p:nvPr/>
        </p:nvGraphicFramePr>
        <p:xfrm>
          <a:off x="3059431" y="4841796"/>
          <a:ext cx="224790" cy="348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3" imgW="114300" imgH="177165" progId="Equation.3">
                  <p:embed/>
                </p:oleObj>
              </mc:Choice>
              <mc:Fallback>
                <p:oleObj name="" r:id="rId3" imgW="114300" imgH="177165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80808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59431" y="4841796"/>
                        <a:ext cx="224790" cy="3486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2111" name="图片 132110"/>
          <p:cNvPicPr>
            <a:picLocks noChangeAspect="1"/>
          </p:cNvPicPr>
          <p:nvPr/>
        </p:nvPicPr>
        <p:blipFill>
          <a:blip r:embed="rId4">
            <a:lum bright="35999"/>
          </a:blip>
          <a:stretch>
            <a:fillRect/>
          </a:stretch>
        </p:blipFill>
        <p:spPr>
          <a:xfrm>
            <a:off x="6431519" y="2892743"/>
            <a:ext cx="1778794" cy="74295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</p:pic>
      <p:pic>
        <p:nvPicPr>
          <p:cNvPr id="132112" name="图片 132111"/>
          <p:cNvPicPr>
            <a:picLocks noChangeAspect="1"/>
          </p:cNvPicPr>
          <p:nvPr/>
        </p:nvPicPr>
        <p:blipFill>
          <a:blip r:embed="rId5">
            <a:lum bright="35999"/>
          </a:blip>
          <a:stretch>
            <a:fillRect/>
          </a:stretch>
        </p:blipFill>
        <p:spPr>
          <a:xfrm>
            <a:off x="7300913" y="2892505"/>
            <a:ext cx="909638" cy="37266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32113" name="组合 132112"/>
          <p:cNvGrpSpPr/>
          <p:nvPr/>
        </p:nvGrpSpPr>
        <p:grpSpPr>
          <a:xfrm>
            <a:off x="6328172" y="2480786"/>
            <a:ext cx="2159794" cy="1371600"/>
            <a:chOff x="3840" y="1296"/>
            <a:chExt cx="1814" cy="1152"/>
          </a:xfrm>
        </p:grpSpPr>
        <p:sp>
          <p:nvSpPr>
            <p:cNvPr id="132114" name="直接连接符 132113"/>
            <p:cNvSpPr/>
            <p:nvPr/>
          </p:nvSpPr>
          <p:spPr>
            <a:xfrm>
              <a:off x="3840" y="1954"/>
              <a:ext cx="181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132115" name="组合 132114"/>
            <p:cNvGrpSpPr/>
            <p:nvPr/>
          </p:nvGrpSpPr>
          <p:grpSpPr>
            <a:xfrm>
              <a:off x="4588" y="1296"/>
              <a:ext cx="1040" cy="1152"/>
              <a:chOff x="4588" y="1296"/>
              <a:chExt cx="1040" cy="1152"/>
            </a:xfrm>
          </p:grpSpPr>
          <p:sp>
            <p:nvSpPr>
              <p:cNvPr id="132116" name="直接连接符 132115"/>
              <p:cNvSpPr/>
              <p:nvPr/>
            </p:nvSpPr>
            <p:spPr>
              <a:xfrm flipV="1">
                <a:off x="4674" y="1296"/>
                <a:ext cx="0" cy="115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132118" name="对象 132117"/>
              <p:cNvGraphicFramePr/>
              <p:nvPr/>
            </p:nvGraphicFramePr>
            <p:xfrm>
              <a:off x="4588" y="2084"/>
              <a:ext cx="71" cy="1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1" name="" r:id="rId6" imgW="114300" imgH="177165" progId="Equation.3">
                      <p:embed/>
                    </p:oleObj>
                  </mc:Choice>
                  <mc:Fallback>
                    <p:oleObj name="" r:id="rId6" imgW="114300" imgH="177165" progId="Equation.3">
                      <p:embed/>
                      <p:pic>
                        <p:nvPicPr>
                          <p:cNvPr id="0" name="图片 3110"/>
                          <p:cNvPicPr/>
                          <p:nvPr/>
                        </p:nvPicPr>
                        <p:blipFill>
                          <a:blip r:embed="rId2">
                            <a:clrChange>
                              <a:clrFrom>
                                <a:srgbClr val="000000"/>
                              </a:clrFrom>
                              <a:clrTo>
                                <a:srgbClr val="080808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588" y="2084"/>
                            <a:ext cx="71" cy="11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2119" name="对象 132118"/>
              <p:cNvGraphicFramePr/>
              <p:nvPr/>
            </p:nvGraphicFramePr>
            <p:xfrm>
              <a:off x="5556" y="2035"/>
              <a:ext cx="72" cy="1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2" name="" r:id="rId7" imgW="114300" imgH="177165" progId="Equation.3">
                      <p:embed/>
                    </p:oleObj>
                  </mc:Choice>
                  <mc:Fallback>
                    <p:oleObj name="" r:id="rId7" imgW="114300" imgH="177165" progId="Equation.3">
                      <p:embed/>
                      <p:pic>
                        <p:nvPicPr>
                          <p:cNvPr id="0" name="图片 3111"/>
                          <p:cNvPicPr/>
                          <p:nvPr/>
                        </p:nvPicPr>
                        <p:blipFill>
                          <a:blip r:embed="rId2">
                            <a:clrChange>
                              <a:clrFrom>
                                <a:srgbClr val="000000"/>
                              </a:clrFrom>
                              <a:clrTo>
                                <a:srgbClr val="080808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556" y="2035"/>
                            <a:ext cx="72" cy="11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32120" name="直接连接符 132119"/>
          <p:cNvSpPr/>
          <p:nvPr/>
        </p:nvSpPr>
        <p:spPr>
          <a:xfrm flipV="1">
            <a:off x="6777752" y="2716769"/>
            <a:ext cx="1085850" cy="1085850"/>
          </a:xfrm>
          <a:prstGeom prst="line">
            <a:avLst/>
          </a:prstGeom>
          <a:ln w="25400" cap="flat" cmpd="sng">
            <a:solidFill>
              <a:srgbClr val="FFCC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2121" name="直接连接符 132120"/>
          <p:cNvSpPr/>
          <p:nvPr/>
        </p:nvSpPr>
        <p:spPr>
          <a:xfrm>
            <a:off x="6760131" y="2717006"/>
            <a:ext cx="1103709" cy="1094185"/>
          </a:xfrm>
          <a:prstGeom prst="line">
            <a:avLst/>
          </a:prstGeom>
          <a:ln w="28575" cap="flat" cmpd="sng">
            <a:solidFill>
              <a:srgbClr val="FFCC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" name="对象 1"/>
          <p:cNvGraphicFramePr/>
          <p:nvPr/>
        </p:nvGraphicFramePr>
        <p:xfrm>
          <a:off x="2450783" y="1237774"/>
          <a:ext cx="1442085" cy="531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8" imgW="1567180" imgH="627380" progId="Equation.DSMT4">
                  <p:embed/>
                </p:oleObj>
              </mc:Choice>
              <mc:Fallback>
                <p:oleObj name="" r:id="rId8" imgW="1567180" imgH="627380" progId="Equation.DSMT4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50783" y="1237774"/>
                        <a:ext cx="1442085" cy="5310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06516" y="1722120"/>
          <a:ext cx="4112419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0" imgW="2145665" imgH="228600" progId="Equation.KSEE3">
                  <p:embed/>
                </p:oleObj>
              </mc:Choice>
              <mc:Fallback>
                <p:oleObj name="" r:id="rId10" imgW="21456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06516" y="1722120"/>
                        <a:ext cx="4112419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42823" y="2450306"/>
          <a:ext cx="246221" cy="290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2" imgW="139700" imgH="165100" progId="Equation.KSEE3">
                  <p:embed/>
                </p:oleObj>
              </mc:Choice>
              <mc:Fallback>
                <p:oleObj name="" r:id="rId12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342823" y="2450306"/>
                        <a:ext cx="246221" cy="290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86750" y="3290411"/>
          <a:ext cx="284798" cy="284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4" imgW="139700" imgH="139700" progId="Equation.KSEE3">
                  <p:embed/>
                </p:oleObj>
              </mc:Choice>
              <mc:Fallback>
                <p:oleObj name="" r:id="rId14" imgW="139700" imgH="1397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286750" y="3290411"/>
                        <a:ext cx="284798" cy="2847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89934" y="3360896"/>
          <a:ext cx="270034" cy="297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16" imgW="127000" imgH="139700" progId="Equation.KSEE3">
                  <p:embed/>
                </p:oleObj>
              </mc:Choice>
              <mc:Fallback>
                <p:oleObj name="" r:id="rId16" imgW="127000" imgH="1397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089934" y="3360896"/>
                        <a:ext cx="270034" cy="297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93344" y="2450624"/>
          <a:ext cx="1826895" cy="361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8" imgW="1155700" imgH="228600" progId="Equation.KSEE3">
                  <p:embed/>
                </p:oleObj>
              </mc:Choice>
              <mc:Fallback>
                <p:oleObj name="" r:id="rId18" imgW="1155700" imgH="2286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893344" y="2450624"/>
                        <a:ext cx="1826895" cy="3614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06516" y="3167063"/>
          <a:ext cx="3533299" cy="523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20" imgW="2057400" imgH="304800" progId="Equation.KSEE3">
                  <p:embed/>
                </p:oleObj>
              </mc:Choice>
              <mc:Fallback>
                <p:oleObj name="" r:id="rId20" imgW="2057400" imgH="3048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606516" y="3167063"/>
                        <a:ext cx="3533299" cy="5233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8833" y="4090988"/>
          <a:ext cx="1355408" cy="554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22" imgW="838200" imgH="342900" progId="Equation.KSEE3">
                  <p:embed/>
                </p:oleObj>
              </mc:Choice>
              <mc:Fallback>
                <p:oleObj name="" r:id="rId22" imgW="838200" imgH="3429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088833" y="4090988"/>
                        <a:ext cx="1355408" cy="554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44240" y="4012883"/>
          <a:ext cx="3274695" cy="568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" r:id="rId24" imgW="2120900" imgH="368300" progId="Equation.KSEE3">
                  <p:embed/>
                </p:oleObj>
              </mc:Choice>
              <mc:Fallback>
                <p:oleObj name="" r:id="rId24" imgW="2120900" imgH="368300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444240" y="4012883"/>
                        <a:ext cx="3274695" cy="5681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34326" y="4802029"/>
          <a:ext cx="1057275" cy="427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" r:id="rId26" imgW="596900" imgH="241300" progId="Equation.KSEE3">
                  <p:embed/>
                </p:oleObj>
              </mc:Choice>
              <mc:Fallback>
                <p:oleObj name="" r:id="rId26" imgW="596900" imgH="241300" progId="Equation.KSEE3">
                  <p:embed/>
                  <p:pic>
                    <p:nvPicPr>
                      <p:cNvPr id="0" name="图片 1032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134326" y="4802029"/>
                        <a:ext cx="1057275" cy="4276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93620" y="4718209"/>
          <a:ext cx="1868805" cy="595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" r:id="rId28" imgW="1155700" imgH="368300" progId="Equation.KSEE3">
                  <p:embed/>
                </p:oleObj>
              </mc:Choice>
              <mc:Fallback>
                <p:oleObj name="" r:id="rId28" imgW="1155700" imgH="368300" progId="Equation.KSEE3">
                  <p:embed/>
                  <p:pic>
                    <p:nvPicPr>
                      <p:cNvPr id="0" name="图片 1033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293620" y="4718209"/>
                        <a:ext cx="1868805" cy="595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88518" y="4035266"/>
          <a:ext cx="1022033" cy="610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" r:id="rId30" imgW="787400" imgH="469900" progId="Equation.KSEE3">
                  <p:embed/>
                </p:oleObj>
              </mc:Choice>
              <mc:Fallback>
                <p:oleObj name="" r:id="rId30" imgW="787400" imgH="469900" progId="Equation.KSEE3">
                  <p:embed/>
                  <p:pic>
                    <p:nvPicPr>
                      <p:cNvPr id="0" name="图片 1034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7188518" y="4035266"/>
                        <a:ext cx="1022033" cy="6100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6921818" y="4700111"/>
            <a:ext cx="1450658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350" b="1"/>
              <a:t>代入曲线方程得</a:t>
            </a:r>
            <a:endParaRPr lang="zh-CN" altLang="en-US" sz="1350" b="1"/>
          </a:p>
        </p:txBody>
      </p:sp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51834" y="5058251"/>
          <a:ext cx="1586389" cy="328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" r:id="rId32" imgW="1104900" imgH="228600" progId="Equation.KSEE3">
                  <p:embed/>
                </p:oleObj>
              </mc:Choice>
              <mc:Fallback>
                <p:oleObj name="" r:id="rId32" imgW="1104900" imgH="228600" progId="Equation.KSEE3">
                  <p:embed/>
                  <p:pic>
                    <p:nvPicPr>
                      <p:cNvPr id="0" name="图片 1035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7051834" y="5058251"/>
                        <a:ext cx="1586389" cy="3281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接连接符 24"/>
          <p:cNvCxnSpPr/>
          <p:nvPr/>
        </p:nvCxnSpPr>
        <p:spPr>
          <a:xfrm>
            <a:off x="6857524" y="4094321"/>
            <a:ext cx="0" cy="17535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z="900" smtClean="0"/>
            </a:fld>
            <a:endParaRPr lang="zh-CN" altLang="en-US" sz="90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2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2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2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210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3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210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3" grpId="0" build="p"/>
      <p:bldP spid="132105" grpId="0" build="p"/>
      <p:bldP spid="132102" grpId="1" bldLvl="0" build="allAtOnce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483" name="组合 20482"/>
          <p:cNvGrpSpPr/>
          <p:nvPr/>
        </p:nvGrpSpPr>
        <p:grpSpPr>
          <a:xfrm>
            <a:off x="747713" y="1141810"/>
            <a:ext cx="5874544" cy="621506"/>
            <a:chOff x="0" y="0"/>
            <a:chExt cx="4934" cy="522"/>
          </a:xfrm>
        </p:grpSpPr>
        <p:graphicFrame>
          <p:nvGraphicFramePr>
            <p:cNvPr id="20484" name="对象 20483"/>
            <p:cNvGraphicFramePr>
              <a:graphicFrameLocks noChangeAspect="1"/>
            </p:cNvGraphicFramePr>
            <p:nvPr/>
          </p:nvGraphicFramePr>
          <p:xfrm>
            <a:off x="1071" y="0"/>
            <a:ext cx="2040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1" imgW="3238500" imgH="825500" progId="Equation.DSMT4">
                    <p:embed/>
                  </p:oleObj>
                </mc:Choice>
                <mc:Fallback>
                  <p:oleObj name="" r:id="rId1" imgW="3238500" imgH="825500" progId="Equation.DSMT4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1" y="0"/>
                          <a:ext cx="2040" cy="5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5" name="对象 20484"/>
            <p:cNvGraphicFramePr>
              <a:graphicFrameLocks noChangeAspect="1"/>
            </p:cNvGraphicFramePr>
            <p:nvPr/>
          </p:nvGraphicFramePr>
          <p:xfrm>
            <a:off x="3565" y="222"/>
            <a:ext cx="16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3" imgW="266700" imgH="292100" progId="Equation.DSMT4">
                    <p:embed/>
                  </p:oleObj>
                </mc:Choice>
                <mc:Fallback>
                  <p:oleObj name="" r:id="rId3" imgW="266700" imgH="292100" progId="Equation.DSMT4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565" y="222"/>
                          <a:ext cx="168" cy="1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6" name="矩形 20485"/>
            <p:cNvSpPr/>
            <p:nvPr/>
          </p:nvSpPr>
          <p:spPr>
            <a:xfrm>
              <a:off x="0" y="136"/>
              <a:ext cx="1053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1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sz="21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100" b="1">
                  <a:latin typeface="Times New Roman" panose="02020603050405020304" pitchFamily="18" charset="0"/>
                </a:rPr>
                <a:t>计算   </a:t>
              </a:r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487" name="矩形 20486"/>
            <p:cNvSpPr/>
            <p:nvPr/>
          </p:nvSpPr>
          <p:spPr>
            <a:xfrm>
              <a:off x="2976" y="136"/>
              <a:ext cx="907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100" b="1">
                  <a:latin typeface="Times New Roman" panose="02020603050405020304" pitchFamily="18" charset="0"/>
                </a:rPr>
                <a:t> 其中</a:t>
              </a:r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488" name="矩形 20487"/>
            <p:cNvSpPr/>
            <p:nvPr/>
          </p:nvSpPr>
          <p:spPr>
            <a:xfrm>
              <a:off x="3656" y="127"/>
              <a:ext cx="1278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100" b="1">
                  <a:latin typeface="Times New Roman" panose="02020603050405020304" pitchFamily="18" charset="0"/>
                </a:rPr>
                <a:t> 为内摆线   </a:t>
              </a:r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20489" name="对象 20488"/>
          <p:cNvGraphicFramePr>
            <a:graphicFrameLocks noChangeAspect="1"/>
          </p:cNvGraphicFramePr>
          <p:nvPr/>
        </p:nvGraphicFramePr>
        <p:xfrm>
          <a:off x="6505337" y="1184672"/>
          <a:ext cx="1476375" cy="535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1967865" imgH="711200" progId="Equation.DSMT4">
                  <p:embed/>
                </p:oleObj>
              </mc:Choice>
              <mc:Fallback>
                <p:oleObj name="" r:id="rId5" imgW="1967865" imgH="7112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05337" y="1184672"/>
                        <a:ext cx="1476375" cy="53578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矩形 20489"/>
          <p:cNvSpPr/>
          <p:nvPr/>
        </p:nvSpPr>
        <p:spPr>
          <a:xfrm>
            <a:off x="747475" y="1939529"/>
            <a:ext cx="3262630" cy="414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1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解  </a:t>
            </a:r>
            <a:r>
              <a:rPr lang="zh-CN" altLang="en-US" sz="2100" b="1" dirty="0">
                <a:latin typeface="Times New Roman" panose="02020603050405020304" pitchFamily="18" charset="0"/>
              </a:rPr>
              <a:t>内摆线的参数方程为    </a:t>
            </a:r>
            <a:endParaRPr lang="zh-CN" altLang="en-US" sz="21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0491" name="对象 20490"/>
          <p:cNvGraphicFramePr>
            <a:graphicFrameLocks noChangeAspect="1"/>
          </p:cNvGraphicFramePr>
          <p:nvPr/>
        </p:nvGraphicFramePr>
        <p:xfrm>
          <a:off x="2557225" y="2523649"/>
          <a:ext cx="373022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7" imgW="4977765" imgH="508000" progId="Equation.DSMT4">
                  <p:embed/>
                </p:oleObj>
              </mc:Choice>
              <mc:Fallback>
                <p:oleObj name="" r:id="rId7" imgW="4977765" imgH="5080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57225" y="2523649"/>
                        <a:ext cx="3730228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对象 20491"/>
          <p:cNvGraphicFramePr>
            <a:graphicFrameLocks noChangeAspect="1"/>
          </p:cNvGraphicFramePr>
          <p:nvPr/>
        </p:nvGraphicFramePr>
        <p:xfrm>
          <a:off x="2016681" y="3500914"/>
          <a:ext cx="4560094" cy="354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9" imgW="6083300" imgH="469900" progId="Equation.DSMT4">
                  <p:embed/>
                </p:oleObj>
              </mc:Choice>
              <mc:Fallback>
                <p:oleObj name="" r:id="rId9" imgW="6083300" imgH="4699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16681" y="3500914"/>
                        <a:ext cx="4560094" cy="35480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3" name="矩形 20492"/>
          <p:cNvSpPr/>
          <p:nvPr/>
        </p:nvSpPr>
        <p:spPr>
          <a:xfrm>
            <a:off x="1416368" y="2969657"/>
            <a:ext cx="852170" cy="414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100" b="1">
                <a:latin typeface="Times New Roman" panose="02020603050405020304" pitchFamily="18" charset="0"/>
              </a:rPr>
              <a:t>因此  </a:t>
            </a:r>
            <a:endParaRPr lang="zh-CN" altLang="en-US" sz="2100" b="1">
              <a:latin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120616" y="4136231"/>
          <a:ext cx="6353175" cy="573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1" imgW="8470900" imgH="762000" progId="Equation.DSMT4">
                  <p:embed/>
                </p:oleObj>
              </mc:Choice>
              <mc:Fallback>
                <p:oleObj name="" r:id="rId11" imgW="8470900" imgH="762000" progId="Equation.DSMT4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20616" y="4136231"/>
                        <a:ext cx="6353175" cy="57388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1416368" y="4822508"/>
          <a:ext cx="34004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3" imgW="4533900" imgH="596900" progId="Equation.DSMT4">
                  <p:embed/>
                </p:oleObj>
              </mc:Choice>
              <mc:Fallback>
                <p:oleObj name="" r:id="rId13" imgW="4533900" imgH="5969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16368" y="4822508"/>
                        <a:ext cx="3400425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1416130" y="5412105"/>
          <a:ext cx="18383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5" imgW="2451100" imgH="508000" progId="Equation.DSMT4">
                  <p:embed/>
                </p:oleObj>
              </mc:Choice>
              <mc:Fallback>
                <p:oleObj name="" r:id="rId15" imgW="2451100" imgH="508000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16130" y="5412105"/>
                        <a:ext cx="1838325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z="900" smtClean="0"/>
            </a:fld>
            <a:endParaRPr lang="zh-CN" altLang="en-US" sz="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0" grpId="0"/>
      <p:bldP spid="2049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矩形 21505"/>
          <p:cNvSpPr/>
          <p:nvPr/>
        </p:nvSpPr>
        <p:spPr>
          <a:xfrm>
            <a:off x="1030129" y="1100614"/>
            <a:ext cx="1856105" cy="414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100" b="1">
                <a:latin typeface="Times New Roman" panose="02020603050405020304" pitchFamily="18" charset="0"/>
              </a:rPr>
              <a:t> 由对称性知    </a:t>
            </a:r>
            <a:endParaRPr lang="zh-CN" altLang="en-US" sz="2100" b="1">
              <a:latin typeface="Times New Roman" panose="02020603050405020304" pitchFamily="18" charset="0"/>
            </a:endParaRPr>
          </a:p>
        </p:txBody>
      </p:sp>
      <p:graphicFrame>
        <p:nvGraphicFramePr>
          <p:cNvPr id="21507" name="对象 21506"/>
          <p:cNvGraphicFramePr>
            <a:graphicFrameLocks noChangeAspect="1"/>
          </p:cNvGraphicFramePr>
          <p:nvPr/>
        </p:nvGraphicFramePr>
        <p:xfrm>
          <a:off x="2446973" y="1586389"/>
          <a:ext cx="2150269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1" imgW="2870200" imgH="609600" progId="Equation.DSMT4">
                  <p:embed/>
                </p:oleObj>
              </mc:Choice>
              <mc:Fallback>
                <p:oleObj name="" r:id="rId1" imgW="2870200" imgH="609600" progId="Equation.DSMT4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46973" y="1586389"/>
                        <a:ext cx="2150269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对象 21507"/>
          <p:cNvGraphicFramePr>
            <a:graphicFrameLocks noChangeAspect="1"/>
          </p:cNvGraphicFramePr>
          <p:nvPr/>
        </p:nvGraphicFramePr>
        <p:xfrm>
          <a:off x="2201466" y="2270522"/>
          <a:ext cx="2850356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3" imgW="3797300" imgH="1066800" progId="Equation.DSMT4">
                  <p:embed/>
                </p:oleObj>
              </mc:Choice>
              <mc:Fallback>
                <p:oleObj name="" r:id="rId3" imgW="3797300" imgH="10668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1466" y="2270522"/>
                        <a:ext cx="2850356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12" name="组合 21511"/>
          <p:cNvGrpSpPr/>
          <p:nvPr/>
        </p:nvGrpSpPr>
        <p:grpSpPr>
          <a:xfrm>
            <a:off x="1993583" y="3308985"/>
            <a:ext cx="3481388" cy="414338"/>
            <a:chOff x="0" y="0"/>
            <a:chExt cx="2924" cy="348"/>
          </a:xfrm>
        </p:grpSpPr>
        <p:sp>
          <p:nvSpPr>
            <p:cNvPr id="21513" name="矩形 21512"/>
            <p:cNvSpPr/>
            <p:nvPr/>
          </p:nvSpPr>
          <p:spPr>
            <a:xfrm>
              <a:off x="0" y="0"/>
              <a:ext cx="660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100" b="1">
                  <a:latin typeface="Times New Roman" panose="02020603050405020304" pitchFamily="18" charset="0"/>
                </a:rPr>
                <a:t>其中 </a:t>
              </a:r>
              <a:endParaRPr lang="zh-CN" altLang="en-US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1514" name="对象 21513"/>
            <p:cNvGraphicFramePr>
              <a:graphicFrameLocks noChangeAspect="1"/>
            </p:cNvGraphicFramePr>
            <p:nvPr/>
          </p:nvGraphicFramePr>
          <p:xfrm>
            <a:off x="524" y="1"/>
            <a:ext cx="240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5" imgW="3810000" imgH="495300" progId="Equation.DSMT4">
                    <p:embed/>
                  </p:oleObj>
                </mc:Choice>
                <mc:Fallback>
                  <p:oleObj name="" r:id="rId5" imgW="3810000" imgH="495300" progId="Equation.DSMT4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24" y="1"/>
                          <a:ext cx="2400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530" name="对象 22529"/>
          <p:cNvGraphicFramePr>
            <a:graphicFrameLocks noChangeAspect="1"/>
          </p:cNvGraphicFramePr>
          <p:nvPr/>
        </p:nvGraphicFramePr>
        <p:xfrm>
          <a:off x="1007745" y="4086701"/>
          <a:ext cx="6076950" cy="1396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7" imgW="8102600" imgH="1854200" progId="Equation.DSMT4">
                  <p:embed/>
                </p:oleObj>
              </mc:Choice>
              <mc:Fallback>
                <p:oleObj name="" r:id="rId7" imgW="8102600" imgH="1854200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07745" y="4086701"/>
                        <a:ext cx="6076950" cy="139660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z="900" smtClean="0"/>
            </a:fld>
            <a:endParaRPr lang="zh-CN" altLang="en-US" sz="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1187</Words>
  <Application>WPS 演示</Application>
  <PresentationFormat>宽屏</PresentationFormat>
  <Paragraphs>237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248</vt:i4>
      </vt:variant>
      <vt:variant>
        <vt:lpstr>幻灯片标题</vt:lpstr>
      </vt:variant>
      <vt:variant>
        <vt:i4>26</vt:i4>
      </vt:variant>
    </vt:vector>
  </HeadingPairs>
  <TitlesOfParts>
    <vt:vector size="287" baseType="lpstr">
      <vt:lpstr>Arial</vt:lpstr>
      <vt:lpstr>宋体</vt:lpstr>
      <vt:lpstr>Wingdings</vt:lpstr>
      <vt:lpstr>华文行楷</vt:lpstr>
      <vt:lpstr>华文楷体</vt:lpstr>
      <vt:lpstr>楷体_GB2312</vt:lpstr>
      <vt:lpstr>Times New Roman</vt:lpstr>
      <vt:lpstr>微软雅黑</vt:lpstr>
      <vt:lpstr>Arial Unicode MS</vt:lpstr>
      <vt:lpstr>Calibri Light</vt:lpstr>
      <vt:lpstr>Calibri</vt:lpstr>
      <vt:lpstr>黑体</vt:lpstr>
      <vt:lpstr>Office 主题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Word.Document.8</vt:lpstr>
      <vt:lpstr>Word.Document.8</vt:lpstr>
      <vt:lpstr>Word.Document.8</vt:lpstr>
      <vt:lpstr>Word.Document.8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Equation.3</vt:lpstr>
      <vt:lpstr>Equation.3</vt:lpstr>
      <vt:lpstr>Equation.3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Equation.3</vt:lpstr>
      <vt:lpstr>Equation.3</vt:lpstr>
      <vt:lpstr>Equation.3</vt:lpstr>
      <vt:lpstr>Equation.3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Equation.3</vt:lpstr>
      <vt:lpstr>Equation.KSEE3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第一次 习题课</vt:lpstr>
      <vt:lpstr>目录</vt:lpstr>
      <vt:lpstr>第一型曲线积分计算公式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55</cp:revision>
  <dcterms:created xsi:type="dcterms:W3CDTF">2017-09-04T02:47:00Z</dcterms:created>
  <dcterms:modified xsi:type="dcterms:W3CDTF">2017-09-18T03:46:33Z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