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4"/>
  </p:notesMasterIdLst>
  <p:sldIdLst>
    <p:sldId id="256" r:id="rId2"/>
    <p:sldId id="352" r:id="rId3"/>
    <p:sldId id="382" r:id="rId4"/>
    <p:sldId id="383" r:id="rId5"/>
    <p:sldId id="384" r:id="rId6"/>
    <p:sldId id="385" r:id="rId7"/>
    <p:sldId id="386" r:id="rId8"/>
    <p:sldId id="387" r:id="rId9"/>
    <p:sldId id="388" r:id="rId10"/>
    <p:sldId id="389" r:id="rId11"/>
    <p:sldId id="390" r:id="rId12"/>
    <p:sldId id="391" r:id="rId13"/>
    <p:sldId id="402" r:id="rId14"/>
    <p:sldId id="392" r:id="rId15"/>
    <p:sldId id="393" r:id="rId16"/>
    <p:sldId id="394" r:id="rId17"/>
    <p:sldId id="403" r:id="rId18"/>
    <p:sldId id="396" r:id="rId19"/>
    <p:sldId id="397" r:id="rId20"/>
    <p:sldId id="398" r:id="rId21"/>
    <p:sldId id="399" r:id="rId22"/>
    <p:sldId id="400" r:id="rId23"/>
    <p:sldId id="401" r:id="rId24"/>
    <p:sldId id="366" r:id="rId25"/>
    <p:sldId id="367" r:id="rId26"/>
    <p:sldId id="368" r:id="rId27"/>
    <p:sldId id="369" r:id="rId28"/>
    <p:sldId id="370" r:id="rId29"/>
    <p:sldId id="404" r:id="rId30"/>
    <p:sldId id="405" r:id="rId31"/>
    <p:sldId id="371" r:id="rId32"/>
    <p:sldId id="406"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2D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7" autoAdjust="0"/>
    <p:restoredTop sz="99111" autoAdjust="0"/>
  </p:normalViewPr>
  <p:slideViewPr>
    <p:cSldViewPr>
      <p:cViewPr varScale="1">
        <p:scale>
          <a:sx n="92" d="100"/>
          <a:sy n="92" d="100"/>
        </p:scale>
        <p:origin x="1182" y="84"/>
      </p:cViewPr>
      <p:guideLst>
        <p:guide orient="horz" pos="2160"/>
        <p:guide pos="2880"/>
      </p:guideLst>
    </p:cSldViewPr>
  </p:slideViewPr>
  <p:outlineViewPr>
    <p:cViewPr>
      <p:scale>
        <a:sx n="33" d="100"/>
        <a:sy n="33" d="100"/>
      </p:scale>
      <p:origin x="0" y="789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F3952596-16B8-453C-8C72-93AFFE65897D}" type="datetimeFigureOut">
              <a:rPr lang="zh-CN" altLang="en-US"/>
              <a:pPr>
                <a:defRPr/>
              </a:pPr>
              <a:t>2016/3/6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C062869-A796-43F8-B5B9-F1839C5F9A03}" type="slidenum">
              <a:rPr lang="zh-CN" altLang="en-US"/>
              <a:pPr>
                <a:defRPr/>
              </a:pPr>
              <a:t>‹#›</a:t>
            </a:fld>
            <a:endParaRPr lang="zh-CN" altLang="en-US"/>
          </a:p>
        </p:txBody>
      </p:sp>
    </p:spTree>
    <p:extLst>
      <p:ext uri="{BB962C8B-B14F-4D97-AF65-F5344CB8AC3E}">
        <p14:creationId xmlns:p14="http://schemas.microsoft.com/office/powerpoint/2010/main" val="15736105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zh-CN" altLang="en-US" smtClean="0"/>
              <a:t>单击此处编辑母版标题样式</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lvl1pPr>
              <a:defRPr/>
            </a:lvl1pPr>
          </a:lstStyle>
          <a:p>
            <a:pPr>
              <a:defRPr/>
            </a:pPr>
            <a:fld id="{803B8FFE-54F1-4A89-B9C1-8D91CA1CC1E9}" type="datetime1">
              <a:rPr lang="zh-CN" altLang="en-US"/>
              <a:pPr>
                <a:defRPr/>
              </a:pPr>
              <a:t>2016/3/6</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p:txBody>
          <a:bodyPr/>
          <a:lstStyle>
            <a:lvl1pPr>
              <a:defRPr/>
            </a:lvl1pPr>
          </a:lstStyle>
          <a:p>
            <a:pPr>
              <a:defRPr/>
            </a:pPr>
            <a:fld id="{5486B1B0-EF03-4F4A-BC07-243641B9E407}" type="slidenum">
              <a:rPr lang="zh-CN" altLang="en-US"/>
              <a:pPr>
                <a:defRPr/>
              </a:pPr>
              <a:t>‹#›</a:t>
            </a:fld>
            <a:endParaRPr lang="zh-CN" altLang="en-US"/>
          </a:p>
        </p:txBody>
      </p:sp>
    </p:spTree>
    <p:extLst>
      <p:ext uri="{BB962C8B-B14F-4D97-AF65-F5344CB8AC3E}">
        <p14:creationId xmlns:p14="http://schemas.microsoft.com/office/powerpoint/2010/main" val="59590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DF9F756A-EAA9-46D8-841A-AC5A8E4AEE53}" type="datetime1">
              <a:rPr lang="zh-CN" altLang="en-US"/>
              <a:pPr>
                <a:defRPr/>
              </a:pPr>
              <a:t>2016/3/6</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p:txBody>
          <a:bodyPr/>
          <a:lstStyle>
            <a:lvl1pPr>
              <a:defRPr/>
            </a:lvl1pPr>
          </a:lstStyle>
          <a:p>
            <a:pPr>
              <a:defRPr/>
            </a:pPr>
            <a:fld id="{9D582E00-2E78-4D05-B0CB-D05FFE5B8351}" type="slidenum">
              <a:rPr lang="zh-CN" altLang="en-US"/>
              <a:pPr>
                <a:defRPr/>
              </a:pPr>
              <a:t>‹#›</a:t>
            </a:fld>
            <a:endParaRPr lang="zh-CN" altLang="en-US"/>
          </a:p>
        </p:txBody>
      </p:sp>
    </p:spTree>
    <p:extLst>
      <p:ext uri="{BB962C8B-B14F-4D97-AF65-F5344CB8AC3E}">
        <p14:creationId xmlns:p14="http://schemas.microsoft.com/office/powerpoint/2010/main" val="147037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4BDF0198-64F5-4366-B820-13ACD4A56E5F}" type="datetime1">
              <a:rPr lang="zh-CN" altLang="en-US"/>
              <a:pPr>
                <a:defRPr/>
              </a:pPr>
              <a:t>2016/3/6</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p:txBody>
          <a:bodyPr/>
          <a:lstStyle>
            <a:lvl1pPr>
              <a:defRPr/>
            </a:lvl1pPr>
          </a:lstStyle>
          <a:p>
            <a:pPr>
              <a:defRPr/>
            </a:pPr>
            <a:fld id="{9E8463A0-5123-445C-B6ED-5680415AD667}" type="slidenum">
              <a:rPr lang="zh-CN" altLang="en-US"/>
              <a:pPr>
                <a:defRPr/>
              </a:pPr>
              <a:t>‹#›</a:t>
            </a:fld>
            <a:endParaRPr lang="zh-CN" altLang="en-US"/>
          </a:p>
        </p:txBody>
      </p:sp>
    </p:spTree>
    <p:extLst>
      <p:ext uri="{BB962C8B-B14F-4D97-AF65-F5344CB8AC3E}">
        <p14:creationId xmlns:p14="http://schemas.microsoft.com/office/powerpoint/2010/main" val="26108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80920" cy="924475"/>
          </a:xfrm>
        </p:spPr>
        <p:txBody>
          <a:bodyPr/>
          <a:lstStyle>
            <a:lvl1pPr algn="ctr">
              <a:defRPr spc="200" baseline="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95536" y="1412777"/>
            <a:ext cx="8352926" cy="2837700"/>
          </a:xfrm>
        </p:spPr>
        <p:txBody>
          <a:bodyPr anchor="t">
            <a:spAutoFit/>
          </a:bodyPr>
          <a:lstStyle>
            <a:lvl1pPr marL="0" indent="540000" algn="l">
              <a:lnSpc>
                <a:spcPct val="150000"/>
              </a:lnSpc>
              <a:buNone/>
              <a:defRPr sz="2400"/>
            </a:lvl1pPr>
            <a:lvl2pPr algn="l">
              <a:lnSpc>
                <a:spcPct val="150000"/>
              </a:lnSpc>
              <a:defRPr sz="1800"/>
            </a:lvl2pPr>
            <a:lvl3pPr algn="l">
              <a:lnSpc>
                <a:spcPct val="150000"/>
              </a:lnSpc>
              <a:defRPr sz="1800"/>
            </a:lvl3pPr>
            <a:lvl4pPr algn="l">
              <a:lnSpc>
                <a:spcPct val="150000"/>
              </a:lnSpc>
              <a:defRPr sz="1800"/>
            </a:lvl4pPr>
            <a:lvl5pPr algn="l">
              <a:lnSpc>
                <a:spcPct val="150000"/>
              </a:lnSpc>
              <a:defRPr sz="1800"/>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6732588" y="6381750"/>
            <a:ext cx="2133600" cy="365125"/>
          </a:xfrm>
        </p:spPr>
        <p:txBody>
          <a:bodyPr/>
          <a:lstStyle>
            <a:lvl1pPr>
              <a:defRPr/>
            </a:lvl1pPr>
          </a:lstStyle>
          <a:p>
            <a:pPr>
              <a:defRPr/>
            </a:pPr>
            <a:fld id="{55449C34-72D4-4B09-AAE4-0A826CDA094E}" type="datetime1">
              <a:rPr lang="zh-CN" altLang="en-US"/>
              <a:pPr>
                <a:defRPr/>
              </a:pPr>
              <a:t>2016/3/6</a:t>
            </a:fld>
            <a:endParaRPr lang="zh-CN" altLang="en-US" dirty="0"/>
          </a:p>
        </p:txBody>
      </p:sp>
      <p:sp>
        <p:nvSpPr>
          <p:cNvPr id="5" name="Footer Placeholder 4"/>
          <p:cNvSpPr>
            <a:spLocks noGrp="1"/>
          </p:cNvSpPr>
          <p:nvPr>
            <p:ph type="ftr" sz="quarter" idx="11"/>
          </p:nvPr>
        </p:nvSpPr>
        <p:spPr>
          <a:xfrm>
            <a:off x="1908175" y="6519863"/>
            <a:ext cx="5256213" cy="293687"/>
          </a:xfrm>
        </p:spPr>
        <p:txBody>
          <a:bodyPr/>
          <a:lstStyle>
            <a:lvl1pPr algn="ctr">
              <a:defRPr sz="1200" dirty="0" smtClean="0"/>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a:xfrm>
            <a:off x="111175" y="6381750"/>
            <a:ext cx="860425" cy="365125"/>
          </a:xfrm>
        </p:spPr>
        <p:txBody>
          <a:bodyPr/>
          <a:lstStyle>
            <a:lvl1pPr>
              <a:defRPr/>
            </a:lvl1pPr>
          </a:lstStyle>
          <a:p>
            <a:pPr>
              <a:defRPr/>
            </a:pPr>
            <a:fld id="{5DC9734A-E225-4AAA-A339-1FEDC7290077}" type="slidenum">
              <a:rPr lang="zh-CN" altLang="en-US"/>
              <a:pPr>
                <a:defRPr/>
              </a:pPr>
              <a:t>‹#›</a:t>
            </a:fld>
            <a:endParaRPr lang="zh-CN" altLang="en-US" dirty="0"/>
          </a:p>
        </p:txBody>
      </p:sp>
    </p:spTree>
    <p:extLst>
      <p:ext uri="{BB962C8B-B14F-4D97-AF65-F5344CB8AC3E}">
        <p14:creationId xmlns:p14="http://schemas.microsoft.com/office/powerpoint/2010/main" val="216947933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45213852-34E8-436A-BBB5-2B94A9471E7A}" type="datetime1">
              <a:rPr lang="zh-CN" altLang="en-US"/>
              <a:pPr>
                <a:defRPr/>
              </a:pPr>
              <a:t>2016/3/6</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p:txBody>
          <a:bodyPr/>
          <a:lstStyle>
            <a:lvl1pPr>
              <a:defRPr/>
            </a:lvl1pPr>
          </a:lstStyle>
          <a:p>
            <a:pPr>
              <a:defRPr/>
            </a:pPr>
            <a:fld id="{92420329-66CC-4FD3-9806-E5D7FA6DDB2D}" type="slidenum">
              <a:rPr lang="zh-CN" altLang="en-US"/>
              <a:pPr>
                <a:defRPr/>
              </a:pPr>
              <a:t>‹#›</a:t>
            </a:fld>
            <a:endParaRPr lang="zh-CN" altLang="en-US"/>
          </a:p>
        </p:txBody>
      </p:sp>
    </p:spTree>
    <p:extLst>
      <p:ext uri="{BB962C8B-B14F-4D97-AF65-F5344CB8AC3E}">
        <p14:creationId xmlns:p14="http://schemas.microsoft.com/office/powerpoint/2010/main" val="19949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F66A435F-9D48-4172-90AE-A5F5C92AE3D1}" type="datetime1">
              <a:rPr lang="zh-CN" altLang="en-US"/>
              <a:pPr>
                <a:defRPr/>
              </a:pPr>
              <a:t>2016/3/6</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7" name="Slide Number Placeholder 5"/>
          <p:cNvSpPr>
            <a:spLocks noGrp="1"/>
          </p:cNvSpPr>
          <p:nvPr>
            <p:ph type="sldNum" sz="quarter" idx="12"/>
          </p:nvPr>
        </p:nvSpPr>
        <p:spPr/>
        <p:txBody>
          <a:bodyPr/>
          <a:lstStyle>
            <a:lvl1pPr>
              <a:defRPr/>
            </a:lvl1pPr>
          </a:lstStyle>
          <a:p>
            <a:pPr>
              <a:defRPr/>
            </a:pPr>
            <a:fld id="{6716ADA8-A126-48BB-9221-A8231A6D2CE8}" type="slidenum">
              <a:rPr lang="zh-CN" altLang="en-US"/>
              <a:pPr>
                <a:defRPr/>
              </a:pPr>
              <a:t>‹#›</a:t>
            </a:fld>
            <a:endParaRPr lang="zh-CN" altLang="en-US"/>
          </a:p>
        </p:txBody>
      </p:sp>
    </p:spTree>
    <p:extLst>
      <p:ext uri="{BB962C8B-B14F-4D97-AF65-F5344CB8AC3E}">
        <p14:creationId xmlns:p14="http://schemas.microsoft.com/office/powerpoint/2010/main" val="193031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3"/>
          <p:cNvSpPr>
            <a:spLocks noGrp="1"/>
          </p:cNvSpPr>
          <p:nvPr>
            <p:ph type="dt" sz="half" idx="10"/>
          </p:nvPr>
        </p:nvSpPr>
        <p:spPr/>
        <p:txBody>
          <a:bodyPr/>
          <a:lstStyle>
            <a:lvl1pPr>
              <a:defRPr/>
            </a:lvl1pPr>
          </a:lstStyle>
          <a:p>
            <a:pPr>
              <a:defRPr/>
            </a:pPr>
            <a:fld id="{7E1E0929-81CA-4F42-B092-D75F4CC6BBDC}" type="datetime1">
              <a:rPr lang="zh-CN" altLang="en-US"/>
              <a:pPr>
                <a:defRPr/>
              </a:pPr>
              <a:t>2016/3/6</a:t>
            </a:fld>
            <a:endParaRPr lang="zh-CN" altLang="en-US"/>
          </a:p>
        </p:txBody>
      </p:sp>
      <p:sp>
        <p:nvSpPr>
          <p:cNvPr id="8"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9" name="Slide Number Placeholder 5"/>
          <p:cNvSpPr>
            <a:spLocks noGrp="1"/>
          </p:cNvSpPr>
          <p:nvPr>
            <p:ph type="sldNum" sz="quarter" idx="12"/>
          </p:nvPr>
        </p:nvSpPr>
        <p:spPr/>
        <p:txBody>
          <a:bodyPr/>
          <a:lstStyle>
            <a:lvl1pPr>
              <a:defRPr/>
            </a:lvl1pPr>
          </a:lstStyle>
          <a:p>
            <a:pPr>
              <a:defRPr/>
            </a:pPr>
            <a:fld id="{5066C135-701C-4F6E-8F79-93D60E5C3687}" type="slidenum">
              <a:rPr lang="zh-CN" altLang="en-US"/>
              <a:pPr>
                <a:defRPr/>
              </a:pPr>
              <a:t>‹#›</a:t>
            </a:fld>
            <a:endParaRPr lang="zh-CN" altLang="en-US"/>
          </a:p>
        </p:txBody>
      </p:sp>
    </p:spTree>
    <p:extLst>
      <p:ext uri="{BB962C8B-B14F-4D97-AF65-F5344CB8AC3E}">
        <p14:creationId xmlns:p14="http://schemas.microsoft.com/office/powerpoint/2010/main" val="14397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fld id="{5EF34598-F513-4A35-9DCC-DC73AE06368B}" type="datetime1">
              <a:rPr lang="zh-CN" altLang="en-US"/>
              <a:pPr>
                <a:defRPr/>
              </a:pPr>
              <a:t>2016/3/6</a:t>
            </a:fld>
            <a:endParaRPr lang="zh-CN" altLang="en-US"/>
          </a:p>
        </p:txBody>
      </p:sp>
      <p:sp>
        <p:nvSpPr>
          <p:cNvPr id="4"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5" name="Slide Number Placeholder 5"/>
          <p:cNvSpPr>
            <a:spLocks noGrp="1"/>
          </p:cNvSpPr>
          <p:nvPr>
            <p:ph type="sldNum" sz="quarter" idx="12"/>
          </p:nvPr>
        </p:nvSpPr>
        <p:spPr/>
        <p:txBody>
          <a:bodyPr/>
          <a:lstStyle>
            <a:lvl1pPr>
              <a:defRPr/>
            </a:lvl1pPr>
          </a:lstStyle>
          <a:p>
            <a:pPr>
              <a:defRPr/>
            </a:pPr>
            <a:fld id="{28B67083-41D0-4FEA-A6ED-16B38FBCEDF2}" type="slidenum">
              <a:rPr lang="zh-CN" altLang="en-US"/>
              <a:pPr>
                <a:defRPr/>
              </a:pPr>
              <a:t>‹#›</a:t>
            </a:fld>
            <a:endParaRPr lang="zh-CN" altLang="en-US"/>
          </a:p>
        </p:txBody>
      </p:sp>
    </p:spTree>
    <p:extLst>
      <p:ext uri="{BB962C8B-B14F-4D97-AF65-F5344CB8AC3E}">
        <p14:creationId xmlns:p14="http://schemas.microsoft.com/office/powerpoint/2010/main" val="279348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1A02C4-22CA-433D-A709-DA4C01148B94}" type="datetime1">
              <a:rPr lang="zh-CN" altLang="en-US"/>
              <a:pPr>
                <a:defRPr/>
              </a:pPr>
              <a:t>2016/3/6</a:t>
            </a:fld>
            <a:endParaRPr lang="zh-CN" altLang="en-US"/>
          </a:p>
        </p:txBody>
      </p:sp>
      <p:sp>
        <p:nvSpPr>
          <p:cNvPr id="3"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4" name="Slide Number Placeholder 5"/>
          <p:cNvSpPr>
            <a:spLocks noGrp="1"/>
          </p:cNvSpPr>
          <p:nvPr>
            <p:ph type="sldNum" sz="quarter" idx="12"/>
          </p:nvPr>
        </p:nvSpPr>
        <p:spPr/>
        <p:txBody>
          <a:bodyPr/>
          <a:lstStyle>
            <a:lvl1pPr>
              <a:defRPr/>
            </a:lvl1pPr>
          </a:lstStyle>
          <a:p>
            <a:pPr>
              <a:defRPr/>
            </a:pPr>
            <a:fld id="{06A2BB55-DBDB-45A0-8407-28A0614421A9}" type="slidenum">
              <a:rPr lang="zh-CN" altLang="en-US"/>
              <a:pPr>
                <a:defRPr/>
              </a:pPr>
              <a:t>‹#›</a:t>
            </a:fld>
            <a:endParaRPr lang="zh-CN" altLang="en-US"/>
          </a:p>
        </p:txBody>
      </p:sp>
    </p:spTree>
    <p:extLst>
      <p:ext uri="{BB962C8B-B14F-4D97-AF65-F5344CB8AC3E}">
        <p14:creationId xmlns:p14="http://schemas.microsoft.com/office/powerpoint/2010/main" val="240754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zh-CN" altLang="en-US" smtClean="0"/>
              <a:t>单击此处编辑母版标题样式</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1013EA0-5CE8-408F-B341-380AA938E8A6}" type="datetime1">
              <a:rPr lang="zh-CN" altLang="en-US"/>
              <a:pPr>
                <a:defRPr/>
              </a:pPr>
              <a:t>2016/3/6</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7" name="Slide Number Placeholder 5"/>
          <p:cNvSpPr>
            <a:spLocks noGrp="1"/>
          </p:cNvSpPr>
          <p:nvPr>
            <p:ph type="sldNum" sz="quarter" idx="12"/>
          </p:nvPr>
        </p:nvSpPr>
        <p:spPr/>
        <p:txBody>
          <a:bodyPr/>
          <a:lstStyle>
            <a:lvl1pPr>
              <a:defRPr/>
            </a:lvl1pPr>
          </a:lstStyle>
          <a:p>
            <a:pPr>
              <a:defRPr/>
            </a:pPr>
            <a:fld id="{0B1B64CD-D56E-4334-BD9B-756E0438CEE5}" type="slidenum">
              <a:rPr lang="zh-CN" altLang="en-US"/>
              <a:pPr>
                <a:defRPr/>
              </a:pPr>
              <a:t>‹#›</a:t>
            </a:fld>
            <a:endParaRPr lang="zh-CN" altLang="en-US"/>
          </a:p>
        </p:txBody>
      </p:sp>
    </p:spTree>
    <p:extLst>
      <p:ext uri="{BB962C8B-B14F-4D97-AF65-F5344CB8AC3E}">
        <p14:creationId xmlns:p14="http://schemas.microsoft.com/office/powerpoint/2010/main" val="177474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5"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rtlCol="0">
            <a:normAutofit/>
          </a:bodyPr>
          <a:lstStyle/>
          <a:p>
            <a:pPr lvl="0"/>
            <a:r>
              <a:rPr lang="zh-CN" altLang="en-US" noProof="0" smtClean="0"/>
              <a:t>单击图标添加图片</a:t>
            </a:r>
            <a:endParaRPr lang="en-US" noProof="0"/>
          </a:p>
        </p:txBody>
      </p:sp>
      <p:sp>
        <p:nvSpPr>
          <p:cNvPr id="13" name="Date Placeholder 4"/>
          <p:cNvSpPr>
            <a:spLocks noGrp="1"/>
          </p:cNvSpPr>
          <p:nvPr>
            <p:ph type="dt" sz="half" idx="15"/>
          </p:nvPr>
        </p:nvSpPr>
        <p:spPr/>
        <p:txBody>
          <a:bodyPr/>
          <a:lstStyle>
            <a:lvl1pPr>
              <a:defRPr/>
            </a:lvl1pPr>
          </a:lstStyle>
          <a:p>
            <a:pPr>
              <a:defRPr/>
            </a:pPr>
            <a:fld id="{E2038611-4727-4D22-9014-C27575F686EA}" type="datetime1">
              <a:rPr lang="zh-CN" altLang="en-US"/>
              <a:pPr>
                <a:defRPr/>
              </a:pPr>
              <a:t>2016/3/6</a:t>
            </a:fld>
            <a:endParaRPr lang="zh-CN" altLang="en-US"/>
          </a:p>
        </p:txBody>
      </p:sp>
      <p:sp>
        <p:nvSpPr>
          <p:cNvPr id="14" name="Footer Placeholder 5"/>
          <p:cNvSpPr>
            <a:spLocks noGrp="1"/>
          </p:cNvSpPr>
          <p:nvPr>
            <p:ph type="ftr" sz="quarter" idx="16"/>
          </p:nvPr>
        </p:nvSpPr>
        <p:spPr/>
        <p:txBody>
          <a:bodyPr/>
          <a:lstStyle>
            <a:lvl1pPr>
              <a:defRPr/>
            </a:lvl1pPr>
          </a:lstStyle>
          <a:p>
            <a:pPr>
              <a:defRPr/>
            </a:pPr>
            <a:r>
              <a:rPr lang="zh-CN" altLang="en-US"/>
              <a:t>吉林大学 微型计算机原理与接口技术</a:t>
            </a:r>
          </a:p>
        </p:txBody>
      </p:sp>
      <p:sp>
        <p:nvSpPr>
          <p:cNvPr id="15" name="Slide Number Placeholder 6"/>
          <p:cNvSpPr>
            <a:spLocks noGrp="1"/>
          </p:cNvSpPr>
          <p:nvPr>
            <p:ph type="sldNum" sz="quarter" idx="17"/>
          </p:nvPr>
        </p:nvSpPr>
        <p:spPr/>
        <p:txBody>
          <a:bodyPr/>
          <a:lstStyle>
            <a:lvl1pPr>
              <a:defRPr/>
            </a:lvl1pPr>
          </a:lstStyle>
          <a:p>
            <a:pPr>
              <a:defRPr/>
            </a:pPr>
            <a:fld id="{86409F38-FE44-49FC-8159-BEA6A1F3809C}" type="slidenum">
              <a:rPr lang="zh-CN" altLang="en-US"/>
              <a:pPr>
                <a:defRPr/>
              </a:pPr>
              <a:t>‹#›</a:t>
            </a:fld>
            <a:endParaRPr lang="zh-CN" altLang="en-US"/>
          </a:p>
        </p:txBody>
      </p:sp>
    </p:spTree>
    <p:extLst>
      <p:ext uri="{BB962C8B-B14F-4D97-AF65-F5344CB8AC3E}">
        <p14:creationId xmlns:p14="http://schemas.microsoft.com/office/powerpoint/2010/main" val="296977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026" name="Group 218"/>
          <p:cNvGrpSpPr>
            <a:grpSpLocks/>
          </p:cNvGrpSpPr>
          <p:nvPr/>
        </p:nvGrpSpPr>
        <p:grpSpPr bwMode="auto">
          <a:xfrm>
            <a:off x="8132763" y="3532188"/>
            <a:ext cx="847725" cy="3209925"/>
            <a:chOff x="6558164" y="66319"/>
            <a:chExt cx="2575511" cy="6797067"/>
          </a:xfrm>
        </p:grpSpPr>
        <p:grpSp>
          <p:nvGrpSpPr>
            <p:cNvPr id="1077" name="Group 62"/>
            <p:cNvGrpSpPr>
              <a:grpSpLocks/>
            </p:cNvGrpSpPr>
            <p:nvPr/>
          </p:nvGrpSpPr>
          <p:grpSpPr bwMode="auto">
            <a:xfrm>
              <a:off x="6924386" y="66319"/>
              <a:ext cx="2173634" cy="6673398"/>
              <a:chOff x="6924386" y="66319"/>
              <a:chExt cx="2173634" cy="6673398"/>
            </a:xfrm>
          </p:grpSpPr>
          <p:grpSp>
            <p:nvGrpSpPr>
              <p:cNvPr id="1085" name="Group 44"/>
              <p:cNvGrpSpPr>
                <a:grpSpLocks/>
              </p:cNvGrpSpPr>
              <p:nvPr/>
            </p:nvGrpSpPr>
            <p:grpSpPr bwMode="auto">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a:lstStyle/>
                <a:p>
                  <a:pPr fontAlgn="auto">
                    <a:spcBef>
                      <a:spcPts val="0"/>
                    </a:spcBef>
                    <a:spcAft>
                      <a:spcPts val="0"/>
                    </a:spcAft>
                    <a:defRPr/>
                  </a:pPr>
                  <a:endParaRPr lang="en-US">
                    <a:latin typeface="+mn-lt"/>
                    <a:ea typeface="+mn-ea"/>
                  </a:endParaRPr>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a:lstStyle/>
                <a:p>
                  <a:pPr fontAlgn="auto">
                    <a:spcBef>
                      <a:spcPts val="0"/>
                    </a:spcBef>
                    <a:spcAft>
                      <a:spcPts val="0"/>
                    </a:spcAft>
                    <a:defRPr/>
                  </a:pPr>
                  <a:endParaRPr lang="en-US">
                    <a:latin typeface="+mn-lt"/>
                    <a:ea typeface="+mn-ea"/>
                  </a:endParaRPr>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grpSp>
          <p:grpSp>
            <p:nvGrpSpPr>
              <p:cNvPr id="1086" name="Group 50"/>
              <p:cNvGrpSpPr>
                <a:grpSpLocks/>
              </p:cNvGrpSpPr>
              <p:nvPr/>
            </p:nvGrpSpPr>
            <p:grpSpPr bwMode="auto">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fontAlgn="auto">
                    <a:spcBef>
                      <a:spcPts val="0"/>
                    </a:spcBef>
                    <a:spcAft>
                      <a:spcPts val="0"/>
                    </a:spcAft>
                    <a:defRPr/>
                  </a:pPr>
                  <a:endParaRPr lang="en-US">
                    <a:latin typeface="+mn-lt"/>
                    <a:ea typeface="+mn-ea"/>
                  </a:endParaRPr>
                </a:p>
              </p:txBody>
            </p:sp>
            <p:sp>
              <p:nvSpPr>
                <p:cNvPr id="1101" name="Freeform 53"/>
                <p:cNvSpPr>
                  <a:spLocks noChangeAspect="1"/>
                </p:cNvSpPr>
                <p:nvPr/>
              </p:nvSpPr>
              <p:spPr bwMode="auto">
                <a:xfrm rot="1160251">
                  <a:off x="8324628" y="3308607"/>
                  <a:ext cx="491754" cy="561254"/>
                </a:xfrm>
                <a:custGeom>
                  <a:avLst/>
                  <a:gdLst>
                    <a:gd name="T0" fmla="*/ 435366 w 750"/>
                    <a:gd name="T1" fmla="*/ 373732 h 856"/>
                    <a:gd name="T2" fmla="*/ 381601 w 750"/>
                    <a:gd name="T3" fmla="*/ 344883 h 856"/>
                    <a:gd name="T4" fmla="*/ 321279 w 750"/>
                    <a:gd name="T5" fmla="*/ 314722 h 856"/>
                    <a:gd name="T6" fmla="*/ 322591 w 750"/>
                    <a:gd name="T7" fmla="*/ 249155 h 856"/>
                    <a:gd name="T8" fmla="*/ 478641 w 750"/>
                    <a:gd name="T9" fmla="*/ 239975 h 856"/>
                    <a:gd name="T10" fmla="*/ 487820 w 750"/>
                    <a:gd name="T11" fmla="*/ 200635 h 856"/>
                    <a:gd name="T12" fmla="*/ 490443 w 750"/>
                    <a:gd name="T13" fmla="*/ 149493 h 856"/>
                    <a:gd name="T14" fmla="*/ 483886 w 750"/>
                    <a:gd name="T15" fmla="*/ 135068 h 856"/>
                    <a:gd name="T16" fmla="*/ 441923 w 750"/>
                    <a:gd name="T17" fmla="*/ 114087 h 856"/>
                    <a:gd name="T18" fmla="*/ 382912 w 750"/>
                    <a:gd name="T19" fmla="*/ 186210 h 856"/>
                    <a:gd name="T20" fmla="*/ 361931 w 750"/>
                    <a:gd name="T21" fmla="*/ 200635 h 856"/>
                    <a:gd name="T22" fmla="*/ 260957 w 750"/>
                    <a:gd name="T23" fmla="*/ 258334 h 856"/>
                    <a:gd name="T24" fmla="*/ 258335 w 750"/>
                    <a:gd name="T25" fmla="*/ 139002 h 856"/>
                    <a:gd name="T26" fmla="*/ 260957 w 750"/>
                    <a:gd name="T27" fmla="*/ 112775 h 856"/>
                    <a:gd name="T28" fmla="*/ 260957 w 750"/>
                    <a:gd name="T29" fmla="*/ 57699 h 856"/>
                    <a:gd name="T30" fmla="*/ 251778 w 750"/>
                    <a:gd name="T31" fmla="*/ 0 h 856"/>
                    <a:gd name="T32" fmla="*/ 233419 w 750"/>
                    <a:gd name="T33" fmla="*/ 30161 h 856"/>
                    <a:gd name="T34" fmla="*/ 230797 w 750"/>
                    <a:gd name="T35" fmla="*/ 70812 h 856"/>
                    <a:gd name="T36" fmla="*/ 233419 w 750"/>
                    <a:gd name="T37" fmla="*/ 131134 h 856"/>
                    <a:gd name="T38" fmla="*/ 237353 w 750"/>
                    <a:gd name="T39" fmla="*/ 198013 h 856"/>
                    <a:gd name="T40" fmla="*/ 179654 w 750"/>
                    <a:gd name="T41" fmla="*/ 230796 h 856"/>
                    <a:gd name="T42" fmla="*/ 94417 w 750"/>
                    <a:gd name="T43" fmla="*/ 99662 h 856"/>
                    <a:gd name="T44" fmla="*/ 55076 w 750"/>
                    <a:gd name="T45" fmla="*/ 111464 h 856"/>
                    <a:gd name="T46" fmla="*/ 9179 w 750"/>
                    <a:gd name="T47" fmla="*/ 135068 h 856"/>
                    <a:gd name="T48" fmla="*/ 1311 w 750"/>
                    <a:gd name="T49" fmla="*/ 145559 h 856"/>
                    <a:gd name="T50" fmla="*/ 45897 w 750"/>
                    <a:gd name="T51" fmla="*/ 182276 h 856"/>
                    <a:gd name="T52" fmla="*/ 74747 w 750"/>
                    <a:gd name="T53" fmla="*/ 199324 h 856"/>
                    <a:gd name="T54" fmla="*/ 110153 w 750"/>
                    <a:gd name="T55" fmla="*/ 216371 h 856"/>
                    <a:gd name="T56" fmla="*/ 194079 w 750"/>
                    <a:gd name="T57" fmla="*/ 262268 h 856"/>
                    <a:gd name="T58" fmla="*/ 142936 w 750"/>
                    <a:gd name="T59" fmla="*/ 326524 h 856"/>
                    <a:gd name="T60" fmla="*/ 10491 w 750"/>
                    <a:gd name="T61" fmla="*/ 329147 h 856"/>
                    <a:gd name="T62" fmla="*/ 3934 w 750"/>
                    <a:gd name="T63" fmla="*/ 361930 h 856"/>
                    <a:gd name="T64" fmla="*/ 1311 w 750"/>
                    <a:gd name="T65" fmla="*/ 411761 h 856"/>
                    <a:gd name="T66" fmla="*/ 6557 w 750"/>
                    <a:gd name="T67" fmla="*/ 426186 h 856"/>
                    <a:gd name="T68" fmla="*/ 48520 w 750"/>
                    <a:gd name="T69" fmla="*/ 448479 h 856"/>
                    <a:gd name="T70" fmla="*/ 107530 w 750"/>
                    <a:gd name="T71" fmla="*/ 376355 h 856"/>
                    <a:gd name="T72" fmla="*/ 128512 w 750"/>
                    <a:gd name="T73" fmla="*/ 361930 h 856"/>
                    <a:gd name="T74" fmla="*/ 230797 w 750"/>
                    <a:gd name="T75" fmla="*/ 304231 h 856"/>
                    <a:gd name="T76" fmla="*/ 232108 w 750"/>
                    <a:gd name="T77" fmla="*/ 422252 h 856"/>
                    <a:gd name="T78" fmla="*/ 230797 w 750"/>
                    <a:gd name="T79" fmla="*/ 449790 h 856"/>
                    <a:gd name="T80" fmla="*/ 199324 w 750"/>
                    <a:gd name="T81" fmla="*/ 535027 h 856"/>
                    <a:gd name="T82" fmla="*/ 237353 w 750"/>
                    <a:gd name="T83" fmla="*/ 561254 h 856"/>
                    <a:gd name="T84" fmla="*/ 253089 w 750"/>
                    <a:gd name="T85" fmla="*/ 558631 h 856"/>
                    <a:gd name="T86" fmla="*/ 259646 w 750"/>
                    <a:gd name="T87" fmla="*/ 491753 h 856"/>
                    <a:gd name="T88" fmla="*/ 326525 w 750"/>
                    <a:gd name="T89" fmla="*/ 503555 h 856"/>
                    <a:gd name="T90" fmla="*/ 255712 w 750"/>
                    <a:gd name="T91" fmla="*/ 393402 h 856"/>
                    <a:gd name="T92" fmla="*/ 285873 w 750"/>
                    <a:gd name="T93" fmla="*/ 317345 h 856"/>
                    <a:gd name="T94" fmla="*/ 369799 w 750"/>
                    <a:gd name="T95" fmla="*/ 368487 h 856"/>
                    <a:gd name="T96" fmla="*/ 402583 w 750"/>
                    <a:gd name="T97" fmla="*/ 389468 h 856"/>
                    <a:gd name="T98" fmla="*/ 431432 w 750"/>
                    <a:gd name="T99" fmla="*/ 406516 h 856"/>
                    <a:gd name="T100" fmla="*/ 489131 w 750"/>
                    <a:gd name="T101" fmla="*/ 417006 h 856"/>
                    <a:gd name="T102" fmla="*/ 445857 w 750"/>
                    <a:gd name="T103" fmla="*/ 380289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2" name="Freeform 53"/>
                <p:cNvSpPr>
                  <a:spLocks noChangeAspect="1"/>
                </p:cNvSpPr>
                <p:nvPr/>
              </p:nvSpPr>
              <p:spPr bwMode="auto">
                <a:xfrm rot="-608747">
                  <a:off x="8713407" y="888239"/>
                  <a:ext cx="384613" cy="438971"/>
                </a:xfrm>
                <a:custGeom>
                  <a:avLst/>
                  <a:gdLst>
                    <a:gd name="T0" fmla="*/ 340511 w 750"/>
                    <a:gd name="T1" fmla="*/ 292305 h 856"/>
                    <a:gd name="T2" fmla="*/ 298460 w 750"/>
                    <a:gd name="T3" fmla="*/ 269742 h 856"/>
                    <a:gd name="T4" fmla="*/ 251280 w 750"/>
                    <a:gd name="T5" fmla="*/ 246152 h 856"/>
                    <a:gd name="T6" fmla="*/ 252306 w 750"/>
                    <a:gd name="T7" fmla="*/ 194870 h 856"/>
                    <a:gd name="T8" fmla="*/ 374357 w 750"/>
                    <a:gd name="T9" fmla="*/ 187691 h 856"/>
                    <a:gd name="T10" fmla="*/ 381536 w 750"/>
                    <a:gd name="T11" fmla="*/ 156922 h 856"/>
                    <a:gd name="T12" fmla="*/ 383587 w 750"/>
                    <a:gd name="T13" fmla="*/ 116922 h 856"/>
                    <a:gd name="T14" fmla="*/ 378459 w 750"/>
                    <a:gd name="T15" fmla="*/ 105640 h 856"/>
                    <a:gd name="T16" fmla="*/ 345639 w 750"/>
                    <a:gd name="T17" fmla="*/ 89230 h 856"/>
                    <a:gd name="T18" fmla="*/ 299485 w 750"/>
                    <a:gd name="T19" fmla="*/ 145640 h 856"/>
                    <a:gd name="T20" fmla="*/ 283075 w 750"/>
                    <a:gd name="T21" fmla="*/ 156922 h 856"/>
                    <a:gd name="T22" fmla="*/ 204101 w 750"/>
                    <a:gd name="T23" fmla="*/ 202050 h 856"/>
                    <a:gd name="T24" fmla="*/ 202050 w 750"/>
                    <a:gd name="T25" fmla="*/ 108717 h 856"/>
                    <a:gd name="T26" fmla="*/ 204101 w 750"/>
                    <a:gd name="T27" fmla="*/ 88204 h 856"/>
                    <a:gd name="T28" fmla="*/ 204101 w 750"/>
                    <a:gd name="T29" fmla="*/ 45128 h 856"/>
                    <a:gd name="T30" fmla="*/ 196922 w 750"/>
                    <a:gd name="T31" fmla="*/ 0 h 856"/>
                    <a:gd name="T32" fmla="*/ 182563 w 750"/>
                    <a:gd name="T33" fmla="*/ 23590 h 856"/>
                    <a:gd name="T34" fmla="*/ 180512 w 750"/>
                    <a:gd name="T35" fmla="*/ 55384 h 856"/>
                    <a:gd name="T36" fmla="*/ 182563 w 750"/>
                    <a:gd name="T37" fmla="*/ 102563 h 856"/>
                    <a:gd name="T38" fmla="*/ 185640 w 750"/>
                    <a:gd name="T39" fmla="*/ 154871 h 856"/>
                    <a:gd name="T40" fmla="*/ 140512 w 750"/>
                    <a:gd name="T41" fmla="*/ 180511 h 856"/>
                    <a:gd name="T42" fmla="*/ 73846 w 750"/>
                    <a:gd name="T43" fmla="*/ 77948 h 856"/>
                    <a:gd name="T44" fmla="*/ 43077 w 750"/>
                    <a:gd name="T45" fmla="*/ 87179 h 856"/>
                    <a:gd name="T46" fmla="*/ 7179 w 750"/>
                    <a:gd name="T47" fmla="*/ 105640 h 856"/>
                    <a:gd name="T48" fmla="*/ 1026 w 750"/>
                    <a:gd name="T49" fmla="*/ 113845 h 856"/>
                    <a:gd name="T50" fmla="*/ 35897 w 750"/>
                    <a:gd name="T51" fmla="*/ 142563 h 856"/>
                    <a:gd name="T52" fmla="*/ 58461 w 750"/>
                    <a:gd name="T53" fmla="*/ 155896 h 856"/>
                    <a:gd name="T54" fmla="*/ 86153 w 750"/>
                    <a:gd name="T55" fmla="*/ 169229 h 856"/>
                    <a:gd name="T56" fmla="*/ 151794 w 750"/>
                    <a:gd name="T57" fmla="*/ 205127 h 856"/>
                    <a:gd name="T58" fmla="*/ 111794 w 750"/>
                    <a:gd name="T59" fmla="*/ 255383 h 856"/>
                    <a:gd name="T60" fmla="*/ 8205 w 750"/>
                    <a:gd name="T61" fmla="*/ 257434 h 856"/>
                    <a:gd name="T62" fmla="*/ 3077 w 750"/>
                    <a:gd name="T63" fmla="*/ 283075 h 856"/>
                    <a:gd name="T64" fmla="*/ 1026 w 750"/>
                    <a:gd name="T65" fmla="*/ 322049 h 856"/>
                    <a:gd name="T66" fmla="*/ 5128 w 750"/>
                    <a:gd name="T67" fmla="*/ 333331 h 856"/>
                    <a:gd name="T68" fmla="*/ 37948 w 750"/>
                    <a:gd name="T69" fmla="*/ 350767 h 856"/>
                    <a:gd name="T70" fmla="*/ 84102 w 750"/>
                    <a:gd name="T71" fmla="*/ 294357 h 856"/>
                    <a:gd name="T72" fmla="*/ 100512 w 750"/>
                    <a:gd name="T73" fmla="*/ 283075 h 856"/>
                    <a:gd name="T74" fmla="*/ 180512 w 750"/>
                    <a:gd name="T75" fmla="*/ 237947 h 856"/>
                    <a:gd name="T76" fmla="*/ 181537 w 750"/>
                    <a:gd name="T77" fmla="*/ 330254 h 856"/>
                    <a:gd name="T78" fmla="*/ 180512 w 750"/>
                    <a:gd name="T79" fmla="*/ 351792 h 856"/>
                    <a:gd name="T80" fmla="*/ 155896 w 750"/>
                    <a:gd name="T81" fmla="*/ 418458 h 856"/>
                    <a:gd name="T82" fmla="*/ 185640 w 750"/>
                    <a:gd name="T83" fmla="*/ 438971 h 856"/>
                    <a:gd name="T84" fmla="*/ 197947 w 750"/>
                    <a:gd name="T85" fmla="*/ 436920 h 856"/>
                    <a:gd name="T86" fmla="*/ 203076 w 750"/>
                    <a:gd name="T87" fmla="*/ 384612 h 856"/>
                    <a:gd name="T88" fmla="*/ 255383 w 750"/>
                    <a:gd name="T89" fmla="*/ 393843 h 856"/>
                    <a:gd name="T90" fmla="*/ 199999 w 750"/>
                    <a:gd name="T91" fmla="*/ 307690 h 856"/>
                    <a:gd name="T92" fmla="*/ 223588 w 750"/>
                    <a:gd name="T93" fmla="*/ 248203 h 856"/>
                    <a:gd name="T94" fmla="*/ 289229 w 750"/>
                    <a:gd name="T95" fmla="*/ 288203 h 856"/>
                    <a:gd name="T96" fmla="*/ 314870 w 750"/>
                    <a:gd name="T97" fmla="*/ 304613 h 856"/>
                    <a:gd name="T98" fmla="*/ 337434 w 750"/>
                    <a:gd name="T99" fmla="*/ 317946 h 856"/>
                    <a:gd name="T100" fmla="*/ 382562 w 750"/>
                    <a:gd name="T101" fmla="*/ 326151 h 856"/>
                    <a:gd name="T102" fmla="*/ 348716 w 750"/>
                    <a:gd name="T103" fmla="*/ 297434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87" name="Group 56"/>
              <p:cNvGrpSpPr>
                <a:grpSpLocks/>
              </p:cNvGrpSpPr>
              <p:nvPr/>
            </p:nvGrpSpPr>
            <p:grpSpPr bwMode="auto">
              <a:xfrm>
                <a:off x="7564131" y="154734"/>
                <a:ext cx="1470366" cy="5948886"/>
                <a:chOff x="7564131" y="154734"/>
                <a:chExt cx="1470366" cy="5948886"/>
              </a:xfrm>
            </p:grpSpPr>
            <p:sp>
              <p:nvSpPr>
                <p:cNvPr id="1088" name="Freeform 69"/>
                <p:cNvSpPr>
                  <a:spLocks noChangeAspect="1" noEditPoints="1"/>
                </p:cNvSpPr>
                <p:nvPr/>
              </p:nvSpPr>
              <p:spPr bwMode="auto">
                <a:xfrm rot="474405">
                  <a:off x="8001987" y="4921668"/>
                  <a:ext cx="1032510" cy="1181952"/>
                </a:xfrm>
                <a:custGeom>
                  <a:avLst/>
                  <a:gdLst>
                    <a:gd name="T0" fmla="*/ 893936 w 760"/>
                    <a:gd name="T1" fmla="*/ 796119 h 870"/>
                    <a:gd name="T2" fmla="*/ 989036 w 760"/>
                    <a:gd name="T3" fmla="*/ 714605 h 870"/>
                    <a:gd name="T4" fmla="*/ 760797 w 760"/>
                    <a:gd name="T5" fmla="*/ 633092 h 870"/>
                    <a:gd name="T6" fmla="*/ 682000 w 760"/>
                    <a:gd name="T7" fmla="*/ 592335 h 870"/>
                    <a:gd name="T8" fmla="*/ 760797 w 760"/>
                    <a:gd name="T9" fmla="*/ 551578 h 870"/>
                    <a:gd name="T10" fmla="*/ 989036 w 760"/>
                    <a:gd name="T11" fmla="*/ 470064 h 870"/>
                    <a:gd name="T12" fmla="*/ 899371 w 760"/>
                    <a:gd name="T13" fmla="*/ 388550 h 870"/>
                    <a:gd name="T14" fmla="*/ 934693 w 760"/>
                    <a:gd name="T15" fmla="*/ 369530 h 870"/>
                    <a:gd name="T16" fmla="*/ 915673 w 760"/>
                    <a:gd name="T17" fmla="*/ 347793 h 870"/>
                    <a:gd name="T18" fmla="*/ 880351 w 760"/>
                    <a:gd name="T19" fmla="*/ 366813 h 870"/>
                    <a:gd name="T20" fmla="*/ 858614 w 760"/>
                    <a:gd name="T21" fmla="*/ 241825 h 870"/>
                    <a:gd name="T22" fmla="*/ 673849 w 760"/>
                    <a:gd name="T23" fmla="*/ 402135 h 870"/>
                    <a:gd name="T24" fmla="*/ 600486 w 760"/>
                    <a:gd name="T25" fmla="*/ 456478 h 870"/>
                    <a:gd name="T26" fmla="*/ 603203 w 760"/>
                    <a:gd name="T27" fmla="*/ 361378 h 870"/>
                    <a:gd name="T28" fmla="*/ 646677 w 760"/>
                    <a:gd name="T29" fmla="*/ 122271 h 870"/>
                    <a:gd name="T30" fmla="*/ 532558 w 760"/>
                    <a:gd name="T31" fmla="*/ 157594 h 870"/>
                    <a:gd name="T32" fmla="*/ 532558 w 760"/>
                    <a:gd name="T33" fmla="*/ 116837 h 870"/>
                    <a:gd name="T34" fmla="*/ 505386 w 760"/>
                    <a:gd name="T35" fmla="*/ 122271 h 870"/>
                    <a:gd name="T36" fmla="*/ 505386 w 760"/>
                    <a:gd name="T37" fmla="*/ 163028 h 870"/>
                    <a:gd name="T38" fmla="*/ 383116 w 760"/>
                    <a:gd name="T39" fmla="*/ 122271 h 870"/>
                    <a:gd name="T40" fmla="*/ 429307 w 760"/>
                    <a:gd name="T41" fmla="*/ 361378 h 870"/>
                    <a:gd name="T42" fmla="*/ 437458 w 760"/>
                    <a:gd name="T43" fmla="*/ 456478 h 870"/>
                    <a:gd name="T44" fmla="*/ 358661 w 760"/>
                    <a:gd name="T45" fmla="*/ 402135 h 870"/>
                    <a:gd name="T46" fmla="*/ 173896 w 760"/>
                    <a:gd name="T47" fmla="*/ 241825 h 870"/>
                    <a:gd name="T48" fmla="*/ 149442 w 760"/>
                    <a:gd name="T49" fmla="*/ 361378 h 870"/>
                    <a:gd name="T50" fmla="*/ 114120 w 760"/>
                    <a:gd name="T51" fmla="*/ 342359 h 870"/>
                    <a:gd name="T52" fmla="*/ 103251 w 760"/>
                    <a:gd name="T53" fmla="*/ 366813 h 870"/>
                    <a:gd name="T54" fmla="*/ 138574 w 760"/>
                    <a:gd name="T55" fmla="*/ 388550 h 870"/>
                    <a:gd name="T56" fmla="*/ 40757 w 760"/>
                    <a:gd name="T57" fmla="*/ 470064 h 870"/>
                    <a:gd name="T58" fmla="*/ 271713 w 760"/>
                    <a:gd name="T59" fmla="*/ 551578 h 870"/>
                    <a:gd name="T60" fmla="*/ 355944 w 760"/>
                    <a:gd name="T61" fmla="*/ 592335 h 870"/>
                    <a:gd name="T62" fmla="*/ 271713 w 760"/>
                    <a:gd name="T63" fmla="*/ 633092 h 870"/>
                    <a:gd name="T64" fmla="*/ 40757 w 760"/>
                    <a:gd name="T65" fmla="*/ 714605 h 870"/>
                    <a:gd name="T66" fmla="*/ 133139 w 760"/>
                    <a:gd name="T67" fmla="*/ 796119 h 870"/>
                    <a:gd name="T68" fmla="*/ 97817 w 760"/>
                    <a:gd name="T69" fmla="*/ 815139 h 870"/>
                    <a:gd name="T70" fmla="*/ 114120 w 760"/>
                    <a:gd name="T71" fmla="*/ 836876 h 870"/>
                    <a:gd name="T72" fmla="*/ 149442 w 760"/>
                    <a:gd name="T73" fmla="*/ 817856 h 870"/>
                    <a:gd name="T74" fmla="*/ 173896 w 760"/>
                    <a:gd name="T75" fmla="*/ 942844 h 870"/>
                    <a:gd name="T76" fmla="*/ 358661 w 760"/>
                    <a:gd name="T77" fmla="*/ 782534 h 870"/>
                    <a:gd name="T78" fmla="*/ 437458 w 760"/>
                    <a:gd name="T79" fmla="*/ 728191 h 870"/>
                    <a:gd name="T80" fmla="*/ 429307 w 760"/>
                    <a:gd name="T81" fmla="*/ 823291 h 870"/>
                    <a:gd name="T82" fmla="*/ 383116 w 760"/>
                    <a:gd name="T83" fmla="*/ 1062398 h 870"/>
                    <a:gd name="T84" fmla="*/ 499952 w 760"/>
                    <a:gd name="T85" fmla="*/ 1024358 h 870"/>
                    <a:gd name="T86" fmla="*/ 499952 w 760"/>
                    <a:gd name="T87" fmla="*/ 1065115 h 870"/>
                    <a:gd name="T88" fmla="*/ 527124 w 760"/>
                    <a:gd name="T89" fmla="*/ 1059681 h 870"/>
                    <a:gd name="T90" fmla="*/ 527124 w 760"/>
                    <a:gd name="T91" fmla="*/ 1021641 h 870"/>
                    <a:gd name="T92" fmla="*/ 646677 w 760"/>
                    <a:gd name="T93" fmla="*/ 1062398 h 870"/>
                    <a:gd name="T94" fmla="*/ 603203 w 760"/>
                    <a:gd name="T95" fmla="*/ 823291 h 870"/>
                    <a:gd name="T96" fmla="*/ 600486 w 760"/>
                    <a:gd name="T97" fmla="*/ 728191 h 870"/>
                    <a:gd name="T98" fmla="*/ 673849 w 760"/>
                    <a:gd name="T99" fmla="*/ 782534 h 870"/>
                    <a:gd name="T100" fmla="*/ 858614 w 760"/>
                    <a:gd name="T101" fmla="*/ 942844 h 870"/>
                    <a:gd name="T102" fmla="*/ 883068 w 760"/>
                    <a:gd name="T103" fmla="*/ 823291 h 870"/>
                    <a:gd name="T104" fmla="*/ 918390 w 760"/>
                    <a:gd name="T105" fmla="*/ 842311 h 870"/>
                    <a:gd name="T106" fmla="*/ 926542 w 760"/>
                    <a:gd name="T107" fmla="*/ 817856 h 870"/>
                    <a:gd name="T108" fmla="*/ 470064 w 760"/>
                    <a:gd name="T109" fmla="*/ 673848 h 870"/>
                    <a:gd name="T110" fmla="*/ 567881 w 760"/>
                    <a:gd name="T111" fmla="*/ 510821 h 8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9" name="Freeform 73"/>
                <p:cNvSpPr>
                  <a:spLocks noChangeAspect="1" noEditPoints="1"/>
                </p:cNvSpPr>
                <p:nvPr/>
              </p:nvSpPr>
              <p:spPr bwMode="auto">
                <a:xfrm rot="-1185563">
                  <a:off x="7564131" y="154734"/>
                  <a:ext cx="722936" cy="825205"/>
                </a:xfrm>
                <a:custGeom>
                  <a:avLst/>
                  <a:gdLst>
                    <a:gd name="T0" fmla="*/ 597745 w 820"/>
                    <a:gd name="T1" fmla="*/ 537794 h 936"/>
                    <a:gd name="T2" fmla="*/ 578349 w 820"/>
                    <a:gd name="T3" fmla="*/ 527214 h 936"/>
                    <a:gd name="T4" fmla="*/ 453157 w 820"/>
                    <a:gd name="T5" fmla="*/ 451394 h 936"/>
                    <a:gd name="T6" fmla="*/ 460210 w 820"/>
                    <a:gd name="T7" fmla="*/ 412603 h 936"/>
                    <a:gd name="T8" fmla="*/ 497239 w 820"/>
                    <a:gd name="T9" fmla="*/ 364995 h 936"/>
                    <a:gd name="T10" fmla="*/ 603034 w 820"/>
                    <a:gd name="T11" fmla="*/ 285648 h 936"/>
                    <a:gd name="T12" fmla="*/ 648879 w 820"/>
                    <a:gd name="T13" fmla="*/ 257436 h 936"/>
                    <a:gd name="T14" fmla="*/ 655932 w 820"/>
                    <a:gd name="T15" fmla="*/ 172799 h 936"/>
                    <a:gd name="T16" fmla="*/ 613614 w 820"/>
                    <a:gd name="T17" fmla="*/ 174563 h 936"/>
                    <a:gd name="T18" fmla="*/ 472553 w 820"/>
                    <a:gd name="T19" fmla="*/ 320913 h 936"/>
                    <a:gd name="T20" fmla="*/ 428472 w 820"/>
                    <a:gd name="T21" fmla="*/ 338546 h 936"/>
                    <a:gd name="T22" fmla="*/ 377337 w 820"/>
                    <a:gd name="T23" fmla="*/ 313860 h 936"/>
                    <a:gd name="T24" fmla="*/ 447868 w 820"/>
                    <a:gd name="T25" fmla="*/ 81110 h 936"/>
                    <a:gd name="T26" fmla="*/ 428472 w 820"/>
                    <a:gd name="T27" fmla="*/ 44081 h 936"/>
                    <a:gd name="T28" fmla="*/ 356178 w 820"/>
                    <a:gd name="T29" fmla="*/ 0 h 936"/>
                    <a:gd name="T30" fmla="*/ 354415 w 820"/>
                    <a:gd name="T31" fmla="*/ 105796 h 936"/>
                    <a:gd name="T32" fmla="*/ 352652 w 820"/>
                    <a:gd name="T33" fmla="*/ 162220 h 936"/>
                    <a:gd name="T34" fmla="*/ 350888 w 820"/>
                    <a:gd name="T35" fmla="*/ 313860 h 936"/>
                    <a:gd name="T36" fmla="*/ 299754 w 820"/>
                    <a:gd name="T37" fmla="*/ 336782 h 936"/>
                    <a:gd name="T38" fmla="*/ 148114 w 820"/>
                    <a:gd name="T39" fmla="*/ 275068 h 936"/>
                    <a:gd name="T40" fmla="*/ 98742 w 820"/>
                    <a:gd name="T41" fmla="*/ 246856 h 936"/>
                    <a:gd name="T42" fmla="*/ 8816 w 820"/>
                    <a:gd name="T43" fmla="*/ 197485 h 936"/>
                    <a:gd name="T44" fmla="*/ 8816 w 820"/>
                    <a:gd name="T45" fmla="*/ 285648 h 936"/>
                    <a:gd name="T46" fmla="*/ 31739 w 820"/>
                    <a:gd name="T47" fmla="*/ 320913 h 936"/>
                    <a:gd name="T48" fmla="*/ 234513 w 820"/>
                    <a:gd name="T49" fmla="*/ 350888 h 936"/>
                    <a:gd name="T50" fmla="*/ 266252 w 820"/>
                    <a:gd name="T51" fmla="*/ 412603 h 936"/>
                    <a:gd name="T52" fmla="*/ 232750 w 820"/>
                    <a:gd name="T53" fmla="*/ 469027 h 936"/>
                    <a:gd name="T54" fmla="*/ 29975 w 820"/>
                    <a:gd name="T55" fmla="*/ 511345 h 936"/>
                    <a:gd name="T56" fmla="*/ 7053 w 820"/>
                    <a:gd name="T57" fmla="*/ 546610 h 936"/>
                    <a:gd name="T58" fmla="*/ 84636 w 820"/>
                    <a:gd name="T59" fmla="*/ 580112 h 936"/>
                    <a:gd name="T60" fmla="*/ 134008 w 820"/>
                    <a:gd name="T61" fmla="*/ 553663 h 936"/>
                    <a:gd name="T62" fmla="*/ 153403 w 820"/>
                    <a:gd name="T63" fmla="*/ 543084 h 936"/>
                    <a:gd name="T64" fmla="*/ 285648 w 820"/>
                    <a:gd name="T65" fmla="*/ 469027 h 936"/>
                    <a:gd name="T66" fmla="*/ 345599 w 820"/>
                    <a:gd name="T67" fmla="*/ 506055 h 936"/>
                    <a:gd name="T68" fmla="*/ 275068 w 820"/>
                    <a:gd name="T69" fmla="*/ 742332 h 936"/>
                    <a:gd name="T70" fmla="*/ 294464 w 820"/>
                    <a:gd name="T71" fmla="*/ 779360 h 936"/>
                    <a:gd name="T72" fmla="*/ 366758 w 820"/>
                    <a:gd name="T73" fmla="*/ 825205 h 936"/>
                    <a:gd name="T74" fmla="*/ 370284 w 820"/>
                    <a:gd name="T75" fmla="*/ 717646 h 936"/>
                    <a:gd name="T76" fmla="*/ 370284 w 820"/>
                    <a:gd name="T77" fmla="*/ 661222 h 936"/>
                    <a:gd name="T78" fmla="*/ 373811 w 820"/>
                    <a:gd name="T79" fmla="*/ 507818 h 936"/>
                    <a:gd name="T80" fmla="*/ 424945 w 820"/>
                    <a:gd name="T81" fmla="*/ 486659 h 936"/>
                    <a:gd name="T82" fmla="*/ 574822 w 820"/>
                    <a:gd name="T83" fmla="*/ 548373 h 936"/>
                    <a:gd name="T84" fmla="*/ 624194 w 820"/>
                    <a:gd name="T85" fmla="*/ 576586 h 936"/>
                    <a:gd name="T86" fmla="*/ 715883 w 820"/>
                    <a:gd name="T87" fmla="*/ 625957 h 936"/>
                    <a:gd name="T88" fmla="*/ 363231 w 820"/>
                    <a:gd name="T89" fmla="*/ 481370 h 936"/>
                    <a:gd name="T90" fmla="*/ 324440 w 820"/>
                    <a:gd name="T91" fmla="*/ 469027 h 936"/>
                    <a:gd name="T92" fmla="*/ 296227 w 820"/>
                    <a:gd name="T93" fmla="*/ 424945 h 936"/>
                    <a:gd name="T94" fmla="*/ 299754 w 820"/>
                    <a:gd name="T95" fmla="*/ 384390 h 936"/>
                    <a:gd name="T96" fmla="*/ 336782 w 820"/>
                    <a:gd name="T97" fmla="*/ 347362 h 936"/>
                    <a:gd name="T98" fmla="*/ 377337 w 820"/>
                    <a:gd name="T99" fmla="*/ 343835 h 936"/>
                    <a:gd name="T100" fmla="*/ 421419 w 820"/>
                    <a:gd name="T101" fmla="*/ 373811 h 936"/>
                    <a:gd name="T102" fmla="*/ 431998 w 820"/>
                    <a:gd name="T103" fmla="*/ 412603 h 936"/>
                    <a:gd name="T104" fmla="*/ 412602 w 820"/>
                    <a:gd name="T105" fmla="*/ 460210 h 936"/>
                    <a:gd name="T106" fmla="*/ 363231 w 820"/>
                    <a:gd name="T107" fmla="*/ 481370 h 9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20" y="490"/>
                      </a:lnTo>
                      <a:lnTo>
                        <a:pt x="522" y="47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04" y="446"/>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6" y="452"/>
                      </a:lnTo>
                      <a:lnTo>
                        <a:pt x="340" y="436"/>
                      </a:lnTo>
                      <a:lnTo>
                        <a:pt x="348" y="424"/>
                      </a:lnTo>
                      <a:lnTo>
                        <a:pt x="358" y="412"/>
                      </a:lnTo>
                      <a:lnTo>
                        <a:pt x="368" y="402"/>
                      </a:lnTo>
                      <a:lnTo>
                        <a:pt x="382" y="394"/>
                      </a:lnTo>
                      <a:lnTo>
                        <a:pt x="396" y="390"/>
                      </a:lnTo>
                      <a:lnTo>
                        <a:pt x="412" y="388"/>
                      </a:lnTo>
                      <a:lnTo>
                        <a:pt x="428" y="390"/>
                      </a:lnTo>
                      <a:lnTo>
                        <a:pt x="442" y="394"/>
                      </a:lnTo>
                      <a:lnTo>
                        <a:pt x="456" y="402"/>
                      </a:lnTo>
                      <a:lnTo>
                        <a:pt x="468" y="412"/>
                      </a:lnTo>
                      <a:lnTo>
                        <a:pt x="478" y="424"/>
                      </a:lnTo>
                      <a:lnTo>
                        <a:pt x="484" y="436"/>
                      </a:lnTo>
                      <a:lnTo>
                        <a:pt x="490" y="452"/>
                      </a:lnTo>
                      <a:lnTo>
                        <a:pt x="490" y="468"/>
                      </a:lnTo>
                      <a:lnTo>
                        <a:pt x="490" y="482"/>
                      </a:lnTo>
                      <a:lnTo>
                        <a:pt x="484" y="498"/>
                      </a:lnTo>
                      <a:lnTo>
                        <a:pt x="478" y="510"/>
                      </a:lnTo>
                      <a:lnTo>
                        <a:pt x="468" y="522"/>
                      </a:lnTo>
                      <a:lnTo>
                        <a:pt x="456" y="532"/>
                      </a:lnTo>
                      <a:lnTo>
                        <a:pt x="442" y="540"/>
                      </a:lnTo>
                      <a:lnTo>
                        <a:pt x="428" y="544"/>
                      </a:lnTo>
                      <a:lnTo>
                        <a:pt x="412" y="54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0" name="Freeform 77"/>
                <p:cNvSpPr>
                  <a:spLocks noChangeAspect="1" noEditPoints="1"/>
                </p:cNvSpPr>
                <p:nvPr/>
              </p:nvSpPr>
              <p:spPr bwMode="auto">
                <a:xfrm rot="-642487">
                  <a:off x="7869058" y="3830515"/>
                  <a:ext cx="639682" cy="729516"/>
                </a:xfrm>
                <a:custGeom>
                  <a:avLst/>
                  <a:gdLst>
                    <a:gd name="T0" fmla="*/ 556043 w 826"/>
                    <a:gd name="T1" fmla="*/ 490991 h 942"/>
                    <a:gd name="T2" fmla="*/ 610254 w 826"/>
                    <a:gd name="T3" fmla="*/ 441427 h 942"/>
                    <a:gd name="T4" fmla="*/ 419743 w 826"/>
                    <a:gd name="T5" fmla="*/ 365532 h 942"/>
                    <a:gd name="T6" fmla="*/ 610254 w 826"/>
                    <a:gd name="T7" fmla="*/ 291187 h 942"/>
                    <a:gd name="T8" fmla="*/ 559141 w 826"/>
                    <a:gd name="T9" fmla="*/ 243172 h 942"/>
                    <a:gd name="T10" fmla="*/ 579276 w 826"/>
                    <a:gd name="T11" fmla="*/ 230781 h 942"/>
                    <a:gd name="T12" fmla="*/ 565336 w 826"/>
                    <a:gd name="T13" fmla="*/ 213744 h 942"/>
                    <a:gd name="T14" fmla="*/ 545201 w 826"/>
                    <a:gd name="T15" fmla="*/ 224586 h 942"/>
                    <a:gd name="T16" fmla="*/ 529712 w 826"/>
                    <a:gd name="T17" fmla="*/ 151789 h 942"/>
                    <a:gd name="T18" fmla="*/ 370179 w 826"/>
                    <a:gd name="T19" fmla="*/ 278796 h 942"/>
                    <a:gd name="T20" fmla="*/ 399608 w 826"/>
                    <a:gd name="T21" fmla="*/ 77443 h 942"/>
                    <a:gd name="T22" fmla="*/ 333006 w 826"/>
                    <a:gd name="T23" fmla="*/ 96030 h 942"/>
                    <a:gd name="T24" fmla="*/ 333006 w 826"/>
                    <a:gd name="T25" fmla="*/ 72797 h 942"/>
                    <a:gd name="T26" fmla="*/ 311322 w 826"/>
                    <a:gd name="T27" fmla="*/ 75894 h 942"/>
                    <a:gd name="T28" fmla="*/ 309773 w 826"/>
                    <a:gd name="T29" fmla="*/ 99127 h 942"/>
                    <a:gd name="T30" fmla="*/ 240074 w 826"/>
                    <a:gd name="T31" fmla="*/ 77443 h 942"/>
                    <a:gd name="T32" fmla="*/ 272601 w 826"/>
                    <a:gd name="T33" fmla="*/ 278796 h 942"/>
                    <a:gd name="T34" fmla="*/ 109970 w 826"/>
                    <a:gd name="T35" fmla="*/ 151789 h 942"/>
                    <a:gd name="T36" fmla="*/ 92932 w 826"/>
                    <a:gd name="T37" fmla="*/ 219939 h 942"/>
                    <a:gd name="T38" fmla="*/ 72797 w 826"/>
                    <a:gd name="T39" fmla="*/ 209097 h 942"/>
                    <a:gd name="T40" fmla="*/ 65052 w 826"/>
                    <a:gd name="T41" fmla="*/ 229232 h 942"/>
                    <a:gd name="T42" fmla="*/ 85188 w 826"/>
                    <a:gd name="T43" fmla="*/ 241623 h 942"/>
                    <a:gd name="T44" fmla="*/ 30977 w 826"/>
                    <a:gd name="T45" fmla="*/ 291187 h 942"/>
                    <a:gd name="T46" fmla="*/ 224586 w 826"/>
                    <a:gd name="T47" fmla="*/ 365532 h 942"/>
                    <a:gd name="T48" fmla="*/ 30977 w 826"/>
                    <a:gd name="T49" fmla="*/ 441427 h 942"/>
                    <a:gd name="T50" fmla="*/ 80541 w 826"/>
                    <a:gd name="T51" fmla="*/ 489442 h 942"/>
                    <a:gd name="T52" fmla="*/ 61955 w 826"/>
                    <a:gd name="T53" fmla="*/ 501833 h 942"/>
                    <a:gd name="T54" fmla="*/ 74346 w 826"/>
                    <a:gd name="T55" fmla="*/ 518870 h 942"/>
                    <a:gd name="T56" fmla="*/ 94481 w 826"/>
                    <a:gd name="T57" fmla="*/ 508028 h 942"/>
                    <a:gd name="T58" fmla="*/ 109970 w 826"/>
                    <a:gd name="T59" fmla="*/ 579276 h 942"/>
                    <a:gd name="T60" fmla="*/ 272601 w 826"/>
                    <a:gd name="T61" fmla="*/ 452269 h 942"/>
                    <a:gd name="T62" fmla="*/ 240074 w 826"/>
                    <a:gd name="T63" fmla="*/ 655170 h 942"/>
                    <a:gd name="T64" fmla="*/ 306676 w 826"/>
                    <a:gd name="T65" fmla="*/ 635035 h 942"/>
                    <a:gd name="T66" fmla="*/ 308224 w 826"/>
                    <a:gd name="T67" fmla="*/ 658268 h 942"/>
                    <a:gd name="T68" fmla="*/ 329909 w 826"/>
                    <a:gd name="T69" fmla="*/ 655170 h 942"/>
                    <a:gd name="T70" fmla="*/ 329909 w 826"/>
                    <a:gd name="T71" fmla="*/ 631937 h 942"/>
                    <a:gd name="T72" fmla="*/ 399608 w 826"/>
                    <a:gd name="T73" fmla="*/ 653622 h 942"/>
                    <a:gd name="T74" fmla="*/ 370179 w 826"/>
                    <a:gd name="T75" fmla="*/ 452269 h 942"/>
                    <a:gd name="T76" fmla="*/ 529712 w 826"/>
                    <a:gd name="T77" fmla="*/ 579276 h 942"/>
                    <a:gd name="T78" fmla="*/ 546750 w 826"/>
                    <a:gd name="T79" fmla="*/ 511126 h 942"/>
                    <a:gd name="T80" fmla="*/ 566885 w 826"/>
                    <a:gd name="T81" fmla="*/ 521968 h 942"/>
                    <a:gd name="T82" fmla="*/ 574630 w 826"/>
                    <a:gd name="T83" fmla="*/ 501833 h 942"/>
                    <a:gd name="T84" fmla="*/ 291187 w 826"/>
                    <a:gd name="T85" fmla="*/ 421292 h 942"/>
                    <a:gd name="T86" fmla="*/ 353142 w 826"/>
                    <a:gd name="T87" fmla="*/ 309773 h 9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w="9525">
                  <a:solidFill>
                    <a:srgbClr val="FEFFFF">
                      <a:alpha val="25882"/>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1" name="Freeform 81"/>
                <p:cNvSpPr>
                  <a:spLocks noChangeAspect="1" noEditPoints="1"/>
                </p:cNvSpPr>
                <p:nvPr/>
              </p:nvSpPr>
              <p:spPr bwMode="auto">
                <a:xfrm rot="924218">
                  <a:off x="8027251" y="1799143"/>
                  <a:ext cx="766532" cy="869062"/>
                </a:xfrm>
                <a:custGeom>
                  <a:avLst/>
                  <a:gdLst>
                    <a:gd name="T0" fmla="*/ 666443 w 628"/>
                    <a:gd name="T1" fmla="*/ 585884 h 712"/>
                    <a:gd name="T2" fmla="*/ 729914 w 628"/>
                    <a:gd name="T3" fmla="*/ 524855 h 712"/>
                    <a:gd name="T4" fmla="*/ 488237 w 628"/>
                    <a:gd name="T5" fmla="*/ 456502 h 712"/>
                    <a:gd name="T6" fmla="*/ 490678 w 628"/>
                    <a:gd name="T7" fmla="*/ 432090 h 712"/>
                    <a:gd name="T8" fmla="*/ 620061 w 628"/>
                    <a:gd name="T9" fmla="*/ 310031 h 712"/>
                    <a:gd name="T10" fmla="*/ 639590 w 628"/>
                    <a:gd name="T11" fmla="*/ 300266 h 712"/>
                    <a:gd name="T12" fmla="*/ 756767 w 628"/>
                    <a:gd name="T13" fmla="*/ 288060 h 712"/>
                    <a:gd name="T14" fmla="*/ 756767 w 628"/>
                    <a:gd name="T15" fmla="*/ 207501 h 712"/>
                    <a:gd name="T16" fmla="*/ 681091 w 628"/>
                    <a:gd name="T17" fmla="*/ 175765 h 712"/>
                    <a:gd name="T18" fmla="*/ 649355 w 628"/>
                    <a:gd name="T19" fmla="*/ 180648 h 712"/>
                    <a:gd name="T20" fmla="*/ 549267 w 628"/>
                    <a:gd name="T21" fmla="*/ 322236 h 712"/>
                    <a:gd name="T22" fmla="*/ 439413 w 628"/>
                    <a:gd name="T23" fmla="*/ 339325 h 712"/>
                    <a:gd name="T24" fmla="*/ 395472 w 628"/>
                    <a:gd name="T25" fmla="*/ 166001 h 712"/>
                    <a:gd name="T26" fmla="*/ 395472 w 628"/>
                    <a:gd name="T27" fmla="*/ 144030 h 712"/>
                    <a:gd name="T28" fmla="*/ 446737 w 628"/>
                    <a:gd name="T29" fmla="*/ 36618 h 712"/>
                    <a:gd name="T30" fmla="*/ 375942 w 628"/>
                    <a:gd name="T31" fmla="*/ 0 h 712"/>
                    <a:gd name="T32" fmla="*/ 310030 w 628"/>
                    <a:gd name="T33" fmla="*/ 43941 h 712"/>
                    <a:gd name="T34" fmla="*/ 297825 w 628"/>
                    <a:gd name="T35" fmla="*/ 75677 h 712"/>
                    <a:gd name="T36" fmla="*/ 371060 w 628"/>
                    <a:gd name="T37" fmla="*/ 231913 h 712"/>
                    <a:gd name="T38" fmla="*/ 332001 w 628"/>
                    <a:gd name="T39" fmla="*/ 339325 h 712"/>
                    <a:gd name="T40" fmla="*/ 158677 w 628"/>
                    <a:gd name="T41" fmla="*/ 285619 h 712"/>
                    <a:gd name="T42" fmla="*/ 139148 w 628"/>
                    <a:gd name="T43" fmla="*/ 275854 h 712"/>
                    <a:gd name="T44" fmla="*/ 70794 w 628"/>
                    <a:gd name="T45" fmla="*/ 178207 h 712"/>
                    <a:gd name="T46" fmla="*/ 0 w 628"/>
                    <a:gd name="T47" fmla="*/ 219707 h 712"/>
                    <a:gd name="T48" fmla="*/ 9765 w 628"/>
                    <a:gd name="T49" fmla="*/ 300266 h 712"/>
                    <a:gd name="T50" fmla="*/ 31735 w 628"/>
                    <a:gd name="T51" fmla="*/ 327119 h 712"/>
                    <a:gd name="T52" fmla="*/ 202618 w 628"/>
                    <a:gd name="T53" fmla="*/ 341766 h 712"/>
                    <a:gd name="T54" fmla="*/ 278295 w 628"/>
                    <a:gd name="T55" fmla="*/ 432090 h 712"/>
                    <a:gd name="T56" fmla="*/ 197736 w 628"/>
                    <a:gd name="T57" fmla="*/ 519972 h 712"/>
                    <a:gd name="T58" fmla="*/ 31735 w 628"/>
                    <a:gd name="T59" fmla="*/ 537061 h 712"/>
                    <a:gd name="T60" fmla="*/ 9765 w 628"/>
                    <a:gd name="T61" fmla="*/ 563914 h 712"/>
                    <a:gd name="T62" fmla="*/ 0 w 628"/>
                    <a:gd name="T63" fmla="*/ 642032 h 712"/>
                    <a:gd name="T64" fmla="*/ 70794 w 628"/>
                    <a:gd name="T65" fmla="*/ 685973 h 712"/>
                    <a:gd name="T66" fmla="*/ 139148 w 628"/>
                    <a:gd name="T67" fmla="*/ 583443 h 712"/>
                    <a:gd name="T68" fmla="*/ 161118 w 628"/>
                    <a:gd name="T69" fmla="*/ 571237 h 712"/>
                    <a:gd name="T70" fmla="*/ 312472 w 628"/>
                    <a:gd name="T71" fmla="*/ 510208 h 712"/>
                    <a:gd name="T72" fmla="*/ 366178 w 628"/>
                    <a:gd name="T73" fmla="*/ 637149 h 712"/>
                    <a:gd name="T74" fmla="*/ 297825 w 628"/>
                    <a:gd name="T75" fmla="*/ 788503 h 712"/>
                    <a:gd name="T76" fmla="*/ 310030 w 628"/>
                    <a:gd name="T77" fmla="*/ 820238 h 712"/>
                    <a:gd name="T78" fmla="*/ 371060 w 628"/>
                    <a:gd name="T79" fmla="*/ 869062 h 712"/>
                    <a:gd name="T80" fmla="*/ 446737 w 628"/>
                    <a:gd name="T81" fmla="*/ 827562 h 712"/>
                    <a:gd name="T82" fmla="*/ 393031 w 628"/>
                    <a:gd name="T83" fmla="*/ 717709 h 712"/>
                    <a:gd name="T84" fmla="*/ 393031 w 628"/>
                    <a:gd name="T85" fmla="*/ 693297 h 712"/>
                    <a:gd name="T86" fmla="*/ 415001 w 628"/>
                    <a:gd name="T87" fmla="*/ 534620 h 712"/>
                    <a:gd name="T88" fmla="*/ 551708 w 628"/>
                    <a:gd name="T89" fmla="*/ 546826 h 712"/>
                    <a:gd name="T90" fmla="*/ 649355 w 628"/>
                    <a:gd name="T91" fmla="*/ 683532 h 712"/>
                    <a:gd name="T92" fmla="*/ 681091 w 628"/>
                    <a:gd name="T93" fmla="*/ 688414 h 712"/>
                    <a:gd name="T94" fmla="*/ 754326 w 628"/>
                    <a:gd name="T95" fmla="*/ 659120 h 712"/>
                    <a:gd name="T96" fmla="*/ 756767 w 628"/>
                    <a:gd name="T97" fmla="*/ 573679 h 712"/>
                    <a:gd name="T98" fmla="*/ 371060 w 628"/>
                    <a:gd name="T99" fmla="*/ 498002 h 712"/>
                    <a:gd name="T100" fmla="*/ 336883 w 628"/>
                    <a:gd name="T101" fmla="*/ 480914 h 712"/>
                    <a:gd name="T102" fmla="*/ 317354 w 628"/>
                    <a:gd name="T103" fmla="*/ 444296 h 712"/>
                    <a:gd name="T104" fmla="*/ 317354 w 628"/>
                    <a:gd name="T105" fmla="*/ 417443 h 712"/>
                    <a:gd name="T106" fmla="*/ 336883 w 628"/>
                    <a:gd name="T107" fmla="*/ 383266 h 712"/>
                    <a:gd name="T108" fmla="*/ 371060 w 628"/>
                    <a:gd name="T109" fmla="*/ 366178 h 712"/>
                    <a:gd name="T110" fmla="*/ 397913 w 628"/>
                    <a:gd name="T111" fmla="*/ 366178 h 712"/>
                    <a:gd name="T112" fmla="*/ 432090 w 628"/>
                    <a:gd name="T113" fmla="*/ 383266 h 712"/>
                    <a:gd name="T114" fmla="*/ 451619 w 628"/>
                    <a:gd name="T115" fmla="*/ 417443 h 712"/>
                    <a:gd name="T116" fmla="*/ 451619 w 628"/>
                    <a:gd name="T117" fmla="*/ 444296 h 712"/>
                    <a:gd name="T118" fmla="*/ 432090 w 628"/>
                    <a:gd name="T119" fmla="*/ 480914 h 712"/>
                    <a:gd name="T120" fmla="*/ 397913 w 628"/>
                    <a:gd name="T121" fmla="*/ 498002 h 71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42"/>
                      </a:lnTo>
                      <a:lnTo>
                        <a:pt x="264" y="332"/>
                      </a:lnTo>
                      <a:lnTo>
                        <a:pt x="268" y="322"/>
                      </a:lnTo>
                      <a:lnTo>
                        <a:pt x="276" y="314"/>
                      </a:lnTo>
                      <a:lnTo>
                        <a:pt x="284" y="308"/>
                      </a:lnTo>
                      <a:lnTo>
                        <a:pt x="294" y="302"/>
                      </a:lnTo>
                      <a:lnTo>
                        <a:pt x="304" y="300"/>
                      </a:lnTo>
                      <a:lnTo>
                        <a:pt x="314" y="298"/>
                      </a:lnTo>
                      <a:lnTo>
                        <a:pt x="326" y="300"/>
                      </a:lnTo>
                      <a:lnTo>
                        <a:pt x="336" y="302"/>
                      </a:lnTo>
                      <a:lnTo>
                        <a:pt x="346" y="308"/>
                      </a:lnTo>
                      <a:lnTo>
                        <a:pt x="354" y="314"/>
                      </a:lnTo>
                      <a:lnTo>
                        <a:pt x="362" y="322"/>
                      </a:lnTo>
                      <a:lnTo>
                        <a:pt x="366" y="332"/>
                      </a:lnTo>
                      <a:lnTo>
                        <a:pt x="370" y="342"/>
                      </a:lnTo>
                      <a:lnTo>
                        <a:pt x="370" y="354"/>
                      </a:lnTo>
                      <a:lnTo>
                        <a:pt x="370" y="364"/>
                      </a:lnTo>
                      <a:lnTo>
                        <a:pt x="366" y="376"/>
                      </a:lnTo>
                      <a:lnTo>
                        <a:pt x="362" y="384"/>
                      </a:lnTo>
                      <a:lnTo>
                        <a:pt x="354" y="394"/>
                      </a:lnTo>
                      <a:lnTo>
                        <a:pt x="346" y="400"/>
                      </a:lnTo>
                      <a:lnTo>
                        <a:pt x="336" y="406"/>
                      </a:lnTo>
                      <a:lnTo>
                        <a:pt x="326" y="408"/>
                      </a:lnTo>
                      <a:lnTo>
                        <a:pt x="314" y="41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a:lstStyle/>
            <a:p>
              <a:pPr fontAlgn="auto">
                <a:spcBef>
                  <a:spcPts val="0"/>
                </a:spcBef>
                <a:spcAft>
                  <a:spcPts val="0"/>
                </a:spcAft>
                <a:defRPr/>
              </a:pPr>
              <a:endParaRPr lang="en-US">
                <a:latin typeface="+mn-lt"/>
                <a:ea typeface="+mn-ea"/>
              </a:endParaRPr>
            </a:p>
          </p:txBody>
        </p:sp>
        <p:sp>
          <p:nvSpPr>
            <p:cNvPr id="1084" name="Freeform 16"/>
            <p:cNvSpPr>
              <a:spLocks noChangeAspect="1"/>
            </p:cNvSpPr>
            <p:nvPr/>
          </p:nvSpPr>
          <p:spPr bwMode="auto">
            <a:xfrm>
              <a:off x="8126715" y="6307559"/>
              <a:ext cx="976330" cy="550441"/>
            </a:xfrm>
            <a:custGeom>
              <a:avLst/>
              <a:gdLst>
                <a:gd name="T0" fmla="*/ 966285 w 972"/>
                <a:gd name="T1" fmla="*/ 345532 h 548"/>
                <a:gd name="T2" fmla="*/ 863831 w 972"/>
                <a:gd name="T3" fmla="*/ 233033 h 548"/>
                <a:gd name="T4" fmla="*/ 976330 w 972"/>
                <a:gd name="T5" fmla="*/ 210935 h 548"/>
                <a:gd name="T6" fmla="*/ 958250 w 972"/>
                <a:gd name="T7" fmla="*/ 122543 h 548"/>
                <a:gd name="T8" fmla="*/ 857804 w 972"/>
                <a:gd name="T9" fmla="*/ 200891 h 548"/>
                <a:gd name="T10" fmla="*/ 837715 w 972"/>
                <a:gd name="T11" fmla="*/ 98437 h 548"/>
                <a:gd name="T12" fmla="*/ 745305 w 972"/>
                <a:gd name="T13" fmla="*/ 321425 h 548"/>
                <a:gd name="T14" fmla="*/ 717181 w 972"/>
                <a:gd name="T15" fmla="*/ 122543 h 548"/>
                <a:gd name="T16" fmla="*/ 638833 w 972"/>
                <a:gd name="T17" fmla="*/ 435933 h 548"/>
                <a:gd name="T18" fmla="*/ 616735 w 972"/>
                <a:gd name="T19" fmla="*/ 423880 h 548"/>
                <a:gd name="T20" fmla="*/ 578566 w 972"/>
                <a:gd name="T21" fmla="*/ 413835 h 548"/>
                <a:gd name="T22" fmla="*/ 554459 w 972"/>
                <a:gd name="T23" fmla="*/ 413835 h 548"/>
                <a:gd name="T24" fmla="*/ 504236 w 972"/>
                <a:gd name="T25" fmla="*/ 313390 h 548"/>
                <a:gd name="T26" fmla="*/ 590619 w 972"/>
                <a:gd name="T27" fmla="*/ 100445 h 548"/>
                <a:gd name="T28" fmla="*/ 441960 w 972"/>
                <a:gd name="T29" fmla="*/ 132588 h 548"/>
                <a:gd name="T30" fmla="*/ 480129 w 972"/>
                <a:gd name="T31" fmla="*/ 24107 h 548"/>
                <a:gd name="T32" fmla="*/ 395755 w 972"/>
                <a:gd name="T33" fmla="*/ 0 h 548"/>
                <a:gd name="T34" fmla="*/ 411826 w 972"/>
                <a:gd name="T35" fmla="*/ 124552 h 548"/>
                <a:gd name="T36" fmla="*/ 313390 w 972"/>
                <a:gd name="T37" fmla="*/ 88392 h 548"/>
                <a:gd name="T38" fmla="*/ 460040 w 972"/>
                <a:gd name="T39" fmla="*/ 279238 h 548"/>
                <a:gd name="T40" fmla="*/ 273212 w 972"/>
                <a:gd name="T41" fmla="*/ 204909 h 548"/>
                <a:gd name="T42" fmla="*/ 504236 w 972"/>
                <a:gd name="T43" fmla="*/ 427898 h 548"/>
                <a:gd name="T44" fmla="*/ 492183 w 972"/>
                <a:gd name="T45" fmla="*/ 433924 h 548"/>
                <a:gd name="T46" fmla="*/ 472094 w 972"/>
                <a:gd name="T47" fmla="*/ 449996 h 548"/>
                <a:gd name="T48" fmla="*/ 454014 w 972"/>
                <a:gd name="T49" fmla="*/ 470085 h 548"/>
                <a:gd name="T50" fmla="*/ 441960 w 972"/>
                <a:gd name="T51" fmla="*/ 492183 h 548"/>
                <a:gd name="T52" fmla="*/ 333479 w 972"/>
                <a:gd name="T53" fmla="*/ 484147 h 548"/>
                <a:gd name="T54" fmla="*/ 190846 w 972"/>
                <a:gd name="T55" fmla="*/ 303345 h 548"/>
                <a:gd name="T56" fmla="*/ 142633 w 972"/>
                <a:gd name="T57" fmla="*/ 447987 h 548"/>
                <a:gd name="T58" fmla="*/ 70312 w 972"/>
                <a:gd name="T59" fmla="*/ 361604 h 548"/>
                <a:gd name="T60" fmla="*/ 2009 w 972"/>
                <a:gd name="T61" fmla="*/ 421871 h 548"/>
                <a:gd name="T62" fmla="*/ 0 w 972"/>
                <a:gd name="T63" fmla="*/ 441960 h 548"/>
                <a:gd name="T64" fmla="*/ 34151 w 972"/>
                <a:gd name="T65" fmla="*/ 528343 h 548"/>
                <a:gd name="T66" fmla="*/ 142633 w 972"/>
                <a:gd name="T67" fmla="*/ 474102 h 548"/>
                <a:gd name="T68" fmla="*/ 214953 w 972"/>
                <a:gd name="T69" fmla="*/ 550441 h 548"/>
                <a:gd name="T70" fmla="*/ 311381 w 972"/>
                <a:gd name="T71" fmla="*/ 514281 h 548"/>
                <a:gd name="T72" fmla="*/ 429907 w 972"/>
                <a:gd name="T73" fmla="*/ 540396 h 548"/>
                <a:gd name="T74" fmla="*/ 466067 w 972"/>
                <a:gd name="T75" fmla="*/ 550441 h 548"/>
                <a:gd name="T76" fmla="*/ 468076 w 972"/>
                <a:gd name="T77" fmla="*/ 534370 h 548"/>
                <a:gd name="T78" fmla="*/ 476112 w 972"/>
                <a:gd name="T79" fmla="*/ 506245 h 548"/>
                <a:gd name="T80" fmla="*/ 494192 w 972"/>
                <a:gd name="T81" fmla="*/ 480129 h 548"/>
                <a:gd name="T82" fmla="*/ 518299 w 972"/>
                <a:gd name="T83" fmla="*/ 462049 h 548"/>
                <a:gd name="T84" fmla="*/ 534370 w 972"/>
                <a:gd name="T85" fmla="*/ 456022 h 548"/>
                <a:gd name="T86" fmla="*/ 572539 w 972"/>
                <a:gd name="T87" fmla="*/ 452004 h 548"/>
                <a:gd name="T88" fmla="*/ 608700 w 972"/>
                <a:gd name="T89" fmla="*/ 462049 h 548"/>
                <a:gd name="T90" fmla="*/ 636824 w 972"/>
                <a:gd name="T91" fmla="*/ 484147 h 548"/>
                <a:gd name="T92" fmla="*/ 656913 w 972"/>
                <a:gd name="T93" fmla="*/ 518298 h 548"/>
                <a:gd name="T94" fmla="*/ 660931 w 972"/>
                <a:gd name="T95" fmla="*/ 534370 h 548"/>
                <a:gd name="T96" fmla="*/ 699100 w 972"/>
                <a:gd name="T97" fmla="*/ 550441 h 548"/>
                <a:gd name="T98" fmla="*/ 697092 w 972"/>
                <a:gd name="T99" fmla="*/ 528343 h 548"/>
                <a:gd name="T100" fmla="*/ 693074 w 972"/>
                <a:gd name="T101" fmla="*/ 506245 h 548"/>
                <a:gd name="T102" fmla="*/ 683029 w 972"/>
                <a:gd name="T103" fmla="*/ 482138 h 548"/>
                <a:gd name="T104" fmla="*/ 666958 w 972"/>
                <a:gd name="T105" fmla="*/ 460040 h 548"/>
                <a:gd name="T106" fmla="*/ 966285 w 972"/>
                <a:gd name="T107" fmla="*/ 361604 h 5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6" y="548"/>
                  </a:lnTo>
                  <a:lnTo>
                    <a:pt x="464" y="548"/>
                  </a:lnTo>
                  <a:lnTo>
                    <a:pt x="466" y="532"/>
                  </a:lnTo>
                  <a:lnTo>
                    <a:pt x="468" y="518"/>
                  </a:lnTo>
                  <a:lnTo>
                    <a:pt x="474" y="504"/>
                  </a:lnTo>
                  <a:lnTo>
                    <a:pt x="482" y="490"/>
                  </a:lnTo>
                  <a:lnTo>
                    <a:pt x="492" y="478"/>
                  </a:lnTo>
                  <a:lnTo>
                    <a:pt x="504" y="468"/>
                  </a:lnTo>
                  <a:lnTo>
                    <a:pt x="516" y="460"/>
                  </a:lnTo>
                  <a:lnTo>
                    <a:pt x="532" y="454"/>
                  </a:lnTo>
                  <a:lnTo>
                    <a:pt x="550" y="450"/>
                  </a:lnTo>
                  <a:lnTo>
                    <a:pt x="570" y="450"/>
                  </a:lnTo>
                  <a:lnTo>
                    <a:pt x="588" y="454"/>
                  </a:lnTo>
                  <a:lnTo>
                    <a:pt x="606" y="460"/>
                  </a:lnTo>
                  <a:lnTo>
                    <a:pt x="622" y="470"/>
                  </a:lnTo>
                  <a:lnTo>
                    <a:pt x="634" y="482"/>
                  </a:lnTo>
                  <a:lnTo>
                    <a:pt x="646" y="498"/>
                  </a:lnTo>
                  <a:lnTo>
                    <a:pt x="654" y="516"/>
                  </a:lnTo>
                  <a:lnTo>
                    <a:pt x="658" y="532"/>
                  </a:lnTo>
                  <a:lnTo>
                    <a:pt x="658" y="548"/>
                  </a:lnTo>
                  <a:lnTo>
                    <a:pt x="696" y="548"/>
                  </a:lnTo>
                  <a:lnTo>
                    <a:pt x="694" y="526"/>
                  </a:lnTo>
                  <a:lnTo>
                    <a:pt x="690" y="504"/>
                  </a:lnTo>
                  <a:lnTo>
                    <a:pt x="686" y="492"/>
                  </a:lnTo>
                  <a:lnTo>
                    <a:pt x="680" y="480"/>
                  </a:lnTo>
                  <a:lnTo>
                    <a:pt x="672" y="470"/>
                  </a:lnTo>
                  <a:lnTo>
                    <a:pt x="664" y="458"/>
                  </a:lnTo>
                  <a:lnTo>
                    <a:pt x="736" y="376"/>
                  </a:lnTo>
                  <a:lnTo>
                    <a:pt x="962" y="36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7" name="Title Placeholder 1"/>
          <p:cNvSpPr>
            <a:spLocks noGrp="1"/>
          </p:cNvSpPr>
          <p:nvPr>
            <p:ph type="title"/>
          </p:nvPr>
        </p:nvSpPr>
        <p:spPr bwMode="auto">
          <a:xfrm>
            <a:off x="1009650" y="676275"/>
            <a:ext cx="7124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8" name="Text Placeholder 2"/>
          <p:cNvSpPr>
            <a:spLocks noGrp="1"/>
          </p:cNvSpPr>
          <p:nvPr>
            <p:ph type="body" idx="1"/>
          </p:nvPr>
        </p:nvSpPr>
        <p:spPr bwMode="auto">
          <a:xfrm>
            <a:off x="1009650" y="1806575"/>
            <a:ext cx="71247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6437313" y="5951538"/>
            <a:ext cx="2133600" cy="365125"/>
          </a:xfrm>
          <a:prstGeom prst="rect">
            <a:avLst/>
          </a:prstGeom>
        </p:spPr>
        <p:txBody>
          <a:bodyPr vert="horz" lIns="91440" tIns="45720" rIns="91440" bIns="45720" rtlCol="0" anchor="b"/>
          <a:lstStyle>
            <a:lvl1pPr algn="r" fontAlgn="auto">
              <a:spcBef>
                <a:spcPts val="0"/>
              </a:spcBef>
              <a:spcAft>
                <a:spcPts val="0"/>
              </a:spcAft>
              <a:defRPr sz="900" smtClean="0">
                <a:solidFill>
                  <a:schemeClr val="tx1">
                    <a:tint val="75000"/>
                  </a:schemeClr>
                </a:solidFill>
                <a:latin typeface="+mn-lt"/>
                <a:ea typeface="+mn-ea"/>
              </a:defRPr>
            </a:lvl1pPr>
          </a:lstStyle>
          <a:p>
            <a:pPr>
              <a:defRPr/>
            </a:pPr>
            <a:fld id="{86D2340D-6153-406D-9AC0-C539182638A2}" type="datetime1">
              <a:rPr lang="zh-CN" altLang="en-US"/>
              <a:pPr>
                <a:defRPr/>
              </a:pPr>
              <a:t>2016/3/6</a:t>
            </a:fld>
            <a:endParaRPr lang="zh-CN" altLang="en-US"/>
          </a:p>
        </p:txBody>
      </p:sp>
      <p:sp>
        <p:nvSpPr>
          <p:cNvPr id="5" name="Footer Placeholder 4"/>
          <p:cNvSpPr>
            <a:spLocks noGrp="1"/>
          </p:cNvSpPr>
          <p:nvPr>
            <p:ph type="ftr" sz="quarter" idx="3"/>
          </p:nvPr>
        </p:nvSpPr>
        <p:spPr>
          <a:xfrm>
            <a:off x="1181100" y="5951538"/>
            <a:ext cx="5256213" cy="365125"/>
          </a:xfrm>
          <a:prstGeom prst="rect">
            <a:avLst/>
          </a:prstGeom>
        </p:spPr>
        <p:txBody>
          <a:bodyPr vert="horz" lIns="91440" tIns="45720" rIns="91440" bIns="45720" rtlCol="0" anchor="b"/>
          <a:lstStyle>
            <a:lvl1pPr algn="l" fontAlgn="auto">
              <a:spcBef>
                <a:spcPts val="0"/>
              </a:spcBef>
              <a:spcAft>
                <a:spcPts val="0"/>
              </a:spcAft>
              <a:defRPr sz="900" smtClean="0">
                <a:solidFill>
                  <a:schemeClr val="tx1">
                    <a:tint val="75000"/>
                  </a:schemeClr>
                </a:solidFill>
                <a:latin typeface="+mn-lt"/>
                <a:ea typeface="+mn-ea"/>
              </a:defRPr>
            </a:lvl1pPr>
          </a:lstStyle>
          <a:p>
            <a:pPr>
              <a:defRPr/>
            </a:pPr>
            <a:r>
              <a:rPr lang="zh-CN" altLang="en-US"/>
              <a:t>吉林大学 微型计算机原理与接口技术</a:t>
            </a:r>
          </a:p>
        </p:txBody>
      </p:sp>
      <p:sp>
        <p:nvSpPr>
          <p:cNvPr id="6" name="Slide Number Placeholder 5"/>
          <p:cNvSpPr>
            <a:spLocks noGrp="1"/>
          </p:cNvSpPr>
          <p:nvPr>
            <p:ph type="sldNum" sz="quarter" idx="4"/>
          </p:nvPr>
        </p:nvSpPr>
        <p:spPr>
          <a:xfrm>
            <a:off x="573088" y="5951538"/>
            <a:ext cx="608012" cy="365125"/>
          </a:xfrm>
          <a:prstGeom prst="rect">
            <a:avLst/>
          </a:prstGeom>
        </p:spPr>
        <p:txBody>
          <a:bodyPr vert="horz" lIns="91440" tIns="45720" rIns="91440" bIns="45720" rtlCol="0" anchor="b"/>
          <a:lstStyle>
            <a:lvl1pPr algn="l" fontAlgn="auto">
              <a:spcBef>
                <a:spcPts val="0"/>
              </a:spcBef>
              <a:spcAft>
                <a:spcPts val="0"/>
              </a:spcAft>
              <a:defRPr sz="1800" smtClean="0">
                <a:solidFill>
                  <a:schemeClr val="tx1">
                    <a:tint val="75000"/>
                  </a:schemeClr>
                </a:solidFill>
                <a:latin typeface="+mn-lt"/>
                <a:ea typeface="+mn-ea"/>
              </a:defRPr>
            </a:lvl1pPr>
          </a:lstStyle>
          <a:p>
            <a:pPr>
              <a:defRPr/>
            </a:pPr>
            <a:fld id="{E84AB139-2542-41F4-9F86-79DCDB57F6B0}" type="slidenum">
              <a:rPr lang="zh-CN" altLang="en-US"/>
              <a:pPr>
                <a:defRPr/>
              </a:pPr>
              <a:t>‹#›</a:t>
            </a:fld>
            <a:endParaRPr lang="zh-CN" altLang="en-US" dirty="0"/>
          </a:p>
        </p:txBody>
      </p:sp>
      <p:grpSp>
        <p:nvGrpSpPr>
          <p:cNvPr id="1032" name="Group 218"/>
          <p:cNvGrpSpPr>
            <a:grpSpLocks/>
          </p:cNvGrpSpPr>
          <p:nvPr userDrawn="1"/>
        </p:nvGrpSpPr>
        <p:grpSpPr bwMode="auto">
          <a:xfrm rot="5400000">
            <a:off x="923926" y="-650875"/>
            <a:ext cx="550862" cy="2135187"/>
            <a:chOff x="6558164" y="66319"/>
            <a:chExt cx="2575511" cy="6797067"/>
          </a:xfrm>
        </p:grpSpPr>
        <p:grpSp>
          <p:nvGrpSpPr>
            <p:cNvPr id="1033" name="Group 62"/>
            <p:cNvGrpSpPr>
              <a:grpSpLocks/>
            </p:cNvGrpSpPr>
            <p:nvPr/>
          </p:nvGrpSpPr>
          <p:grpSpPr bwMode="auto">
            <a:xfrm>
              <a:off x="6924386" y="66319"/>
              <a:ext cx="2173634" cy="6673398"/>
              <a:chOff x="6924386" y="66319"/>
              <a:chExt cx="2173634" cy="6673398"/>
            </a:xfrm>
          </p:grpSpPr>
          <p:grpSp>
            <p:nvGrpSpPr>
              <p:cNvPr id="1041" name="Group 44"/>
              <p:cNvGrpSpPr>
                <a:grpSpLocks/>
              </p:cNvGrpSpPr>
              <p:nvPr/>
            </p:nvGrpSpPr>
            <p:grpSpPr bwMode="auto">
              <a:xfrm>
                <a:off x="6924386" y="66319"/>
                <a:ext cx="2066032" cy="6673398"/>
                <a:chOff x="6924386" y="66319"/>
                <a:chExt cx="2066032" cy="6673398"/>
              </a:xfrm>
            </p:grpSpPr>
            <p:sp>
              <p:nvSpPr>
                <p:cNvPr id="48"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49"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a:lstStyle/>
                <a:p>
                  <a:pPr fontAlgn="auto">
                    <a:spcBef>
                      <a:spcPts val="0"/>
                    </a:spcBef>
                    <a:spcAft>
                      <a:spcPts val="0"/>
                    </a:spcAft>
                    <a:defRPr/>
                  </a:pPr>
                  <a:endParaRPr lang="en-US">
                    <a:latin typeface="+mn-lt"/>
                    <a:ea typeface="+mn-ea"/>
                  </a:endParaRPr>
                </a:p>
              </p:txBody>
            </p:sp>
            <p:sp>
              <p:nvSpPr>
                <p:cNvPr id="50"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51"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a:lstStyle/>
                <a:p>
                  <a:pPr fontAlgn="auto">
                    <a:spcBef>
                      <a:spcPts val="0"/>
                    </a:spcBef>
                    <a:spcAft>
                      <a:spcPts val="0"/>
                    </a:spcAft>
                    <a:defRPr/>
                  </a:pPr>
                  <a:endParaRPr lang="en-US">
                    <a:latin typeface="+mn-lt"/>
                    <a:ea typeface="+mn-ea"/>
                  </a:endParaRPr>
                </a:p>
              </p:txBody>
            </p:sp>
            <p:sp>
              <p:nvSpPr>
                <p:cNvPr id="52"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53"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grpSp>
          <p:grpSp>
            <p:nvGrpSpPr>
              <p:cNvPr id="1042" name="Group 50"/>
              <p:cNvGrpSpPr>
                <a:grpSpLocks/>
              </p:cNvGrpSpPr>
              <p:nvPr/>
            </p:nvGrpSpPr>
            <p:grpSpPr bwMode="auto">
              <a:xfrm>
                <a:off x="7693251" y="122250"/>
                <a:ext cx="1404769" cy="5155321"/>
                <a:chOff x="7693251" y="122250"/>
                <a:chExt cx="1404769" cy="5155321"/>
              </a:xfrm>
            </p:grpSpPr>
            <p:sp>
              <p:nvSpPr>
                <p:cNvPr id="43"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44"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45"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fontAlgn="auto">
                    <a:spcBef>
                      <a:spcPts val="0"/>
                    </a:spcBef>
                    <a:spcAft>
                      <a:spcPts val="0"/>
                    </a:spcAft>
                    <a:defRPr/>
                  </a:pPr>
                  <a:endParaRPr lang="en-US">
                    <a:latin typeface="+mn-lt"/>
                    <a:ea typeface="+mn-ea"/>
                  </a:endParaRPr>
                </a:p>
              </p:txBody>
            </p:sp>
            <p:sp>
              <p:nvSpPr>
                <p:cNvPr id="1057" name="Freeform 53"/>
                <p:cNvSpPr>
                  <a:spLocks noChangeAspect="1"/>
                </p:cNvSpPr>
                <p:nvPr/>
              </p:nvSpPr>
              <p:spPr bwMode="auto">
                <a:xfrm rot="1160251">
                  <a:off x="8324628" y="3308607"/>
                  <a:ext cx="491754" cy="561254"/>
                </a:xfrm>
                <a:custGeom>
                  <a:avLst/>
                  <a:gdLst>
                    <a:gd name="T0" fmla="*/ 435366 w 750"/>
                    <a:gd name="T1" fmla="*/ 373732 h 856"/>
                    <a:gd name="T2" fmla="*/ 381601 w 750"/>
                    <a:gd name="T3" fmla="*/ 344883 h 856"/>
                    <a:gd name="T4" fmla="*/ 321279 w 750"/>
                    <a:gd name="T5" fmla="*/ 314722 h 856"/>
                    <a:gd name="T6" fmla="*/ 322591 w 750"/>
                    <a:gd name="T7" fmla="*/ 249155 h 856"/>
                    <a:gd name="T8" fmla="*/ 478641 w 750"/>
                    <a:gd name="T9" fmla="*/ 239975 h 856"/>
                    <a:gd name="T10" fmla="*/ 487820 w 750"/>
                    <a:gd name="T11" fmla="*/ 200635 h 856"/>
                    <a:gd name="T12" fmla="*/ 490443 w 750"/>
                    <a:gd name="T13" fmla="*/ 149493 h 856"/>
                    <a:gd name="T14" fmla="*/ 483886 w 750"/>
                    <a:gd name="T15" fmla="*/ 135068 h 856"/>
                    <a:gd name="T16" fmla="*/ 441923 w 750"/>
                    <a:gd name="T17" fmla="*/ 114087 h 856"/>
                    <a:gd name="T18" fmla="*/ 382912 w 750"/>
                    <a:gd name="T19" fmla="*/ 186210 h 856"/>
                    <a:gd name="T20" fmla="*/ 361931 w 750"/>
                    <a:gd name="T21" fmla="*/ 200635 h 856"/>
                    <a:gd name="T22" fmla="*/ 260957 w 750"/>
                    <a:gd name="T23" fmla="*/ 258334 h 856"/>
                    <a:gd name="T24" fmla="*/ 258335 w 750"/>
                    <a:gd name="T25" fmla="*/ 139002 h 856"/>
                    <a:gd name="T26" fmla="*/ 260957 w 750"/>
                    <a:gd name="T27" fmla="*/ 112775 h 856"/>
                    <a:gd name="T28" fmla="*/ 260957 w 750"/>
                    <a:gd name="T29" fmla="*/ 57699 h 856"/>
                    <a:gd name="T30" fmla="*/ 251778 w 750"/>
                    <a:gd name="T31" fmla="*/ 0 h 856"/>
                    <a:gd name="T32" fmla="*/ 233419 w 750"/>
                    <a:gd name="T33" fmla="*/ 30161 h 856"/>
                    <a:gd name="T34" fmla="*/ 230797 w 750"/>
                    <a:gd name="T35" fmla="*/ 70812 h 856"/>
                    <a:gd name="T36" fmla="*/ 233419 w 750"/>
                    <a:gd name="T37" fmla="*/ 131134 h 856"/>
                    <a:gd name="T38" fmla="*/ 237353 w 750"/>
                    <a:gd name="T39" fmla="*/ 198013 h 856"/>
                    <a:gd name="T40" fmla="*/ 179654 w 750"/>
                    <a:gd name="T41" fmla="*/ 230796 h 856"/>
                    <a:gd name="T42" fmla="*/ 94417 w 750"/>
                    <a:gd name="T43" fmla="*/ 99662 h 856"/>
                    <a:gd name="T44" fmla="*/ 55076 w 750"/>
                    <a:gd name="T45" fmla="*/ 111464 h 856"/>
                    <a:gd name="T46" fmla="*/ 9179 w 750"/>
                    <a:gd name="T47" fmla="*/ 135068 h 856"/>
                    <a:gd name="T48" fmla="*/ 1311 w 750"/>
                    <a:gd name="T49" fmla="*/ 145559 h 856"/>
                    <a:gd name="T50" fmla="*/ 45897 w 750"/>
                    <a:gd name="T51" fmla="*/ 182276 h 856"/>
                    <a:gd name="T52" fmla="*/ 74747 w 750"/>
                    <a:gd name="T53" fmla="*/ 199324 h 856"/>
                    <a:gd name="T54" fmla="*/ 110153 w 750"/>
                    <a:gd name="T55" fmla="*/ 216371 h 856"/>
                    <a:gd name="T56" fmla="*/ 194079 w 750"/>
                    <a:gd name="T57" fmla="*/ 262268 h 856"/>
                    <a:gd name="T58" fmla="*/ 142936 w 750"/>
                    <a:gd name="T59" fmla="*/ 326524 h 856"/>
                    <a:gd name="T60" fmla="*/ 10491 w 750"/>
                    <a:gd name="T61" fmla="*/ 329147 h 856"/>
                    <a:gd name="T62" fmla="*/ 3934 w 750"/>
                    <a:gd name="T63" fmla="*/ 361930 h 856"/>
                    <a:gd name="T64" fmla="*/ 1311 w 750"/>
                    <a:gd name="T65" fmla="*/ 411761 h 856"/>
                    <a:gd name="T66" fmla="*/ 6557 w 750"/>
                    <a:gd name="T67" fmla="*/ 426186 h 856"/>
                    <a:gd name="T68" fmla="*/ 48520 w 750"/>
                    <a:gd name="T69" fmla="*/ 448479 h 856"/>
                    <a:gd name="T70" fmla="*/ 107530 w 750"/>
                    <a:gd name="T71" fmla="*/ 376355 h 856"/>
                    <a:gd name="T72" fmla="*/ 128512 w 750"/>
                    <a:gd name="T73" fmla="*/ 361930 h 856"/>
                    <a:gd name="T74" fmla="*/ 230797 w 750"/>
                    <a:gd name="T75" fmla="*/ 304231 h 856"/>
                    <a:gd name="T76" fmla="*/ 232108 w 750"/>
                    <a:gd name="T77" fmla="*/ 422252 h 856"/>
                    <a:gd name="T78" fmla="*/ 230797 w 750"/>
                    <a:gd name="T79" fmla="*/ 449790 h 856"/>
                    <a:gd name="T80" fmla="*/ 199324 w 750"/>
                    <a:gd name="T81" fmla="*/ 535027 h 856"/>
                    <a:gd name="T82" fmla="*/ 237353 w 750"/>
                    <a:gd name="T83" fmla="*/ 561254 h 856"/>
                    <a:gd name="T84" fmla="*/ 253089 w 750"/>
                    <a:gd name="T85" fmla="*/ 558631 h 856"/>
                    <a:gd name="T86" fmla="*/ 259646 w 750"/>
                    <a:gd name="T87" fmla="*/ 491753 h 856"/>
                    <a:gd name="T88" fmla="*/ 326525 w 750"/>
                    <a:gd name="T89" fmla="*/ 503555 h 856"/>
                    <a:gd name="T90" fmla="*/ 255712 w 750"/>
                    <a:gd name="T91" fmla="*/ 393402 h 856"/>
                    <a:gd name="T92" fmla="*/ 285873 w 750"/>
                    <a:gd name="T93" fmla="*/ 317345 h 856"/>
                    <a:gd name="T94" fmla="*/ 369799 w 750"/>
                    <a:gd name="T95" fmla="*/ 368487 h 856"/>
                    <a:gd name="T96" fmla="*/ 402583 w 750"/>
                    <a:gd name="T97" fmla="*/ 389468 h 856"/>
                    <a:gd name="T98" fmla="*/ 431432 w 750"/>
                    <a:gd name="T99" fmla="*/ 406516 h 856"/>
                    <a:gd name="T100" fmla="*/ 489131 w 750"/>
                    <a:gd name="T101" fmla="*/ 417006 h 856"/>
                    <a:gd name="T102" fmla="*/ 445857 w 750"/>
                    <a:gd name="T103" fmla="*/ 380289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53"/>
                <p:cNvSpPr>
                  <a:spLocks noChangeAspect="1"/>
                </p:cNvSpPr>
                <p:nvPr/>
              </p:nvSpPr>
              <p:spPr bwMode="auto">
                <a:xfrm rot="-608747">
                  <a:off x="8713407" y="888239"/>
                  <a:ext cx="384613" cy="438971"/>
                </a:xfrm>
                <a:custGeom>
                  <a:avLst/>
                  <a:gdLst>
                    <a:gd name="T0" fmla="*/ 340511 w 750"/>
                    <a:gd name="T1" fmla="*/ 292305 h 856"/>
                    <a:gd name="T2" fmla="*/ 298460 w 750"/>
                    <a:gd name="T3" fmla="*/ 269742 h 856"/>
                    <a:gd name="T4" fmla="*/ 251280 w 750"/>
                    <a:gd name="T5" fmla="*/ 246152 h 856"/>
                    <a:gd name="T6" fmla="*/ 252306 w 750"/>
                    <a:gd name="T7" fmla="*/ 194870 h 856"/>
                    <a:gd name="T8" fmla="*/ 374357 w 750"/>
                    <a:gd name="T9" fmla="*/ 187691 h 856"/>
                    <a:gd name="T10" fmla="*/ 381536 w 750"/>
                    <a:gd name="T11" fmla="*/ 156922 h 856"/>
                    <a:gd name="T12" fmla="*/ 383587 w 750"/>
                    <a:gd name="T13" fmla="*/ 116922 h 856"/>
                    <a:gd name="T14" fmla="*/ 378459 w 750"/>
                    <a:gd name="T15" fmla="*/ 105640 h 856"/>
                    <a:gd name="T16" fmla="*/ 345639 w 750"/>
                    <a:gd name="T17" fmla="*/ 89230 h 856"/>
                    <a:gd name="T18" fmla="*/ 299485 w 750"/>
                    <a:gd name="T19" fmla="*/ 145640 h 856"/>
                    <a:gd name="T20" fmla="*/ 283075 w 750"/>
                    <a:gd name="T21" fmla="*/ 156922 h 856"/>
                    <a:gd name="T22" fmla="*/ 204101 w 750"/>
                    <a:gd name="T23" fmla="*/ 202050 h 856"/>
                    <a:gd name="T24" fmla="*/ 202050 w 750"/>
                    <a:gd name="T25" fmla="*/ 108717 h 856"/>
                    <a:gd name="T26" fmla="*/ 204101 w 750"/>
                    <a:gd name="T27" fmla="*/ 88204 h 856"/>
                    <a:gd name="T28" fmla="*/ 204101 w 750"/>
                    <a:gd name="T29" fmla="*/ 45128 h 856"/>
                    <a:gd name="T30" fmla="*/ 196922 w 750"/>
                    <a:gd name="T31" fmla="*/ 0 h 856"/>
                    <a:gd name="T32" fmla="*/ 182563 w 750"/>
                    <a:gd name="T33" fmla="*/ 23590 h 856"/>
                    <a:gd name="T34" fmla="*/ 180512 w 750"/>
                    <a:gd name="T35" fmla="*/ 55384 h 856"/>
                    <a:gd name="T36" fmla="*/ 182563 w 750"/>
                    <a:gd name="T37" fmla="*/ 102563 h 856"/>
                    <a:gd name="T38" fmla="*/ 185640 w 750"/>
                    <a:gd name="T39" fmla="*/ 154871 h 856"/>
                    <a:gd name="T40" fmla="*/ 140512 w 750"/>
                    <a:gd name="T41" fmla="*/ 180511 h 856"/>
                    <a:gd name="T42" fmla="*/ 73846 w 750"/>
                    <a:gd name="T43" fmla="*/ 77948 h 856"/>
                    <a:gd name="T44" fmla="*/ 43077 w 750"/>
                    <a:gd name="T45" fmla="*/ 87179 h 856"/>
                    <a:gd name="T46" fmla="*/ 7179 w 750"/>
                    <a:gd name="T47" fmla="*/ 105640 h 856"/>
                    <a:gd name="T48" fmla="*/ 1026 w 750"/>
                    <a:gd name="T49" fmla="*/ 113845 h 856"/>
                    <a:gd name="T50" fmla="*/ 35897 w 750"/>
                    <a:gd name="T51" fmla="*/ 142563 h 856"/>
                    <a:gd name="T52" fmla="*/ 58461 w 750"/>
                    <a:gd name="T53" fmla="*/ 155896 h 856"/>
                    <a:gd name="T54" fmla="*/ 86153 w 750"/>
                    <a:gd name="T55" fmla="*/ 169229 h 856"/>
                    <a:gd name="T56" fmla="*/ 151794 w 750"/>
                    <a:gd name="T57" fmla="*/ 205127 h 856"/>
                    <a:gd name="T58" fmla="*/ 111794 w 750"/>
                    <a:gd name="T59" fmla="*/ 255383 h 856"/>
                    <a:gd name="T60" fmla="*/ 8205 w 750"/>
                    <a:gd name="T61" fmla="*/ 257434 h 856"/>
                    <a:gd name="T62" fmla="*/ 3077 w 750"/>
                    <a:gd name="T63" fmla="*/ 283075 h 856"/>
                    <a:gd name="T64" fmla="*/ 1026 w 750"/>
                    <a:gd name="T65" fmla="*/ 322049 h 856"/>
                    <a:gd name="T66" fmla="*/ 5128 w 750"/>
                    <a:gd name="T67" fmla="*/ 333331 h 856"/>
                    <a:gd name="T68" fmla="*/ 37948 w 750"/>
                    <a:gd name="T69" fmla="*/ 350767 h 856"/>
                    <a:gd name="T70" fmla="*/ 84102 w 750"/>
                    <a:gd name="T71" fmla="*/ 294357 h 856"/>
                    <a:gd name="T72" fmla="*/ 100512 w 750"/>
                    <a:gd name="T73" fmla="*/ 283075 h 856"/>
                    <a:gd name="T74" fmla="*/ 180512 w 750"/>
                    <a:gd name="T75" fmla="*/ 237947 h 856"/>
                    <a:gd name="T76" fmla="*/ 181537 w 750"/>
                    <a:gd name="T77" fmla="*/ 330254 h 856"/>
                    <a:gd name="T78" fmla="*/ 180512 w 750"/>
                    <a:gd name="T79" fmla="*/ 351792 h 856"/>
                    <a:gd name="T80" fmla="*/ 155896 w 750"/>
                    <a:gd name="T81" fmla="*/ 418458 h 856"/>
                    <a:gd name="T82" fmla="*/ 185640 w 750"/>
                    <a:gd name="T83" fmla="*/ 438971 h 856"/>
                    <a:gd name="T84" fmla="*/ 197947 w 750"/>
                    <a:gd name="T85" fmla="*/ 436920 h 856"/>
                    <a:gd name="T86" fmla="*/ 203076 w 750"/>
                    <a:gd name="T87" fmla="*/ 384612 h 856"/>
                    <a:gd name="T88" fmla="*/ 255383 w 750"/>
                    <a:gd name="T89" fmla="*/ 393843 h 856"/>
                    <a:gd name="T90" fmla="*/ 199999 w 750"/>
                    <a:gd name="T91" fmla="*/ 307690 h 856"/>
                    <a:gd name="T92" fmla="*/ 223588 w 750"/>
                    <a:gd name="T93" fmla="*/ 248203 h 856"/>
                    <a:gd name="T94" fmla="*/ 289229 w 750"/>
                    <a:gd name="T95" fmla="*/ 288203 h 856"/>
                    <a:gd name="T96" fmla="*/ 314870 w 750"/>
                    <a:gd name="T97" fmla="*/ 304613 h 856"/>
                    <a:gd name="T98" fmla="*/ 337434 w 750"/>
                    <a:gd name="T99" fmla="*/ 317946 h 856"/>
                    <a:gd name="T100" fmla="*/ 382562 w 750"/>
                    <a:gd name="T101" fmla="*/ 326151 h 856"/>
                    <a:gd name="T102" fmla="*/ 348716 w 750"/>
                    <a:gd name="T103" fmla="*/ 297434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3" name="Group 56"/>
              <p:cNvGrpSpPr>
                <a:grpSpLocks/>
              </p:cNvGrpSpPr>
              <p:nvPr/>
            </p:nvGrpSpPr>
            <p:grpSpPr bwMode="auto">
              <a:xfrm>
                <a:off x="7564131" y="154734"/>
                <a:ext cx="1470366" cy="5948886"/>
                <a:chOff x="7564131" y="154734"/>
                <a:chExt cx="1470366" cy="5948886"/>
              </a:xfrm>
            </p:grpSpPr>
            <p:sp>
              <p:nvSpPr>
                <p:cNvPr id="1044" name="Freeform 69"/>
                <p:cNvSpPr>
                  <a:spLocks noChangeAspect="1" noEditPoints="1"/>
                </p:cNvSpPr>
                <p:nvPr/>
              </p:nvSpPr>
              <p:spPr bwMode="auto">
                <a:xfrm rot="474405">
                  <a:off x="8001987" y="4921668"/>
                  <a:ext cx="1032510" cy="1181952"/>
                </a:xfrm>
                <a:custGeom>
                  <a:avLst/>
                  <a:gdLst>
                    <a:gd name="T0" fmla="*/ 893936 w 760"/>
                    <a:gd name="T1" fmla="*/ 796119 h 870"/>
                    <a:gd name="T2" fmla="*/ 989036 w 760"/>
                    <a:gd name="T3" fmla="*/ 714605 h 870"/>
                    <a:gd name="T4" fmla="*/ 760797 w 760"/>
                    <a:gd name="T5" fmla="*/ 633092 h 870"/>
                    <a:gd name="T6" fmla="*/ 682000 w 760"/>
                    <a:gd name="T7" fmla="*/ 592335 h 870"/>
                    <a:gd name="T8" fmla="*/ 760797 w 760"/>
                    <a:gd name="T9" fmla="*/ 551578 h 870"/>
                    <a:gd name="T10" fmla="*/ 989036 w 760"/>
                    <a:gd name="T11" fmla="*/ 470064 h 870"/>
                    <a:gd name="T12" fmla="*/ 899371 w 760"/>
                    <a:gd name="T13" fmla="*/ 388550 h 870"/>
                    <a:gd name="T14" fmla="*/ 934693 w 760"/>
                    <a:gd name="T15" fmla="*/ 369530 h 870"/>
                    <a:gd name="T16" fmla="*/ 915673 w 760"/>
                    <a:gd name="T17" fmla="*/ 347793 h 870"/>
                    <a:gd name="T18" fmla="*/ 880351 w 760"/>
                    <a:gd name="T19" fmla="*/ 366813 h 870"/>
                    <a:gd name="T20" fmla="*/ 858614 w 760"/>
                    <a:gd name="T21" fmla="*/ 241825 h 870"/>
                    <a:gd name="T22" fmla="*/ 673849 w 760"/>
                    <a:gd name="T23" fmla="*/ 402135 h 870"/>
                    <a:gd name="T24" fmla="*/ 600486 w 760"/>
                    <a:gd name="T25" fmla="*/ 456478 h 870"/>
                    <a:gd name="T26" fmla="*/ 603203 w 760"/>
                    <a:gd name="T27" fmla="*/ 361378 h 870"/>
                    <a:gd name="T28" fmla="*/ 646677 w 760"/>
                    <a:gd name="T29" fmla="*/ 122271 h 870"/>
                    <a:gd name="T30" fmla="*/ 532558 w 760"/>
                    <a:gd name="T31" fmla="*/ 157594 h 870"/>
                    <a:gd name="T32" fmla="*/ 532558 w 760"/>
                    <a:gd name="T33" fmla="*/ 116837 h 870"/>
                    <a:gd name="T34" fmla="*/ 505386 w 760"/>
                    <a:gd name="T35" fmla="*/ 122271 h 870"/>
                    <a:gd name="T36" fmla="*/ 505386 w 760"/>
                    <a:gd name="T37" fmla="*/ 163028 h 870"/>
                    <a:gd name="T38" fmla="*/ 383116 w 760"/>
                    <a:gd name="T39" fmla="*/ 122271 h 870"/>
                    <a:gd name="T40" fmla="*/ 429307 w 760"/>
                    <a:gd name="T41" fmla="*/ 361378 h 870"/>
                    <a:gd name="T42" fmla="*/ 437458 w 760"/>
                    <a:gd name="T43" fmla="*/ 456478 h 870"/>
                    <a:gd name="T44" fmla="*/ 358661 w 760"/>
                    <a:gd name="T45" fmla="*/ 402135 h 870"/>
                    <a:gd name="T46" fmla="*/ 173896 w 760"/>
                    <a:gd name="T47" fmla="*/ 241825 h 870"/>
                    <a:gd name="T48" fmla="*/ 149442 w 760"/>
                    <a:gd name="T49" fmla="*/ 361378 h 870"/>
                    <a:gd name="T50" fmla="*/ 114120 w 760"/>
                    <a:gd name="T51" fmla="*/ 342359 h 870"/>
                    <a:gd name="T52" fmla="*/ 103251 w 760"/>
                    <a:gd name="T53" fmla="*/ 366813 h 870"/>
                    <a:gd name="T54" fmla="*/ 138574 w 760"/>
                    <a:gd name="T55" fmla="*/ 388550 h 870"/>
                    <a:gd name="T56" fmla="*/ 40757 w 760"/>
                    <a:gd name="T57" fmla="*/ 470064 h 870"/>
                    <a:gd name="T58" fmla="*/ 271713 w 760"/>
                    <a:gd name="T59" fmla="*/ 551578 h 870"/>
                    <a:gd name="T60" fmla="*/ 355944 w 760"/>
                    <a:gd name="T61" fmla="*/ 592335 h 870"/>
                    <a:gd name="T62" fmla="*/ 271713 w 760"/>
                    <a:gd name="T63" fmla="*/ 633092 h 870"/>
                    <a:gd name="T64" fmla="*/ 40757 w 760"/>
                    <a:gd name="T65" fmla="*/ 714605 h 870"/>
                    <a:gd name="T66" fmla="*/ 133139 w 760"/>
                    <a:gd name="T67" fmla="*/ 796119 h 870"/>
                    <a:gd name="T68" fmla="*/ 97817 w 760"/>
                    <a:gd name="T69" fmla="*/ 815139 h 870"/>
                    <a:gd name="T70" fmla="*/ 114120 w 760"/>
                    <a:gd name="T71" fmla="*/ 836876 h 870"/>
                    <a:gd name="T72" fmla="*/ 149442 w 760"/>
                    <a:gd name="T73" fmla="*/ 817856 h 870"/>
                    <a:gd name="T74" fmla="*/ 173896 w 760"/>
                    <a:gd name="T75" fmla="*/ 942844 h 870"/>
                    <a:gd name="T76" fmla="*/ 358661 w 760"/>
                    <a:gd name="T77" fmla="*/ 782534 h 870"/>
                    <a:gd name="T78" fmla="*/ 437458 w 760"/>
                    <a:gd name="T79" fmla="*/ 728191 h 870"/>
                    <a:gd name="T80" fmla="*/ 429307 w 760"/>
                    <a:gd name="T81" fmla="*/ 823291 h 870"/>
                    <a:gd name="T82" fmla="*/ 383116 w 760"/>
                    <a:gd name="T83" fmla="*/ 1062398 h 870"/>
                    <a:gd name="T84" fmla="*/ 499952 w 760"/>
                    <a:gd name="T85" fmla="*/ 1024358 h 870"/>
                    <a:gd name="T86" fmla="*/ 499952 w 760"/>
                    <a:gd name="T87" fmla="*/ 1065115 h 870"/>
                    <a:gd name="T88" fmla="*/ 527124 w 760"/>
                    <a:gd name="T89" fmla="*/ 1059681 h 870"/>
                    <a:gd name="T90" fmla="*/ 527124 w 760"/>
                    <a:gd name="T91" fmla="*/ 1021641 h 870"/>
                    <a:gd name="T92" fmla="*/ 646677 w 760"/>
                    <a:gd name="T93" fmla="*/ 1062398 h 870"/>
                    <a:gd name="T94" fmla="*/ 603203 w 760"/>
                    <a:gd name="T95" fmla="*/ 823291 h 870"/>
                    <a:gd name="T96" fmla="*/ 600486 w 760"/>
                    <a:gd name="T97" fmla="*/ 728191 h 870"/>
                    <a:gd name="T98" fmla="*/ 673849 w 760"/>
                    <a:gd name="T99" fmla="*/ 782534 h 870"/>
                    <a:gd name="T100" fmla="*/ 858614 w 760"/>
                    <a:gd name="T101" fmla="*/ 942844 h 870"/>
                    <a:gd name="T102" fmla="*/ 883068 w 760"/>
                    <a:gd name="T103" fmla="*/ 823291 h 870"/>
                    <a:gd name="T104" fmla="*/ 918390 w 760"/>
                    <a:gd name="T105" fmla="*/ 842311 h 870"/>
                    <a:gd name="T106" fmla="*/ 926542 w 760"/>
                    <a:gd name="T107" fmla="*/ 817856 h 870"/>
                    <a:gd name="T108" fmla="*/ 470064 w 760"/>
                    <a:gd name="T109" fmla="*/ 673848 h 870"/>
                    <a:gd name="T110" fmla="*/ 567881 w 760"/>
                    <a:gd name="T111" fmla="*/ 510821 h 8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73"/>
                <p:cNvSpPr>
                  <a:spLocks noChangeAspect="1" noEditPoints="1"/>
                </p:cNvSpPr>
                <p:nvPr/>
              </p:nvSpPr>
              <p:spPr bwMode="auto">
                <a:xfrm rot="-1185563">
                  <a:off x="7564131" y="154734"/>
                  <a:ext cx="722936" cy="825205"/>
                </a:xfrm>
                <a:custGeom>
                  <a:avLst/>
                  <a:gdLst>
                    <a:gd name="T0" fmla="*/ 597745 w 820"/>
                    <a:gd name="T1" fmla="*/ 537794 h 936"/>
                    <a:gd name="T2" fmla="*/ 578349 w 820"/>
                    <a:gd name="T3" fmla="*/ 527214 h 936"/>
                    <a:gd name="T4" fmla="*/ 453157 w 820"/>
                    <a:gd name="T5" fmla="*/ 451394 h 936"/>
                    <a:gd name="T6" fmla="*/ 460210 w 820"/>
                    <a:gd name="T7" fmla="*/ 412603 h 936"/>
                    <a:gd name="T8" fmla="*/ 497239 w 820"/>
                    <a:gd name="T9" fmla="*/ 364995 h 936"/>
                    <a:gd name="T10" fmla="*/ 603034 w 820"/>
                    <a:gd name="T11" fmla="*/ 285648 h 936"/>
                    <a:gd name="T12" fmla="*/ 648879 w 820"/>
                    <a:gd name="T13" fmla="*/ 257436 h 936"/>
                    <a:gd name="T14" fmla="*/ 655932 w 820"/>
                    <a:gd name="T15" fmla="*/ 172799 h 936"/>
                    <a:gd name="T16" fmla="*/ 613614 w 820"/>
                    <a:gd name="T17" fmla="*/ 174563 h 936"/>
                    <a:gd name="T18" fmla="*/ 472553 w 820"/>
                    <a:gd name="T19" fmla="*/ 320913 h 936"/>
                    <a:gd name="T20" fmla="*/ 428472 w 820"/>
                    <a:gd name="T21" fmla="*/ 338546 h 936"/>
                    <a:gd name="T22" fmla="*/ 377337 w 820"/>
                    <a:gd name="T23" fmla="*/ 313860 h 936"/>
                    <a:gd name="T24" fmla="*/ 447868 w 820"/>
                    <a:gd name="T25" fmla="*/ 81110 h 936"/>
                    <a:gd name="T26" fmla="*/ 428472 w 820"/>
                    <a:gd name="T27" fmla="*/ 44081 h 936"/>
                    <a:gd name="T28" fmla="*/ 356178 w 820"/>
                    <a:gd name="T29" fmla="*/ 0 h 936"/>
                    <a:gd name="T30" fmla="*/ 354415 w 820"/>
                    <a:gd name="T31" fmla="*/ 105796 h 936"/>
                    <a:gd name="T32" fmla="*/ 352652 w 820"/>
                    <a:gd name="T33" fmla="*/ 162220 h 936"/>
                    <a:gd name="T34" fmla="*/ 350888 w 820"/>
                    <a:gd name="T35" fmla="*/ 313860 h 936"/>
                    <a:gd name="T36" fmla="*/ 299754 w 820"/>
                    <a:gd name="T37" fmla="*/ 336782 h 936"/>
                    <a:gd name="T38" fmla="*/ 148114 w 820"/>
                    <a:gd name="T39" fmla="*/ 275068 h 936"/>
                    <a:gd name="T40" fmla="*/ 98742 w 820"/>
                    <a:gd name="T41" fmla="*/ 246856 h 936"/>
                    <a:gd name="T42" fmla="*/ 8816 w 820"/>
                    <a:gd name="T43" fmla="*/ 197485 h 936"/>
                    <a:gd name="T44" fmla="*/ 8816 w 820"/>
                    <a:gd name="T45" fmla="*/ 285648 h 936"/>
                    <a:gd name="T46" fmla="*/ 31739 w 820"/>
                    <a:gd name="T47" fmla="*/ 320913 h 936"/>
                    <a:gd name="T48" fmla="*/ 234513 w 820"/>
                    <a:gd name="T49" fmla="*/ 350888 h 936"/>
                    <a:gd name="T50" fmla="*/ 266252 w 820"/>
                    <a:gd name="T51" fmla="*/ 412603 h 936"/>
                    <a:gd name="T52" fmla="*/ 232750 w 820"/>
                    <a:gd name="T53" fmla="*/ 469027 h 936"/>
                    <a:gd name="T54" fmla="*/ 29975 w 820"/>
                    <a:gd name="T55" fmla="*/ 511345 h 936"/>
                    <a:gd name="T56" fmla="*/ 7053 w 820"/>
                    <a:gd name="T57" fmla="*/ 546610 h 936"/>
                    <a:gd name="T58" fmla="*/ 84636 w 820"/>
                    <a:gd name="T59" fmla="*/ 580112 h 936"/>
                    <a:gd name="T60" fmla="*/ 134008 w 820"/>
                    <a:gd name="T61" fmla="*/ 553663 h 936"/>
                    <a:gd name="T62" fmla="*/ 153403 w 820"/>
                    <a:gd name="T63" fmla="*/ 543084 h 936"/>
                    <a:gd name="T64" fmla="*/ 285648 w 820"/>
                    <a:gd name="T65" fmla="*/ 469027 h 936"/>
                    <a:gd name="T66" fmla="*/ 345599 w 820"/>
                    <a:gd name="T67" fmla="*/ 506055 h 936"/>
                    <a:gd name="T68" fmla="*/ 275068 w 820"/>
                    <a:gd name="T69" fmla="*/ 742332 h 936"/>
                    <a:gd name="T70" fmla="*/ 294464 w 820"/>
                    <a:gd name="T71" fmla="*/ 779360 h 936"/>
                    <a:gd name="T72" fmla="*/ 366758 w 820"/>
                    <a:gd name="T73" fmla="*/ 825205 h 936"/>
                    <a:gd name="T74" fmla="*/ 370284 w 820"/>
                    <a:gd name="T75" fmla="*/ 717646 h 936"/>
                    <a:gd name="T76" fmla="*/ 370284 w 820"/>
                    <a:gd name="T77" fmla="*/ 661222 h 936"/>
                    <a:gd name="T78" fmla="*/ 373811 w 820"/>
                    <a:gd name="T79" fmla="*/ 507818 h 936"/>
                    <a:gd name="T80" fmla="*/ 424945 w 820"/>
                    <a:gd name="T81" fmla="*/ 486659 h 936"/>
                    <a:gd name="T82" fmla="*/ 574822 w 820"/>
                    <a:gd name="T83" fmla="*/ 548373 h 936"/>
                    <a:gd name="T84" fmla="*/ 624194 w 820"/>
                    <a:gd name="T85" fmla="*/ 576586 h 936"/>
                    <a:gd name="T86" fmla="*/ 715883 w 820"/>
                    <a:gd name="T87" fmla="*/ 625957 h 936"/>
                    <a:gd name="T88" fmla="*/ 363231 w 820"/>
                    <a:gd name="T89" fmla="*/ 481370 h 936"/>
                    <a:gd name="T90" fmla="*/ 324440 w 820"/>
                    <a:gd name="T91" fmla="*/ 469027 h 936"/>
                    <a:gd name="T92" fmla="*/ 296227 w 820"/>
                    <a:gd name="T93" fmla="*/ 424945 h 936"/>
                    <a:gd name="T94" fmla="*/ 299754 w 820"/>
                    <a:gd name="T95" fmla="*/ 384390 h 936"/>
                    <a:gd name="T96" fmla="*/ 336782 w 820"/>
                    <a:gd name="T97" fmla="*/ 347362 h 936"/>
                    <a:gd name="T98" fmla="*/ 377337 w 820"/>
                    <a:gd name="T99" fmla="*/ 343835 h 936"/>
                    <a:gd name="T100" fmla="*/ 421419 w 820"/>
                    <a:gd name="T101" fmla="*/ 373811 h 936"/>
                    <a:gd name="T102" fmla="*/ 431998 w 820"/>
                    <a:gd name="T103" fmla="*/ 412603 h 936"/>
                    <a:gd name="T104" fmla="*/ 412602 w 820"/>
                    <a:gd name="T105" fmla="*/ 460210 h 936"/>
                    <a:gd name="T106" fmla="*/ 363231 w 820"/>
                    <a:gd name="T107" fmla="*/ 481370 h 9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20" y="490"/>
                      </a:lnTo>
                      <a:lnTo>
                        <a:pt x="522" y="47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04" y="446"/>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6" y="452"/>
                      </a:lnTo>
                      <a:lnTo>
                        <a:pt x="340" y="436"/>
                      </a:lnTo>
                      <a:lnTo>
                        <a:pt x="348" y="424"/>
                      </a:lnTo>
                      <a:lnTo>
                        <a:pt x="358" y="412"/>
                      </a:lnTo>
                      <a:lnTo>
                        <a:pt x="368" y="402"/>
                      </a:lnTo>
                      <a:lnTo>
                        <a:pt x="382" y="394"/>
                      </a:lnTo>
                      <a:lnTo>
                        <a:pt x="396" y="390"/>
                      </a:lnTo>
                      <a:lnTo>
                        <a:pt x="412" y="388"/>
                      </a:lnTo>
                      <a:lnTo>
                        <a:pt x="428" y="390"/>
                      </a:lnTo>
                      <a:lnTo>
                        <a:pt x="442" y="394"/>
                      </a:lnTo>
                      <a:lnTo>
                        <a:pt x="456" y="402"/>
                      </a:lnTo>
                      <a:lnTo>
                        <a:pt x="468" y="412"/>
                      </a:lnTo>
                      <a:lnTo>
                        <a:pt x="478" y="424"/>
                      </a:lnTo>
                      <a:lnTo>
                        <a:pt x="484" y="436"/>
                      </a:lnTo>
                      <a:lnTo>
                        <a:pt x="490" y="452"/>
                      </a:lnTo>
                      <a:lnTo>
                        <a:pt x="490" y="468"/>
                      </a:lnTo>
                      <a:lnTo>
                        <a:pt x="490" y="482"/>
                      </a:lnTo>
                      <a:lnTo>
                        <a:pt x="484" y="498"/>
                      </a:lnTo>
                      <a:lnTo>
                        <a:pt x="478" y="510"/>
                      </a:lnTo>
                      <a:lnTo>
                        <a:pt x="468" y="522"/>
                      </a:lnTo>
                      <a:lnTo>
                        <a:pt x="456" y="532"/>
                      </a:lnTo>
                      <a:lnTo>
                        <a:pt x="442" y="540"/>
                      </a:lnTo>
                      <a:lnTo>
                        <a:pt x="428" y="544"/>
                      </a:lnTo>
                      <a:lnTo>
                        <a:pt x="412" y="54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77"/>
                <p:cNvSpPr>
                  <a:spLocks noChangeAspect="1" noEditPoints="1"/>
                </p:cNvSpPr>
                <p:nvPr/>
              </p:nvSpPr>
              <p:spPr bwMode="auto">
                <a:xfrm rot="-642487">
                  <a:off x="7869058" y="3830515"/>
                  <a:ext cx="639682" cy="729516"/>
                </a:xfrm>
                <a:custGeom>
                  <a:avLst/>
                  <a:gdLst>
                    <a:gd name="T0" fmla="*/ 556043 w 826"/>
                    <a:gd name="T1" fmla="*/ 490991 h 942"/>
                    <a:gd name="T2" fmla="*/ 610254 w 826"/>
                    <a:gd name="T3" fmla="*/ 441427 h 942"/>
                    <a:gd name="T4" fmla="*/ 419743 w 826"/>
                    <a:gd name="T5" fmla="*/ 365532 h 942"/>
                    <a:gd name="T6" fmla="*/ 610254 w 826"/>
                    <a:gd name="T7" fmla="*/ 291187 h 942"/>
                    <a:gd name="T8" fmla="*/ 559141 w 826"/>
                    <a:gd name="T9" fmla="*/ 243172 h 942"/>
                    <a:gd name="T10" fmla="*/ 579276 w 826"/>
                    <a:gd name="T11" fmla="*/ 230781 h 942"/>
                    <a:gd name="T12" fmla="*/ 565336 w 826"/>
                    <a:gd name="T13" fmla="*/ 213744 h 942"/>
                    <a:gd name="T14" fmla="*/ 545201 w 826"/>
                    <a:gd name="T15" fmla="*/ 224586 h 942"/>
                    <a:gd name="T16" fmla="*/ 529712 w 826"/>
                    <a:gd name="T17" fmla="*/ 151789 h 942"/>
                    <a:gd name="T18" fmla="*/ 370179 w 826"/>
                    <a:gd name="T19" fmla="*/ 278796 h 942"/>
                    <a:gd name="T20" fmla="*/ 399608 w 826"/>
                    <a:gd name="T21" fmla="*/ 77443 h 942"/>
                    <a:gd name="T22" fmla="*/ 333006 w 826"/>
                    <a:gd name="T23" fmla="*/ 96030 h 942"/>
                    <a:gd name="T24" fmla="*/ 333006 w 826"/>
                    <a:gd name="T25" fmla="*/ 72797 h 942"/>
                    <a:gd name="T26" fmla="*/ 311322 w 826"/>
                    <a:gd name="T27" fmla="*/ 75894 h 942"/>
                    <a:gd name="T28" fmla="*/ 309773 w 826"/>
                    <a:gd name="T29" fmla="*/ 99127 h 942"/>
                    <a:gd name="T30" fmla="*/ 240074 w 826"/>
                    <a:gd name="T31" fmla="*/ 77443 h 942"/>
                    <a:gd name="T32" fmla="*/ 272601 w 826"/>
                    <a:gd name="T33" fmla="*/ 278796 h 942"/>
                    <a:gd name="T34" fmla="*/ 109970 w 826"/>
                    <a:gd name="T35" fmla="*/ 151789 h 942"/>
                    <a:gd name="T36" fmla="*/ 92932 w 826"/>
                    <a:gd name="T37" fmla="*/ 219939 h 942"/>
                    <a:gd name="T38" fmla="*/ 72797 w 826"/>
                    <a:gd name="T39" fmla="*/ 209097 h 942"/>
                    <a:gd name="T40" fmla="*/ 65052 w 826"/>
                    <a:gd name="T41" fmla="*/ 229232 h 942"/>
                    <a:gd name="T42" fmla="*/ 85188 w 826"/>
                    <a:gd name="T43" fmla="*/ 241623 h 942"/>
                    <a:gd name="T44" fmla="*/ 30977 w 826"/>
                    <a:gd name="T45" fmla="*/ 291187 h 942"/>
                    <a:gd name="T46" fmla="*/ 224586 w 826"/>
                    <a:gd name="T47" fmla="*/ 365532 h 942"/>
                    <a:gd name="T48" fmla="*/ 30977 w 826"/>
                    <a:gd name="T49" fmla="*/ 441427 h 942"/>
                    <a:gd name="T50" fmla="*/ 80541 w 826"/>
                    <a:gd name="T51" fmla="*/ 489442 h 942"/>
                    <a:gd name="T52" fmla="*/ 61955 w 826"/>
                    <a:gd name="T53" fmla="*/ 501833 h 942"/>
                    <a:gd name="T54" fmla="*/ 74346 w 826"/>
                    <a:gd name="T55" fmla="*/ 518870 h 942"/>
                    <a:gd name="T56" fmla="*/ 94481 w 826"/>
                    <a:gd name="T57" fmla="*/ 508028 h 942"/>
                    <a:gd name="T58" fmla="*/ 109970 w 826"/>
                    <a:gd name="T59" fmla="*/ 579276 h 942"/>
                    <a:gd name="T60" fmla="*/ 272601 w 826"/>
                    <a:gd name="T61" fmla="*/ 452269 h 942"/>
                    <a:gd name="T62" fmla="*/ 240074 w 826"/>
                    <a:gd name="T63" fmla="*/ 655170 h 942"/>
                    <a:gd name="T64" fmla="*/ 306676 w 826"/>
                    <a:gd name="T65" fmla="*/ 635035 h 942"/>
                    <a:gd name="T66" fmla="*/ 308224 w 826"/>
                    <a:gd name="T67" fmla="*/ 658268 h 942"/>
                    <a:gd name="T68" fmla="*/ 329909 w 826"/>
                    <a:gd name="T69" fmla="*/ 655170 h 942"/>
                    <a:gd name="T70" fmla="*/ 329909 w 826"/>
                    <a:gd name="T71" fmla="*/ 631937 h 942"/>
                    <a:gd name="T72" fmla="*/ 399608 w 826"/>
                    <a:gd name="T73" fmla="*/ 653622 h 942"/>
                    <a:gd name="T74" fmla="*/ 370179 w 826"/>
                    <a:gd name="T75" fmla="*/ 452269 h 942"/>
                    <a:gd name="T76" fmla="*/ 529712 w 826"/>
                    <a:gd name="T77" fmla="*/ 579276 h 942"/>
                    <a:gd name="T78" fmla="*/ 546750 w 826"/>
                    <a:gd name="T79" fmla="*/ 511126 h 942"/>
                    <a:gd name="T80" fmla="*/ 566885 w 826"/>
                    <a:gd name="T81" fmla="*/ 521968 h 942"/>
                    <a:gd name="T82" fmla="*/ 574630 w 826"/>
                    <a:gd name="T83" fmla="*/ 501833 h 942"/>
                    <a:gd name="T84" fmla="*/ 291187 w 826"/>
                    <a:gd name="T85" fmla="*/ 421292 h 942"/>
                    <a:gd name="T86" fmla="*/ 353142 w 826"/>
                    <a:gd name="T87" fmla="*/ 309773 h 9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w="9525">
                  <a:solidFill>
                    <a:srgbClr val="FEFFFF">
                      <a:alpha val="25882"/>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7" name="Freeform 81"/>
                <p:cNvSpPr>
                  <a:spLocks noChangeAspect="1" noEditPoints="1"/>
                </p:cNvSpPr>
                <p:nvPr/>
              </p:nvSpPr>
              <p:spPr bwMode="auto">
                <a:xfrm rot="924218">
                  <a:off x="8027251" y="1799143"/>
                  <a:ext cx="766532" cy="869062"/>
                </a:xfrm>
                <a:custGeom>
                  <a:avLst/>
                  <a:gdLst>
                    <a:gd name="T0" fmla="*/ 666443 w 628"/>
                    <a:gd name="T1" fmla="*/ 585884 h 712"/>
                    <a:gd name="T2" fmla="*/ 729914 w 628"/>
                    <a:gd name="T3" fmla="*/ 524855 h 712"/>
                    <a:gd name="T4" fmla="*/ 488237 w 628"/>
                    <a:gd name="T5" fmla="*/ 456502 h 712"/>
                    <a:gd name="T6" fmla="*/ 490678 w 628"/>
                    <a:gd name="T7" fmla="*/ 432090 h 712"/>
                    <a:gd name="T8" fmla="*/ 620061 w 628"/>
                    <a:gd name="T9" fmla="*/ 310031 h 712"/>
                    <a:gd name="T10" fmla="*/ 639590 w 628"/>
                    <a:gd name="T11" fmla="*/ 300266 h 712"/>
                    <a:gd name="T12" fmla="*/ 756767 w 628"/>
                    <a:gd name="T13" fmla="*/ 288060 h 712"/>
                    <a:gd name="T14" fmla="*/ 756767 w 628"/>
                    <a:gd name="T15" fmla="*/ 207501 h 712"/>
                    <a:gd name="T16" fmla="*/ 681091 w 628"/>
                    <a:gd name="T17" fmla="*/ 175765 h 712"/>
                    <a:gd name="T18" fmla="*/ 649355 w 628"/>
                    <a:gd name="T19" fmla="*/ 180648 h 712"/>
                    <a:gd name="T20" fmla="*/ 549267 w 628"/>
                    <a:gd name="T21" fmla="*/ 322236 h 712"/>
                    <a:gd name="T22" fmla="*/ 439413 w 628"/>
                    <a:gd name="T23" fmla="*/ 339325 h 712"/>
                    <a:gd name="T24" fmla="*/ 395472 w 628"/>
                    <a:gd name="T25" fmla="*/ 166001 h 712"/>
                    <a:gd name="T26" fmla="*/ 395472 w 628"/>
                    <a:gd name="T27" fmla="*/ 144030 h 712"/>
                    <a:gd name="T28" fmla="*/ 446737 w 628"/>
                    <a:gd name="T29" fmla="*/ 36618 h 712"/>
                    <a:gd name="T30" fmla="*/ 375942 w 628"/>
                    <a:gd name="T31" fmla="*/ 0 h 712"/>
                    <a:gd name="T32" fmla="*/ 310030 w 628"/>
                    <a:gd name="T33" fmla="*/ 43941 h 712"/>
                    <a:gd name="T34" fmla="*/ 297825 w 628"/>
                    <a:gd name="T35" fmla="*/ 75677 h 712"/>
                    <a:gd name="T36" fmla="*/ 371060 w 628"/>
                    <a:gd name="T37" fmla="*/ 231913 h 712"/>
                    <a:gd name="T38" fmla="*/ 332001 w 628"/>
                    <a:gd name="T39" fmla="*/ 339325 h 712"/>
                    <a:gd name="T40" fmla="*/ 158677 w 628"/>
                    <a:gd name="T41" fmla="*/ 285619 h 712"/>
                    <a:gd name="T42" fmla="*/ 139148 w 628"/>
                    <a:gd name="T43" fmla="*/ 275854 h 712"/>
                    <a:gd name="T44" fmla="*/ 70794 w 628"/>
                    <a:gd name="T45" fmla="*/ 178207 h 712"/>
                    <a:gd name="T46" fmla="*/ 0 w 628"/>
                    <a:gd name="T47" fmla="*/ 219707 h 712"/>
                    <a:gd name="T48" fmla="*/ 9765 w 628"/>
                    <a:gd name="T49" fmla="*/ 300266 h 712"/>
                    <a:gd name="T50" fmla="*/ 31735 w 628"/>
                    <a:gd name="T51" fmla="*/ 327119 h 712"/>
                    <a:gd name="T52" fmla="*/ 202618 w 628"/>
                    <a:gd name="T53" fmla="*/ 341766 h 712"/>
                    <a:gd name="T54" fmla="*/ 278295 w 628"/>
                    <a:gd name="T55" fmla="*/ 432090 h 712"/>
                    <a:gd name="T56" fmla="*/ 197736 w 628"/>
                    <a:gd name="T57" fmla="*/ 519972 h 712"/>
                    <a:gd name="T58" fmla="*/ 31735 w 628"/>
                    <a:gd name="T59" fmla="*/ 537061 h 712"/>
                    <a:gd name="T60" fmla="*/ 9765 w 628"/>
                    <a:gd name="T61" fmla="*/ 563914 h 712"/>
                    <a:gd name="T62" fmla="*/ 0 w 628"/>
                    <a:gd name="T63" fmla="*/ 642032 h 712"/>
                    <a:gd name="T64" fmla="*/ 70794 w 628"/>
                    <a:gd name="T65" fmla="*/ 685973 h 712"/>
                    <a:gd name="T66" fmla="*/ 139148 w 628"/>
                    <a:gd name="T67" fmla="*/ 583443 h 712"/>
                    <a:gd name="T68" fmla="*/ 161118 w 628"/>
                    <a:gd name="T69" fmla="*/ 571237 h 712"/>
                    <a:gd name="T70" fmla="*/ 312472 w 628"/>
                    <a:gd name="T71" fmla="*/ 510208 h 712"/>
                    <a:gd name="T72" fmla="*/ 366178 w 628"/>
                    <a:gd name="T73" fmla="*/ 637149 h 712"/>
                    <a:gd name="T74" fmla="*/ 297825 w 628"/>
                    <a:gd name="T75" fmla="*/ 788503 h 712"/>
                    <a:gd name="T76" fmla="*/ 310030 w 628"/>
                    <a:gd name="T77" fmla="*/ 820238 h 712"/>
                    <a:gd name="T78" fmla="*/ 371060 w 628"/>
                    <a:gd name="T79" fmla="*/ 869062 h 712"/>
                    <a:gd name="T80" fmla="*/ 446737 w 628"/>
                    <a:gd name="T81" fmla="*/ 827562 h 712"/>
                    <a:gd name="T82" fmla="*/ 393031 w 628"/>
                    <a:gd name="T83" fmla="*/ 717709 h 712"/>
                    <a:gd name="T84" fmla="*/ 393031 w 628"/>
                    <a:gd name="T85" fmla="*/ 693297 h 712"/>
                    <a:gd name="T86" fmla="*/ 415001 w 628"/>
                    <a:gd name="T87" fmla="*/ 534620 h 712"/>
                    <a:gd name="T88" fmla="*/ 551708 w 628"/>
                    <a:gd name="T89" fmla="*/ 546826 h 712"/>
                    <a:gd name="T90" fmla="*/ 649355 w 628"/>
                    <a:gd name="T91" fmla="*/ 683532 h 712"/>
                    <a:gd name="T92" fmla="*/ 681091 w 628"/>
                    <a:gd name="T93" fmla="*/ 688414 h 712"/>
                    <a:gd name="T94" fmla="*/ 754326 w 628"/>
                    <a:gd name="T95" fmla="*/ 659120 h 712"/>
                    <a:gd name="T96" fmla="*/ 756767 w 628"/>
                    <a:gd name="T97" fmla="*/ 573679 h 712"/>
                    <a:gd name="T98" fmla="*/ 371060 w 628"/>
                    <a:gd name="T99" fmla="*/ 498002 h 712"/>
                    <a:gd name="T100" fmla="*/ 336883 w 628"/>
                    <a:gd name="T101" fmla="*/ 480914 h 712"/>
                    <a:gd name="T102" fmla="*/ 317354 w 628"/>
                    <a:gd name="T103" fmla="*/ 444296 h 712"/>
                    <a:gd name="T104" fmla="*/ 317354 w 628"/>
                    <a:gd name="T105" fmla="*/ 417443 h 712"/>
                    <a:gd name="T106" fmla="*/ 336883 w 628"/>
                    <a:gd name="T107" fmla="*/ 383266 h 712"/>
                    <a:gd name="T108" fmla="*/ 371060 w 628"/>
                    <a:gd name="T109" fmla="*/ 366178 h 712"/>
                    <a:gd name="T110" fmla="*/ 397913 w 628"/>
                    <a:gd name="T111" fmla="*/ 366178 h 712"/>
                    <a:gd name="T112" fmla="*/ 432090 w 628"/>
                    <a:gd name="T113" fmla="*/ 383266 h 712"/>
                    <a:gd name="T114" fmla="*/ 451619 w 628"/>
                    <a:gd name="T115" fmla="*/ 417443 h 712"/>
                    <a:gd name="T116" fmla="*/ 451619 w 628"/>
                    <a:gd name="T117" fmla="*/ 444296 h 712"/>
                    <a:gd name="T118" fmla="*/ 432090 w 628"/>
                    <a:gd name="T119" fmla="*/ 480914 h 712"/>
                    <a:gd name="T120" fmla="*/ 397913 w 628"/>
                    <a:gd name="T121" fmla="*/ 498002 h 71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42"/>
                      </a:lnTo>
                      <a:lnTo>
                        <a:pt x="264" y="332"/>
                      </a:lnTo>
                      <a:lnTo>
                        <a:pt x="268" y="322"/>
                      </a:lnTo>
                      <a:lnTo>
                        <a:pt x="276" y="314"/>
                      </a:lnTo>
                      <a:lnTo>
                        <a:pt x="284" y="308"/>
                      </a:lnTo>
                      <a:lnTo>
                        <a:pt x="294" y="302"/>
                      </a:lnTo>
                      <a:lnTo>
                        <a:pt x="304" y="300"/>
                      </a:lnTo>
                      <a:lnTo>
                        <a:pt x="314" y="298"/>
                      </a:lnTo>
                      <a:lnTo>
                        <a:pt x="326" y="300"/>
                      </a:lnTo>
                      <a:lnTo>
                        <a:pt x="336" y="302"/>
                      </a:lnTo>
                      <a:lnTo>
                        <a:pt x="346" y="308"/>
                      </a:lnTo>
                      <a:lnTo>
                        <a:pt x="354" y="314"/>
                      </a:lnTo>
                      <a:lnTo>
                        <a:pt x="362" y="322"/>
                      </a:lnTo>
                      <a:lnTo>
                        <a:pt x="366" y="332"/>
                      </a:lnTo>
                      <a:lnTo>
                        <a:pt x="370" y="342"/>
                      </a:lnTo>
                      <a:lnTo>
                        <a:pt x="370" y="354"/>
                      </a:lnTo>
                      <a:lnTo>
                        <a:pt x="370" y="364"/>
                      </a:lnTo>
                      <a:lnTo>
                        <a:pt x="366" y="376"/>
                      </a:lnTo>
                      <a:lnTo>
                        <a:pt x="362" y="384"/>
                      </a:lnTo>
                      <a:lnTo>
                        <a:pt x="354" y="394"/>
                      </a:lnTo>
                      <a:lnTo>
                        <a:pt x="346" y="400"/>
                      </a:lnTo>
                      <a:lnTo>
                        <a:pt x="336" y="406"/>
                      </a:lnTo>
                      <a:lnTo>
                        <a:pt x="326" y="408"/>
                      </a:lnTo>
                      <a:lnTo>
                        <a:pt x="314" y="41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3"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34"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a:lstStyle/>
            <a:p>
              <a:pPr fontAlgn="auto">
                <a:spcBef>
                  <a:spcPts val="0"/>
                </a:spcBef>
                <a:spcAft>
                  <a:spcPts val="0"/>
                </a:spcAft>
                <a:defRPr/>
              </a:pPr>
              <a:endParaRPr lang="en-US">
                <a:latin typeface="+mn-lt"/>
                <a:ea typeface="+mn-ea"/>
              </a:endParaRPr>
            </a:p>
          </p:txBody>
        </p:sp>
        <p:sp>
          <p:nvSpPr>
            <p:cNvPr id="1040" name="Freeform 16"/>
            <p:cNvSpPr>
              <a:spLocks noChangeAspect="1"/>
            </p:cNvSpPr>
            <p:nvPr/>
          </p:nvSpPr>
          <p:spPr bwMode="auto">
            <a:xfrm>
              <a:off x="8126715" y="6307559"/>
              <a:ext cx="976330" cy="550441"/>
            </a:xfrm>
            <a:custGeom>
              <a:avLst/>
              <a:gdLst>
                <a:gd name="T0" fmla="*/ 966285 w 972"/>
                <a:gd name="T1" fmla="*/ 345532 h 548"/>
                <a:gd name="T2" fmla="*/ 863831 w 972"/>
                <a:gd name="T3" fmla="*/ 233033 h 548"/>
                <a:gd name="T4" fmla="*/ 976330 w 972"/>
                <a:gd name="T5" fmla="*/ 210935 h 548"/>
                <a:gd name="T6" fmla="*/ 958250 w 972"/>
                <a:gd name="T7" fmla="*/ 122543 h 548"/>
                <a:gd name="T8" fmla="*/ 857804 w 972"/>
                <a:gd name="T9" fmla="*/ 200891 h 548"/>
                <a:gd name="T10" fmla="*/ 837715 w 972"/>
                <a:gd name="T11" fmla="*/ 98437 h 548"/>
                <a:gd name="T12" fmla="*/ 745305 w 972"/>
                <a:gd name="T13" fmla="*/ 321425 h 548"/>
                <a:gd name="T14" fmla="*/ 717181 w 972"/>
                <a:gd name="T15" fmla="*/ 122543 h 548"/>
                <a:gd name="T16" fmla="*/ 638833 w 972"/>
                <a:gd name="T17" fmla="*/ 435933 h 548"/>
                <a:gd name="T18" fmla="*/ 616735 w 972"/>
                <a:gd name="T19" fmla="*/ 423880 h 548"/>
                <a:gd name="T20" fmla="*/ 578566 w 972"/>
                <a:gd name="T21" fmla="*/ 413835 h 548"/>
                <a:gd name="T22" fmla="*/ 554459 w 972"/>
                <a:gd name="T23" fmla="*/ 413835 h 548"/>
                <a:gd name="T24" fmla="*/ 504236 w 972"/>
                <a:gd name="T25" fmla="*/ 313390 h 548"/>
                <a:gd name="T26" fmla="*/ 590619 w 972"/>
                <a:gd name="T27" fmla="*/ 100445 h 548"/>
                <a:gd name="T28" fmla="*/ 441960 w 972"/>
                <a:gd name="T29" fmla="*/ 132588 h 548"/>
                <a:gd name="T30" fmla="*/ 480129 w 972"/>
                <a:gd name="T31" fmla="*/ 24107 h 548"/>
                <a:gd name="T32" fmla="*/ 395755 w 972"/>
                <a:gd name="T33" fmla="*/ 0 h 548"/>
                <a:gd name="T34" fmla="*/ 411826 w 972"/>
                <a:gd name="T35" fmla="*/ 124552 h 548"/>
                <a:gd name="T36" fmla="*/ 313390 w 972"/>
                <a:gd name="T37" fmla="*/ 88392 h 548"/>
                <a:gd name="T38" fmla="*/ 460040 w 972"/>
                <a:gd name="T39" fmla="*/ 279238 h 548"/>
                <a:gd name="T40" fmla="*/ 273212 w 972"/>
                <a:gd name="T41" fmla="*/ 204909 h 548"/>
                <a:gd name="T42" fmla="*/ 504236 w 972"/>
                <a:gd name="T43" fmla="*/ 427898 h 548"/>
                <a:gd name="T44" fmla="*/ 492183 w 972"/>
                <a:gd name="T45" fmla="*/ 433924 h 548"/>
                <a:gd name="T46" fmla="*/ 472094 w 972"/>
                <a:gd name="T47" fmla="*/ 449996 h 548"/>
                <a:gd name="T48" fmla="*/ 454014 w 972"/>
                <a:gd name="T49" fmla="*/ 470085 h 548"/>
                <a:gd name="T50" fmla="*/ 441960 w 972"/>
                <a:gd name="T51" fmla="*/ 492183 h 548"/>
                <a:gd name="T52" fmla="*/ 333479 w 972"/>
                <a:gd name="T53" fmla="*/ 484147 h 548"/>
                <a:gd name="T54" fmla="*/ 190846 w 972"/>
                <a:gd name="T55" fmla="*/ 303345 h 548"/>
                <a:gd name="T56" fmla="*/ 142633 w 972"/>
                <a:gd name="T57" fmla="*/ 447987 h 548"/>
                <a:gd name="T58" fmla="*/ 70312 w 972"/>
                <a:gd name="T59" fmla="*/ 361604 h 548"/>
                <a:gd name="T60" fmla="*/ 2009 w 972"/>
                <a:gd name="T61" fmla="*/ 421871 h 548"/>
                <a:gd name="T62" fmla="*/ 0 w 972"/>
                <a:gd name="T63" fmla="*/ 441960 h 548"/>
                <a:gd name="T64" fmla="*/ 34151 w 972"/>
                <a:gd name="T65" fmla="*/ 528343 h 548"/>
                <a:gd name="T66" fmla="*/ 142633 w 972"/>
                <a:gd name="T67" fmla="*/ 474102 h 548"/>
                <a:gd name="T68" fmla="*/ 214953 w 972"/>
                <a:gd name="T69" fmla="*/ 550441 h 548"/>
                <a:gd name="T70" fmla="*/ 311381 w 972"/>
                <a:gd name="T71" fmla="*/ 514281 h 548"/>
                <a:gd name="T72" fmla="*/ 429907 w 972"/>
                <a:gd name="T73" fmla="*/ 540396 h 548"/>
                <a:gd name="T74" fmla="*/ 466067 w 972"/>
                <a:gd name="T75" fmla="*/ 550441 h 548"/>
                <a:gd name="T76" fmla="*/ 468076 w 972"/>
                <a:gd name="T77" fmla="*/ 534370 h 548"/>
                <a:gd name="T78" fmla="*/ 476112 w 972"/>
                <a:gd name="T79" fmla="*/ 506245 h 548"/>
                <a:gd name="T80" fmla="*/ 494192 w 972"/>
                <a:gd name="T81" fmla="*/ 480129 h 548"/>
                <a:gd name="T82" fmla="*/ 518299 w 972"/>
                <a:gd name="T83" fmla="*/ 462049 h 548"/>
                <a:gd name="T84" fmla="*/ 534370 w 972"/>
                <a:gd name="T85" fmla="*/ 456022 h 548"/>
                <a:gd name="T86" fmla="*/ 572539 w 972"/>
                <a:gd name="T87" fmla="*/ 452004 h 548"/>
                <a:gd name="T88" fmla="*/ 608700 w 972"/>
                <a:gd name="T89" fmla="*/ 462049 h 548"/>
                <a:gd name="T90" fmla="*/ 636824 w 972"/>
                <a:gd name="T91" fmla="*/ 484147 h 548"/>
                <a:gd name="T92" fmla="*/ 656913 w 972"/>
                <a:gd name="T93" fmla="*/ 518298 h 548"/>
                <a:gd name="T94" fmla="*/ 660931 w 972"/>
                <a:gd name="T95" fmla="*/ 534370 h 548"/>
                <a:gd name="T96" fmla="*/ 699100 w 972"/>
                <a:gd name="T97" fmla="*/ 550441 h 548"/>
                <a:gd name="T98" fmla="*/ 697092 w 972"/>
                <a:gd name="T99" fmla="*/ 528343 h 548"/>
                <a:gd name="T100" fmla="*/ 693074 w 972"/>
                <a:gd name="T101" fmla="*/ 506245 h 548"/>
                <a:gd name="T102" fmla="*/ 683029 w 972"/>
                <a:gd name="T103" fmla="*/ 482138 h 548"/>
                <a:gd name="T104" fmla="*/ 666958 w 972"/>
                <a:gd name="T105" fmla="*/ 460040 h 548"/>
                <a:gd name="T106" fmla="*/ 966285 w 972"/>
                <a:gd name="T107" fmla="*/ 361604 h 5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6" y="548"/>
                  </a:lnTo>
                  <a:lnTo>
                    <a:pt x="464" y="548"/>
                  </a:lnTo>
                  <a:lnTo>
                    <a:pt x="466" y="532"/>
                  </a:lnTo>
                  <a:lnTo>
                    <a:pt x="468" y="518"/>
                  </a:lnTo>
                  <a:lnTo>
                    <a:pt x="474" y="504"/>
                  </a:lnTo>
                  <a:lnTo>
                    <a:pt x="482" y="490"/>
                  </a:lnTo>
                  <a:lnTo>
                    <a:pt x="492" y="478"/>
                  </a:lnTo>
                  <a:lnTo>
                    <a:pt x="504" y="468"/>
                  </a:lnTo>
                  <a:lnTo>
                    <a:pt x="516" y="460"/>
                  </a:lnTo>
                  <a:lnTo>
                    <a:pt x="532" y="454"/>
                  </a:lnTo>
                  <a:lnTo>
                    <a:pt x="550" y="450"/>
                  </a:lnTo>
                  <a:lnTo>
                    <a:pt x="570" y="450"/>
                  </a:lnTo>
                  <a:lnTo>
                    <a:pt x="588" y="454"/>
                  </a:lnTo>
                  <a:lnTo>
                    <a:pt x="606" y="460"/>
                  </a:lnTo>
                  <a:lnTo>
                    <a:pt x="622" y="470"/>
                  </a:lnTo>
                  <a:lnTo>
                    <a:pt x="634" y="482"/>
                  </a:lnTo>
                  <a:lnTo>
                    <a:pt x="646" y="498"/>
                  </a:lnTo>
                  <a:lnTo>
                    <a:pt x="654" y="516"/>
                  </a:lnTo>
                  <a:lnTo>
                    <a:pt x="658" y="532"/>
                  </a:lnTo>
                  <a:lnTo>
                    <a:pt x="658" y="548"/>
                  </a:lnTo>
                  <a:lnTo>
                    <a:pt x="696" y="548"/>
                  </a:lnTo>
                  <a:lnTo>
                    <a:pt x="694" y="526"/>
                  </a:lnTo>
                  <a:lnTo>
                    <a:pt x="690" y="504"/>
                  </a:lnTo>
                  <a:lnTo>
                    <a:pt x="686" y="492"/>
                  </a:lnTo>
                  <a:lnTo>
                    <a:pt x="680" y="480"/>
                  </a:lnTo>
                  <a:lnTo>
                    <a:pt x="672" y="470"/>
                  </a:lnTo>
                  <a:lnTo>
                    <a:pt x="664" y="458"/>
                  </a:lnTo>
                  <a:lnTo>
                    <a:pt x="736" y="376"/>
                  </a:lnTo>
                  <a:lnTo>
                    <a:pt x="962" y="36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 bg1="dk1" tx1="lt1" bg2="dk2" tx2="lt2" accent1="accent1" accent2="accent2" accent3="accent3" accent4="accent4" accent5="accent5" accent6="accent6" hlink="hlink" folHlink="folHlink"/>
  <p:sldLayoutIdLst>
    <p:sldLayoutId id="2147483758" r:id="rId1"/>
    <p:sldLayoutId id="2147483767" r:id="rId2"/>
    <p:sldLayoutId id="2147483759" r:id="rId3"/>
    <p:sldLayoutId id="2147483760" r:id="rId4"/>
    <p:sldLayoutId id="2147483761" r:id="rId5"/>
    <p:sldLayoutId id="2147483762" r:id="rId6"/>
    <p:sldLayoutId id="2147483763" r:id="rId7"/>
    <p:sldLayoutId id="2147483764" r:id="rId8"/>
    <p:sldLayoutId id="2147483768" r:id="rId9"/>
    <p:sldLayoutId id="2147483765" r:id="rId10"/>
    <p:sldLayoutId id="2147483766" r:id="rId11"/>
  </p:sldLayoutIdLst>
  <p:timing>
    <p:tnLst>
      <p:par>
        <p:cTn id="1" dur="indefinite" restart="never" nodeType="tmRoot"/>
      </p:par>
    </p:tnLst>
  </p:timing>
  <p:hf hdr="0"/>
  <p:txStyles>
    <p:titleStyle>
      <a:lvl1pPr algn="l" defTabSz="457200" rtl="0" fontAlgn="base">
        <a:spcBef>
          <a:spcPct val="0"/>
        </a:spcBef>
        <a:spcAft>
          <a:spcPct val="0"/>
        </a:spcAft>
        <a:defRPr sz="3200" kern="1200">
          <a:solidFill>
            <a:schemeClr val="tx1"/>
          </a:solidFill>
          <a:latin typeface="+mj-lt"/>
          <a:ea typeface="+mj-ea"/>
          <a:cs typeface="Trebuchet MS"/>
        </a:defRPr>
      </a:lvl1pPr>
      <a:lvl2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2pPr>
      <a:lvl3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3pPr>
      <a:lvl4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4pPr>
      <a:lvl5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ct val="20000"/>
        </a:spcBef>
        <a:spcAft>
          <a:spcPts val="600"/>
        </a:spcAft>
        <a:buClr>
          <a:schemeClr val="tx2"/>
        </a:buClr>
        <a:buFont typeface="Wingdings 2" pitchFamily="18" charset="2"/>
        <a:buChar char=""/>
        <a:defRPr kern="1200">
          <a:solidFill>
            <a:schemeClr val="tx1"/>
          </a:solidFill>
          <a:latin typeface="+mn-lt"/>
          <a:ea typeface="+mn-ea"/>
          <a:cs typeface="+mn-cs"/>
        </a:defRPr>
      </a:lvl1pPr>
      <a:lvl2pPr marL="742950" indent="-285750" algn="l" defTabSz="457200" rtl="0" fontAlgn="base">
        <a:spcBef>
          <a:spcPct val="20000"/>
        </a:spcBef>
        <a:spcAft>
          <a:spcPts val="600"/>
        </a:spcAft>
        <a:buClr>
          <a:schemeClr val="tx2"/>
        </a:buClr>
        <a:buFont typeface="Wingdings 2" pitchFamily="18" charset="2"/>
        <a:buChar char=""/>
        <a:defRPr sz="1600" kern="1200">
          <a:solidFill>
            <a:schemeClr val="tx1"/>
          </a:solidFill>
          <a:latin typeface="+mn-lt"/>
          <a:ea typeface="+mn-ea"/>
          <a:cs typeface="+mn-cs"/>
        </a:defRPr>
      </a:lvl2pPr>
      <a:lvl3pPr marL="1143000" indent="-228600" algn="l" defTabSz="457200" rtl="0" fontAlgn="base">
        <a:spcBef>
          <a:spcPct val="20000"/>
        </a:spcBef>
        <a:spcAft>
          <a:spcPts val="600"/>
        </a:spcAft>
        <a:buClr>
          <a:schemeClr val="tx2"/>
        </a:buClr>
        <a:buFont typeface="Wingdings 2" pitchFamily="18" charset="2"/>
        <a:buChar char=""/>
        <a:defRPr sz="1400" kern="1200">
          <a:solidFill>
            <a:schemeClr val="tx1"/>
          </a:solidFill>
          <a:latin typeface="+mn-lt"/>
          <a:ea typeface="+mn-ea"/>
          <a:cs typeface="+mn-cs"/>
        </a:defRPr>
      </a:lvl3pPr>
      <a:lvl4pPr marL="1600200" indent="-228600" algn="l" defTabSz="457200" rtl="0" fontAlgn="base">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4pPr>
      <a:lvl5pPr marL="2057400" indent="-228600" algn="l" defTabSz="457200" rtl="0" fontAlgn="base">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750" y="2060575"/>
            <a:ext cx="8004175" cy="1924050"/>
          </a:xfrm>
        </p:spPr>
        <p:txBody>
          <a:bodyPr rtlCol="0">
            <a:noAutofit/>
          </a:bodyPr>
          <a:lstStyle/>
          <a:p>
            <a:pPr algn="ctr">
              <a:lnSpc>
                <a:spcPct val="150000"/>
              </a:lnSpc>
            </a:pPr>
            <a:r>
              <a:rPr lang="zh-CN" altLang="zh-CN" b="1" dirty="0"/>
              <a:t>第四章 微型计算机的内存储器</a:t>
            </a:r>
            <a:endParaRPr lang="zh-CN" altLang="zh-CN" dirty="0"/>
          </a:p>
        </p:txBody>
      </p:sp>
      <p:sp>
        <p:nvSpPr>
          <p:cNvPr id="3" name="副标题 2"/>
          <p:cNvSpPr>
            <a:spLocks noGrp="1"/>
          </p:cNvSpPr>
          <p:nvPr>
            <p:ph type="subTitle" idx="1"/>
          </p:nvPr>
        </p:nvSpPr>
        <p:spPr>
          <a:xfrm>
            <a:off x="1009650" y="4776788"/>
            <a:ext cx="7116763" cy="862012"/>
          </a:xfrm>
        </p:spPr>
        <p:txBody>
          <a:bodyPr rtlCol="0"/>
          <a:lstStyle/>
          <a:p>
            <a:pPr fontAlgn="auto">
              <a:buFont typeface="Wingdings 2" charset="2"/>
              <a:buNone/>
              <a:defRPr/>
            </a:pPr>
            <a:endParaRPr lang="zh-CN" altLang="en-US" dirty="0"/>
          </a:p>
        </p:txBody>
      </p:sp>
      <p:sp>
        <p:nvSpPr>
          <p:cNvPr id="4" name="日期占位符 3"/>
          <p:cNvSpPr>
            <a:spLocks noGrp="1"/>
          </p:cNvSpPr>
          <p:nvPr>
            <p:ph type="dt" sz="quarter" idx="10"/>
          </p:nvPr>
        </p:nvSpPr>
        <p:spPr/>
        <p:txBody>
          <a:bodyPr/>
          <a:lstStyle/>
          <a:p>
            <a:pPr>
              <a:defRPr/>
            </a:pPr>
            <a:fld id="{1CA89905-7B7D-4EE1-A820-7A96B25D7957}" type="datetime1">
              <a:rPr lang="zh-CN" altLang="en-US"/>
              <a:pPr>
                <a:defRPr/>
              </a:pPr>
              <a:t>2016/3/6</a:t>
            </a:fld>
            <a:endParaRPr lang="zh-CN" altLang="en-US"/>
          </a:p>
        </p:txBody>
      </p:sp>
      <p:sp>
        <p:nvSpPr>
          <p:cNvPr id="5" name="页脚占位符 4"/>
          <p:cNvSpPr>
            <a:spLocks noGrp="1"/>
          </p:cNvSpPr>
          <p:nvPr>
            <p:ph type="ftr" sz="quarter" idx="11"/>
          </p:nvPr>
        </p:nvSpPr>
        <p:spPr/>
        <p:txBody>
          <a:bodyPr/>
          <a:lstStyle/>
          <a:p>
            <a:pPr>
              <a:defRPr/>
            </a:pPr>
            <a:r>
              <a:rPr lang="zh-CN" altLang="en-US"/>
              <a:t>吉林大学 微型计算机原理与接口技术</a:t>
            </a:r>
          </a:p>
        </p:txBody>
      </p:sp>
      <p:sp>
        <p:nvSpPr>
          <p:cNvPr id="6" name="灯片编号占位符 5"/>
          <p:cNvSpPr>
            <a:spLocks noGrp="1"/>
          </p:cNvSpPr>
          <p:nvPr>
            <p:ph type="sldNum" sz="quarter" idx="12"/>
          </p:nvPr>
        </p:nvSpPr>
        <p:spPr/>
        <p:txBody>
          <a:bodyPr/>
          <a:lstStyle/>
          <a:p>
            <a:pPr>
              <a:defRPr/>
            </a:pPr>
            <a:fld id="{1DFF78AE-A5C5-402B-9012-7EE8928E8108}" type="slidenum">
              <a:rPr lang="zh-CN" altLang="en-US"/>
              <a:pPr>
                <a:defRPr/>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a:t>
            </a:fld>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76672"/>
            <a:ext cx="8064896" cy="609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315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a:t>
            </a:fld>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8575"/>
            <a:ext cx="8064896" cy="680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854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80920" cy="924475"/>
          </a:xfrm>
        </p:spPr>
        <p:txBody>
          <a:bodyPr/>
          <a:lstStyle/>
          <a:p>
            <a:r>
              <a:rPr lang="en-US" altLang="zh-CN" sz="2800" b="1" dirty="0"/>
              <a:t>4.3.3  32</a:t>
            </a:r>
            <a:r>
              <a:rPr lang="zh-CN" altLang="zh-CN" sz="2800" b="1" dirty="0"/>
              <a:t>位微型计算机系统中的主存储器</a:t>
            </a:r>
            <a:r>
              <a:rPr lang="zh-CN" altLang="zh-CN" sz="2800" b="1" dirty="0" smtClean="0"/>
              <a:t>接口</a:t>
            </a:r>
            <a:endParaRPr lang="zh-CN" altLang="en-US" sz="28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12</a:t>
            </a:fld>
            <a:endParaRPr lang="zh-CN" alt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882001"/>
            <a:ext cx="7488832" cy="597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67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t>4.3.4  64</a:t>
            </a:r>
            <a:r>
              <a:rPr lang="zh-CN" altLang="zh-CN" sz="2800" b="1" dirty="0"/>
              <a:t>位微型计算机系统中的主存储器接口</a:t>
            </a:r>
            <a:endParaRPr lang="zh-CN" altLang="en-US" sz="2800" dirty="0"/>
          </a:p>
        </p:txBody>
      </p:sp>
      <p:sp>
        <p:nvSpPr>
          <p:cNvPr id="3" name="内容占位符 2"/>
          <p:cNvSpPr>
            <a:spLocks noGrp="1"/>
          </p:cNvSpPr>
          <p:nvPr>
            <p:ph idx="1"/>
          </p:nvPr>
        </p:nvSpPr>
        <p:spPr>
          <a:xfrm>
            <a:off x="395536" y="1412777"/>
            <a:ext cx="8352926" cy="2760756"/>
          </a:xfrm>
        </p:spPr>
        <p:txBody>
          <a:bodyPr/>
          <a:lstStyle/>
          <a:p>
            <a:pPr indent="0"/>
            <a:r>
              <a:rPr lang="en-US" altLang="zh-CN" b="1" dirty="0" smtClean="0"/>
              <a:t>1. Pentium</a:t>
            </a:r>
            <a:r>
              <a:rPr lang="zh-CN" altLang="zh-CN" b="1" dirty="0"/>
              <a:t>与主存储器的</a:t>
            </a:r>
            <a:r>
              <a:rPr lang="zh-CN" altLang="zh-CN" b="1" dirty="0" smtClean="0"/>
              <a:t>接口</a:t>
            </a:r>
            <a:endParaRPr lang="en-US" altLang="zh-CN" b="1" dirty="0" smtClean="0"/>
          </a:p>
          <a:p>
            <a:pPr indent="0"/>
            <a:r>
              <a:rPr lang="en-US" altLang="zh-CN" b="1" dirty="0"/>
              <a:t>2. Pentium</a:t>
            </a:r>
            <a:r>
              <a:rPr lang="zh-CN" altLang="zh-CN" b="1" dirty="0"/>
              <a:t>与存储器数据交换的总线周期</a:t>
            </a:r>
            <a:endParaRPr lang="zh-CN" altLang="zh-CN" dirty="0"/>
          </a:p>
          <a:p>
            <a:pPr indent="0"/>
            <a:endParaRPr lang="en-US" altLang="zh-CN" b="1" dirty="0"/>
          </a:p>
          <a:p>
            <a:pPr marL="457200" indent="-457200">
              <a:buAutoNum type="arabicPeriod"/>
            </a:pPr>
            <a:endParaRPr lang="zh-CN" altLang="zh-CN"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13</a:t>
            </a:fld>
            <a:endParaRPr lang="zh-CN" altLang="en-US" dirty="0"/>
          </a:p>
        </p:txBody>
      </p:sp>
    </p:spTree>
    <p:extLst>
      <p:ext uri="{BB962C8B-B14F-4D97-AF65-F5344CB8AC3E}">
        <p14:creationId xmlns:p14="http://schemas.microsoft.com/office/powerpoint/2010/main" val="279563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14</a:t>
            </a:fld>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0" y="116631"/>
            <a:ext cx="8945827" cy="6607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2514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15</a:t>
            </a:fld>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4" y="116633"/>
            <a:ext cx="9017212" cy="674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5515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412777"/>
            <a:ext cx="8352926" cy="646331"/>
          </a:xfrm>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16</a:t>
            </a:fld>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1642"/>
            <a:ext cx="8892480" cy="682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00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zh-CN" dirty="0"/>
              <a:t>高速缓冲存储器</a:t>
            </a:r>
            <a:r>
              <a:rPr lang="en-US" altLang="zh-CN" dirty="0" smtClean="0"/>
              <a:t>Cache</a:t>
            </a:r>
            <a:endParaRPr lang="zh-CN" altLang="en-US" dirty="0"/>
          </a:p>
        </p:txBody>
      </p:sp>
      <p:sp>
        <p:nvSpPr>
          <p:cNvPr id="3" name="内容占位符 2"/>
          <p:cNvSpPr>
            <a:spLocks noGrp="1"/>
          </p:cNvSpPr>
          <p:nvPr>
            <p:ph idx="1"/>
          </p:nvPr>
        </p:nvSpPr>
        <p:spPr>
          <a:xfrm>
            <a:off x="395536" y="1412777"/>
            <a:ext cx="8352926" cy="3794052"/>
          </a:xfrm>
        </p:spPr>
        <p:txBody>
          <a:bodyPr/>
          <a:lstStyle/>
          <a:p>
            <a:r>
              <a:rPr lang="en-US" altLang="zh-CN" dirty="0"/>
              <a:t>Cache</a:t>
            </a:r>
            <a:r>
              <a:rPr lang="zh-CN" altLang="zh-CN" dirty="0"/>
              <a:t>是解决价格与速度问题的折衷产物</a:t>
            </a:r>
            <a:r>
              <a:rPr lang="zh-CN" altLang="zh-CN" dirty="0" smtClean="0"/>
              <a:t>。</a:t>
            </a:r>
            <a:endParaRPr lang="en-US" altLang="zh-CN" dirty="0" smtClean="0"/>
          </a:p>
          <a:p>
            <a:r>
              <a:rPr lang="en-US" altLang="zh-CN" dirty="0" smtClean="0"/>
              <a:t>Cache</a:t>
            </a:r>
            <a:r>
              <a:rPr lang="zh-CN" altLang="zh-CN" dirty="0"/>
              <a:t>是一种存储空间比主存储器小而存取速度却比主存储器快得多的一种存储器（因</a:t>
            </a:r>
            <a:r>
              <a:rPr lang="en-US" altLang="zh-CN" dirty="0"/>
              <a:t>Cache</a:t>
            </a:r>
            <a:r>
              <a:rPr lang="zh-CN" altLang="zh-CN" dirty="0"/>
              <a:t>使用少量昂贵的高速缓冲器</a:t>
            </a:r>
            <a:r>
              <a:rPr lang="en-US" altLang="zh-CN" dirty="0"/>
              <a:t>SRAM</a:t>
            </a:r>
            <a:r>
              <a:rPr lang="zh-CN" altLang="zh-CN" dirty="0"/>
              <a:t>），它位于</a:t>
            </a:r>
            <a:r>
              <a:rPr lang="en-US" altLang="zh-CN" dirty="0"/>
              <a:t>CPU</a:t>
            </a:r>
            <a:r>
              <a:rPr lang="zh-CN" altLang="zh-CN" dirty="0"/>
              <a:t>和主存储器之间</a:t>
            </a:r>
            <a:r>
              <a:rPr lang="zh-CN" altLang="zh-CN" dirty="0" smtClean="0"/>
              <a:t>。</a:t>
            </a:r>
            <a:endParaRPr lang="en-US" altLang="zh-CN" dirty="0" smtClean="0"/>
          </a:p>
          <a:p>
            <a:r>
              <a:rPr lang="zh-CN" altLang="zh-CN" dirty="0" smtClean="0"/>
              <a:t>使</a:t>
            </a:r>
            <a:r>
              <a:rPr lang="zh-CN" altLang="zh-CN" dirty="0"/>
              <a:t>系统能接近</a:t>
            </a:r>
            <a:r>
              <a:rPr lang="en-US" altLang="zh-CN" dirty="0"/>
              <a:t>DRAM</a:t>
            </a:r>
            <a:r>
              <a:rPr lang="zh-CN" altLang="zh-CN" dirty="0"/>
              <a:t>的价格，提供接近大量</a:t>
            </a:r>
            <a:r>
              <a:rPr lang="en-US" altLang="zh-CN" dirty="0"/>
              <a:t>SRAM</a:t>
            </a:r>
            <a:r>
              <a:rPr lang="zh-CN" altLang="zh-CN" dirty="0"/>
              <a:t>的性能。</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17</a:t>
            </a:fld>
            <a:endParaRPr lang="zh-CN" altLang="en-US" dirty="0"/>
          </a:p>
        </p:txBody>
      </p:sp>
    </p:spTree>
    <p:extLst>
      <p:ext uri="{BB962C8B-B14F-4D97-AF65-F5344CB8AC3E}">
        <p14:creationId xmlns:p14="http://schemas.microsoft.com/office/powerpoint/2010/main" val="3333234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4.4.1  Cache</a:t>
            </a:r>
            <a:r>
              <a:rPr lang="zh-CN" altLang="zh-CN" b="1" dirty="0"/>
              <a:t>的工作原理简介</a:t>
            </a:r>
            <a:r>
              <a:rPr lang="zh-CN" altLang="zh-CN" dirty="0"/>
              <a:t/>
            </a:r>
            <a:br>
              <a:rPr lang="zh-CN" altLang="zh-CN" dirty="0"/>
            </a:br>
            <a:endParaRPr lang="zh-CN" altLang="en-US" dirty="0"/>
          </a:p>
        </p:txBody>
      </p:sp>
      <p:sp>
        <p:nvSpPr>
          <p:cNvPr id="3" name="内容占位符 2"/>
          <p:cNvSpPr>
            <a:spLocks noGrp="1"/>
          </p:cNvSpPr>
          <p:nvPr>
            <p:ph idx="1"/>
          </p:nvPr>
        </p:nvSpPr>
        <p:spPr>
          <a:xfrm>
            <a:off x="395536" y="1412777"/>
            <a:ext cx="8352926" cy="4573560"/>
          </a:xfrm>
        </p:spPr>
        <p:txBody>
          <a:bodyPr/>
          <a:lstStyle/>
          <a:p>
            <a:r>
              <a:rPr lang="en-US" altLang="zh-CN" b="1" dirty="0"/>
              <a:t>1.Cache</a:t>
            </a:r>
            <a:r>
              <a:rPr lang="zh-CN" altLang="zh-CN" b="1" dirty="0"/>
              <a:t>及主存地址的组成</a:t>
            </a:r>
            <a:r>
              <a:rPr lang="en-US" altLang="zh-CN" b="1" dirty="0"/>
              <a:t> </a:t>
            </a:r>
            <a:endParaRPr lang="zh-CN" altLang="zh-CN" dirty="0"/>
          </a:p>
          <a:p>
            <a:r>
              <a:rPr lang="zh-CN" altLang="zh-CN" dirty="0"/>
              <a:t>主存由</a:t>
            </a:r>
            <a:r>
              <a:rPr lang="en-US" altLang="zh-CN" dirty="0"/>
              <a:t>2</a:t>
            </a:r>
            <a:r>
              <a:rPr lang="en-US" altLang="zh-CN" baseline="30000" dirty="0"/>
              <a:t>n</a:t>
            </a:r>
            <a:r>
              <a:rPr lang="zh-CN" altLang="zh-CN" dirty="0"/>
              <a:t>个可编址的字节组成，每个字节有唯一的</a:t>
            </a:r>
            <a:r>
              <a:rPr lang="en-US" altLang="zh-CN" dirty="0"/>
              <a:t>n</a:t>
            </a:r>
            <a:r>
              <a:rPr lang="zh-CN" altLang="zh-CN" dirty="0"/>
              <a:t>位地址</a:t>
            </a:r>
            <a:r>
              <a:rPr lang="zh-CN" altLang="zh-CN" dirty="0" smtClean="0"/>
              <a:t>。</a:t>
            </a:r>
            <a:endParaRPr lang="en-US" altLang="zh-CN" dirty="0" smtClean="0"/>
          </a:p>
          <a:p>
            <a:r>
              <a:rPr lang="zh-CN" altLang="zh-CN" dirty="0" smtClean="0"/>
              <a:t>主存</a:t>
            </a:r>
            <a:r>
              <a:rPr lang="zh-CN" altLang="zh-CN" dirty="0"/>
              <a:t>的地址</a:t>
            </a:r>
            <a:r>
              <a:rPr lang="en-US" altLang="zh-CN" dirty="0"/>
              <a:t>nm</a:t>
            </a:r>
            <a:r>
              <a:rPr lang="zh-CN" altLang="zh-CN" dirty="0"/>
              <a:t>由主存块号</a:t>
            </a:r>
            <a:r>
              <a:rPr lang="en-US" altLang="zh-CN" dirty="0" err="1"/>
              <a:t>nmb</a:t>
            </a:r>
            <a:r>
              <a:rPr lang="zh-CN" altLang="zh-CN" dirty="0"/>
              <a:t>和块内地址</a:t>
            </a:r>
            <a:r>
              <a:rPr lang="en-US" altLang="zh-CN" dirty="0" err="1"/>
              <a:t>nmr</a:t>
            </a:r>
            <a:r>
              <a:rPr lang="zh-CN" altLang="zh-CN" dirty="0"/>
              <a:t>表示</a:t>
            </a:r>
            <a:r>
              <a:rPr lang="zh-CN" altLang="zh-CN" dirty="0" smtClean="0"/>
              <a:t>；</a:t>
            </a:r>
            <a:endParaRPr lang="en-US" altLang="zh-CN" dirty="0" smtClean="0"/>
          </a:p>
          <a:p>
            <a:r>
              <a:rPr lang="zh-CN" altLang="zh-CN" dirty="0" smtClean="0"/>
              <a:t>同样</a:t>
            </a:r>
            <a:r>
              <a:rPr lang="en-US" altLang="zh-CN" dirty="0"/>
              <a:t>Cache</a:t>
            </a:r>
            <a:r>
              <a:rPr lang="zh-CN" altLang="zh-CN" dirty="0"/>
              <a:t>地址</a:t>
            </a:r>
            <a:r>
              <a:rPr lang="en-US" altLang="zh-CN" dirty="0" err="1"/>
              <a:t>nc</a:t>
            </a:r>
            <a:r>
              <a:rPr lang="zh-CN" altLang="zh-CN" dirty="0"/>
              <a:t>由</a:t>
            </a:r>
            <a:r>
              <a:rPr lang="en-US" altLang="zh-CN" dirty="0"/>
              <a:t>Cache</a:t>
            </a:r>
            <a:r>
              <a:rPr lang="zh-CN" altLang="zh-CN" dirty="0"/>
              <a:t>块号</a:t>
            </a:r>
            <a:r>
              <a:rPr lang="en-US" altLang="zh-CN" dirty="0" err="1"/>
              <a:t>ncb</a:t>
            </a:r>
            <a:r>
              <a:rPr lang="zh-CN" altLang="zh-CN" dirty="0"/>
              <a:t>和块内地址</a:t>
            </a:r>
            <a:r>
              <a:rPr lang="en-US" altLang="zh-CN" dirty="0" err="1"/>
              <a:t>ncr</a:t>
            </a:r>
            <a:r>
              <a:rPr lang="zh-CN" altLang="zh-CN" dirty="0"/>
              <a:t>表示，如图</a:t>
            </a:r>
            <a:r>
              <a:rPr lang="en-US" altLang="zh-CN" dirty="0"/>
              <a:t>4.23</a:t>
            </a:r>
            <a:r>
              <a:rPr lang="zh-CN" altLang="zh-CN" dirty="0"/>
              <a:t>所示</a:t>
            </a:r>
            <a:r>
              <a:rPr lang="zh-CN" altLang="zh-CN" dirty="0" smtClean="0"/>
              <a:t>。</a:t>
            </a:r>
            <a:endParaRPr lang="en-US" altLang="zh-CN" dirty="0" smtClean="0"/>
          </a:p>
          <a:p>
            <a:r>
              <a:rPr lang="en-US" altLang="zh-CN" dirty="0" smtClean="0"/>
              <a:t>nm</a:t>
            </a:r>
            <a:r>
              <a:rPr lang="zh-CN" altLang="zh-CN" dirty="0"/>
              <a:t>恒大于</a:t>
            </a:r>
            <a:r>
              <a:rPr lang="en-US" altLang="zh-CN" dirty="0" err="1"/>
              <a:t>nc</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18</a:t>
            </a:fld>
            <a:endParaRPr lang="zh-CN" altLang="en-US" dirty="0"/>
          </a:p>
        </p:txBody>
      </p:sp>
    </p:spTree>
    <p:extLst>
      <p:ext uri="{BB962C8B-B14F-4D97-AF65-F5344CB8AC3E}">
        <p14:creationId xmlns:p14="http://schemas.microsoft.com/office/powerpoint/2010/main" val="1260764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7"/>
            <a:ext cx="8280920" cy="648072"/>
          </a:xfrm>
        </p:spPr>
        <p:txBody>
          <a:bodyPr/>
          <a:lstStyle/>
          <a:p>
            <a:endParaRPr lang="zh-CN" altLang="en-US"/>
          </a:p>
        </p:txBody>
      </p:sp>
      <p:sp>
        <p:nvSpPr>
          <p:cNvPr id="3" name="内容占位符 2"/>
          <p:cNvSpPr>
            <a:spLocks noGrp="1"/>
          </p:cNvSpPr>
          <p:nvPr>
            <p:ph idx="1"/>
          </p:nvPr>
        </p:nvSpPr>
        <p:spPr>
          <a:xfrm>
            <a:off x="395536" y="980729"/>
            <a:ext cx="8352926" cy="4875181"/>
          </a:xfrm>
        </p:spPr>
        <p:txBody>
          <a:bodyPr/>
          <a:lstStyle/>
          <a:p>
            <a:r>
              <a:rPr lang="en-US" altLang="zh-CN" b="1" dirty="0"/>
              <a:t>2. Cache</a:t>
            </a:r>
            <a:r>
              <a:rPr lang="zh-CN" altLang="zh-CN" b="1" dirty="0"/>
              <a:t>的基本结构</a:t>
            </a:r>
            <a:endParaRPr lang="zh-CN" altLang="zh-CN" dirty="0"/>
          </a:p>
          <a:p>
            <a:r>
              <a:rPr lang="en-US" altLang="zh-CN" dirty="0" smtClean="0"/>
              <a:t>(</a:t>
            </a:r>
            <a:r>
              <a:rPr lang="en-US" altLang="zh-CN" dirty="0"/>
              <a:t>1)Cache</a:t>
            </a:r>
            <a:r>
              <a:rPr lang="zh-CN" altLang="zh-CN" dirty="0"/>
              <a:t>存储体</a:t>
            </a:r>
          </a:p>
          <a:p>
            <a:r>
              <a:rPr lang="zh-CN" altLang="en-US" dirty="0" smtClean="0"/>
              <a:t>     暂存存储信息</a:t>
            </a:r>
            <a:endParaRPr lang="en-US" altLang="zh-CN" dirty="0" smtClean="0"/>
          </a:p>
          <a:p>
            <a:r>
              <a:rPr lang="en-US" altLang="zh-CN" dirty="0" smtClean="0"/>
              <a:t>(</a:t>
            </a:r>
            <a:r>
              <a:rPr lang="en-US" altLang="zh-CN" dirty="0"/>
              <a:t>2)</a:t>
            </a:r>
            <a:r>
              <a:rPr lang="zh-CN" altLang="zh-CN" dirty="0"/>
              <a:t>地址映象变换</a:t>
            </a:r>
            <a:r>
              <a:rPr lang="zh-CN" altLang="zh-CN" dirty="0" smtClean="0"/>
              <a:t>机构</a:t>
            </a:r>
            <a:endParaRPr lang="en-US" altLang="zh-CN" dirty="0" smtClean="0"/>
          </a:p>
          <a:p>
            <a:r>
              <a:rPr lang="en-US" altLang="zh-CN" dirty="0" smtClean="0"/>
              <a:t>     </a:t>
            </a:r>
            <a:r>
              <a:rPr lang="zh-CN" altLang="en-US" dirty="0" smtClean="0"/>
              <a:t>完成主存地址到</a:t>
            </a:r>
            <a:r>
              <a:rPr lang="en-US" altLang="zh-CN" dirty="0" smtClean="0"/>
              <a:t>Cache </a:t>
            </a:r>
            <a:r>
              <a:rPr lang="zh-CN" altLang="en-US" dirty="0" smtClean="0"/>
              <a:t>地址的变换逻辑</a:t>
            </a:r>
            <a:endParaRPr lang="en-US" altLang="zh-CN" dirty="0" smtClean="0"/>
          </a:p>
          <a:p>
            <a:r>
              <a:rPr lang="en-US" altLang="zh-CN" dirty="0" smtClean="0"/>
              <a:t>(</a:t>
            </a:r>
            <a:r>
              <a:rPr lang="en-US" altLang="zh-CN" dirty="0"/>
              <a:t>3</a:t>
            </a:r>
            <a:r>
              <a:rPr lang="zh-CN" altLang="zh-CN" dirty="0"/>
              <a:t>）替换</a:t>
            </a:r>
            <a:r>
              <a:rPr lang="zh-CN" altLang="zh-CN" dirty="0" smtClean="0"/>
              <a:t>机构</a:t>
            </a:r>
            <a:endParaRPr lang="en-US" altLang="zh-CN" dirty="0" smtClean="0"/>
          </a:p>
          <a:p>
            <a:r>
              <a:rPr lang="en-US" altLang="zh-CN" dirty="0" smtClean="0"/>
              <a:t>     </a:t>
            </a:r>
            <a:r>
              <a:rPr lang="zh-CN" altLang="en-US" dirty="0" smtClean="0"/>
              <a:t>确定被替换</a:t>
            </a:r>
            <a:r>
              <a:rPr lang="en-US" altLang="zh-CN" dirty="0" smtClean="0"/>
              <a:t>Cache</a:t>
            </a:r>
            <a:r>
              <a:rPr lang="zh-CN" altLang="en-US" dirty="0" smtClean="0"/>
              <a:t>的逻辑</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19</a:t>
            </a:fld>
            <a:endParaRPr lang="zh-CN" altLang="en-US" dirty="0"/>
          </a:p>
        </p:txBody>
      </p:sp>
    </p:spTree>
    <p:extLst>
      <p:ext uri="{BB962C8B-B14F-4D97-AF65-F5344CB8AC3E}">
        <p14:creationId xmlns:p14="http://schemas.microsoft.com/office/powerpoint/2010/main" val="64116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zh-CN" dirty="0"/>
              <a:t>概述</a:t>
            </a:r>
          </a:p>
        </p:txBody>
      </p:sp>
      <p:sp>
        <p:nvSpPr>
          <p:cNvPr id="3" name="内容占位符 2"/>
          <p:cNvSpPr>
            <a:spLocks noGrp="1"/>
          </p:cNvSpPr>
          <p:nvPr>
            <p:ph idx="1"/>
          </p:nvPr>
        </p:nvSpPr>
        <p:spPr>
          <a:xfrm>
            <a:off x="395536" y="1412777"/>
            <a:ext cx="8352926" cy="1133259"/>
          </a:xfrm>
        </p:spPr>
        <p:txBody>
          <a:bodyPr/>
          <a:lstStyle/>
          <a:p>
            <a:r>
              <a:rPr lang="zh-CN" altLang="zh-CN" dirty="0" smtClean="0"/>
              <a:t>为了优化存储器访问速度、存储器地址空间和存储器成本之间的关系，微型计算机存储器系统采用层次结构。</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24944"/>
            <a:ext cx="7848872"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3951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8680"/>
            <a:ext cx="8280920" cy="924475"/>
          </a:xfrm>
        </p:spPr>
        <p:txBody>
          <a:bodyPr/>
          <a:lstStyle/>
          <a:p>
            <a:pPr algn="l"/>
            <a:r>
              <a:rPr lang="en-US" altLang="zh-CN" sz="2400" b="1" dirty="0"/>
              <a:t>3</a:t>
            </a:r>
            <a:r>
              <a:rPr lang="zh-CN" altLang="zh-CN" sz="2400" b="1" dirty="0"/>
              <a:t>．</a:t>
            </a:r>
            <a:r>
              <a:rPr lang="en-US" altLang="zh-CN" sz="2400" b="1" dirty="0"/>
              <a:t>Cache</a:t>
            </a:r>
            <a:r>
              <a:rPr lang="zh-CN" altLang="zh-CN" sz="2400" b="1" dirty="0"/>
              <a:t>的工作过程</a:t>
            </a:r>
            <a:r>
              <a:rPr lang="zh-CN" altLang="zh-CN" sz="2400" dirty="0"/>
              <a:t/>
            </a:r>
            <a:br>
              <a:rPr lang="zh-CN" altLang="zh-CN" sz="2400" dirty="0"/>
            </a:br>
            <a:endParaRPr lang="zh-CN" altLang="en-US" sz="24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20</a:t>
            </a:fld>
            <a:endParaRPr lang="zh-CN" altLang="en-US" dirty="0"/>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700808"/>
            <a:ext cx="8574636"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383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400" b="1" dirty="0"/>
              <a:t>4. </a:t>
            </a:r>
            <a:r>
              <a:rPr lang="zh-CN" altLang="zh-CN" sz="2400" b="1" dirty="0"/>
              <a:t>地址</a:t>
            </a:r>
            <a:r>
              <a:rPr lang="zh-CN" altLang="zh-CN" sz="2400" b="1" dirty="0" smtClean="0"/>
              <a:t>映像</a:t>
            </a:r>
            <a:endParaRPr lang="zh-CN" altLang="en-US" sz="2400" dirty="0"/>
          </a:p>
        </p:txBody>
      </p:sp>
      <p:sp>
        <p:nvSpPr>
          <p:cNvPr id="3" name="内容占位符 2"/>
          <p:cNvSpPr>
            <a:spLocks noGrp="1"/>
          </p:cNvSpPr>
          <p:nvPr>
            <p:ph idx="1"/>
          </p:nvPr>
        </p:nvSpPr>
        <p:spPr>
          <a:xfrm>
            <a:off x="395536" y="1412777"/>
            <a:ext cx="8352926" cy="2938433"/>
          </a:xfrm>
        </p:spPr>
        <p:txBody>
          <a:bodyPr/>
          <a:lstStyle/>
          <a:p>
            <a:r>
              <a:rPr lang="zh-CN" altLang="zh-CN" dirty="0"/>
              <a:t>从</a:t>
            </a:r>
            <a:r>
              <a:rPr lang="en-US" altLang="zh-CN" dirty="0"/>
              <a:t>Cache</a:t>
            </a:r>
            <a:r>
              <a:rPr lang="zh-CN" altLang="zh-CN" dirty="0"/>
              <a:t>的地址和主存的地址可以看出，</a:t>
            </a:r>
            <a:r>
              <a:rPr lang="en-US" altLang="zh-CN" dirty="0"/>
              <a:t>Cache</a:t>
            </a:r>
            <a:r>
              <a:rPr lang="zh-CN" altLang="zh-CN" dirty="0"/>
              <a:t>的容量远远小于主存，一个</a:t>
            </a:r>
            <a:r>
              <a:rPr lang="en-US" altLang="zh-CN" dirty="0"/>
              <a:t>Cache</a:t>
            </a:r>
            <a:r>
              <a:rPr lang="zh-CN" altLang="zh-CN" dirty="0"/>
              <a:t>块要对应许多主存块，因此需要按某种规则把主存块装入</a:t>
            </a:r>
            <a:r>
              <a:rPr lang="en-US" altLang="zh-CN" dirty="0"/>
              <a:t>Cache</a:t>
            </a:r>
            <a:r>
              <a:rPr lang="zh-CN" altLang="zh-CN" dirty="0"/>
              <a:t>中，这就是</a:t>
            </a:r>
            <a:r>
              <a:rPr lang="en-US" altLang="zh-CN" dirty="0"/>
              <a:t>Cache</a:t>
            </a:r>
            <a:r>
              <a:rPr lang="zh-CN" altLang="zh-CN" dirty="0"/>
              <a:t>的地址映像</a:t>
            </a:r>
            <a:r>
              <a:rPr lang="zh-CN" altLang="zh-CN"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21</a:t>
            </a:fld>
            <a:endParaRPr lang="zh-CN" altLang="en-US" dirty="0"/>
          </a:p>
        </p:txBody>
      </p:sp>
    </p:spTree>
    <p:extLst>
      <p:ext uri="{BB962C8B-B14F-4D97-AF65-F5344CB8AC3E}">
        <p14:creationId xmlns:p14="http://schemas.microsoft.com/office/powerpoint/2010/main" val="3787102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400" b="1" dirty="0"/>
              <a:t>(1)</a:t>
            </a:r>
            <a:r>
              <a:rPr lang="zh-CN" altLang="zh-CN" sz="2400" b="1" dirty="0"/>
              <a:t>全相联映像</a:t>
            </a:r>
            <a:br>
              <a:rPr lang="zh-CN" altLang="zh-CN" sz="2400" b="1" dirty="0"/>
            </a:br>
            <a:endParaRPr lang="zh-CN" altLang="en-US" sz="2400" b="1" dirty="0"/>
          </a:p>
        </p:txBody>
      </p:sp>
      <p:sp>
        <p:nvSpPr>
          <p:cNvPr id="3" name="内容占位符 2"/>
          <p:cNvSpPr>
            <a:spLocks noGrp="1"/>
          </p:cNvSpPr>
          <p:nvPr>
            <p:ph idx="1"/>
          </p:nvPr>
        </p:nvSpPr>
        <p:spPr>
          <a:xfrm>
            <a:off x="395536" y="1412777"/>
            <a:ext cx="8352926" cy="1133259"/>
          </a:xfrm>
        </p:spPr>
        <p:txBody>
          <a:bodyPr/>
          <a:lstStyle/>
          <a:p>
            <a:r>
              <a:rPr lang="zh-CN" altLang="zh-CN" dirty="0"/>
              <a:t>主存中的任意一块可装入</a:t>
            </a:r>
            <a:r>
              <a:rPr lang="en-US" altLang="zh-CN" dirty="0"/>
              <a:t>Cache</a:t>
            </a:r>
            <a:r>
              <a:rPr lang="zh-CN" altLang="zh-CN" dirty="0"/>
              <a:t>中的任意块称为全相联映像</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22</a:t>
            </a:fld>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41326"/>
            <a:ext cx="7704856" cy="375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604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400" b="1" dirty="0"/>
              <a:t>(2)</a:t>
            </a:r>
            <a:r>
              <a:rPr lang="zh-CN" altLang="zh-CN" sz="2400" b="1" dirty="0"/>
              <a:t>直接映像</a:t>
            </a:r>
            <a:br>
              <a:rPr lang="zh-CN" altLang="zh-CN" sz="2400" b="1" dirty="0"/>
            </a:br>
            <a:endParaRPr lang="zh-CN" altLang="en-US" sz="2400" b="1" dirty="0"/>
          </a:p>
        </p:txBody>
      </p:sp>
      <p:sp>
        <p:nvSpPr>
          <p:cNvPr id="3" name="内容占位符 2"/>
          <p:cNvSpPr>
            <a:spLocks noGrp="1"/>
          </p:cNvSpPr>
          <p:nvPr>
            <p:ph idx="1"/>
          </p:nvPr>
        </p:nvSpPr>
        <p:spPr>
          <a:xfrm>
            <a:off x="395538" y="908720"/>
            <a:ext cx="8352926" cy="1133259"/>
          </a:xfrm>
        </p:spPr>
        <p:txBody>
          <a:bodyPr/>
          <a:lstStyle/>
          <a:p>
            <a:r>
              <a:rPr lang="zh-CN" altLang="zh-CN" dirty="0"/>
              <a:t>主存中每一块只能装入到</a:t>
            </a:r>
            <a:r>
              <a:rPr lang="en-US" altLang="zh-CN" dirty="0"/>
              <a:t>Cache</a:t>
            </a:r>
            <a:r>
              <a:rPr lang="zh-CN" altLang="zh-CN" dirty="0"/>
              <a:t>中唯一的特定块位置的方法称为直接映像。</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23</a:t>
            </a:fld>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88840"/>
            <a:ext cx="8496944"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597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400" b="1" dirty="0"/>
              <a:t>(3) N</a:t>
            </a:r>
            <a:r>
              <a:rPr lang="zh-CN" altLang="zh-CN" sz="2400" b="1" dirty="0"/>
              <a:t>路组相联映像</a:t>
            </a:r>
            <a:br>
              <a:rPr lang="zh-CN" altLang="zh-CN" sz="2400" b="1" dirty="0"/>
            </a:br>
            <a:endParaRPr lang="zh-CN" altLang="en-US" sz="2400" b="1" dirty="0"/>
          </a:p>
        </p:txBody>
      </p:sp>
      <p:sp>
        <p:nvSpPr>
          <p:cNvPr id="3" name="内容占位符 2"/>
          <p:cNvSpPr>
            <a:spLocks noGrp="1"/>
          </p:cNvSpPr>
          <p:nvPr>
            <p:ph idx="1"/>
          </p:nvPr>
        </p:nvSpPr>
        <p:spPr>
          <a:xfrm>
            <a:off x="254158" y="980728"/>
            <a:ext cx="8352926" cy="579261"/>
          </a:xfrm>
        </p:spPr>
        <p:txBody>
          <a:bodyPr/>
          <a:lstStyle/>
          <a:p>
            <a:r>
              <a:rPr lang="en-US" altLang="zh-CN" dirty="0"/>
              <a:t>N</a:t>
            </a:r>
            <a:r>
              <a:rPr lang="zh-CN" altLang="zh-CN" dirty="0"/>
              <a:t>路组相联映像是全相联映像与直接映像的一种折衷方法。</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24</a:t>
            </a:fld>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18" y="1700808"/>
            <a:ext cx="8299354"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721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412777"/>
            <a:ext cx="8352926" cy="2055947"/>
          </a:xfrm>
        </p:spPr>
        <p:txBody>
          <a:bodyPr/>
          <a:lstStyle/>
          <a:p>
            <a:r>
              <a:rPr lang="en-US" altLang="zh-CN" b="1" dirty="0"/>
              <a:t>5. </a:t>
            </a:r>
            <a:r>
              <a:rPr lang="zh-CN" altLang="zh-CN" b="1" dirty="0"/>
              <a:t>单级与两级</a:t>
            </a:r>
            <a:r>
              <a:rPr lang="en-US" altLang="zh-CN" b="1" dirty="0"/>
              <a:t>Cache</a:t>
            </a:r>
            <a:endParaRPr lang="zh-CN" altLang="zh-CN" dirty="0"/>
          </a:p>
          <a:p>
            <a:r>
              <a:rPr lang="en-US" altLang="zh-CN" b="1" dirty="0"/>
              <a:t>6</a:t>
            </a:r>
            <a:r>
              <a:rPr lang="zh-CN" altLang="zh-CN" b="1" dirty="0"/>
              <a:t>．统一和分立</a:t>
            </a:r>
            <a:r>
              <a:rPr lang="en-US" altLang="zh-CN" b="1" dirty="0"/>
              <a:t>Cache</a:t>
            </a: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25</a:t>
            </a:fld>
            <a:endParaRPr lang="zh-CN" altLang="en-US" dirty="0"/>
          </a:p>
        </p:txBody>
      </p:sp>
    </p:spTree>
    <p:extLst>
      <p:ext uri="{BB962C8B-B14F-4D97-AF65-F5344CB8AC3E}">
        <p14:creationId xmlns:p14="http://schemas.microsoft.com/office/powerpoint/2010/main" val="502134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20688"/>
            <a:ext cx="8496942" cy="4819781"/>
          </a:xfrm>
        </p:spPr>
        <p:txBody>
          <a:bodyPr/>
          <a:lstStyle/>
          <a:p>
            <a:r>
              <a:rPr lang="en-US" altLang="zh-CN" b="1" dirty="0"/>
              <a:t>7</a:t>
            </a:r>
            <a:r>
              <a:rPr lang="zh-CN" altLang="zh-CN" b="1" dirty="0"/>
              <a:t>．替换算法</a:t>
            </a:r>
            <a:endParaRPr lang="zh-CN" altLang="zh-CN" dirty="0"/>
          </a:p>
          <a:p>
            <a:r>
              <a:rPr lang="en-US" altLang="zh-CN" dirty="0"/>
              <a:t>(1) </a:t>
            </a:r>
            <a:r>
              <a:rPr lang="zh-CN" altLang="zh-CN" dirty="0"/>
              <a:t>近期最少使用</a:t>
            </a:r>
            <a:r>
              <a:rPr lang="en-US" altLang="zh-CN" dirty="0"/>
              <a:t>(LRU)</a:t>
            </a:r>
            <a:r>
              <a:rPr lang="zh-CN" altLang="zh-CN" dirty="0"/>
              <a:t>算法</a:t>
            </a:r>
          </a:p>
          <a:p>
            <a:pPr lvl="1"/>
            <a:r>
              <a:rPr lang="en-US" altLang="zh-CN" dirty="0"/>
              <a:t>LRU</a:t>
            </a:r>
            <a:r>
              <a:rPr lang="zh-CN" altLang="zh-CN" dirty="0"/>
              <a:t>算法将近期内长久未被访问过的块换出</a:t>
            </a:r>
            <a:r>
              <a:rPr lang="zh-CN" altLang="zh-CN" dirty="0" smtClean="0"/>
              <a:t>。</a:t>
            </a:r>
            <a:endParaRPr lang="en-US" altLang="zh-CN" dirty="0" smtClean="0"/>
          </a:p>
          <a:p>
            <a:r>
              <a:rPr lang="en-US" altLang="zh-CN" dirty="0"/>
              <a:t>(2) </a:t>
            </a:r>
            <a:r>
              <a:rPr lang="zh-CN" altLang="zh-CN" dirty="0"/>
              <a:t>最不经常使用</a:t>
            </a:r>
            <a:r>
              <a:rPr lang="en-US" altLang="zh-CN" dirty="0"/>
              <a:t>(LFU)</a:t>
            </a:r>
            <a:r>
              <a:rPr lang="zh-CN" altLang="zh-CN" dirty="0"/>
              <a:t>算法</a:t>
            </a:r>
          </a:p>
          <a:p>
            <a:pPr lvl="1"/>
            <a:r>
              <a:rPr lang="en-US" altLang="zh-CN" dirty="0"/>
              <a:t>LFU</a:t>
            </a:r>
            <a:r>
              <a:rPr lang="zh-CN" altLang="zh-CN" dirty="0"/>
              <a:t>算法认为应将一段时间内被访问次数最少的那块数据换出</a:t>
            </a:r>
            <a:r>
              <a:rPr lang="zh-CN" altLang="zh-CN" dirty="0" smtClean="0"/>
              <a:t>。</a:t>
            </a:r>
            <a:endParaRPr lang="en-US" altLang="zh-CN" dirty="0" smtClean="0"/>
          </a:p>
          <a:p>
            <a:r>
              <a:rPr lang="en-US" altLang="zh-CN" dirty="0"/>
              <a:t>(3)</a:t>
            </a:r>
            <a:r>
              <a:rPr lang="zh-CN" altLang="zh-CN" dirty="0"/>
              <a:t>随机替换</a:t>
            </a:r>
          </a:p>
          <a:p>
            <a:pPr lvl="1"/>
            <a:r>
              <a:rPr lang="zh-CN" altLang="zh-CN" dirty="0"/>
              <a:t>随机替换策略实际上是不要什么算法，从特定的块位置中随机地选取一块换出即可。</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26</a:t>
            </a:fld>
            <a:endParaRPr lang="zh-CN" altLang="en-US" dirty="0"/>
          </a:p>
        </p:txBody>
      </p:sp>
    </p:spTree>
    <p:extLst>
      <p:ext uri="{BB962C8B-B14F-4D97-AF65-F5344CB8AC3E}">
        <p14:creationId xmlns:p14="http://schemas.microsoft.com/office/powerpoint/2010/main" val="2273287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 Cache</a:t>
            </a:r>
            <a:r>
              <a:rPr lang="zh-CN" altLang="zh-CN" b="1" dirty="0"/>
              <a:t>内容的一致性</a:t>
            </a:r>
            <a:r>
              <a:rPr lang="zh-CN" altLang="zh-CN" dirty="0"/>
              <a:t/>
            </a:r>
            <a:br>
              <a:rPr lang="zh-CN" altLang="zh-CN" dirty="0"/>
            </a:br>
            <a:endParaRPr lang="zh-CN" altLang="en-US" dirty="0"/>
          </a:p>
        </p:txBody>
      </p:sp>
      <p:sp>
        <p:nvSpPr>
          <p:cNvPr id="3" name="内容占位符 2"/>
          <p:cNvSpPr>
            <a:spLocks noGrp="1"/>
          </p:cNvSpPr>
          <p:nvPr>
            <p:ph idx="1"/>
          </p:nvPr>
        </p:nvSpPr>
        <p:spPr>
          <a:xfrm>
            <a:off x="395536" y="1052737"/>
            <a:ext cx="8352926" cy="5456878"/>
          </a:xfrm>
        </p:spPr>
        <p:txBody>
          <a:bodyPr/>
          <a:lstStyle/>
          <a:p>
            <a:r>
              <a:rPr lang="en-US" altLang="zh-CN" sz="1800" dirty="0" smtClean="0"/>
              <a:t>Cache</a:t>
            </a:r>
            <a:r>
              <a:rPr lang="zh-CN" altLang="zh-CN" sz="1800" dirty="0"/>
              <a:t>中某些单元的内容与相应的主存单元的内容在一段时间内会不相同，这就出现了不一致的问题。</a:t>
            </a:r>
          </a:p>
          <a:p>
            <a:r>
              <a:rPr lang="en-US" altLang="zh-CN" sz="1800" dirty="0"/>
              <a:t>(1)</a:t>
            </a:r>
            <a:r>
              <a:rPr lang="zh-CN" altLang="zh-CN" sz="1800" dirty="0"/>
              <a:t>写回法</a:t>
            </a:r>
          </a:p>
          <a:p>
            <a:r>
              <a:rPr lang="zh-CN" altLang="zh-CN" sz="1800" dirty="0"/>
              <a:t>当</a:t>
            </a:r>
            <a:r>
              <a:rPr lang="en-US" altLang="zh-CN" sz="1800" dirty="0"/>
              <a:t>CPU</a:t>
            </a:r>
            <a:r>
              <a:rPr lang="zh-CN" altLang="zh-CN" sz="1800" dirty="0"/>
              <a:t>写</a:t>
            </a:r>
            <a:r>
              <a:rPr lang="en-US" altLang="zh-CN" sz="1800" dirty="0"/>
              <a:t>cache</a:t>
            </a:r>
            <a:r>
              <a:rPr lang="zh-CN" altLang="zh-CN" sz="1800" dirty="0"/>
              <a:t>命中时，只修改</a:t>
            </a:r>
            <a:r>
              <a:rPr lang="en-US" altLang="zh-CN" sz="1800" dirty="0"/>
              <a:t>cache</a:t>
            </a:r>
            <a:r>
              <a:rPr lang="zh-CN" altLang="zh-CN" sz="1800" dirty="0"/>
              <a:t>的内容，而不立即写入主存；只有当此块被换出时才写回主存</a:t>
            </a:r>
            <a:r>
              <a:rPr lang="zh-CN" altLang="zh-CN" sz="1800" dirty="0" smtClean="0"/>
              <a:t>。</a:t>
            </a:r>
            <a:endParaRPr lang="en-US" altLang="zh-CN" sz="1800" dirty="0" smtClean="0"/>
          </a:p>
          <a:p>
            <a:r>
              <a:rPr lang="zh-CN" altLang="zh-CN" sz="1800" dirty="0" smtClean="0"/>
              <a:t>（</a:t>
            </a:r>
            <a:r>
              <a:rPr lang="en-US" altLang="zh-CN" sz="1800" dirty="0"/>
              <a:t>2</a:t>
            </a:r>
            <a:r>
              <a:rPr lang="zh-CN" altLang="zh-CN" sz="1800" dirty="0"/>
              <a:t>）写直达</a:t>
            </a:r>
          </a:p>
          <a:p>
            <a:r>
              <a:rPr lang="zh-CN" altLang="zh-CN" sz="1800" dirty="0"/>
              <a:t>利用微处理器与主存中的直接通路，在向</a:t>
            </a:r>
            <a:r>
              <a:rPr lang="en-US" altLang="zh-CN" sz="1800" dirty="0"/>
              <a:t>Cache</a:t>
            </a:r>
            <a:r>
              <a:rPr lang="zh-CN" altLang="zh-CN" sz="1800" dirty="0"/>
              <a:t>写入数据时，把数据也写入主存，这样，在进行块替换时，</a:t>
            </a:r>
            <a:r>
              <a:rPr lang="en-US" altLang="zh-CN" sz="1800" dirty="0"/>
              <a:t>Cache</a:t>
            </a:r>
            <a:r>
              <a:rPr lang="zh-CN" altLang="zh-CN" sz="1800" dirty="0"/>
              <a:t>块就不必写回主存了。 </a:t>
            </a:r>
            <a:endParaRPr lang="en-US" altLang="zh-CN" sz="1800" dirty="0" smtClean="0"/>
          </a:p>
          <a:p>
            <a:r>
              <a:rPr lang="zh-CN" altLang="zh-CN" sz="1800" dirty="0"/>
              <a:t>（</a:t>
            </a:r>
            <a:r>
              <a:rPr lang="en-US" altLang="zh-CN" sz="1800" dirty="0"/>
              <a:t>3) </a:t>
            </a:r>
            <a:r>
              <a:rPr lang="zh-CN" altLang="zh-CN" sz="1800" dirty="0"/>
              <a:t>记入式写</a:t>
            </a:r>
          </a:p>
          <a:p>
            <a:r>
              <a:rPr lang="zh-CN" altLang="zh-CN" sz="1800" dirty="0"/>
              <a:t>这种写方案实际上是一种带缓冲的写直达，这种写方案是把欲写到</a:t>
            </a:r>
            <a:r>
              <a:rPr lang="en-US" altLang="zh-CN" sz="1800" dirty="0"/>
              <a:t>Cache</a:t>
            </a:r>
            <a:r>
              <a:rPr lang="zh-CN" altLang="zh-CN" sz="1800" dirty="0"/>
              <a:t>中的数据先复制到一个缓冲存储器中去。然后再把这个副本写回主存储器</a:t>
            </a:r>
            <a:r>
              <a:rPr lang="zh-CN" altLang="zh-CN" sz="1800" dirty="0" smtClean="0"/>
              <a:t>。</a:t>
            </a:r>
            <a:endParaRPr lang="zh-CN" altLang="en-US" sz="18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27</a:t>
            </a:fld>
            <a:endParaRPr lang="zh-CN" altLang="en-US" dirty="0"/>
          </a:p>
        </p:txBody>
      </p:sp>
    </p:spTree>
    <p:extLst>
      <p:ext uri="{BB962C8B-B14F-4D97-AF65-F5344CB8AC3E}">
        <p14:creationId xmlns:p14="http://schemas.microsoft.com/office/powerpoint/2010/main" val="1978951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4.4.2  </a:t>
            </a:r>
            <a:r>
              <a:rPr lang="zh-CN" altLang="zh-CN" b="1" dirty="0"/>
              <a:t>奔腾处理器的高速缓冲存储器</a:t>
            </a:r>
            <a:r>
              <a:rPr lang="zh-CN" altLang="zh-CN" dirty="0"/>
              <a:t/>
            </a:r>
            <a:br>
              <a:rPr lang="zh-CN" altLang="zh-CN" dirty="0"/>
            </a:br>
            <a:endParaRPr lang="zh-CN" altLang="en-US" dirty="0"/>
          </a:p>
        </p:txBody>
      </p:sp>
      <p:sp>
        <p:nvSpPr>
          <p:cNvPr id="3" name="内容占位符 2"/>
          <p:cNvSpPr>
            <a:spLocks noGrp="1"/>
          </p:cNvSpPr>
          <p:nvPr>
            <p:ph idx="1"/>
          </p:nvPr>
        </p:nvSpPr>
        <p:spPr>
          <a:xfrm>
            <a:off x="395536" y="1412777"/>
            <a:ext cx="8352926" cy="2055947"/>
          </a:xfrm>
        </p:spPr>
        <p:txBody>
          <a:bodyPr/>
          <a:lstStyle/>
          <a:p>
            <a:r>
              <a:rPr lang="en-US" altLang="zh-CN" b="1" dirty="0"/>
              <a:t>1</a:t>
            </a:r>
            <a:r>
              <a:rPr lang="zh-CN" altLang="zh-CN" b="1" dirty="0"/>
              <a:t>．</a:t>
            </a:r>
            <a:r>
              <a:rPr lang="en-US" altLang="zh-CN" b="1" dirty="0" smtClean="0"/>
              <a:t>Pentium</a:t>
            </a:r>
            <a:r>
              <a:rPr lang="zh-CN" altLang="zh-CN" b="1" dirty="0"/>
              <a:t>片内</a:t>
            </a:r>
            <a:r>
              <a:rPr lang="en-US" altLang="zh-CN" b="1" dirty="0"/>
              <a:t>Cache</a:t>
            </a:r>
            <a:r>
              <a:rPr lang="zh-CN" altLang="zh-CN" b="1" dirty="0"/>
              <a:t>的组成</a:t>
            </a:r>
            <a:endParaRPr lang="zh-CN" altLang="zh-CN" dirty="0"/>
          </a:p>
          <a:p>
            <a:r>
              <a:rPr lang="en-US" altLang="zh-CN" b="1" dirty="0"/>
              <a:t>2</a:t>
            </a:r>
            <a:r>
              <a:rPr lang="zh-CN" altLang="zh-CN" b="1" dirty="0"/>
              <a:t>．</a:t>
            </a:r>
            <a:r>
              <a:rPr lang="en-US" altLang="zh-CN" b="1" dirty="0"/>
              <a:t>Pentium</a:t>
            </a:r>
            <a:r>
              <a:rPr lang="zh-CN" altLang="zh-CN" b="1" dirty="0"/>
              <a:t>片内</a:t>
            </a:r>
            <a:r>
              <a:rPr lang="en-US" altLang="zh-CN" b="1" dirty="0"/>
              <a:t>Cache</a:t>
            </a:r>
            <a:r>
              <a:rPr lang="zh-CN" altLang="zh-CN" b="1" dirty="0"/>
              <a:t>的结构</a:t>
            </a: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28</a:t>
            </a:fld>
            <a:endParaRPr lang="zh-CN" altLang="en-US" dirty="0"/>
          </a:p>
        </p:txBody>
      </p:sp>
    </p:spTree>
    <p:extLst>
      <p:ext uri="{BB962C8B-B14F-4D97-AF65-F5344CB8AC3E}">
        <p14:creationId xmlns:p14="http://schemas.microsoft.com/office/powerpoint/2010/main" val="3332585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29</a:t>
            </a:fld>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48680"/>
            <a:ext cx="8640960" cy="534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697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9432" y="404664"/>
            <a:ext cx="8352926" cy="1276440"/>
          </a:xfrm>
        </p:spPr>
        <p:txBody>
          <a:bodyPr/>
          <a:lstStyle/>
          <a:p>
            <a:r>
              <a:rPr lang="zh-CN" altLang="zh-CN" dirty="0"/>
              <a:t>在微计算机系统中存储器可分为两大类如图</a:t>
            </a:r>
            <a:r>
              <a:rPr lang="en-US" altLang="zh-CN" dirty="0"/>
              <a:t>4.2</a:t>
            </a:r>
            <a:r>
              <a:rPr lang="zh-CN" altLang="zh-CN" dirty="0"/>
              <a:t>所</a:t>
            </a:r>
            <a:r>
              <a:rPr lang="zh-CN" altLang="zh-CN" dirty="0" smtClean="0"/>
              <a:t>示</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a:t>
            </a:fld>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4" y="1700808"/>
            <a:ext cx="8541173"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610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30</a:t>
            </a:fld>
            <a:endParaRPr lang="zh-CN"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2" y="260648"/>
            <a:ext cx="9065049" cy="6339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6033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412777"/>
            <a:ext cx="8352926" cy="4573560"/>
          </a:xfrm>
        </p:spPr>
        <p:txBody>
          <a:bodyPr/>
          <a:lstStyle/>
          <a:p>
            <a:r>
              <a:rPr lang="en-US" altLang="zh-CN" dirty="0"/>
              <a:t>Pentium</a:t>
            </a:r>
            <a:r>
              <a:rPr lang="zh-CN" altLang="zh-CN" dirty="0"/>
              <a:t>包含两个片内</a:t>
            </a:r>
            <a:r>
              <a:rPr lang="en-US" altLang="zh-CN" dirty="0"/>
              <a:t>Cache</a:t>
            </a:r>
            <a:r>
              <a:rPr lang="zh-CN" altLang="zh-CN" dirty="0"/>
              <a:t>，一个用于数据，一个用于指令</a:t>
            </a:r>
            <a:r>
              <a:rPr lang="zh-CN" altLang="zh-CN" dirty="0" smtClean="0"/>
              <a:t>。</a:t>
            </a:r>
            <a:endParaRPr lang="en-US" altLang="zh-CN" dirty="0" smtClean="0"/>
          </a:p>
          <a:p>
            <a:r>
              <a:rPr lang="zh-CN" altLang="zh-CN" dirty="0" smtClean="0"/>
              <a:t>每个</a:t>
            </a:r>
            <a:r>
              <a:rPr lang="en-US" altLang="zh-CN" dirty="0"/>
              <a:t>Cache</a:t>
            </a:r>
            <a:r>
              <a:rPr lang="zh-CN" altLang="zh-CN" dirty="0"/>
              <a:t>有</a:t>
            </a:r>
            <a:r>
              <a:rPr lang="en-US" altLang="zh-CN" dirty="0"/>
              <a:t>8KB</a:t>
            </a:r>
            <a:r>
              <a:rPr lang="zh-CN" altLang="zh-CN" dirty="0"/>
              <a:t>，采用两路组相联映像结构</a:t>
            </a:r>
            <a:r>
              <a:rPr lang="zh-CN" altLang="zh-CN" dirty="0" smtClean="0"/>
              <a:t>。</a:t>
            </a:r>
            <a:endParaRPr lang="en-US" altLang="zh-CN" dirty="0" smtClean="0"/>
          </a:p>
          <a:p>
            <a:r>
              <a:rPr lang="zh-CN" altLang="zh-CN" dirty="0" smtClean="0"/>
              <a:t>每个</a:t>
            </a:r>
            <a:r>
              <a:rPr lang="zh-CN" altLang="zh-CN" dirty="0"/>
              <a:t>片内</a:t>
            </a:r>
            <a:r>
              <a:rPr lang="en-US" altLang="zh-CN" dirty="0"/>
              <a:t>Cache</a:t>
            </a:r>
            <a:r>
              <a:rPr lang="zh-CN" altLang="zh-CN" dirty="0"/>
              <a:t>都是由</a:t>
            </a:r>
            <a:r>
              <a:rPr lang="en-US" altLang="zh-CN" dirty="0"/>
              <a:t>2</a:t>
            </a:r>
            <a:r>
              <a:rPr lang="zh-CN" altLang="zh-CN" dirty="0"/>
              <a:t>个</a:t>
            </a:r>
            <a:r>
              <a:rPr lang="en-US" altLang="zh-CN" dirty="0"/>
              <a:t>(0</a:t>
            </a:r>
            <a:r>
              <a:rPr lang="zh-CN" altLang="zh-CN" dirty="0"/>
              <a:t>路和</a:t>
            </a:r>
            <a:r>
              <a:rPr lang="en-US" altLang="zh-CN" dirty="0"/>
              <a:t>1</a:t>
            </a:r>
            <a:r>
              <a:rPr lang="zh-CN" altLang="zh-CN" dirty="0"/>
              <a:t>路</a:t>
            </a:r>
            <a:r>
              <a:rPr lang="en-US" altLang="zh-CN" dirty="0"/>
              <a:t>)</a:t>
            </a:r>
            <a:r>
              <a:rPr lang="zh-CN" altLang="zh-CN" dirty="0"/>
              <a:t>大小为</a:t>
            </a:r>
            <a:r>
              <a:rPr lang="en-US" altLang="zh-CN" dirty="0"/>
              <a:t>4K</a:t>
            </a:r>
            <a:r>
              <a:rPr lang="zh-CN" altLang="zh-CN" dirty="0"/>
              <a:t>的存储体组成</a:t>
            </a:r>
            <a:r>
              <a:rPr lang="zh-CN" altLang="zh-CN" dirty="0" smtClean="0"/>
              <a:t>。</a:t>
            </a:r>
            <a:endParaRPr lang="en-US" altLang="zh-CN" dirty="0" smtClean="0"/>
          </a:p>
          <a:p>
            <a:r>
              <a:rPr lang="zh-CN" altLang="zh-CN" dirty="0" smtClean="0"/>
              <a:t>每</a:t>
            </a:r>
            <a:r>
              <a:rPr lang="zh-CN" altLang="zh-CN" dirty="0"/>
              <a:t>路又分</a:t>
            </a:r>
            <a:r>
              <a:rPr lang="en-US" altLang="zh-CN" dirty="0"/>
              <a:t>128</a:t>
            </a:r>
            <a:r>
              <a:rPr lang="zh-CN" altLang="zh-CN" dirty="0"/>
              <a:t>块，每块</a:t>
            </a:r>
            <a:r>
              <a:rPr lang="en-US" altLang="zh-CN" dirty="0"/>
              <a:t>32</a:t>
            </a:r>
            <a:r>
              <a:rPr lang="zh-CN" altLang="zh-CN" dirty="0"/>
              <a:t>个字节</a:t>
            </a:r>
            <a:r>
              <a:rPr lang="zh-CN" altLang="zh-CN"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31</a:t>
            </a:fld>
            <a:endParaRPr lang="zh-CN" altLang="en-US" dirty="0"/>
          </a:p>
        </p:txBody>
      </p:sp>
    </p:spTree>
    <p:extLst>
      <p:ext uri="{BB962C8B-B14F-4D97-AF65-F5344CB8AC3E}">
        <p14:creationId xmlns:p14="http://schemas.microsoft.com/office/powerpoint/2010/main" val="442142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8352926" cy="5681555"/>
          </a:xfrm>
        </p:spPr>
        <p:txBody>
          <a:bodyPr/>
          <a:lstStyle/>
          <a:p>
            <a:r>
              <a:rPr lang="en-US" altLang="zh-CN" b="1" dirty="0" smtClean="0"/>
              <a:t>MESI(modified</a:t>
            </a:r>
            <a:r>
              <a:rPr lang="zh-CN" altLang="zh-CN" b="1" dirty="0"/>
              <a:t>／</a:t>
            </a:r>
            <a:r>
              <a:rPr lang="en-US" altLang="zh-CN" b="1" dirty="0"/>
              <a:t>exclusive</a:t>
            </a:r>
            <a:r>
              <a:rPr lang="zh-CN" altLang="zh-CN" b="1" dirty="0"/>
              <a:t>／</a:t>
            </a:r>
            <a:r>
              <a:rPr lang="en-US" altLang="zh-CN" b="1" dirty="0"/>
              <a:t>shared</a:t>
            </a:r>
            <a:r>
              <a:rPr lang="zh-CN" altLang="zh-CN" b="1" dirty="0"/>
              <a:t>／</a:t>
            </a:r>
            <a:r>
              <a:rPr lang="en-US" altLang="zh-CN" b="1" dirty="0"/>
              <a:t>invalid</a:t>
            </a:r>
            <a:r>
              <a:rPr lang="zh-CN" altLang="zh-CN" b="1" dirty="0"/>
              <a:t>，修改／互斥／共享／无效</a:t>
            </a:r>
            <a:r>
              <a:rPr lang="en-US" altLang="zh-CN" b="1" dirty="0"/>
              <a:t>)</a:t>
            </a:r>
            <a:r>
              <a:rPr lang="zh-CN" altLang="zh-CN" b="1" dirty="0"/>
              <a:t>的</a:t>
            </a:r>
            <a:r>
              <a:rPr lang="zh-CN" altLang="zh-CN" b="1" dirty="0" smtClean="0"/>
              <a:t>协议</a:t>
            </a:r>
            <a:endParaRPr lang="zh-CN" altLang="zh-CN" b="1" dirty="0"/>
          </a:p>
          <a:p>
            <a:r>
              <a:rPr lang="zh-CN" altLang="zh-CN" dirty="0"/>
              <a:t>修改</a:t>
            </a:r>
            <a:r>
              <a:rPr lang="en-US" altLang="zh-CN" dirty="0"/>
              <a:t>(M)</a:t>
            </a:r>
            <a:r>
              <a:rPr lang="zh-CN" altLang="zh-CN" dirty="0"/>
              <a:t>：</a:t>
            </a:r>
            <a:r>
              <a:rPr lang="en-US" altLang="zh-CN" dirty="0"/>
              <a:t>Cache</a:t>
            </a:r>
            <a:r>
              <a:rPr lang="zh-CN" altLang="zh-CN" dirty="0"/>
              <a:t>块数据已经被修改</a:t>
            </a:r>
            <a:r>
              <a:rPr lang="en-US" altLang="zh-CN" dirty="0"/>
              <a:t>(</a:t>
            </a:r>
            <a:r>
              <a:rPr lang="zh-CN" altLang="zh-CN" dirty="0"/>
              <a:t>不同于主存储器</a:t>
            </a:r>
            <a:r>
              <a:rPr lang="en-US" altLang="zh-CN" dirty="0"/>
              <a:t>)</a:t>
            </a:r>
            <a:r>
              <a:rPr lang="zh-CN" altLang="zh-CN" dirty="0"/>
              <a:t>，只在这个</a:t>
            </a:r>
            <a:r>
              <a:rPr lang="en-US" altLang="zh-CN" dirty="0"/>
              <a:t>Cache</a:t>
            </a:r>
            <a:r>
              <a:rPr lang="zh-CN" altLang="zh-CN" dirty="0"/>
              <a:t>中有效。</a:t>
            </a:r>
          </a:p>
          <a:p>
            <a:r>
              <a:rPr lang="zh-CN" altLang="zh-CN" dirty="0"/>
              <a:t>互斥</a:t>
            </a:r>
            <a:r>
              <a:rPr lang="en-US" altLang="zh-CN" dirty="0"/>
              <a:t>(E)</a:t>
            </a:r>
            <a:r>
              <a:rPr lang="zh-CN" altLang="zh-CN" dirty="0"/>
              <a:t>：</a:t>
            </a:r>
            <a:r>
              <a:rPr lang="en-US" altLang="zh-CN" dirty="0"/>
              <a:t>Cache</a:t>
            </a:r>
            <a:r>
              <a:rPr lang="zh-CN" altLang="zh-CN" dirty="0"/>
              <a:t>块数据与主存储器一样，在其他</a:t>
            </a:r>
            <a:r>
              <a:rPr lang="en-US" altLang="zh-CN" dirty="0"/>
              <a:t>Cache</a:t>
            </a:r>
            <a:r>
              <a:rPr lang="zh-CN" altLang="zh-CN" dirty="0"/>
              <a:t>中不可以出现。</a:t>
            </a:r>
          </a:p>
          <a:p>
            <a:r>
              <a:rPr lang="zh-CN" altLang="zh-CN" dirty="0"/>
              <a:t>共享</a:t>
            </a:r>
            <a:r>
              <a:rPr lang="en-US" altLang="zh-CN" dirty="0"/>
              <a:t>(S)</a:t>
            </a:r>
            <a:r>
              <a:rPr lang="zh-CN" altLang="zh-CN" dirty="0"/>
              <a:t>：</a:t>
            </a:r>
            <a:r>
              <a:rPr lang="en-US" altLang="zh-CN" dirty="0"/>
              <a:t>Cache</a:t>
            </a:r>
            <a:r>
              <a:rPr lang="zh-CN" altLang="zh-CN" dirty="0"/>
              <a:t>块数据与主存储器一样，而且可以在其他</a:t>
            </a:r>
            <a:r>
              <a:rPr lang="en-US" altLang="zh-CN" dirty="0"/>
              <a:t>Cache</a:t>
            </a:r>
            <a:r>
              <a:rPr lang="zh-CN" altLang="zh-CN" dirty="0"/>
              <a:t>中出现。</a:t>
            </a:r>
          </a:p>
          <a:p>
            <a:r>
              <a:rPr lang="zh-CN" altLang="zh-CN" dirty="0"/>
              <a:t>无效</a:t>
            </a:r>
            <a:r>
              <a:rPr lang="en-US" altLang="zh-CN" dirty="0"/>
              <a:t>(I)</a:t>
            </a:r>
            <a:r>
              <a:rPr lang="zh-CN" altLang="zh-CN" dirty="0"/>
              <a:t>：</a:t>
            </a:r>
            <a:r>
              <a:rPr lang="en-US" altLang="zh-CN" dirty="0"/>
              <a:t>Cache</a:t>
            </a:r>
            <a:r>
              <a:rPr lang="zh-CN" altLang="zh-CN" dirty="0"/>
              <a:t>块没有有效的数据</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32</a:t>
            </a:fld>
            <a:endParaRPr lang="zh-CN" altLang="en-US" dirty="0"/>
          </a:p>
        </p:txBody>
      </p:sp>
    </p:spTree>
    <p:extLst>
      <p:ext uri="{BB962C8B-B14F-4D97-AF65-F5344CB8AC3E}">
        <p14:creationId xmlns:p14="http://schemas.microsoft.com/office/powerpoint/2010/main" val="217026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4.2 </a:t>
            </a:r>
            <a:r>
              <a:rPr lang="zh-CN" altLang="zh-CN" b="1" dirty="0"/>
              <a:t>主存储器电路</a:t>
            </a:r>
            <a:endParaRPr lang="zh-CN" altLang="en-US" b="1" dirty="0"/>
          </a:p>
        </p:txBody>
      </p:sp>
      <p:sp>
        <p:nvSpPr>
          <p:cNvPr id="3" name="内容占位符 2"/>
          <p:cNvSpPr>
            <a:spLocks noGrp="1"/>
          </p:cNvSpPr>
          <p:nvPr>
            <p:ph idx="1"/>
          </p:nvPr>
        </p:nvSpPr>
        <p:spPr>
          <a:xfrm>
            <a:off x="395536" y="1412777"/>
            <a:ext cx="8352926" cy="4724370"/>
          </a:xfrm>
        </p:spPr>
        <p:txBody>
          <a:bodyPr/>
          <a:lstStyle/>
          <a:p>
            <a:r>
              <a:rPr lang="en-US" altLang="zh-CN" b="1" dirty="0"/>
              <a:t>4</a:t>
            </a:r>
            <a:r>
              <a:rPr lang="zh-CN" altLang="zh-CN" b="1" dirty="0"/>
              <a:t>．</a:t>
            </a:r>
            <a:r>
              <a:rPr lang="en-US" altLang="zh-CN" b="1" dirty="0"/>
              <a:t>2</a:t>
            </a:r>
            <a:r>
              <a:rPr lang="zh-CN" altLang="zh-CN" b="1" dirty="0"/>
              <a:t>．</a:t>
            </a:r>
            <a:r>
              <a:rPr lang="en-US" altLang="zh-CN" b="1" dirty="0"/>
              <a:t>1 </a:t>
            </a:r>
            <a:r>
              <a:rPr lang="zh-CN" altLang="zh-CN" b="1" dirty="0"/>
              <a:t>随机存储器</a:t>
            </a:r>
            <a:r>
              <a:rPr lang="en-US" altLang="zh-CN" b="1" dirty="0"/>
              <a:t>(RAM</a:t>
            </a:r>
            <a:r>
              <a:rPr lang="en-US" altLang="zh-CN" b="1" dirty="0" smtClean="0"/>
              <a:t>)</a:t>
            </a:r>
            <a:endParaRPr lang="en-US" altLang="zh-CN" dirty="0"/>
          </a:p>
          <a:p>
            <a:r>
              <a:rPr lang="zh-CN" altLang="zh-CN" dirty="0" smtClean="0"/>
              <a:t>地址</a:t>
            </a:r>
            <a:r>
              <a:rPr lang="zh-CN" altLang="zh-CN" dirty="0"/>
              <a:t>信号</a:t>
            </a:r>
            <a:r>
              <a:rPr lang="zh-CN" altLang="zh-CN" dirty="0" smtClean="0"/>
              <a:t>线</a:t>
            </a:r>
            <a:r>
              <a:rPr lang="zh-CN" altLang="en-US" dirty="0"/>
              <a:t>、</a:t>
            </a:r>
            <a:r>
              <a:rPr lang="zh-CN" altLang="zh-CN" dirty="0" smtClean="0"/>
              <a:t>数据线</a:t>
            </a:r>
            <a:r>
              <a:rPr lang="zh-CN" altLang="en-US" dirty="0" smtClean="0"/>
              <a:t>、</a:t>
            </a:r>
            <a:r>
              <a:rPr lang="en-US" altLang="zh-CN" dirty="0" smtClean="0"/>
              <a:t> </a:t>
            </a:r>
            <a:r>
              <a:rPr lang="zh-CN" altLang="zh-CN" dirty="0" smtClean="0"/>
              <a:t>片选</a:t>
            </a:r>
            <a:r>
              <a:rPr lang="zh-CN" altLang="zh-CN" dirty="0"/>
              <a:t>信号</a:t>
            </a:r>
            <a:r>
              <a:rPr lang="zh-CN" altLang="zh-CN" dirty="0" smtClean="0"/>
              <a:t>线</a:t>
            </a:r>
            <a:r>
              <a:rPr lang="zh-CN" altLang="en-US" dirty="0" smtClean="0"/>
              <a:t>、</a:t>
            </a:r>
            <a:r>
              <a:rPr lang="en-US" altLang="zh-CN" dirty="0" smtClean="0"/>
              <a:t> </a:t>
            </a:r>
            <a:r>
              <a:rPr lang="zh-CN" altLang="zh-CN" dirty="0"/>
              <a:t>输出</a:t>
            </a:r>
            <a:r>
              <a:rPr lang="zh-CN" altLang="zh-CN" dirty="0" smtClean="0"/>
              <a:t>允许信号</a:t>
            </a:r>
            <a:r>
              <a:rPr lang="zh-CN" altLang="en-US" dirty="0" smtClean="0"/>
              <a:t>、</a:t>
            </a:r>
            <a:r>
              <a:rPr lang="en-US" altLang="zh-CN" dirty="0" smtClean="0"/>
              <a:t> </a:t>
            </a:r>
            <a:r>
              <a:rPr lang="zh-CN" altLang="zh-CN" dirty="0"/>
              <a:t>写允许信号。</a:t>
            </a:r>
            <a:endParaRPr lang="zh-CN" altLang="en-US" dirty="0"/>
          </a:p>
          <a:p>
            <a:r>
              <a:rPr lang="en-US" altLang="zh-CN" b="1" dirty="0" smtClean="0"/>
              <a:t>1.  </a:t>
            </a:r>
            <a:r>
              <a:rPr lang="zh-CN" altLang="zh-CN" b="1" dirty="0" smtClean="0"/>
              <a:t>静态随机存储器</a:t>
            </a:r>
            <a:r>
              <a:rPr lang="en-US" altLang="zh-CN" b="1" dirty="0"/>
              <a:t>(SRAM</a:t>
            </a:r>
            <a:r>
              <a:rPr lang="en-US" altLang="zh-CN" b="1" dirty="0" smtClean="0"/>
              <a:t>)</a:t>
            </a:r>
          </a:p>
          <a:p>
            <a:r>
              <a:rPr lang="en-US" altLang="zh-CN" dirty="0" smtClean="0"/>
              <a:t>      </a:t>
            </a:r>
            <a:r>
              <a:rPr lang="zh-CN" altLang="en-US" dirty="0" smtClean="0"/>
              <a:t>静态存储器芯片 </a:t>
            </a:r>
            <a:r>
              <a:rPr lang="en-US" altLang="zh-CN" dirty="0" smtClean="0"/>
              <a:t>6264---8KX8</a:t>
            </a:r>
          </a:p>
          <a:p>
            <a:r>
              <a:rPr lang="en-US" altLang="zh-CN" b="1" dirty="0" smtClean="0"/>
              <a:t>2.  </a:t>
            </a:r>
            <a:r>
              <a:rPr lang="zh-CN" altLang="en-US" b="1" dirty="0" smtClean="0"/>
              <a:t>动态随机存储器（</a:t>
            </a:r>
            <a:r>
              <a:rPr lang="en-US" altLang="zh-CN" b="1" dirty="0" smtClean="0"/>
              <a:t>DRAM</a:t>
            </a:r>
            <a:r>
              <a:rPr lang="zh-CN" altLang="en-US" b="1" dirty="0" smtClean="0"/>
              <a:t>）</a:t>
            </a:r>
            <a:endParaRPr lang="en-US" altLang="zh-CN" b="1" dirty="0" smtClean="0"/>
          </a:p>
          <a:p>
            <a:endParaRPr lang="en-US" altLang="zh-CN" b="1" dirty="0" smtClean="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a:t>
            </a:fld>
            <a:endParaRPr lang="zh-CN" altLang="en-US" dirty="0"/>
          </a:p>
        </p:txBody>
      </p:sp>
    </p:spTree>
    <p:extLst>
      <p:ext uri="{BB962C8B-B14F-4D97-AF65-F5344CB8AC3E}">
        <p14:creationId xmlns:p14="http://schemas.microsoft.com/office/powerpoint/2010/main" val="45759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4.2.2 </a:t>
            </a:r>
            <a:r>
              <a:rPr lang="zh-CN" altLang="zh-CN" b="1" dirty="0"/>
              <a:t>只读存储器</a:t>
            </a:r>
            <a:endParaRPr lang="zh-CN" altLang="en-US" dirty="0"/>
          </a:p>
        </p:txBody>
      </p:sp>
      <p:sp>
        <p:nvSpPr>
          <p:cNvPr id="3" name="内容占位符 2"/>
          <p:cNvSpPr>
            <a:spLocks noGrp="1"/>
          </p:cNvSpPr>
          <p:nvPr>
            <p:ph idx="1"/>
          </p:nvPr>
        </p:nvSpPr>
        <p:spPr>
          <a:xfrm>
            <a:off x="395536" y="1412777"/>
            <a:ext cx="8352926" cy="4875181"/>
          </a:xfrm>
        </p:spPr>
        <p:txBody>
          <a:bodyPr/>
          <a:lstStyle/>
          <a:p>
            <a:r>
              <a:rPr lang="en-US" altLang="zh-CN" b="1" dirty="0"/>
              <a:t>1  </a:t>
            </a:r>
            <a:r>
              <a:rPr lang="zh-CN" altLang="zh-CN" b="1" dirty="0"/>
              <a:t>掩膜</a:t>
            </a:r>
            <a:r>
              <a:rPr lang="en-US" altLang="zh-CN" b="1" dirty="0"/>
              <a:t>ROM</a:t>
            </a:r>
            <a:endParaRPr lang="zh-CN" altLang="zh-CN" dirty="0"/>
          </a:p>
          <a:p>
            <a:r>
              <a:rPr lang="en-US" altLang="zh-CN" b="1" dirty="0"/>
              <a:t>2  </a:t>
            </a:r>
            <a:r>
              <a:rPr lang="zh-CN" altLang="zh-CN" b="1" dirty="0"/>
              <a:t>可编程的只读存储器（</a:t>
            </a:r>
            <a:r>
              <a:rPr lang="en-US" altLang="zh-CN" b="1" dirty="0"/>
              <a:t>PROM</a:t>
            </a:r>
            <a:r>
              <a:rPr lang="zh-CN" altLang="zh-CN" b="1" dirty="0"/>
              <a:t>）</a:t>
            </a:r>
            <a:endParaRPr lang="zh-CN" altLang="zh-CN" dirty="0"/>
          </a:p>
          <a:p>
            <a:r>
              <a:rPr lang="en-US" altLang="zh-CN" b="1" dirty="0" smtClean="0"/>
              <a:t>3  </a:t>
            </a:r>
            <a:r>
              <a:rPr lang="zh-CN" altLang="zh-CN" b="1" dirty="0" smtClean="0"/>
              <a:t>可</a:t>
            </a:r>
            <a:r>
              <a:rPr lang="zh-CN" altLang="zh-CN" b="1" dirty="0"/>
              <a:t>擦除、可编程的只读存储器（</a:t>
            </a:r>
            <a:r>
              <a:rPr lang="en-US" altLang="zh-CN" b="1" dirty="0"/>
              <a:t>EPROM</a:t>
            </a:r>
            <a:r>
              <a:rPr lang="zh-CN" altLang="zh-CN" b="1" dirty="0" smtClean="0"/>
              <a:t>）</a:t>
            </a:r>
            <a:endParaRPr lang="en-US" altLang="zh-CN" b="1" dirty="0" smtClean="0"/>
          </a:p>
          <a:p>
            <a:r>
              <a:rPr lang="en-US" altLang="zh-CN" dirty="0" smtClean="0"/>
              <a:t>    EPROM2764---8KX8</a:t>
            </a:r>
            <a:endParaRPr lang="zh-CN" altLang="zh-CN" dirty="0"/>
          </a:p>
          <a:p>
            <a:r>
              <a:rPr lang="en-US" altLang="zh-CN" b="1" dirty="0"/>
              <a:t>4  </a:t>
            </a:r>
            <a:r>
              <a:rPr lang="zh-CN" altLang="zh-CN" b="1" dirty="0"/>
              <a:t>电可擦除的可编程只读存储器</a:t>
            </a:r>
            <a:r>
              <a:rPr lang="en-US" altLang="zh-CN" b="1" dirty="0"/>
              <a:t>(EEPROM)</a:t>
            </a:r>
            <a:endParaRPr lang="zh-CN" altLang="zh-CN" dirty="0"/>
          </a:p>
          <a:p>
            <a:r>
              <a:rPr lang="en-US" altLang="zh-CN" b="1" dirty="0" smtClean="0"/>
              <a:t>5  </a:t>
            </a:r>
            <a:r>
              <a:rPr lang="zh-CN" altLang="zh-CN" b="1" dirty="0" smtClean="0"/>
              <a:t>快速</a:t>
            </a:r>
            <a:r>
              <a:rPr lang="zh-CN" altLang="zh-CN" b="1" dirty="0"/>
              <a:t>擦写存储器</a:t>
            </a:r>
            <a:r>
              <a:rPr lang="en-US" altLang="zh-CN" b="1" dirty="0"/>
              <a:t>(</a:t>
            </a:r>
            <a:r>
              <a:rPr lang="en-US" altLang="zh-CN" b="1" dirty="0" smtClean="0"/>
              <a:t>Flash </a:t>
            </a:r>
            <a:r>
              <a:rPr lang="en-US" altLang="zh-CN" b="1" dirty="0"/>
              <a:t>Memory)</a:t>
            </a: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a:t>
            </a:fld>
            <a:endParaRPr lang="zh-CN" altLang="en-US" dirty="0"/>
          </a:p>
        </p:txBody>
      </p:sp>
    </p:spTree>
    <p:extLst>
      <p:ext uri="{BB962C8B-B14F-4D97-AF65-F5344CB8AC3E}">
        <p14:creationId xmlns:p14="http://schemas.microsoft.com/office/powerpoint/2010/main" val="289153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CPU</a:t>
            </a:r>
            <a:r>
              <a:rPr lang="zh-CN" altLang="zh-CN" dirty="0"/>
              <a:t>与存储器的</a:t>
            </a:r>
            <a:r>
              <a:rPr lang="zh-CN" altLang="zh-CN" dirty="0" smtClean="0"/>
              <a:t>连接</a:t>
            </a:r>
            <a:endParaRPr lang="zh-CN" altLang="en-US" dirty="0"/>
          </a:p>
        </p:txBody>
      </p:sp>
      <p:sp>
        <p:nvSpPr>
          <p:cNvPr id="3" name="内容占位符 2"/>
          <p:cNvSpPr>
            <a:spLocks noGrp="1"/>
          </p:cNvSpPr>
          <p:nvPr>
            <p:ph idx="1"/>
          </p:nvPr>
        </p:nvSpPr>
        <p:spPr>
          <a:xfrm>
            <a:off x="395536" y="1412777"/>
            <a:ext cx="8352926" cy="5078313"/>
          </a:xfrm>
        </p:spPr>
        <p:txBody>
          <a:bodyPr/>
          <a:lstStyle/>
          <a:p>
            <a:pPr>
              <a:spcBef>
                <a:spcPts val="0"/>
              </a:spcBef>
              <a:spcAft>
                <a:spcPts val="0"/>
              </a:spcAft>
            </a:pPr>
            <a:r>
              <a:rPr lang="en-US" altLang="zh-CN" dirty="0"/>
              <a:t>CPU</a:t>
            </a:r>
            <a:r>
              <a:rPr lang="zh-CN" altLang="zh-CN" dirty="0"/>
              <a:t>与主存构成微型计算机的最小系统</a:t>
            </a:r>
            <a:r>
              <a:rPr lang="zh-CN" altLang="zh-CN" dirty="0" smtClean="0"/>
              <a:t>。</a:t>
            </a:r>
            <a:endParaRPr lang="en-US" altLang="zh-CN" dirty="0" smtClean="0"/>
          </a:p>
          <a:p>
            <a:pPr>
              <a:spcBef>
                <a:spcPts val="0"/>
              </a:spcBef>
              <a:spcAft>
                <a:spcPts val="0"/>
              </a:spcAft>
            </a:pPr>
            <a:r>
              <a:rPr lang="zh-CN" altLang="zh-CN" dirty="0" smtClean="0"/>
              <a:t>微型计算机</a:t>
            </a:r>
            <a:r>
              <a:rPr lang="zh-CN" altLang="zh-CN" dirty="0"/>
              <a:t>的存储系统以及与</a:t>
            </a:r>
            <a:r>
              <a:rPr lang="en-US" altLang="zh-CN" dirty="0"/>
              <a:t>CPU</a:t>
            </a:r>
            <a:r>
              <a:rPr lang="zh-CN" altLang="zh-CN" dirty="0"/>
              <a:t>的连接是微型计算机关键技术之一</a:t>
            </a:r>
            <a:r>
              <a:rPr lang="zh-CN" altLang="zh-CN" dirty="0" smtClean="0"/>
              <a:t>。</a:t>
            </a:r>
            <a:endParaRPr lang="en-US" altLang="zh-CN" dirty="0" smtClean="0"/>
          </a:p>
          <a:p>
            <a:pPr>
              <a:spcBef>
                <a:spcPts val="0"/>
              </a:spcBef>
              <a:spcAft>
                <a:spcPts val="0"/>
              </a:spcAft>
            </a:pPr>
            <a:r>
              <a:rPr lang="zh-CN" altLang="en-US" b="1" dirty="0" smtClean="0"/>
              <a:t>确定存储器系统结构</a:t>
            </a:r>
            <a:endParaRPr lang="en-US" altLang="zh-CN" b="1" dirty="0" smtClean="0"/>
          </a:p>
          <a:p>
            <a:pPr>
              <a:spcBef>
                <a:spcPts val="0"/>
              </a:spcBef>
              <a:spcAft>
                <a:spcPts val="0"/>
              </a:spcAft>
            </a:pPr>
            <a:r>
              <a:rPr lang="zh-CN" altLang="en-US" b="1" dirty="0" smtClean="0"/>
              <a:t>确定物理存储空间大小</a:t>
            </a:r>
            <a:endParaRPr lang="en-US" altLang="zh-CN" b="1" dirty="0" smtClean="0"/>
          </a:p>
          <a:p>
            <a:pPr>
              <a:spcBef>
                <a:spcPts val="0"/>
              </a:spcBef>
              <a:spcAft>
                <a:spcPts val="0"/>
              </a:spcAft>
            </a:pPr>
            <a:r>
              <a:rPr lang="en-US" altLang="zh-CN" b="1" dirty="0" smtClean="0"/>
              <a:t>ROM</a:t>
            </a:r>
            <a:r>
              <a:rPr lang="zh-CN" altLang="en-US" b="1" dirty="0" smtClean="0"/>
              <a:t>、</a:t>
            </a:r>
            <a:r>
              <a:rPr lang="en-US" altLang="zh-CN" b="1" dirty="0" smtClean="0"/>
              <a:t>RAM</a:t>
            </a:r>
            <a:r>
              <a:rPr lang="zh-CN" altLang="en-US" b="1" dirty="0" smtClean="0"/>
              <a:t>区分配</a:t>
            </a:r>
            <a:endParaRPr lang="en-US" altLang="zh-CN" b="1" dirty="0" smtClean="0"/>
          </a:p>
          <a:p>
            <a:pPr>
              <a:spcBef>
                <a:spcPts val="0"/>
              </a:spcBef>
              <a:spcAft>
                <a:spcPts val="0"/>
              </a:spcAft>
            </a:pPr>
            <a:r>
              <a:rPr lang="zh-CN" altLang="en-US" b="1" dirty="0" smtClean="0"/>
              <a:t>选定存储器芯片</a:t>
            </a:r>
            <a:endParaRPr lang="en-US" altLang="zh-CN" b="1" dirty="0" smtClean="0"/>
          </a:p>
          <a:p>
            <a:pPr>
              <a:spcBef>
                <a:spcPts val="0"/>
              </a:spcBef>
              <a:spcAft>
                <a:spcPts val="0"/>
              </a:spcAft>
            </a:pPr>
            <a:r>
              <a:rPr lang="zh-CN" altLang="en-US" b="1" dirty="0">
                <a:solidFill>
                  <a:srgbClr val="FF0000"/>
                </a:solidFill>
              </a:rPr>
              <a:t>存储器模块</a:t>
            </a:r>
            <a:r>
              <a:rPr lang="zh-CN" altLang="en-US" b="1" dirty="0" smtClean="0">
                <a:solidFill>
                  <a:srgbClr val="FF0000"/>
                </a:solidFill>
              </a:rPr>
              <a:t>设计</a:t>
            </a:r>
            <a:r>
              <a:rPr lang="en-US" altLang="zh-CN" b="1" dirty="0" smtClean="0">
                <a:solidFill>
                  <a:srgbClr val="FF0000"/>
                </a:solidFill>
              </a:rPr>
              <a:t>---</a:t>
            </a:r>
            <a:r>
              <a:rPr lang="zh-CN" altLang="en-US" b="1" dirty="0" smtClean="0">
                <a:solidFill>
                  <a:srgbClr val="FF0000"/>
                </a:solidFill>
              </a:rPr>
              <a:t>存储器的扩充</a:t>
            </a:r>
            <a:endParaRPr lang="en-US" altLang="zh-CN" b="1" dirty="0" smtClean="0">
              <a:solidFill>
                <a:srgbClr val="FF0000"/>
              </a:solidFill>
            </a:endParaRPr>
          </a:p>
          <a:p>
            <a:pPr>
              <a:spcBef>
                <a:spcPts val="0"/>
              </a:spcBef>
              <a:spcAft>
                <a:spcPts val="0"/>
              </a:spcAft>
            </a:pPr>
            <a:r>
              <a:rPr lang="zh-CN" altLang="en-US" b="1" dirty="0" smtClean="0"/>
              <a:t>存储器扩展及与</a:t>
            </a:r>
            <a:r>
              <a:rPr lang="en-US" altLang="zh-CN" b="1" dirty="0" smtClean="0"/>
              <a:t>CPU</a:t>
            </a:r>
            <a:r>
              <a:rPr lang="zh-CN" altLang="en-US" b="1" dirty="0" smtClean="0"/>
              <a:t>接口设计</a:t>
            </a:r>
            <a:endParaRPr lang="zh-CN" altLang="en-US" b="1"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a:t>
            </a:fld>
            <a:endParaRPr lang="zh-CN" altLang="en-US" dirty="0"/>
          </a:p>
        </p:txBody>
      </p:sp>
    </p:spTree>
    <p:extLst>
      <p:ext uri="{BB962C8B-B14F-4D97-AF65-F5344CB8AC3E}">
        <p14:creationId xmlns:p14="http://schemas.microsoft.com/office/powerpoint/2010/main" val="246017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8280920" cy="1008112"/>
          </a:xfrm>
        </p:spPr>
        <p:txBody>
          <a:bodyPr/>
          <a:lstStyle/>
          <a:p>
            <a:r>
              <a:rPr lang="en-US" altLang="zh-CN" sz="2800" b="1" dirty="0"/>
              <a:t>4.3.1  </a:t>
            </a:r>
            <a:r>
              <a:rPr lang="zh-CN" altLang="zh-CN" sz="2800" b="1" dirty="0"/>
              <a:t>存储器芯片与</a:t>
            </a:r>
            <a:r>
              <a:rPr lang="en-US" altLang="zh-CN" sz="2800" b="1" dirty="0"/>
              <a:t>CPU</a:t>
            </a:r>
            <a:r>
              <a:rPr lang="zh-CN" altLang="zh-CN" sz="2800" b="1" dirty="0"/>
              <a:t>连接时应处理的</a:t>
            </a:r>
            <a:r>
              <a:rPr lang="zh-CN" altLang="zh-CN" sz="2800" b="1" dirty="0" smtClean="0"/>
              <a:t>问题</a:t>
            </a:r>
            <a:endParaRPr lang="zh-CN" altLang="en-US" sz="2800" dirty="0"/>
          </a:p>
        </p:txBody>
      </p:sp>
      <p:sp>
        <p:nvSpPr>
          <p:cNvPr id="3" name="内容占位符 2"/>
          <p:cNvSpPr>
            <a:spLocks noGrp="1"/>
          </p:cNvSpPr>
          <p:nvPr>
            <p:ph idx="1"/>
          </p:nvPr>
        </p:nvSpPr>
        <p:spPr>
          <a:xfrm>
            <a:off x="395536" y="1412777"/>
            <a:ext cx="8352926" cy="4570482"/>
          </a:xfrm>
        </p:spPr>
        <p:txBody>
          <a:bodyPr/>
          <a:lstStyle/>
          <a:p>
            <a:pPr>
              <a:spcBef>
                <a:spcPts val="0"/>
              </a:spcBef>
              <a:spcAft>
                <a:spcPts val="0"/>
              </a:spcAft>
            </a:pPr>
            <a:r>
              <a:rPr lang="en-US" altLang="zh-CN" sz="2000" b="1" dirty="0"/>
              <a:t>1</a:t>
            </a:r>
            <a:r>
              <a:rPr lang="zh-CN" altLang="zh-CN" sz="2000" b="1" dirty="0"/>
              <a:t>．总线驱动能力</a:t>
            </a:r>
            <a:endParaRPr lang="zh-CN" altLang="zh-CN" sz="2000" dirty="0"/>
          </a:p>
          <a:p>
            <a:pPr>
              <a:spcBef>
                <a:spcPts val="0"/>
              </a:spcBef>
              <a:spcAft>
                <a:spcPts val="0"/>
              </a:spcAft>
            </a:pPr>
            <a:r>
              <a:rPr lang="en-US" altLang="zh-CN" sz="2000" b="1" dirty="0"/>
              <a:t>2</a:t>
            </a:r>
            <a:r>
              <a:rPr lang="zh-CN" altLang="zh-CN" sz="2000" b="1" dirty="0"/>
              <a:t>．时序配合</a:t>
            </a:r>
            <a:endParaRPr lang="zh-CN" altLang="zh-CN" sz="2000" dirty="0"/>
          </a:p>
          <a:p>
            <a:pPr>
              <a:spcBef>
                <a:spcPts val="0"/>
              </a:spcBef>
              <a:spcAft>
                <a:spcPts val="0"/>
              </a:spcAft>
            </a:pPr>
            <a:r>
              <a:rPr lang="en-US" altLang="zh-CN" sz="2000" b="1" dirty="0"/>
              <a:t>3</a:t>
            </a:r>
            <a:r>
              <a:rPr lang="zh-CN" altLang="zh-CN" sz="2000" b="1" dirty="0"/>
              <a:t>．数据线的连接</a:t>
            </a:r>
            <a:endParaRPr lang="zh-CN" altLang="zh-CN" sz="2000" dirty="0"/>
          </a:p>
          <a:p>
            <a:pPr>
              <a:spcBef>
                <a:spcPts val="0"/>
              </a:spcBef>
              <a:spcAft>
                <a:spcPts val="0"/>
              </a:spcAft>
            </a:pPr>
            <a:r>
              <a:rPr lang="en-US" altLang="zh-CN" sz="2000" b="1" dirty="0" smtClean="0"/>
              <a:t>4</a:t>
            </a:r>
            <a:r>
              <a:rPr lang="zh-CN" altLang="zh-CN" sz="2000" b="1" dirty="0" smtClean="0"/>
              <a:t>．</a:t>
            </a:r>
            <a:r>
              <a:rPr lang="zh-CN" altLang="zh-CN" sz="2000" b="1" dirty="0"/>
              <a:t>地址线的连接</a:t>
            </a:r>
            <a:endParaRPr lang="zh-CN" altLang="zh-CN" sz="2000" dirty="0"/>
          </a:p>
          <a:p>
            <a:pPr marL="1314450" lvl="3" indent="0">
              <a:spcBef>
                <a:spcPts val="0"/>
              </a:spcBef>
              <a:spcAft>
                <a:spcPts val="0"/>
              </a:spcAft>
              <a:buNone/>
            </a:pPr>
            <a:r>
              <a:rPr lang="zh-CN" altLang="zh-CN" dirty="0"/>
              <a:t>（</a:t>
            </a:r>
            <a:r>
              <a:rPr lang="en-US" altLang="zh-CN" dirty="0"/>
              <a:t>1</a:t>
            </a:r>
            <a:r>
              <a:rPr lang="zh-CN" altLang="zh-CN" dirty="0"/>
              <a:t>）高位地址</a:t>
            </a:r>
            <a:r>
              <a:rPr lang="zh-CN" altLang="zh-CN" dirty="0" smtClean="0"/>
              <a:t>信号</a:t>
            </a:r>
            <a:endParaRPr lang="en-US" altLang="zh-CN" dirty="0" smtClean="0"/>
          </a:p>
          <a:p>
            <a:pPr marL="1314450" lvl="3" indent="0">
              <a:spcBef>
                <a:spcPts val="0"/>
              </a:spcBef>
              <a:spcAft>
                <a:spcPts val="0"/>
              </a:spcAft>
              <a:buNone/>
            </a:pPr>
            <a:r>
              <a:rPr lang="zh-CN" altLang="zh-CN" dirty="0" smtClean="0"/>
              <a:t>（</a:t>
            </a:r>
            <a:r>
              <a:rPr lang="en-US" altLang="zh-CN" dirty="0"/>
              <a:t>2</a:t>
            </a:r>
            <a:r>
              <a:rPr lang="zh-CN" altLang="zh-CN" dirty="0"/>
              <a:t>）最低位地址</a:t>
            </a:r>
            <a:r>
              <a:rPr lang="zh-CN" altLang="zh-CN" dirty="0" smtClean="0"/>
              <a:t>信号</a:t>
            </a:r>
            <a:endParaRPr lang="en-US" altLang="zh-CN" dirty="0" smtClean="0"/>
          </a:p>
          <a:p>
            <a:pPr marL="1314450" lvl="3" indent="0">
              <a:spcBef>
                <a:spcPts val="0"/>
              </a:spcBef>
              <a:spcAft>
                <a:spcPts val="0"/>
              </a:spcAft>
              <a:buNone/>
            </a:pPr>
            <a:r>
              <a:rPr lang="zh-CN" altLang="zh-CN" dirty="0" smtClean="0"/>
              <a:t>（</a:t>
            </a:r>
            <a:r>
              <a:rPr lang="en-US" altLang="zh-CN" dirty="0"/>
              <a:t>3</a:t>
            </a:r>
            <a:r>
              <a:rPr lang="zh-CN" altLang="zh-CN" dirty="0"/>
              <a:t>）低位地址</a:t>
            </a:r>
            <a:r>
              <a:rPr lang="zh-CN" altLang="zh-CN" dirty="0" smtClean="0"/>
              <a:t>信号</a:t>
            </a:r>
            <a:endParaRPr lang="en-US" altLang="zh-CN" dirty="0" smtClean="0"/>
          </a:p>
          <a:p>
            <a:pPr>
              <a:spcBef>
                <a:spcPts val="0"/>
              </a:spcBef>
              <a:spcAft>
                <a:spcPts val="0"/>
              </a:spcAft>
            </a:pPr>
            <a:r>
              <a:rPr lang="en-US" altLang="zh-CN" sz="2000" b="1" dirty="0" smtClean="0"/>
              <a:t>5</a:t>
            </a:r>
            <a:r>
              <a:rPr lang="zh-CN" altLang="zh-CN" sz="2000" b="1" dirty="0"/>
              <a:t>．读写控制线的</a:t>
            </a:r>
            <a:r>
              <a:rPr lang="zh-CN" altLang="zh-CN" sz="2000" b="1" dirty="0" smtClean="0"/>
              <a:t>连接</a:t>
            </a:r>
            <a:endParaRPr lang="en-US" altLang="zh-CN" sz="2000" b="1" dirty="0" smtClean="0"/>
          </a:p>
          <a:p>
            <a:pPr>
              <a:spcBef>
                <a:spcPts val="0"/>
              </a:spcBef>
              <a:spcAft>
                <a:spcPts val="0"/>
              </a:spcAft>
            </a:pPr>
            <a:r>
              <a:rPr lang="en-US" altLang="zh-CN" sz="2000" b="1" dirty="0" smtClean="0"/>
              <a:t>6</a:t>
            </a:r>
            <a:r>
              <a:rPr lang="zh-CN" altLang="zh-CN" sz="2000" b="1" dirty="0" smtClean="0"/>
              <a:t>．</a:t>
            </a:r>
            <a:r>
              <a:rPr lang="en-US" altLang="zh-CN" sz="2000" b="1" dirty="0" smtClean="0"/>
              <a:t>ROM</a:t>
            </a:r>
            <a:r>
              <a:rPr lang="zh-CN" altLang="zh-CN" sz="2000" b="1" dirty="0"/>
              <a:t>与</a:t>
            </a:r>
            <a:r>
              <a:rPr lang="en-US" altLang="zh-CN" sz="2000" b="1" dirty="0"/>
              <a:t>RAM</a:t>
            </a:r>
            <a:r>
              <a:rPr lang="zh-CN" altLang="zh-CN" sz="2000" b="1" dirty="0"/>
              <a:t>在存储器中的地址</a:t>
            </a:r>
            <a:r>
              <a:rPr lang="zh-CN" altLang="zh-CN" sz="2000" b="1" dirty="0" smtClean="0"/>
              <a:t>分配</a:t>
            </a:r>
            <a:endParaRPr lang="en-US" altLang="zh-CN" sz="2000" b="1" dirty="0" smtClean="0"/>
          </a:p>
          <a:p>
            <a:pPr>
              <a:spcBef>
                <a:spcPts val="0"/>
              </a:spcBef>
              <a:spcAft>
                <a:spcPts val="0"/>
              </a:spcAft>
            </a:pPr>
            <a:r>
              <a:rPr lang="en-US" altLang="zh-CN" sz="2000" b="1" dirty="0" smtClean="0"/>
              <a:t>6</a:t>
            </a:r>
            <a:r>
              <a:rPr lang="zh-CN" altLang="zh-CN" sz="2000" b="1" dirty="0" smtClean="0"/>
              <a:t>．</a:t>
            </a:r>
            <a:r>
              <a:rPr lang="zh-CN" altLang="zh-CN" sz="2000" b="1" dirty="0"/>
              <a:t>对多种宽度数据访问的支持</a:t>
            </a:r>
            <a:endParaRPr lang="zh-CN" altLang="en-US" sz="20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dirty="0" smtClean="0"/>
              <a:t>吉林大学 </a:t>
            </a:r>
            <a:endParaRPr lang="en-US" altLang="zh-CN" dirty="0" smtClean="0"/>
          </a:p>
          <a:p>
            <a:pPr>
              <a:defRPr/>
            </a:pPr>
            <a:r>
              <a:rPr lang="zh-CN" altLang="en-US" dirty="0" smtClean="0"/>
              <a:t>微型计算机原理与接口技术</a:t>
            </a:r>
            <a:endParaRPr lang="zh-CN" altLang="en-US" dirty="0"/>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a:t>
            </a:fld>
            <a:endParaRPr lang="zh-CN" altLang="en-US" dirty="0"/>
          </a:p>
        </p:txBody>
      </p:sp>
    </p:spTree>
    <p:extLst>
      <p:ext uri="{BB962C8B-B14F-4D97-AF65-F5344CB8AC3E}">
        <p14:creationId xmlns:p14="http://schemas.microsoft.com/office/powerpoint/2010/main" val="258972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4.3.2  </a:t>
            </a:r>
            <a:r>
              <a:rPr lang="zh-CN" altLang="zh-CN" b="1" dirty="0"/>
              <a:t>地址译码器</a:t>
            </a:r>
            <a:endParaRPr lang="zh-CN" altLang="en-US" dirty="0"/>
          </a:p>
        </p:txBody>
      </p:sp>
      <p:sp>
        <p:nvSpPr>
          <p:cNvPr id="3" name="内容占位符 2"/>
          <p:cNvSpPr>
            <a:spLocks noGrp="1"/>
          </p:cNvSpPr>
          <p:nvPr>
            <p:ph idx="1"/>
          </p:nvPr>
        </p:nvSpPr>
        <p:spPr>
          <a:xfrm>
            <a:off x="395536" y="1246734"/>
            <a:ext cx="8352926" cy="1421415"/>
          </a:xfrm>
        </p:spPr>
        <p:txBody>
          <a:bodyPr/>
          <a:lstStyle/>
          <a:p>
            <a:pPr>
              <a:spcBef>
                <a:spcPts val="0"/>
              </a:spcBef>
              <a:spcAft>
                <a:spcPts val="0"/>
              </a:spcAft>
            </a:pPr>
            <a:r>
              <a:rPr lang="en-US" altLang="zh-CN" sz="2000" b="1" dirty="0" smtClean="0"/>
              <a:t>1. 3/8</a:t>
            </a:r>
            <a:r>
              <a:rPr lang="zh-CN" altLang="zh-CN" sz="2000" b="1" dirty="0"/>
              <a:t>译码器（</a:t>
            </a:r>
            <a:r>
              <a:rPr lang="en-US" altLang="zh-CN" sz="2000" b="1" dirty="0"/>
              <a:t>74LSl38</a:t>
            </a:r>
            <a:r>
              <a:rPr lang="zh-CN" altLang="zh-CN" sz="2000" b="1" dirty="0" smtClean="0"/>
              <a:t>）</a:t>
            </a:r>
            <a:endParaRPr lang="en-US" altLang="zh-CN" sz="2000" b="1" dirty="0" smtClean="0"/>
          </a:p>
          <a:p>
            <a:pPr>
              <a:spcBef>
                <a:spcPts val="0"/>
              </a:spcBef>
              <a:spcAft>
                <a:spcPts val="0"/>
              </a:spcAft>
            </a:pPr>
            <a:r>
              <a:rPr lang="en-US" altLang="zh-CN" sz="2000" b="1" dirty="0"/>
              <a:t>2. 74LSl38</a:t>
            </a:r>
            <a:r>
              <a:rPr lang="zh-CN" altLang="zh-CN" sz="2000" b="1" dirty="0"/>
              <a:t>译码器的</a:t>
            </a:r>
            <a:r>
              <a:rPr lang="zh-CN" altLang="zh-CN" sz="2000" b="1" dirty="0" smtClean="0"/>
              <a:t>应用</a:t>
            </a:r>
            <a:endParaRPr lang="en-US" altLang="zh-CN" sz="2000" b="1" dirty="0" smtClean="0"/>
          </a:p>
          <a:p>
            <a:pPr>
              <a:spcBef>
                <a:spcPts val="0"/>
              </a:spcBef>
              <a:spcAft>
                <a:spcPts val="0"/>
              </a:spcAft>
            </a:pPr>
            <a:r>
              <a:rPr lang="en-US" altLang="zh-CN" sz="2000" b="1" dirty="0" smtClean="0"/>
              <a:t>3</a:t>
            </a:r>
            <a:r>
              <a:rPr lang="en-US" altLang="zh-CN" sz="2000" b="1" dirty="0"/>
              <a:t>. PROM</a:t>
            </a:r>
            <a:r>
              <a:rPr lang="zh-CN" altLang="zh-CN" sz="2000" b="1" dirty="0"/>
              <a:t>地址译码器</a:t>
            </a:r>
            <a:endParaRPr lang="zh-CN" altLang="en-US" sz="20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a:t>
            </a:fld>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36912"/>
            <a:ext cx="8290452"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235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215" y="620688"/>
            <a:ext cx="8280920" cy="924475"/>
          </a:xfrm>
        </p:spPr>
        <p:txBody>
          <a:bodyPr/>
          <a:lstStyle/>
          <a:p>
            <a:r>
              <a:rPr lang="en-US" altLang="zh-CN" sz="2800" b="1" dirty="0"/>
              <a:t>4.3.3  16</a:t>
            </a:r>
            <a:r>
              <a:rPr lang="zh-CN" altLang="zh-CN" sz="2800" b="1" dirty="0"/>
              <a:t>位微型计算机系统中的主存储器接口</a:t>
            </a:r>
            <a:endParaRPr lang="zh-CN" altLang="en-US" sz="2800"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20758547"/>
              </p:ext>
            </p:extLst>
          </p:nvPr>
        </p:nvGraphicFramePr>
        <p:xfrm>
          <a:off x="683568" y="3933054"/>
          <a:ext cx="7920880" cy="2232250"/>
        </p:xfrm>
        <a:graphic>
          <a:graphicData uri="http://schemas.openxmlformats.org/drawingml/2006/table">
            <a:tbl>
              <a:tblPr>
                <a:tableStyleId>{5C22544A-7EE6-4342-B048-85BDC9FD1C3A}</a:tableStyleId>
              </a:tblPr>
              <a:tblGrid>
                <a:gridCol w="1018399"/>
                <a:gridCol w="1131555"/>
                <a:gridCol w="3394663"/>
                <a:gridCol w="2376263"/>
              </a:tblGrid>
              <a:tr h="488305">
                <a:tc gridSpan="4">
                  <a:txBody>
                    <a:bodyPr/>
                    <a:lstStyle/>
                    <a:p>
                      <a:pPr marR="1270" algn="ctr">
                        <a:spcAft>
                          <a:spcPts val="0"/>
                        </a:spcAft>
                        <a:tabLst>
                          <a:tab pos="228600" algn="l"/>
                          <a:tab pos="5067300" algn="l"/>
                          <a:tab pos="6400800" algn="l"/>
                          <a:tab pos="6858000" algn="dec"/>
                          <a:tab pos="7086600" algn="dec"/>
                        </a:tabLst>
                      </a:pPr>
                      <a:r>
                        <a:rPr lang="zh-CN" sz="1400" dirty="0">
                          <a:effectLst/>
                        </a:rPr>
                        <a:t>表</a:t>
                      </a:r>
                      <a:r>
                        <a:rPr lang="en-US" sz="1400" dirty="0">
                          <a:effectLst/>
                        </a:rPr>
                        <a:t>4.5  </a:t>
                      </a:r>
                      <a:r>
                        <a:rPr lang="zh-CN" sz="1400" dirty="0">
                          <a:effectLst/>
                        </a:rPr>
                        <a:t>存储体选择编码表</a:t>
                      </a:r>
                      <a:endParaRPr lang="zh-CN" sz="1400" dirty="0">
                        <a:solidFill>
                          <a:srgbClr val="00000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8305">
                <a:tc>
                  <a:txBody>
                    <a:bodyPr/>
                    <a:lstStyle/>
                    <a:p>
                      <a:pPr marR="1270" algn="l">
                        <a:spcAft>
                          <a:spcPts val="0"/>
                        </a:spcAft>
                        <a:tabLst>
                          <a:tab pos="228600" algn="l"/>
                          <a:tab pos="5067300" algn="l"/>
                          <a:tab pos="6400800" algn="l"/>
                          <a:tab pos="6858000" algn="dec"/>
                          <a:tab pos="7086600" algn="dec"/>
                        </a:tabLst>
                      </a:pPr>
                      <a:endParaRPr lang="en-US" sz="12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en-US" sz="1200" dirty="0">
                          <a:effectLst/>
                        </a:rPr>
                        <a:t>A0</a:t>
                      </a:r>
                      <a:endParaRPr lang="zh-CN" sz="12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zh-CN" sz="1400" dirty="0">
                          <a:effectLst/>
                        </a:rPr>
                        <a:t>传送的字节</a:t>
                      </a:r>
                      <a:endParaRPr lang="zh-CN" sz="14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zh-CN" sz="1400" dirty="0">
                          <a:effectLst/>
                        </a:rPr>
                        <a:t>所用的数据引脚</a:t>
                      </a:r>
                      <a:endParaRPr lang="zh-CN" sz="1400" dirty="0">
                        <a:solidFill>
                          <a:srgbClr val="000000"/>
                        </a:solidFill>
                        <a:effectLst/>
                        <a:latin typeface="宋体"/>
                        <a:cs typeface="Arial"/>
                      </a:endParaRPr>
                    </a:p>
                  </a:txBody>
                  <a:tcPr marL="68580" marR="68580" marT="0" marB="0"/>
                </a:tc>
              </a:tr>
              <a:tr h="313910">
                <a:tc>
                  <a:txBody>
                    <a:bodyPr/>
                    <a:lstStyle/>
                    <a:p>
                      <a:pPr marR="1270" algn="l">
                        <a:spcAft>
                          <a:spcPts val="0"/>
                        </a:spcAft>
                        <a:tabLst>
                          <a:tab pos="228600" algn="l"/>
                          <a:tab pos="5067300" algn="l"/>
                          <a:tab pos="6400800" algn="l"/>
                          <a:tab pos="6858000" algn="dec"/>
                          <a:tab pos="7086600" algn="dec"/>
                        </a:tabLst>
                      </a:pPr>
                      <a:r>
                        <a:rPr lang="en-US" sz="1200" dirty="0">
                          <a:effectLst/>
                        </a:rPr>
                        <a:t>L</a:t>
                      </a:r>
                      <a:endParaRPr lang="zh-CN" sz="12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en-US" sz="1200" dirty="0">
                          <a:effectLst/>
                        </a:rPr>
                        <a:t>L</a:t>
                      </a:r>
                      <a:endParaRPr lang="zh-CN" sz="12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zh-CN" sz="1400" dirty="0">
                          <a:effectLst/>
                        </a:rPr>
                        <a:t>从偶地址开始两个字节读</a:t>
                      </a:r>
                      <a:r>
                        <a:rPr lang="en-US" sz="1400" dirty="0">
                          <a:effectLst/>
                        </a:rPr>
                        <a:t>/</a:t>
                      </a:r>
                      <a:r>
                        <a:rPr lang="zh-CN" sz="1400" dirty="0">
                          <a:effectLst/>
                        </a:rPr>
                        <a:t>写</a:t>
                      </a:r>
                      <a:endParaRPr lang="zh-CN" sz="14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en-US" sz="1400">
                          <a:effectLst/>
                        </a:rPr>
                        <a:t>AD15</a:t>
                      </a:r>
                      <a:r>
                        <a:rPr lang="zh-CN" sz="1400">
                          <a:effectLst/>
                        </a:rPr>
                        <a:t>～</a:t>
                      </a:r>
                      <a:r>
                        <a:rPr lang="en-US" sz="1400">
                          <a:effectLst/>
                        </a:rPr>
                        <a:t>AD0</a:t>
                      </a:r>
                      <a:endParaRPr lang="zh-CN" sz="1400">
                        <a:solidFill>
                          <a:srgbClr val="000000"/>
                        </a:solidFill>
                        <a:effectLst/>
                        <a:latin typeface="宋体"/>
                        <a:cs typeface="Arial"/>
                      </a:endParaRPr>
                    </a:p>
                  </a:txBody>
                  <a:tcPr marL="68580" marR="68580" marT="0" marB="0"/>
                </a:tc>
              </a:tr>
              <a:tr h="313910">
                <a:tc>
                  <a:txBody>
                    <a:bodyPr/>
                    <a:lstStyle/>
                    <a:p>
                      <a:pPr marR="1270" algn="l">
                        <a:spcAft>
                          <a:spcPts val="0"/>
                        </a:spcAft>
                        <a:tabLst>
                          <a:tab pos="228600" algn="l"/>
                          <a:tab pos="5067300" algn="l"/>
                          <a:tab pos="6400800" algn="l"/>
                          <a:tab pos="6858000" algn="dec"/>
                          <a:tab pos="7086600" algn="dec"/>
                        </a:tabLst>
                      </a:pPr>
                      <a:r>
                        <a:rPr lang="en-US" sz="1200" dirty="0">
                          <a:effectLst/>
                        </a:rPr>
                        <a:t>L</a:t>
                      </a:r>
                      <a:endParaRPr lang="zh-CN" sz="12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en-US" sz="1200" dirty="0">
                          <a:effectLst/>
                        </a:rPr>
                        <a:t>H</a:t>
                      </a:r>
                      <a:endParaRPr lang="zh-CN" sz="12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zh-CN" sz="1400" dirty="0">
                          <a:effectLst/>
                        </a:rPr>
                        <a:t>奇地址的一个字节读</a:t>
                      </a:r>
                      <a:r>
                        <a:rPr lang="en-US" sz="1400" dirty="0">
                          <a:effectLst/>
                        </a:rPr>
                        <a:t>/</a:t>
                      </a:r>
                      <a:r>
                        <a:rPr lang="zh-CN" sz="1400" dirty="0">
                          <a:effectLst/>
                        </a:rPr>
                        <a:t>写</a:t>
                      </a:r>
                      <a:endParaRPr lang="zh-CN" sz="14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en-US" sz="1400" dirty="0">
                          <a:effectLst/>
                        </a:rPr>
                        <a:t>AD15</a:t>
                      </a:r>
                      <a:r>
                        <a:rPr lang="zh-CN" sz="1400" dirty="0">
                          <a:effectLst/>
                        </a:rPr>
                        <a:t>～</a:t>
                      </a:r>
                      <a:r>
                        <a:rPr lang="en-US" sz="1400" dirty="0">
                          <a:effectLst/>
                        </a:rPr>
                        <a:t>AD8</a:t>
                      </a:r>
                      <a:endParaRPr lang="zh-CN" sz="1400" dirty="0">
                        <a:solidFill>
                          <a:srgbClr val="000000"/>
                        </a:solidFill>
                        <a:effectLst/>
                        <a:latin typeface="宋体"/>
                        <a:cs typeface="Arial"/>
                      </a:endParaRPr>
                    </a:p>
                  </a:txBody>
                  <a:tcPr marL="68580" marR="68580" marT="0" marB="0"/>
                </a:tc>
              </a:tr>
              <a:tr h="313910">
                <a:tc>
                  <a:txBody>
                    <a:bodyPr/>
                    <a:lstStyle/>
                    <a:p>
                      <a:pPr marR="1270" algn="l">
                        <a:spcAft>
                          <a:spcPts val="0"/>
                        </a:spcAft>
                        <a:tabLst>
                          <a:tab pos="228600" algn="l"/>
                          <a:tab pos="5067300" algn="l"/>
                          <a:tab pos="6400800" algn="l"/>
                          <a:tab pos="6858000" algn="dec"/>
                          <a:tab pos="7086600" algn="dec"/>
                        </a:tabLst>
                      </a:pPr>
                      <a:r>
                        <a:rPr lang="en-US" sz="1200" dirty="0">
                          <a:effectLst/>
                        </a:rPr>
                        <a:t>H</a:t>
                      </a:r>
                      <a:endParaRPr lang="zh-CN" sz="12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en-US" sz="1200" dirty="0">
                          <a:effectLst/>
                        </a:rPr>
                        <a:t>L</a:t>
                      </a:r>
                      <a:endParaRPr lang="zh-CN" sz="12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zh-CN" sz="1400" dirty="0">
                          <a:effectLst/>
                        </a:rPr>
                        <a:t>偶地址的一个字节读</a:t>
                      </a:r>
                      <a:r>
                        <a:rPr lang="en-US" sz="1400" dirty="0">
                          <a:effectLst/>
                        </a:rPr>
                        <a:t>/</a:t>
                      </a:r>
                      <a:r>
                        <a:rPr lang="zh-CN" sz="1400" dirty="0">
                          <a:effectLst/>
                        </a:rPr>
                        <a:t>写</a:t>
                      </a:r>
                      <a:endParaRPr lang="zh-CN" sz="14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en-US" sz="1400" dirty="0">
                          <a:effectLst/>
                        </a:rPr>
                        <a:t>AD7</a:t>
                      </a:r>
                      <a:r>
                        <a:rPr lang="zh-CN" sz="1400" dirty="0">
                          <a:effectLst/>
                        </a:rPr>
                        <a:t>～</a:t>
                      </a:r>
                      <a:r>
                        <a:rPr lang="en-US" sz="1400" dirty="0">
                          <a:effectLst/>
                        </a:rPr>
                        <a:t>AD0</a:t>
                      </a:r>
                      <a:endParaRPr lang="zh-CN" sz="1400" dirty="0">
                        <a:solidFill>
                          <a:srgbClr val="000000"/>
                        </a:solidFill>
                        <a:effectLst/>
                        <a:latin typeface="宋体"/>
                        <a:cs typeface="Arial"/>
                      </a:endParaRPr>
                    </a:p>
                  </a:txBody>
                  <a:tcPr marL="68580" marR="68580" marT="0" marB="0"/>
                </a:tc>
              </a:tr>
              <a:tr h="313910">
                <a:tc>
                  <a:txBody>
                    <a:bodyPr/>
                    <a:lstStyle/>
                    <a:p>
                      <a:pPr marR="1270" algn="l">
                        <a:spcAft>
                          <a:spcPts val="0"/>
                        </a:spcAft>
                        <a:tabLst>
                          <a:tab pos="228600" algn="l"/>
                          <a:tab pos="5067300" algn="l"/>
                          <a:tab pos="6400800" algn="l"/>
                          <a:tab pos="6858000" algn="dec"/>
                          <a:tab pos="7086600" algn="dec"/>
                        </a:tabLst>
                      </a:pPr>
                      <a:r>
                        <a:rPr lang="en-US" sz="1200" dirty="0">
                          <a:effectLst/>
                        </a:rPr>
                        <a:t>H</a:t>
                      </a:r>
                      <a:endParaRPr lang="zh-CN" sz="12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en-US" sz="1200" dirty="0">
                          <a:effectLst/>
                        </a:rPr>
                        <a:t>H</a:t>
                      </a:r>
                      <a:endParaRPr lang="zh-CN" sz="12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zh-CN" sz="1400" dirty="0">
                          <a:effectLst/>
                        </a:rPr>
                        <a:t>不传送</a:t>
                      </a:r>
                      <a:endParaRPr lang="zh-CN" sz="1400" dirty="0">
                        <a:solidFill>
                          <a:srgbClr val="000000"/>
                        </a:solidFill>
                        <a:effectLst/>
                        <a:latin typeface="宋体"/>
                        <a:cs typeface="Arial"/>
                      </a:endParaRPr>
                    </a:p>
                  </a:txBody>
                  <a:tcPr marL="68580" marR="68580" marT="0" marB="0"/>
                </a:tc>
                <a:tc>
                  <a:txBody>
                    <a:bodyPr/>
                    <a:lstStyle/>
                    <a:p>
                      <a:pPr marR="1270" algn="l">
                        <a:spcAft>
                          <a:spcPts val="0"/>
                        </a:spcAft>
                        <a:tabLst>
                          <a:tab pos="228600" algn="l"/>
                          <a:tab pos="5067300" algn="l"/>
                          <a:tab pos="6400800" algn="l"/>
                          <a:tab pos="6858000" algn="dec"/>
                          <a:tab pos="7086600" algn="dec"/>
                        </a:tabLst>
                      </a:pPr>
                      <a:r>
                        <a:rPr lang="en-US" sz="1400" dirty="0">
                          <a:effectLst/>
                        </a:rPr>
                        <a:t> </a:t>
                      </a:r>
                      <a:endParaRPr lang="zh-CN" sz="1400" dirty="0">
                        <a:solidFill>
                          <a:srgbClr val="000000"/>
                        </a:solidFill>
                        <a:effectLst/>
                        <a:latin typeface="宋体"/>
                        <a:cs typeface="Arial"/>
                      </a:endParaRPr>
                    </a:p>
                  </a:txBody>
                  <a:tcPr marL="68580" marR="68580" marT="0" marB="0"/>
                </a:tc>
              </a:tr>
            </a:tbl>
          </a:graphicData>
        </a:graphic>
      </p:graphicFrame>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2016/3/6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a:t>
            </a:fld>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4184007593"/>
              </p:ext>
            </p:extLst>
          </p:nvPr>
        </p:nvGraphicFramePr>
        <p:xfrm>
          <a:off x="827584" y="4437112"/>
          <a:ext cx="392714" cy="224408"/>
        </p:xfrm>
        <a:graphic>
          <a:graphicData uri="http://schemas.openxmlformats.org/presentationml/2006/ole">
            <mc:AlternateContent xmlns:mc="http://schemas.openxmlformats.org/markup-compatibility/2006">
              <mc:Choice xmlns:v="urn:schemas-microsoft-com:vml" Requires="v">
                <p:oleObj spid="_x0000_s5136" name="公式" r:id="rId3" imgW="355292" imgH="203024" progId="Equation.3">
                  <p:embed/>
                </p:oleObj>
              </mc:Choice>
              <mc:Fallback>
                <p:oleObj name="公式" r:id="rId3" imgW="355292" imgH="203024"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437112"/>
                        <a:ext cx="392714" cy="224408"/>
                      </a:xfrm>
                      <a:prstGeom prst="rect">
                        <a:avLst/>
                      </a:prstGeom>
                      <a:noFill/>
                      <a:extLst/>
                    </p:spPr>
                  </p:pic>
                </p:oleObj>
              </mc:Fallback>
            </mc:AlternateContent>
          </a:graphicData>
        </a:graphic>
      </p:graphicFrame>
      <p:sp>
        <p:nvSpPr>
          <p:cNvPr id="10" name="标题 1"/>
          <p:cNvSpPr txBox="1">
            <a:spLocks/>
          </p:cNvSpPr>
          <p:nvPr/>
        </p:nvSpPr>
        <p:spPr bwMode="auto">
          <a:xfrm>
            <a:off x="467544" y="1628800"/>
            <a:ext cx="8280920"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fontAlgn="base">
              <a:spcBef>
                <a:spcPct val="0"/>
              </a:spcBef>
              <a:spcAft>
                <a:spcPct val="0"/>
              </a:spcAft>
              <a:defRPr sz="3200" kern="1200" spc="200" baseline="0">
                <a:solidFill>
                  <a:schemeClr val="tx1"/>
                </a:solidFill>
                <a:latin typeface="+mj-lt"/>
                <a:ea typeface="+mj-ea"/>
                <a:cs typeface="Trebuchet MS"/>
              </a:defRPr>
            </a:lvl1pPr>
            <a:lvl2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2pPr>
            <a:lvl3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3pPr>
            <a:lvl4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4pPr>
            <a:lvl5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sz="2000" dirty="0" smtClean="0"/>
              <a:t>数据线</a:t>
            </a:r>
            <a:r>
              <a:rPr lang="en-US" altLang="zh-CN" sz="2000" dirty="0" smtClean="0"/>
              <a:t>16</a:t>
            </a:r>
            <a:r>
              <a:rPr lang="zh-CN" altLang="en-US" sz="2000" dirty="0" smtClean="0"/>
              <a:t>位</a:t>
            </a:r>
            <a:endParaRPr lang="en-US" altLang="zh-CN" sz="2000" dirty="0" smtClean="0"/>
          </a:p>
          <a:p>
            <a:pPr algn="l"/>
            <a:endParaRPr lang="en-US" altLang="zh-CN" sz="2000" dirty="0" smtClean="0"/>
          </a:p>
          <a:p>
            <a:pPr algn="l"/>
            <a:r>
              <a:rPr lang="zh-CN" altLang="en-US" sz="2000" dirty="0"/>
              <a:t>两个</a:t>
            </a:r>
            <a:r>
              <a:rPr lang="zh-CN" altLang="en-US" sz="2000" dirty="0" smtClean="0"/>
              <a:t>存储体</a:t>
            </a:r>
            <a:endParaRPr lang="en-US" altLang="zh-CN" sz="2000" dirty="0" smtClean="0"/>
          </a:p>
          <a:p>
            <a:pPr algn="l"/>
            <a:endParaRPr lang="en-US" altLang="zh-CN" sz="2000" dirty="0"/>
          </a:p>
          <a:p>
            <a:pPr algn="l"/>
            <a:r>
              <a:rPr lang="en-US" altLang="zh-CN" sz="2000" dirty="0" smtClean="0"/>
              <a:t>8086</a:t>
            </a:r>
            <a:r>
              <a:rPr lang="zh-CN" altLang="en-US" sz="2000" dirty="0" smtClean="0"/>
              <a:t>数据线读写宽度控制</a:t>
            </a:r>
            <a:endParaRPr lang="zh-CN" altLang="en-US" sz="2000" dirty="0"/>
          </a:p>
        </p:txBody>
      </p:sp>
    </p:spTree>
    <p:extLst>
      <p:ext uri="{BB962C8B-B14F-4D97-AF65-F5344CB8AC3E}">
        <p14:creationId xmlns:p14="http://schemas.microsoft.com/office/powerpoint/2010/main" val="2738989896"/>
      </p:ext>
    </p:extLst>
  </p:cSld>
  <p:clrMapOvr>
    <a:masterClrMapping/>
  </p:clrMapOvr>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themeOverride>
</file>

<file path=docProps/app.xml><?xml version="1.0" encoding="utf-8"?>
<Properties xmlns="http://schemas.openxmlformats.org/officeDocument/2006/extended-properties" xmlns:vt="http://schemas.openxmlformats.org/officeDocument/2006/docPropsVTypes">
  <Template/>
  <TotalTime>1112</TotalTime>
  <Words>2336</Words>
  <Application>Microsoft Office PowerPoint</Application>
  <PresentationFormat>全屏显示(4:3)</PresentationFormat>
  <Paragraphs>223</Paragraphs>
  <Slides>32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2" baseType="lpstr">
      <vt:lpstr>宋体</vt:lpstr>
      <vt:lpstr>微软雅黑</vt:lpstr>
      <vt:lpstr>Arial</vt:lpstr>
      <vt:lpstr>Calibri</vt:lpstr>
      <vt:lpstr>Courier New</vt:lpstr>
      <vt:lpstr>Trebuchet MS</vt:lpstr>
      <vt:lpstr>Verdana</vt:lpstr>
      <vt:lpstr>Wingdings 2</vt:lpstr>
      <vt:lpstr>Winter</vt:lpstr>
      <vt:lpstr>公式</vt:lpstr>
      <vt:lpstr>第四章 微型计算机的内存储器</vt:lpstr>
      <vt:lpstr>4.1 概述</vt:lpstr>
      <vt:lpstr>PowerPoint 演示文稿</vt:lpstr>
      <vt:lpstr>4.2 主存储器电路</vt:lpstr>
      <vt:lpstr>4.2.2 只读存储器</vt:lpstr>
      <vt:lpstr>4.3  CPU与存储器的连接</vt:lpstr>
      <vt:lpstr>4.3.1  存储器芯片与CPU连接时应处理的问题</vt:lpstr>
      <vt:lpstr>4.3.2  地址译码器</vt:lpstr>
      <vt:lpstr>4.3.3  16位微型计算机系统中的主存储器接口</vt:lpstr>
      <vt:lpstr>PowerPoint 演示文稿</vt:lpstr>
      <vt:lpstr>PowerPoint 演示文稿</vt:lpstr>
      <vt:lpstr>4.3.3  32位微型计算机系统中的主存储器接口</vt:lpstr>
      <vt:lpstr>4.3.4  64位微型计算机系统中的主存储器接口</vt:lpstr>
      <vt:lpstr>PowerPoint 演示文稿</vt:lpstr>
      <vt:lpstr>PowerPoint 演示文稿</vt:lpstr>
      <vt:lpstr>PowerPoint 演示文稿</vt:lpstr>
      <vt:lpstr>4.4  高速缓冲存储器Cache</vt:lpstr>
      <vt:lpstr>4.4.1  Cache的工作原理简介 </vt:lpstr>
      <vt:lpstr>PowerPoint 演示文稿</vt:lpstr>
      <vt:lpstr>3．Cache的工作过程 </vt:lpstr>
      <vt:lpstr>4. 地址映像</vt:lpstr>
      <vt:lpstr>(1)全相联映像 </vt:lpstr>
      <vt:lpstr>(2)直接映像 </vt:lpstr>
      <vt:lpstr>(3) N路组相联映像 </vt:lpstr>
      <vt:lpstr>PowerPoint 演示文稿</vt:lpstr>
      <vt:lpstr>PowerPoint 演示文稿</vt:lpstr>
      <vt:lpstr>8. Cache内容的一致性 </vt:lpstr>
      <vt:lpstr>4.4.2  奔腾处理器的高速缓冲存储器 </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dc:creator>
  <cp:lastModifiedBy>qq</cp:lastModifiedBy>
  <cp:revision>169</cp:revision>
  <dcterms:created xsi:type="dcterms:W3CDTF">2013-09-18T03:31:48Z</dcterms:created>
  <dcterms:modified xsi:type="dcterms:W3CDTF">2016-03-06T02:59:52Z</dcterms:modified>
</cp:coreProperties>
</file>