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7" r:id="rId3"/>
    <p:sldId id="263" r:id="rId4"/>
    <p:sldId id="258" r:id="rId5"/>
    <p:sldId id="259" r:id="rId6"/>
    <p:sldId id="264" r:id="rId7"/>
    <p:sldId id="260" r:id="rId8"/>
    <p:sldId id="268" r:id="rId9"/>
    <p:sldId id="262" r:id="rId10"/>
    <p:sldId id="261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728" autoAdjust="0"/>
    <p:restoredTop sz="94660"/>
  </p:normalViewPr>
  <p:slideViewPr>
    <p:cSldViewPr snapToGrid="0">
      <p:cViewPr>
        <p:scale>
          <a:sx n="95" d="100"/>
          <a:sy n="95" d="100"/>
        </p:scale>
        <p:origin x="3496" y="2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4/8/25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4/8/25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B155F73-B406-41C7-BE49-6DE7207D9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Lernplattform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947F22-3900-4B02-98C8-E4A1928D5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i="1" dirty="0"/>
              <a:t>Als Student möchte ich meine Zusammenfassungen, Kursmaterialien, Klausurlösungen und Klausuren hochladen, um sie mit anderen zu teilen.</a:t>
            </a:r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0437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E4884-60F5-4A12-9CC9-E4876E27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Datei hochladen</a:t>
            </a:r>
            <a:br>
              <a:rPr lang="de-DE" dirty="0"/>
            </a:b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F6DEAF3-1E54-4C89-BCD6-461EAD19E6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400" y="1428750"/>
            <a:ext cx="8153600" cy="46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204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DD010-7B0A-408D-A3C9-EAD4536DB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Logo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2D0DA411-920B-49DF-A02C-9FF0FC5DE0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97766" y="1790747"/>
            <a:ext cx="4012698" cy="761905"/>
          </a:xfrm>
        </p:spPr>
      </p:pic>
      <p:sp>
        <p:nvSpPr>
          <p:cNvPr id="8" name="Textfeld 7">
            <a:extLst>
              <a:ext uri="{FF2B5EF4-FFF2-40B4-BE49-F238E27FC236}">
                <a16:creationId xmlns:a16="http://schemas.microsoft.com/office/drawing/2014/main" id="{3FF35A84-263E-4ADB-966C-7DBB225525E1}"/>
              </a:ext>
            </a:extLst>
          </p:cNvPr>
          <p:cNvSpPr txBox="1"/>
          <p:nvPr/>
        </p:nvSpPr>
        <p:spPr>
          <a:xfrm>
            <a:off x="1997766" y="2914650"/>
            <a:ext cx="6094674" cy="1441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lang="de-DE" sz="2400" i="1" dirty="0">
                <a:solidFill>
                  <a:srgbClr val="1A2E40"/>
                </a:solidFill>
                <a:latin typeface="Franklin Gothic Book" panose="020B0503020102020204"/>
              </a:rPr>
              <a:t>Studierende teilen Beiträge</a:t>
            </a:r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kumimoji="0" lang="de-DE" sz="2400" b="0" i="1" u="none" strike="noStrike" kern="1200" cap="none" spc="0" normalizeH="0" baseline="0" noProof="0" dirty="0">
                <a:ln>
                  <a:noFill/>
                </a:ln>
                <a:solidFill>
                  <a:srgbClr val="1A2E40"/>
                </a:solidFill>
                <a:effectLst/>
                <a:uLnTx/>
                <a:uFillTx/>
                <a:latin typeface="Franklin Gothic Book" panose="020B0503020102020204"/>
                <a:ea typeface="+mn-ea"/>
                <a:cs typeface="+mn-cs"/>
              </a:rPr>
              <a:t>Cloudspeicher</a:t>
            </a:r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lang="de-DE" sz="2400" i="1" dirty="0">
                <a:solidFill>
                  <a:srgbClr val="1A2E40"/>
                </a:solidFill>
                <a:latin typeface="Franklin Gothic Book" panose="020B0503020102020204"/>
              </a:rPr>
              <a:t>Stifte für Hochschule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rgbClr val="1A2E40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27630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C578D0-221A-4E0E-B9E2-BB624FAFE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Farben &amp; Schriftart</a:t>
            </a:r>
          </a:p>
        </p:txBody>
      </p:sp>
      <p:pic>
        <p:nvPicPr>
          <p:cNvPr id="4" name="Inhaltsplatzhalter 4">
            <a:extLst>
              <a:ext uri="{FF2B5EF4-FFF2-40B4-BE49-F238E27FC236}">
                <a16:creationId xmlns:a16="http://schemas.microsoft.com/office/drawing/2014/main" id="{426B8E1E-2615-4F5E-B011-BE3ACE5563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72200" y="1428751"/>
            <a:ext cx="5587804" cy="3150901"/>
          </a:xfr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18571339-D639-4DD5-BED8-AE356E69BFE5}"/>
              </a:ext>
            </a:extLst>
          </p:cNvPr>
          <p:cNvSpPr txBox="1"/>
          <p:nvPr/>
        </p:nvSpPr>
        <p:spPr>
          <a:xfrm>
            <a:off x="1971990" y="4844438"/>
            <a:ext cx="6094674" cy="940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lang="de-DE" sz="2400" i="1" dirty="0">
                <a:solidFill>
                  <a:srgbClr val="1A2E40"/>
                </a:solidFill>
                <a:latin typeface="Franklin Gothic Book" panose="020B0503020102020204"/>
              </a:rPr>
              <a:t>Schwarz, Weiß, Grau</a:t>
            </a:r>
          </a:p>
          <a:p>
            <a:pPr marL="384048" marR="0" lvl="0" indent="-384048" algn="l" defTabSz="914400" rtl="0" eaLnBrk="1" fontAlgn="auto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ClrTx/>
              <a:buSzTx/>
              <a:buFont typeface="Franklin Gothic Book" panose="020B0503020102020204" pitchFamily="34" charset="0"/>
              <a:buChar char="■"/>
              <a:tabLst/>
              <a:defRPr/>
            </a:pPr>
            <a:r>
              <a:rPr lang="de-DE" sz="2400" i="1" dirty="0">
                <a:solidFill>
                  <a:srgbClr val="1A2E40"/>
                </a:solidFill>
                <a:latin typeface="Franklin Gothic Book" panose="020B0503020102020204"/>
              </a:rPr>
              <a:t>Schriftart: Poppins</a:t>
            </a:r>
            <a:endParaRPr kumimoji="0" lang="de-DE" sz="2400" b="0" i="1" u="none" strike="noStrike" kern="1200" cap="none" spc="0" normalizeH="0" baseline="0" noProof="0" dirty="0">
              <a:ln>
                <a:noFill/>
              </a:ln>
              <a:solidFill>
                <a:srgbClr val="1A2E40"/>
              </a:solidFill>
              <a:effectLst/>
              <a:uLnTx/>
              <a:uFillTx/>
              <a:latin typeface="Franklin Gothic Book" panose="020B0503020102020204"/>
              <a:ea typeface="+mn-ea"/>
              <a:cs typeface="+mn-cs"/>
            </a:endParaRPr>
          </a:p>
        </p:txBody>
      </p:sp>
      <p:pic>
        <p:nvPicPr>
          <p:cNvPr id="6" name="Inhaltsplatzhalter 4">
            <a:extLst>
              <a:ext uri="{FF2B5EF4-FFF2-40B4-BE49-F238E27FC236}">
                <a16:creationId xmlns:a16="http://schemas.microsoft.com/office/drawing/2014/main" id="{637F7404-0CF1-497C-8C74-23FAF3BD76C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4597"/>
          <a:stretch/>
        </p:blipFill>
        <p:spPr>
          <a:xfrm>
            <a:off x="1498821" y="1428750"/>
            <a:ext cx="4163966" cy="3150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582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E4884-60F5-4A12-9CC9-E4876E27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Startseite</a:t>
            </a:r>
          </a:p>
        </p:txBody>
      </p:sp>
      <p:pic>
        <p:nvPicPr>
          <p:cNvPr id="5" name="Inhaltsplatzhalter 4">
            <a:extLst>
              <a:ext uri="{FF2B5EF4-FFF2-40B4-BE49-F238E27FC236}">
                <a16:creationId xmlns:a16="http://schemas.microsoft.com/office/drawing/2014/main" id="{E2DCF6ED-0434-4563-B5F3-1CEEE31995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0751" y="1428750"/>
            <a:ext cx="8222897" cy="4636800"/>
          </a:xfrm>
        </p:spPr>
      </p:pic>
    </p:spTree>
    <p:extLst>
      <p:ext uri="{BB962C8B-B14F-4D97-AF65-F5344CB8AC3E}">
        <p14:creationId xmlns:p14="http://schemas.microsoft.com/office/powerpoint/2010/main" val="30005733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D624F0-597A-4719-8448-F65418F61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Kursverwaltung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5ED026A-307D-4053-A4F2-38956FB03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i="1" dirty="0"/>
              <a:t>Als Student möchte ich beim Hochladen die Kursstruktur (Fakultät → Kurs → Dozent) auswählen, damit die Datei richtig eingeordnet wird.</a:t>
            </a:r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55836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E4884-60F5-4A12-9CC9-E4876E27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Kursverwaltung</a:t>
            </a:r>
            <a:br>
              <a:rPr lang="de-DE" dirty="0"/>
            </a:b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AC129DB2-AD68-4DD3-B952-4CBDFE5137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0755"/>
          <a:stretch/>
        </p:blipFill>
        <p:spPr>
          <a:xfrm>
            <a:off x="2081534" y="1428750"/>
            <a:ext cx="8181332" cy="46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3441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E4884-60F5-4A12-9CC9-E4876E27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Kursverwaltung</a:t>
            </a:r>
            <a:br>
              <a:rPr lang="de-DE" dirty="0"/>
            </a:br>
            <a:endParaRPr lang="de-DE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90B5BB9-14DF-4094-9BB4-403F4D5165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0726"/>
          <a:stretch/>
        </p:blipFill>
        <p:spPr>
          <a:xfrm>
            <a:off x="2064159" y="1428750"/>
            <a:ext cx="8216082" cy="463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8137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E7358A-C340-4780-9A46-76A36BFAE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Dateien bewerten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1783D23-941B-487E-9B61-0951270591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i="1" dirty="0"/>
              <a:t>Als Student möchte ich hochgeladene Inhalte mit 1-5 Sternen bewerten und kommentieren, um anderen bei der Auswahl zu helfen.</a:t>
            </a:r>
          </a:p>
          <a:p>
            <a:r>
              <a:rPr lang="de-DE" sz="2400" i="1" dirty="0"/>
              <a:t>Als Student möchte ich über einen „veraltet“-Button anzeigen können, dass ein Inhalt möglicherweise nicht mehr aktuell ist.</a:t>
            </a:r>
          </a:p>
          <a:p>
            <a:r>
              <a:rPr lang="de-DE" sz="2400" i="1" dirty="0"/>
              <a:t>Als Student möchte ich Inhalte melden, falls diese falsch klassifiziert sind oder nicht zur Plattform gehören, um die Qualität der Plattform zu sichern.</a:t>
            </a:r>
            <a:endParaRPr lang="de-DE" sz="2400" dirty="0"/>
          </a:p>
          <a:p>
            <a:endParaRPr lang="de-DE" sz="2400" dirty="0"/>
          </a:p>
          <a:p>
            <a:endParaRPr lang="de-DE" sz="2400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03813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1E4884-60F5-4A12-9CC9-E4876E27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Übersicht über die Inhalte</a:t>
            </a:r>
            <a:br>
              <a:rPr lang="de-DE" dirty="0"/>
            </a:br>
            <a:endParaRPr lang="de-DE" dirty="0"/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A54E93B-5674-4AC3-B1A2-977814BE76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9491" y="1422400"/>
            <a:ext cx="8234157" cy="46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847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FBD50-149E-05AC-DD2B-CF8A55B71E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3">
            <a:extLst>
              <a:ext uri="{FF2B5EF4-FFF2-40B4-BE49-F238E27FC236}">
                <a16:creationId xmlns:a16="http://schemas.microsoft.com/office/drawing/2014/main" id="{8AB9311C-4035-2B2C-C354-A0F66C9407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922" t="4425" r="3097" b="5115"/>
          <a:stretch/>
        </p:blipFill>
        <p:spPr>
          <a:xfrm>
            <a:off x="2057400" y="1410728"/>
            <a:ext cx="8265680" cy="466899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EF4A53C8-D5AC-659D-C9DA-FF26DCF19E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Bewerten von Inhalten</a:t>
            </a:r>
          </a:p>
        </p:txBody>
      </p:sp>
    </p:spTree>
    <p:extLst>
      <p:ext uri="{BB962C8B-B14F-4D97-AF65-F5344CB8AC3E}">
        <p14:creationId xmlns:p14="http://schemas.microsoft.com/office/powerpoint/2010/main" val="960800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48608-79FF-4780-90A0-9FD53BA71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de-DE" dirty="0"/>
              <a:t>Datei hochladen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2B2F7F5-833D-4688-98D4-619E87FDC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sz="2400" i="1" dirty="0"/>
              <a:t>Als Student möchte ich meinen Hochgeladenen Inhalten eine Beschreibung geben können, um anderen Studenten falls der Inhalt nicht in eine der Kategorien passt wissen um was es sich handelt.</a:t>
            </a:r>
            <a:endParaRPr lang="de-DE" sz="2400" dirty="0"/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26645290"/>
      </p:ext>
    </p:extLst>
  </p:cSld>
  <p:clrMapOvr>
    <a:masterClrMapping/>
  </p:clrMapOvr>
</p:sld>
</file>

<file path=ppt/theme/theme1.xml><?xml version="1.0" encoding="utf-8"?>
<a:theme xmlns:a="http://schemas.openxmlformats.org/drawingml/2006/main" name="Ausschnitt">
  <a:themeElements>
    <a:clrScheme name="Crop">
      <a:dk1>
        <a:sysClr val="windowText" lastClr="000000"/>
      </a:dk1>
      <a:lt1>
        <a:sysClr val="window" lastClr="FFFFFF"/>
      </a:lt1>
      <a:dk2>
        <a:srgbClr val="1A2E40"/>
      </a:dk2>
      <a:lt2>
        <a:srgbClr val="EBE7DD"/>
      </a:lt2>
      <a:accent1>
        <a:srgbClr val="69A1AB"/>
      </a:accent1>
      <a:accent2>
        <a:srgbClr val="F2C418"/>
      </a:accent2>
      <a:accent3>
        <a:srgbClr val="87492C"/>
      </a:accent3>
      <a:accent4>
        <a:srgbClr val="4A845E"/>
      </a:accent4>
      <a:accent5>
        <a:srgbClr val="DC9528"/>
      </a:accent5>
      <a:accent6>
        <a:srgbClr val="9A5D78"/>
      </a:accent6>
      <a:hlink>
        <a:srgbClr val="66C8E3"/>
      </a:hlink>
      <a:folHlink>
        <a:srgbClr val="B162A1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17F9D331-421E-442F-B033-AF5B21A4485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TM10001105[[fn=Ausschnitt]]</Template>
  <TotalTime>45</TotalTime>
  <Words>186</Words>
  <Application>Microsoft Macintosh PowerPoint</Application>
  <PresentationFormat>Widescreen</PresentationFormat>
  <Paragraphs>24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Franklin Gothic Book</vt:lpstr>
      <vt:lpstr>Ausschnitt</vt:lpstr>
      <vt:lpstr>Lernplattform</vt:lpstr>
      <vt:lpstr>Startseite</vt:lpstr>
      <vt:lpstr>Kursverwaltung</vt:lpstr>
      <vt:lpstr>Kursverwaltung </vt:lpstr>
      <vt:lpstr>Kursverwaltung </vt:lpstr>
      <vt:lpstr>Dateien bewerten</vt:lpstr>
      <vt:lpstr>Übersicht über die Inhalte </vt:lpstr>
      <vt:lpstr>Bewerten von Inhalten</vt:lpstr>
      <vt:lpstr>Datei hochladen</vt:lpstr>
      <vt:lpstr>Datei hochladen </vt:lpstr>
      <vt:lpstr>Logo</vt:lpstr>
      <vt:lpstr>Farben &amp; Schriftart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user1</dc:creator>
  <cp:lastModifiedBy>Marlon Schöffend</cp:lastModifiedBy>
  <cp:revision>12</cp:revision>
  <dcterms:created xsi:type="dcterms:W3CDTF">2025-04-07T09:39:04Z</dcterms:created>
  <dcterms:modified xsi:type="dcterms:W3CDTF">2025-04-08T08:11:39Z</dcterms:modified>
</cp:coreProperties>
</file>