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6B4-F9C3-4B87-9392-AC2F343C492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3AFB8E-2558-437E-AB2E-A143B5009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6B4-F9C3-4B87-9392-AC2F343C492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FB8E-2558-437E-AB2E-A143B5009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6B4-F9C3-4B87-9392-AC2F343C492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FB8E-2558-437E-AB2E-A143B5009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6B4-F9C3-4B87-9392-AC2F343C492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FB8E-2558-437E-AB2E-A143B5009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6B4-F9C3-4B87-9392-AC2F343C492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FB8E-2558-437E-AB2E-A143B5009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6B4-F9C3-4B87-9392-AC2F343C492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FB8E-2558-437E-AB2E-A143B5009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6B4-F9C3-4B87-9392-AC2F343C492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FB8E-2558-437E-AB2E-A143B50099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6B4-F9C3-4B87-9392-AC2F343C492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FB8E-2558-437E-AB2E-A143B5009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6B4-F9C3-4B87-9392-AC2F343C492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FB8E-2558-437E-AB2E-A143B5009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6B4-F9C3-4B87-9392-AC2F343C492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FB8E-2558-437E-AB2E-A143B5009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6B4-F9C3-4B87-9392-AC2F343C492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FB8E-2558-437E-AB2E-A143B5009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3AB26B4-F9C3-4B87-9392-AC2F343C492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73AFB8E-2558-437E-AB2E-A143B500997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7315200" cy="2595025"/>
          </a:xfrm>
        </p:spPr>
        <p:txBody>
          <a:bodyPr/>
          <a:lstStyle/>
          <a:p>
            <a:pPr algn="l"/>
            <a:r>
              <a:rPr lang="en-US" u="sng" dirty="0" smtClean="0"/>
              <a:t>PUBLIC BANK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4200" y="4038600"/>
            <a:ext cx="1981200" cy="1828800"/>
          </a:xfrm>
        </p:spPr>
        <p:txBody>
          <a:bodyPr>
            <a:normAutofit/>
          </a:bodyPr>
          <a:lstStyle/>
          <a:p>
            <a:r>
              <a:rPr lang="en-US" u="sng" dirty="0" smtClean="0"/>
              <a:t>Project:</a:t>
            </a:r>
          </a:p>
          <a:p>
            <a:r>
              <a:rPr lang="en-US" dirty="0" smtClean="0"/>
              <a:t>Banking</a:t>
            </a:r>
          </a:p>
          <a:p>
            <a:r>
              <a:rPr lang="en-US" dirty="0" smtClean="0"/>
              <a:t>Management</a:t>
            </a:r>
          </a:p>
          <a:p>
            <a:r>
              <a:rPr lang="en-US" dirty="0" smtClean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0224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115409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315200" cy="35395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Project name as mentioned is Banking System 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This Project is made in Visual Studio Code Using Python as programming </a:t>
            </a:r>
            <a:r>
              <a:rPr lang="en-US" dirty="0" smtClean="0"/>
              <a:t>language</a:t>
            </a:r>
          </a:p>
          <a:p>
            <a:endParaRPr lang="en-US" dirty="0"/>
          </a:p>
          <a:p>
            <a:r>
              <a:rPr lang="en-US" dirty="0"/>
              <a:t>This Project mainly focus on changing traditional system of banking to modern </a:t>
            </a:r>
            <a:r>
              <a:rPr lang="en-US" dirty="0" smtClean="0"/>
              <a:t>Technology</a:t>
            </a:r>
          </a:p>
          <a:p>
            <a:endParaRPr lang="en-US" dirty="0"/>
          </a:p>
          <a:p>
            <a:r>
              <a:rPr lang="en-US" dirty="0"/>
              <a:t>The purpose of the project is to increase the performance </a:t>
            </a:r>
            <a:r>
              <a:rPr lang="en-US" dirty="0" smtClean="0"/>
              <a:t>fast</a:t>
            </a:r>
          </a:p>
          <a:p>
            <a:endParaRPr lang="en-US" dirty="0"/>
          </a:p>
          <a:p>
            <a:r>
              <a:rPr lang="en-US" dirty="0"/>
              <a:t>It saves lots of time without much error.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9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315200" cy="1154097"/>
          </a:xfrm>
        </p:spPr>
        <p:txBody>
          <a:bodyPr/>
          <a:lstStyle/>
          <a:p>
            <a:r>
              <a:rPr lang="en-US" dirty="0"/>
              <a:t>Aim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7315200" cy="353952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>
                <a:latin typeface="Calibri" panose="020F0502020204030204"/>
                <a:ea typeface="Calibri" panose="020F0502020204030204"/>
                <a:cs typeface="Calibri" panose="020F0502020204030204"/>
              </a:rPr>
              <a:t>To develop a software for solving financial </a:t>
            </a:r>
            <a:r>
              <a:rPr lang="en-US" dirty="0" smtClean="0"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lang="en-US" dirty="0" smtClean="0">
                <a:latin typeface="Calibri" panose="020F0502020204030204"/>
                <a:ea typeface="Calibri" panose="020F0502020204030204"/>
                <a:cs typeface="Calibri" panose="020F0502020204030204"/>
              </a:rPr>
              <a:t>applications </a:t>
            </a:r>
            <a:r>
              <a:rPr lang="en-US" dirty="0">
                <a:latin typeface="Calibri" panose="020F0502020204030204"/>
                <a:ea typeface="Calibri" panose="020F0502020204030204"/>
                <a:cs typeface="Calibri" panose="020F0502020204030204"/>
              </a:rPr>
              <a:t>of a customer in banking environment </a:t>
            </a:r>
            <a:endParaRPr lang="en-US" dirty="0" smtClean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spcBef>
                <a:spcPts val="0"/>
              </a:spcBef>
            </a:pPr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spcBef>
                <a:spcPts val="0"/>
              </a:spcBef>
            </a:pPr>
            <a:r>
              <a:rPr lang="en-US" dirty="0">
                <a:latin typeface="Calibri" panose="020F0502020204030204"/>
                <a:ea typeface="Calibri" panose="020F0502020204030204"/>
                <a:cs typeface="Calibri" panose="020F0502020204030204"/>
              </a:rPr>
              <a:t>In order to nurture the needs of  an end banking user by providing various ways to perform banking tasks. </a:t>
            </a:r>
            <a:endParaRPr lang="en-US" dirty="0" smtClean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spcBef>
                <a:spcPts val="0"/>
              </a:spcBef>
            </a:pPr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spcBef>
                <a:spcPts val="0"/>
              </a:spcBef>
            </a:pPr>
            <a:r>
              <a:rPr lang="en-US" dirty="0">
                <a:latin typeface="Calibri" panose="020F0502020204030204"/>
                <a:ea typeface="Calibri" panose="020F0502020204030204"/>
                <a:cs typeface="Calibri" panose="020F0502020204030204"/>
              </a:rPr>
              <a:t>Also to enable the user’s workspace to have additional functionalities</a:t>
            </a:r>
            <a:r>
              <a:rPr lang="en-US" dirty="0" smtClean="0">
                <a:latin typeface="Calibri" panose="020F0502020204030204"/>
                <a:ea typeface="Calibri" panose="020F0502020204030204"/>
                <a:cs typeface="Calibri" panose="020F0502020204030204"/>
              </a:rPr>
              <a:t>.</a:t>
            </a:r>
          </a:p>
          <a:p>
            <a:pPr marL="0" indent="0">
              <a:spcBef>
                <a:spcPts val="0"/>
              </a:spcBef>
            </a:pPr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spcBef>
                <a:spcPts val="0"/>
              </a:spcBef>
            </a:pPr>
            <a:r>
              <a:rPr lang="en-US" dirty="0" smtClean="0">
                <a:latin typeface="Calibri" panose="020F0502020204030204"/>
                <a:ea typeface="Calibri" panose="020F0502020204030204"/>
                <a:cs typeface="Calibri" panose="020F0502020204030204"/>
              </a:rPr>
              <a:t>  Which </a:t>
            </a:r>
            <a:r>
              <a:rPr lang="en-US" dirty="0">
                <a:latin typeface="Calibri" panose="020F0502020204030204"/>
                <a:ea typeface="Calibri" panose="020F0502020204030204"/>
                <a:cs typeface="Calibri" panose="020F0502020204030204"/>
              </a:rPr>
              <a:t>are not provided under a conventional  </a:t>
            </a:r>
            <a:r>
              <a:rPr lang="en-US" dirty="0" smtClean="0">
                <a:latin typeface="Calibri" panose="020F0502020204030204"/>
                <a:ea typeface="Calibri" panose="020F0502020204030204"/>
                <a:cs typeface="Calibri" panose="020F0502020204030204"/>
              </a:rPr>
              <a:t>banking </a:t>
            </a:r>
            <a:r>
              <a:rPr lang="en-US" dirty="0">
                <a:latin typeface="Calibri" panose="020F0502020204030204"/>
                <a:ea typeface="Calibri" panose="020F0502020204030204"/>
                <a:cs typeface="Calibri" panose="020F0502020204030204"/>
              </a:rPr>
              <a:t>software.</a:t>
            </a:r>
          </a:p>
          <a:p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1154097"/>
          </a:xfrm>
        </p:spPr>
        <p:txBody>
          <a:bodyPr/>
          <a:lstStyle/>
          <a:p>
            <a:r>
              <a:rPr lang="en-US" dirty="0"/>
              <a:t>Concept use in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</a:t>
            </a:r>
            <a:r>
              <a:rPr lang="en-US" dirty="0" smtClean="0"/>
              <a:t>language-Python</a:t>
            </a:r>
          </a:p>
          <a:p>
            <a:endParaRPr lang="en-US" dirty="0"/>
          </a:p>
          <a:p>
            <a:r>
              <a:rPr lang="en-US" dirty="0"/>
              <a:t>Database- </a:t>
            </a:r>
            <a:r>
              <a:rPr lang="en-US" dirty="0" err="1" smtClean="0"/>
              <a:t>Mysql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server-</a:t>
            </a:r>
            <a:r>
              <a:rPr lang="en-US" dirty="0" err="1" smtClean="0"/>
              <a:t>Xampp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Connectivity-</a:t>
            </a:r>
            <a:r>
              <a:rPr lang="en-US" dirty="0" err="1" smtClean="0"/>
              <a:t>pymysql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Editor-Visual Studio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315200" cy="1154097"/>
          </a:xfrm>
        </p:spPr>
        <p:txBody>
          <a:bodyPr/>
          <a:lstStyle/>
          <a:p>
            <a:r>
              <a:rPr lang="en-US" b="1" dirty="0" smtClean="0"/>
              <a:t>Welcome to PUBLIC BANK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07893" cy="50291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 algn="ctr">
              <a:buNone/>
            </a:pPr>
            <a:r>
              <a:rPr lang="en-US" sz="2400" dirty="0" smtClean="0"/>
              <a:t>Select the option you want to perform operation: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sz="2400" dirty="0" smtClean="0"/>
              <a:t>    1</a:t>
            </a:r>
            <a:r>
              <a:rPr lang="en-US" sz="2400" dirty="0"/>
              <a:t>.  Open New Bank Account</a:t>
            </a:r>
          </a:p>
          <a:p>
            <a:r>
              <a:rPr lang="en-US" sz="2400" dirty="0"/>
              <a:t>    2.  Deposit Amount </a:t>
            </a:r>
          </a:p>
          <a:p>
            <a:r>
              <a:rPr lang="en-US" sz="2400" dirty="0"/>
              <a:t>    3.  Withdrawal Amount</a:t>
            </a:r>
          </a:p>
          <a:p>
            <a:r>
              <a:rPr lang="en-US" sz="2400" dirty="0"/>
              <a:t>    4.  </a:t>
            </a:r>
            <a:r>
              <a:rPr lang="en-US" sz="2400" dirty="0" smtClean="0"/>
              <a:t>Balance </a:t>
            </a:r>
            <a:r>
              <a:rPr lang="en-US" sz="2400" dirty="0"/>
              <a:t>Enquiry</a:t>
            </a:r>
          </a:p>
          <a:p>
            <a:r>
              <a:rPr lang="en-US" sz="2400" dirty="0"/>
              <a:t>    5.  Display Account Holder's Detail</a:t>
            </a:r>
          </a:p>
          <a:p>
            <a:r>
              <a:rPr lang="en-US" sz="2400" dirty="0"/>
              <a:t>    6.  Close Bank Account</a:t>
            </a:r>
          </a:p>
          <a:p>
            <a:r>
              <a:rPr lang="en-US" sz="2400" dirty="0"/>
              <a:t>    7.  Exit</a:t>
            </a:r>
          </a:p>
        </p:txBody>
      </p:sp>
    </p:spTree>
    <p:extLst>
      <p:ext uri="{BB962C8B-B14F-4D97-AF65-F5344CB8AC3E}">
        <p14:creationId xmlns:p14="http://schemas.microsoft.com/office/powerpoint/2010/main" val="80824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315200" cy="2595025"/>
          </a:xfrm>
        </p:spPr>
        <p:txBody>
          <a:bodyPr>
            <a:normAutofit/>
          </a:bodyPr>
          <a:lstStyle/>
          <a:p>
            <a:pPr algn="l"/>
            <a:r>
              <a:rPr lang="en-US" u="sng" dirty="0" smtClean="0"/>
              <a:t>THANK YOU</a:t>
            </a:r>
            <a:br>
              <a:rPr lang="en-US" u="sng" dirty="0" smtClean="0"/>
            </a:br>
            <a:r>
              <a:rPr lang="en-US" dirty="0" smtClean="0"/>
              <a:t>		- </a:t>
            </a:r>
            <a:r>
              <a:rPr lang="en-US" sz="2000" dirty="0" smtClean="0"/>
              <a:t>VISIT AGAIN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4200" y="4343400"/>
            <a:ext cx="1981200" cy="1828800"/>
          </a:xfrm>
        </p:spPr>
        <p:txBody>
          <a:bodyPr>
            <a:normAutofit/>
          </a:bodyPr>
          <a:lstStyle/>
          <a:p>
            <a:r>
              <a:rPr lang="en-US" u="sng" dirty="0" smtClean="0"/>
              <a:t>Project:</a:t>
            </a:r>
          </a:p>
          <a:p>
            <a:r>
              <a:rPr lang="en-US" dirty="0" smtClean="0"/>
              <a:t>Banking</a:t>
            </a:r>
          </a:p>
          <a:p>
            <a:r>
              <a:rPr lang="en-US" dirty="0" smtClean="0"/>
              <a:t>Management</a:t>
            </a:r>
          </a:p>
          <a:p>
            <a:r>
              <a:rPr lang="en-US" dirty="0" smtClean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64746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95</TotalTime>
  <Words>161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Perspective</vt:lpstr>
      <vt:lpstr>PUBLIC BANK</vt:lpstr>
      <vt:lpstr>INTRODUCTION</vt:lpstr>
      <vt:lpstr>Aim of the Project</vt:lpstr>
      <vt:lpstr>Concept use in the project</vt:lpstr>
      <vt:lpstr>Welcome to PUBLIC BANK</vt:lpstr>
      <vt:lpstr>THANK YOU   - VISIT AGAIN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ITVEDANT BANK</dc:title>
  <dc:creator>Captn</dc:creator>
  <cp:lastModifiedBy>Captn</cp:lastModifiedBy>
  <cp:revision>15</cp:revision>
  <dcterms:created xsi:type="dcterms:W3CDTF">2022-07-29T14:30:02Z</dcterms:created>
  <dcterms:modified xsi:type="dcterms:W3CDTF">2022-08-06T11:03:31Z</dcterms:modified>
</cp:coreProperties>
</file>