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Barlow ExtraLight"/>
      <p:regular r:id="rId8"/>
      <p:bold r:id="rId9"/>
      <p:italic r:id="rId10"/>
      <p:boldItalic r:id="rId11"/>
    </p:embeddedFont>
    <p:embeddedFont>
      <p:font typeface="Hepta Slab Medium"/>
      <p:regular r:id="rId12"/>
      <p:bold r:id="rId13"/>
    </p:embeddedFont>
    <p:embeddedFont>
      <p:font typeface="Hepta Slab Light"/>
      <p:regular r:id="rId14"/>
      <p:bold r:id="rId15"/>
    </p:embeddedFont>
    <p:embeddedFont>
      <p:font typeface="Hepta Slab"/>
      <p:regular r:id="rId16"/>
      <p:bold r:id="rId17"/>
    </p:embeddedFont>
    <p:embeddedFont>
      <p:font typeface="Barlow Medium"/>
      <p:regular r:id="rId18"/>
      <p:bold r:id="rId19"/>
      <p:italic r:id="rId20"/>
      <p:boldItalic r:id="rId21"/>
    </p:embeddedFont>
    <p:embeddedFont>
      <p:font typeface="Barlow Light"/>
      <p:regular r:id="rId22"/>
      <p:bold r:id="rId23"/>
      <p:italic r:id="rId24"/>
      <p:boldItalic r:id="rId25"/>
    </p:embeddedFont>
    <p:embeddedFont>
      <p:font typeface="Barl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Medium-italic.fntdata"/><Relationship Id="rId22" Type="http://schemas.openxmlformats.org/officeDocument/2006/relationships/font" Target="fonts/BarlowLight-regular.fntdata"/><Relationship Id="rId21" Type="http://schemas.openxmlformats.org/officeDocument/2006/relationships/font" Target="fonts/BarlowMedium-boldItalic.fntdata"/><Relationship Id="rId24" Type="http://schemas.openxmlformats.org/officeDocument/2006/relationships/font" Target="fonts/BarlowLight-italic.fntdata"/><Relationship Id="rId23" Type="http://schemas.openxmlformats.org/officeDocument/2006/relationships/font" Target="fonts/Barlow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BarlowExtraLight-bold.fntdata"/><Relationship Id="rId26" Type="http://schemas.openxmlformats.org/officeDocument/2006/relationships/font" Target="fonts/Barlow-regular.fntdata"/><Relationship Id="rId25" Type="http://schemas.openxmlformats.org/officeDocument/2006/relationships/font" Target="fonts/BarlowLight-boldItalic.fntdata"/><Relationship Id="rId28" Type="http://schemas.openxmlformats.org/officeDocument/2006/relationships/font" Target="fonts/Barlow-italic.fntdata"/><Relationship Id="rId27" Type="http://schemas.openxmlformats.org/officeDocument/2006/relationships/font" Target="fonts/Barl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boldItalic.fntdata"/><Relationship Id="rId7" Type="http://schemas.openxmlformats.org/officeDocument/2006/relationships/slide" Target="slides/slide2.xml"/><Relationship Id="rId8" Type="http://schemas.openxmlformats.org/officeDocument/2006/relationships/font" Target="fonts/BarlowExtraLight-regular.fntdata"/><Relationship Id="rId11" Type="http://schemas.openxmlformats.org/officeDocument/2006/relationships/font" Target="fonts/BarlowExtraLight-boldItalic.fntdata"/><Relationship Id="rId10" Type="http://schemas.openxmlformats.org/officeDocument/2006/relationships/font" Target="fonts/BarlowExtraLight-italic.fntdata"/><Relationship Id="rId13" Type="http://schemas.openxmlformats.org/officeDocument/2006/relationships/font" Target="fonts/HeptaSlabMedium-bold.fntdata"/><Relationship Id="rId12" Type="http://schemas.openxmlformats.org/officeDocument/2006/relationships/font" Target="fonts/HeptaSlabMedium-regular.fntdata"/><Relationship Id="rId15" Type="http://schemas.openxmlformats.org/officeDocument/2006/relationships/font" Target="fonts/HeptaSlabLight-bold.fntdata"/><Relationship Id="rId14" Type="http://schemas.openxmlformats.org/officeDocument/2006/relationships/font" Target="fonts/HeptaSlabLight-regular.fntdata"/><Relationship Id="rId17" Type="http://schemas.openxmlformats.org/officeDocument/2006/relationships/font" Target="fonts/HeptaSlab-bold.fntdata"/><Relationship Id="rId16" Type="http://schemas.openxmlformats.org/officeDocument/2006/relationships/font" Target="fonts/HeptaSlab-regular.fntdata"/><Relationship Id="rId19" Type="http://schemas.openxmlformats.org/officeDocument/2006/relationships/font" Target="fonts/BarlowMedium-bold.fntdata"/><Relationship Id="rId18" Type="http://schemas.openxmlformats.org/officeDocument/2006/relationships/font" Target="fonts/Barlow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36c0ae4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36c0ae4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436c0ae41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436c0ae41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/>
        </p:nvSpPr>
        <p:spPr>
          <a:xfrm>
            <a:off x="415875" y="342025"/>
            <a:ext cx="81219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Github Repo Client Side</a:t>
            </a:r>
            <a:endParaRPr sz="19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27" name="Google Shape;327;p47" title="Screenshot 2025-03-25 at 12.39.2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100" y="984375"/>
            <a:ext cx="6305459" cy="377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/>
        </p:nvSpPr>
        <p:spPr>
          <a:xfrm>
            <a:off x="415875" y="342025"/>
            <a:ext cx="81219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Github Repo Server Side</a:t>
            </a:r>
            <a:endParaRPr sz="19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333" name="Google Shape;333;p48" title="Screenshot 2025-03-25 at 12.40.0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100" y="876625"/>
            <a:ext cx="7954877" cy="37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