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Barlow ExtraLight"/>
      <p:regular r:id="rId10"/>
      <p:bold r:id="rId11"/>
      <p:italic r:id="rId12"/>
      <p:boldItalic r:id="rId13"/>
    </p:embeddedFont>
    <p:embeddedFont>
      <p:font typeface="Hepta Slab Medium"/>
      <p:regular r:id="rId14"/>
      <p:bold r:id="rId15"/>
    </p:embeddedFont>
    <p:embeddedFont>
      <p:font typeface="Hepta Slab Light"/>
      <p:regular r:id="rId16"/>
      <p:bold r:id="rId17"/>
    </p:embeddedFont>
    <p:embeddedFont>
      <p:font typeface="Hepta Slab"/>
      <p:regular r:id="rId18"/>
      <p:bold r:id="rId19"/>
    </p:embeddedFont>
    <p:embeddedFont>
      <p:font typeface="Barlow Medium"/>
      <p:regular r:id="rId20"/>
      <p:bold r:id="rId21"/>
      <p:italic r:id="rId22"/>
      <p:boldItalic r:id="rId23"/>
    </p:embeddedFont>
    <p:embeddedFont>
      <p:font typeface="Barlow Light"/>
      <p:regular r:id="rId24"/>
      <p:bold r:id="rId25"/>
      <p:italic r:id="rId26"/>
      <p:boldItalic r:id="rId27"/>
    </p:embeddedFont>
    <p:embeddedFont>
      <p:font typeface="Barlow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Medium-regular.fntdata"/><Relationship Id="rId22" Type="http://schemas.openxmlformats.org/officeDocument/2006/relationships/font" Target="fonts/BarlowMedium-italic.fntdata"/><Relationship Id="rId21" Type="http://schemas.openxmlformats.org/officeDocument/2006/relationships/font" Target="fonts/BarlowMedium-bold.fntdata"/><Relationship Id="rId24" Type="http://schemas.openxmlformats.org/officeDocument/2006/relationships/font" Target="fonts/BarlowLight-regular.fntdata"/><Relationship Id="rId23" Type="http://schemas.openxmlformats.org/officeDocument/2006/relationships/font" Target="fonts/Barlow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Light-italic.fntdata"/><Relationship Id="rId25" Type="http://schemas.openxmlformats.org/officeDocument/2006/relationships/font" Target="fonts/BarlowLight-bold.fntdata"/><Relationship Id="rId28" Type="http://schemas.openxmlformats.org/officeDocument/2006/relationships/font" Target="fonts/Barlow-regular.fntdata"/><Relationship Id="rId27" Type="http://schemas.openxmlformats.org/officeDocument/2006/relationships/font" Target="fonts/Barlow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-boldItalic.fntdata"/><Relationship Id="rId30" Type="http://schemas.openxmlformats.org/officeDocument/2006/relationships/font" Target="fonts/Barlow-italic.fntdata"/><Relationship Id="rId11" Type="http://schemas.openxmlformats.org/officeDocument/2006/relationships/font" Target="fonts/BarlowExtraLight-bold.fntdata"/><Relationship Id="rId10" Type="http://schemas.openxmlformats.org/officeDocument/2006/relationships/font" Target="fonts/BarlowExtraLight-regular.fntdata"/><Relationship Id="rId13" Type="http://schemas.openxmlformats.org/officeDocument/2006/relationships/font" Target="fonts/BarlowExtraLight-boldItalic.fntdata"/><Relationship Id="rId12" Type="http://schemas.openxmlformats.org/officeDocument/2006/relationships/font" Target="fonts/BarlowExtraLight-italic.fntdata"/><Relationship Id="rId15" Type="http://schemas.openxmlformats.org/officeDocument/2006/relationships/font" Target="fonts/HeptaSlabMedium-bold.fntdata"/><Relationship Id="rId14" Type="http://schemas.openxmlformats.org/officeDocument/2006/relationships/font" Target="fonts/HeptaSlabMedium-regular.fntdata"/><Relationship Id="rId17" Type="http://schemas.openxmlformats.org/officeDocument/2006/relationships/font" Target="fonts/HeptaSlabLight-bold.fntdata"/><Relationship Id="rId16" Type="http://schemas.openxmlformats.org/officeDocument/2006/relationships/font" Target="fonts/HeptaSlabLight-regular.fntdata"/><Relationship Id="rId19" Type="http://schemas.openxmlformats.org/officeDocument/2006/relationships/font" Target="fonts/HeptaSlab-bold.fntdata"/><Relationship Id="rId18" Type="http://schemas.openxmlformats.org/officeDocument/2006/relationships/font" Target="fonts/HeptaSla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469b64cc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469b64cc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469b64cc2e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469b64cc2e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469b64cc2e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469b64cc2e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469b64cc2e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469b64cc2e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4" name="Google Shape;164;p26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8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8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1" name="Google Shape;201;p31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3" name="Google Shape;203;p31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3" name="Google Shape;213;p3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24" name="Google Shape;224;p35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27" name="Google Shape;227;p35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8" name="Google Shape;228;p35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2" name="Google Shape;242;p38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7" name="Google Shape;247;p39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3" name="Google Shape;253;p40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40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9" name="Google Shape;259;p40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0" name="Google Shape;260;p40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1" name="Google Shape;261;p40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2" name="Google Shape;262;p40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3" name="Google Shape;263;p40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5" name="Google Shape;265;p40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6" name="Google Shape;266;p40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7" name="Google Shape;267;p40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8" name="Google Shape;268;p40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2" name="Google Shape;272;p41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4" name="Google Shape;284;p43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5" name="Google Shape;285;p43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6" name="Google Shape;286;p43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7" name="Google Shape;287;p43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9" name="Google Shape;289;p43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1" name="Google Shape;291;p43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6" name="Google Shape;296;p44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97" name="Google Shape;297;p4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4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9" name="Google Shape;299;p44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0" name="Google Shape;300;p44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1" name="Google Shape;301;p44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2" name="Google Shape;302;p44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3" name="Google Shape;303;p44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4" name="Google Shape;304;p44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05" name="Google Shape;305;p44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6" name="Google Shape;306;p44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8" name="Google Shape;308;p44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9" name="Google Shape;309;p44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0" name="Google Shape;310;p44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44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44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6" name="Google Shape;316;p45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0" name="Google Shape;320;p46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/>
        </p:nvSpPr>
        <p:spPr>
          <a:xfrm>
            <a:off x="425675" y="342025"/>
            <a:ext cx="7926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Jira - Vikas</a:t>
            </a:r>
            <a:endParaRPr sz="27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327" name="Google Shape;327;p47" title="Screenshot 2025-03-25 at 12.06.11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0125"/>
            <a:ext cx="8839204" cy="2257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8"/>
          <p:cNvSpPr txBox="1"/>
          <p:nvPr/>
        </p:nvSpPr>
        <p:spPr>
          <a:xfrm>
            <a:off x="425675" y="342025"/>
            <a:ext cx="7926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Bugs</a:t>
            </a:r>
            <a:endParaRPr sz="27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333" name="Google Shape;333;p48" title="Screenshot 2025-03-25 at 12.06.42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0125"/>
            <a:ext cx="8839204" cy="1722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"/>
          <p:cNvSpPr txBox="1"/>
          <p:nvPr/>
        </p:nvSpPr>
        <p:spPr>
          <a:xfrm>
            <a:off x="425675" y="342025"/>
            <a:ext cx="7926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Kanban Board</a:t>
            </a:r>
            <a:endParaRPr sz="27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339" name="Google Shape;339;p49" title="Screenshot 2025-03-25 at 12.07.40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763" y="1037725"/>
            <a:ext cx="6716477" cy="38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0"/>
          <p:cNvSpPr txBox="1"/>
          <p:nvPr/>
        </p:nvSpPr>
        <p:spPr>
          <a:xfrm>
            <a:off x="425675" y="342025"/>
            <a:ext cx="7926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Kanban Board</a:t>
            </a:r>
            <a:endParaRPr sz="27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345" name="Google Shape;345;p50" title="Screenshot 2025-03-25 at 12.08.18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050" y="994175"/>
            <a:ext cx="7385580" cy="380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