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62" r:id="rId10"/>
    <p:sldId id="275" r:id="rId11"/>
    <p:sldId id="263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3DC"/>
    <a:srgbClr val="BCCBF6"/>
    <a:srgbClr val="DFD8FC"/>
    <a:srgbClr val="D2BAFC"/>
    <a:srgbClr val="484068"/>
    <a:srgbClr val="FCD0C4"/>
    <a:srgbClr val="F3F6FB"/>
    <a:srgbClr val="F0F4FA"/>
    <a:srgbClr val="E5EC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AABD-8914-4406-A05D-B8411EA66A33}" v="74" dt="2020-09-07T15:01:0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0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0d85b6a5791a1218" providerId="LiveId" clId="{1474AABD-8914-4406-A05D-B8411EA66A33}"/>
    <pc:docChg chg="undo custSel addSld delSld modSld sldOrd">
      <pc:chgData name="김 민지" userId="0d85b6a5791a1218" providerId="LiveId" clId="{1474AABD-8914-4406-A05D-B8411EA66A33}" dt="2020-09-07T15:03:06.009" v="958" actId="20577"/>
      <pc:docMkLst>
        <pc:docMk/>
      </pc:docMkLst>
      <pc:sldChg chg="modSp mod">
        <pc:chgData name="김 민지" userId="0d85b6a5791a1218" providerId="LiveId" clId="{1474AABD-8914-4406-A05D-B8411EA66A33}" dt="2020-09-07T15:03:06.009" v="958" actId="20577"/>
        <pc:sldMkLst>
          <pc:docMk/>
          <pc:sldMk cId="2579416310" sldId="256"/>
        </pc:sldMkLst>
        <pc:spChg chg="mod">
          <ac:chgData name="김 민지" userId="0d85b6a5791a1218" providerId="LiveId" clId="{1474AABD-8914-4406-A05D-B8411EA66A33}" dt="2020-09-07T15:03:06.009" v="958" actId="20577"/>
          <ac:spMkLst>
            <pc:docMk/>
            <pc:sldMk cId="2579416310" sldId="256"/>
            <ac:spMk id="2" creationId="{1337AB5B-FB53-407D-B110-EA0485EAC054}"/>
          </ac:spMkLst>
        </pc:spChg>
      </pc:sldChg>
      <pc:sldChg chg="modSp mod">
        <pc:chgData name="김 민지" userId="0d85b6a5791a1218" providerId="LiveId" clId="{1474AABD-8914-4406-A05D-B8411EA66A33}" dt="2020-09-07T14:59:36.928" v="931" actId="20577"/>
        <pc:sldMkLst>
          <pc:docMk/>
          <pc:sldMk cId="793182227" sldId="257"/>
        </pc:sldMkLst>
        <pc:spChg chg="mod">
          <ac:chgData name="김 민지" userId="0d85b6a5791a1218" providerId="LiveId" clId="{1474AABD-8914-4406-A05D-B8411EA66A33}" dt="2020-09-07T14:59:36.928" v="931" actId="20577"/>
          <ac:spMkLst>
            <pc:docMk/>
            <pc:sldMk cId="793182227" sldId="257"/>
            <ac:spMk id="4" creationId="{C6267ED1-E0BB-4CB1-82C9-D32C0957943F}"/>
          </ac:spMkLst>
        </pc:spChg>
        <pc:spChg chg="mod">
          <ac:chgData name="김 민지" userId="0d85b6a5791a1218" providerId="LiveId" clId="{1474AABD-8914-4406-A05D-B8411EA66A33}" dt="2020-09-07T13:22:23.773" v="224" actId="20577"/>
          <ac:spMkLst>
            <pc:docMk/>
            <pc:sldMk cId="793182227" sldId="257"/>
            <ac:spMk id="6" creationId="{E5783B74-E6D1-48E3-937F-2FE9B629765A}"/>
          </ac:spMkLst>
        </pc:spChg>
      </pc:sldChg>
      <pc:sldChg chg="modSp mod">
        <pc:chgData name="김 민지" userId="0d85b6a5791a1218" providerId="LiveId" clId="{1474AABD-8914-4406-A05D-B8411EA66A33}" dt="2020-09-07T13:21:01.300" v="173" actId="20577"/>
        <pc:sldMkLst>
          <pc:docMk/>
          <pc:sldMk cId="2230910475" sldId="258"/>
        </pc:sldMkLst>
        <pc:spChg chg="mod">
          <ac:chgData name="김 민지" userId="0d85b6a5791a1218" providerId="LiveId" clId="{1474AABD-8914-4406-A05D-B8411EA66A33}" dt="2020-09-07T13:21:01.300" v="173" actId="20577"/>
          <ac:spMkLst>
            <pc:docMk/>
            <pc:sldMk cId="2230910475" sldId="258"/>
            <ac:spMk id="2" creationId="{DCF884EA-7A32-4847-BB2F-E416B66BB772}"/>
          </ac:spMkLst>
        </pc:spChg>
      </pc:sldChg>
      <pc:sldChg chg="modSp mod">
        <pc:chgData name="김 민지" userId="0d85b6a5791a1218" providerId="LiveId" clId="{1474AABD-8914-4406-A05D-B8411EA66A33}" dt="2020-09-07T13:42:26.377" v="433" actId="2711"/>
        <pc:sldMkLst>
          <pc:docMk/>
          <pc:sldMk cId="685520658" sldId="260"/>
        </pc:sldMkLst>
        <pc:spChg chg="mod">
          <ac:chgData name="김 민지" userId="0d85b6a5791a1218" providerId="LiveId" clId="{1474AABD-8914-4406-A05D-B8411EA66A33}" dt="2020-09-07T13:42:26.377" v="433" actId="2711"/>
          <ac:spMkLst>
            <pc:docMk/>
            <pc:sldMk cId="685520658" sldId="260"/>
            <ac:spMk id="36" creationId="{EC299364-6146-4C8E-8E89-E1E4E7994FFA}"/>
          </ac:spMkLst>
        </pc:spChg>
        <pc:spChg chg="mod">
          <ac:chgData name="김 민지" userId="0d85b6a5791a1218" providerId="LiveId" clId="{1474AABD-8914-4406-A05D-B8411EA66A33}" dt="2020-09-07T13:35:25.856" v="361" actId="1076"/>
          <ac:spMkLst>
            <pc:docMk/>
            <pc:sldMk cId="685520658" sldId="260"/>
            <ac:spMk id="44" creationId="{428C75D0-1C8F-456E-B7E0-6D62709CE859}"/>
          </ac:spMkLst>
        </pc:spChg>
        <pc:spChg chg="mod">
          <ac:chgData name="김 민지" userId="0d85b6a5791a1218" providerId="LiveId" clId="{1474AABD-8914-4406-A05D-B8411EA66A33}" dt="2020-09-07T13:41:59.820" v="430" actId="20577"/>
          <ac:spMkLst>
            <pc:docMk/>
            <pc:sldMk cId="685520658" sldId="260"/>
            <ac:spMk id="46" creationId="{BC4ED79A-04B6-4988-8852-1D2CDB5EEC9C}"/>
          </ac:spMkLst>
        </pc:spChg>
        <pc:picChg chg="mod">
          <ac:chgData name="김 민지" userId="0d85b6a5791a1218" providerId="LiveId" clId="{1474AABD-8914-4406-A05D-B8411EA66A33}" dt="2020-09-07T13:35:42.754" v="372" actId="1037"/>
          <ac:picMkLst>
            <pc:docMk/>
            <pc:sldMk cId="685520658" sldId="260"/>
            <ac:picMk id="2" creationId="{AD7FB26B-3D84-4589-BAD6-AFB8776D30C6}"/>
          </ac:picMkLst>
        </pc:picChg>
        <pc:picChg chg="mod">
          <ac:chgData name="김 민지" userId="0d85b6a5791a1218" providerId="LiveId" clId="{1474AABD-8914-4406-A05D-B8411EA66A33}" dt="2020-09-07T13:35:48.091" v="373" actId="29295"/>
          <ac:picMkLst>
            <pc:docMk/>
            <pc:sldMk cId="685520658" sldId="260"/>
            <ac:picMk id="6" creationId="{D2F0329B-83A4-4BA7-B91C-F29E9117C624}"/>
          </ac:picMkLst>
        </pc:picChg>
      </pc:sldChg>
      <pc:sldChg chg="modSp mod">
        <pc:chgData name="김 민지" userId="0d85b6a5791a1218" providerId="LiveId" clId="{1474AABD-8914-4406-A05D-B8411EA66A33}" dt="2020-09-07T13:43:21.695" v="442" actId="20577"/>
        <pc:sldMkLst>
          <pc:docMk/>
          <pc:sldMk cId="788552122" sldId="261"/>
        </pc:sldMkLst>
        <pc:spChg chg="mod">
          <ac:chgData name="김 민지" userId="0d85b6a5791a1218" providerId="LiveId" clId="{1474AABD-8914-4406-A05D-B8411EA66A33}" dt="2020-09-07T13:43:21.695" v="442" actId="20577"/>
          <ac:spMkLst>
            <pc:docMk/>
            <pc:sldMk cId="788552122" sldId="261"/>
            <ac:spMk id="14" creationId="{4B36C6DC-A2CB-4363-BE65-AC9E2F9CB928}"/>
          </ac:spMkLst>
        </pc:spChg>
      </pc:sldChg>
      <pc:sldChg chg="modSp mod">
        <pc:chgData name="김 민지" userId="0d85b6a5791a1218" providerId="LiveId" clId="{1474AABD-8914-4406-A05D-B8411EA66A33}" dt="2020-09-07T14:17:47.190" v="723" actId="20577"/>
        <pc:sldMkLst>
          <pc:docMk/>
          <pc:sldMk cId="3579529572" sldId="262"/>
        </pc:sldMkLst>
        <pc:spChg chg="mod">
          <ac:chgData name="김 민지" userId="0d85b6a5791a1218" providerId="LiveId" clId="{1474AABD-8914-4406-A05D-B8411EA66A33}" dt="2020-09-07T13:43:40.811" v="444" actId="20577"/>
          <ac:spMkLst>
            <pc:docMk/>
            <pc:sldMk cId="3579529572" sldId="262"/>
            <ac:spMk id="3" creationId="{4BF8EF75-D52C-4D02-98C8-168DE4260BB8}"/>
          </ac:spMkLst>
        </pc:spChg>
        <pc:graphicFrameChg chg="mod modGraphic">
          <ac:chgData name="김 민지" userId="0d85b6a5791a1218" providerId="LiveId" clId="{1474AABD-8914-4406-A05D-B8411EA66A33}" dt="2020-09-07T14:17:47.190" v="723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mod modGraphic">
          <ac:chgData name="김 민지" userId="0d85b6a5791a1218" providerId="LiveId" clId="{1474AABD-8914-4406-A05D-B8411EA66A33}" dt="2020-09-07T14:15:53.224" v="687" actId="1035"/>
          <ac:graphicFrameMkLst>
            <pc:docMk/>
            <pc:sldMk cId="3579529572" sldId="262"/>
            <ac:graphicFrameMk id="15" creationId="{4C9B7832-B575-4A82-80BA-426A470E63E0}"/>
          </ac:graphicFrameMkLst>
        </pc:graphicFrameChg>
      </pc:sldChg>
      <pc:sldChg chg="addSp delSp modSp mod">
        <pc:chgData name="김 민지" userId="0d85b6a5791a1218" providerId="LiveId" clId="{1474AABD-8914-4406-A05D-B8411EA66A33}" dt="2020-09-07T14:58:16.595" v="925" actId="1076"/>
        <pc:sldMkLst>
          <pc:docMk/>
          <pc:sldMk cId="2399173943" sldId="263"/>
        </pc:sldMkLst>
        <pc:spChg chg="add">
          <ac:chgData name="김 민지" userId="0d85b6a5791a1218" providerId="LiveId" clId="{1474AABD-8914-4406-A05D-B8411EA66A33}" dt="2020-09-07T14:55:47.928" v="908"/>
          <ac:spMkLst>
            <pc:docMk/>
            <pc:sldMk cId="2399173943" sldId="263"/>
            <ac:spMk id="4" creationId="{AE82C7C0-C758-4800-B3E1-62CB97BE8D74}"/>
          </ac:spMkLst>
        </pc:spChg>
        <pc:spChg chg="add mod">
          <ac:chgData name="김 민지" userId="0d85b6a5791a1218" providerId="LiveId" clId="{1474AABD-8914-4406-A05D-B8411EA66A33}" dt="2020-09-07T14:55:50.471" v="909"/>
          <ac:spMkLst>
            <pc:docMk/>
            <pc:sldMk cId="2399173943" sldId="263"/>
            <ac:spMk id="5" creationId="{596105A5-6C91-4166-9875-99D24BC9369C}"/>
          </ac:spMkLst>
        </pc:spChg>
        <pc:spChg chg="mod">
          <ac:chgData name="김 민지" userId="0d85b6a5791a1218" providerId="LiveId" clId="{1474AABD-8914-4406-A05D-B8411EA66A33}" dt="2020-09-07T13:43:50.175" v="446" actId="20577"/>
          <ac:spMkLst>
            <pc:docMk/>
            <pc:sldMk cId="2399173943" sldId="263"/>
            <ac:spMk id="14" creationId="{BEF46CC0-B40D-4118-B2D7-A7C32E0260FF}"/>
          </ac:spMkLst>
        </pc:spChg>
        <pc:spChg chg="del mod">
          <ac:chgData name="김 민지" userId="0d85b6a5791a1218" providerId="LiveId" clId="{1474AABD-8914-4406-A05D-B8411EA66A33}" dt="2020-09-07T14:45:23.798" v="886" actId="478"/>
          <ac:spMkLst>
            <pc:docMk/>
            <pc:sldMk cId="2399173943" sldId="263"/>
            <ac:spMk id="18" creationId="{43B8B681-D9C8-42B2-A97F-06D610B0E579}"/>
          </ac:spMkLst>
        </pc:spChg>
        <pc:spChg chg="mod">
          <ac:chgData name="김 민지" userId="0d85b6a5791a1218" providerId="LiveId" clId="{1474AABD-8914-4406-A05D-B8411EA66A33}" dt="2020-09-07T14:57:58.235" v="923" actId="1076"/>
          <ac:spMkLst>
            <pc:docMk/>
            <pc:sldMk cId="2399173943" sldId="263"/>
            <ac:spMk id="20" creationId="{E438A528-393C-4ADE-9BD6-A93EA18AFBF0}"/>
          </ac:spMkLst>
        </pc:spChg>
        <pc:spChg chg="del mod">
          <ac:chgData name="김 민지" userId="0d85b6a5791a1218" providerId="LiveId" clId="{1474AABD-8914-4406-A05D-B8411EA66A33}" dt="2020-09-07T14:45:22.708" v="885" actId="478"/>
          <ac:spMkLst>
            <pc:docMk/>
            <pc:sldMk cId="2399173943" sldId="263"/>
            <ac:spMk id="21" creationId="{8841A89F-BF19-4D47-A86C-434E24A9232D}"/>
          </ac:spMkLst>
        </pc:spChg>
        <pc:spChg chg="mod">
          <ac:chgData name="김 민지" userId="0d85b6a5791a1218" providerId="LiveId" clId="{1474AABD-8914-4406-A05D-B8411EA66A33}" dt="2020-09-07T14:58:16.595" v="925" actId="1076"/>
          <ac:spMkLst>
            <pc:docMk/>
            <pc:sldMk cId="2399173943" sldId="263"/>
            <ac:spMk id="23" creationId="{79E99804-3928-4DD6-8FF5-845765918E02}"/>
          </ac:spMkLst>
        </pc:spChg>
        <pc:spChg chg="del">
          <ac:chgData name="김 민지" userId="0d85b6a5791a1218" providerId="LiveId" clId="{1474AABD-8914-4406-A05D-B8411EA66A33}" dt="2020-09-07T14:45:20.762" v="883" actId="478"/>
          <ac:spMkLst>
            <pc:docMk/>
            <pc:sldMk cId="2399173943" sldId="263"/>
            <ac:spMk id="25" creationId="{86F255E1-BB3A-4A3A-8AC3-C133960022F9}"/>
          </ac:spMkLst>
        </pc:spChg>
        <pc:picChg chg="add del">
          <ac:chgData name="김 민지" userId="0d85b6a5791a1218" providerId="LiveId" clId="{1474AABD-8914-4406-A05D-B8411EA66A33}" dt="2020-09-07T14:55:47.421" v="907"/>
          <ac:picMkLst>
            <pc:docMk/>
            <pc:sldMk cId="2399173943" sldId="263"/>
            <ac:picMk id="3" creationId="{022AEFC4-6936-4F29-BBBE-D1522C89B29D}"/>
          </ac:picMkLst>
        </pc:picChg>
        <pc:picChg chg="add del mod">
          <ac:chgData name="김 민지" userId="0d85b6a5791a1218" providerId="LiveId" clId="{1474AABD-8914-4406-A05D-B8411EA66A33}" dt="2020-09-07T14:56:49.649" v="915" actId="478"/>
          <ac:picMkLst>
            <pc:docMk/>
            <pc:sldMk cId="2399173943" sldId="263"/>
            <ac:picMk id="9" creationId="{1D7BB2F2-9C91-49B9-8B19-74BD56BE1761}"/>
          </ac:picMkLst>
        </pc:picChg>
        <pc:picChg chg="add mod modCrop">
          <ac:chgData name="김 민지" userId="0d85b6a5791a1218" providerId="LiveId" clId="{1474AABD-8914-4406-A05D-B8411EA66A33}" dt="2020-09-07T14:58:07.874" v="924" actId="732"/>
          <ac:picMkLst>
            <pc:docMk/>
            <pc:sldMk cId="2399173943" sldId="263"/>
            <ac:picMk id="13" creationId="{37E36A8A-BA51-45CE-81D6-F49C30B7412D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29" creationId="{AB93E41B-7528-473B-99EA-3FD27004E420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31" creationId="{710321A3-A132-416A-AA98-79B1A506B2D0}"/>
          </ac:picMkLst>
        </pc:picChg>
        <pc:picChg chg="del">
          <ac:chgData name="김 민지" userId="0d85b6a5791a1218" providerId="LiveId" clId="{1474AABD-8914-4406-A05D-B8411EA66A33}" dt="2020-09-07T14:45:21.299" v="884" actId="478"/>
          <ac:picMkLst>
            <pc:docMk/>
            <pc:sldMk cId="2399173943" sldId="263"/>
            <ac:picMk id="33" creationId="{656A8531-149D-4FA7-9125-8AA59DD74E26}"/>
          </ac:picMkLst>
        </pc:picChg>
      </pc:sldChg>
      <pc:sldChg chg="modSp mod">
        <pc:chgData name="김 민지" userId="0d85b6a5791a1218" providerId="LiveId" clId="{1474AABD-8914-4406-A05D-B8411EA66A33}" dt="2020-09-07T13:44:00.768" v="455" actId="20577"/>
        <pc:sldMkLst>
          <pc:docMk/>
          <pc:sldMk cId="3387886596" sldId="268"/>
        </pc:sldMkLst>
        <pc:spChg chg="mod">
          <ac:chgData name="김 민지" userId="0d85b6a5791a1218" providerId="LiveId" clId="{1474AABD-8914-4406-A05D-B8411EA66A33}" dt="2020-09-07T13:44:00.768" v="455" actId="20577"/>
          <ac:spMkLst>
            <pc:docMk/>
            <pc:sldMk cId="3387886596" sldId="268"/>
            <ac:spMk id="2" creationId="{1337AB5B-FB53-407D-B110-EA0485EAC054}"/>
          </ac:spMkLst>
        </pc:spChg>
      </pc:sldChg>
      <pc:sldChg chg="addSp delSp modSp del mod">
        <pc:chgData name="김 민지" userId="0d85b6a5791a1218" providerId="LiveId" clId="{1474AABD-8914-4406-A05D-B8411EA66A33}" dt="2020-09-07T13:31:29.886" v="348" actId="47"/>
        <pc:sldMkLst>
          <pc:docMk/>
          <pc:sldMk cId="1983235108" sldId="270"/>
        </pc:sldMkLst>
        <pc:spChg chg="add del mod">
          <ac:chgData name="김 민지" userId="0d85b6a5791a1218" providerId="LiveId" clId="{1474AABD-8914-4406-A05D-B8411EA66A33}" dt="2020-09-07T13:31:22.197" v="345" actId="21"/>
          <ac:spMkLst>
            <pc:docMk/>
            <pc:sldMk cId="1983235108" sldId="270"/>
            <ac:spMk id="5" creationId="{4BD5AC90-5385-4230-857E-86814410C855}"/>
          </ac:spMkLst>
        </pc:spChg>
      </pc:sldChg>
      <pc:sldChg chg="modSp del mod">
        <pc:chgData name="김 민지" userId="0d85b6a5791a1218" providerId="LiveId" clId="{1474AABD-8914-4406-A05D-B8411EA66A33}" dt="2020-09-07T13:29:47.893" v="296" actId="47"/>
        <pc:sldMkLst>
          <pc:docMk/>
          <pc:sldMk cId="2052454407" sldId="271"/>
        </pc:sldMkLst>
        <pc:spChg chg="mod">
          <ac:chgData name="김 민지" userId="0d85b6a5791a1218" providerId="LiveId" clId="{1474AABD-8914-4406-A05D-B8411EA66A33}" dt="2020-09-07T13:26:11.237" v="251" actId="14100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1474AABD-8914-4406-A05D-B8411EA66A33}" dt="2020-09-07T13:22:55.139" v="230" actId="14100"/>
          <ac:spMkLst>
            <pc:docMk/>
            <pc:sldMk cId="2052454407" sldId="271"/>
            <ac:spMk id="70" creationId="{D87E77EA-4D44-4783-91C1-C38517CD8FA7}"/>
          </ac:spMkLst>
        </pc:spChg>
      </pc:sldChg>
      <pc:sldChg chg="addSp delSp modSp mod delAnim modAnim">
        <pc:chgData name="김 민지" userId="0d85b6a5791a1218" providerId="LiveId" clId="{1474AABD-8914-4406-A05D-B8411EA66A33}" dt="2020-09-07T13:30:18.545" v="318" actId="14100"/>
        <pc:sldMkLst>
          <pc:docMk/>
          <pc:sldMk cId="329602527" sldId="272"/>
        </pc:sldMkLst>
        <pc:spChg chg="add">
          <ac:chgData name="김 민지" userId="0d85b6a5791a1218" providerId="LiveId" clId="{1474AABD-8914-4406-A05D-B8411EA66A33}" dt="2020-09-07T13:29:45.485" v="295" actId="22"/>
          <ac:spMkLst>
            <pc:docMk/>
            <pc:sldMk cId="329602527" sldId="272"/>
            <ac:spMk id="2" creationId="{0D7B4DAF-940C-45FE-A0A0-A88A19502C0D}"/>
          </ac:spMkLst>
        </pc:spChg>
        <pc:spChg chg="del mod">
          <ac:chgData name="김 민지" userId="0d85b6a5791a1218" providerId="LiveId" clId="{1474AABD-8914-4406-A05D-B8411EA66A33}" dt="2020-09-07T13:29:52.849" v="298" actId="478"/>
          <ac:spMkLst>
            <pc:docMk/>
            <pc:sldMk cId="329602527" sldId="272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18.545" v="318" actId="14100"/>
          <ac:spMkLst>
            <pc:docMk/>
            <pc:sldMk cId="329602527" sldId="272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29:28.813" v="291" actId="255"/>
          <ac:spMkLst>
            <pc:docMk/>
            <pc:sldMk cId="329602527" sldId="272"/>
            <ac:spMk id="58" creationId="{72ADFFFC-3712-47F7-B1A9-016DAF42D320}"/>
          </ac:spMkLst>
        </pc:spChg>
        <pc:spChg chg="del">
          <ac:chgData name="김 민지" userId="0d85b6a5791a1218" providerId="LiveId" clId="{1474AABD-8914-4406-A05D-B8411EA66A33}" dt="2020-09-07T13:29:45.188" v="294" actId="478"/>
          <ac:spMkLst>
            <pc:docMk/>
            <pc:sldMk cId="329602527" sldId="272"/>
            <ac:spMk id="70" creationId="{D87E77EA-4D44-4783-91C1-C38517CD8FA7}"/>
          </ac:spMkLst>
        </pc:spChg>
        <pc:spChg chg="mod">
          <ac:chgData name="김 민지" userId="0d85b6a5791a1218" providerId="LiveId" clId="{1474AABD-8914-4406-A05D-B8411EA66A33}" dt="2020-09-07T13:29:33.935" v="293" actId="1076"/>
          <ac:spMkLst>
            <pc:docMk/>
            <pc:sldMk cId="329602527" sldId="272"/>
            <ac:spMk id="82" creationId="{87DBB257-E885-4BF1-BD8E-124A802F3682}"/>
          </ac:spMkLst>
        </pc:sp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78" creationId="{258A4736-BAE5-41FF-9458-65A7FE6C13A1}"/>
          </ac:picMkLst>
        </pc:pic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80" creationId="{15B2AE60-6692-4379-AE1E-0E533B1205A6}"/>
          </ac:picMkLst>
        </pc:picChg>
      </pc:sldChg>
      <pc:sldChg chg="modSp add mod">
        <pc:chgData name="김 민지" userId="0d85b6a5791a1218" providerId="LiveId" clId="{1474AABD-8914-4406-A05D-B8411EA66A33}" dt="2020-09-07T13:42:33.697" v="434" actId="2711"/>
        <pc:sldMkLst>
          <pc:docMk/>
          <pc:sldMk cId="2160719340" sldId="273"/>
        </pc:sldMkLst>
        <pc:spChg chg="mod">
          <ac:chgData name="김 민지" userId="0d85b6a5791a1218" providerId="LiveId" clId="{1474AABD-8914-4406-A05D-B8411EA66A33}" dt="2020-09-07T13:42:33.697" v="434" actId="2711"/>
          <ac:spMkLst>
            <pc:docMk/>
            <pc:sldMk cId="2160719340" sldId="273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31.270" v="333" actId="14100"/>
          <ac:spMkLst>
            <pc:docMk/>
            <pc:sldMk cId="2160719340" sldId="273"/>
            <ac:spMk id="56" creationId="{F8504A4D-4AD7-4602-A578-0CD821440223}"/>
          </ac:spMkLst>
        </pc:spChg>
      </pc:sldChg>
      <pc:sldChg chg="addSp delSp modSp add mod">
        <pc:chgData name="김 민지" userId="0d85b6a5791a1218" providerId="LiveId" clId="{1474AABD-8914-4406-A05D-B8411EA66A33}" dt="2020-09-07T13:42:59.728" v="438" actId="171"/>
        <pc:sldMkLst>
          <pc:docMk/>
          <pc:sldMk cId="1170368942" sldId="274"/>
        </pc:sldMkLst>
        <pc:spChg chg="add del">
          <ac:chgData name="김 민지" userId="0d85b6a5791a1218" providerId="LiveId" clId="{1474AABD-8914-4406-A05D-B8411EA66A33}" dt="2020-09-07T13:30:39.493" v="336" actId="22"/>
          <ac:spMkLst>
            <pc:docMk/>
            <pc:sldMk cId="1170368942" sldId="274"/>
            <ac:spMk id="3" creationId="{42EEF26B-C5AA-4318-81DC-C353428A94E2}"/>
          </ac:spMkLst>
        </pc:spChg>
        <pc:spChg chg="mod">
          <ac:chgData name="김 민지" userId="0d85b6a5791a1218" providerId="LiveId" clId="{1474AABD-8914-4406-A05D-B8411EA66A33}" dt="2020-09-07T13:42:48.433" v="436" actId="2711"/>
          <ac:spMkLst>
            <pc:docMk/>
            <pc:sldMk cId="1170368942" sldId="274"/>
            <ac:spMk id="4" creationId="{32C4A195-AE5A-42F0-8BDC-29E1BA46C30D}"/>
          </ac:spMkLst>
        </pc:spChg>
        <pc:spChg chg="add del">
          <ac:chgData name="김 민지" userId="0d85b6a5791a1218" providerId="LiveId" clId="{1474AABD-8914-4406-A05D-B8411EA66A33}" dt="2020-09-07T13:42:43.532" v="435" actId="478"/>
          <ac:spMkLst>
            <pc:docMk/>
            <pc:sldMk cId="1170368942" sldId="274"/>
            <ac:spMk id="5" creationId="{44D74AAF-D44B-40EF-B29A-89C82E40B5AF}"/>
          </ac:spMkLst>
        </pc:spChg>
        <pc:spChg chg="add">
          <ac:chgData name="김 민지" userId="0d85b6a5791a1218" providerId="LiveId" clId="{1474AABD-8914-4406-A05D-B8411EA66A33}" dt="2020-09-07T13:31:28.085" v="347" actId="22"/>
          <ac:spMkLst>
            <pc:docMk/>
            <pc:sldMk cId="1170368942" sldId="274"/>
            <ac:spMk id="6" creationId="{5D3B1B7F-6BCA-455A-B897-C104E85B9B8B}"/>
          </ac:spMkLst>
        </pc:spChg>
        <pc:spChg chg="add ord">
          <ac:chgData name="김 민지" userId="0d85b6a5791a1218" providerId="LiveId" clId="{1474AABD-8914-4406-A05D-B8411EA66A33}" dt="2020-09-07T13:42:59.728" v="438" actId="171"/>
          <ac:spMkLst>
            <pc:docMk/>
            <pc:sldMk cId="1170368942" sldId="274"/>
            <ac:spMk id="7" creationId="{BEA7978E-CA14-4AD0-901A-DE9EC3ACEEE4}"/>
          </ac:spMkLst>
        </pc:spChg>
        <pc:spChg chg="mod">
          <ac:chgData name="김 민지" userId="0d85b6a5791a1218" providerId="LiveId" clId="{1474AABD-8914-4406-A05D-B8411EA66A33}" dt="2020-09-07T13:31:18.379" v="343" actId="207"/>
          <ac:spMkLst>
            <pc:docMk/>
            <pc:sldMk cId="1170368942" sldId="274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31:12.605" v="341" actId="207"/>
          <ac:spMkLst>
            <pc:docMk/>
            <pc:sldMk cId="1170368942" sldId="274"/>
            <ac:spMk id="58" creationId="{72ADFFFC-3712-47F7-B1A9-016DAF42D320}"/>
          </ac:spMkLst>
        </pc:spChg>
        <pc:picChg chg="mod">
          <ac:chgData name="김 민지" userId="0d85b6a5791a1218" providerId="LiveId" clId="{1474AABD-8914-4406-A05D-B8411EA66A33}" dt="2020-09-07T13:31:00.341" v="340" actId="29295"/>
          <ac:picMkLst>
            <pc:docMk/>
            <pc:sldMk cId="1170368942" sldId="274"/>
            <ac:picMk id="50" creationId="{B24B0CF3-CDD2-43BD-A8FD-1F7EBECCE57C}"/>
          </ac:picMkLst>
        </pc:picChg>
        <pc:picChg chg="mod">
          <ac:chgData name="김 민지" userId="0d85b6a5791a1218" providerId="LiveId" clId="{1474AABD-8914-4406-A05D-B8411EA66A33}" dt="2020-09-07T13:30:57.100" v="339" actId="29295"/>
          <ac:picMkLst>
            <pc:docMk/>
            <pc:sldMk cId="1170368942" sldId="274"/>
            <ac:picMk id="51" creationId="{A202FB9F-BDBE-41A2-8CB5-FC1FA9B9FE98}"/>
          </ac:picMkLst>
        </pc:picChg>
      </pc:sldChg>
      <pc:sldChg chg="delSp modSp add mod ord">
        <pc:chgData name="김 민지" userId="0d85b6a5791a1218" providerId="LiveId" clId="{1474AABD-8914-4406-A05D-B8411EA66A33}" dt="2020-09-07T14:45:17.598" v="882"/>
        <pc:sldMkLst>
          <pc:docMk/>
          <pc:sldMk cId="2822140525" sldId="275"/>
        </pc:sldMkLst>
        <pc:spChg chg="mod">
          <ac:chgData name="김 민지" userId="0d85b6a5791a1218" providerId="LiveId" clId="{1474AABD-8914-4406-A05D-B8411EA66A33}" dt="2020-09-07T14:45:10.803" v="880" actId="207"/>
          <ac:spMkLst>
            <pc:docMk/>
            <pc:sldMk cId="2822140525" sldId="275"/>
            <ac:spMk id="18" creationId="{43B8B681-D9C8-42B2-A97F-06D610B0E579}"/>
          </ac:spMkLst>
        </pc:spChg>
        <pc:spChg chg="del">
          <ac:chgData name="김 민지" userId="0d85b6a5791a1218" providerId="LiveId" clId="{1474AABD-8914-4406-A05D-B8411EA66A33}" dt="2020-09-07T14:42:11.836" v="850" actId="478"/>
          <ac:spMkLst>
            <pc:docMk/>
            <pc:sldMk cId="2822140525" sldId="275"/>
            <ac:spMk id="20" creationId="{E438A528-393C-4ADE-9BD6-A93EA18AFBF0}"/>
          </ac:spMkLst>
        </pc:spChg>
        <pc:spChg chg="mod">
          <ac:chgData name="김 민지" userId="0d85b6a5791a1218" providerId="LiveId" clId="{1474AABD-8914-4406-A05D-B8411EA66A33}" dt="2020-09-07T14:44:50.814" v="874" actId="1076"/>
          <ac:spMkLst>
            <pc:docMk/>
            <pc:sldMk cId="2822140525" sldId="275"/>
            <ac:spMk id="21" creationId="{8841A89F-BF19-4D47-A86C-434E24A9232D}"/>
          </ac:spMkLst>
        </pc:spChg>
        <pc:spChg chg="del mod">
          <ac:chgData name="김 민지" userId="0d85b6a5791a1218" providerId="LiveId" clId="{1474AABD-8914-4406-A05D-B8411EA66A33}" dt="2020-09-07T14:42:10.304" v="849" actId="478"/>
          <ac:spMkLst>
            <pc:docMk/>
            <pc:sldMk cId="2822140525" sldId="275"/>
            <ac:spMk id="23" creationId="{79E99804-3928-4DD6-8FF5-845765918E02}"/>
          </ac:spMkLst>
        </pc:spChg>
        <pc:spChg chg="del mod">
          <ac:chgData name="김 민지" userId="0d85b6a5791a1218" providerId="LiveId" clId="{1474AABD-8914-4406-A05D-B8411EA66A33}" dt="2020-09-07T14:42:31.012" v="855" actId="478"/>
          <ac:spMkLst>
            <pc:docMk/>
            <pc:sldMk cId="2822140525" sldId="275"/>
            <ac:spMk id="25" creationId="{86F255E1-BB3A-4A3A-8AC3-C133960022F9}"/>
          </ac:spMkLst>
        </pc:sp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29" creationId="{AB93E41B-7528-473B-99EA-3FD27004E42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1" creationId="{710321A3-A132-416A-AA98-79B1A506B2D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3" creationId="{656A8531-149D-4FA7-9125-8AA59DD74E26}"/>
          </ac:picMkLst>
        </pc:picChg>
      </pc:sldChg>
    </pc:docChg>
  </pc:docChgLst>
  <pc:docChgLst>
    <pc:chgData name="김 민지" userId="0d85b6a5791a1218" providerId="LiveId" clId="{D774DAA6-A893-43F9-A849-35F591F3E4CB}"/>
    <pc:docChg chg="undo redo custSel addSld delSld modSld sldOrd">
      <pc:chgData name="김 민지" userId="0d85b6a5791a1218" providerId="LiveId" clId="{D774DAA6-A893-43F9-A849-35F591F3E4CB}" dt="2020-09-07T09:00:06.007" v="6475" actId="20577"/>
      <pc:docMkLst>
        <pc:docMk/>
      </pc:docMkLst>
      <pc:sldChg chg="addSp delSp modSp mod ord setBg">
        <pc:chgData name="김 민지" userId="0d85b6a5791a1218" providerId="LiveId" clId="{D774DAA6-A893-43F9-A849-35F591F3E4CB}" dt="2020-09-05T11:21:35.141" v="4042" actId="27636"/>
        <pc:sldMkLst>
          <pc:docMk/>
          <pc:sldMk cId="2579416310" sldId="256"/>
        </pc:sldMkLst>
        <pc:spChg chg="mod">
          <ac:chgData name="김 민지" userId="0d85b6a5791a1218" providerId="LiveId" clId="{D774DAA6-A893-43F9-A849-35F591F3E4CB}" dt="2020-09-05T11:21:35.141" v="4042" actId="27636"/>
          <ac:spMkLst>
            <pc:docMk/>
            <pc:sldMk cId="2579416310" sldId="256"/>
            <ac:spMk id="2" creationId="{1337AB5B-FB53-407D-B110-EA0485EAC054}"/>
          </ac:spMkLst>
        </pc:spChg>
        <pc:spChg chg="add del mod">
          <ac:chgData name="김 민지" userId="0d85b6a5791a1218" providerId="LiveId" clId="{D774DAA6-A893-43F9-A849-35F591F3E4CB}" dt="2020-09-05T02:03:37.729" v="1065" actId="478"/>
          <ac:spMkLst>
            <pc:docMk/>
            <pc:sldMk cId="2579416310" sldId="256"/>
            <ac:spMk id="3" creationId="{F2F82F56-DCCE-44AA-94D3-F972A880A955}"/>
          </ac:spMkLst>
        </pc:spChg>
        <pc:spChg chg="add del mod">
          <ac:chgData name="김 민지" userId="0d85b6a5791a1218" providerId="LiveId" clId="{D774DAA6-A893-43F9-A849-35F591F3E4CB}" dt="2020-09-05T02:04:17.086" v="1071" actId="478"/>
          <ac:spMkLst>
            <pc:docMk/>
            <pc:sldMk cId="2579416310" sldId="256"/>
            <ac:spMk id="4" creationId="{0C31AD8B-0D35-43C5-930D-4C18E14A4168}"/>
          </ac:spMkLst>
        </pc:spChg>
        <pc:spChg chg="add mod">
          <ac:chgData name="김 민지" userId="0d85b6a5791a1218" providerId="LiveId" clId="{D774DAA6-A893-43F9-A849-35F591F3E4CB}" dt="2020-09-04T15:24:45.464" v="147" actId="2085"/>
          <ac:spMkLst>
            <pc:docMk/>
            <pc:sldMk cId="2579416310" sldId="256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5T01:42:31.046" v="1004" actId="1076"/>
          <ac:spMkLst>
            <pc:docMk/>
            <pc:sldMk cId="2579416310" sldId="256"/>
            <ac:spMk id="8" creationId="{648D70B7-7E44-468D-912B-657DC9608EDD}"/>
          </ac:spMkLst>
        </pc:spChg>
        <pc:spChg chg="add del mod">
          <ac:chgData name="김 민지" userId="0d85b6a5791a1218" providerId="LiveId" clId="{D774DAA6-A893-43F9-A849-35F591F3E4CB}" dt="2020-09-04T15:25:10.318" v="154" actId="478"/>
          <ac:spMkLst>
            <pc:docMk/>
            <pc:sldMk cId="2579416310" sldId="256"/>
            <ac:spMk id="10" creationId="{52F0A67F-3428-4463-B64C-61A76D5273AC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1" creationId="{F753560A-721A-4F00-B6FB-FA9D45D8F263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3" creationId="{7C9DE601-E780-47A0-A1D0-5E4D7881FCCD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5" creationId="{9C42B206-68D1-4F8C-9BC9-9585DF926168}"/>
          </ac:spMkLst>
        </pc:spChg>
        <pc:spChg chg="add mod">
          <ac:chgData name="김 민지" userId="0d85b6a5791a1218" providerId="LiveId" clId="{D774DAA6-A893-43F9-A849-35F591F3E4CB}" dt="2020-09-04T16:11:44.405" v="996" actId="1035"/>
          <ac:spMkLst>
            <pc:docMk/>
            <pc:sldMk cId="2579416310" sldId="256"/>
            <ac:spMk id="28" creationId="{6A1634B9-907B-4CFA-99F7-5D5A6301889D}"/>
          </ac:spMkLst>
        </pc:spChg>
        <pc:grpChg chg="add del mod">
          <ac:chgData name="김 민지" userId="0d85b6a5791a1218" providerId="LiveId" clId="{D774DAA6-A893-43F9-A849-35F591F3E4CB}" dt="2020-09-04T15:57:38.317" v="648" actId="478"/>
          <ac:grpSpMkLst>
            <pc:docMk/>
            <pc:sldMk cId="2579416310" sldId="256"/>
            <ac:grpSpMk id="21" creationId="{6A16AD67-9D10-4FAE-BB81-4717C1995581}"/>
          </ac:grpSpMkLst>
        </pc:grpChg>
        <pc:picChg chg="add del mod">
          <ac:chgData name="김 민지" userId="0d85b6a5791a1218" providerId="LiveId" clId="{D774DAA6-A893-43F9-A849-35F591F3E4CB}" dt="2020-09-04T14:49:30.779" v="56" actId="478"/>
          <ac:picMkLst>
            <pc:docMk/>
            <pc:sldMk cId="2579416310" sldId="256"/>
            <ac:picMk id="3" creationId="{AD9AEA2E-282C-4B6C-9540-512C6FAB3066}"/>
          </ac:picMkLst>
        </pc:picChg>
        <pc:picChg chg="add del mod">
          <ac:chgData name="김 민지" userId="0d85b6a5791a1218" providerId="LiveId" clId="{D774DAA6-A893-43F9-A849-35F591F3E4CB}" dt="2020-09-04T16:02:16.886" v="659" actId="478"/>
          <ac:picMkLst>
            <pc:docMk/>
            <pc:sldMk cId="2579416310" sldId="256"/>
            <ac:picMk id="4" creationId="{BD09252B-2171-4FBE-A530-96177CD208A1}"/>
          </ac:picMkLst>
        </pc:picChg>
        <pc:picChg chg="add del mod">
          <ac:chgData name="김 민지" userId="0d85b6a5791a1218" providerId="LiveId" clId="{D774DAA6-A893-43F9-A849-35F591F3E4CB}" dt="2020-09-05T05:18:02.752" v="1613" actId="478"/>
          <ac:picMkLst>
            <pc:docMk/>
            <pc:sldMk cId="2579416310" sldId="256"/>
            <ac:picMk id="5" creationId="{61BEB415-6F21-43E3-AD41-221ACBFD1B55}"/>
          </ac:picMkLst>
        </pc:picChg>
        <pc:picChg chg="add del mod">
          <ac:chgData name="김 민지" userId="0d85b6a5791a1218" providerId="LiveId" clId="{D774DAA6-A893-43F9-A849-35F591F3E4CB}" dt="2020-09-04T15:21:58.171" v="142" actId="478"/>
          <ac:picMkLst>
            <pc:docMk/>
            <pc:sldMk cId="2579416310" sldId="256"/>
            <ac:picMk id="5" creationId="{6FD177EA-7D82-4F79-A6A7-C6B562BD9116}"/>
          </ac:picMkLst>
        </pc:picChg>
        <pc:picChg chg="add del mod">
          <ac:chgData name="김 민지" userId="0d85b6a5791a1218" providerId="LiveId" clId="{D774DAA6-A893-43F9-A849-35F591F3E4CB}" dt="2020-09-04T15:27:30.499" v="173" actId="478"/>
          <ac:picMkLst>
            <pc:docMk/>
            <pc:sldMk cId="2579416310" sldId="256"/>
            <ac:picMk id="6" creationId="{91E2C6D5-8776-4EFC-9E36-FD93BD080002}"/>
          </ac:picMkLst>
        </pc:picChg>
        <pc:picChg chg="add del mod">
          <ac:chgData name="김 민지" userId="0d85b6a5791a1218" providerId="LiveId" clId="{D774DAA6-A893-43F9-A849-35F591F3E4CB}" dt="2020-09-04T15:52:50.540" v="409" actId="478"/>
          <ac:picMkLst>
            <pc:docMk/>
            <pc:sldMk cId="2579416310" sldId="256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52:51.650" v="410" actId="478"/>
          <ac:picMkLst>
            <pc:docMk/>
            <pc:sldMk cId="2579416310" sldId="256"/>
            <ac:picMk id="18" creationId="{D1DA59FB-B17B-4C27-B953-4B3FD8101B78}"/>
          </ac:picMkLst>
        </pc:picChg>
        <pc:picChg chg="add del mod">
          <ac:chgData name="김 민지" userId="0d85b6a5791a1218" providerId="LiveId" clId="{D774DAA6-A893-43F9-A849-35F591F3E4CB}" dt="2020-09-04T15:54:38.668" v="588" actId="478"/>
          <ac:picMkLst>
            <pc:docMk/>
            <pc:sldMk cId="2579416310" sldId="256"/>
            <ac:picMk id="20" creationId="{E1847B33-D261-4761-8153-469ABD0A8B9A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2" creationId="{BE4F4126-0BCF-4812-B82A-AC160D190691}"/>
          </ac:picMkLst>
        </pc:picChg>
        <pc:picChg chg="mod">
          <ac:chgData name="김 민지" userId="0d85b6a5791a1218" providerId="LiveId" clId="{D774DAA6-A893-43F9-A849-35F591F3E4CB}" dt="2020-09-04T15:54:51.851" v="592" actId="1076"/>
          <ac:picMkLst>
            <pc:docMk/>
            <pc:sldMk cId="2579416310" sldId="256"/>
            <ac:picMk id="23" creationId="{A4BC7D40-CBBC-47F3-B643-CBD02439481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4" creationId="{FCE3799F-012A-463F-9E3E-4A89F72DE2D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5" creationId="{AA26B076-6308-4894-9525-226C4F16D2B9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6" creationId="{B17AD4C4-F5E3-4277-8560-B6F9E0EE3143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7" creationId="{DBCEC85E-76CC-4622-B9C6-6DB3D18E4839}"/>
          </ac:picMkLst>
        </pc:picChg>
        <pc:picChg chg="add del mod">
          <ac:chgData name="김 민지" userId="0d85b6a5791a1218" providerId="LiveId" clId="{D774DAA6-A893-43F9-A849-35F591F3E4CB}" dt="2020-09-04T15:58:10.328" v="652" actId="478"/>
          <ac:picMkLst>
            <pc:docMk/>
            <pc:sldMk cId="2579416310" sldId="256"/>
            <ac:picMk id="29" creationId="{47106AA7-69F4-4F97-8C18-FEE2ACBE5427}"/>
          </ac:picMkLst>
        </pc:picChg>
        <pc:picChg chg="add del">
          <ac:chgData name="김 민지" userId="0d85b6a5791a1218" providerId="LiveId" clId="{D774DAA6-A893-43F9-A849-35F591F3E4CB}" dt="2020-09-04T16:00:58.745" v="654" actId="478"/>
          <ac:picMkLst>
            <pc:docMk/>
            <pc:sldMk cId="2579416310" sldId="256"/>
            <ac:picMk id="30" creationId="{9EB14A2B-BCF4-4D4C-AA84-94E04F0A7EAE}"/>
          </ac:picMkLst>
        </pc:picChg>
        <pc:picChg chg="add del mod">
          <ac:chgData name="김 민지" userId="0d85b6a5791a1218" providerId="LiveId" clId="{D774DAA6-A893-43F9-A849-35F591F3E4CB}" dt="2020-09-04T16:03:03.591" v="685" actId="478"/>
          <ac:picMkLst>
            <pc:docMk/>
            <pc:sldMk cId="2579416310" sldId="256"/>
            <ac:picMk id="31" creationId="{7E188D1A-8021-4E22-9018-5B8B794238AB}"/>
          </ac:picMkLst>
        </pc:picChg>
        <pc:picChg chg="add del mod">
          <ac:chgData name="김 민지" userId="0d85b6a5791a1218" providerId="LiveId" clId="{D774DAA6-A893-43F9-A849-35F591F3E4CB}" dt="2020-09-04T16:10:54.854" v="920" actId="478"/>
          <ac:picMkLst>
            <pc:docMk/>
            <pc:sldMk cId="2579416310" sldId="256"/>
            <ac:picMk id="33" creationId="{9D1B7E52-5284-4589-816D-460E8C6FB44B}"/>
          </ac:picMkLst>
        </pc:picChg>
        <pc:picChg chg="add del mod">
          <ac:chgData name="김 민지" userId="0d85b6a5791a1218" providerId="LiveId" clId="{D774DAA6-A893-43F9-A849-35F591F3E4CB}" dt="2020-09-04T16:06:53.654" v="706" actId="478"/>
          <ac:picMkLst>
            <pc:docMk/>
            <pc:sldMk cId="2579416310" sldId="256"/>
            <ac:picMk id="34" creationId="{4B89FDEA-6103-44CF-8632-79CC17889CB4}"/>
          </ac:picMkLst>
        </pc:picChg>
        <pc:picChg chg="add mod ord">
          <ac:chgData name="김 민지" userId="0d85b6a5791a1218" providerId="LiveId" clId="{D774DAA6-A893-43F9-A849-35F591F3E4CB}" dt="2020-09-05T10:03:02.235" v="3877" actId="1076"/>
          <ac:picMkLst>
            <pc:docMk/>
            <pc:sldMk cId="2579416310" sldId="256"/>
            <ac:picMk id="36" creationId="{4A2F75D8-F4AA-4D7B-81F3-04FFA223FEEF}"/>
          </ac:picMkLst>
        </pc:picChg>
      </pc:sldChg>
      <pc:sldChg chg="addSp delSp modSp mod setBg">
        <pc:chgData name="김 민지" userId="0d85b6a5791a1218" providerId="LiveId" clId="{D774DAA6-A893-43F9-A849-35F591F3E4CB}" dt="2020-09-06T15:05:30.391" v="6448" actId="1076"/>
        <pc:sldMkLst>
          <pc:docMk/>
          <pc:sldMk cId="793182227" sldId="257"/>
        </pc:sldMkLst>
        <pc:spChg chg="add mod">
          <ac:chgData name="김 민지" userId="0d85b6a5791a1218" providerId="LiveId" clId="{D774DAA6-A893-43F9-A849-35F591F3E4CB}" dt="2020-09-05T02:16:27.308" v="1188" actId="1038"/>
          <ac:spMkLst>
            <pc:docMk/>
            <pc:sldMk cId="793182227" sldId="257"/>
            <ac:spMk id="2" creationId="{9F96A419-BD58-4B9E-8DAA-83A9A24A343D}"/>
          </ac:spMkLst>
        </pc:spChg>
        <pc:spChg chg="add mod">
          <ac:chgData name="김 민지" userId="0d85b6a5791a1218" providerId="LiveId" clId="{D774DAA6-A893-43F9-A849-35F591F3E4CB}" dt="2020-09-05T02:16:25.881" v="1186" actId="1038"/>
          <ac:spMkLst>
            <pc:docMk/>
            <pc:sldMk cId="793182227" sldId="257"/>
            <ac:spMk id="3" creationId="{CF8B2844-EE38-4EC6-AC2C-49BE96C11B48}"/>
          </ac:spMkLst>
        </pc:spChg>
        <pc:spChg chg="mod">
          <ac:chgData name="김 민지" userId="0d85b6a5791a1218" providerId="LiveId" clId="{D774DAA6-A893-43F9-A849-35F591F3E4CB}" dt="2020-09-06T13:11:45.471" v="6441" actId="20577"/>
          <ac:spMkLst>
            <pc:docMk/>
            <pc:sldMk cId="793182227" sldId="257"/>
            <ac:spMk id="4" creationId="{C6267ED1-E0BB-4CB1-82C9-D32C0957943F}"/>
          </ac:spMkLst>
        </pc:spChg>
        <pc:spChg chg="add mod">
          <ac:chgData name="김 민지" userId="0d85b6a5791a1218" providerId="LiveId" clId="{D774DAA6-A893-43F9-A849-35F591F3E4CB}" dt="2020-09-06T15:05:24.562" v="6447" actId="1076"/>
          <ac:spMkLst>
            <pc:docMk/>
            <pc:sldMk cId="793182227" sldId="257"/>
            <ac:spMk id="5" creationId="{719B5618-9FB6-47C7-8B5E-E4ECBD7F54BD}"/>
          </ac:spMkLst>
        </pc:spChg>
        <pc:spChg chg="mod ord">
          <ac:chgData name="김 민지" userId="0d85b6a5791a1218" providerId="LiveId" clId="{D774DAA6-A893-43F9-A849-35F591F3E4CB}" dt="2020-09-06T15:05:30.391" v="6448" actId="1076"/>
          <ac:spMkLst>
            <pc:docMk/>
            <pc:sldMk cId="793182227" sldId="257"/>
            <ac:spMk id="6" creationId="{E5783B74-E6D1-48E3-937F-2FE9B629765A}"/>
          </ac:spMkLst>
        </pc:spChg>
        <pc:spChg chg="add mod">
          <ac:chgData name="김 민지" userId="0d85b6a5791a1218" providerId="LiveId" clId="{D774DAA6-A893-43F9-A849-35F591F3E4CB}" dt="2020-09-05T02:16:29.671" v="1189" actId="1037"/>
          <ac:spMkLst>
            <pc:docMk/>
            <pc:sldMk cId="793182227" sldId="257"/>
            <ac:spMk id="18" creationId="{5627F183-A5A4-48E7-BF1E-9C7A4FC1C831}"/>
          </ac:spMkLst>
        </pc:spChg>
        <pc:spChg chg="add del mod">
          <ac:chgData name="김 민지" userId="0d85b6a5791a1218" providerId="LiveId" clId="{D774DAA6-A893-43F9-A849-35F591F3E4CB}" dt="2020-09-05T04:55:25.915" v="1470" actId="478"/>
          <ac:spMkLst>
            <pc:docMk/>
            <pc:sldMk cId="793182227" sldId="257"/>
            <ac:spMk id="20" creationId="{DFD43C9D-531C-4075-8767-A99D7E5C54F2}"/>
          </ac:spMkLst>
        </pc:spChg>
        <pc:spChg chg="add del mod">
          <ac:chgData name="김 민지" userId="0d85b6a5791a1218" providerId="LiveId" clId="{D774DAA6-A893-43F9-A849-35F591F3E4CB}" dt="2020-09-05T05:19:11.416" v="1623" actId="478"/>
          <ac:spMkLst>
            <pc:docMk/>
            <pc:sldMk cId="793182227" sldId="257"/>
            <ac:spMk id="37" creationId="{F16180D6-4702-4BD1-ABA8-434DDBF09041}"/>
          </ac:spMkLst>
        </pc:spChg>
        <pc:spChg chg="add del mod">
          <ac:chgData name="김 민지" userId="0d85b6a5791a1218" providerId="LiveId" clId="{D774DAA6-A893-43F9-A849-35F591F3E4CB}" dt="2020-09-05T05:18:50.698" v="1621" actId="478"/>
          <ac:spMkLst>
            <pc:docMk/>
            <pc:sldMk cId="793182227" sldId="257"/>
            <ac:spMk id="39" creationId="{704A1813-5CF3-4A46-B56F-C1D5F4A4C8B5}"/>
          </ac:spMkLst>
        </pc:spChg>
        <pc:spChg chg="add mod">
          <ac:chgData name="김 민지" userId="0d85b6a5791a1218" providerId="LiveId" clId="{D774DAA6-A893-43F9-A849-35F591F3E4CB}" dt="2020-09-05T05:18:46.082" v="1620" actId="14861"/>
          <ac:spMkLst>
            <pc:docMk/>
            <pc:sldMk cId="793182227" sldId="257"/>
            <ac:spMk id="41" creationId="{6D8849D6-B26A-4112-BBF6-192E3E266231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3" creationId="{9AC41350-C4E9-45AF-93BB-2EE800DAA92D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5" creationId="{9B8BB938-4B40-4617-92AC-B1F9536C108B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7" creationId="{B8FF7434-C058-4D79-B167-A39F590E8BC5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49" creationId="{228BFEB2-2ADE-43D8-B224-EBBDB4A16DD6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1" creationId="{A571E1B1-BE8C-44F0-B095-DAAE5B8689EF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3" creationId="{539AED55-A10A-448B-B3C6-2F9D46128481}"/>
          </ac:spMkLst>
        </pc:spChg>
        <pc:spChg chg="add mod ord">
          <ac:chgData name="김 민지" userId="0d85b6a5791a1218" providerId="LiveId" clId="{D774DAA6-A893-43F9-A849-35F591F3E4CB}" dt="2020-09-05T06:09:28.624" v="2617" actId="207"/>
          <ac:spMkLst>
            <pc:docMk/>
            <pc:sldMk cId="793182227" sldId="257"/>
            <ac:spMk id="54" creationId="{4339784F-F468-4C7F-9F21-25E1A1BCC4C2}"/>
          </ac:spMkLst>
        </pc:spChg>
        <pc:spChg chg="add mod">
          <ac:chgData name="김 민지" userId="0d85b6a5791a1218" providerId="LiveId" clId="{D774DAA6-A893-43F9-A849-35F591F3E4CB}" dt="2020-09-05T07:17:12.219" v="3411" actId="20577"/>
          <ac:spMkLst>
            <pc:docMk/>
            <pc:sldMk cId="793182227" sldId="257"/>
            <ac:spMk id="56" creationId="{2E4014A1-9F51-4B75-9912-26961214B725}"/>
          </ac:spMkLst>
        </pc:spChg>
        <pc:spChg chg="add mod">
          <ac:chgData name="김 민지" userId="0d85b6a5791a1218" providerId="LiveId" clId="{D774DAA6-A893-43F9-A849-35F591F3E4CB}" dt="2020-09-05T06:07:38.984" v="2605" actId="1076"/>
          <ac:spMkLst>
            <pc:docMk/>
            <pc:sldMk cId="793182227" sldId="257"/>
            <ac:spMk id="58" creationId="{247EDCFA-41DB-4A5A-B47B-53B758CE710E}"/>
          </ac:spMkLst>
        </pc:spChg>
        <pc:spChg chg="add mod">
          <ac:chgData name="김 민지" userId="0d85b6a5791a1218" providerId="LiveId" clId="{D774DAA6-A893-43F9-A849-35F591F3E4CB}" dt="2020-09-05T06:06:51.482" v="2576" actId="1076"/>
          <ac:spMkLst>
            <pc:docMk/>
            <pc:sldMk cId="793182227" sldId="257"/>
            <ac:spMk id="59" creationId="{A6150C66-9532-432F-9D77-A75AE45F7986}"/>
          </ac:spMkLst>
        </pc:spChg>
        <pc:grpChg chg="add del mod">
          <ac:chgData name="김 민지" userId="0d85b6a5791a1218" providerId="LiveId" clId="{D774DAA6-A893-43F9-A849-35F591F3E4CB}" dt="2020-09-05T05:15:57.984" v="1584" actId="478"/>
          <ac:grpSpMkLst>
            <pc:docMk/>
            <pc:sldMk cId="793182227" sldId="257"/>
            <ac:grpSpMk id="8" creationId="{C5262C58-5FB5-4789-916E-D9370F0F7C6D}"/>
          </ac:grpSpMkLst>
        </pc:grpChg>
        <pc:picChg chg="add del mod">
          <ac:chgData name="김 민지" userId="0d85b6a5791a1218" providerId="LiveId" clId="{D774DAA6-A893-43F9-A849-35F591F3E4CB}" dt="2020-09-05T05:18:35.873" v="1618" actId="478"/>
          <ac:picMkLst>
            <pc:docMk/>
            <pc:sldMk cId="793182227" sldId="257"/>
            <ac:picMk id="7" creationId="{35A0A85C-823A-462A-9342-6D657EB7AA4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9" creationId="{AA31266E-1BC4-4AB3-BDBB-5BF99FAC43B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0" creationId="{C8C68033-81A8-44B0-887E-83A436921996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1" creationId="{7A02234D-C1D0-4BA0-82DE-BC5DD2F7517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2" creationId="{D6AB52A9-8903-43B5-9E4A-AF8B22993604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3" creationId="{736D86B9-84AC-4A14-AA2A-99E338CC01C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4" creationId="{884E1BEA-D149-43D1-AC93-4EF395975267}"/>
          </ac:picMkLst>
        </pc:picChg>
        <pc:picChg chg="add del mod">
          <ac:chgData name="김 민지" userId="0d85b6a5791a1218" providerId="LiveId" clId="{D774DAA6-A893-43F9-A849-35F591F3E4CB}" dt="2020-09-05T04:58:21.080" v="1503" actId="478"/>
          <ac:picMkLst>
            <pc:docMk/>
            <pc:sldMk cId="793182227" sldId="257"/>
            <ac:picMk id="21" creationId="{01DB4C68-5C53-4D71-ACC1-52438BD63E73}"/>
          </ac:picMkLst>
        </pc:picChg>
        <pc:picChg chg="add del mod modCrop">
          <ac:chgData name="김 민지" userId="0d85b6a5791a1218" providerId="LiveId" clId="{D774DAA6-A893-43F9-A849-35F591F3E4CB}" dt="2020-09-05T04:55:23.525" v="1469" actId="478"/>
          <ac:picMkLst>
            <pc:docMk/>
            <pc:sldMk cId="793182227" sldId="257"/>
            <ac:picMk id="23" creationId="{2245D06E-FD0E-4CC6-A0D4-42597F91D7D7}"/>
          </ac:picMkLst>
        </pc:picChg>
        <pc:picChg chg="add del">
          <ac:chgData name="김 민지" userId="0d85b6a5791a1218" providerId="LiveId" clId="{D774DAA6-A893-43F9-A849-35F591F3E4CB}" dt="2020-09-05T04:56:21.878" v="1471" actId="478"/>
          <ac:picMkLst>
            <pc:docMk/>
            <pc:sldMk cId="793182227" sldId="257"/>
            <ac:picMk id="25" creationId="{7791D9F7-BD24-4778-B4FD-826712BE83A3}"/>
          </ac:picMkLst>
        </pc:picChg>
        <pc:picChg chg="add del mod modCrop">
          <ac:chgData name="김 민지" userId="0d85b6a5791a1218" providerId="LiveId" clId="{D774DAA6-A893-43F9-A849-35F591F3E4CB}" dt="2020-09-05T04:58:58.774" v="1510" actId="478"/>
          <ac:picMkLst>
            <pc:docMk/>
            <pc:sldMk cId="793182227" sldId="257"/>
            <ac:picMk id="26" creationId="{884170E7-8B27-432A-871A-67FC9E30BF62}"/>
          </ac:picMkLst>
        </pc:picChg>
        <pc:picChg chg="add del mod">
          <ac:chgData name="김 민지" userId="0d85b6a5791a1218" providerId="LiveId" clId="{D774DAA6-A893-43F9-A849-35F591F3E4CB}" dt="2020-09-05T04:59:01.679" v="1511" actId="478"/>
          <ac:picMkLst>
            <pc:docMk/>
            <pc:sldMk cId="793182227" sldId="257"/>
            <ac:picMk id="28" creationId="{AB3DF492-0170-4D25-ADD8-4AA315097256}"/>
          </ac:picMkLst>
        </pc:picChg>
        <pc:picChg chg="add del mod modCrop">
          <ac:chgData name="김 민지" userId="0d85b6a5791a1218" providerId="LiveId" clId="{D774DAA6-A893-43F9-A849-35F591F3E4CB}" dt="2020-09-05T04:58:44.415" v="1509" actId="22"/>
          <ac:picMkLst>
            <pc:docMk/>
            <pc:sldMk cId="793182227" sldId="257"/>
            <ac:picMk id="30" creationId="{B2B3D728-0D24-4DCD-A85A-70452806744C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2" creationId="{B39FF646-8682-4531-B169-62790404C47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4" creationId="{A105A808-62C9-421E-A5E9-E9870428105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6" creationId="{E30693B2-C5AA-48B8-AAB4-16767D935D8E}"/>
          </ac:picMkLst>
        </pc:picChg>
      </pc:sldChg>
      <pc:sldChg chg="addSp delSp modSp mod setBg">
        <pc:chgData name="김 민지" userId="0d85b6a5791a1218" providerId="LiveId" clId="{D774DAA6-A893-43F9-A849-35F591F3E4CB}" dt="2020-09-05T12:45:33.387" v="6000" actId="20577"/>
        <pc:sldMkLst>
          <pc:docMk/>
          <pc:sldMk cId="2230910475" sldId="258"/>
        </pc:sldMkLst>
        <pc:spChg chg="mod ord">
          <ac:chgData name="김 민지" userId="0d85b6a5791a1218" providerId="LiveId" clId="{D774DAA6-A893-43F9-A849-35F591F3E4CB}" dt="2020-09-05T12:45:33.387" v="6000" actId="20577"/>
          <ac:spMkLst>
            <pc:docMk/>
            <pc:sldMk cId="2230910475" sldId="258"/>
            <ac:spMk id="2" creationId="{DCF884EA-7A32-4847-BB2F-E416B66BB772}"/>
          </ac:spMkLst>
        </pc:spChg>
        <pc:spChg chg="add del mod">
          <ac:chgData name="김 민지" userId="0d85b6a5791a1218" providerId="LiveId" clId="{D774DAA6-A893-43F9-A849-35F591F3E4CB}" dt="2020-09-05T04:59:12.709" v="1512" actId="478"/>
          <ac:spMkLst>
            <pc:docMk/>
            <pc:sldMk cId="2230910475" sldId="258"/>
            <ac:spMk id="4" creationId="{C23FBDE0-0399-4534-8920-4E7A0C4503CA}"/>
          </ac:spMkLst>
        </pc:spChg>
        <pc:spChg chg="add mod">
          <ac:chgData name="김 민지" userId="0d85b6a5791a1218" providerId="LiveId" clId="{D774DAA6-A893-43F9-A849-35F591F3E4CB}" dt="2020-09-05T04:47:38.187" v="1386" actId="14861"/>
          <ac:spMkLst>
            <pc:docMk/>
            <pc:sldMk cId="2230910475" sldId="258"/>
            <ac:spMk id="6" creationId="{FA87AD2A-F1AB-46AC-832A-12E9C82E65E8}"/>
          </ac:spMkLst>
        </pc:spChg>
        <pc:spChg chg="add mod ord">
          <ac:chgData name="김 민지" userId="0d85b6a5791a1218" providerId="LiveId" clId="{D774DAA6-A893-43F9-A849-35F591F3E4CB}" dt="2020-09-05T04:49:28.688" v="1433" actId="1035"/>
          <ac:spMkLst>
            <pc:docMk/>
            <pc:sldMk cId="2230910475" sldId="258"/>
            <ac:spMk id="9" creationId="{6DEB2901-B66C-482D-A544-6285D398DD34}"/>
          </ac:spMkLst>
        </pc:spChg>
        <pc:spChg chg="add del">
          <ac:chgData name="김 민지" userId="0d85b6a5791a1218" providerId="LiveId" clId="{D774DAA6-A893-43F9-A849-35F591F3E4CB}" dt="2020-09-05T05:01:17.521" v="1520" actId="478"/>
          <ac:spMkLst>
            <pc:docMk/>
            <pc:sldMk cId="2230910475" sldId="258"/>
            <ac:spMk id="13" creationId="{EC4EE1A6-A537-49FB-8D2A-88AD92578164}"/>
          </ac:spMkLst>
        </pc:spChg>
        <pc:picChg chg="add mod">
          <ac:chgData name="김 민지" userId="0d85b6a5791a1218" providerId="LiveId" clId="{D774DAA6-A893-43F9-A849-35F591F3E4CB}" dt="2020-09-05T04:59:58.603" v="1514"/>
          <ac:picMkLst>
            <pc:docMk/>
            <pc:sldMk cId="2230910475" sldId="258"/>
            <ac:picMk id="7" creationId="{BB3D7E0E-29DB-4343-966F-B86332F21DA0}"/>
          </ac:picMkLst>
        </pc:picChg>
        <pc:picChg chg="add mod ord modCrop">
          <ac:chgData name="김 민지" userId="0d85b6a5791a1218" providerId="LiveId" clId="{D774DAA6-A893-43F9-A849-35F591F3E4CB}" dt="2020-09-05T04:49:23.711" v="1418" actId="1036"/>
          <ac:picMkLst>
            <pc:docMk/>
            <pc:sldMk cId="2230910475" sldId="258"/>
            <ac:picMk id="11" creationId="{717C539C-F247-4EE6-A954-18AAC74445BD}"/>
          </ac:picMkLst>
        </pc:picChg>
      </pc:sldChg>
      <pc:sldChg chg="addSp delSp modSp del mod setBg delAnim modAnim">
        <pc:chgData name="김 민지" userId="0d85b6a5791a1218" providerId="LiveId" clId="{D774DAA6-A893-43F9-A849-35F591F3E4CB}" dt="2020-09-06T13:07:12.181" v="6435" actId="47"/>
        <pc:sldMkLst>
          <pc:docMk/>
          <pc:sldMk cId="4224292340" sldId="259"/>
        </pc:sldMkLst>
        <pc:spChg chg="add del mod">
          <ac:chgData name="김 민지" userId="0d85b6a5791a1218" providerId="LiveId" clId="{D774DAA6-A893-43F9-A849-35F591F3E4CB}" dt="2020-09-05T06:09:12.333" v="2613" actId="478"/>
          <ac:spMkLst>
            <pc:docMk/>
            <pc:sldMk cId="4224292340" sldId="259"/>
            <ac:spMk id="3" creationId="{D1B254C7-BF37-4BE7-9F08-D0664B2D663A}"/>
          </ac:spMkLst>
        </pc:spChg>
        <pc:spChg chg="add del mod ord">
          <ac:chgData name="김 민지" userId="0d85b6a5791a1218" providerId="LiveId" clId="{D774DAA6-A893-43F9-A849-35F591F3E4CB}" dt="2020-09-06T13:06:11.453" v="6397" actId="478"/>
          <ac:spMkLst>
            <pc:docMk/>
            <pc:sldMk cId="4224292340" sldId="259"/>
            <ac:spMk id="4" creationId="{32C4A195-AE5A-42F0-8BDC-29E1BA46C30D}"/>
          </ac:spMkLst>
        </pc:spChg>
        <pc:spChg chg="add del mod ord">
          <ac:chgData name="김 민지" userId="0d85b6a5791a1218" providerId="LiveId" clId="{D774DAA6-A893-43F9-A849-35F591F3E4CB}" dt="2020-09-05T05:41:17.885" v="1943" actId="478"/>
          <ac:spMkLst>
            <pc:docMk/>
            <pc:sldMk cId="4224292340" sldId="259"/>
            <ac:spMk id="15" creationId="{14DF4163-7252-4E05-A256-88601CCFC70E}"/>
          </ac:spMkLst>
        </pc:spChg>
        <pc:spChg chg="add del mod">
          <ac:chgData name="김 민지" userId="0d85b6a5791a1218" providerId="LiveId" clId="{D774DAA6-A893-43F9-A849-35F591F3E4CB}" dt="2020-09-05T05:33:53.234" v="1858" actId="478"/>
          <ac:spMkLst>
            <pc:docMk/>
            <pc:sldMk cId="4224292340" sldId="259"/>
            <ac:spMk id="17" creationId="{12FCC709-6A4E-4489-B7F7-1434CB6D1584}"/>
          </ac:spMkLst>
        </pc:spChg>
        <pc:spChg chg="add del mod ord">
          <ac:chgData name="김 민지" userId="0d85b6a5791a1218" providerId="LiveId" clId="{D774DAA6-A893-43F9-A849-35F591F3E4CB}" dt="2020-09-05T05:49:03.976" v="2056" actId="478"/>
          <ac:spMkLst>
            <pc:docMk/>
            <pc:sldMk cId="4224292340" sldId="259"/>
            <ac:spMk id="19" creationId="{885A6230-F69B-4A93-A430-300E80F57760}"/>
          </ac:spMkLst>
        </pc:spChg>
        <pc:spChg chg="add del">
          <ac:chgData name="김 민지" userId="0d85b6a5791a1218" providerId="LiveId" clId="{D774DAA6-A893-43F9-A849-35F591F3E4CB}" dt="2020-09-05T05:35:17.111" v="1883" actId="11529"/>
          <ac:spMkLst>
            <pc:docMk/>
            <pc:sldMk cId="4224292340" sldId="259"/>
            <ac:spMk id="20" creationId="{9C311FF8-C75B-444C-94C3-7CEDDB29A397}"/>
          </ac:spMkLst>
        </pc:spChg>
        <pc:spChg chg="add del">
          <ac:chgData name="김 민지" userId="0d85b6a5791a1218" providerId="LiveId" clId="{D774DAA6-A893-43F9-A849-35F591F3E4CB}" dt="2020-09-05T05:35:33.054" v="1885" actId="11529"/>
          <ac:spMkLst>
            <pc:docMk/>
            <pc:sldMk cId="4224292340" sldId="259"/>
            <ac:spMk id="21" creationId="{F417FAFF-E9E3-4909-94E3-375AC9F368DE}"/>
          </ac:spMkLst>
        </pc:spChg>
        <pc:spChg chg="add del mod">
          <ac:chgData name="김 민지" userId="0d85b6a5791a1218" providerId="LiveId" clId="{D774DAA6-A893-43F9-A849-35F591F3E4CB}" dt="2020-09-05T05:36:38.796" v="1901" actId="478"/>
          <ac:spMkLst>
            <pc:docMk/>
            <pc:sldMk cId="4224292340" sldId="259"/>
            <ac:spMk id="23" creationId="{630C324A-6843-41DD-9C7A-8A0FFF18529E}"/>
          </ac:spMkLst>
        </pc:spChg>
        <pc:spChg chg="add del mod">
          <ac:chgData name="김 민지" userId="0d85b6a5791a1218" providerId="LiveId" clId="{D774DAA6-A893-43F9-A849-35F591F3E4CB}" dt="2020-09-05T05:37:20.235" v="1905" actId="478"/>
          <ac:spMkLst>
            <pc:docMk/>
            <pc:sldMk cId="4224292340" sldId="259"/>
            <ac:spMk id="24" creationId="{4AE086E3-60D2-45EB-80C0-6DEBECAAEE69}"/>
          </ac:spMkLst>
        </pc:spChg>
        <pc:spChg chg="add del mod">
          <ac:chgData name="김 민지" userId="0d85b6a5791a1218" providerId="LiveId" clId="{D774DAA6-A893-43F9-A849-35F591F3E4CB}" dt="2020-09-05T05:41:26.553" v="1947" actId="478"/>
          <ac:spMkLst>
            <pc:docMk/>
            <pc:sldMk cId="4224292340" sldId="259"/>
            <ac:spMk id="33" creationId="{3C622182-8A58-4CD5-9FD7-D87B0ED50267}"/>
          </ac:spMkLst>
        </pc:spChg>
        <pc:spChg chg="add del mod ord">
          <ac:chgData name="김 민지" userId="0d85b6a5791a1218" providerId="LiveId" clId="{D774DAA6-A893-43F9-A849-35F591F3E4CB}" dt="2020-09-05T05:48:48.006" v="2050" actId="478"/>
          <ac:spMkLst>
            <pc:docMk/>
            <pc:sldMk cId="4224292340" sldId="259"/>
            <ac:spMk id="45" creationId="{A23FC7BB-9D7F-4539-A169-A59DCC132CE4}"/>
          </ac:spMkLst>
        </pc:spChg>
        <pc:spChg chg="add del mod">
          <ac:chgData name="김 민지" userId="0d85b6a5791a1218" providerId="LiveId" clId="{D774DAA6-A893-43F9-A849-35F591F3E4CB}" dt="2020-09-05T05:47:03.457" v="2033" actId="11529"/>
          <ac:spMkLst>
            <pc:docMk/>
            <pc:sldMk cId="4224292340" sldId="259"/>
            <ac:spMk id="46" creationId="{68760AD1-63B2-4804-89CB-A50DB3793A18}"/>
          </ac:spMkLst>
        </pc:spChg>
        <pc:spChg chg="add del mod ord">
          <ac:chgData name="김 민지" userId="0d85b6a5791a1218" providerId="LiveId" clId="{D774DAA6-A893-43F9-A849-35F591F3E4CB}" dt="2020-09-05T05:49:14.692" v="2058" actId="478"/>
          <ac:spMkLst>
            <pc:docMk/>
            <pc:sldMk cId="4224292340" sldId="259"/>
            <ac:spMk id="48" creationId="{ECD31FAF-1C21-4DB1-B64C-ABA994553E87}"/>
          </ac:spMkLst>
        </pc:spChg>
        <pc:spChg chg="add mod ord">
          <ac:chgData name="김 민지" userId="0d85b6a5791a1218" providerId="LiveId" clId="{D774DAA6-A893-43F9-A849-35F591F3E4CB}" dt="2020-09-05T06:09:41.886" v="2618" actId="207"/>
          <ac:spMkLst>
            <pc:docMk/>
            <pc:sldMk cId="4224292340" sldId="259"/>
            <ac:spMk id="54" creationId="{4579D2B6-B9C2-4BBB-ACC4-07D9E2BF6927}"/>
          </ac:spMkLst>
        </pc:spChg>
        <pc:spChg chg="add mod">
          <ac:chgData name="김 민지" userId="0d85b6a5791a1218" providerId="LiveId" clId="{D774DAA6-A893-43F9-A849-35F591F3E4CB}" dt="2020-09-05T06:09:57.331" v="2624" actId="1076"/>
          <ac:spMkLst>
            <pc:docMk/>
            <pc:sldMk cId="4224292340" sldId="259"/>
            <ac:spMk id="56" creationId="{F8504A4D-4AD7-4602-A578-0CD821440223}"/>
          </ac:spMkLst>
        </pc:spChg>
        <pc:spChg chg="add del mod">
          <ac:chgData name="김 민지" userId="0d85b6a5791a1218" providerId="LiveId" clId="{D774DAA6-A893-43F9-A849-35F591F3E4CB}" dt="2020-09-05T07:23:02.375" v="3433" actId="1076"/>
          <ac:spMkLst>
            <pc:docMk/>
            <pc:sldMk cId="4224292340" sldId="259"/>
            <ac:spMk id="58" creationId="{72ADFFFC-3712-47F7-B1A9-016DAF42D32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0" creationId="{8D4FFA77-8438-4156-8A6A-D0C19DFF414E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2" creationId="{7EE19833-3C11-4718-BE7C-70D2F6E6283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4" creationId="{B81F7DEF-166C-4618-A766-8EE008F7D6A3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6" creationId="{EAE18CE7-93D9-410B-9941-B490117FE3D8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8" creationId="{5DD5B01C-45A1-4819-B38C-D7F10F25CFF0}"/>
          </ac:spMkLst>
        </pc:spChg>
        <pc:spChg chg="add mod">
          <ac:chgData name="김 민지" userId="0d85b6a5791a1218" providerId="LiveId" clId="{D774DAA6-A893-43F9-A849-35F591F3E4CB}" dt="2020-09-05T11:43:29.518" v="4368" actId="6559"/>
          <ac:spMkLst>
            <pc:docMk/>
            <pc:sldMk cId="4224292340" sldId="259"/>
            <ac:spMk id="70" creationId="{D87E77EA-4D44-4783-91C1-C38517CD8FA7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2" creationId="{8B3D51F6-E39A-4B07-9258-CEB081CA670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4" creationId="{9C7B9C85-95D3-44F1-B90C-5E64F0BAC979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6" creationId="{71D3C2EA-37D0-4F34-9F81-2E72B59A68FA}"/>
          </ac:spMkLst>
        </pc:spChg>
        <pc:spChg chg="add mod ord">
          <ac:chgData name="김 민지" userId="0d85b6a5791a1218" providerId="LiveId" clId="{D774DAA6-A893-43F9-A849-35F591F3E4CB}" dt="2020-09-05T07:22:36.941" v="3430" actId="692"/>
          <ac:spMkLst>
            <pc:docMk/>
            <pc:sldMk cId="4224292340" sldId="259"/>
            <ac:spMk id="82" creationId="{87DBB257-E885-4BF1-BD8E-124A802F3682}"/>
          </ac:spMkLst>
        </pc:spChg>
        <pc:picChg chg="add del mod modCrop">
          <ac:chgData name="김 민지" userId="0d85b6a5791a1218" providerId="LiveId" clId="{D774DAA6-A893-43F9-A849-35F591F3E4CB}" dt="2020-09-05T05:27:57.090" v="1787" actId="478"/>
          <ac:picMkLst>
            <pc:docMk/>
            <pc:sldMk cId="4224292340" sldId="259"/>
            <ac:picMk id="6" creationId="{3553A9C9-856D-45A9-922D-AB800AFC42BF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8" creationId="{47159771-DC91-4F6B-9DA7-950E5234D218}"/>
          </ac:picMkLst>
        </pc:picChg>
        <pc:picChg chg="add del mod">
          <ac:chgData name="김 민지" userId="0d85b6a5791a1218" providerId="LiveId" clId="{D774DAA6-A893-43F9-A849-35F591F3E4CB}" dt="2020-09-05T05:26:43.279" v="1758" actId="478"/>
          <ac:picMkLst>
            <pc:docMk/>
            <pc:sldMk cId="4224292340" sldId="259"/>
            <ac:picMk id="10" creationId="{6DD91489-718E-44CA-BBCE-B3A92520F94E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11" creationId="{F5196BE0-11A9-475E-8ABD-7C45D29496B2}"/>
          </ac:picMkLst>
        </pc:picChg>
        <pc:picChg chg="add del mod ord">
          <ac:chgData name="김 민지" userId="0d85b6a5791a1218" providerId="LiveId" clId="{D774DAA6-A893-43F9-A849-35F591F3E4CB}" dt="2020-09-05T05:31:19.445" v="1804" actId="478"/>
          <ac:picMkLst>
            <pc:docMk/>
            <pc:sldMk cId="4224292340" sldId="259"/>
            <ac:picMk id="13" creationId="{AB85074A-5ECC-4C3E-9177-14E7D0E094AB}"/>
          </ac:picMkLst>
        </pc:picChg>
        <pc:picChg chg="add del mod">
          <ac:chgData name="김 민지" userId="0d85b6a5791a1218" providerId="LiveId" clId="{D774DAA6-A893-43F9-A849-35F591F3E4CB}" dt="2020-09-05T05:38:02.879" v="1906" actId="478"/>
          <ac:picMkLst>
            <pc:docMk/>
            <pc:sldMk cId="4224292340" sldId="259"/>
            <ac:picMk id="22" creationId="{BFE8595F-6E1D-478A-BDCC-F90A3E094C55}"/>
          </ac:picMkLst>
        </pc:picChg>
        <pc:picChg chg="add del mod modCrop">
          <ac:chgData name="김 민지" userId="0d85b6a5791a1218" providerId="LiveId" clId="{D774DAA6-A893-43F9-A849-35F591F3E4CB}" dt="2020-09-05T05:41:19.679" v="1944" actId="478"/>
          <ac:picMkLst>
            <pc:docMk/>
            <pc:sldMk cId="4224292340" sldId="259"/>
            <ac:picMk id="25" creationId="{36C355ED-9FFE-449F-8262-3711BF3AEF2D}"/>
          </ac:picMkLst>
        </pc:picChg>
        <pc:picChg chg="add del mod">
          <ac:chgData name="김 민지" userId="0d85b6a5791a1218" providerId="LiveId" clId="{D774DAA6-A893-43F9-A849-35F591F3E4CB}" dt="2020-09-05T05:38:51.122" v="1922" actId="478"/>
          <ac:picMkLst>
            <pc:docMk/>
            <pc:sldMk cId="4224292340" sldId="259"/>
            <ac:picMk id="27" creationId="{6CF479D5-A670-4DEE-9BBB-7867B92B9CC2}"/>
          </ac:picMkLst>
        </pc:picChg>
        <pc:picChg chg="add del mod ord">
          <ac:chgData name="김 민지" userId="0d85b6a5791a1218" providerId="LiveId" clId="{D774DAA6-A893-43F9-A849-35F591F3E4CB}" dt="2020-09-05T05:48:42.936" v="2049" actId="478"/>
          <ac:picMkLst>
            <pc:docMk/>
            <pc:sldMk cId="4224292340" sldId="259"/>
            <ac:picMk id="29" creationId="{AAC50ABD-3F98-4A42-85BD-A2B0E8372788}"/>
          </ac:picMkLst>
        </pc:picChg>
        <pc:picChg chg="add del mod">
          <ac:chgData name="김 민지" userId="0d85b6a5791a1218" providerId="LiveId" clId="{D774DAA6-A893-43F9-A849-35F591F3E4CB}" dt="2020-09-05T05:42:30.338" v="1960" actId="478"/>
          <ac:picMkLst>
            <pc:docMk/>
            <pc:sldMk cId="4224292340" sldId="259"/>
            <ac:picMk id="31" creationId="{3C2596E8-8FDF-4D10-9BB1-E2ACDA40705A}"/>
          </ac:picMkLst>
        </pc:picChg>
        <pc:picChg chg="add del mod">
          <ac:chgData name="김 민지" userId="0d85b6a5791a1218" providerId="LiveId" clId="{D774DAA6-A893-43F9-A849-35F591F3E4CB}" dt="2020-09-05T05:42:23.590" v="1957" actId="478"/>
          <ac:picMkLst>
            <pc:docMk/>
            <pc:sldMk cId="4224292340" sldId="259"/>
            <ac:picMk id="35" creationId="{28653DB4-A8A3-4BDC-9F50-3A08274730DA}"/>
          </ac:picMkLst>
        </pc:picChg>
        <pc:picChg chg="add del mod">
          <ac:chgData name="김 민지" userId="0d85b6a5791a1218" providerId="LiveId" clId="{D774DAA6-A893-43F9-A849-35F591F3E4CB}" dt="2020-09-05T05:43:23.334" v="1972" actId="478"/>
          <ac:picMkLst>
            <pc:docMk/>
            <pc:sldMk cId="4224292340" sldId="259"/>
            <ac:picMk id="37" creationId="{DA5F2EAB-4334-43C3-AF33-7C0562A5ADB2}"/>
          </ac:picMkLst>
        </pc:picChg>
        <pc:picChg chg="add del mod">
          <ac:chgData name="김 민지" userId="0d85b6a5791a1218" providerId="LiveId" clId="{D774DAA6-A893-43F9-A849-35F591F3E4CB}" dt="2020-09-05T05:43:24.655" v="1973" actId="478"/>
          <ac:picMkLst>
            <pc:docMk/>
            <pc:sldMk cId="4224292340" sldId="259"/>
            <ac:picMk id="39" creationId="{4AA29250-0485-40D6-9C5F-C939BC5FDD8A}"/>
          </ac:picMkLst>
        </pc:picChg>
        <pc:picChg chg="add del mod modCrop">
          <ac:chgData name="김 민지" userId="0d85b6a5791a1218" providerId="LiveId" clId="{D774DAA6-A893-43F9-A849-35F591F3E4CB}" dt="2020-09-05T05:48:49.790" v="2051" actId="478"/>
          <ac:picMkLst>
            <pc:docMk/>
            <pc:sldMk cId="4224292340" sldId="259"/>
            <ac:picMk id="41" creationId="{DFC2FFBE-7991-481C-A8FF-FB721DA977FF}"/>
          </ac:picMkLst>
        </pc:picChg>
        <pc:picChg chg="add del mod">
          <ac:chgData name="김 민지" userId="0d85b6a5791a1218" providerId="LiveId" clId="{D774DAA6-A893-43F9-A849-35F591F3E4CB}" dt="2020-09-05T05:43:20.862" v="1971" actId="478"/>
          <ac:picMkLst>
            <pc:docMk/>
            <pc:sldMk cId="4224292340" sldId="259"/>
            <ac:picMk id="43" creationId="{C4128374-11AF-491A-8B50-0F15E9A975B0}"/>
          </ac:picMkLst>
        </pc:picChg>
        <pc:picChg chg="add del mod">
          <ac:chgData name="김 민지" userId="0d85b6a5791a1218" providerId="LiveId" clId="{D774DAA6-A893-43F9-A849-35F591F3E4CB}" dt="2020-09-05T05:50:15.254" v="2064"/>
          <ac:picMkLst>
            <pc:docMk/>
            <pc:sldMk cId="4224292340" sldId="259"/>
            <ac:picMk id="49" creationId="{58A5F59B-3EF1-4C4B-AA70-656A0119F19F}"/>
          </ac:picMkLst>
        </pc:picChg>
        <pc:picChg chg="add mod modCrop">
          <ac:chgData name="김 민지" userId="0d85b6a5791a1218" providerId="LiveId" clId="{D774DAA6-A893-43F9-A849-35F591F3E4CB}" dt="2020-09-05T05:59:25.890" v="2161" actId="1076"/>
          <ac:picMkLst>
            <pc:docMk/>
            <pc:sldMk cId="4224292340" sldId="259"/>
            <ac:picMk id="50" creationId="{B24B0CF3-CDD2-43BD-A8FD-1F7EBECCE57C}"/>
          </ac:picMkLst>
        </pc:picChg>
        <pc:picChg chg="add mod">
          <ac:chgData name="김 민지" userId="0d85b6a5791a1218" providerId="LiveId" clId="{D774DAA6-A893-43F9-A849-35F591F3E4CB}" dt="2020-09-05T05:59:33.455" v="2163" actId="14100"/>
          <ac:picMkLst>
            <pc:docMk/>
            <pc:sldMk cId="4224292340" sldId="259"/>
            <ac:picMk id="51" creationId="{A202FB9F-BDBE-41A2-8CB5-FC1FA9B9FE98}"/>
          </ac:picMkLst>
        </pc:picChg>
        <pc:picChg chg="add del mod">
          <ac:chgData name="김 민지" userId="0d85b6a5791a1218" providerId="LiveId" clId="{D774DAA6-A893-43F9-A849-35F591F3E4CB}" dt="2020-09-05T05:59:40.670" v="2166" actId="1076"/>
          <ac:picMkLst>
            <pc:docMk/>
            <pc:sldMk cId="4224292340" sldId="259"/>
            <ac:picMk id="52" creationId="{43A13812-4E97-4E36-A96D-C3C8D152F89C}"/>
          </ac:picMkLst>
        </pc:picChg>
        <pc:picChg chg="add mod">
          <ac:chgData name="김 민지" userId="0d85b6a5791a1218" providerId="LiveId" clId="{D774DAA6-A893-43F9-A849-35F591F3E4CB}" dt="2020-09-05T06:11:42.781" v="2692" actId="1367"/>
          <ac:picMkLst>
            <pc:docMk/>
            <pc:sldMk cId="4224292340" sldId="259"/>
            <ac:picMk id="78" creationId="{258A4736-BAE5-41FF-9458-65A7FE6C13A1}"/>
          </ac:picMkLst>
        </pc:picChg>
        <pc:picChg chg="add del mod">
          <ac:chgData name="김 민지" userId="0d85b6a5791a1218" providerId="LiveId" clId="{D774DAA6-A893-43F9-A849-35F591F3E4CB}" dt="2020-09-06T13:06:08.898" v="6396" actId="478"/>
          <ac:picMkLst>
            <pc:docMk/>
            <pc:sldMk cId="4224292340" sldId="259"/>
            <ac:picMk id="80" creationId="{15B2AE60-6692-4379-AE1E-0E533B1205A6}"/>
          </ac:picMkLst>
        </pc:picChg>
      </pc:sldChg>
      <pc:sldChg chg="addSp delSp modSp mod">
        <pc:chgData name="김 민지" userId="0d85b6a5791a1218" providerId="LiveId" clId="{D774DAA6-A893-43F9-A849-35F591F3E4CB}" dt="2020-09-06T13:05:49.265" v="6394" actId="20577"/>
        <pc:sldMkLst>
          <pc:docMk/>
          <pc:sldMk cId="685520658" sldId="260"/>
        </pc:sldMkLst>
        <pc:spChg chg="add del mod">
          <ac:chgData name="김 민지" userId="0d85b6a5791a1218" providerId="LiveId" clId="{D774DAA6-A893-43F9-A849-35F591F3E4CB}" dt="2020-09-05T06:12:58.493" v="2708" actId="478"/>
          <ac:spMkLst>
            <pc:docMk/>
            <pc:sldMk cId="685520658" sldId="260"/>
            <ac:spMk id="3" creationId="{A217708B-26AF-491C-AFBF-87EC1B3E2DA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8" creationId="{FF090F44-4BC8-4EE6-8D05-2B7A0086934E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0" creationId="{EE76566A-DDC6-40E2-A57D-10EAA20B0647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2" creationId="{58C098D8-BB3E-4110-810A-70D1625B69EC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4" creationId="{A2258CDB-E29C-4041-85EA-5865111B543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6" creationId="{5F4C513D-FB93-4C19-B06B-1370ABA23872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8" creationId="{60BC2A80-90A0-4C01-AD25-D742FDC8194D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0" creationId="{E13C16EE-5214-4B7E-87AA-1A704EAAA0FF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2" creationId="{ECEE99A4-1C9B-400F-B97F-8F5F7455BF04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4" creationId="{1E79F1D9-18B7-48BE-B66D-D9EF28CA40B4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6" creationId="{07F3881C-7EA2-46C5-87B3-49966B784FEC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8" creationId="{6468B263-6D9C-461B-9E8E-43C014319927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0" creationId="{D49493A2-ACEB-443F-86A9-306531441CD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2" creationId="{375DEABD-02B9-444B-8B04-40C23AA85618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4" creationId="{354873E0-E6BD-4710-BE7B-B34D456D5583}"/>
          </ac:spMkLst>
        </pc:spChg>
        <pc:spChg chg="add mod">
          <ac:chgData name="김 민지" userId="0d85b6a5791a1218" providerId="LiveId" clId="{D774DAA6-A893-43F9-A849-35F591F3E4CB}" dt="2020-09-05T11:45:03.728" v="4376" actId="1076"/>
          <ac:spMkLst>
            <pc:docMk/>
            <pc:sldMk cId="685520658" sldId="260"/>
            <ac:spMk id="36" creationId="{EC299364-6146-4C8E-8E89-E1E4E7994FFA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8" creationId="{FCFC9B18-D3E8-4E58-A9C8-8CF3CDA3009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0" creationId="{55428BBE-6E32-4713-9F6A-6EDEAFAAA9B0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2" creationId="{69A95B5F-9FFE-40A0-98FD-B34505F04DB8}"/>
          </ac:spMkLst>
        </pc:spChg>
        <pc:spChg chg="add mod">
          <ac:chgData name="김 민지" userId="0d85b6a5791a1218" providerId="LiveId" clId="{D774DAA6-A893-43F9-A849-35F591F3E4CB}" dt="2020-09-05T08:02:52.164" v="3852" actId="1036"/>
          <ac:spMkLst>
            <pc:docMk/>
            <pc:sldMk cId="685520658" sldId="260"/>
            <ac:spMk id="44" creationId="{428C75D0-1C8F-456E-B7E0-6D62709CE859}"/>
          </ac:spMkLst>
        </pc:spChg>
        <pc:spChg chg="add mod">
          <ac:chgData name="김 민지" userId="0d85b6a5791a1218" providerId="LiveId" clId="{D774DAA6-A893-43F9-A849-35F591F3E4CB}" dt="2020-09-06T13:05:49.265" v="6394" actId="20577"/>
          <ac:spMkLst>
            <pc:docMk/>
            <pc:sldMk cId="685520658" sldId="260"/>
            <ac:spMk id="46" creationId="{BC4ED79A-04B6-4988-8852-1D2CDB5EEC9C}"/>
          </ac:spMkLst>
        </pc:sp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2" creationId="{AD7FB26B-3D84-4589-BAD6-AFB8776D30C6}"/>
          </ac:picMkLst>
        </pc:pic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6" creationId="{D2F0329B-83A4-4BA7-B91C-F29E9117C624}"/>
          </ac:picMkLst>
        </pc:picChg>
      </pc:sldChg>
      <pc:sldChg chg="addSp delSp modSp mod">
        <pc:chgData name="김 민지" userId="0d85b6a5791a1218" providerId="LiveId" clId="{D774DAA6-A893-43F9-A849-35F591F3E4CB}" dt="2020-09-05T13:35:41.502" v="6096" actId="1076"/>
        <pc:sldMkLst>
          <pc:docMk/>
          <pc:sldMk cId="788552122" sldId="261"/>
        </pc:sldMkLst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" creationId="{52703205-8FD4-4950-BC0D-B75933965F7C}"/>
          </ac:spMkLst>
        </pc:spChg>
        <pc:spChg chg="add del mod">
          <ac:chgData name="김 민지" userId="0d85b6a5791a1218" providerId="LiveId" clId="{D774DAA6-A893-43F9-A849-35F591F3E4CB}" dt="2020-09-05T11:29:49.419" v="4067" actId="478"/>
          <ac:spMkLst>
            <pc:docMk/>
            <pc:sldMk cId="788552122" sldId="261"/>
            <ac:spMk id="3" creationId="{2753DDED-FA9D-4D9A-893B-C158CF64995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6" creationId="{CB7D70E7-1F44-4B8A-B53D-C3458E6D889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8" creationId="{A460375E-3D82-4A22-BF32-CCD89ABA934B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0" creationId="{439E2785-C1C1-4C94-A72E-E6A33E050E20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2" creationId="{AFCDDEF3-D4D2-4807-84CB-16958BF70A55}"/>
          </ac:spMkLst>
        </pc:spChg>
        <pc:spChg chg="add mod">
          <ac:chgData name="김 민지" userId="0d85b6a5791a1218" providerId="LiveId" clId="{D774DAA6-A893-43F9-A849-35F591F3E4CB}" dt="2020-09-05T11:45:11.239" v="4377" actId="1076"/>
          <ac:spMkLst>
            <pc:docMk/>
            <pc:sldMk cId="788552122" sldId="261"/>
            <ac:spMk id="14" creationId="{4B36C6DC-A2CB-4363-BE65-AC9E2F9CB928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6" creationId="{69C9C6B3-3870-47B1-9308-B7E86046DAF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8" creationId="{E821E05F-41B5-47E6-A4A1-0A3A998BE4A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0" creationId="{655835B2-2EE6-4C08-8027-9714A4979195}"/>
          </ac:spMkLst>
        </pc:spChg>
        <pc:picChg chg="add del mod modCrop">
          <ac:chgData name="김 민지" userId="0d85b6a5791a1218" providerId="LiveId" clId="{D774DAA6-A893-43F9-A849-35F591F3E4CB}" dt="2020-09-05T10:12:11.095" v="3948" actId="478"/>
          <ac:picMkLst>
            <pc:docMk/>
            <pc:sldMk cId="788552122" sldId="261"/>
            <ac:picMk id="21" creationId="{8D2E53AC-F216-42C0-9A8C-6B61BFEA190E}"/>
          </ac:picMkLst>
        </pc:picChg>
        <pc:picChg chg="add del">
          <ac:chgData name="김 민지" userId="0d85b6a5791a1218" providerId="LiveId" clId="{D774DAA6-A893-43F9-A849-35F591F3E4CB}" dt="2020-09-05T10:12:06.166" v="3945"/>
          <ac:picMkLst>
            <pc:docMk/>
            <pc:sldMk cId="788552122" sldId="261"/>
            <ac:picMk id="22" creationId="{F9DA590A-4726-4026-AA01-00516A349158}"/>
          </ac:picMkLst>
        </pc:picChg>
        <pc:picChg chg="add del">
          <ac:chgData name="김 민지" userId="0d85b6a5791a1218" providerId="LiveId" clId="{D774DAA6-A893-43F9-A849-35F591F3E4CB}" dt="2020-09-05T11:31:00.312" v="4074"/>
          <ac:picMkLst>
            <pc:docMk/>
            <pc:sldMk cId="788552122" sldId="261"/>
            <ac:picMk id="23" creationId="{A72C9C0C-0880-4A97-9599-74C9989EDE24}"/>
          </ac:picMkLst>
        </pc:picChg>
        <pc:picChg chg="add mod">
          <ac:chgData name="김 민지" userId="0d85b6a5791a1218" providerId="LiveId" clId="{D774DAA6-A893-43F9-A849-35F591F3E4CB}" dt="2020-09-05T13:35:41.502" v="6096" actId="1076"/>
          <ac:picMkLst>
            <pc:docMk/>
            <pc:sldMk cId="788552122" sldId="261"/>
            <ac:picMk id="25" creationId="{EA9A31A6-6F0F-4351-A7DA-0F57910A3306}"/>
          </ac:picMkLst>
        </pc:picChg>
        <pc:picChg chg="add mod">
          <ac:chgData name="김 민지" userId="0d85b6a5791a1218" providerId="LiveId" clId="{D774DAA6-A893-43F9-A849-35F591F3E4CB}" dt="2020-09-05T11:29:58.249" v="4072" actId="1076"/>
          <ac:picMkLst>
            <pc:docMk/>
            <pc:sldMk cId="788552122" sldId="261"/>
            <ac:picMk id="1026" creationId="{8B7490C7-2BB4-4049-9343-6071662BD4AA}"/>
          </ac:picMkLst>
        </pc:picChg>
        <pc:picChg chg="add mod">
          <ac:chgData name="김 민지" userId="0d85b6a5791a1218" providerId="LiveId" clId="{D774DAA6-A893-43F9-A849-35F591F3E4CB}" dt="2020-09-05T11:29:53.345" v="4069" actId="14100"/>
          <ac:picMkLst>
            <pc:docMk/>
            <pc:sldMk cId="788552122" sldId="261"/>
            <ac:picMk id="1028" creationId="{0DCB7A8A-C27B-46F4-918D-85909398B261}"/>
          </ac:picMkLst>
        </pc:picChg>
      </pc:sldChg>
      <pc:sldChg chg="addSp delSp modSp mod">
        <pc:chgData name="김 민지" userId="0d85b6a5791a1218" providerId="LiveId" clId="{D774DAA6-A893-43F9-A849-35F591F3E4CB}" dt="2020-09-07T09:00:06.007" v="6475" actId="20577"/>
        <pc:sldMkLst>
          <pc:docMk/>
          <pc:sldMk cId="3579529572" sldId="262"/>
        </pc:sldMkLst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2" creationId="{04F2DF2B-D74A-4165-BDCF-7A6C48F21C84}"/>
          </ac:spMkLst>
        </pc:spChg>
        <pc:spChg chg="add mod ord">
          <ac:chgData name="김 민지" userId="0d85b6a5791a1218" providerId="LiveId" clId="{D774DAA6-A893-43F9-A849-35F591F3E4CB}" dt="2020-09-05T11:45:44.696" v="4381" actId="1076"/>
          <ac:spMkLst>
            <pc:docMk/>
            <pc:sldMk cId="3579529572" sldId="262"/>
            <ac:spMk id="3" creationId="{4BF8EF75-D52C-4D02-98C8-168DE4260BB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6" creationId="{B70124A2-F5B8-4701-A5FA-8DBFB2483C9E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8" creationId="{50CA25F3-40C4-4301-AD1B-5D16815B91D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0" creationId="{51A4321F-962F-4173-96DE-360502F5E839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2" creationId="{9ED97312-C43D-42EF-88B2-A72AD8ED333B}"/>
          </ac:spMkLst>
        </pc:spChg>
        <pc:graphicFrameChg chg="add mod modGraphic">
          <ac:chgData name="김 민지" userId="0d85b6a5791a1218" providerId="LiveId" clId="{D774DAA6-A893-43F9-A849-35F591F3E4CB}" dt="2020-09-07T09:00:06.007" v="6475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add mod modGraphic">
          <ac:chgData name="김 민지" userId="0d85b6a5791a1218" providerId="LiveId" clId="{D774DAA6-A893-43F9-A849-35F591F3E4CB}" dt="2020-09-06T07:39:42.019" v="6254" actId="1076"/>
          <ac:graphicFrameMkLst>
            <pc:docMk/>
            <pc:sldMk cId="3579529572" sldId="262"/>
            <ac:graphicFrameMk id="15" creationId="{4C9B7832-B575-4A82-80BA-426A470E63E0}"/>
          </ac:graphicFrameMkLst>
        </pc:graphicFrameChg>
        <pc:picChg chg="add del mod modCrop">
          <ac:chgData name="김 민지" userId="0d85b6a5791a1218" providerId="LiveId" clId="{D774DAA6-A893-43F9-A849-35F591F3E4CB}" dt="2020-09-06T07:44:50.009" v="6333" actId="478"/>
          <ac:picMkLst>
            <pc:docMk/>
            <pc:sldMk cId="3579529572" sldId="262"/>
            <ac:picMk id="4" creationId="{127EB9D6-8B09-403F-8A68-93C97BEB4707}"/>
          </ac:picMkLst>
        </pc:picChg>
      </pc:sldChg>
      <pc:sldChg chg="addSp delSp modSp mod">
        <pc:chgData name="김 민지" userId="0d85b6a5791a1218" providerId="LiveId" clId="{D774DAA6-A893-43F9-A849-35F591F3E4CB}" dt="2020-09-06T15:01:55.176" v="6442" actId="14100"/>
        <pc:sldMkLst>
          <pc:docMk/>
          <pc:sldMk cId="2399173943" sldId="263"/>
        </pc:sldMkLst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2" creationId="{1A1C8780-25FF-4F21-8B13-06EED0AAA5D5}"/>
          </ac:spMkLst>
        </pc:spChg>
        <pc:spChg chg="add del mod">
          <ac:chgData name="김 민지" userId="0d85b6a5791a1218" providerId="LiveId" clId="{D774DAA6-A893-43F9-A849-35F591F3E4CB}" dt="2020-09-05T06:46:22.621" v="2862" actId="478"/>
          <ac:spMkLst>
            <pc:docMk/>
            <pc:sldMk cId="2399173943" sldId="263"/>
            <ac:spMk id="3" creationId="{E5280ED4-3B71-4AF4-B3C6-B492DCFF116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6" creationId="{1E662346-A754-4128-94DF-F694F56D112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8" creationId="{2984854F-6608-4FF1-8E67-E40E88299138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0" creationId="{887BE96A-AAC0-47B5-AF84-806CBB51DC8B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2" creationId="{7CCF15B5-ABBE-4BB3-BA02-735D2F930605}"/>
          </ac:spMkLst>
        </pc:spChg>
        <pc:spChg chg="add mod">
          <ac:chgData name="김 민지" userId="0d85b6a5791a1218" providerId="LiveId" clId="{D774DAA6-A893-43F9-A849-35F591F3E4CB}" dt="2020-09-05T11:46:15.666" v="4386" actId="1076"/>
          <ac:spMkLst>
            <pc:docMk/>
            <pc:sldMk cId="2399173943" sldId="263"/>
            <ac:spMk id="14" creationId="{BEF46CC0-B40D-4118-B2D7-A7C32E0260FF}"/>
          </ac:spMkLst>
        </pc:spChg>
        <pc:spChg chg="add mod">
          <ac:chgData name="김 민지" userId="0d85b6a5791a1218" providerId="LiveId" clId="{D774DAA6-A893-43F9-A849-35F591F3E4CB}" dt="2020-09-05T12:43:59.435" v="5869" actId="1076"/>
          <ac:spMkLst>
            <pc:docMk/>
            <pc:sldMk cId="2399173943" sldId="263"/>
            <ac:spMk id="18" creationId="{43B8B681-D9C8-42B2-A97F-06D610B0E579}"/>
          </ac:spMkLst>
        </pc:spChg>
        <pc:spChg chg="add mod">
          <ac:chgData name="김 민지" userId="0d85b6a5791a1218" providerId="LiveId" clId="{D774DAA6-A893-43F9-A849-35F591F3E4CB}" dt="2020-09-05T12:43:49.179" v="5867" actId="1076"/>
          <ac:spMkLst>
            <pc:docMk/>
            <pc:sldMk cId="2399173943" sldId="263"/>
            <ac:spMk id="20" creationId="{E438A528-393C-4ADE-9BD6-A93EA18AFBF0}"/>
          </ac:spMkLst>
        </pc:spChg>
        <pc:spChg chg="add mod">
          <ac:chgData name="김 민지" userId="0d85b6a5791a1218" providerId="LiveId" clId="{D774DAA6-A893-43F9-A849-35F591F3E4CB}" dt="2020-09-05T12:45:11.859" v="5993" actId="1076"/>
          <ac:spMkLst>
            <pc:docMk/>
            <pc:sldMk cId="2399173943" sldId="263"/>
            <ac:spMk id="21" creationId="{8841A89F-BF19-4D47-A86C-434E24A9232D}"/>
          </ac:spMkLst>
        </pc:spChg>
        <pc:spChg chg="add mod">
          <ac:chgData name="김 민지" userId="0d85b6a5791a1218" providerId="LiveId" clId="{D774DAA6-A893-43F9-A849-35F591F3E4CB}" dt="2020-09-05T12:43:37.043" v="5865" actId="1076"/>
          <ac:spMkLst>
            <pc:docMk/>
            <pc:sldMk cId="2399173943" sldId="263"/>
            <ac:spMk id="23" creationId="{79E99804-3928-4DD6-8FF5-845765918E02}"/>
          </ac:spMkLst>
        </pc:spChg>
        <pc:spChg chg="add mod">
          <ac:chgData name="김 민지" userId="0d85b6a5791a1218" providerId="LiveId" clId="{D774DAA6-A893-43F9-A849-35F591F3E4CB}" dt="2020-09-05T12:31:52.347" v="5047" actId="1076"/>
          <ac:spMkLst>
            <pc:docMk/>
            <pc:sldMk cId="2399173943" sldId="263"/>
            <ac:spMk id="25" creationId="{86F255E1-BB3A-4A3A-8AC3-C133960022F9}"/>
          </ac:spMkLst>
        </pc:spChg>
        <pc:picChg chg="add del mod">
          <ac:chgData name="김 민지" userId="0d85b6a5791a1218" providerId="LiveId" clId="{D774DAA6-A893-43F9-A849-35F591F3E4CB}" dt="2020-09-05T12:10:34.753" v="4728" actId="478"/>
          <ac:picMkLst>
            <pc:docMk/>
            <pc:sldMk cId="2399173943" sldId="263"/>
            <ac:picMk id="17" creationId="{201BA457-E4BE-453A-ACD2-5867DEFB0812}"/>
          </ac:picMkLst>
        </pc:picChg>
        <pc:picChg chg="add del">
          <ac:chgData name="김 민지" userId="0d85b6a5791a1218" providerId="LiveId" clId="{D774DAA6-A893-43F9-A849-35F591F3E4CB}" dt="2020-09-05T12:19:08.201" v="4731"/>
          <ac:picMkLst>
            <pc:docMk/>
            <pc:sldMk cId="2399173943" sldId="263"/>
            <ac:picMk id="24" creationId="{2F017B20-55D7-46EE-BCEE-480B8CD0A1FF}"/>
          </ac:picMkLst>
        </pc:picChg>
        <pc:picChg chg="add del mod">
          <ac:chgData name="김 민지" userId="0d85b6a5791a1218" providerId="LiveId" clId="{D774DAA6-A893-43F9-A849-35F591F3E4CB}" dt="2020-09-05T12:30:53.449" v="5027" actId="478"/>
          <ac:picMkLst>
            <pc:docMk/>
            <pc:sldMk cId="2399173943" sldId="263"/>
            <ac:picMk id="27" creationId="{409A4BA0-6BAA-4B06-BC0C-685A9AF9513E}"/>
          </ac:picMkLst>
        </pc:picChg>
        <pc:picChg chg="add mod">
          <ac:chgData name="김 민지" userId="0d85b6a5791a1218" providerId="LiveId" clId="{D774DAA6-A893-43F9-A849-35F591F3E4CB}" dt="2020-09-05T12:44:50.027" v="5969" actId="29295"/>
          <ac:picMkLst>
            <pc:docMk/>
            <pc:sldMk cId="2399173943" sldId="263"/>
            <ac:picMk id="29" creationId="{AB93E41B-7528-473B-99EA-3FD27004E420}"/>
          </ac:picMkLst>
        </pc:picChg>
        <pc:picChg chg="add mod">
          <ac:chgData name="김 민지" userId="0d85b6a5791a1218" providerId="LiveId" clId="{D774DAA6-A893-43F9-A849-35F591F3E4CB}" dt="2020-09-06T15:01:55.176" v="6442" actId="14100"/>
          <ac:picMkLst>
            <pc:docMk/>
            <pc:sldMk cId="2399173943" sldId="263"/>
            <ac:picMk id="31" creationId="{710321A3-A132-416A-AA98-79B1A506B2D0}"/>
          </ac:picMkLst>
        </pc:picChg>
        <pc:picChg chg="add mod ord">
          <ac:chgData name="김 민지" userId="0d85b6a5791a1218" providerId="LiveId" clId="{D774DAA6-A893-43F9-A849-35F591F3E4CB}" dt="2020-09-05T12:45:01.011" v="5992" actId="29295"/>
          <ac:picMkLst>
            <pc:docMk/>
            <pc:sldMk cId="2399173943" sldId="263"/>
            <ac:picMk id="33" creationId="{656A8531-149D-4FA7-9125-8AA59DD74E26}"/>
          </ac:picMkLst>
        </pc:picChg>
      </pc:sldChg>
      <pc:sldChg chg="addSp del mod ord">
        <pc:chgData name="김 민지" userId="0d85b6a5791a1218" providerId="LiveId" clId="{D774DAA6-A893-43F9-A849-35F591F3E4CB}" dt="2020-09-05T11:46:34.457" v="4388" actId="47"/>
        <pc:sldMkLst>
          <pc:docMk/>
          <pc:sldMk cId="1700169994" sldId="264"/>
        </pc:sldMkLst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3" creationId="{505D0378-B42A-42A3-924D-7E4CCC9D62D3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5" creationId="{0CBE7281-B7FB-45D2-AC29-270C4279C8F9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7" creationId="{7110CADC-872D-4201-A180-64C82D001256}"/>
          </ac:spMkLst>
        </pc:spChg>
      </pc:sldChg>
      <pc:sldChg chg="addSp delSp modSp add del mod ord setBg">
        <pc:chgData name="김 민지" userId="0d85b6a5791a1218" providerId="LiveId" clId="{D774DAA6-A893-43F9-A849-35F591F3E4CB}" dt="2020-09-05T11:46:33.491" v="4387" actId="47"/>
        <pc:sldMkLst>
          <pc:docMk/>
          <pc:sldMk cId="691780997" sldId="265"/>
        </pc:sldMkLst>
        <pc:spChg chg="mod">
          <ac:chgData name="김 민지" userId="0d85b6a5791a1218" providerId="LiveId" clId="{D774DAA6-A893-43F9-A849-35F591F3E4CB}" dt="2020-09-04T15:41:28.751" v="360" actId="1076"/>
          <ac:spMkLst>
            <pc:docMk/>
            <pc:sldMk cId="691780997" sldId="265"/>
            <ac:spMk id="2" creationId="{1337AB5B-FB53-407D-B110-EA0485EAC054}"/>
          </ac:spMkLst>
        </pc:spChg>
        <pc:spChg chg="mod">
          <ac:chgData name="김 민지" userId="0d85b6a5791a1218" providerId="LiveId" clId="{D774DAA6-A893-43F9-A849-35F591F3E4CB}" dt="2020-09-04T15:35:23.950" v="298" actId="1076"/>
          <ac:spMkLst>
            <pc:docMk/>
            <pc:sldMk cId="691780997" sldId="265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4T15:38:18.848" v="352" actId="1076"/>
          <ac:spMkLst>
            <pc:docMk/>
            <pc:sldMk cId="691780997" sldId="265"/>
            <ac:spMk id="8" creationId="{648D70B7-7E44-468D-912B-657DC9608EDD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1" creationId="{F753560A-721A-4F00-B6FB-FA9D45D8F263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2" creationId="{D7694E98-CAF6-434F-A9F9-50A61337CBB0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3" creationId="{7C9DE601-E780-47A0-A1D0-5E4D7881FCCD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3" creationId="{8B74AA13-0098-4FEE-A77A-661B04E5769B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4" creationId="{EF65FA3D-044D-49B3-A407-9B0CE4046A88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5" creationId="{9C42B206-68D1-4F8C-9BC9-9585DF926168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6" creationId="{8D91BE2D-37A7-403D-B4D3-CA5D4C880201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7" creationId="{E8BCC57E-B43D-48BE-9929-AFE6987526AD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8" creationId="{E611FDDE-D7B2-4F76-9655-F6883893A0BC}"/>
          </ac:spMkLst>
        </pc:spChg>
        <pc:spChg chg="add del mod">
          <ac:chgData name="김 민지" userId="0d85b6a5791a1218" providerId="LiveId" clId="{D774DAA6-A893-43F9-A849-35F591F3E4CB}" dt="2020-09-04T15:42:26.856" v="365"/>
          <ac:spMkLst>
            <pc:docMk/>
            <pc:sldMk cId="691780997" sldId="265"/>
            <ac:spMk id="31" creationId="{F10BA59A-734C-4E7B-9E22-4384AB885430}"/>
          </ac:spMkLst>
        </pc:spChg>
        <pc:spChg chg="add mod">
          <ac:chgData name="김 민지" userId="0d85b6a5791a1218" providerId="LiveId" clId="{D774DAA6-A893-43F9-A849-35F591F3E4CB}" dt="2020-09-04T15:42:49.438" v="372" actId="14100"/>
          <ac:spMkLst>
            <pc:docMk/>
            <pc:sldMk cId="691780997" sldId="265"/>
            <ac:spMk id="32" creationId="{ED2F56C0-6902-430C-B380-7A961F91719F}"/>
          </ac:spMkLst>
        </pc:spChg>
        <pc:grpChg chg="add mod">
          <ac:chgData name="김 민지" userId="0d85b6a5791a1218" providerId="LiveId" clId="{D774DAA6-A893-43F9-A849-35F591F3E4CB}" dt="2020-09-04T15:37:20.755" v="344" actId="1035"/>
          <ac:grpSpMkLst>
            <pc:docMk/>
            <pc:sldMk cId="691780997" sldId="265"/>
            <ac:grpSpMk id="28" creationId="{E1A14280-46EE-4AAC-A3C1-BEAD44A5E46B}"/>
          </ac:grpSpMkLst>
        </pc:grpChg>
        <pc:picChg chg="add mod modCrop">
          <ac:chgData name="김 민지" userId="0d85b6a5791a1218" providerId="LiveId" clId="{D774DAA6-A893-43F9-A849-35F591F3E4CB}" dt="2020-09-05T05:18:10.417" v="1614" actId="1076"/>
          <ac:picMkLst>
            <pc:docMk/>
            <pc:sldMk cId="691780997" sldId="265"/>
            <ac:picMk id="3" creationId="{88A6ADB0-B00E-458D-A420-C0C354FD3487}"/>
          </ac:picMkLst>
        </pc:picChg>
        <pc:picChg chg="mod">
          <ac:chgData name="김 민지" userId="0d85b6a5791a1218" providerId="LiveId" clId="{D774DAA6-A893-43F9-A849-35F591F3E4CB}" dt="2020-09-05T01:47:37.932" v="1054" actId="1076"/>
          <ac:picMkLst>
            <pc:docMk/>
            <pc:sldMk cId="691780997" sldId="265"/>
            <ac:picMk id="4" creationId="{BD09252B-2171-4FBE-A530-96177CD208A1}"/>
          </ac:picMkLst>
        </pc:picChg>
        <pc:picChg chg="add mod ord">
          <ac:chgData name="김 민지" userId="0d85b6a5791a1218" providerId="LiveId" clId="{D774DAA6-A893-43F9-A849-35F591F3E4CB}" dt="2020-09-05T05:04:44.250" v="1528"/>
          <ac:picMkLst>
            <pc:docMk/>
            <pc:sldMk cId="691780997" sldId="265"/>
            <ac:picMk id="5" creationId="{D1CDB9A9-2D6D-427A-8942-48D8B3C6FF5B}"/>
          </ac:picMkLst>
        </pc:picChg>
        <pc:picChg chg="add del mod modCrop">
          <ac:chgData name="김 민지" userId="0d85b6a5791a1218" providerId="LiveId" clId="{D774DAA6-A893-43F9-A849-35F591F3E4CB}" dt="2020-09-04T15:34:02.318" v="226" actId="478"/>
          <ac:picMkLst>
            <pc:docMk/>
            <pc:sldMk cId="691780997" sldId="265"/>
            <ac:picMk id="5" creationId="{F25A30EA-D7C5-4CCB-A631-AB8D0C92374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6" creationId="{64B0FE26-E7B0-4340-8557-D6CE06781370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9" creationId="{3F83E4C5-ECC5-409A-9E4C-15AFA3B24827}"/>
          </ac:picMkLst>
        </pc:picChg>
        <pc:picChg chg="add mod ord modCrop">
          <ac:chgData name="김 민지" userId="0d85b6a5791a1218" providerId="LiveId" clId="{D774DAA6-A893-43F9-A849-35F591F3E4CB}" dt="2020-09-05T01:47:43.266" v="1055" actId="1076"/>
          <ac:picMkLst>
            <pc:docMk/>
            <pc:sldMk cId="691780997" sldId="265"/>
            <ac:picMk id="10" creationId="{AA788463-8359-4FF9-ABB5-9DF7B56A8A8B}"/>
          </ac:picMkLst>
        </pc:picChg>
        <pc:picChg chg="add del">
          <ac:chgData name="김 민지" userId="0d85b6a5791a1218" providerId="LiveId" clId="{D774DAA6-A893-43F9-A849-35F591F3E4CB}" dt="2020-09-05T01:49:23.776" v="1058" actId="478"/>
          <ac:picMkLst>
            <pc:docMk/>
            <pc:sldMk cId="691780997" sldId="265"/>
            <ac:picMk id="11" creationId="{145DEE5A-CF0B-4797-803B-F3F075396805}"/>
          </ac:picMkLst>
        </pc:picChg>
        <pc:picChg chg="del">
          <ac:chgData name="김 민지" userId="0d85b6a5791a1218" providerId="LiveId" clId="{D774DAA6-A893-43F9-A849-35F591F3E4CB}" dt="2020-09-04T15:33:08.315" v="217" actId="478"/>
          <ac:picMkLst>
            <pc:docMk/>
            <pc:sldMk cId="691780997" sldId="265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36:11.014" v="315" actId="478"/>
          <ac:picMkLst>
            <pc:docMk/>
            <pc:sldMk cId="691780997" sldId="265"/>
            <ac:picMk id="19" creationId="{3ACE87C1-D794-4811-BF1C-847D07A3D733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1" creationId="{CF87CBBE-AF13-4C57-91CC-0BE14058B6B1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3" creationId="{DDFB03A1-ABB0-449A-9D45-18CF4A771B8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5" creationId="{8C872984-6EAA-42DC-B743-26AA56575025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7" creationId="{3F7138AB-4A4A-4CD9-900F-C1D9B61F7EC5}"/>
          </ac:picMkLst>
        </pc:picChg>
        <pc:picChg chg="add del mod">
          <ac:chgData name="김 민지" userId="0d85b6a5791a1218" providerId="LiveId" clId="{D774DAA6-A893-43F9-A849-35F591F3E4CB}" dt="2020-09-04T15:38:08.085" v="350" actId="478"/>
          <ac:picMkLst>
            <pc:docMk/>
            <pc:sldMk cId="691780997" sldId="265"/>
            <ac:picMk id="30" creationId="{D52C798E-4A60-4E2B-8B98-47626357EBAE}"/>
          </ac:picMkLst>
        </pc:picChg>
        <pc:picChg chg="add del mod">
          <ac:chgData name="김 민지" userId="0d85b6a5791a1218" providerId="LiveId" clId="{D774DAA6-A893-43F9-A849-35F591F3E4CB}" dt="2020-09-04T15:52:14.597" v="402" actId="478"/>
          <ac:picMkLst>
            <pc:docMk/>
            <pc:sldMk cId="691780997" sldId="265"/>
            <ac:picMk id="33" creationId="{474BB52F-84FA-409C-AF23-5BDAEB1EE2CD}"/>
          </ac:picMkLst>
        </pc:picChg>
        <pc:picChg chg="add del mod">
          <ac:chgData name="김 민지" userId="0d85b6a5791a1218" providerId="LiveId" clId="{D774DAA6-A893-43F9-A849-35F591F3E4CB}" dt="2020-09-04T15:52:25.742" v="407" actId="478"/>
          <ac:picMkLst>
            <pc:docMk/>
            <pc:sldMk cId="691780997" sldId="265"/>
            <ac:picMk id="34" creationId="{9D49D7B5-8FBE-44E4-AA39-EACD8E7ADF9E}"/>
          </ac:picMkLst>
        </pc:picChg>
      </pc:sldChg>
      <pc:sldChg chg="addSp delSp modSp add del mod ord setBg">
        <pc:chgData name="김 민지" userId="0d85b6a5791a1218" providerId="LiveId" clId="{D774DAA6-A893-43F9-A849-35F591F3E4CB}" dt="2020-09-05T12:50:51.352" v="6095" actId="47"/>
        <pc:sldMkLst>
          <pc:docMk/>
          <pc:sldMk cId="2018686186" sldId="266"/>
        </pc:sldMkLst>
        <pc:spChg chg="add del">
          <ac:chgData name="김 민지" userId="0d85b6a5791a1218" providerId="LiveId" clId="{D774DAA6-A893-43F9-A849-35F591F3E4CB}" dt="2020-09-04T15:42:47.804" v="370" actId="22"/>
          <ac:spMkLst>
            <pc:docMk/>
            <pc:sldMk cId="2018686186" sldId="266"/>
            <ac:spMk id="3" creationId="{E2297C23-E09A-442D-A5B6-A4631CF20EE2}"/>
          </ac:spMkLst>
        </pc:spChg>
        <pc:picChg chg="add">
          <ac:chgData name="김 민지" userId="0d85b6a5791a1218" providerId="LiveId" clId="{D774DAA6-A893-43F9-A849-35F591F3E4CB}" dt="2020-09-05T01:44:00.308" v="1005"/>
          <ac:picMkLst>
            <pc:docMk/>
            <pc:sldMk cId="2018686186" sldId="266"/>
            <ac:picMk id="3" creationId="{143E6B1D-F110-4A1F-AC33-E8A62B681BB3}"/>
          </ac:picMkLst>
        </pc:picChg>
        <pc:picChg chg="add mod">
          <ac:chgData name="김 민지" userId="0d85b6a5791a1218" providerId="LiveId" clId="{D774DAA6-A893-43F9-A849-35F591F3E4CB}" dt="2020-09-04T16:10:51.596" v="919" actId="1076"/>
          <ac:picMkLst>
            <pc:docMk/>
            <pc:sldMk cId="2018686186" sldId="266"/>
            <ac:picMk id="5" creationId="{BBB0804E-970C-4D22-B90E-F783C38F1671}"/>
          </ac:picMkLst>
        </pc:picChg>
        <pc:picChg chg="add mod modCrop">
          <ac:chgData name="김 민지" userId="0d85b6a5791a1218" providerId="LiveId" clId="{D774DAA6-A893-43F9-A849-35F591F3E4CB}" dt="2020-09-05T01:44:23.480" v="1009" actId="1076"/>
          <ac:picMkLst>
            <pc:docMk/>
            <pc:sldMk cId="2018686186" sldId="266"/>
            <ac:picMk id="6" creationId="{AE6F7366-37A9-46FB-AD73-3BFFF8FBDB8A}"/>
          </ac:picMkLst>
        </pc:picChg>
        <pc:picChg chg="mod">
          <ac:chgData name="김 민지" userId="0d85b6a5791a1218" providerId="LiveId" clId="{D774DAA6-A893-43F9-A849-35F591F3E4CB}" dt="2020-09-04T15:41:16.047" v="358" actId="1076"/>
          <ac:picMkLst>
            <pc:docMk/>
            <pc:sldMk cId="2018686186" sldId="266"/>
            <ac:picMk id="16" creationId="{4CC59512-E53C-40D0-B21B-0ACBFFE91A26}"/>
          </ac:picMkLst>
        </pc:picChg>
        <pc:picChg chg="del">
          <ac:chgData name="김 민지" userId="0d85b6a5791a1218" providerId="LiveId" clId="{D774DAA6-A893-43F9-A849-35F591F3E4CB}" dt="2020-09-04T15:41:17.422" v="359" actId="478"/>
          <ac:picMkLst>
            <pc:docMk/>
            <pc:sldMk cId="2018686186" sldId="266"/>
            <ac:picMk id="18" creationId="{D1DA59FB-B17B-4C27-B953-4B3FD8101B78}"/>
          </ac:picMkLst>
        </pc:picChg>
      </pc:sldChg>
      <pc:sldChg chg="addSp delSp modSp add del mod setBg">
        <pc:chgData name="김 민지" userId="0d85b6a5791a1218" providerId="LiveId" clId="{D774DAA6-A893-43F9-A849-35F591F3E4CB}" dt="2020-09-05T12:50:42.433" v="6094" actId="47"/>
        <pc:sldMkLst>
          <pc:docMk/>
          <pc:sldMk cId="3822588487" sldId="267"/>
        </pc:sldMkLst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2" creationId="{DCF884EA-7A32-4847-BB2F-E416B66BB772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3" creationId="{EC445247-75B9-4550-9285-D8FC7BC3C64F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4" creationId="{A1726736-4D6F-47CA-A650-15CB456AAE4A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5" creationId="{D4FE144D-F7B1-4590-BC25-EBE0D7038FD7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6" creationId="{FA87AD2A-F1AB-46AC-832A-12E9C82E65E8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9" creationId="{6DEB2901-B66C-482D-A544-6285D398DD34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4" creationId="{A18AF31D-30CE-460D-A132-D8F32781703D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6" creationId="{3507AB11-C245-4FAE-8565-F8A40052CA26}"/>
          </ac:spMkLst>
        </pc:spChg>
        <pc:spChg chg="add del">
          <ac:chgData name="김 민지" userId="0d85b6a5791a1218" providerId="LiveId" clId="{D774DAA6-A893-43F9-A849-35F591F3E4CB}" dt="2020-09-05T06:47:06.966" v="2870" actId="478"/>
          <ac:spMkLst>
            <pc:docMk/>
            <pc:sldMk cId="3822588487" sldId="267"/>
            <ac:spMk id="18" creationId="{03F00761-DEE6-4A7F-80D3-CCDEF78DA51E}"/>
          </ac:spMkLst>
        </pc:spChg>
        <pc:picChg chg="del mod">
          <ac:chgData name="김 민지" userId="0d85b6a5791a1218" providerId="LiveId" clId="{D774DAA6-A893-43F9-A849-35F591F3E4CB}" dt="2020-09-05T06:46:52.330" v="2867" actId="478"/>
          <ac:picMkLst>
            <pc:docMk/>
            <pc:sldMk cId="3822588487" sldId="267"/>
            <ac:picMk id="7" creationId="{BB3D7E0E-29DB-4343-966F-B86332F21DA0}"/>
          </ac:picMkLst>
        </pc:picChg>
        <pc:picChg chg="del">
          <ac:chgData name="김 민지" userId="0d85b6a5791a1218" providerId="LiveId" clId="{D774DAA6-A893-43F9-A849-35F591F3E4CB}" dt="2020-09-05T06:46:57.451" v="2868" actId="478"/>
          <ac:picMkLst>
            <pc:docMk/>
            <pc:sldMk cId="3822588487" sldId="267"/>
            <ac:picMk id="11" creationId="{717C539C-F247-4EE6-A954-18AAC74445BD}"/>
          </ac:picMkLst>
        </pc:picChg>
      </pc:sldChg>
      <pc:sldChg chg="delSp modSp add mod ord setBg">
        <pc:chgData name="김 민지" userId="0d85b6a5791a1218" providerId="LiveId" clId="{D774DAA6-A893-43F9-A849-35F591F3E4CB}" dt="2020-09-05T12:50:32.188" v="6093"/>
        <pc:sldMkLst>
          <pc:docMk/>
          <pc:sldMk cId="3387886596" sldId="268"/>
        </pc:sldMkLst>
        <pc:spChg chg="mod">
          <ac:chgData name="김 민지" userId="0d85b6a5791a1218" providerId="LiveId" clId="{D774DAA6-A893-43F9-A849-35F591F3E4CB}" dt="2020-09-05T07:16:30.038" v="3379" actId="207"/>
          <ac:spMkLst>
            <pc:docMk/>
            <pc:sldMk cId="3387886596" sldId="268"/>
            <ac:spMk id="2" creationId="{1337AB5B-FB53-407D-B110-EA0485EAC054}"/>
          </ac:spMkLst>
        </pc:spChg>
        <pc:spChg chg="del">
          <ac:chgData name="김 민지" userId="0d85b6a5791a1218" providerId="LiveId" clId="{D774DAA6-A893-43F9-A849-35F591F3E4CB}" dt="2020-09-05T06:48:28.670" v="2894" actId="478"/>
          <ac:spMkLst>
            <pc:docMk/>
            <pc:sldMk cId="3387886596" sldId="268"/>
            <ac:spMk id="8" creationId="{648D70B7-7E44-468D-912B-657DC9608EDD}"/>
          </ac:spMkLst>
        </pc:spChg>
      </pc:sldChg>
      <pc:sldChg chg="addSp delSp modSp add del mod setBg">
        <pc:chgData name="김 민지" userId="0d85b6a5791a1218" providerId="LiveId" clId="{D774DAA6-A893-43F9-A849-35F591F3E4CB}" dt="2020-09-05T12:30:17.003" v="5013" actId="47"/>
        <pc:sldMkLst>
          <pc:docMk/>
          <pc:sldMk cId="104567183" sldId="269"/>
        </pc:sldMkLst>
        <pc:spChg chg="add mod ord">
          <ac:chgData name="김 민지" userId="0d85b6a5791a1218" providerId="LiveId" clId="{D774DAA6-A893-43F9-A849-35F591F3E4CB}" dt="2020-09-05T12:28:04.678" v="4967" actId="1076"/>
          <ac:spMkLst>
            <pc:docMk/>
            <pc:sldMk cId="104567183" sldId="269"/>
            <ac:spMk id="2" creationId="{72D6620A-8C6C-4970-9838-AC5F37F9B7F9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28:17.229" v="4968" actId="1076"/>
          <ac:spMkLst>
            <pc:docMk/>
            <pc:sldMk cId="104567183" sldId="269"/>
            <ac:spMk id="21" creationId="{11AFADB2-AD19-422F-A49C-9C8B59B77D96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4" creationId="{4579D2B6-B9C2-4BBB-ACC4-07D9E2BF6927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6" creationId="{F8504A4D-4AD7-4602-A578-0CD821440223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8" creationId="{72ADFFFC-3712-47F7-B1A9-016DAF42D32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0" creationId="{8D4FFA77-8438-4156-8A6A-D0C19DFF414E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2" creationId="{7EE19833-3C11-4718-BE7C-70D2F6E6283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4" creationId="{B81F7DEF-166C-4618-A766-8EE008F7D6A3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6" creationId="{EAE18CE7-93D9-410B-9941-B490117FE3D8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8" creationId="{5DD5B01C-45A1-4819-B38C-D7F10F25CFF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0" creationId="{D87E77EA-4D44-4783-91C1-C38517CD8FA7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2" creationId="{8B3D51F6-E39A-4B07-9258-CEB081CA670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4" creationId="{9C7B9C85-95D3-44F1-B90C-5E64F0BAC979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6" creationId="{71D3C2EA-37D0-4F34-9F81-2E72B59A68FA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0" creationId="{B24B0CF3-CDD2-43BD-A8FD-1F7EBECCE57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1" creationId="{A202FB9F-BDBE-41A2-8CB5-FC1FA9B9FE98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2" creationId="{43A13812-4E97-4E36-A96D-C3C8D152F89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78" creationId="{258A4736-BAE5-41FF-9458-65A7FE6C13A1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80" creationId="{15B2AE60-6692-4379-AE1E-0E533B1205A6}"/>
          </ac:picMkLst>
        </pc:picChg>
      </pc:sldChg>
      <pc:sldChg chg="new del">
        <pc:chgData name="김 민지" userId="0d85b6a5791a1218" providerId="LiveId" clId="{D774DAA6-A893-43F9-A849-35F591F3E4CB}" dt="2020-09-05T12:24:28.202" v="4890" actId="47"/>
        <pc:sldMkLst>
          <pc:docMk/>
          <pc:sldMk cId="2789956424" sldId="269"/>
        </pc:sldMkLst>
      </pc:sldChg>
      <pc:sldChg chg="add del setBg">
        <pc:chgData name="김 민지" userId="0d85b6a5791a1218" providerId="LiveId" clId="{D774DAA6-A893-43F9-A849-35F591F3E4CB}" dt="2020-09-05T12:24:42.643" v="4896"/>
        <pc:sldMkLst>
          <pc:docMk/>
          <pc:sldMk cId="459290280" sldId="270"/>
        </pc:sldMkLst>
      </pc:sldChg>
      <pc:sldChg chg="add del setBg">
        <pc:chgData name="김 민지" userId="0d85b6a5791a1218" providerId="LiveId" clId="{D774DAA6-A893-43F9-A849-35F591F3E4CB}" dt="2020-09-05T12:24:40.224" v="4894"/>
        <pc:sldMkLst>
          <pc:docMk/>
          <pc:sldMk cId="1604754981" sldId="270"/>
        </pc:sldMkLst>
      </pc:sldChg>
      <pc:sldChg chg="addSp delSp modSp add mod setBg">
        <pc:chgData name="김 민지" userId="0d85b6a5791a1218" providerId="LiveId" clId="{D774DAA6-A893-43F9-A849-35F591F3E4CB}" dt="2020-09-06T13:01:16.851" v="6334" actId="207"/>
        <pc:sldMkLst>
          <pc:docMk/>
          <pc:sldMk cId="1983235108" sldId="270"/>
        </pc:sldMkLst>
        <pc:spChg chg="add del">
          <ac:chgData name="김 민지" userId="0d85b6a5791a1218" providerId="LiveId" clId="{D774DAA6-A893-43F9-A849-35F591F3E4CB}" dt="2020-09-05T12:28:43.951" v="4972" actId="478"/>
          <ac:spMkLst>
            <pc:docMk/>
            <pc:sldMk cId="1983235108" sldId="270"/>
            <ac:spMk id="2" creationId="{CDEE3FC7-6396-4CD2-933B-C22736021325}"/>
          </ac:spMkLst>
        </pc:spChg>
        <pc:spChg chg="add del">
          <ac:chgData name="김 민지" userId="0d85b6a5791a1218" providerId="LiveId" clId="{D774DAA6-A893-43F9-A849-35F591F3E4CB}" dt="2020-09-05T12:28:45.891" v="4973" actId="478"/>
          <ac:spMkLst>
            <pc:docMk/>
            <pc:sldMk cId="1983235108" sldId="270"/>
            <ac:spMk id="3" creationId="{241DC32C-AA78-4519-BD9C-062A5432D08C}"/>
          </ac:spMkLst>
        </pc:spChg>
        <pc:spChg chg="mod">
          <ac:chgData name="김 민지" userId="0d85b6a5791a1218" providerId="LiveId" clId="{D774DAA6-A893-43F9-A849-35F591F3E4CB}" dt="2020-09-05T12:29:45.349" v="5001" actId="207"/>
          <ac:spMkLst>
            <pc:docMk/>
            <pc:sldMk cId="1983235108" sldId="270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30:28.563" v="5023" actId="207"/>
          <ac:spMkLst>
            <pc:docMk/>
            <pc:sldMk cId="1983235108" sldId="270"/>
            <ac:spMk id="5" creationId="{4BD5AC90-5385-4230-857E-86814410C855}"/>
          </ac:spMkLst>
        </pc:spChg>
        <pc:spChg chg="add mod">
          <ac:chgData name="김 민지" userId="0d85b6a5791a1218" providerId="LiveId" clId="{D774DAA6-A893-43F9-A849-35F591F3E4CB}" dt="2020-09-06T13:01:16.851" v="6334" actId="207"/>
          <ac:spMkLst>
            <pc:docMk/>
            <pc:sldMk cId="1983235108" sldId="270"/>
            <ac:spMk id="6" creationId="{8F423ADE-9F14-430B-AF08-B82B6436C535}"/>
          </ac:spMkLst>
        </pc:spChg>
        <pc:spChg chg="mod">
          <ac:chgData name="김 민지" userId="0d85b6a5791a1218" providerId="LiveId" clId="{D774DAA6-A893-43F9-A849-35F591F3E4CB}" dt="2020-09-05T12:29:47.407" v="5002" actId="207"/>
          <ac:spMkLst>
            <pc:docMk/>
            <pc:sldMk cId="1983235108" sldId="270"/>
            <ac:spMk id="56" creationId="{F8504A4D-4AD7-4602-A578-0CD821440223}"/>
          </ac:spMkLst>
        </pc:spChg>
        <pc:spChg chg="mod">
          <ac:chgData name="김 민지" userId="0d85b6a5791a1218" providerId="LiveId" clId="{D774DAA6-A893-43F9-A849-35F591F3E4CB}" dt="2020-09-05T12:29:43.142" v="5000" actId="207"/>
          <ac:spMkLst>
            <pc:docMk/>
            <pc:sldMk cId="1983235108" sldId="270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5T12:29:50.851" v="5003" actId="207"/>
          <ac:spMkLst>
            <pc:docMk/>
            <pc:sldMk cId="1983235108" sldId="270"/>
            <ac:spMk id="70" creationId="{D87E77EA-4D44-4783-91C1-C38517CD8FA7}"/>
          </ac:spMkLst>
        </pc:spChg>
        <pc:picChg chg="mod">
          <ac:chgData name="김 민지" userId="0d85b6a5791a1218" providerId="LiveId" clId="{D774DAA6-A893-43F9-A849-35F591F3E4CB}" dt="2020-09-05T12:29:23.464" v="4992" actId="29295"/>
          <ac:picMkLst>
            <pc:docMk/>
            <pc:sldMk cId="1983235108" sldId="270"/>
            <ac:picMk id="50" creationId="{B24B0CF3-CDD2-43BD-A8FD-1F7EBECCE57C}"/>
          </ac:picMkLst>
        </pc:picChg>
        <pc:picChg chg="mod">
          <ac:chgData name="김 민지" userId="0d85b6a5791a1218" providerId="LiveId" clId="{D774DAA6-A893-43F9-A849-35F591F3E4CB}" dt="2020-09-05T12:30:01.828" v="5010" actId="29295"/>
          <ac:picMkLst>
            <pc:docMk/>
            <pc:sldMk cId="1983235108" sldId="270"/>
            <ac:picMk id="51" creationId="{A202FB9F-BDBE-41A2-8CB5-FC1FA9B9FE98}"/>
          </ac:picMkLst>
        </pc:picChg>
      </pc:sldChg>
      <pc:sldChg chg="delSp modSp add mod setBg delAnim">
        <pc:chgData name="김 민지" userId="0d85b6a5791a1218" providerId="LiveId" clId="{D774DAA6-A893-43F9-A849-35F591F3E4CB}" dt="2020-09-06T13:07:15.859" v="6436" actId="478"/>
        <pc:sldMkLst>
          <pc:docMk/>
          <pc:sldMk cId="2052454407" sldId="271"/>
        </pc:sldMkLst>
        <pc:spChg chg="del mod">
          <ac:chgData name="김 민지" userId="0d85b6a5791a1218" providerId="LiveId" clId="{D774DAA6-A893-43F9-A849-35F591F3E4CB}" dt="2020-09-06T13:07:15.859" v="6436" actId="478"/>
          <ac:spMkLst>
            <pc:docMk/>
            <pc:sldMk cId="2052454407" sldId="271"/>
            <ac:spMk id="4" creationId="{32C4A195-AE5A-42F0-8BDC-29E1BA46C30D}"/>
          </ac:spMkLst>
        </pc:spChg>
        <pc:spChg chg="mod">
          <ac:chgData name="김 민지" userId="0d85b6a5791a1218" providerId="LiveId" clId="{D774DAA6-A893-43F9-A849-35F591F3E4CB}" dt="2020-09-06T13:06:51.149" v="6430" actId="1076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6T13:06:27.777" v="6422" actId="1076"/>
          <ac:spMkLst>
            <pc:docMk/>
            <pc:sldMk cId="2052454407" sldId="271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78" creationId="{258A4736-BAE5-41FF-9458-65A7FE6C13A1}"/>
          </ac:picMkLst>
        </pc:picChg>
        <pc:picChg chg="del mod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80" creationId="{15B2AE60-6692-4379-AE1E-0E533B1205A6}"/>
          </ac:picMkLst>
        </pc:picChg>
      </pc:sldChg>
      <pc:sldChg chg="add">
        <pc:chgData name="김 민지" userId="0d85b6a5791a1218" providerId="LiveId" clId="{D774DAA6-A893-43F9-A849-35F591F3E4CB}" dt="2020-09-06T13:07:10.595" v="6434"/>
        <pc:sldMkLst>
          <pc:docMk/>
          <pc:sldMk cId="32960252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20" y="3239885"/>
            <a:ext cx="9144000" cy="134749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ko-KR" altLang="en-US" sz="72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새싹 </a:t>
            </a:r>
            <a:r>
              <a:rPr lang="ko-KR" altLang="en-US" sz="7200" spc="300" dirty="0" err="1">
                <a:solidFill>
                  <a:srgbClr val="FDBF0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디발자</a:t>
            </a:r>
            <a:r>
              <a:rPr lang="en-US" altLang="ko-KR" sz="7200" spc="300" dirty="0">
                <a:solidFill>
                  <a:srgbClr val="FDBF0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7200" spc="300" dirty="0" err="1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키우미</a:t>
            </a:r>
            <a:br>
              <a:rPr lang="en-US" altLang="ko-KR" sz="72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4400" i="1" kern="100" dirty="0">
                <a:solidFill>
                  <a:schemeClr val="bg1"/>
                </a:solidFill>
                <a:effectLst/>
              </a:rPr>
              <a:t>- designer helper</a:t>
            </a:r>
            <a:endParaRPr lang="ko-KR" altLang="en-US" sz="4400" i="1" spc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9345508" y="5756283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pc="3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캡스톤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디자인 </a:t>
            </a:r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분반</a:t>
            </a:r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제안 발표</a:t>
            </a:r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56A8531-149D-4FA7-9125-8AA59DD74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</a:blip>
          <a:srcRect l="36588" r="30941" b="69573"/>
          <a:stretch/>
        </p:blipFill>
        <p:spPr>
          <a:xfrm rot="14596476">
            <a:off x="1356442" y="1149698"/>
            <a:ext cx="2616527" cy="26480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1C8780-25FF-4F21-8B13-06EED0AAA5D5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662346-A754-4128-94DF-F694F56D112A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854F-6608-4FF1-8E67-E40E8829913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7BE96A-AAC0-47B5-AF84-806CBB51DC8B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15B5-ABBE-4BB3-BA02-735D2F930605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6CC0-B40D-4118-B2D7-A7C32E0260FF}"/>
              </a:ext>
            </a:extLst>
          </p:cNvPr>
          <p:cNvSpPr txBox="1"/>
          <p:nvPr/>
        </p:nvSpPr>
        <p:spPr>
          <a:xfrm>
            <a:off x="5045923" y="162996"/>
            <a:ext cx="21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8B681-D9C8-42B2-A97F-06D610B0E579}"/>
              </a:ext>
            </a:extLst>
          </p:cNvPr>
          <p:cNvSpPr txBox="1"/>
          <p:nvPr/>
        </p:nvSpPr>
        <p:spPr>
          <a:xfrm>
            <a:off x="4645629" y="1873303"/>
            <a:ext cx="62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Ideas for  </a:t>
            </a:r>
            <a:r>
              <a:rPr lang="en-US" altLang="ko-KR" sz="28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새싹 </a:t>
            </a:r>
            <a:r>
              <a:rPr lang="ko-KR" altLang="en-US" sz="2800" spc="300" dirty="0" err="1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디발자</a:t>
            </a:r>
            <a:r>
              <a:rPr lang="ko-KR" altLang="en-US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 err="1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키우미</a:t>
            </a:r>
            <a:r>
              <a:rPr lang="en-US" altLang="ko-KR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1A89F-BF19-4D47-A86C-434E24A9232D}"/>
              </a:ext>
            </a:extLst>
          </p:cNvPr>
          <p:cNvSpPr txBox="1"/>
          <p:nvPr/>
        </p:nvSpPr>
        <p:spPr>
          <a:xfrm>
            <a:off x="5035763" y="2868909"/>
            <a:ext cx="584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Allows users to specify the color and appearance of code blocks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Support for other languages besides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utocomplete function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B93E41B-7528-473B-99EA-3FD27004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2119912" y="2134913"/>
            <a:ext cx="1089584" cy="8313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10321A3-A132-416A-AA98-79B1A506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272" y="2515020"/>
            <a:ext cx="2549616" cy="24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1C8780-25FF-4F21-8B13-06EED0AAA5D5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662346-A754-4128-94DF-F694F56D112A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854F-6608-4FF1-8E67-E40E8829913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7BE96A-AAC0-47B5-AF84-806CBB51DC8B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15B5-ABBE-4BB3-BA02-735D2F930605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6CC0-B40D-4118-B2D7-A7C32E0260FF}"/>
              </a:ext>
            </a:extLst>
          </p:cNvPr>
          <p:cNvSpPr txBox="1"/>
          <p:nvPr/>
        </p:nvSpPr>
        <p:spPr>
          <a:xfrm>
            <a:off x="5045923" y="162996"/>
            <a:ext cx="21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8A528-393C-4ADE-9BD6-A93EA18AFBF0}"/>
              </a:ext>
            </a:extLst>
          </p:cNvPr>
          <p:cNvSpPr txBox="1"/>
          <p:nvPr/>
        </p:nvSpPr>
        <p:spPr>
          <a:xfrm>
            <a:off x="1794080" y="2582668"/>
            <a:ext cx="225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</a:p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Ideas</a:t>
            </a:r>
            <a:endParaRPr lang="ko-KR" altLang="en-US" sz="36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99804-3928-4DD6-8FF5-845765918E02}"/>
              </a:ext>
            </a:extLst>
          </p:cNvPr>
          <p:cNvSpPr txBox="1"/>
          <p:nvPr/>
        </p:nvSpPr>
        <p:spPr>
          <a:xfrm>
            <a:off x="5045923" y="1186848"/>
            <a:ext cx="60186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VR AR Studio: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app that helps designers and developers cooperate when using 3D designs such as AR and VR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 </a:t>
            </a: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사진 찍자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These days, it's hard to go outside. So you can combine your pictures using cell phone and make it feel like you're on a trip.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 사진 인테리어 평가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When you upload a picture of the room, it recognizes the layout of the furniture and scores it. It also recommends colors and interior tips that go well with it.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운동 코스 추천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Based on location data, this app recommends exercise courses that are suitable for users.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자취생 공동구매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Based on location data, this app helps residents to purchase essentials (such as water, shampoo… ) together.</a:t>
            </a:r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E82C7C0-C758-4800-B3E1-62CB97BE8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96105A5-6C91-4166-9875-99D24BC93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 descr="개체, 옅은이(가) 표시된 사진&#10;&#10;자동 생성된 설명">
            <a:extLst>
              <a:ext uri="{FF2B5EF4-FFF2-40B4-BE49-F238E27FC236}">
                <a16:creationId xmlns:a16="http://schemas.microsoft.com/office/drawing/2014/main" id="{37E36A8A-BA51-45CE-81D6-F49C30B7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/>
          <a:stretch/>
        </p:blipFill>
        <p:spPr>
          <a:xfrm>
            <a:off x="0" y="3459831"/>
            <a:ext cx="2307779" cy="33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329" y="2032004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72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2287961" y="881836"/>
            <a:ext cx="7616078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 Team &amp; Role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339784F-F468-4C7F-9F21-25E1A1BCC4C2}"/>
              </a:ext>
            </a:extLst>
          </p:cNvPr>
          <p:cNvSpPr/>
          <p:nvPr/>
        </p:nvSpPr>
        <p:spPr>
          <a:xfrm>
            <a:off x="742879" y="1248870"/>
            <a:ext cx="10706240" cy="5134120"/>
          </a:xfrm>
          <a:prstGeom prst="roundRect">
            <a:avLst>
              <a:gd name="adj" fmla="val 6772"/>
            </a:avLst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67ED1-E0BB-4CB1-82C9-D32C0957943F}"/>
              </a:ext>
            </a:extLst>
          </p:cNvPr>
          <p:cNvSpPr txBox="1"/>
          <p:nvPr/>
        </p:nvSpPr>
        <p:spPr>
          <a:xfrm>
            <a:off x="4554531" y="2846434"/>
            <a:ext cx="6311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20155604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구동완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ack-end Development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20186738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김민지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 Front-end Development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20151012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최현준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ontent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evelopment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74759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 Team &amp; Role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4014A1-9F51-4B75-9912-26961214B725}"/>
              </a:ext>
            </a:extLst>
          </p:cNvPr>
          <p:cNvSpPr txBox="1"/>
          <p:nvPr/>
        </p:nvSpPr>
        <p:spPr>
          <a:xfrm>
            <a:off x="1201280" y="3105834"/>
            <a:ext cx="448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 o8o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EDCFA-41DB-4A5A-B47B-53B758CE710E}"/>
              </a:ext>
            </a:extLst>
          </p:cNvPr>
          <p:cNvSpPr txBox="1"/>
          <p:nvPr/>
        </p:nvSpPr>
        <p:spPr>
          <a:xfrm>
            <a:off x="4554531" y="14126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Member  &amp; Roles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150C66-9532-432F-9D77-A75AE45F7986}"/>
              </a:ext>
            </a:extLst>
          </p:cNvPr>
          <p:cNvSpPr/>
          <p:nvPr/>
        </p:nvSpPr>
        <p:spPr>
          <a:xfrm rot="16200000" flipV="1">
            <a:off x="1722217" y="3756303"/>
            <a:ext cx="52187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1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5" y="1257299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376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Example of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006924" y="1768126"/>
            <a:ext cx="474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Many people are having a hard time learning a new computer language.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5039529" y="189562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0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5" y="1257299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A195-AE5A-42F0-8BDC-29E1BA46C30D}"/>
              </a:ext>
            </a:extLst>
          </p:cNvPr>
          <p:cNvSpPr txBox="1"/>
          <p:nvPr/>
        </p:nvSpPr>
        <p:spPr>
          <a:xfrm>
            <a:off x="6957022" y="4274691"/>
            <a:ext cx="48334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 designed a project that relieves the burden by using block coding</a:t>
            </a:r>
            <a:endParaRPr lang="en-US" altLang="ko-KR" sz="22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420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Example of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006924" y="1768126"/>
            <a:ext cx="474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Many people are having a hard time learning a new computer language.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58A4736-BAE5-41FF-9458-65A7FE6C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06840" y="3048394"/>
            <a:ext cx="380606" cy="3806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B2AE60-6692-4379-AE1E-0E533B1205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047995" y="3135211"/>
            <a:ext cx="578251" cy="587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5039529" y="189562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7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5" y="1257299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A195-AE5A-42F0-8BDC-29E1BA46C30D}"/>
              </a:ext>
            </a:extLst>
          </p:cNvPr>
          <p:cNvSpPr txBox="1"/>
          <p:nvPr/>
        </p:nvSpPr>
        <p:spPr>
          <a:xfrm>
            <a:off x="6957022" y="4274691"/>
            <a:ext cx="48334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 designed a project that relieves the burden by using block coding</a:t>
            </a:r>
            <a:endParaRPr lang="en-US" altLang="ko-KR" sz="2200" dirty="0">
              <a:solidFill>
                <a:schemeClr val="bg2">
                  <a:lumMod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420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Example of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006924" y="1768126"/>
            <a:ext cx="474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Many people are having a hard time learning a new computer language.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58A4736-BAE5-41FF-9458-65A7FE6C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06840" y="3048394"/>
            <a:ext cx="380606" cy="3806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B2AE60-6692-4379-AE1E-0E533B1205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047995" y="3135211"/>
            <a:ext cx="578251" cy="587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5039529" y="189562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A7978E-CA14-4AD0-901A-DE9EC3ACEE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3B1B7F-6BCA-455A-B897-C104E85B9B8B}"/>
              </a:ext>
            </a:extLst>
          </p:cNvPr>
          <p:cNvSpPr txBox="1">
            <a:spLocks/>
          </p:cNvSpPr>
          <p:nvPr/>
        </p:nvSpPr>
        <p:spPr>
          <a:xfrm>
            <a:off x="2375847" y="2755251"/>
            <a:ext cx="8697067" cy="13474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defRPr>
            </a:lvl1pPr>
          </a:lstStyle>
          <a:p>
            <a:r>
              <a:rPr lang="ko-KR" altLang="en-US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새싹 </a:t>
            </a:r>
            <a:r>
              <a:rPr lang="ko-KR" altLang="en-US" sz="7200" dirty="0" err="1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디발자</a:t>
            </a:r>
            <a:r>
              <a:rPr lang="en-US" altLang="ko-KR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7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키우미</a:t>
            </a:r>
            <a:r>
              <a:rPr lang="ko-KR" altLang="en-US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 </a:t>
            </a:r>
            <a:endParaRPr lang="ko-KR" altLang="en-US" sz="7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3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7FB26B-3D84-4589-BAD6-AFB8776D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10273693" y="2338183"/>
            <a:ext cx="1144140" cy="998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0329B-83A4-4BA7-B91C-F29E9117C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5919" y="2837345"/>
            <a:ext cx="2595268" cy="259526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3881C-7EA2-46C5-87B3-49966B784FE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68B263-6D9C-461B-9E8E-43C014319927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9493A2-ACEB-443F-86A9-306531441CDF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75DEABD-02B9-444B-8B04-40C23AA8561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4873E0-E6BD-4710-BE7B-B34D456D5583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99364-6146-4C8E-8E89-E1E4E7994FFA}"/>
              </a:ext>
            </a:extLst>
          </p:cNvPr>
          <p:cNvSpPr txBox="1"/>
          <p:nvPr/>
        </p:nvSpPr>
        <p:spPr>
          <a:xfrm>
            <a:off x="4544723" y="189562"/>
            <a:ext cx="310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FC9B18-D3E8-4E58-A9C8-8CF3CDA3009F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428BBE-6E32-4713-9F6A-6EDEAFAAA9B0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A95B5F-9FFE-40A0-98FD-B34505F04DB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8C75D0-1C8F-456E-B7E0-6D62709CE859}"/>
              </a:ext>
            </a:extLst>
          </p:cNvPr>
          <p:cNvSpPr txBox="1"/>
          <p:nvPr/>
        </p:nvSpPr>
        <p:spPr>
          <a:xfrm>
            <a:off x="1039280" y="1324385"/>
            <a:ext cx="100144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Noto Sans"/>
              </a:rPr>
              <a:t>Lowering entry barriers for computer language beginners.</a:t>
            </a:r>
            <a:endParaRPr lang="en-US" altLang="ko-KR" sz="32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4ED79A-04B6-4988-8852-1D2CDB5EEC9C}"/>
              </a:ext>
            </a:extLst>
          </p:cNvPr>
          <p:cNvSpPr txBox="1"/>
          <p:nvPr/>
        </p:nvSpPr>
        <p:spPr>
          <a:xfrm>
            <a:off x="975599" y="2837344"/>
            <a:ext cx="7660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-  Automatically convert assembled blocks to Python code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-  Help solve problems appear in development with SNS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   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functions ( information and Q&amp;A bulletin board )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- 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Convert a screen drawn by a designer to a react code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6C6DC-A2CB-4363-BE65-AC9E2F9CB928}"/>
              </a:ext>
            </a:extLst>
          </p:cNvPr>
          <p:cNvSpPr txBox="1"/>
          <p:nvPr/>
        </p:nvSpPr>
        <p:spPr>
          <a:xfrm>
            <a:off x="3560799" y="189562"/>
            <a:ext cx="557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8B7490C7-2BB4-4049-9343-6071662B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78" y="1785259"/>
            <a:ext cx="3443842" cy="21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JS - Compétences - GusLyon.fr">
            <a:extLst>
              <a:ext uri="{FF2B5EF4-FFF2-40B4-BE49-F238E27FC236}">
                <a16:creationId xmlns:a16="http://schemas.microsoft.com/office/drawing/2014/main" id="{0DCB7A8A-C27B-46F4-918D-85909398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" y="1259391"/>
            <a:ext cx="5070400" cy="28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9A31A6-6F0F-4351-A7DA-0F57910A3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06" y="4358640"/>
            <a:ext cx="2180786" cy="21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F2DF2B-D74A-4165-BDCF-7A6C48F21C84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0124A2-F5B8-4701-A5FA-8DBFB2483C9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CA25F3-40C4-4301-AD1B-5D16815B91D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A4321F-962F-4173-96DE-360502F5E839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D97312-C43D-42EF-88B2-A72AD8ED333B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8EF75-D52C-4D02-98C8-168DE4260BB8}"/>
              </a:ext>
            </a:extLst>
          </p:cNvPr>
          <p:cNvSpPr txBox="1"/>
          <p:nvPr/>
        </p:nvSpPr>
        <p:spPr>
          <a:xfrm>
            <a:off x="4586553" y="150516"/>
            <a:ext cx="301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B1FCE0C-270C-4DAE-A99C-CC579638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8469"/>
              </p:ext>
            </p:extLst>
          </p:nvPr>
        </p:nvGraphicFramePr>
        <p:xfrm>
          <a:off x="186503" y="1357346"/>
          <a:ext cx="6248611" cy="450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26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2181515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  <a:gridCol w="1589044">
                  <a:extLst>
                    <a:ext uri="{9D8B030D-6E8A-4147-A177-3AD203B41FA5}">
                      <a16:colId xmlns:a16="http://schemas.microsoft.com/office/drawing/2014/main" val="284856159"/>
                    </a:ext>
                  </a:extLst>
                </a:gridCol>
                <a:gridCol w="1732226">
                  <a:extLst>
                    <a:ext uri="{9D8B030D-6E8A-4147-A177-3AD203B41FA5}">
                      <a16:colId xmlns:a16="http://schemas.microsoft.com/office/drawing/2014/main" val="3977849308"/>
                    </a:ext>
                  </a:extLst>
                </a:gridCol>
              </a:tblGrid>
              <a:tr h="385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Development Schedule</a:t>
                      </a:r>
                      <a:endParaRPr lang="ko-KR" altLang="en-US" b="1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622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Idea planning and preparation for presentation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716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Determining the project content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and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Distributing detail roles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7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Language study and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Distributing detail roles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최현준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Block coding Content 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김민지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 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구동완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 –end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08375"/>
                  </a:ext>
                </a:extLst>
              </a:tr>
            </a:tbl>
          </a:graphicData>
        </a:graphic>
      </p:graphicFrame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4C9B7832-B575-4A82-80BA-426A470E6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62438"/>
              </p:ext>
            </p:extLst>
          </p:nvPr>
        </p:nvGraphicFramePr>
        <p:xfrm>
          <a:off x="6851691" y="1350556"/>
          <a:ext cx="5066603" cy="450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03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4423800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</a:tblGrid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Second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demo preparation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58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preparation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493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NanumSquare_ac Bold</vt:lpstr>
      <vt:lpstr>NanumSquare_ac ExtraBold</vt:lpstr>
      <vt:lpstr>Noto Sans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새싹 디발자 키우미 - designer helper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3</cp:revision>
  <dcterms:created xsi:type="dcterms:W3CDTF">2020-09-04T12:46:11Z</dcterms:created>
  <dcterms:modified xsi:type="dcterms:W3CDTF">2020-09-07T15:03:22Z</dcterms:modified>
</cp:coreProperties>
</file>