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9B866-8915-4E53-91C0-9F4AABCE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697293-E2C4-4C68-A338-D495B02FA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5A07C-CF9A-47C9-AA32-60F11D56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9B6E7-E055-4345-AE5A-A0EA16D5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D5BB0-8904-4830-8774-A118008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4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B53C0-682E-485D-A88A-B78A1BCF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65D7B1-CEEC-4EEE-9FBD-45BD2152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CFA72-A2AC-4248-8AEB-3FC6FACF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10F2F-6BCC-4906-B158-83DB06D4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F977B-055E-44D1-A8C5-994B1219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192CB-E77D-43DF-847B-6C3997E3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6797F-18A9-4CD0-A572-56BB04D5E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BAFFB-1D54-422B-9906-CEA5A52E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4E7F0-F293-4F50-BD3D-35027585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03552-2F43-4370-BCD4-0A03C1A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0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1F348-C5F7-4630-97B1-476E9EF2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B5F45-51BC-4588-BD18-3B4E0233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2E4AA-971E-4144-A0E6-B07AF354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AED08-BFAA-4EF7-824E-7F6F39A7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75DDA-6B46-4EF0-8946-62031AB6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8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9AEE-E982-474E-B3A8-E842C6CA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8B77D-3F89-41D3-8522-F819FFEF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8FB2E-F221-4344-9ADE-D886798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E57E9-B13F-4C27-84AD-2FD377A1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6D07E-BF8B-421F-B8FD-E3C58580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53453-15DA-4083-86FF-DA1FB34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DF38D-6354-4D88-8F66-97CAC88AA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298E7-C27D-41F7-BAFB-87CD7EE6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D0440-5685-410C-8B00-0F745DA4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5625B-EB10-4125-B41F-A598730C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F601C-880A-4780-B421-30B8A85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BD6E3-B190-40A4-8207-2AF094B9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056CF-025C-4B70-A5BE-109736B2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F6299D-E1C9-4588-AAE1-F3DD683A1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5E74EC-0449-4357-BDD7-ABA3D4580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A9017D-7A7E-4CD0-95BC-E10D34EEE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7AAD1-3A97-4D43-8D70-DF53A2A3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DD290-7DCD-4501-9592-8EF2CEA5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0B9C9-B34E-47BD-AEC7-6A9DF070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13F8-E320-441D-8F26-A30C706B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D2951C-DB49-40EA-93CF-512133CE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C56D6-D05F-40EF-96E6-5A987EC8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4DEDA-DF8C-4D39-BFB6-9CFA356C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7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A348FA-29FB-44D5-85DD-D6B3B5B0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123F1-8D98-4399-AE59-EE8466BA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AD144-0FEC-473D-9720-D86B4235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97DC-9754-4546-82A7-8E1637B2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23BF8-AC96-41C8-B321-D1254476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BA49D3-6FB5-49B3-804C-8D4A3757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708DC-D834-4EC4-ABAD-FD3CE25B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23313-DD02-4EEC-A46D-6CF13B28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6AE82-5D14-43E1-A5AF-45651028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0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F37AA-2CC5-4C6A-BE71-E5EA477B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7F5F1-1F25-4C66-AFF5-4E16FD79B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5F46-7074-4A05-9C2B-49400BE9F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84AED-5991-42D2-B931-D962F8B5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F6B38-0FC5-4D47-B2C8-0BC9B28A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DC5C0-B71F-46B8-B0B0-7285A05D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D2AE5D-B839-46FF-8DF4-8ABD00D9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83A7F-7996-4B88-890B-FA072D811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DEB7C-4B84-4818-A892-B297B50A4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52D9-7F7F-4F0F-B92C-B6BD8EB0C4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388E-810E-487B-90E2-EBA3DEF2A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A1D12-8593-4491-A3DD-3C5CC2038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7E77-3C98-4A7D-B513-706B9932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8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824642-6B4A-4252-9BE7-2D6A9E23E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70357"/>
              </p:ext>
            </p:extLst>
          </p:nvPr>
        </p:nvGraphicFramePr>
        <p:xfrm>
          <a:off x="0" y="82400"/>
          <a:ext cx="12191992" cy="59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24">
                  <a:extLst>
                    <a:ext uri="{9D8B030D-6E8A-4147-A177-3AD203B41FA5}">
                      <a16:colId xmlns:a16="http://schemas.microsoft.com/office/drawing/2014/main" val="1928674555"/>
                    </a:ext>
                  </a:extLst>
                </a:gridCol>
                <a:gridCol w="932328">
                  <a:extLst>
                    <a:ext uri="{9D8B030D-6E8A-4147-A177-3AD203B41FA5}">
                      <a16:colId xmlns:a16="http://schemas.microsoft.com/office/drawing/2014/main" val="210000777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61696358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2139853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1278662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3731948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617713130"/>
                    </a:ext>
                  </a:extLst>
                </a:gridCol>
                <a:gridCol w="770968">
                  <a:extLst>
                    <a:ext uri="{9D8B030D-6E8A-4147-A177-3AD203B41FA5}">
                      <a16:colId xmlns:a16="http://schemas.microsoft.com/office/drawing/2014/main" val="3592553494"/>
                    </a:ext>
                  </a:extLst>
                </a:gridCol>
                <a:gridCol w="663384">
                  <a:extLst>
                    <a:ext uri="{9D8B030D-6E8A-4147-A177-3AD203B41FA5}">
                      <a16:colId xmlns:a16="http://schemas.microsoft.com/office/drawing/2014/main" val="1272948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02133333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27041502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78459319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5112018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575677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18986621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29646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652209687"/>
                    </a:ext>
                  </a:extLst>
                </a:gridCol>
              </a:tblGrid>
              <a:tr h="502644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647715"/>
                  </a:ext>
                </a:extLst>
              </a:tr>
              <a:tr h="26705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83628"/>
                  </a:ext>
                </a:extLst>
              </a:tr>
              <a:tr h="1522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구상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제안 발표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준비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구성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언어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Back-end /SNS-Q&amp;A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Back-end /SNS-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공유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Back-end /SNS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Back-end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통합 및 버그 수정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버그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</a:t>
                      </a:r>
                    </a:p>
                    <a:p>
                      <a:pPr algn="ctr" latinLnBrk="1"/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381039"/>
                  </a:ext>
                </a:extLst>
              </a:tr>
              <a:tr h="1522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민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구상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제안 발표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준비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구성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/SNS-Q&amp;A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공유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 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 /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통합 및 버그 수정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버그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70078"/>
                  </a:ext>
                </a:extLst>
              </a:tr>
              <a:tr h="1760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현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구상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제안 발표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구성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코딩형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콘텐츠 개발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코딩형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콘텐츠 개발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코딩형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콘텐츠 개발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코딩형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콘텐츠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통합 및 버그 수정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버그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</a:t>
                      </a:r>
                    </a:p>
                    <a:p>
                      <a:pPr algn="ctr" latinLnBrk="1"/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547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2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2894384-7D15-47BC-A080-26BC96B09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14573"/>
              </p:ext>
            </p:extLst>
          </p:nvPr>
        </p:nvGraphicFramePr>
        <p:xfrm>
          <a:off x="0" y="190276"/>
          <a:ext cx="12192000" cy="57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875868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25282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737285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84564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718881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14867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40614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9376872"/>
                    </a:ext>
                  </a:extLst>
                </a:gridCol>
              </a:tblGrid>
              <a:tr h="11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14452"/>
                  </a:ext>
                </a:extLst>
              </a:tr>
              <a:tr h="1333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구동완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Idea planning and preparation for presentation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Determining the project content.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Distributing detail roles.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Study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for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Project Language.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Determine How Git will be used, or how we will cooperate.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Study Language ( Node.js )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Rest API for SNS and make DB Schema for API.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Login Feature.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Profile Feature.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Rest API for SNS and make DB Schema for API.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Q&amp;A boards.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Rest API for SNS and make DB Schema for API.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Comment and re-comment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Rest API for SNS and make DB Schema for API.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Anonymous feature.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4527"/>
                  </a:ext>
                </a:extLst>
              </a:tr>
              <a:tr h="1153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Study Language ( React.js 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Front-end for SNS.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Login form.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Profile form.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Main form.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Front-end for SNS.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Q&amp;A boards.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Comment and re-comment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Main form.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Integration for Python – block coding boards.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Front-end for SNS.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Anonymous feature.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577599"/>
                  </a:ext>
                </a:extLst>
              </a:tr>
              <a:tr h="206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최현준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Project UI Design.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auto-module analyzing process.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Auto variable finder.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Auto Function Finder.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auto-module analyzing process.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Auto comment finder.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Auto-classification variable and constants.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python front-end block coding boards with React components.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python front-end block coding boards with React components.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6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0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2894384-7D15-47BC-A080-26BC96B09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75098"/>
              </p:ext>
            </p:extLst>
          </p:nvPr>
        </p:nvGraphicFramePr>
        <p:xfrm>
          <a:off x="0" y="190276"/>
          <a:ext cx="12192000" cy="474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875868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25282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737285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84564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718881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14867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40614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9376872"/>
                    </a:ext>
                  </a:extLst>
                </a:gridCol>
              </a:tblGrid>
              <a:tr h="932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14452"/>
                  </a:ext>
                </a:extLst>
              </a:tr>
              <a:tr h="107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구동완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Functional Integration and Bug fixing.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Second demo preparation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Learning Language for React Native.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 UI draw boards - div / span.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 UI draw boards – button and Image for react.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 UI draw boards – button and Image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for react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shadow feature for drawable contents.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Functional Integration and Bug fixing.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Final Demo preparation.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Project with our app, so we can use with Final Demo.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Final Demo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4527"/>
                  </a:ext>
                </a:extLst>
              </a:tr>
              <a:tr h="961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 UI draw boards – view.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 UI draw boards – button and Image for react.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 UI draw boards – button and Image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for react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color picker system for drawable contents.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577599"/>
                  </a:ext>
                </a:extLst>
              </a:tr>
              <a:tr h="1666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최현준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 UI draw boards – boards and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for div, span, view.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 code-conversion system for above things. - 1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 code-conversion system for above things. - 2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Make navigation and simple event system for drawable contents.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6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7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664</Words>
  <Application>Microsoft Office PowerPoint</Application>
  <PresentationFormat>와이드스크린</PresentationFormat>
  <Paragraphs>269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현준</dc:creator>
  <cp:lastModifiedBy>최 현준</cp:lastModifiedBy>
  <cp:revision>28</cp:revision>
  <dcterms:created xsi:type="dcterms:W3CDTF">2020-09-09T07:03:17Z</dcterms:created>
  <dcterms:modified xsi:type="dcterms:W3CDTF">2020-09-09T07:41:02Z</dcterms:modified>
</cp:coreProperties>
</file>