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97" r:id="rId4"/>
    <p:sldId id="257" r:id="rId5"/>
    <p:sldId id="296" r:id="rId6"/>
    <p:sldId id="285" r:id="rId7"/>
    <p:sldId id="287" r:id="rId8"/>
    <p:sldId id="286" r:id="rId9"/>
    <p:sldId id="288" r:id="rId10"/>
    <p:sldId id="281" r:id="rId11"/>
    <p:sldId id="289" r:id="rId12"/>
    <p:sldId id="290" r:id="rId13"/>
    <p:sldId id="293" r:id="rId14"/>
    <p:sldId id="291" r:id="rId15"/>
    <p:sldId id="292" r:id="rId16"/>
    <p:sldId id="294" r:id="rId17"/>
    <p:sldId id="295" r:id="rId18"/>
    <p:sldId id="282" r:id="rId19"/>
    <p:sldId id="298" r:id="rId20"/>
    <p:sldId id="283" r:id="rId21"/>
    <p:sldId id="299" r:id="rId22"/>
    <p:sldId id="301" r:id="rId23"/>
    <p:sldId id="300" r:id="rId24"/>
    <p:sldId id="284" r:id="rId25"/>
    <p:sldId id="268" r:id="rId26"/>
    <p:sldId id="30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C3C1"/>
    <a:srgbClr val="FFFFFF"/>
    <a:srgbClr val="DDC5A3"/>
    <a:srgbClr val="B39770"/>
    <a:srgbClr val="1D0902"/>
    <a:srgbClr val="8C7250"/>
    <a:srgbClr val="C9B496"/>
    <a:srgbClr val="A78A62"/>
    <a:srgbClr val="000000"/>
    <a:srgbClr val="7CA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06FF3-2364-444B-8032-94BEC196A52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A1D8-7828-42F9-9B47-D8C1EDF9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A1D8-7828-42F9-9B47-D8C1EDF9975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6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A1D8-7828-42F9-9B47-D8C1EDF997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3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44BC1-2C82-41A6-9E64-11A28F282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17D83-427F-4BD6-90E7-D9EB940A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E4CF8-52C1-44AF-BF6D-607D61F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F6169-A916-4CD3-94C3-D2E7285B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D7171-BB72-499D-BEAE-E0E12CBF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4E03-763F-4982-A488-1C5B6657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FB19C-ABE5-4F89-AAAE-97AFE30C5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7B37F-D6B5-401B-AD18-824843E9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D644B-FDBA-4EEA-AFED-8F80248D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0354-5E85-4A6B-A924-C5BDDDF2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0456B-4F01-4118-855D-97854CB23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B8E9A-3FE1-4825-90C1-580477C3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22C8E-BA41-4E14-9A71-7711E52D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B8A3-D594-4600-886F-18E2794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8F3B7-C65F-445D-99B4-3ED8551D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3822-2CD0-4209-9003-BDB0F49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4849-8AA0-4234-AB97-80FA29A0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C6C0C-586E-4B94-A485-F16D685B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26555-2DC3-4299-BA5E-26AEACE9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9A1B7-4307-47A6-806B-145261A4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396E-A8E1-440E-AABA-63665E68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BAF75-1CE9-4D8C-A5F2-EF002768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8FB2-4D88-4592-A976-49FC5174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CDCE8-793F-4F18-96EC-A635F0F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9309-D9BD-4B77-B4A7-F15A5FD7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4B462-870C-404F-A8C7-0DD80BE7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0A91A-91A9-4313-A56A-CC2624AF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3C1E9-50AB-4108-9588-C290A612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13E31-DC71-4058-B52A-B65FE04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016F8-41A7-4769-8030-D48BC56E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1079B-D4DB-4DE5-AEE0-C6FC2A63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BDBC-8A93-496F-AFD3-71E0D4A3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5A731-7AE4-41BC-AA19-A7811745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DEC1D-6FDE-42F4-8BB5-163E8095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F650C-13A2-4B86-9929-3B56C6215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73BF1-7D43-49C0-A12B-8A35733BF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55C4D-9D73-4C24-8DDB-843BADAD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1A7483-8C2C-456C-ACF8-63A2E05B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D3638-3530-4863-8754-9FE5524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EF20-4785-4E71-A286-1403BC39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1E06F-9574-4010-AB25-0C76C550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2E533-FCA1-459A-97D4-BB89F32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98B19-6E98-4A29-9B58-C64E49A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8EC6C-67C8-4CDB-99A6-613DAE0A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2CF01-ABF3-4237-AC04-15A23311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38F99-D5C9-470A-9309-7B0584B4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7DB7-84E7-44A7-BFC0-FC962E9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18388-F727-4792-81C7-99789E82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311B5-B566-437E-AE6F-D2063C2B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BCEC5-D489-4801-9C6C-4529F86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15124-495C-4A54-ADAF-E154BFF8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4E4B7-2CC2-4A59-9416-E4F8E6BF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A5D8-1056-4181-AA36-BCEFBBE8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32771-DFE0-407E-A7E7-DF719206D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90283-5835-4A3F-8EB7-2E84B772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D7B2-59A1-4E23-9894-AAFCE50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46680-C676-473D-A1FC-75148B7C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D63B1-1619-406C-A3E9-D4ED563A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523854-6803-40AA-9A63-DE11FAD7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EF61D-90F0-4B69-B9B0-10917D47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B4D5B-67FB-4776-85CA-217307B4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7BE777A-4820-43C6-82E0-EB0AF8B6CFD2}" type="datetimeFigureOut">
              <a:rPr lang="ko-KR" altLang="en-US" smtClean="0"/>
              <a:pPr/>
              <a:t>2020-09-22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2D751-7751-4DAD-A6E2-0C26CA85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1E455-27FC-481B-80C4-FA1AEAC9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E8C7196-52EE-4C92-B67C-41AD048D02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9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svg"/><Relationship Id="rId10" Type="http://schemas.openxmlformats.org/officeDocument/2006/relationships/image" Target="../media/image10.jp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3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8-O" TargetMode="External"/><Relationship Id="rId2" Type="http://schemas.openxmlformats.org/officeDocument/2006/relationships/hyperlink" Target="https://trello.com/o8o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tion.so/codegiraffe/O8O-2cfa9239e4f642359140c6fcda6308f4" TargetMode="External"/><Relationship Id="rId4" Type="http://schemas.openxmlformats.org/officeDocument/2006/relationships/hyperlink" Target="https://www.notion.so/O8O-4a1f6106bd5f44a5933e830f0727caa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216" y="3201139"/>
            <a:ext cx="9929567" cy="112018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pc="300" dirty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Interior</a:t>
            </a:r>
            <a:r>
              <a:rPr lang="en-US" altLang="ko-KR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On You (IOU)</a:t>
            </a:r>
            <a:endParaRPr lang="ko-KR" altLang="en-US" sz="3600" i="1" spc="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D70B7-7E44-468D-912B-657DC9608EDD}"/>
              </a:ext>
            </a:extLst>
          </p:cNvPr>
          <p:cNvSpPr txBox="1"/>
          <p:nvPr/>
        </p:nvSpPr>
        <p:spPr>
          <a:xfrm>
            <a:off x="8963774" y="6093577"/>
            <a:ext cx="306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Team O8O</a:t>
            </a:r>
          </a:p>
          <a:p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 week presentation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FCE3A3-8BEA-47F1-9839-0610135079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128355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4378CD87-7BC6-4E3E-8F28-BB90B0F742B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0" y="1059526"/>
            <a:ext cx="2703600" cy="1684800"/>
          </a:xfrm>
          <a:prstGeom prst="rect">
            <a:avLst/>
          </a:prstGeom>
        </p:spPr>
      </p:pic>
      <p:pic>
        <p:nvPicPr>
          <p:cNvPr id="7" name="그림 6" descr="실내, 건물, 천장, 방이(가) 표시된 사진&#10;&#10;자동 생성된 설명">
            <a:extLst>
              <a:ext uri="{FF2B5EF4-FFF2-40B4-BE49-F238E27FC236}">
                <a16:creationId xmlns:a16="http://schemas.microsoft.com/office/drawing/2014/main" id="{D9DD345F-0C0D-4A89-A645-B5DFF78D8FF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0" y="4829174"/>
            <a:ext cx="2703600" cy="1684800"/>
          </a:xfrm>
          <a:prstGeom prst="rect">
            <a:avLst/>
          </a:prstGeom>
        </p:spPr>
      </p:pic>
      <p:pic>
        <p:nvPicPr>
          <p:cNvPr id="8" name="그림 7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C4BF476F-4A5A-47E7-9AAF-7E2D19BA30C1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0" y="2980502"/>
            <a:ext cx="2703600" cy="16848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72958A5-385D-4094-AC91-C9A8C85B2FB7}"/>
              </a:ext>
            </a:extLst>
          </p:cNvPr>
          <p:cNvGrpSpPr/>
          <p:nvPr/>
        </p:nvGrpSpPr>
        <p:grpSpPr>
          <a:xfrm>
            <a:off x="5018826" y="2106171"/>
            <a:ext cx="7039318" cy="2645658"/>
            <a:chOff x="4648200" y="2520508"/>
            <a:chExt cx="7039318" cy="264565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A6516B0-7758-47AB-8B98-07C9AAABF678}"/>
                </a:ext>
              </a:extLst>
            </p:cNvPr>
            <p:cNvSpPr/>
            <p:nvPr/>
          </p:nvSpPr>
          <p:spPr>
            <a:xfrm>
              <a:off x="4648200" y="2520508"/>
              <a:ext cx="7039318" cy="2645658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5E98AB0C-D374-432D-8E12-B7D1D3ADA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26889" y="3212306"/>
              <a:ext cx="1202098" cy="1202098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31D921F-ACF2-4F77-84AD-4CD6D9F57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07676" y="3185139"/>
              <a:ext cx="1202097" cy="1202097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8C3B4606-6366-45BE-94A7-D8FD8758E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90474" y="3222706"/>
              <a:ext cx="1126961" cy="1126961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E5E942EF-26D5-4677-9DF2-BAEEFFCC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98136" y="3269456"/>
              <a:ext cx="1147762" cy="1147762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E86DE8-DFAA-467A-8578-266599C3BF64}"/>
              </a:ext>
            </a:extLst>
          </p:cNvPr>
          <p:cNvCxnSpPr>
            <a:stCxn id="4" idx="3"/>
            <a:endCxn id="30" idx="1"/>
          </p:cNvCxnSpPr>
          <p:nvPr/>
        </p:nvCxnSpPr>
        <p:spPr>
          <a:xfrm>
            <a:off x="3312080" y="1901926"/>
            <a:ext cx="1706746" cy="1527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C42F064-D830-435A-8BB5-5EAB72700FF3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312080" y="3429000"/>
            <a:ext cx="1706746" cy="393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D47D4A4-9D00-4812-9DEE-4157C3258D06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3312080" y="3429000"/>
            <a:ext cx="1706746" cy="2242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ED2AA77-4F75-4F69-A695-540CF23AA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9660" y="1291026"/>
            <a:ext cx="1254017" cy="12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1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72958A5-385D-4094-AC91-C9A8C85B2FB7}"/>
              </a:ext>
            </a:extLst>
          </p:cNvPr>
          <p:cNvGrpSpPr/>
          <p:nvPr/>
        </p:nvGrpSpPr>
        <p:grpSpPr>
          <a:xfrm>
            <a:off x="1699192" y="1412455"/>
            <a:ext cx="3677920" cy="1275204"/>
            <a:chOff x="4648200" y="2520508"/>
            <a:chExt cx="7039318" cy="264565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A6516B0-7758-47AB-8B98-07C9AAABF678}"/>
                </a:ext>
              </a:extLst>
            </p:cNvPr>
            <p:cNvSpPr/>
            <p:nvPr/>
          </p:nvSpPr>
          <p:spPr>
            <a:xfrm>
              <a:off x="4648200" y="2520508"/>
              <a:ext cx="7039318" cy="2645658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5E98AB0C-D374-432D-8E12-B7D1D3ADA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6889" y="3212306"/>
              <a:ext cx="1202098" cy="1202098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31D921F-ACF2-4F77-84AD-4CD6D9F57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7676" y="3185139"/>
              <a:ext cx="1202097" cy="1202097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8C3B4606-6366-45BE-94A7-D8FD8758E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90474" y="3222706"/>
              <a:ext cx="1126961" cy="1126961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E5E942EF-26D5-4677-9DF2-BAEEFFCC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98136" y="3269456"/>
              <a:ext cx="1147762" cy="1147762"/>
            </a:xfrm>
            <a:prstGeom prst="rect">
              <a:avLst/>
            </a:prstGeom>
          </p:spPr>
        </p:pic>
      </p:grpSp>
      <p:pic>
        <p:nvPicPr>
          <p:cNvPr id="11" name="그림 10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0C335A8C-7089-4A18-AC9F-552DAA2E27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7" y="3198856"/>
            <a:ext cx="5133883" cy="28860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1E2F7E-6A07-4D1B-8CBF-A8C29E0897F7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flipH="1">
            <a:off x="3529059" y="2687659"/>
            <a:ext cx="9093" cy="511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F97F1AE-DBA4-4693-9842-0CE733CC7F0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096000" y="4641893"/>
            <a:ext cx="13552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239FD5DA-7D0C-4178-9DD1-F19B520991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3509" y="910456"/>
            <a:ext cx="3179069" cy="5651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91231-BAC3-45EE-81FE-7AE640F389FE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2642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4" name="그림 3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9785F9B2-586C-4633-B908-ED12FDCB6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8" y="3508725"/>
            <a:ext cx="5133883" cy="2886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D17F1C-17C3-4791-A12C-3A751D08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10" y="3489675"/>
            <a:ext cx="5143500" cy="29051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A68608-EFDD-44A1-927D-DA84A2E57ED5}"/>
              </a:ext>
            </a:extLst>
          </p:cNvPr>
          <p:cNvSpPr/>
          <p:nvPr/>
        </p:nvSpPr>
        <p:spPr>
          <a:xfrm>
            <a:off x="5713691" y="4942237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6D97A-CD21-485B-9FDA-04442EA1D7C7}"/>
              </a:ext>
            </a:extLst>
          </p:cNvPr>
          <p:cNvSpPr txBox="1"/>
          <p:nvPr/>
        </p:nvSpPr>
        <p:spPr>
          <a:xfrm>
            <a:off x="400258" y="2501981"/>
            <a:ext cx="3804294" cy="59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 Segmentation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BF2B9-0557-4559-889C-5B545FC3AD85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553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D17F1C-17C3-4791-A12C-3A751D08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1" y="3489674"/>
            <a:ext cx="5143500" cy="2905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A68608-EFDD-44A1-927D-DA84A2E57ED5}"/>
              </a:ext>
            </a:extLst>
          </p:cNvPr>
          <p:cNvSpPr/>
          <p:nvPr/>
        </p:nvSpPr>
        <p:spPr>
          <a:xfrm>
            <a:off x="5713691" y="4942237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6D97A-CD21-485B-9FDA-04442EA1D7C7}"/>
              </a:ext>
            </a:extLst>
          </p:cNvPr>
          <p:cNvSpPr txBox="1"/>
          <p:nvPr/>
        </p:nvSpPr>
        <p:spPr>
          <a:xfrm>
            <a:off x="400258" y="2501981"/>
            <a:ext cx="3804294" cy="59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Object Detecting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E49F2C-5FC3-4A6C-955C-FF55DD53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26" y="3318455"/>
            <a:ext cx="5465408" cy="324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4F0C1-E3B0-496D-97AC-C550E7F6351D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810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7E254AC-DD4B-4836-97EC-0A032097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3323964"/>
            <a:ext cx="5465408" cy="32475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A68608-EFDD-44A1-927D-DA84A2E57ED5}"/>
              </a:ext>
            </a:extLst>
          </p:cNvPr>
          <p:cNvSpPr/>
          <p:nvPr/>
        </p:nvSpPr>
        <p:spPr>
          <a:xfrm>
            <a:off x="5713691" y="4942237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6D97A-CD21-485B-9FDA-04442EA1D7C7}"/>
              </a:ext>
            </a:extLst>
          </p:cNvPr>
          <p:cNvSpPr txBox="1"/>
          <p:nvPr/>
        </p:nvSpPr>
        <p:spPr>
          <a:xfrm>
            <a:off x="400258" y="2501981"/>
            <a:ext cx="3804294" cy="59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 Inpainting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3D2BFB-0899-4031-A2D3-85EF609EA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31" y="3507040"/>
            <a:ext cx="5143501" cy="290681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308CEB3-90EB-4CD6-924C-0151E06140C1}"/>
              </a:ext>
            </a:extLst>
          </p:cNvPr>
          <p:cNvSpPr/>
          <p:nvPr/>
        </p:nvSpPr>
        <p:spPr>
          <a:xfrm>
            <a:off x="7952763" y="5511567"/>
            <a:ext cx="1671297" cy="981512"/>
          </a:xfrm>
          <a:prstGeom prst="ellipse">
            <a:avLst/>
          </a:prstGeom>
          <a:noFill/>
          <a:ln w="19050">
            <a:solidFill>
              <a:srgbClr val="12C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FC559-F315-45A9-801E-2F62A22627B3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596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D17F1C-17C3-4791-A12C-3A751D08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69" y="3508725"/>
            <a:ext cx="3820904" cy="21581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A68608-EFDD-44A1-927D-DA84A2E57ED5}"/>
              </a:ext>
            </a:extLst>
          </p:cNvPr>
          <p:cNvSpPr/>
          <p:nvPr/>
        </p:nvSpPr>
        <p:spPr>
          <a:xfrm>
            <a:off x="4440900" y="4356143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6D97A-CD21-485B-9FDA-04442EA1D7C7}"/>
              </a:ext>
            </a:extLst>
          </p:cNvPr>
          <p:cNvSpPr txBox="1"/>
          <p:nvPr/>
        </p:nvSpPr>
        <p:spPr>
          <a:xfrm>
            <a:off x="400258" y="2501981"/>
            <a:ext cx="3804294" cy="59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 User Input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9AFCEA-F746-414C-A176-85C2BB0B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012" y="3508725"/>
            <a:ext cx="3820904" cy="214705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D0BF4F2-FD4C-4EF4-A13D-F578C00B1907}"/>
              </a:ext>
            </a:extLst>
          </p:cNvPr>
          <p:cNvSpPr/>
          <p:nvPr/>
        </p:nvSpPr>
        <p:spPr>
          <a:xfrm>
            <a:off x="9034043" y="4356143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7DB08548-42D0-46F0-A63B-F4A08BEAB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678" y="3839965"/>
            <a:ext cx="1443236" cy="1443236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7073E9B-B74D-4131-BB74-9DE808D5A207}"/>
              </a:ext>
            </a:extLst>
          </p:cNvPr>
          <p:cNvSpPr/>
          <p:nvPr/>
        </p:nvSpPr>
        <p:spPr>
          <a:xfrm>
            <a:off x="1470080" y="5377343"/>
            <a:ext cx="224496" cy="201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561BAB-FBA4-4FA5-A678-56963C3E4B18}"/>
              </a:ext>
            </a:extLst>
          </p:cNvPr>
          <p:cNvSpPr/>
          <p:nvPr/>
        </p:nvSpPr>
        <p:spPr>
          <a:xfrm>
            <a:off x="288010" y="5003963"/>
            <a:ext cx="224496" cy="201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73AB5E-8BC0-458F-85BF-6EA77CEDFD0E}"/>
              </a:ext>
            </a:extLst>
          </p:cNvPr>
          <p:cNvSpPr/>
          <p:nvPr/>
        </p:nvSpPr>
        <p:spPr>
          <a:xfrm>
            <a:off x="3336010" y="5377343"/>
            <a:ext cx="224496" cy="201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65AA-6CB4-4AD0-8E55-9D93F3B470A6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479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What about distorted furniture?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4" name="그림 3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54A7D10D-5F73-4308-9D2A-D38854A9480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0" y="2481926"/>
            <a:ext cx="2703600" cy="1684800"/>
          </a:xfrm>
          <a:prstGeom prst="rect">
            <a:avLst/>
          </a:prstGeom>
        </p:spPr>
      </p:pic>
      <p:pic>
        <p:nvPicPr>
          <p:cNvPr id="12" name="그림 11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06DF2F03-3976-4154-803E-2D325089EA3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0" y="4824428"/>
            <a:ext cx="2703600" cy="1684800"/>
          </a:xfrm>
          <a:prstGeom prst="rect">
            <a:avLst/>
          </a:prstGeom>
        </p:spPr>
      </p:pic>
      <p:pic>
        <p:nvPicPr>
          <p:cNvPr id="14" name="그림 13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E3B7ECAC-7E2F-4277-8024-0C502A7E9DA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4" t="60530" r="62887" b="6962"/>
          <a:stretch/>
        </p:blipFill>
        <p:spPr>
          <a:xfrm>
            <a:off x="4437719" y="3547896"/>
            <a:ext cx="571500" cy="547689"/>
          </a:xfrm>
          <a:prstGeom prst="rect">
            <a:avLst/>
          </a:prstGeom>
        </p:spPr>
      </p:pic>
      <p:pic>
        <p:nvPicPr>
          <p:cNvPr id="20" name="그림 19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7E266D5E-0DD8-4FD8-B0E9-0EA872488E8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9" t="53236" r="5934" b="25324"/>
          <a:stretch/>
        </p:blipFill>
        <p:spPr>
          <a:xfrm>
            <a:off x="5400236" y="3641658"/>
            <a:ext cx="957263" cy="361216"/>
          </a:xfrm>
          <a:prstGeom prst="rect">
            <a:avLst/>
          </a:prstGeom>
        </p:spPr>
      </p:pic>
      <p:pic>
        <p:nvPicPr>
          <p:cNvPr id="21" name="그림 20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5A5A70D3-32A6-4A08-B89F-B534D7B3618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2" t="55355" r="42574" b="12137"/>
          <a:stretch/>
        </p:blipFill>
        <p:spPr>
          <a:xfrm>
            <a:off x="4778253" y="2776637"/>
            <a:ext cx="923925" cy="547689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FF187EA-EB87-433D-B33C-0BCF0F8F4D96}"/>
              </a:ext>
            </a:extLst>
          </p:cNvPr>
          <p:cNvSpPr/>
          <p:nvPr/>
        </p:nvSpPr>
        <p:spPr>
          <a:xfrm>
            <a:off x="3785579" y="3111775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C7D73D8-57FA-4BC3-9CC1-DBC41C1C30D5}"/>
              </a:ext>
            </a:extLst>
          </p:cNvPr>
          <p:cNvSpPr/>
          <p:nvPr/>
        </p:nvSpPr>
        <p:spPr>
          <a:xfrm>
            <a:off x="3785580" y="5461388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5B53FFC6-A06D-4326-B9B0-186594BFA76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9" t="64214" r="28675" b="7206"/>
          <a:stretch/>
        </p:blipFill>
        <p:spPr>
          <a:xfrm>
            <a:off x="4385330" y="5751127"/>
            <a:ext cx="1097280" cy="481520"/>
          </a:xfrm>
          <a:prstGeom prst="rect">
            <a:avLst/>
          </a:prstGeom>
        </p:spPr>
      </p:pic>
      <p:pic>
        <p:nvPicPr>
          <p:cNvPr id="34" name="그림 33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295136E0-F89B-499D-AADE-3B9FC11698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0" r="66550"/>
          <a:stretch/>
        </p:blipFill>
        <p:spPr>
          <a:xfrm>
            <a:off x="4778253" y="4979868"/>
            <a:ext cx="904360" cy="481520"/>
          </a:xfrm>
          <a:prstGeom prst="rect">
            <a:avLst/>
          </a:prstGeom>
        </p:spPr>
      </p:pic>
      <p:pic>
        <p:nvPicPr>
          <p:cNvPr id="38" name="그림 37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D5E6F783-D58C-4713-855D-EDE663751E9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6" r="89555" b="37714"/>
          <a:stretch/>
        </p:blipFill>
        <p:spPr>
          <a:xfrm>
            <a:off x="5824596" y="5751127"/>
            <a:ext cx="282377" cy="481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BA673-29A5-4FD7-B597-F4B411053E59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0302611-DDC0-45F2-A21B-69962DF62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7521" y="2776637"/>
            <a:ext cx="3391187" cy="339118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0FCE68C-B37F-4269-8D92-38CB6263D78B}"/>
              </a:ext>
            </a:extLst>
          </p:cNvPr>
          <p:cNvSpPr/>
          <p:nvPr/>
        </p:nvSpPr>
        <p:spPr>
          <a:xfrm>
            <a:off x="7044518" y="4266790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6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E7A012-4954-4241-9B20-7137C5DA8797}"/>
              </a:ext>
            </a:extLst>
          </p:cNvPr>
          <p:cNvSpPr/>
          <p:nvPr/>
        </p:nvSpPr>
        <p:spPr>
          <a:xfrm>
            <a:off x="6176599" y="3273216"/>
            <a:ext cx="5831819" cy="2146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What about unbeseeming furniture?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4" name="그림 13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E3B7ECAC-7E2F-4277-8024-0C502A7E9DA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4" t="60530" r="62887" b="6962"/>
          <a:stretch/>
        </p:blipFill>
        <p:spPr>
          <a:xfrm>
            <a:off x="6315165" y="4378567"/>
            <a:ext cx="571500" cy="547689"/>
          </a:xfrm>
          <a:prstGeom prst="rect">
            <a:avLst/>
          </a:prstGeom>
        </p:spPr>
      </p:pic>
      <p:pic>
        <p:nvPicPr>
          <p:cNvPr id="20" name="그림 19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7E266D5E-0DD8-4FD8-B0E9-0EA872488E8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9" t="53236" r="5934" b="25324"/>
          <a:stretch/>
        </p:blipFill>
        <p:spPr>
          <a:xfrm>
            <a:off x="7034637" y="4589090"/>
            <a:ext cx="957263" cy="361216"/>
          </a:xfrm>
          <a:prstGeom prst="rect">
            <a:avLst/>
          </a:prstGeom>
        </p:spPr>
      </p:pic>
      <p:pic>
        <p:nvPicPr>
          <p:cNvPr id="21" name="그림 20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5A5A70D3-32A6-4A08-B89F-B534D7B3618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2" t="55355" r="42574" b="12137"/>
          <a:stretch/>
        </p:blipFill>
        <p:spPr>
          <a:xfrm>
            <a:off x="6301239" y="3686168"/>
            <a:ext cx="923925" cy="547689"/>
          </a:xfrm>
          <a:prstGeom prst="rect">
            <a:avLst/>
          </a:prstGeom>
        </p:spPr>
      </p:pic>
      <p:pic>
        <p:nvPicPr>
          <p:cNvPr id="34" name="그림 33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295136E0-F89B-499D-AADE-3B9FC11698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0" r="66550"/>
          <a:stretch/>
        </p:blipFill>
        <p:spPr>
          <a:xfrm>
            <a:off x="7334032" y="3670515"/>
            <a:ext cx="904360" cy="481520"/>
          </a:xfrm>
          <a:prstGeom prst="rect">
            <a:avLst/>
          </a:prstGeom>
        </p:spPr>
      </p:pic>
      <p:pic>
        <p:nvPicPr>
          <p:cNvPr id="38" name="그림 37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D5E6F783-D58C-4713-855D-EDE663751E9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6" r="89555" b="37714"/>
          <a:stretch/>
        </p:blipFill>
        <p:spPr>
          <a:xfrm>
            <a:off x="8136308" y="4463448"/>
            <a:ext cx="282377" cy="481520"/>
          </a:xfrm>
          <a:prstGeom prst="rect">
            <a:avLst/>
          </a:prstGeom>
        </p:spPr>
      </p:pic>
      <p:pic>
        <p:nvPicPr>
          <p:cNvPr id="40" name="그림 39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55D8DC19-FC8B-4422-8588-44E8E8E1D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08" y="3825665"/>
            <a:ext cx="1414122" cy="7949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F7D0FBFC-140A-489C-A825-D3AF9760B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7853" y="3501530"/>
            <a:ext cx="1443236" cy="144323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B950E3-0018-4BC9-AA59-D3557B133D21}"/>
              </a:ext>
            </a:extLst>
          </p:cNvPr>
          <p:cNvSpPr/>
          <p:nvPr/>
        </p:nvSpPr>
        <p:spPr>
          <a:xfrm>
            <a:off x="183582" y="3273216"/>
            <a:ext cx="5424632" cy="2146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EC0BB-AD00-4BEA-97C3-829999A9E2B5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9B0329-57C3-44A3-B39A-7C0428A9F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36" y="3366833"/>
            <a:ext cx="5139457" cy="19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139" y="99452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Schedule change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6FB145-FD0A-4FE8-9458-19783EA4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62" y="2500801"/>
            <a:ext cx="6973495" cy="322304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EC7E75-4CB8-4A21-B52A-2611401AE836}"/>
              </a:ext>
            </a:extLst>
          </p:cNvPr>
          <p:cNvGrpSpPr/>
          <p:nvPr/>
        </p:nvGrpSpPr>
        <p:grpSpPr>
          <a:xfrm>
            <a:off x="446480" y="1118113"/>
            <a:ext cx="4087420" cy="733425"/>
            <a:chOff x="608480" y="957751"/>
            <a:chExt cx="10870852" cy="117289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0EEC231-3B04-4551-9198-0FFFA4EA2E9D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DC42A-B375-4FFF-A588-CA1B29DC4E32}"/>
                </a:ext>
              </a:extLst>
            </p:cNvPr>
            <p:cNvSpPr txBox="1"/>
            <p:nvPr/>
          </p:nvSpPr>
          <p:spPr>
            <a:xfrm>
              <a:off x="1661101" y="1067841"/>
              <a:ext cx="8765608" cy="9527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Group Schedule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52C7DE1B-A834-4B66-A367-1A88EA5C4FFE}"/>
              </a:ext>
            </a:extLst>
          </p:cNvPr>
          <p:cNvSpPr/>
          <p:nvPr/>
        </p:nvSpPr>
        <p:spPr>
          <a:xfrm>
            <a:off x="5110375" y="3441650"/>
            <a:ext cx="978633" cy="7692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4D277D-3415-4EAE-8B00-7442AC3B0928}"/>
              </a:ext>
            </a:extLst>
          </p:cNvPr>
          <p:cNvSpPr/>
          <p:nvPr/>
        </p:nvSpPr>
        <p:spPr>
          <a:xfrm>
            <a:off x="2629632" y="5182114"/>
            <a:ext cx="1731790" cy="7692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68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EC7E75-4CB8-4A21-B52A-2611401AE836}"/>
              </a:ext>
            </a:extLst>
          </p:cNvPr>
          <p:cNvGrpSpPr/>
          <p:nvPr/>
        </p:nvGrpSpPr>
        <p:grpSpPr>
          <a:xfrm>
            <a:off x="446480" y="1118113"/>
            <a:ext cx="4087420" cy="733425"/>
            <a:chOff x="608480" y="957751"/>
            <a:chExt cx="10870852" cy="117289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0EEC231-3B04-4551-9198-0FFFA4EA2E9D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DC42A-B375-4FFF-A588-CA1B29DC4E32}"/>
                </a:ext>
              </a:extLst>
            </p:cNvPr>
            <p:cNvSpPr txBox="1"/>
            <p:nvPr/>
          </p:nvSpPr>
          <p:spPr>
            <a:xfrm>
              <a:off x="1661101" y="1067841"/>
              <a:ext cx="8765608" cy="9527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최현준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Schedule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0E63D41-C601-4F94-8BD1-F4BDB9C1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20" y="2236226"/>
            <a:ext cx="4851734" cy="433411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2C7DE1B-A834-4B66-A367-1A88EA5C4FFE}"/>
              </a:ext>
            </a:extLst>
          </p:cNvPr>
          <p:cNvSpPr/>
          <p:nvPr/>
        </p:nvSpPr>
        <p:spPr>
          <a:xfrm>
            <a:off x="4101587" y="2809436"/>
            <a:ext cx="978633" cy="1396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7B6CD-C2D5-4860-BB7D-4F280F26F18F}"/>
              </a:ext>
            </a:extLst>
          </p:cNvPr>
          <p:cNvSpPr txBox="1"/>
          <p:nvPr/>
        </p:nvSpPr>
        <p:spPr>
          <a:xfrm>
            <a:off x="4440139" y="99452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Schedule change</a:t>
            </a:r>
          </a:p>
        </p:txBody>
      </p:sp>
    </p:spTree>
    <p:extLst>
      <p:ext uri="{BB962C8B-B14F-4D97-AF65-F5344CB8AC3E}">
        <p14:creationId xmlns:p14="http://schemas.microsoft.com/office/powerpoint/2010/main" val="271361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87AD2A-F1AB-46AC-832A-12E9C82E65E8}"/>
              </a:ext>
            </a:extLst>
          </p:cNvPr>
          <p:cNvSpPr/>
          <p:nvPr/>
        </p:nvSpPr>
        <p:spPr>
          <a:xfrm>
            <a:off x="2017642" y="506330"/>
            <a:ext cx="8360497" cy="5845340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>
            <a:noFill/>
          </a:ln>
          <a:effectLst>
            <a:outerShdw dist="76200" dir="8100000" algn="ctr" rotWithShape="0">
              <a:schemeClr val="bg2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884EA-7A32-4847-BB2F-E416B66BB772}"/>
              </a:ext>
            </a:extLst>
          </p:cNvPr>
          <p:cNvSpPr txBox="1"/>
          <p:nvPr/>
        </p:nvSpPr>
        <p:spPr>
          <a:xfrm>
            <a:off x="3109915" y="1338555"/>
            <a:ext cx="4673231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Schedule change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will do?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D7E0E-29DB-4343-966F-B86332F2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83" y1="25417" x2="44583" y2="25417"/>
                        <a14:foregroundMark x1="37500" y1="27500" x2="37500" y2="27500"/>
                        <a14:foregroundMark x1="33750" y1="35833" x2="33750" y2="35833"/>
                        <a14:foregroundMark x1="52917" y1="27083" x2="52917" y2="27083"/>
                        <a14:foregroundMark x1="55000" y1="35417" x2="55000" y2="35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8584" y="4820994"/>
            <a:ext cx="1764073" cy="1764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7C539C-F247-4EE6-A954-18AAC7444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584"/>
          <a:stretch/>
        </p:blipFill>
        <p:spPr>
          <a:xfrm>
            <a:off x="1388606" y="752237"/>
            <a:ext cx="629036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B2901-B66C-482D-A544-6285D398DD34}"/>
              </a:ext>
            </a:extLst>
          </p:cNvPr>
          <p:cNvSpPr txBox="1"/>
          <p:nvPr/>
        </p:nvSpPr>
        <p:spPr>
          <a:xfrm rot="16200000">
            <a:off x="1018951" y="1849503"/>
            <a:ext cx="1376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30910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07085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41167A-914C-4A04-BBCA-8C7AE10BAF48}"/>
              </a:ext>
            </a:extLst>
          </p:cNvPr>
          <p:cNvGrpSpPr/>
          <p:nvPr/>
        </p:nvGrpSpPr>
        <p:grpSpPr>
          <a:xfrm>
            <a:off x="861414" y="1863981"/>
            <a:ext cx="10469170" cy="3130037"/>
            <a:chOff x="608480" y="957751"/>
            <a:chExt cx="10870852" cy="80867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A8409A0-CAB6-4457-AA33-7FEC5E92720D}"/>
                </a:ext>
              </a:extLst>
            </p:cNvPr>
            <p:cNvSpPr/>
            <p:nvPr/>
          </p:nvSpPr>
          <p:spPr>
            <a:xfrm>
              <a:off x="608480" y="957751"/>
              <a:ext cx="10870852" cy="808679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627AD0-C1AA-4A76-9458-9E920FC49F9A}"/>
                </a:ext>
              </a:extLst>
            </p:cNvPr>
            <p:cNvSpPr txBox="1"/>
            <p:nvPr/>
          </p:nvSpPr>
          <p:spPr>
            <a:xfrm>
              <a:off x="1055809" y="1070203"/>
              <a:ext cx="8765607" cy="571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 Screen Specify.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 Schema design.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Study HTML, </a:t>
              </a:r>
              <a:r>
                <a:rPr lang="en-US" altLang="ko-KR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css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and </a:t>
              </a:r>
              <a:r>
                <a:rPr lang="en-US" altLang="ko-KR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js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for Front-end develop.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Search API and Lecture for develop system.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8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 Screen Specify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E4F0C1-E3B0-496D-97AC-C550E7F6351D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6ADD41-F9AC-4110-83E3-7DD14591C37B}"/>
              </a:ext>
            </a:extLst>
          </p:cNvPr>
          <p:cNvGrpSpPr/>
          <p:nvPr/>
        </p:nvGrpSpPr>
        <p:grpSpPr>
          <a:xfrm>
            <a:off x="545480" y="2256110"/>
            <a:ext cx="1987995" cy="4426182"/>
            <a:chOff x="608480" y="957751"/>
            <a:chExt cx="10870852" cy="11728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1368DCE-C2FF-46C2-887D-5203E92C8B3F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B98333-A6D3-4ECF-B08E-8DC71087C4AA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Login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79DAF6-2D41-405C-9E16-ADA5338997B0}"/>
              </a:ext>
            </a:extLst>
          </p:cNvPr>
          <p:cNvGrpSpPr/>
          <p:nvPr/>
        </p:nvGrpSpPr>
        <p:grpSpPr>
          <a:xfrm>
            <a:off x="3438967" y="2250344"/>
            <a:ext cx="1987995" cy="4426182"/>
            <a:chOff x="608480" y="957751"/>
            <a:chExt cx="10870852" cy="117289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BDD8139-D317-4DBD-BEFA-CB6853339592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6EE151-9B1B-4F68-B5AA-6DED93908E3B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300433-7789-4292-87B0-4ADAF4E2B6F5}"/>
              </a:ext>
            </a:extLst>
          </p:cNvPr>
          <p:cNvGrpSpPr/>
          <p:nvPr/>
        </p:nvGrpSpPr>
        <p:grpSpPr>
          <a:xfrm>
            <a:off x="6381704" y="2252699"/>
            <a:ext cx="1987995" cy="4426182"/>
            <a:chOff x="608480" y="957751"/>
            <a:chExt cx="10870852" cy="117289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1E1C1B0-2356-4813-A803-995FCC59195D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7C4EDB-F006-4E4A-B17F-2B510E0EB96B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SNS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A11B9FD-48F5-4C5D-AFE4-DB2F5C0C2F16}"/>
              </a:ext>
            </a:extLst>
          </p:cNvPr>
          <p:cNvGrpSpPr/>
          <p:nvPr/>
        </p:nvGrpSpPr>
        <p:grpSpPr>
          <a:xfrm>
            <a:off x="9340170" y="2250344"/>
            <a:ext cx="1987995" cy="4426182"/>
            <a:chOff x="608480" y="957751"/>
            <a:chExt cx="10870852" cy="117289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B3999A8-ADB2-4D0A-9829-A72395ADBC9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AD331A-A98D-45AA-8FCD-3D48E637D53D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300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Interior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1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 Screen Specify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E4F0C1-E3B0-496D-97AC-C550E7F6351D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D34824-E80C-4E9F-91FF-B040B1F9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92" y="2364062"/>
            <a:ext cx="2380027" cy="42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8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Schema Design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E4F0C1-E3B0-496D-97AC-C550E7F6351D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C0B63C-01CE-4D6D-9310-B6686D9E97B4}"/>
              </a:ext>
            </a:extLst>
          </p:cNvPr>
          <p:cNvGrpSpPr/>
          <p:nvPr/>
        </p:nvGrpSpPr>
        <p:grpSpPr>
          <a:xfrm>
            <a:off x="545480" y="2256110"/>
            <a:ext cx="1987995" cy="4426182"/>
            <a:chOff x="608480" y="957751"/>
            <a:chExt cx="10870852" cy="11728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D99BDE1-1F3F-489E-AF7B-132CC9BB2F71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B87882-DB5E-46A8-BF83-7B3DE9DD0771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User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396B55-522F-454C-A5E6-294B6CAA7AEC}"/>
              </a:ext>
            </a:extLst>
          </p:cNvPr>
          <p:cNvGrpSpPr/>
          <p:nvPr/>
        </p:nvGrpSpPr>
        <p:grpSpPr>
          <a:xfrm>
            <a:off x="3438967" y="2250344"/>
            <a:ext cx="1987995" cy="4426182"/>
            <a:chOff x="608480" y="957751"/>
            <a:chExt cx="10870852" cy="117289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D243BAA-59CB-45AA-81E3-907B48F1A4BB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723260-761D-4FB5-B955-3129C0D5ED8B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Boards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F629F6-2908-4A16-98FF-009D5615D862}"/>
              </a:ext>
            </a:extLst>
          </p:cNvPr>
          <p:cNvGrpSpPr/>
          <p:nvPr/>
        </p:nvGrpSpPr>
        <p:grpSpPr>
          <a:xfrm>
            <a:off x="6381704" y="2252699"/>
            <a:ext cx="1987995" cy="4426182"/>
            <a:chOff x="608480" y="957751"/>
            <a:chExt cx="10870852" cy="117289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026BAF7-82E8-47D5-848C-6A73755F7D31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8D81C1-8BD9-4084-BB6D-3E07781CF407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Image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ADF3653-86E8-427A-9310-EBB360D44489}"/>
              </a:ext>
            </a:extLst>
          </p:cNvPr>
          <p:cNvGrpSpPr/>
          <p:nvPr/>
        </p:nvGrpSpPr>
        <p:grpSpPr>
          <a:xfrm>
            <a:off x="9340170" y="2250344"/>
            <a:ext cx="1987995" cy="4426182"/>
            <a:chOff x="608480" y="957751"/>
            <a:chExt cx="10870852" cy="117289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FDDDDC6-8071-460E-BF60-4193E74B39F0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A2D954-DF67-4C4C-9BA7-A7779EB1A253}"/>
                </a:ext>
              </a:extLst>
            </p:cNvPr>
            <p:cNvSpPr txBox="1"/>
            <p:nvPr/>
          </p:nvSpPr>
          <p:spPr>
            <a:xfrm>
              <a:off x="1418300" y="1230835"/>
              <a:ext cx="9251200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Features</a:t>
              </a:r>
            </a:p>
          </p:txBody>
        </p:sp>
      </p:grpSp>
      <p:pic>
        <p:nvPicPr>
          <p:cNvPr id="8" name="그래픽 7">
            <a:extLst>
              <a:ext uri="{FF2B5EF4-FFF2-40B4-BE49-F238E27FC236}">
                <a16:creationId xmlns:a16="http://schemas.microsoft.com/office/drawing/2014/main" id="{4CF3830B-F7A4-42AC-AB3F-58B4931A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0099" y="4373114"/>
            <a:ext cx="1068133" cy="10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6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08315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will do?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D9F5E4-736D-4EAB-9C16-A4A2722B45A0}"/>
              </a:ext>
            </a:extLst>
          </p:cNvPr>
          <p:cNvGrpSpPr/>
          <p:nvPr/>
        </p:nvGrpSpPr>
        <p:grpSpPr>
          <a:xfrm>
            <a:off x="861414" y="1863982"/>
            <a:ext cx="10469170" cy="4151807"/>
            <a:chOff x="608480" y="957751"/>
            <a:chExt cx="10870852" cy="107266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EA5ACC-04FF-4DA7-B610-724681AA0FB3}"/>
                </a:ext>
              </a:extLst>
            </p:cNvPr>
            <p:cNvSpPr/>
            <p:nvPr/>
          </p:nvSpPr>
          <p:spPr>
            <a:xfrm>
              <a:off x="608480" y="957751"/>
              <a:ext cx="10870852" cy="1072664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7E6D81-A09B-4BAA-9D36-9FD961397024}"/>
                </a:ext>
              </a:extLst>
            </p:cNvPr>
            <p:cNvSpPr txBox="1"/>
            <p:nvPr/>
          </p:nvSpPr>
          <p:spPr>
            <a:xfrm>
              <a:off x="1055809" y="1070203"/>
              <a:ext cx="8765607" cy="8496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 UI Design.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Image Segmenting to auto-crop image. 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Study for Front-end develop ( react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and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start develop.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Search API and Lecture for develop system.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Feature extract interior image.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729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329" y="2032004"/>
            <a:ext cx="9144000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7200" spc="300" dirty="0">
                <a:solidFill>
                  <a:srgbClr val="FFC00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Thank you</a:t>
            </a:r>
            <a:endParaRPr lang="ko-KR" altLang="en-US" sz="7200" spc="300" dirty="0">
              <a:solidFill>
                <a:srgbClr val="FFC00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 &amp; A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34931-E738-44AC-BE46-8081F6B6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128355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86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08315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Contact Us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D9F5E4-736D-4EAB-9C16-A4A2722B45A0}"/>
              </a:ext>
            </a:extLst>
          </p:cNvPr>
          <p:cNvGrpSpPr/>
          <p:nvPr/>
        </p:nvGrpSpPr>
        <p:grpSpPr>
          <a:xfrm>
            <a:off x="861414" y="2011148"/>
            <a:ext cx="10469170" cy="3273914"/>
            <a:chOff x="608480" y="923581"/>
            <a:chExt cx="10870852" cy="78442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EA5ACC-04FF-4DA7-B610-724681AA0FB3}"/>
                </a:ext>
              </a:extLst>
            </p:cNvPr>
            <p:cNvSpPr/>
            <p:nvPr/>
          </p:nvSpPr>
          <p:spPr>
            <a:xfrm>
              <a:off x="608480" y="923581"/>
              <a:ext cx="10870852" cy="784424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7E6D81-A09B-4BAA-9D36-9FD961397024}"/>
                </a:ext>
              </a:extLst>
            </p:cNvPr>
            <p:cNvSpPr txBox="1"/>
            <p:nvPr/>
          </p:nvSpPr>
          <p:spPr>
            <a:xfrm>
              <a:off x="1055809" y="1070203"/>
              <a:ext cx="8765607" cy="529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Trello :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2"/>
                </a:rPr>
                <a:t>https://trello.com/o8o/home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Github :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3"/>
                </a:rPr>
                <a:t>https://github.com/O8-O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Infor-note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4"/>
                </a:rPr>
                <a:t>notion1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Meeting-note :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5"/>
                </a:rPr>
                <a:t>notion2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21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8189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812973" y="906607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Mentor`s Feedback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F5AAE5F-6790-417F-926E-0036131E8850}"/>
              </a:ext>
            </a:extLst>
          </p:cNvPr>
          <p:cNvGrpSpPr/>
          <p:nvPr/>
        </p:nvGrpSpPr>
        <p:grpSpPr>
          <a:xfrm>
            <a:off x="812973" y="2352581"/>
            <a:ext cx="10870852" cy="1172890"/>
            <a:chOff x="608480" y="957751"/>
            <a:chExt cx="10870852" cy="117289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0DD741E-6040-4A9E-9AF0-4C261C7319BD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C10004-87C9-44EB-8DBC-056DCA69B215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can scoring user`s interior image?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C03930-A48C-4551-A11E-35314060FD3F}"/>
              </a:ext>
            </a:extLst>
          </p:cNvPr>
          <p:cNvGrpSpPr/>
          <p:nvPr/>
        </p:nvGrpSpPr>
        <p:grpSpPr>
          <a:xfrm>
            <a:off x="812973" y="3895631"/>
            <a:ext cx="10870852" cy="1172890"/>
            <a:chOff x="608480" y="957751"/>
            <a:chExt cx="10870852" cy="117289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C12509D-2021-4BAD-BAB4-1431A83CCF06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A4E449-4E7F-4457-96BF-F5F2991C65CB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can delete user`s furniture in image?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6D91DE-E261-40DD-A2B8-7B5C4ECE4655}"/>
              </a:ext>
            </a:extLst>
          </p:cNvPr>
          <p:cNvGrpSpPr/>
          <p:nvPr/>
        </p:nvGrpSpPr>
        <p:grpSpPr>
          <a:xfrm>
            <a:off x="812973" y="5341605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988CC10-FC4D-43C9-859A-A09EF8769C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9DD765-A9E5-470F-B7E8-7F85C9A0F532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Recommend for voting system at SNS.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2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24380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SNS and feature seems more suitable for Mobile.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4" name="그래픽 13">
            <a:extLst>
              <a:ext uri="{FF2B5EF4-FFF2-40B4-BE49-F238E27FC236}">
                <a16:creationId xmlns:a16="http://schemas.microsoft.com/office/drawing/2014/main" id="{817ECA97-1A4B-43D4-B98F-9F3E50B9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1972" y="2598939"/>
            <a:ext cx="2831690" cy="283169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CFB8D59B-A5C3-47C7-9B3D-F89416032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1587" y="2762248"/>
            <a:ext cx="2505075" cy="25050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22FCC1E-49FF-49DB-9DAA-7037DA8F249A}"/>
              </a:ext>
            </a:extLst>
          </p:cNvPr>
          <p:cNvSpPr/>
          <p:nvPr/>
        </p:nvSpPr>
        <p:spPr>
          <a:xfrm>
            <a:off x="5583902" y="3695697"/>
            <a:ext cx="904875" cy="6381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8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can 360 degree image construct with image?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4" name="그래픽 13">
            <a:extLst>
              <a:ext uri="{FF2B5EF4-FFF2-40B4-BE49-F238E27FC236}">
                <a16:creationId xmlns:a16="http://schemas.microsoft.com/office/drawing/2014/main" id="{817ECA97-1A4B-43D4-B98F-9F3E50B9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8602" y="2991055"/>
            <a:ext cx="2831690" cy="283169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0703106B-6BC1-4E4A-B5D2-8983605FF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2690" y="19685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will be feature made up?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90572E-E516-4B4F-8FAF-B80F7A9488FA}"/>
              </a:ext>
            </a:extLst>
          </p:cNvPr>
          <p:cNvSpPr/>
          <p:nvPr/>
        </p:nvSpPr>
        <p:spPr>
          <a:xfrm>
            <a:off x="608480" y="2354967"/>
            <a:ext cx="10870852" cy="419180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D2F2344B-E81D-46AF-9DD6-1C240858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9" y="2469669"/>
            <a:ext cx="7048500" cy="3962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8622A1-F1B9-4F2F-A9A6-644815375C1D}"/>
              </a:ext>
            </a:extLst>
          </p:cNvPr>
          <p:cNvSpPr/>
          <p:nvPr/>
        </p:nvSpPr>
        <p:spPr>
          <a:xfrm>
            <a:off x="2583180" y="5349240"/>
            <a:ext cx="2560320" cy="10972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16D48-F4C8-40E6-AC44-FB1B7ED76337}"/>
              </a:ext>
            </a:extLst>
          </p:cNvPr>
          <p:cNvSpPr/>
          <p:nvPr/>
        </p:nvSpPr>
        <p:spPr>
          <a:xfrm>
            <a:off x="5143500" y="5471160"/>
            <a:ext cx="2209800" cy="97536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FE21B7-F33E-4609-96FB-4EBFD7E09650}"/>
              </a:ext>
            </a:extLst>
          </p:cNvPr>
          <p:cNvSpPr/>
          <p:nvPr/>
        </p:nvSpPr>
        <p:spPr>
          <a:xfrm>
            <a:off x="7871460" y="4930140"/>
            <a:ext cx="1051560" cy="899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591583-0852-4593-BB2F-E3CFA391A70D}"/>
              </a:ext>
            </a:extLst>
          </p:cNvPr>
          <p:cNvSpPr/>
          <p:nvPr/>
        </p:nvSpPr>
        <p:spPr>
          <a:xfrm>
            <a:off x="1544320" y="5379720"/>
            <a:ext cx="290830" cy="288290"/>
          </a:xfrm>
          <a:prstGeom prst="roundRect">
            <a:avLst/>
          </a:prstGeom>
          <a:solidFill>
            <a:srgbClr val="A7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C696E9-447C-429C-9E78-1DABC079A04A}"/>
              </a:ext>
            </a:extLst>
          </p:cNvPr>
          <p:cNvSpPr/>
          <p:nvPr/>
        </p:nvSpPr>
        <p:spPr>
          <a:xfrm>
            <a:off x="1876424" y="5379720"/>
            <a:ext cx="290830" cy="288290"/>
          </a:xfrm>
          <a:prstGeom prst="roundRect">
            <a:avLst/>
          </a:prstGeom>
          <a:solidFill>
            <a:srgbClr val="C9B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AEC6B2D-A072-4CF8-A73B-A9F1F55718EF}"/>
              </a:ext>
            </a:extLst>
          </p:cNvPr>
          <p:cNvSpPr/>
          <p:nvPr/>
        </p:nvSpPr>
        <p:spPr>
          <a:xfrm>
            <a:off x="1212849" y="5384485"/>
            <a:ext cx="290830" cy="288290"/>
          </a:xfrm>
          <a:prstGeom prst="roundRect">
            <a:avLst/>
          </a:prstGeom>
          <a:solidFill>
            <a:srgbClr val="8C7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F1CA0A-9F78-4449-92BA-917FEFED71F1}"/>
              </a:ext>
            </a:extLst>
          </p:cNvPr>
          <p:cNvSpPr/>
          <p:nvPr/>
        </p:nvSpPr>
        <p:spPr>
          <a:xfrm>
            <a:off x="1130172" y="5341620"/>
            <a:ext cx="1094868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AB7BE9-2239-43B5-B214-92CD641ED435}"/>
              </a:ext>
            </a:extLst>
          </p:cNvPr>
          <p:cNvCxnSpPr/>
          <p:nvPr/>
        </p:nvCxnSpPr>
        <p:spPr>
          <a:xfrm>
            <a:off x="2225040" y="5471160"/>
            <a:ext cx="1219200" cy="429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4E5974-8A9F-4BDC-AF17-65110A3310E1}"/>
              </a:ext>
            </a:extLst>
          </p:cNvPr>
          <p:cNvSpPr/>
          <p:nvPr/>
        </p:nvSpPr>
        <p:spPr>
          <a:xfrm>
            <a:off x="10215880" y="4198620"/>
            <a:ext cx="290830" cy="288290"/>
          </a:xfrm>
          <a:prstGeom prst="roundRect">
            <a:avLst/>
          </a:prstGeom>
          <a:solidFill>
            <a:srgbClr val="B39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748E838-9F84-49E8-9526-66CC60F08C93}"/>
              </a:ext>
            </a:extLst>
          </p:cNvPr>
          <p:cNvSpPr/>
          <p:nvPr/>
        </p:nvSpPr>
        <p:spPr>
          <a:xfrm>
            <a:off x="10547984" y="4198620"/>
            <a:ext cx="290830" cy="288290"/>
          </a:xfrm>
          <a:prstGeom prst="roundRect">
            <a:avLst/>
          </a:prstGeom>
          <a:solidFill>
            <a:srgbClr val="DDC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457223-C7D0-4961-B6B3-F95ACD495149}"/>
              </a:ext>
            </a:extLst>
          </p:cNvPr>
          <p:cNvSpPr/>
          <p:nvPr/>
        </p:nvSpPr>
        <p:spPr>
          <a:xfrm>
            <a:off x="9884409" y="4203385"/>
            <a:ext cx="290830" cy="288290"/>
          </a:xfrm>
          <a:prstGeom prst="roundRect">
            <a:avLst/>
          </a:prstGeom>
          <a:solidFill>
            <a:srgbClr val="1D0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726FFE-472B-40E9-9C30-3B7FA708B1DC}"/>
              </a:ext>
            </a:extLst>
          </p:cNvPr>
          <p:cNvSpPr/>
          <p:nvPr/>
        </p:nvSpPr>
        <p:spPr>
          <a:xfrm>
            <a:off x="9801732" y="4160520"/>
            <a:ext cx="1094868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FC93C0-077D-48B4-9F02-C56B6C32F96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610600" y="4533900"/>
            <a:ext cx="1738566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014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will be feature made up?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90572E-E516-4B4F-8FAF-B80F7A9488FA}"/>
              </a:ext>
            </a:extLst>
          </p:cNvPr>
          <p:cNvSpPr/>
          <p:nvPr/>
        </p:nvSpPr>
        <p:spPr>
          <a:xfrm>
            <a:off x="608480" y="2354967"/>
            <a:ext cx="10870852" cy="419180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8622A1-F1B9-4F2F-A9A6-644815375C1D}"/>
              </a:ext>
            </a:extLst>
          </p:cNvPr>
          <p:cNvSpPr/>
          <p:nvPr/>
        </p:nvSpPr>
        <p:spPr>
          <a:xfrm>
            <a:off x="8273319" y="2466245"/>
            <a:ext cx="2560320" cy="10972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16D48-F4C8-40E6-AC44-FB1B7ED76337}"/>
              </a:ext>
            </a:extLst>
          </p:cNvPr>
          <p:cNvSpPr/>
          <p:nvPr/>
        </p:nvSpPr>
        <p:spPr>
          <a:xfrm>
            <a:off x="8288762" y="3674803"/>
            <a:ext cx="2209800" cy="97536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FE21B7-F33E-4609-96FB-4EBFD7E09650}"/>
              </a:ext>
            </a:extLst>
          </p:cNvPr>
          <p:cNvSpPr/>
          <p:nvPr/>
        </p:nvSpPr>
        <p:spPr>
          <a:xfrm>
            <a:off x="8273319" y="4761441"/>
            <a:ext cx="1051560" cy="899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F08BC-E4FD-4AA9-94AE-77B13319AA48}"/>
              </a:ext>
            </a:extLst>
          </p:cNvPr>
          <p:cNvSpPr/>
          <p:nvPr/>
        </p:nvSpPr>
        <p:spPr>
          <a:xfrm>
            <a:off x="922364" y="2457912"/>
            <a:ext cx="7037071" cy="396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5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will be feature made up?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90572E-E516-4B4F-8FAF-B80F7A9488FA}"/>
              </a:ext>
            </a:extLst>
          </p:cNvPr>
          <p:cNvSpPr/>
          <p:nvPr/>
        </p:nvSpPr>
        <p:spPr>
          <a:xfrm>
            <a:off x="608480" y="2354967"/>
            <a:ext cx="10870852" cy="419180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D2F2344B-E81D-46AF-9DD6-1C240858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9" y="2469669"/>
            <a:ext cx="7048500" cy="3962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8622A1-F1B9-4F2F-A9A6-644815375C1D}"/>
              </a:ext>
            </a:extLst>
          </p:cNvPr>
          <p:cNvSpPr/>
          <p:nvPr/>
        </p:nvSpPr>
        <p:spPr>
          <a:xfrm>
            <a:off x="2583180" y="5349240"/>
            <a:ext cx="2560320" cy="10972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16D48-F4C8-40E6-AC44-FB1B7ED76337}"/>
              </a:ext>
            </a:extLst>
          </p:cNvPr>
          <p:cNvSpPr/>
          <p:nvPr/>
        </p:nvSpPr>
        <p:spPr>
          <a:xfrm>
            <a:off x="5143500" y="5471160"/>
            <a:ext cx="2209800" cy="97536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FE21B7-F33E-4609-96FB-4EBFD7E09650}"/>
              </a:ext>
            </a:extLst>
          </p:cNvPr>
          <p:cNvSpPr/>
          <p:nvPr/>
        </p:nvSpPr>
        <p:spPr>
          <a:xfrm>
            <a:off x="7871460" y="4930140"/>
            <a:ext cx="1051560" cy="899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F8A970C-B089-4D9A-8874-D1DAD96A7622}"/>
              </a:ext>
            </a:extLst>
          </p:cNvPr>
          <p:cNvSpPr/>
          <p:nvPr/>
        </p:nvSpPr>
        <p:spPr>
          <a:xfrm>
            <a:off x="5981700" y="2403725"/>
            <a:ext cx="1668780" cy="10252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4D02F76-7613-437D-AD35-E38EFB5892C7}"/>
              </a:ext>
            </a:extLst>
          </p:cNvPr>
          <p:cNvSpPr/>
          <p:nvPr/>
        </p:nvSpPr>
        <p:spPr>
          <a:xfrm>
            <a:off x="3810000" y="5900249"/>
            <a:ext cx="200025" cy="218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31D6744-5E4F-412C-B0B0-67C7FF06354F}"/>
              </a:ext>
            </a:extLst>
          </p:cNvPr>
          <p:cNvSpPr/>
          <p:nvPr/>
        </p:nvSpPr>
        <p:spPr>
          <a:xfrm>
            <a:off x="6148387" y="5788574"/>
            <a:ext cx="200025" cy="218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D61C537-0633-429D-96AE-3EEB066A1F9D}"/>
              </a:ext>
            </a:extLst>
          </p:cNvPr>
          <p:cNvSpPr/>
          <p:nvPr/>
        </p:nvSpPr>
        <p:spPr>
          <a:xfrm>
            <a:off x="8297227" y="5110394"/>
            <a:ext cx="200025" cy="218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C344565-B022-4207-AD5E-EAD842773553}"/>
              </a:ext>
            </a:extLst>
          </p:cNvPr>
          <p:cNvCxnSpPr>
            <a:endCxn id="54" idx="2"/>
          </p:cNvCxnSpPr>
          <p:nvPr/>
        </p:nvCxnSpPr>
        <p:spPr>
          <a:xfrm flipV="1">
            <a:off x="4010025" y="5897880"/>
            <a:ext cx="2138362" cy="123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305E8A-21C7-4730-B652-843BB8D021EA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 flipV="1">
            <a:off x="6348412" y="5219700"/>
            <a:ext cx="1948815" cy="67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9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07008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2451193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will system be constructed?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E75F3D-A415-47D7-9570-1C03851016AD}"/>
              </a:ext>
            </a:extLst>
          </p:cNvPr>
          <p:cNvGrpSpPr/>
          <p:nvPr/>
        </p:nvGrpSpPr>
        <p:grpSpPr>
          <a:xfrm>
            <a:off x="608480" y="3976745"/>
            <a:ext cx="10870852" cy="1172890"/>
            <a:chOff x="608480" y="957751"/>
            <a:chExt cx="10870852" cy="117289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72D3DF7-FD92-4691-990B-5AC1BD4E98A6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2FB180-BEF6-43C1-9D5F-B969E5E516C8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8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345</Words>
  <Application>Microsoft Office PowerPoint</Application>
  <PresentationFormat>와이드스크린</PresentationFormat>
  <Paragraphs>83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NanumSquare_ac Bold</vt:lpstr>
      <vt:lpstr>NanumSquare_ac ExtraBold</vt:lpstr>
      <vt:lpstr>나눔스퀘어_ac</vt:lpstr>
      <vt:lpstr>나눔스퀘어_ac ExtraBold</vt:lpstr>
      <vt:lpstr>맑은 고딕</vt:lpstr>
      <vt:lpstr>Arial</vt:lpstr>
      <vt:lpstr>Office 테마</vt:lpstr>
      <vt:lpstr>Interior On You (IOU)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최 현준</cp:lastModifiedBy>
  <cp:revision>132</cp:revision>
  <dcterms:created xsi:type="dcterms:W3CDTF">2020-09-04T12:46:11Z</dcterms:created>
  <dcterms:modified xsi:type="dcterms:W3CDTF">2020-09-22T08:04:50Z</dcterms:modified>
</cp:coreProperties>
</file>