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F8"/>
    <a:srgbClr val="EBF5E3"/>
    <a:srgbClr val="EDDBF1"/>
    <a:srgbClr val="E6BDED"/>
    <a:srgbClr val="F3F6FB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85EE0-B5E9-4C75-ABDE-7612D40DD85B}" v="84" dt="2020-09-07T09:46:31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지" userId="0d85b6a5791a1218" providerId="LiveId" clId="{F5D85EE0-B5E9-4C75-ABDE-7612D40DD85B}"/>
    <pc:docChg chg="undo custSel addSld delSld modSld">
      <pc:chgData name="김 민지" userId="0d85b6a5791a1218" providerId="LiveId" clId="{F5D85EE0-B5E9-4C75-ABDE-7612D40DD85B}" dt="2020-09-07T15:07:56.436" v="560" actId="47"/>
      <pc:docMkLst>
        <pc:docMk/>
      </pc:docMkLst>
      <pc:sldChg chg="addSp delSp modSp mod">
        <pc:chgData name="김 민지" userId="0d85b6a5791a1218" providerId="LiveId" clId="{F5D85EE0-B5E9-4C75-ABDE-7612D40DD85B}" dt="2020-09-07T09:46:12.741" v="550" actId="20577"/>
        <pc:sldMkLst>
          <pc:docMk/>
          <pc:sldMk cId="3222555341" sldId="256"/>
        </pc:sldMkLst>
        <pc:graphicFrameChg chg="mod modGraphic">
          <ac:chgData name="김 민지" userId="0d85b6a5791a1218" providerId="LiveId" clId="{F5D85EE0-B5E9-4C75-ABDE-7612D40DD85B}" dt="2020-09-07T09:46:12.741" v="550" actId="20577"/>
          <ac:graphicFrameMkLst>
            <pc:docMk/>
            <pc:sldMk cId="3222555341" sldId="256"/>
            <ac:graphicFrameMk id="7" creationId="{4DFB12BD-A60B-460B-A776-3112181321F8}"/>
          </ac:graphicFrameMkLst>
        </pc:graphicFrameChg>
        <pc:graphicFrameChg chg="add del">
          <ac:chgData name="김 민지" userId="0d85b6a5791a1218" providerId="LiveId" clId="{F5D85EE0-B5E9-4C75-ABDE-7612D40DD85B}" dt="2020-09-07T09:03:03.078" v="146" actId="478"/>
          <ac:graphicFrameMkLst>
            <pc:docMk/>
            <pc:sldMk cId="3222555341" sldId="256"/>
            <ac:graphicFrameMk id="9" creationId="{F5D15781-8F6A-426E-8D10-3D84E0F7FFB3}"/>
          </ac:graphicFrameMkLst>
        </pc:graphicFrameChg>
      </pc:sldChg>
      <pc:sldChg chg="modSp del mod">
        <pc:chgData name="김 민지" userId="0d85b6a5791a1218" providerId="LiveId" clId="{F5D85EE0-B5E9-4C75-ABDE-7612D40DD85B}" dt="2020-09-07T15:07:53.981" v="559" actId="47"/>
        <pc:sldMkLst>
          <pc:docMk/>
          <pc:sldMk cId="2547600136" sldId="257"/>
        </pc:sldMkLst>
        <pc:graphicFrameChg chg="mod modGraphic">
          <ac:chgData name="김 민지" userId="0d85b6a5791a1218" providerId="LiveId" clId="{F5D85EE0-B5E9-4C75-ABDE-7612D40DD85B}" dt="2020-09-07T08:58:31.807" v="56" actId="14734"/>
          <ac:graphicFrameMkLst>
            <pc:docMk/>
            <pc:sldMk cId="2547600136" sldId="257"/>
            <ac:graphicFrameMk id="5" creationId="{A1E73D08-5BC0-4005-AC8F-84BF4F367D83}"/>
          </ac:graphicFrameMkLst>
        </pc:graphicFrameChg>
        <pc:graphicFrameChg chg="mod">
          <ac:chgData name="김 민지" userId="0d85b6a5791a1218" providerId="LiveId" clId="{F5D85EE0-B5E9-4C75-ABDE-7612D40DD85B}" dt="2020-09-07T08:56:11.469" v="1" actId="1076"/>
          <ac:graphicFrameMkLst>
            <pc:docMk/>
            <pc:sldMk cId="2547600136" sldId="257"/>
            <ac:graphicFrameMk id="7" creationId="{13744DE3-0FBE-4FD8-AC59-302881921785}"/>
          </ac:graphicFrameMkLst>
        </pc:graphicFrameChg>
      </pc:sldChg>
      <pc:sldChg chg="addSp delSp modSp new del mod">
        <pc:chgData name="김 민지" userId="0d85b6a5791a1218" providerId="LiveId" clId="{F5D85EE0-B5E9-4C75-ABDE-7612D40DD85B}" dt="2020-09-07T15:07:56.436" v="560" actId="47"/>
        <pc:sldMkLst>
          <pc:docMk/>
          <pc:sldMk cId="2003779991" sldId="258"/>
        </pc:sldMkLst>
        <pc:spChg chg="del">
          <ac:chgData name="김 민지" userId="0d85b6a5791a1218" providerId="LiveId" clId="{F5D85EE0-B5E9-4C75-ABDE-7612D40DD85B}" dt="2020-09-07T09:42:01.132" v="440" actId="478"/>
          <ac:spMkLst>
            <pc:docMk/>
            <pc:sldMk cId="2003779991" sldId="258"/>
            <ac:spMk id="2" creationId="{224384EE-E292-4CE0-B660-93F42A999AD6}"/>
          </ac:spMkLst>
        </pc:spChg>
        <pc:spChg chg="del">
          <ac:chgData name="김 민지" userId="0d85b6a5791a1218" providerId="LiveId" clId="{F5D85EE0-B5E9-4C75-ABDE-7612D40DD85B}" dt="2020-09-07T09:42:01.132" v="440" actId="478"/>
          <ac:spMkLst>
            <pc:docMk/>
            <pc:sldMk cId="2003779991" sldId="258"/>
            <ac:spMk id="3" creationId="{5E934490-1ABD-43FE-A1A1-7EFC66CAB0F8}"/>
          </ac:spMkLst>
        </pc:spChg>
        <pc:spChg chg="add del">
          <ac:chgData name="김 민지" userId="0d85b6a5791a1218" providerId="LiveId" clId="{F5D85EE0-B5E9-4C75-ABDE-7612D40DD85B}" dt="2020-09-07T09:46:26.213" v="553" actId="22"/>
          <ac:spMkLst>
            <pc:docMk/>
            <pc:sldMk cId="2003779991" sldId="258"/>
            <ac:spMk id="6" creationId="{2A7AC4BD-4498-4802-807D-2F28D00E75EA}"/>
          </ac:spMkLst>
        </pc:spChg>
        <pc:picChg chg="add del mod modCrop">
          <ac:chgData name="김 민지" userId="0d85b6a5791a1218" providerId="LiveId" clId="{F5D85EE0-B5E9-4C75-ABDE-7612D40DD85B}" dt="2020-09-07T09:46:24.548" v="551" actId="478"/>
          <ac:picMkLst>
            <pc:docMk/>
            <pc:sldMk cId="2003779991" sldId="258"/>
            <ac:picMk id="4" creationId="{CDF33881-3CC3-402D-A9B1-5F26494BDBCC}"/>
          </ac:picMkLst>
        </pc:picChg>
        <pc:picChg chg="add mod modCrop">
          <ac:chgData name="김 민지" userId="0d85b6a5791a1218" providerId="LiveId" clId="{F5D85EE0-B5E9-4C75-ABDE-7612D40DD85B}" dt="2020-09-07T09:46:51.079" v="558" actId="14100"/>
          <ac:picMkLst>
            <pc:docMk/>
            <pc:sldMk cId="2003779991" sldId="258"/>
            <ac:picMk id="7" creationId="{C54BC442-D47C-4BCB-8FB3-DFB9BA21BE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6047-D348-4E6F-802F-0C50A8B1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E9008E-B983-4851-8FC7-C338A6E8F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606EF-CC90-4178-81FE-2A71A7B2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2904F-A5FC-4AF8-80A4-B2EB0DE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EEFF4-C952-46F0-A9CB-CA0A4C34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F71BA-4303-41CC-8D33-41F5705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8870DA-B061-4613-A82E-82E97FEF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E2B69-704E-4497-9A92-5B812C9C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BB726-471D-429C-A3BF-21846785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63A6C-79E5-4FDB-A044-7227886C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9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54F3E9-66E4-4261-99B9-E0EB71CC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0E8D3-AC31-498E-AE99-42585AF4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5B778-A528-499F-9BEC-2E26A835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DDEF5-713A-4515-B922-B62030BD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37BD9-F26F-4660-A1F3-A6E6CF70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4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F20A-C0E7-44B9-9641-376F8BF3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90717-2950-40D1-B3E0-EBE91C6A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8FB30-5EC5-4B68-8C12-16369263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7A5D5-6A7B-4F07-9C70-046A8B6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0CF11-DEB7-4C13-962A-534FA84B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9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71811-07F5-43D3-82CA-C0B5890F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ADCAC-573F-428F-9525-D7613FDE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EF908-71F2-4B4C-8F8A-05632877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9D81E-4159-4F9C-8EC6-02517383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D7067-8799-48A5-B0E9-88BD91B2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5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2DE89-EB9B-41DE-A4D5-A09E5D86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28E81-0AC1-4015-B18B-3AD7AF149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BA89E-98BF-45AB-8DBD-64742E49B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4F512-E633-4318-8B40-7A4BCCB8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E034A-2B54-4FC5-8923-7C9568AC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4FB0B-A7E0-476F-A6EC-156B4F22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17361-DFE7-48B0-83F6-CDC197D5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9D9F5-39AF-41D4-88F6-69D379D4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2B88A-C757-4866-A2EC-631D15D8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FC34C-F0F9-4A4A-AAA9-85EE81B05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80442A-2060-487D-8D67-822453448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0C0344-8DD4-4923-B7DD-77DCBF1E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C797B-EB70-4D39-A3BC-74104FBD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ACE30-E391-4500-943C-F6C46D88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C352D-2102-49AB-A033-212A0D8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8DBD60-ED21-4CD9-9C9D-273F93CB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73C0A-8BE7-4289-A14C-E68552C9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E9F059-B673-49AD-B734-8AB6FFE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9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ECD13C-935B-40F3-BA2A-BEA859EC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754353-DEEB-434F-80BF-C5FE9A2E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6C8DD-4CB8-4969-AC6D-FD3ADE0E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17017-1CF9-4577-B0E7-B9BC8039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D6CA-F580-49CE-A487-B977B1CA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A8458-6C21-45ED-92C5-BBBDA427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8D2D1-CDCE-474E-8D7D-9118256B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5DB1A-1E5D-41E4-9036-A3CF98C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9C902-DB1D-43AB-8282-14C2801E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40AA-AC74-4A4E-A07F-5313B10D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15C8B2-5179-4047-A2A8-EDBBBD8DC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AAFCD-6A0A-46EC-B39E-CC8CBF3B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E9361-FD7B-402E-85B6-D32F95D9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AB40-711F-430E-9661-A6B046A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3D5C6-6EFC-4998-871C-F307D9F6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5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E80A3-6947-4AE1-A730-9F1E89F3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77AA5-1F57-47E6-899A-B3B2950A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E9558-745B-4F41-A197-F30D1143C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8610-869D-4309-BEBA-C7DFDE61A105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1168C-9899-474B-A866-1E7B932A6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A1454-180A-42EC-BDE5-9ECE06DF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09D4-7F1B-48CD-B2EF-C4C9F039E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5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DFB12BD-A60B-460B-A776-31121813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46830"/>
              </p:ext>
            </p:extLst>
          </p:nvPr>
        </p:nvGraphicFramePr>
        <p:xfrm>
          <a:off x="0" y="82400"/>
          <a:ext cx="12191992" cy="59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24">
                  <a:extLst>
                    <a:ext uri="{9D8B030D-6E8A-4147-A177-3AD203B41FA5}">
                      <a16:colId xmlns:a16="http://schemas.microsoft.com/office/drawing/2014/main" val="1928674555"/>
                    </a:ext>
                  </a:extLst>
                </a:gridCol>
                <a:gridCol w="932328">
                  <a:extLst>
                    <a:ext uri="{9D8B030D-6E8A-4147-A177-3AD203B41FA5}">
                      <a16:colId xmlns:a16="http://schemas.microsoft.com/office/drawing/2014/main" val="210000777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61696358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2139853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41278662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73731948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617713130"/>
                    </a:ext>
                  </a:extLst>
                </a:gridCol>
                <a:gridCol w="770968">
                  <a:extLst>
                    <a:ext uri="{9D8B030D-6E8A-4147-A177-3AD203B41FA5}">
                      <a16:colId xmlns:a16="http://schemas.microsoft.com/office/drawing/2014/main" val="3592553494"/>
                    </a:ext>
                  </a:extLst>
                </a:gridCol>
                <a:gridCol w="663384">
                  <a:extLst>
                    <a:ext uri="{9D8B030D-6E8A-4147-A177-3AD203B41FA5}">
                      <a16:colId xmlns:a16="http://schemas.microsoft.com/office/drawing/2014/main" val="1272948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02133333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27041502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784593196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5112018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57567780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18986621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42729646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652209687"/>
                    </a:ext>
                  </a:extLst>
                </a:gridCol>
              </a:tblGrid>
              <a:tr h="502644"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647715"/>
                  </a:ext>
                </a:extLst>
              </a:tr>
              <a:tr h="26705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C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83628"/>
                  </a:ext>
                </a:extLst>
              </a:tr>
              <a:tr h="1522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구상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 발표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준비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구성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언어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/SNS-Q&amp;A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/SNS-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공유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/SNS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Back-end </a:t>
                      </a:r>
                      <a:r>
                        <a:rPr lang="en-US" altLang="ko-KR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통합 및 버그 수정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  <a:p>
                      <a:pPr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버그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</a:p>
                    <a:p>
                      <a:pPr algn="ctr" latinLnBrk="1"/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  <a:endParaRPr lang="ko-KR" alt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381039"/>
                  </a:ext>
                </a:extLst>
              </a:tr>
              <a:tr h="1522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민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구상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 발표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준비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구성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/SNS-Q&amp;A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공유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게시판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/SNS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Front-end /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통합 및 버그 수정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버그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70078"/>
                  </a:ext>
                </a:extLst>
              </a:tr>
              <a:tr h="1760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현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아이디어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구상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 발표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구성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 언어 공부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개발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개발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개발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블록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코딩형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콘텐츠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통합 및 버그 수정</a:t>
                      </a:r>
                      <a:endParaRPr lang="en-US" altLang="ko-KR" sz="12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React </a:t>
                      </a: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버그 </a:t>
                      </a:r>
                      <a:endParaRPr lang="en-US" altLang="ko-KR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</a:p>
                    <a:p>
                      <a:pPr algn="ctr" latinLnBrk="1"/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54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55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270</Words>
  <Application>Microsoft Office PowerPoint</Application>
  <PresentationFormat>와이드스크린</PresentationFormat>
  <Paragraphs>192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나눔스퀘어_ac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민지</dc:creator>
  <cp:lastModifiedBy>김 민지</cp:lastModifiedBy>
  <cp:revision>2</cp:revision>
  <dcterms:created xsi:type="dcterms:W3CDTF">2020-09-07T08:44:48Z</dcterms:created>
  <dcterms:modified xsi:type="dcterms:W3CDTF">2020-09-07T15:07:59Z</dcterms:modified>
</cp:coreProperties>
</file>