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v_diff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only</a:t>
            </a:r>
            <a:r>
              <a:rPr lang="fr-FR" dirty="0" smtClean="0"/>
              <a:t> DIFF </a:t>
            </a:r>
            <a:r>
              <a:rPr lang="fr-FR" dirty="0" err="1" smtClean="0"/>
              <a:t>tool</a:t>
            </a:r>
            <a:r>
              <a:rPr lang="fr-FR" dirty="0" smtClean="0"/>
              <a:t> </a:t>
            </a:r>
            <a:r>
              <a:rPr lang="fr-FR" dirty="0" err="1" smtClean="0"/>
              <a:t>you’ll</a:t>
            </a:r>
            <a:r>
              <a:rPr lang="fr-FR" dirty="0" smtClean="0"/>
              <a:t> </a:t>
            </a:r>
            <a:r>
              <a:rPr lang="fr-FR" dirty="0" err="1" smtClean="0"/>
              <a:t>ever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by </a:t>
            </a:r>
            <a:r>
              <a:rPr lang="fr-FR" dirty="0" err="1" smtClean="0"/>
              <a:t>now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4090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fr-FR" dirty="0" smtClean="0"/>
              <a:t>Arguments</a:t>
            </a:r>
            <a:endParaRPr lang="fr-FR" dirty="0"/>
          </a:p>
        </p:txBody>
      </p:sp>
      <p:graphicFrame>
        <p:nvGraphicFramePr>
          <p:cNvPr id="3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848869"/>
              </p:ext>
            </p:extLst>
          </p:nvPr>
        </p:nvGraphicFramePr>
        <p:xfrm>
          <a:off x="1612270" y="1174390"/>
          <a:ext cx="8964284" cy="552798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30139"/>
                <a:gridCol w="2569519"/>
                <a:gridCol w="5264626"/>
              </a:tblGrid>
              <a:tr h="252311">
                <a:tc>
                  <a:txBody>
                    <a:bodyPr/>
                    <a:lstStyle/>
                    <a:p>
                      <a:endParaRPr lang="fr-F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/>
                        <a:t>--help</a:t>
                      </a:r>
                      <a:endParaRPr lang="fr-F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/>
                        <a:t>Display help message and</a:t>
                      </a:r>
                      <a:r>
                        <a:rPr lang="fr-FR" sz="1200" b="0" baseline="0" dirty="0" smtClean="0"/>
                        <a:t> exit</a:t>
                      </a:r>
                      <a:endParaRPr lang="fr-FR" sz="1200" b="0" dirty="0"/>
                    </a:p>
                  </a:txBody>
                  <a:tcPr/>
                </a:tc>
              </a:tr>
              <a:tr h="252311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-v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--version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Display version information and exit</a:t>
                      </a:r>
                      <a:endParaRPr lang="fr-FR" sz="1200" dirty="0"/>
                    </a:p>
                  </a:txBody>
                  <a:tcPr/>
                </a:tc>
              </a:tr>
              <a:tr h="252311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--normal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Output normal </a:t>
                      </a:r>
                      <a:r>
                        <a:rPr lang="fr-FR" sz="1200" dirty="0" err="1" smtClean="0"/>
                        <a:t>v_diff</a:t>
                      </a:r>
                      <a:endParaRPr lang="fr-FR" sz="1200" dirty="0"/>
                    </a:p>
                  </a:txBody>
                  <a:tcPr/>
                </a:tc>
              </a:tr>
              <a:tr h="252311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-q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--</a:t>
                      </a:r>
                      <a:r>
                        <a:rPr lang="fr-FR" sz="1200" dirty="0" err="1" smtClean="0"/>
                        <a:t>brief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Report </a:t>
                      </a:r>
                      <a:r>
                        <a:rPr lang="fr-FR" sz="1200" dirty="0" err="1" smtClean="0"/>
                        <a:t>when</a:t>
                      </a:r>
                      <a:r>
                        <a:rPr lang="fr-FR" sz="1200" dirty="0" smtClean="0"/>
                        <a:t> files </a:t>
                      </a:r>
                      <a:r>
                        <a:rPr lang="fr-FR" sz="1200" dirty="0" err="1" smtClean="0"/>
                        <a:t>differ</a:t>
                      </a:r>
                      <a:endParaRPr lang="fr-FR" sz="1200" dirty="0"/>
                    </a:p>
                  </a:txBody>
                  <a:tcPr/>
                </a:tc>
              </a:tr>
              <a:tr h="252311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-s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--report-</a:t>
                      </a:r>
                      <a:r>
                        <a:rPr lang="fr-FR" sz="1200" dirty="0" err="1" smtClean="0"/>
                        <a:t>identical</a:t>
                      </a:r>
                      <a:r>
                        <a:rPr lang="fr-FR" sz="1200" dirty="0" smtClean="0"/>
                        <a:t>-files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Report </a:t>
                      </a:r>
                      <a:r>
                        <a:rPr lang="fr-FR" sz="1200" dirty="0" err="1" smtClean="0"/>
                        <a:t>when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two</a:t>
                      </a:r>
                      <a:r>
                        <a:rPr lang="fr-FR" sz="1200" dirty="0" smtClean="0"/>
                        <a:t> files are </a:t>
                      </a:r>
                      <a:r>
                        <a:rPr lang="fr-FR" sz="1200" dirty="0" err="1" smtClean="0"/>
                        <a:t>identical</a:t>
                      </a:r>
                      <a:endParaRPr lang="fr-FR" sz="1200" dirty="0"/>
                    </a:p>
                  </a:txBody>
                  <a:tcPr/>
                </a:tc>
              </a:tr>
              <a:tr h="252311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-s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--ignore-case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Ignore case </a:t>
                      </a:r>
                      <a:r>
                        <a:rPr lang="fr-FR" sz="1200" dirty="0" err="1" smtClean="0"/>
                        <a:t>differences</a:t>
                      </a:r>
                      <a:r>
                        <a:rPr lang="fr-FR" sz="1200" dirty="0" smtClean="0"/>
                        <a:t> in file contents</a:t>
                      </a:r>
                      <a:endParaRPr lang="fr-FR" sz="1200" dirty="0"/>
                    </a:p>
                  </a:txBody>
                  <a:tcPr/>
                </a:tc>
              </a:tr>
              <a:tr h="252311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-E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--ignore-case-expansion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Ignore changes due to tab expansion</a:t>
                      </a:r>
                      <a:endParaRPr lang="fr-FR" sz="1200" dirty="0"/>
                    </a:p>
                  </a:txBody>
                  <a:tcPr/>
                </a:tc>
              </a:tr>
              <a:tr h="252311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-Z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--ignore-</a:t>
                      </a:r>
                      <a:r>
                        <a:rPr lang="fr-FR" sz="1200" dirty="0" err="1" smtClean="0"/>
                        <a:t>trailing</a:t>
                      </a:r>
                      <a:r>
                        <a:rPr lang="fr-FR" sz="1200" dirty="0" smtClean="0"/>
                        <a:t>-</a:t>
                      </a:r>
                      <a:r>
                        <a:rPr lang="fr-FR" sz="1200" dirty="0" err="1" smtClean="0"/>
                        <a:t>space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Ignore white </a:t>
                      </a:r>
                      <a:r>
                        <a:rPr lang="fr-FR" sz="1200" dirty="0" err="1" smtClean="0"/>
                        <a:t>space</a:t>
                      </a:r>
                      <a:r>
                        <a:rPr lang="fr-FR" sz="1200" dirty="0" smtClean="0"/>
                        <a:t> at line end</a:t>
                      </a:r>
                      <a:endParaRPr lang="fr-FR" sz="1200" dirty="0"/>
                    </a:p>
                  </a:txBody>
                  <a:tcPr/>
                </a:tc>
              </a:tr>
              <a:tr h="252311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-b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--ignore-</a:t>
                      </a:r>
                      <a:r>
                        <a:rPr lang="fr-FR" sz="1200" dirty="0" err="1" smtClean="0"/>
                        <a:t>space</a:t>
                      </a:r>
                      <a:r>
                        <a:rPr lang="fr-FR" sz="1200" dirty="0" smtClean="0"/>
                        <a:t>-change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Ignore</a:t>
                      </a:r>
                      <a:r>
                        <a:rPr lang="fr-FR" sz="1200" baseline="0" dirty="0" smtClean="0"/>
                        <a:t> changes in the </a:t>
                      </a:r>
                      <a:r>
                        <a:rPr lang="fr-FR" sz="1200" baseline="0" dirty="0" err="1" smtClean="0"/>
                        <a:t>amount</a:t>
                      </a:r>
                      <a:r>
                        <a:rPr lang="fr-FR" sz="1200" baseline="0" dirty="0" smtClean="0"/>
                        <a:t> of white </a:t>
                      </a:r>
                      <a:r>
                        <a:rPr lang="fr-FR" sz="1200" baseline="0" dirty="0" err="1" smtClean="0"/>
                        <a:t>spaces</a:t>
                      </a:r>
                      <a:endParaRPr lang="fr-FR" sz="1200" dirty="0"/>
                    </a:p>
                  </a:txBody>
                  <a:tcPr/>
                </a:tc>
              </a:tr>
              <a:tr h="252311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-w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--ignore-all-</a:t>
                      </a:r>
                      <a:r>
                        <a:rPr lang="fr-FR" sz="1200" dirty="0" err="1" smtClean="0"/>
                        <a:t>space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Ignore all white </a:t>
                      </a:r>
                      <a:r>
                        <a:rPr lang="fr-FR" sz="1200" dirty="0" err="1" smtClean="0"/>
                        <a:t>spaces</a:t>
                      </a:r>
                      <a:endParaRPr lang="fr-FR" sz="1200" dirty="0"/>
                    </a:p>
                  </a:txBody>
                  <a:tcPr/>
                </a:tc>
              </a:tr>
              <a:tr h="252311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-B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--ignore-</a:t>
                      </a:r>
                      <a:r>
                        <a:rPr lang="fr-FR" sz="1200" dirty="0" err="1" smtClean="0"/>
                        <a:t>blank</a:t>
                      </a:r>
                      <a:r>
                        <a:rPr lang="fr-FR" sz="1200" dirty="0" smtClean="0"/>
                        <a:t>-</a:t>
                      </a:r>
                      <a:r>
                        <a:rPr lang="fr-FR" sz="1200" dirty="0" err="1" smtClean="0"/>
                        <a:t>lines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Ignore changes </a:t>
                      </a:r>
                      <a:r>
                        <a:rPr lang="fr-FR" sz="1200" dirty="0" err="1" smtClean="0"/>
                        <a:t>whose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lines</a:t>
                      </a:r>
                      <a:r>
                        <a:rPr lang="fr-FR" sz="1200" dirty="0" smtClean="0"/>
                        <a:t> are all </a:t>
                      </a:r>
                      <a:r>
                        <a:rPr lang="fr-FR" sz="1200" dirty="0" err="1" smtClean="0"/>
                        <a:t>blank</a:t>
                      </a:r>
                      <a:endParaRPr lang="fr-FR" sz="1200" dirty="0"/>
                    </a:p>
                  </a:txBody>
                  <a:tcPr/>
                </a:tc>
              </a:tr>
              <a:tr h="252311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-N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--new-file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Treat</a:t>
                      </a:r>
                      <a:r>
                        <a:rPr lang="fr-FR" sz="1200" dirty="0" smtClean="0"/>
                        <a:t> absent files as </a:t>
                      </a:r>
                      <a:r>
                        <a:rPr lang="fr-FR" sz="1200" dirty="0" err="1" smtClean="0"/>
                        <a:t>empty</a:t>
                      </a:r>
                      <a:endParaRPr lang="fr-FR" sz="1200" dirty="0"/>
                    </a:p>
                  </a:txBody>
                  <a:tcPr/>
                </a:tc>
              </a:tr>
              <a:tr h="252311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--ignore-file-</a:t>
                      </a:r>
                      <a:r>
                        <a:rPr lang="fr-FR" sz="1200" dirty="0" err="1" smtClean="0"/>
                        <a:t>name</a:t>
                      </a:r>
                      <a:r>
                        <a:rPr lang="fr-FR" sz="1200" dirty="0" smtClean="0"/>
                        <a:t>-case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Ignore case </a:t>
                      </a:r>
                      <a:r>
                        <a:rPr lang="fr-FR" sz="1200" dirty="0" err="1" smtClean="0"/>
                        <a:t>when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comparing</a:t>
                      </a:r>
                      <a:r>
                        <a:rPr lang="fr-FR" sz="1200" dirty="0" smtClean="0"/>
                        <a:t> file </a:t>
                      </a:r>
                      <a:r>
                        <a:rPr lang="fr-FR" sz="1200" dirty="0" err="1" smtClean="0"/>
                        <a:t>names</a:t>
                      </a:r>
                      <a:endParaRPr lang="fr-FR" sz="1200" dirty="0"/>
                    </a:p>
                  </a:txBody>
                  <a:tcPr/>
                </a:tc>
              </a:tr>
              <a:tr h="252311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--no-ignore-file-</a:t>
                      </a:r>
                      <a:r>
                        <a:rPr lang="fr-FR" sz="1200" dirty="0" err="1" smtClean="0"/>
                        <a:t>name</a:t>
                      </a:r>
                      <a:r>
                        <a:rPr lang="fr-FR" sz="1200" dirty="0" smtClean="0"/>
                        <a:t>-case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Consider</a:t>
                      </a:r>
                      <a:r>
                        <a:rPr lang="fr-FR" sz="1200" dirty="0" smtClean="0"/>
                        <a:t> case </a:t>
                      </a:r>
                      <a:r>
                        <a:rPr lang="fr-FR" sz="1200" dirty="0" err="1" smtClean="0"/>
                        <a:t>when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commparing</a:t>
                      </a:r>
                      <a:r>
                        <a:rPr lang="fr-FR" sz="1200" baseline="0" dirty="0" smtClean="0"/>
                        <a:t> file </a:t>
                      </a:r>
                      <a:r>
                        <a:rPr lang="fr-FR" sz="1200" baseline="0" dirty="0" err="1" smtClean="0"/>
                        <a:t>names</a:t>
                      </a:r>
                      <a:endParaRPr lang="fr-FR" sz="1200" dirty="0"/>
                    </a:p>
                  </a:txBody>
                  <a:tcPr/>
                </a:tc>
              </a:tr>
              <a:tr h="252311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-r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--</a:t>
                      </a:r>
                      <a:r>
                        <a:rPr lang="fr-FR" sz="1200" dirty="0" err="1" smtClean="0"/>
                        <a:t>recursive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Recursively</a:t>
                      </a:r>
                      <a:r>
                        <a:rPr lang="fr-FR" sz="1200" dirty="0" smtClean="0"/>
                        <a:t> compare </a:t>
                      </a:r>
                      <a:r>
                        <a:rPr lang="fr-FR" sz="1200" dirty="0" err="1" smtClean="0"/>
                        <a:t>any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subdirectories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found</a:t>
                      </a:r>
                      <a:endParaRPr lang="fr-FR" sz="1200" dirty="0"/>
                    </a:p>
                  </a:txBody>
                  <a:tcPr/>
                </a:tc>
              </a:tr>
              <a:tr h="295113">
                <a:tc>
                  <a:txBody>
                    <a:bodyPr/>
                    <a:lstStyle/>
                    <a:p>
                      <a:r>
                        <a:rPr lang="fr-FR" sz="1200" strike="sng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-c</a:t>
                      </a:r>
                      <a:r>
                        <a:rPr lang="fr-FR" sz="1200" strike="sngStrike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-C &lt;</a:t>
                      </a:r>
                      <a:r>
                        <a:rPr lang="fr-FR" sz="1200" strike="sngStrike" baseline="0" dirty="0" err="1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fr-FR" sz="1200" strike="sngStrike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fr-FR" sz="1200" strike="sngStrike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strike="sng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--</a:t>
                      </a:r>
                      <a:r>
                        <a:rPr lang="fr-FR" sz="1200" strike="sngStrike" dirty="0" err="1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context</a:t>
                      </a:r>
                      <a:r>
                        <a:rPr lang="fr-FR" sz="1200" strike="sng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=&lt;</a:t>
                      </a:r>
                      <a:r>
                        <a:rPr lang="fr-FR" sz="1200" strike="sngStrike" dirty="0" err="1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fr-FR" sz="1200" strike="sng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fr-FR" sz="1200" strike="sngStrike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strike="sng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Output &lt;</a:t>
                      </a:r>
                      <a:r>
                        <a:rPr lang="fr-FR" sz="1200" strike="sngStrike" dirty="0" err="1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fr-FR" sz="1200" strike="sng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&gt; (default 3) </a:t>
                      </a:r>
                      <a:r>
                        <a:rPr lang="fr-FR" sz="1200" strike="sngStrike" dirty="0" err="1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lines</a:t>
                      </a:r>
                      <a:r>
                        <a:rPr lang="fr-FR" sz="1200" strike="sng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of </a:t>
                      </a:r>
                      <a:r>
                        <a:rPr lang="fr-FR" sz="1200" strike="sngStrike" dirty="0" err="1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copied</a:t>
                      </a:r>
                      <a:r>
                        <a:rPr lang="fr-FR" sz="1200" strike="sng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fr-FR" sz="1200" strike="sngStrike" dirty="0" err="1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context</a:t>
                      </a:r>
                      <a:endParaRPr lang="fr-FR" sz="1200" strike="sngStrike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5113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-u -U &lt;</a:t>
                      </a:r>
                      <a:r>
                        <a:rPr lang="fr-FR" sz="1200" dirty="0" err="1" smtClean="0"/>
                        <a:t>int</a:t>
                      </a:r>
                      <a:r>
                        <a:rPr lang="fr-FR" sz="1200" dirty="0" smtClean="0"/>
                        <a:t>&gt;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--</a:t>
                      </a:r>
                      <a:r>
                        <a:rPr lang="fr-FR" sz="1200" dirty="0" err="1" smtClean="0"/>
                        <a:t>unified</a:t>
                      </a:r>
                      <a:r>
                        <a:rPr lang="fr-FR" sz="1200" dirty="0" smtClean="0"/>
                        <a:t>=&lt;</a:t>
                      </a:r>
                      <a:r>
                        <a:rPr lang="fr-FR" sz="1200" dirty="0" err="1" smtClean="0"/>
                        <a:t>int</a:t>
                      </a:r>
                      <a:r>
                        <a:rPr lang="fr-FR" sz="1200" dirty="0" smtClean="0"/>
                        <a:t>&gt;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Output &lt;</a:t>
                      </a:r>
                      <a:r>
                        <a:rPr lang="fr-FR" sz="1200" dirty="0" err="1" smtClean="0"/>
                        <a:t>int</a:t>
                      </a:r>
                      <a:r>
                        <a:rPr lang="fr-FR" sz="1200" dirty="0" smtClean="0"/>
                        <a:t>&gt; (default 3) </a:t>
                      </a:r>
                      <a:r>
                        <a:rPr lang="fr-FR" sz="1200" dirty="0" err="1" smtClean="0"/>
                        <a:t>lines</a:t>
                      </a:r>
                      <a:r>
                        <a:rPr lang="fr-FR" sz="1200" dirty="0" smtClean="0"/>
                        <a:t> of </a:t>
                      </a:r>
                      <a:r>
                        <a:rPr lang="fr-FR" sz="1200" dirty="0" err="1" smtClean="0"/>
                        <a:t>unified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context</a:t>
                      </a:r>
                      <a:endParaRPr lang="fr-FR" sz="1200" dirty="0"/>
                    </a:p>
                  </a:txBody>
                  <a:tcPr/>
                </a:tc>
              </a:tr>
              <a:tr h="252311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-y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--</a:t>
                      </a:r>
                      <a:r>
                        <a:rPr lang="fr-FR" sz="1200" dirty="0" err="1" smtClean="0"/>
                        <a:t>side</a:t>
                      </a:r>
                      <a:r>
                        <a:rPr lang="fr-FR" sz="1200" dirty="0" smtClean="0"/>
                        <a:t>-by-</a:t>
                      </a:r>
                      <a:r>
                        <a:rPr lang="fr-FR" sz="1200" dirty="0" err="1" smtClean="0"/>
                        <a:t>side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Output in </a:t>
                      </a:r>
                      <a:r>
                        <a:rPr lang="fr-FR" sz="1200" dirty="0" err="1" smtClean="0"/>
                        <a:t>two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columns</a:t>
                      </a:r>
                      <a:endParaRPr lang="fr-FR" sz="1200" dirty="0"/>
                    </a:p>
                  </a:txBody>
                  <a:tcPr/>
                </a:tc>
              </a:tr>
              <a:tr h="252311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-e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--</a:t>
                      </a:r>
                      <a:r>
                        <a:rPr lang="fr-FR" sz="1200" dirty="0" err="1" smtClean="0"/>
                        <a:t>ed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Output an </a:t>
                      </a:r>
                      <a:r>
                        <a:rPr lang="fr-FR" sz="1200" dirty="0" err="1" smtClean="0"/>
                        <a:t>ed</a:t>
                      </a:r>
                      <a:r>
                        <a:rPr lang="fr-FR" sz="1200" dirty="0" smtClean="0"/>
                        <a:t> script</a:t>
                      </a:r>
                      <a:endParaRPr lang="fr-FR" sz="1200" dirty="0"/>
                    </a:p>
                  </a:txBody>
                  <a:tcPr/>
                </a:tc>
              </a:tr>
              <a:tr h="252311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--hash=&lt;</a:t>
                      </a:r>
                      <a:r>
                        <a:rPr lang="fr-FR" sz="1200" dirty="0" err="1" smtClean="0"/>
                        <a:t>str</a:t>
                      </a:r>
                      <a:r>
                        <a:rPr lang="fr-FR" sz="1200" dirty="0" smtClean="0"/>
                        <a:t>&gt;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Hash type (default</a:t>
                      </a:r>
                      <a:r>
                        <a:rPr lang="fr-FR" sz="1200" baseline="0" dirty="0" smtClean="0"/>
                        <a:t> djb2, possible : djb2, djb2a, </a:t>
                      </a:r>
                      <a:r>
                        <a:rPr lang="fr-FR" sz="1200" baseline="0" dirty="0" err="1" smtClean="0"/>
                        <a:t>sdbm</a:t>
                      </a:r>
                      <a:r>
                        <a:rPr lang="fr-FR" sz="1200" baseline="0" dirty="0" smtClean="0"/>
                        <a:t>)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82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fr-FR" dirty="0" smtClean="0"/>
              <a:t>Workflow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14" y="1096192"/>
            <a:ext cx="8951569" cy="5823260"/>
          </a:xfrm>
        </p:spPr>
      </p:pic>
    </p:spTree>
    <p:extLst>
      <p:ext uri="{BB962C8B-B14F-4D97-AF65-F5344CB8AC3E}">
        <p14:creationId xmlns:p14="http://schemas.microsoft.com/office/powerpoint/2010/main" val="19445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fr-FR" dirty="0" err="1" smtClean="0"/>
              <a:t>Algorithm</a:t>
            </a:r>
            <a:r>
              <a:rPr lang="fr-FR" dirty="0" smtClean="0"/>
              <a:t>: LCS</a:t>
            </a:r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88" y="1335088"/>
            <a:ext cx="6163847" cy="4999250"/>
          </a:xfrm>
        </p:spPr>
      </p:pic>
    </p:spTree>
    <p:extLst>
      <p:ext uri="{BB962C8B-B14F-4D97-AF65-F5344CB8AC3E}">
        <p14:creationId xmlns:p14="http://schemas.microsoft.com/office/powerpoint/2010/main" val="247876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163</TotalTime>
  <Words>232</Words>
  <Application>Microsoft Office PowerPoint</Application>
  <PresentationFormat>Grand écran</PresentationFormat>
  <Paragraphs>60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v_diff</vt:lpstr>
      <vt:lpstr>Arguments</vt:lpstr>
      <vt:lpstr>Workflow</vt:lpstr>
      <vt:lpstr>Algorithm: LCS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V_diff</dc:title>
  <dc:creator>Valentin Fries</dc:creator>
  <cp:lastModifiedBy>Valentin Fries</cp:lastModifiedBy>
  <cp:revision>13</cp:revision>
  <dcterms:created xsi:type="dcterms:W3CDTF">2015-11-24T21:35:49Z</dcterms:created>
  <dcterms:modified xsi:type="dcterms:W3CDTF">2015-11-25T11:49:32Z</dcterms:modified>
</cp:coreProperties>
</file>