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9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12/14/2020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‹N°›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378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CapucinePlantecoste/ProjectJava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PfgekYUKgk&amp;t=494s" TargetMode="External"/><Relationship Id="rId7" Type="http://schemas.openxmlformats.org/officeDocument/2006/relationships/hyperlink" Target="https://www.youtube.com/watch?v=9B5ZgItFxNA&amp;feature=youtu.be&amp;fbclid=IwAR38jAWNFzimbPh7D0jhcz9QEPc6sFmtEBGcvVUG0WJ0XJbhdhhaAXDF_G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PI9g6uDBXSY&amp;t=7s" TargetMode="External"/><Relationship Id="rId5" Type="http://schemas.openxmlformats.org/officeDocument/2006/relationships/hyperlink" Target="https://www.youtube.com/watch?v=XfqV5AbCqLU&amp;t=303s" TargetMode="External"/><Relationship Id="rId4" Type="http://schemas.openxmlformats.org/officeDocument/2006/relationships/hyperlink" Target="https://www.youtube.com/watch?v=AH4v_rQRyAk&amp;t=654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github.com/CapucinePlantecoste/ProjectJava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hyperlink" Target="https://github.com/CapucinePlantecoste/Project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AC15A-75DD-4CC0-B9F7-D9C84A46B1A5}"/>
              </a:ext>
            </a:extLst>
          </p:cNvPr>
          <p:cNvSpPr/>
          <p:nvPr/>
        </p:nvSpPr>
        <p:spPr>
          <a:xfrm>
            <a:off x="735702" y="507238"/>
            <a:ext cx="4160001" cy="3845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spc="1500" dirty="0"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Oral </a:t>
            </a:r>
            <a:r>
              <a:rPr lang="en-US" sz="6000" b="1" cap="all" spc="1500" dirty="0" err="1"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Projet</a:t>
            </a:r>
            <a:r>
              <a:rPr lang="en-US" sz="6000" b="1" cap="all" spc="1500" dirty="0">
                <a:latin typeface="Segoe UI" panose="020B0502040204020203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 Java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32D2E2-9B05-48F9-BF74-7CD972F4B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02" y="4445204"/>
            <a:ext cx="4778027" cy="17811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Capucine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Plantecoste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Thomas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Poulain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mo 1 - Tout sur la maison - Immobilier et Finance">
            <a:extLst>
              <a:ext uri="{FF2B5EF4-FFF2-40B4-BE49-F238E27FC236}">
                <a16:creationId xmlns:a16="http://schemas.microsoft.com/office/drawing/2014/main" id="{FDA306C9-9389-480A-97B8-4E809AEC1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r="10300" b="1"/>
          <a:stretch/>
        </p:blipFill>
        <p:spPr bwMode="auto"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9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5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79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901326" y="473722"/>
            <a:ext cx="106931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Design de la maquette de l’interface graphique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4D2F90-DEE9-43D3-8C33-6A500F27E398}"/>
              </a:ext>
            </a:extLst>
          </p:cNvPr>
          <p:cNvSpPr txBox="1"/>
          <p:nvPr/>
        </p:nvSpPr>
        <p:spPr>
          <a:xfrm>
            <a:off x="1" y="1458532"/>
            <a:ext cx="1543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: </a:t>
            </a:r>
          </a:p>
          <a:p>
            <a:r>
              <a:rPr lang="fr-F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Page de Recherche de l’acheteur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54B1434-4DE9-427E-B6F5-3BA3EAD57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4"/>
          <a:stretch/>
        </p:blipFill>
        <p:spPr>
          <a:xfrm>
            <a:off x="1543944" y="1104664"/>
            <a:ext cx="10648056" cy="57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3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901326" y="473722"/>
            <a:ext cx="106931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Design de la maquette de l’interface graphique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4D2F90-DEE9-43D3-8C33-6A500F27E398}"/>
              </a:ext>
            </a:extLst>
          </p:cNvPr>
          <p:cNvSpPr txBox="1"/>
          <p:nvPr/>
        </p:nvSpPr>
        <p:spPr>
          <a:xfrm>
            <a:off x="0" y="1458532"/>
            <a:ext cx="1371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Wireframe : Résultats de la page de recherche pour l’acheteur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4511BBE-23A2-4E03-9070-6FBEDC960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07"/>
          <a:stretch/>
        </p:blipFill>
        <p:spPr>
          <a:xfrm>
            <a:off x="1371267" y="1190847"/>
            <a:ext cx="10820733" cy="56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901326" y="473722"/>
            <a:ext cx="106931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Design de la maquette de l’interface graphique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4D2F90-DEE9-43D3-8C33-6A500F27E398}"/>
              </a:ext>
            </a:extLst>
          </p:cNvPr>
          <p:cNvSpPr txBox="1"/>
          <p:nvPr/>
        </p:nvSpPr>
        <p:spPr>
          <a:xfrm>
            <a:off x="1" y="1458532"/>
            <a:ext cx="11908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/>
                </a:solidFill>
              </a:rPr>
              <a:t>Wireframe  : </a:t>
            </a:r>
            <a:r>
              <a:rPr lang="fr-FR" sz="1100" dirty="0">
                <a:solidFill>
                  <a:schemeClr val="bg1"/>
                </a:solidFill>
              </a:rPr>
              <a:t>Page de modification des caractéristiques d’une propriété mise en vente sur l’application par un employé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94EEA8D-78AC-4091-833A-ECAA68B2D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1"/>
          <a:stretch/>
        </p:blipFill>
        <p:spPr>
          <a:xfrm>
            <a:off x="1190846" y="1094326"/>
            <a:ext cx="11001153" cy="57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1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901326" y="473722"/>
            <a:ext cx="106931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err="1">
                <a:solidFill>
                  <a:schemeClr val="bg1"/>
                </a:solidFill>
              </a:rPr>
              <a:t>Versionning</a:t>
            </a:r>
            <a:r>
              <a:rPr lang="fr-FR" sz="3500" b="1" dirty="0">
                <a:solidFill>
                  <a:schemeClr val="bg1"/>
                </a:solidFill>
              </a:rPr>
              <a:t> GIT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88F485C-727B-44BB-BC81-93ADA3E2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87" y="1057181"/>
            <a:ext cx="9456875" cy="5411108"/>
          </a:xfrm>
          <a:prstGeom prst="rect">
            <a:avLst/>
          </a:prstGeom>
        </p:spPr>
      </p:pic>
      <p:pic>
        <p:nvPicPr>
          <p:cNvPr id="1026" name="Picture 2" descr="GitHub — Wikipédia">
            <a:extLst>
              <a:ext uri="{FF2B5EF4-FFF2-40B4-BE49-F238E27FC236}">
                <a16:creationId xmlns:a16="http://schemas.microsoft.com/office/drawing/2014/main" id="{64678C8C-D901-4092-879F-ACF1C461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2" y="1446690"/>
            <a:ext cx="482865" cy="4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Hub — Wikipédia">
            <a:extLst>
              <a:ext uri="{FF2B5EF4-FFF2-40B4-BE49-F238E27FC236}">
                <a16:creationId xmlns:a16="http://schemas.microsoft.com/office/drawing/2014/main" id="{EDA6FCCA-2F1F-4FB9-9C48-6EA45EE75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2" y="2116156"/>
            <a:ext cx="482865" cy="4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C96B962-3929-47F7-8327-D2003F0A2418}"/>
              </a:ext>
            </a:extLst>
          </p:cNvPr>
          <p:cNvSpPr txBox="1"/>
          <p:nvPr/>
        </p:nvSpPr>
        <p:spPr>
          <a:xfrm>
            <a:off x="10126927" y="1446690"/>
            <a:ext cx="196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thomaspoulain0611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4EB525-6A31-4E83-A5C5-C98411F648CB}"/>
              </a:ext>
            </a:extLst>
          </p:cNvPr>
          <p:cNvSpPr txBox="1"/>
          <p:nvPr/>
        </p:nvSpPr>
        <p:spPr>
          <a:xfrm>
            <a:off x="10126927" y="2188311"/>
            <a:ext cx="206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CapucinePlantecoste</a:t>
            </a:r>
            <a:endParaRPr lang="fr-F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AF9755-44C7-4616-B506-8897EF2C3045}"/>
              </a:ext>
            </a:extLst>
          </p:cNvPr>
          <p:cNvSpPr txBox="1"/>
          <p:nvPr/>
        </p:nvSpPr>
        <p:spPr>
          <a:xfrm>
            <a:off x="9838008" y="3020260"/>
            <a:ext cx="206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fr-F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54 </a:t>
            </a:r>
            <a:r>
              <a:rPr lang="fr-F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commits</a:t>
            </a:r>
            <a:endParaRPr lang="fr-F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1240C-4204-46D3-8868-B4CD74EFE08F}"/>
              </a:ext>
            </a:extLst>
          </p:cNvPr>
          <p:cNvSpPr/>
          <p:nvPr/>
        </p:nvSpPr>
        <p:spPr>
          <a:xfrm>
            <a:off x="3027998" y="6470224"/>
            <a:ext cx="7704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CapucinePlantecoste/ProjectJava: Projet Semestre 1 (github.com)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15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901326" y="473722"/>
            <a:ext cx="106931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Bilans individuels et collectifs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au 2">
            <a:extLst>
              <a:ext uri="{FF2B5EF4-FFF2-40B4-BE49-F238E27FC236}">
                <a16:creationId xmlns:a16="http://schemas.microsoft.com/office/drawing/2014/main" id="{DF7F6AFA-7FE3-44ED-A606-181AF6C2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24463"/>
              </p:ext>
            </p:extLst>
          </p:nvPr>
        </p:nvGraphicFramePr>
        <p:xfrm>
          <a:off x="1106170" y="1321873"/>
          <a:ext cx="10255250" cy="5305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625">
                  <a:extLst>
                    <a:ext uri="{9D8B030D-6E8A-4147-A177-3AD203B41FA5}">
                      <a16:colId xmlns:a16="http://schemas.microsoft.com/office/drawing/2014/main" val="3700153660"/>
                    </a:ext>
                  </a:extLst>
                </a:gridCol>
                <a:gridCol w="5127625">
                  <a:extLst>
                    <a:ext uri="{9D8B030D-6E8A-4147-A177-3AD203B41FA5}">
                      <a16:colId xmlns:a16="http://schemas.microsoft.com/office/drawing/2014/main" val="2042886263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Thomas Poulain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Capucine </a:t>
                      </a:r>
                      <a:r>
                        <a:rPr lang="fr-FR" dirty="0" err="1"/>
                        <a:t>Plantecoste</a:t>
                      </a:r>
                      <a:r>
                        <a:rPr lang="fr-FR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78208"/>
                  </a:ext>
                </a:extLst>
              </a:tr>
              <a:tr h="78316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Certaines notions ont été approfondies et cela permet une mise en confiance.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Ce projet nous a paru très simple en première lecture, mais ce sont les blindages et toutes les éventualités à anticiper qui le rendent complexes.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Point d’amélioration : Rajouter des photos à notre application mais problème de localisation des images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Projet très concret, sommes fiers d’aboutir au résultat.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Je me suis sentie à l’aise pendant ce projet car ce langage est plus simple que ceux précédemment enseignés. 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Difficultés de base lors de la Connexion à la base de données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Point d’amélioration : Approfondir mes connaissances sur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jFreeChart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. 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31243"/>
                  </a:ext>
                </a:extLst>
              </a:tr>
              <a:tr h="783167">
                <a:tc gridSpan="2"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Projet formateur, intense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Permet une véritable initiation au Java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Pédagogie par projet formatrice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956564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A61034FC-2012-4E40-960D-CD5659EBD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70" y="1321873"/>
            <a:ext cx="1433513" cy="14378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B7A2486-5C59-485D-B843-64AEE9027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30" y="1321873"/>
            <a:ext cx="1177290" cy="14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7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901326" y="473722"/>
            <a:ext cx="106931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Sources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465335E-9B0C-41C0-9260-7F4A40C665C3}"/>
              </a:ext>
            </a:extLst>
          </p:cNvPr>
          <p:cNvSpPr txBox="1"/>
          <p:nvPr/>
        </p:nvSpPr>
        <p:spPr>
          <a:xfrm>
            <a:off x="650661" y="1565910"/>
            <a:ext cx="10344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Code source de Madame </a:t>
            </a:r>
            <a:r>
              <a:rPr lang="fr-FR" dirty="0" err="1">
                <a:solidFill>
                  <a:schemeClr val="bg1"/>
                </a:solidFill>
              </a:rPr>
              <a:t>Paranjape</a:t>
            </a:r>
            <a:r>
              <a:rPr lang="fr-FR" dirty="0">
                <a:solidFill>
                  <a:schemeClr val="bg1"/>
                </a:solidFill>
              </a:rPr>
              <a:t> pour la connexion à la base de données (disponible sur campus)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 Cours 6 sur la librairie graphique : manipulation des boutons, des </a:t>
            </a:r>
            <a:r>
              <a:rPr lang="fr-FR" dirty="0" err="1">
                <a:solidFill>
                  <a:schemeClr val="bg1"/>
                </a:solidFill>
              </a:rPr>
              <a:t>textfields</a:t>
            </a:r>
            <a:r>
              <a:rPr lang="fr-FR" dirty="0">
                <a:solidFill>
                  <a:schemeClr val="bg1"/>
                </a:solidFill>
              </a:rPr>
              <a:t>… (disponible sur Campus)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Pour bonne installation et mise en place de GitHub : </a:t>
            </a:r>
            <a:r>
              <a:rPr lang="fr-FR" dirty="0">
                <a:hlinkClick r:id="rId3"/>
              </a:rPr>
              <a:t>Débuter avec Git et </a:t>
            </a:r>
            <a:r>
              <a:rPr lang="fr-FR" dirty="0" err="1">
                <a:hlinkClick r:id="rId3"/>
              </a:rPr>
              <a:t>Github</a:t>
            </a:r>
            <a:r>
              <a:rPr lang="fr-FR" dirty="0">
                <a:hlinkClick r:id="rId3"/>
              </a:rPr>
              <a:t> en 30 min – YouTube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Créer des panels dynamiques : </a:t>
            </a:r>
            <a:r>
              <a:rPr lang="en-US" dirty="0">
                <a:hlinkClick r:id="rId4"/>
              </a:rPr>
              <a:t>Create Dynamic Panel with NetBeans – YouTube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Introduction au Design des </a:t>
            </a:r>
            <a:r>
              <a:rPr lang="en-US" dirty="0" err="1">
                <a:solidFill>
                  <a:schemeClr val="bg1"/>
                </a:solidFill>
              </a:rPr>
              <a:t>jframe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>
                <a:hlinkClick r:id="rId5"/>
              </a:rPr>
              <a:t>how to design java </a:t>
            </a:r>
            <a:r>
              <a:rPr lang="en-US" dirty="0" err="1">
                <a:hlinkClick r:id="rId5"/>
              </a:rPr>
              <a:t>jframe</a:t>
            </a:r>
            <a:r>
              <a:rPr lang="en-US" dirty="0">
                <a:hlinkClick r:id="rId5"/>
              </a:rPr>
              <a:t> In </a:t>
            </a:r>
            <a:r>
              <a:rPr lang="en-US" dirty="0" err="1">
                <a:hlinkClick r:id="rId5"/>
              </a:rPr>
              <a:t>netbeans</a:t>
            </a:r>
            <a:r>
              <a:rPr lang="en-US" dirty="0">
                <a:hlinkClick r:id="rId5"/>
              </a:rPr>
              <a:t> – YouTube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fr-FR" dirty="0" err="1">
                <a:solidFill>
                  <a:schemeClr val="bg1"/>
                </a:solidFill>
              </a:rPr>
              <a:t>JfreeChart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en-US" dirty="0">
                <a:hlinkClick r:id="rId6"/>
              </a:rPr>
              <a:t>TUTO: How to create </a:t>
            </a:r>
            <a:r>
              <a:rPr lang="en-US" dirty="0" err="1">
                <a:hlinkClick r:id="rId6"/>
              </a:rPr>
              <a:t>JFreeChart</a:t>
            </a:r>
            <a:r>
              <a:rPr lang="en-US" dirty="0">
                <a:hlinkClick r:id="rId6"/>
              </a:rPr>
              <a:t>, </a:t>
            </a:r>
            <a:r>
              <a:rPr lang="en-US" dirty="0" err="1">
                <a:hlinkClick r:id="rId6"/>
              </a:rPr>
              <a:t>XYSeries</a:t>
            </a:r>
            <a:r>
              <a:rPr lang="en-US" dirty="0">
                <a:hlinkClick r:id="rId6"/>
              </a:rPr>
              <a:t>, </a:t>
            </a:r>
            <a:r>
              <a:rPr lang="en-US" dirty="0" err="1">
                <a:hlinkClick r:id="rId6"/>
              </a:rPr>
              <a:t>XYSeriesCollection</a:t>
            </a:r>
            <a:r>
              <a:rPr lang="en-US" dirty="0">
                <a:hlinkClick r:id="rId6"/>
              </a:rPr>
              <a:t> | Java programming on </a:t>
            </a:r>
            <a:r>
              <a:rPr lang="en-US" dirty="0" err="1">
                <a:hlinkClick r:id="rId6"/>
              </a:rPr>
              <a:t>netbeans</a:t>
            </a:r>
            <a:r>
              <a:rPr lang="en-US" dirty="0">
                <a:hlinkClick r:id="rId6"/>
              </a:rPr>
              <a:t> IDE – YouTube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Faire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sorte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l’utilisateur</a:t>
            </a:r>
            <a:r>
              <a:rPr lang="en-US" dirty="0">
                <a:solidFill>
                  <a:schemeClr val="bg1"/>
                </a:solidFill>
              </a:rPr>
              <a:t> ne </a:t>
            </a:r>
            <a:r>
              <a:rPr lang="en-US" dirty="0" err="1">
                <a:solidFill>
                  <a:schemeClr val="bg1"/>
                </a:solidFill>
              </a:rPr>
              <a:t>rentre</a:t>
            </a:r>
            <a:r>
              <a:rPr lang="en-US" dirty="0">
                <a:solidFill>
                  <a:schemeClr val="bg1"/>
                </a:solidFill>
              </a:rPr>
              <a:t> que des </a:t>
            </a:r>
            <a:r>
              <a:rPr lang="en-US" dirty="0" err="1">
                <a:solidFill>
                  <a:schemeClr val="bg1"/>
                </a:solidFill>
              </a:rPr>
              <a:t>nombres</a:t>
            </a:r>
            <a:r>
              <a:rPr lang="en-US" dirty="0">
                <a:solidFill>
                  <a:schemeClr val="bg1"/>
                </a:solidFill>
              </a:rPr>
              <a:t>/que des </a:t>
            </a:r>
            <a:r>
              <a:rPr lang="en-US" dirty="0" err="1">
                <a:solidFill>
                  <a:schemeClr val="bg1"/>
                </a:solidFill>
              </a:rPr>
              <a:t>lettres</a:t>
            </a:r>
            <a:r>
              <a:rPr lang="en-US" dirty="0">
                <a:solidFill>
                  <a:schemeClr val="bg1"/>
                </a:solidFill>
              </a:rPr>
              <a:t> dans les </a:t>
            </a:r>
            <a:r>
              <a:rPr lang="en-US" dirty="0" err="1">
                <a:solidFill>
                  <a:schemeClr val="bg1"/>
                </a:solidFill>
              </a:rPr>
              <a:t>textFields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>
                <a:hlinkClick r:id="rId7"/>
              </a:rPr>
              <a:t>Java prog#140. How to make </a:t>
            </a:r>
            <a:r>
              <a:rPr lang="en-US" dirty="0" err="1">
                <a:hlinkClick r:id="rId7"/>
              </a:rPr>
              <a:t>textfield</a:t>
            </a:r>
            <a:r>
              <a:rPr lang="en-US" dirty="0">
                <a:hlinkClick r:id="rId7"/>
              </a:rPr>
              <a:t> that only accepts numbers - YouTube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901326" y="473722"/>
            <a:ext cx="106931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Bonus : Détail des </a:t>
            </a:r>
            <a:r>
              <a:rPr lang="fr-FR" sz="3500" b="1" dirty="0" err="1">
                <a:solidFill>
                  <a:schemeClr val="bg1"/>
                </a:solidFill>
              </a:rPr>
              <a:t>commits</a:t>
            </a:r>
            <a:r>
              <a:rPr lang="fr-FR" sz="3500" b="1" dirty="0">
                <a:solidFill>
                  <a:schemeClr val="bg1"/>
                </a:solidFill>
              </a:rPr>
              <a:t> GIT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— Wikipédia">
            <a:extLst>
              <a:ext uri="{FF2B5EF4-FFF2-40B4-BE49-F238E27FC236}">
                <a16:creationId xmlns:a16="http://schemas.microsoft.com/office/drawing/2014/main" id="{64678C8C-D901-4092-879F-ACF1C461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2" y="1446690"/>
            <a:ext cx="482865" cy="4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Hub — Wikipédia">
            <a:extLst>
              <a:ext uri="{FF2B5EF4-FFF2-40B4-BE49-F238E27FC236}">
                <a16:creationId xmlns:a16="http://schemas.microsoft.com/office/drawing/2014/main" id="{EDA6FCCA-2F1F-4FB9-9C48-6EA45EE75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2" y="2116156"/>
            <a:ext cx="482865" cy="4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C96B962-3929-47F7-8327-D2003F0A2418}"/>
              </a:ext>
            </a:extLst>
          </p:cNvPr>
          <p:cNvSpPr txBox="1"/>
          <p:nvPr/>
        </p:nvSpPr>
        <p:spPr>
          <a:xfrm>
            <a:off x="10126927" y="1446690"/>
            <a:ext cx="196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thomaspoulain0611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4EB525-6A31-4E83-A5C5-C98411F648CB}"/>
              </a:ext>
            </a:extLst>
          </p:cNvPr>
          <p:cNvSpPr txBox="1"/>
          <p:nvPr/>
        </p:nvSpPr>
        <p:spPr>
          <a:xfrm>
            <a:off x="10126927" y="2188311"/>
            <a:ext cx="206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CapucinePlantecoste</a:t>
            </a:r>
            <a:endParaRPr lang="fr-F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1240C-4204-46D3-8868-B4CD74EFE08F}"/>
              </a:ext>
            </a:extLst>
          </p:cNvPr>
          <p:cNvSpPr/>
          <p:nvPr/>
        </p:nvSpPr>
        <p:spPr>
          <a:xfrm>
            <a:off x="3027998" y="6470224"/>
            <a:ext cx="7704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CapucinePlantecoste/ProjectJava: Projet Semestre 1 (github.com)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F95FB55-A65A-43A6-9C09-5A25C357B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10" y="976478"/>
            <a:ext cx="9350639" cy="54078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EACFD32-4436-4C67-BD68-B263DA4DFED7}"/>
              </a:ext>
            </a:extLst>
          </p:cNvPr>
          <p:cNvSpPr txBox="1"/>
          <p:nvPr/>
        </p:nvSpPr>
        <p:spPr>
          <a:xfrm>
            <a:off x="9644063" y="3021228"/>
            <a:ext cx="245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Jusqu’à 6 </a:t>
            </a:r>
            <a:r>
              <a:rPr lang="fr-F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commits</a:t>
            </a:r>
            <a:r>
              <a:rPr lang="fr-F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/jour</a:t>
            </a:r>
          </a:p>
        </p:txBody>
      </p:sp>
    </p:spTree>
    <p:extLst>
      <p:ext uri="{BB962C8B-B14F-4D97-AF65-F5344CB8AC3E}">
        <p14:creationId xmlns:p14="http://schemas.microsoft.com/office/powerpoint/2010/main" val="180918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901326" y="473722"/>
            <a:ext cx="106931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Bonus : Détail des </a:t>
            </a:r>
            <a:r>
              <a:rPr lang="fr-FR" sz="3500" b="1" dirty="0" err="1">
                <a:solidFill>
                  <a:schemeClr val="bg1"/>
                </a:solidFill>
              </a:rPr>
              <a:t>commits</a:t>
            </a:r>
            <a:r>
              <a:rPr lang="fr-FR" sz="3500" b="1" dirty="0">
                <a:solidFill>
                  <a:schemeClr val="bg1"/>
                </a:solidFill>
              </a:rPr>
              <a:t> GIT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— Wikipédia">
            <a:extLst>
              <a:ext uri="{FF2B5EF4-FFF2-40B4-BE49-F238E27FC236}">
                <a16:creationId xmlns:a16="http://schemas.microsoft.com/office/drawing/2014/main" id="{64678C8C-D901-4092-879F-ACF1C461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2" y="1446690"/>
            <a:ext cx="482865" cy="4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Hub — Wikipédia">
            <a:extLst>
              <a:ext uri="{FF2B5EF4-FFF2-40B4-BE49-F238E27FC236}">
                <a16:creationId xmlns:a16="http://schemas.microsoft.com/office/drawing/2014/main" id="{EDA6FCCA-2F1F-4FB9-9C48-6EA45EE75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2" y="2116156"/>
            <a:ext cx="482865" cy="4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C96B962-3929-47F7-8327-D2003F0A2418}"/>
              </a:ext>
            </a:extLst>
          </p:cNvPr>
          <p:cNvSpPr txBox="1"/>
          <p:nvPr/>
        </p:nvSpPr>
        <p:spPr>
          <a:xfrm>
            <a:off x="10126927" y="1446690"/>
            <a:ext cx="196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thomaspoulain0611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4EB525-6A31-4E83-A5C5-C98411F648CB}"/>
              </a:ext>
            </a:extLst>
          </p:cNvPr>
          <p:cNvSpPr txBox="1"/>
          <p:nvPr/>
        </p:nvSpPr>
        <p:spPr>
          <a:xfrm>
            <a:off x="10126927" y="2188311"/>
            <a:ext cx="206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CapucinePlantecoste</a:t>
            </a:r>
            <a:endParaRPr lang="fr-F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ACFD32-4436-4C67-BD68-B263DA4DFED7}"/>
              </a:ext>
            </a:extLst>
          </p:cNvPr>
          <p:cNvSpPr txBox="1"/>
          <p:nvPr/>
        </p:nvSpPr>
        <p:spPr>
          <a:xfrm>
            <a:off x="9644063" y="3021228"/>
            <a:ext cx="245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54 </a:t>
            </a:r>
            <a:r>
              <a:rPr lang="fr-FR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commits</a:t>
            </a:r>
            <a:endParaRPr lang="fr-F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B7A0D8-D5A1-4DC8-A664-A47070891F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02"/>
          <a:stretch/>
        </p:blipFill>
        <p:spPr>
          <a:xfrm>
            <a:off x="203835" y="1104665"/>
            <a:ext cx="1969239" cy="56276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DD5057-508D-442F-8D56-283BF21BE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385" y="1104664"/>
            <a:ext cx="1977702" cy="56276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618DE0E-0DBC-42B5-9CA0-969EF39A4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398" y="1104664"/>
            <a:ext cx="2012150" cy="56276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F1240C-4204-46D3-8868-B4CD74EFE08F}"/>
              </a:ext>
            </a:extLst>
          </p:cNvPr>
          <p:cNvSpPr/>
          <p:nvPr/>
        </p:nvSpPr>
        <p:spPr>
          <a:xfrm>
            <a:off x="3027998" y="6470224"/>
            <a:ext cx="7704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7"/>
              </a:rPr>
              <a:t>CapucinePlantecoste/ProjectJava: Projet Semestre 1 (github.com)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EDD59ED-579E-49DF-8AE0-839A1011F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8859" y="1003050"/>
            <a:ext cx="2277042" cy="552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7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1197189" y="473723"/>
            <a:ext cx="434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Sommaire</a:t>
            </a:r>
            <a:r>
              <a:rPr lang="fr-F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C0D9D2-5AF8-4B53-B1E8-B08A64EC7874}"/>
              </a:ext>
            </a:extLst>
          </p:cNvPr>
          <p:cNvSpPr txBox="1"/>
          <p:nvPr/>
        </p:nvSpPr>
        <p:spPr>
          <a:xfrm>
            <a:off x="999460" y="1407555"/>
            <a:ext cx="9494875" cy="443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– Répartition des tâches 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 -  Diagramme de classes 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III – Design de la maquette de l’interface graphique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IV – </a:t>
            </a:r>
            <a:r>
              <a:rPr lang="fr-F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Versionning</a:t>
            </a: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GIT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 -  Bilan individuel et collectif 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 – Sources 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VII – Présentation des </a:t>
            </a:r>
            <a:r>
              <a:rPr lang="fr-F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commits</a:t>
            </a: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fr-F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3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1197189" y="473723"/>
            <a:ext cx="72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Répartition des tâches </a:t>
            </a:r>
            <a:r>
              <a:rPr lang="fr-FR" sz="2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CF26809B-5D02-4391-8BCD-C70821869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57301"/>
              </p:ext>
            </p:extLst>
          </p:nvPr>
        </p:nvGraphicFramePr>
        <p:xfrm>
          <a:off x="1106170" y="1862666"/>
          <a:ext cx="10255250" cy="397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625">
                  <a:extLst>
                    <a:ext uri="{9D8B030D-6E8A-4147-A177-3AD203B41FA5}">
                      <a16:colId xmlns:a16="http://schemas.microsoft.com/office/drawing/2014/main" val="3700153660"/>
                    </a:ext>
                  </a:extLst>
                </a:gridCol>
                <a:gridCol w="5127625">
                  <a:extLst>
                    <a:ext uri="{9D8B030D-6E8A-4147-A177-3AD203B41FA5}">
                      <a16:colId xmlns:a16="http://schemas.microsoft.com/office/drawing/2014/main" val="2042886263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Thomas Poulain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fr-F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Capucine </a:t>
                      </a:r>
                      <a:r>
                        <a:rPr lang="fr-FR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Plantecoste</a:t>
                      </a:r>
                      <a:r>
                        <a:rPr lang="fr-F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378208"/>
                  </a:ext>
                </a:extLst>
              </a:tr>
              <a:tr h="78316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Mise en place du pattern MVC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Maintien et mise en place de la base de données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Construction des fonctions de l’acheteur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Construction des fonctions du vendeur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Construction des fonctions de l’employé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Design des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jframe</a:t>
                      </a:r>
                      <a:r>
                        <a:rPr lang="fr-FR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pour les classes de l’acheteur, du vendeur et de l’employé 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Mise en place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Versionning</a:t>
                      </a:r>
                      <a:r>
                        <a:rPr lang="fr-FR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GIT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Jfree Chart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Commentaire du code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fr-FR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31243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8062FA72-1D69-440B-8267-1A1103733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70" y="1862666"/>
            <a:ext cx="1433513" cy="14378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13E837-5B32-457B-AC04-AAB3F336D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30" y="1862666"/>
            <a:ext cx="1177290" cy="14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7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1197189" y="473723"/>
            <a:ext cx="72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Diagramme de classes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69706CE-FCAE-4EC1-9EC6-1089F349FED0}"/>
              </a:ext>
            </a:extLst>
          </p:cNvPr>
          <p:cNvSpPr txBox="1"/>
          <p:nvPr/>
        </p:nvSpPr>
        <p:spPr>
          <a:xfrm>
            <a:off x="1197189" y="1790104"/>
            <a:ext cx="723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Modèle MVC 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CC52FB3-ED0E-48E6-9B9A-62C567789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51"/>
          <a:stretch/>
        </p:blipFill>
        <p:spPr>
          <a:xfrm>
            <a:off x="2449253" y="2492539"/>
            <a:ext cx="7867650" cy="3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9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1197189" y="473723"/>
            <a:ext cx="72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Diagramme de classes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69706CE-FCAE-4EC1-9EC6-1089F349FED0}"/>
              </a:ext>
            </a:extLst>
          </p:cNvPr>
          <p:cNvSpPr txBox="1"/>
          <p:nvPr/>
        </p:nvSpPr>
        <p:spPr>
          <a:xfrm>
            <a:off x="456027" y="1657368"/>
            <a:ext cx="723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</a:rPr>
              <a:t>Package Contrôleur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B670AE-E622-4C2A-B6AF-83D16136B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7" y="2211366"/>
            <a:ext cx="11353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1203327" y="270443"/>
            <a:ext cx="72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Diagramme de classes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69706CE-FCAE-4EC1-9EC6-1089F349FED0}"/>
              </a:ext>
            </a:extLst>
          </p:cNvPr>
          <p:cNvSpPr txBox="1"/>
          <p:nvPr/>
        </p:nvSpPr>
        <p:spPr>
          <a:xfrm>
            <a:off x="6797889" y="473722"/>
            <a:ext cx="723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</a:rPr>
              <a:t>Package Modèle :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119C855-01A8-4FDD-B8FF-8F5A2C4A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10" y="1010757"/>
            <a:ext cx="10395098" cy="58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0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1221366" y="201816"/>
            <a:ext cx="72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Diagramme de classes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69706CE-FCAE-4EC1-9EC6-1089F349FED0}"/>
              </a:ext>
            </a:extLst>
          </p:cNvPr>
          <p:cNvSpPr txBox="1"/>
          <p:nvPr/>
        </p:nvSpPr>
        <p:spPr>
          <a:xfrm>
            <a:off x="6891117" y="328501"/>
            <a:ext cx="7238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</a:rPr>
              <a:t>Package </a:t>
            </a:r>
            <a:r>
              <a:rPr lang="fr-FR" sz="3000" dirty="0" err="1">
                <a:solidFill>
                  <a:schemeClr val="bg1"/>
                </a:solidFill>
              </a:rPr>
              <a:t>View</a:t>
            </a:r>
            <a:endParaRPr lang="fr-FR" sz="30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2C8FB8C-1FCF-4F2D-96A3-B8A2622F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72" y="861381"/>
            <a:ext cx="10660655" cy="599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901326" y="473722"/>
            <a:ext cx="106931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Design de la maquette de l’interface graphique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4D2F90-DEE9-43D3-8C33-6A500F27E398}"/>
              </a:ext>
            </a:extLst>
          </p:cNvPr>
          <p:cNvSpPr txBox="1"/>
          <p:nvPr/>
        </p:nvSpPr>
        <p:spPr>
          <a:xfrm>
            <a:off x="84881" y="1458532"/>
            <a:ext cx="1747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Sketchboard</a:t>
            </a:r>
            <a:r>
              <a: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pour vendeur et acheteur :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FFD628C-3741-4564-86F4-65B5F946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58" y="1044192"/>
            <a:ext cx="10359342" cy="579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8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E73A354-9384-4425-84FB-6FE72D2CAD81}"/>
              </a:ext>
            </a:extLst>
          </p:cNvPr>
          <p:cNvSpPr txBox="1"/>
          <p:nvPr/>
        </p:nvSpPr>
        <p:spPr>
          <a:xfrm>
            <a:off x="901326" y="473722"/>
            <a:ext cx="106931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>
                <a:solidFill>
                  <a:schemeClr val="bg1"/>
                </a:solidFill>
              </a:rPr>
              <a:t>Design de la maquette de l’interface graphique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459B7-E163-42BF-A431-CC9CE09AE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541" y="270443"/>
            <a:ext cx="1816540" cy="40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4D2F90-DEE9-43D3-8C33-6A500F27E398}"/>
              </a:ext>
            </a:extLst>
          </p:cNvPr>
          <p:cNvSpPr txBox="1"/>
          <p:nvPr/>
        </p:nvSpPr>
        <p:spPr>
          <a:xfrm>
            <a:off x="84881" y="1458532"/>
            <a:ext cx="1747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Sketchboard</a:t>
            </a:r>
            <a:r>
              <a:rPr lang="fr-F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pour employé: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04FDD36-409A-4C49-9AFC-E156F51E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58" y="1049522"/>
            <a:ext cx="10359342" cy="57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6422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543</Words>
  <Application>Microsoft Office PowerPoint</Application>
  <PresentationFormat>Grand écran</PresentationFormat>
  <Paragraphs>86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Segoe UI</vt:lpstr>
      <vt:lpstr>Source Sans Pro</vt:lpstr>
      <vt:lpstr>Wingdings</vt:lpstr>
      <vt:lpstr>FunkyShapesDarkVTI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Capucine PLANTECOSTE</dc:creator>
  <cp:lastModifiedBy>Capucine PLANTECOSTE</cp:lastModifiedBy>
  <cp:revision>28</cp:revision>
  <dcterms:created xsi:type="dcterms:W3CDTF">2020-12-05T21:17:24Z</dcterms:created>
  <dcterms:modified xsi:type="dcterms:W3CDTF">2020-12-14T23:34:37Z</dcterms:modified>
</cp:coreProperties>
</file>