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テストファイル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変更された内容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