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264" r:id="rId4"/>
    <p:sldId id="265" r:id="rId5"/>
    <p:sldId id="273" r:id="rId6"/>
    <p:sldId id="274" r:id="rId8"/>
    <p:sldId id="275" r:id="rId9"/>
    <p:sldId id="277" r:id="rId10"/>
    <p:sldId id="278" r:id="rId11"/>
    <p:sldId id="279" r:id="rId12"/>
    <p:sldId id="281" r:id="rId13"/>
    <p:sldId id="282" r:id="rId14"/>
    <p:sldId id="283" r:id="rId15"/>
    <p:sldId id="284" r:id="rId16"/>
    <p:sldId id="268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9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D8"/>
    <a:srgbClr val="1AA3CE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9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gs" Target="tags/tag202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image" Target="../media/image1.jpeg"/><Relationship Id="rId10" Type="http://schemas.openxmlformats.org/officeDocument/2006/relationships/slideLayout" Target="../slideLayouts/slideLayout12.xml"/><Relationship Id="rId1" Type="http://schemas.openxmlformats.org/officeDocument/2006/relationships/tags" Target="../tags/tag12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ags" Target="../tags/tag185.xml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image" Target="../media/image1.jpeg"/><Relationship Id="rId1" Type="http://schemas.openxmlformats.org/officeDocument/2006/relationships/tags" Target="../tags/tag180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image" Target="../media/image1.jpeg"/><Relationship Id="rId1" Type="http://schemas.openxmlformats.org/officeDocument/2006/relationships/tags" Target="../tags/tag18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201.xml"/><Relationship Id="rId7" Type="http://schemas.openxmlformats.org/officeDocument/2006/relationships/image" Target="../media/image1.jpeg"/><Relationship Id="rId6" Type="http://schemas.openxmlformats.org/officeDocument/2006/relationships/tags" Target="../tags/tag200.xml"/><Relationship Id="rId5" Type="http://schemas.openxmlformats.org/officeDocument/2006/relationships/tags" Target="../tags/tag199.xml"/><Relationship Id="rId4" Type="http://schemas.openxmlformats.org/officeDocument/2006/relationships/tags" Target="../tags/tag198.xml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image" Target="../media/image1.jpeg"/><Relationship Id="rId1" Type="http://schemas.openxmlformats.org/officeDocument/2006/relationships/tags" Target="../tags/tag13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hyperlink" Target="https://github.com/Capzera/Cpp" TargetMode="External"/><Relationship Id="rId7" Type="http://schemas.openxmlformats.org/officeDocument/2006/relationships/hyperlink" Target="https://blog.csdn.net/RexCaptain" TargetMode="Externa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image" Target="../media/image1.jpeg"/><Relationship Id="rId10" Type="http://schemas.openxmlformats.org/officeDocument/2006/relationships/slideLayout" Target="../slideLayouts/slideLayout12.xml"/><Relationship Id="rId1" Type="http://schemas.openxmlformats.org/officeDocument/2006/relationships/tags" Target="../tags/tag14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image" Target="../media/image1.jpeg"/><Relationship Id="rId15" Type="http://schemas.openxmlformats.org/officeDocument/2006/relationships/slideLayout" Target="../slideLayouts/slideLayout12.xml"/><Relationship Id="rId14" Type="http://schemas.openxmlformats.org/officeDocument/2006/relationships/tags" Target="../tags/tag161.xml"/><Relationship Id="rId13" Type="http://schemas.openxmlformats.org/officeDocument/2006/relationships/image" Target="../media/image4.png"/><Relationship Id="rId12" Type="http://schemas.openxmlformats.org/officeDocument/2006/relationships/tags" Target="../tags/tag160.xml"/><Relationship Id="rId11" Type="http://schemas.openxmlformats.org/officeDocument/2006/relationships/image" Target="../media/image3.png"/><Relationship Id="rId10" Type="http://schemas.openxmlformats.org/officeDocument/2006/relationships/tags" Target="../tags/tag159.xml"/><Relationship Id="rId1" Type="http://schemas.openxmlformats.org/officeDocument/2006/relationships/tags" Target="../tags/tag15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ags" Target="../tags/tag167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image" Target="../media/image1.jpeg"/><Relationship Id="rId1" Type="http://schemas.openxmlformats.org/officeDocument/2006/relationships/tags" Target="../tags/tag16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ags" Target="../tags/tag173.xml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image" Target="../media/image1.jpeg"/><Relationship Id="rId1" Type="http://schemas.openxmlformats.org/officeDocument/2006/relationships/tags" Target="../tags/tag16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image" Target="../media/image1.jpeg"/><Relationship Id="rId1" Type="http://schemas.openxmlformats.org/officeDocument/2006/relationships/tags" Target="../tags/tag1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t="11522" b="11522"/>
          <a:stretch>
            <a:fillRect/>
          </a:stretch>
        </p:blipFill>
        <p:spPr>
          <a:xfrm>
            <a:off x="9412105" y="5264414"/>
            <a:ext cx="1825160" cy="140458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80" h="6480">
                <a:moveTo>
                  <a:pt x="0" y="0"/>
                </a:moveTo>
                <a:lnTo>
                  <a:pt x="8880" y="0"/>
                </a:lnTo>
                <a:lnTo>
                  <a:pt x="8880" y="6480"/>
                </a:lnTo>
                <a:lnTo>
                  <a:pt x="0" y="648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84" name="矩形 3"/>
          <p:cNvSpPr/>
          <p:nvPr>
            <p:custDataLst>
              <p:tags r:id="rId3"/>
            </p:custDataLst>
          </p:nvPr>
        </p:nvSpPr>
        <p:spPr>
          <a:xfrm>
            <a:off x="635" y="0"/>
            <a:ext cx="12192098" cy="45720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" name="图文框 9"/>
          <p:cNvSpPr/>
          <p:nvPr>
            <p:custDataLst>
              <p:tags r:id="rId4"/>
            </p:custDataLst>
          </p:nvPr>
        </p:nvSpPr>
        <p:spPr>
          <a:xfrm>
            <a:off x="740817" y="908548"/>
            <a:ext cx="10710458" cy="5644702"/>
          </a:xfrm>
          <a:prstGeom prst="frame">
            <a:avLst>
              <a:gd name="adj1" fmla="val 1004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: 形状 2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 rot="10800000" flipH="1" flipV="1">
            <a:off x="1256431" y="762000"/>
            <a:ext cx="957059" cy="755033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1385" y="0"/>
                </a:moveTo>
                <a:lnTo>
                  <a:pt x="1410" y="36"/>
                </a:lnTo>
                <a:cubicBezTo>
                  <a:pt x="1439" y="68"/>
                  <a:pt x="1474" y="98"/>
                  <a:pt x="1515" y="125"/>
                </a:cubicBezTo>
                <a:lnTo>
                  <a:pt x="1542" y="139"/>
                </a:lnTo>
                <a:cubicBezTo>
                  <a:pt x="1540" y="139"/>
                  <a:pt x="1291" y="309"/>
                  <a:pt x="1257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5" y="1252"/>
                </a:lnTo>
                <a:lnTo>
                  <a:pt x="905" y="700"/>
                </a:lnTo>
                <a:cubicBezTo>
                  <a:pt x="929" y="237"/>
                  <a:pt x="1385" y="5"/>
                  <a:pt x="1385" y="0"/>
                </a:cubicBezTo>
                <a:close/>
                <a:moveTo>
                  <a:pt x="480" y="0"/>
                </a:moveTo>
                <a:lnTo>
                  <a:pt x="505" y="36"/>
                </a:lnTo>
                <a:cubicBezTo>
                  <a:pt x="534" y="68"/>
                  <a:pt x="569" y="98"/>
                  <a:pt x="610" y="125"/>
                </a:cubicBezTo>
                <a:lnTo>
                  <a:pt x="637" y="139"/>
                </a:lnTo>
                <a:cubicBezTo>
                  <a:pt x="635" y="139"/>
                  <a:pt x="386" y="309"/>
                  <a:pt x="352" y="635"/>
                </a:cubicBezTo>
                <a:lnTo>
                  <a:pt x="682" y="635"/>
                </a:lnTo>
                <a:lnTo>
                  <a:pt x="682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0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: 形状 1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 rot="10800000" flipH="1" flipV="1">
            <a:off x="1085162" y="762000"/>
            <a:ext cx="957059" cy="755033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481" y="0"/>
                </a:moveTo>
                <a:lnTo>
                  <a:pt x="505" y="36"/>
                </a:lnTo>
                <a:cubicBezTo>
                  <a:pt x="534" y="68"/>
                  <a:pt x="570" y="98"/>
                  <a:pt x="610" y="125"/>
                </a:cubicBezTo>
                <a:lnTo>
                  <a:pt x="638" y="139"/>
                </a:lnTo>
                <a:cubicBezTo>
                  <a:pt x="636" y="139"/>
                  <a:pt x="386" y="309"/>
                  <a:pt x="352" y="635"/>
                </a:cubicBezTo>
                <a:lnTo>
                  <a:pt x="683" y="635"/>
                </a:lnTo>
                <a:lnTo>
                  <a:pt x="683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1" y="0"/>
                </a:cubicBezTo>
                <a:close/>
                <a:moveTo>
                  <a:pt x="1385" y="0"/>
                </a:moveTo>
                <a:lnTo>
                  <a:pt x="1409" y="36"/>
                </a:lnTo>
                <a:cubicBezTo>
                  <a:pt x="1438" y="68"/>
                  <a:pt x="1474" y="98"/>
                  <a:pt x="1514" y="125"/>
                </a:cubicBezTo>
                <a:lnTo>
                  <a:pt x="1542" y="139"/>
                </a:lnTo>
                <a:cubicBezTo>
                  <a:pt x="1540" y="139"/>
                  <a:pt x="1290" y="309"/>
                  <a:pt x="1256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4" y="1252"/>
                </a:lnTo>
                <a:lnTo>
                  <a:pt x="904" y="700"/>
                </a:lnTo>
                <a:cubicBezTo>
                  <a:pt x="928" y="237"/>
                  <a:pt x="1384" y="5"/>
                  <a:pt x="1385" y="0"/>
                </a:cubicBezTo>
                <a:close/>
              </a:path>
            </a:pathLst>
          </a:custGeom>
          <a:noFill/>
          <a:ln w="317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7"/>
            </p:custDataLst>
          </p:nvPr>
        </p:nvSpPr>
        <p:spPr>
          <a:xfrm>
            <a:off x="3253740" y="1602105"/>
            <a:ext cx="5686425" cy="237299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indent="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n-ea"/>
            </a:pPr>
            <a:r>
              <a:rPr lang="zh-CN" altLang="zh-CN" sz="9600" b="1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sym typeface="+mn-ea"/>
              </a:rPr>
              <a:t>转正述职</a:t>
            </a:r>
            <a:endParaRPr lang="zh-CN" altLang="zh-CN" sz="9600" b="1" spc="100">
              <a:ln w="3175">
                <a:noFill/>
                <a:prstDash val="dash"/>
              </a:ln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1196975" y="4159250"/>
            <a:ext cx="9799320" cy="833120"/>
          </a:xfrm>
        </p:spPr>
        <p:txBody>
          <a:bodyPr/>
          <a:p>
            <a:r>
              <a:rPr lang="zh-CN" altLang="en-US" sz="3600">
                <a:solidFill>
                  <a:srgbClr val="1AA3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65W" panose="00020600040101010101" charset="-122"/>
                <a:ea typeface="汉仪文黑-65W" panose="00020600040101010101" charset="-122"/>
              </a:rPr>
              <a:t>汇报人：陈启航</a:t>
            </a:r>
            <a:endParaRPr lang="zh-CN" altLang="en-US" sz="3600">
              <a:solidFill>
                <a:srgbClr val="1AA3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65W" panose="00020600040101010101" charset="-122"/>
              <a:ea typeface="汉仪文黑-65W" panose="0002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0660" y="6350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北京鸿泉虹教育科技有限公司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t="11522" b="11522"/>
          <a:stretch>
            <a:fillRect/>
          </a:stretch>
        </p:blipFill>
        <p:spPr>
          <a:xfrm>
            <a:off x="9412105" y="5264414"/>
            <a:ext cx="1825160" cy="140458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80" h="6480">
                <a:moveTo>
                  <a:pt x="0" y="0"/>
                </a:moveTo>
                <a:lnTo>
                  <a:pt x="8880" y="0"/>
                </a:lnTo>
                <a:lnTo>
                  <a:pt x="8880" y="6480"/>
                </a:lnTo>
                <a:lnTo>
                  <a:pt x="0" y="648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84" name="矩形 3"/>
          <p:cNvSpPr/>
          <p:nvPr>
            <p:custDataLst>
              <p:tags r:id="rId3"/>
            </p:custDataLst>
          </p:nvPr>
        </p:nvSpPr>
        <p:spPr>
          <a:xfrm>
            <a:off x="0" y="0"/>
            <a:ext cx="12192098" cy="45720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" name="图文框 9"/>
          <p:cNvSpPr/>
          <p:nvPr>
            <p:custDataLst>
              <p:tags r:id="rId4"/>
            </p:custDataLst>
          </p:nvPr>
        </p:nvSpPr>
        <p:spPr>
          <a:xfrm>
            <a:off x="740817" y="908548"/>
            <a:ext cx="10710458" cy="5644702"/>
          </a:xfrm>
          <a:prstGeom prst="frame">
            <a:avLst>
              <a:gd name="adj1" fmla="val 1004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: 形状 2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 rot="10800000" flipH="1" flipV="1">
            <a:off x="1256431" y="762000"/>
            <a:ext cx="957059" cy="755033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1385" y="0"/>
                </a:moveTo>
                <a:lnTo>
                  <a:pt x="1410" y="36"/>
                </a:lnTo>
                <a:cubicBezTo>
                  <a:pt x="1439" y="68"/>
                  <a:pt x="1474" y="98"/>
                  <a:pt x="1515" y="125"/>
                </a:cubicBezTo>
                <a:lnTo>
                  <a:pt x="1542" y="139"/>
                </a:lnTo>
                <a:cubicBezTo>
                  <a:pt x="1540" y="139"/>
                  <a:pt x="1291" y="309"/>
                  <a:pt x="1257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5" y="1252"/>
                </a:lnTo>
                <a:lnTo>
                  <a:pt x="905" y="700"/>
                </a:lnTo>
                <a:cubicBezTo>
                  <a:pt x="929" y="237"/>
                  <a:pt x="1385" y="5"/>
                  <a:pt x="1385" y="0"/>
                </a:cubicBezTo>
                <a:close/>
                <a:moveTo>
                  <a:pt x="480" y="0"/>
                </a:moveTo>
                <a:lnTo>
                  <a:pt x="505" y="36"/>
                </a:lnTo>
                <a:cubicBezTo>
                  <a:pt x="534" y="68"/>
                  <a:pt x="569" y="98"/>
                  <a:pt x="610" y="125"/>
                </a:cubicBezTo>
                <a:lnTo>
                  <a:pt x="637" y="139"/>
                </a:lnTo>
                <a:cubicBezTo>
                  <a:pt x="635" y="139"/>
                  <a:pt x="386" y="309"/>
                  <a:pt x="352" y="635"/>
                </a:cubicBezTo>
                <a:lnTo>
                  <a:pt x="682" y="635"/>
                </a:lnTo>
                <a:lnTo>
                  <a:pt x="682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0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: 形状 1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 rot="10800000" flipH="1" flipV="1">
            <a:off x="1085162" y="762000"/>
            <a:ext cx="957059" cy="755033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481" y="0"/>
                </a:moveTo>
                <a:lnTo>
                  <a:pt x="505" y="36"/>
                </a:lnTo>
                <a:cubicBezTo>
                  <a:pt x="534" y="68"/>
                  <a:pt x="570" y="98"/>
                  <a:pt x="610" y="125"/>
                </a:cubicBezTo>
                <a:lnTo>
                  <a:pt x="638" y="139"/>
                </a:lnTo>
                <a:cubicBezTo>
                  <a:pt x="636" y="139"/>
                  <a:pt x="386" y="309"/>
                  <a:pt x="352" y="635"/>
                </a:cubicBezTo>
                <a:lnTo>
                  <a:pt x="683" y="635"/>
                </a:lnTo>
                <a:lnTo>
                  <a:pt x="683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1" y="0"/>
                </a:cubicBezTo>
                <a:close/>
                <a:moveTo>
                  <a:pt x="1385" y="0"/>
                </a:moveTo>
                <a:lnTo>
                  <a:pt x="1409" y="36"/>
                </a:lnTo>
                <a:cubicBezTo>
                  <a:pt x="1438" y="68"/>
                  <a:pt x="1474" y="98"/>
                  <a:pt x="1514" y="125"/>
                </a:cubicBezTo>
                <a:lnTo>
                  <a:pt x="1542" y="139"/>
                </a:lnTo>
                <a:cubicBezTo>
                  <a:pt x="1540" y="139"/>
                  <a:pt x="1290" y="309"/>
                  <a:pt x="1256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4" y="1252"/>
                </a:lnTo>
                <a:lnTo>
                  <a:pt x="904" y="700"/>
                </a:lnTo>
                <a:cubicBezTo>
                  <a:pt x="928" y="237"/>
                  <a:pt x="1384" y="5"/>
                  <a:pt x="1385" y="0"/>
                </a:cubicBezTo>
                <a:close/>
              </a:path>
            </a:pathLst>
          </a:custGeom>
          <a:noFill/>
          <a:ln w="317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0660" y="6350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北京鸿泉虹教育科技有限公司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16030" y="993814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65W" panose="00020600040101010101" charset="-122"/>
                <a:ea typeface="汉仪文黑-65W" panose="00020600040101010101" charset="-122"/>
              </a:rPr>
              <a:t>工作汇报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65W" panose="00020600040101010101" charset="-122"/>
              <a:ea typeface="汉仪文黑-65W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42160" y="1725295"/>
            <a:ext cx="8699500" cy="3267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三、工作反思：</a:t>
            </a:r>
            <a:endParaRPr lang="en-US" altLang="zh-CN" sz="3200" b="1" dirty="0"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</a:endParaRPr>
          </a:p>
          <a:p>
            <a:endParaRPr lang="en-US" altLang="zh-CN" sz="2400" dirty="0"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</a:endParaRPr>
          </a:p>
          <a:p>
            <a:r>
              <a:rPr lang="zh-CN" altLang="en-US" sz="2800" b="1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劣势：</a:t>
            </a:r>
            <a:endParaRPr lang="en-US" altLang="zh-CN" sz="2800" b="1" dirty="0"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</a:endParaRPr>
          </a:p>
          <a:p>
            <a:pPr indent="0" fontAlgn="auto">
              <a:lnSpc>
                <a:spcPct val="170000"/>
              </a:lnSpc>
            </a:pPr>
            <a:r>
              <a:rPr lang="en-US" altLang="zh-CN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1.</a:t>
            </a:r>
            <a:r>
              <a:rPr lang="zh-CN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语速较快，思维较跳跃，容易使得学生跟不上节奏</a:t>
            </a:r>
            <a:r>
              <a:rPr lang="zh-CN" altLang="en-US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。</a:t>
            </a:r>
            <a:endParaRPr lang="zh-CN" altLang="en-US" sz="2400" dirty="0"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</a:endParaRPr>
          </a:p>
          <a:p>
            <a:pPr indent="0" fontAlgn="auto">
              <a:lnSpc>
                <a:spcPct val="170000"/>
              </a:lnSpc>
            </a:pPr>
            <a:r>
              <a:rPr lang="en-US" altLang="zh-CN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2.</a:t>
            </a:r>
            <a:r>
              <a:rPr lang="zh-CN" altLang="en-US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讲课</a:t>
            </a:r>
            <a:r>
              <a:rPr lang="en-US" altLang="zh-CN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“</a:t>
            </a:r>
            <a:r>
              <a:rPr lang="zh-CN" altLang="en-US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妥协</a:t>
            </a:r>
            <a:r>
              <a:rPr lang="en-US" altLang="zh-CN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”</a:t>
            </a:r>
            <a:r>
              <a:rPr lang="zh-CN" altLang="en-US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较少，输出干货太多，容易使学生疲劳。</a:t>
            </a:r>
            <a:endParaRPr lang="zh-CN" altLang="en-US" sz="2400" dirty="0"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</a:endParaRPr>
          </a:p>
          <a:p>
            <a:pPr indent="0" fontAlgn="auto">
              <a:lnSpc>
                <a:spcPct val="170000"/>
              </a:lnSpc>
            </a:pPr>
            <a:r>
              <a:rPr lang="en-US" altLang="zh-CN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3.</a:t>
            </a:r>
            <a:r>
              <a:rPr lang="zh-CN" altLang="en-US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严肃，上课兴趣点缺失，学生处于一种高压竞赛训练环境。</a:t>
            </a:r>
            <a:endParaRPr lang="zh-CN" altLang="en-US" sz="2400" dirty="0"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41"/>
          <p:cNvSpPr/>
          <p:nvPr/>
        </p:nvSpPr>
        <p:spPr bwMode="auto">
          <a:xfrm>
            <a:off x="218" y="378628"/>
            <a:ext cx="5213823" cy="6100744"/>
          </a:xfrm>
          <a:custGeom>
            <a:avLst/>
            <a:gdLst>
              <a:gd name="T0" fmla="*/ 0 w 629"/>
              <a:gd name="T1" fmla="*/ 0 h 736"/>
              <a:gd name="T2" fmla="*/ 629 w 629"/>
              <a:gd name="T3" fmla="*/ 367 h 736"/>
              <a:gd name="T4" fmla="*/ 0 w 629"/>
              <a:gd name="T5" fmla="*/ 736 h 736"/>
              <a:gd name="T6" fmla="*/ 0 w 629"/>
              <a:gd name="T7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6">
                <a:moveTo>
                  <a:pt x="0" y="0"/>
                </a:moveTo>
                <a:lnTo>
                  <a:pt x="629" y="367"/>
                </a:lnTo>
                <a:lnTo>
                  <a:pt x="0" y="7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round/>
          </a:ln>
        </p:spPr>
        <p:txBody>
          <a:bodyPr vert="horz" wrap="square" lIns="121913" tIns="60956" rIns="121913" bIns="60956" numCol="1" anchor="t" anchorCtr="0" compatLnSpc="1"/>
          <a:lstStyle/>
          <a:p>
            <a:endParaRPr lang="zh-CN" altLang="en-US" sz="1705"/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4842" y="1854126"/>
            <a:ext cx="4205057" cy="306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5512434" y="3429000"/>
            <a:ext cx="4608259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697988" y="2565411"/>
            <a:ext cx="4237149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5120" b="1" dirty="0">
                <a:solidFill>
                  <a:schemeClr val="accent2">
                    <a:lumMod val="75000"/>
                  </a:schemeClr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Arial" panose="020B0604020202020204" pitchFamily="34" charset="0"/>
              </a:rPr>
              <a:t>未来规划</a:t>
            </a:r>
            <a:endParaRPr lang="zh-CN" altLang="en-US" sz="5120" b="1" dirty="0">
              <a:solidFill>
                <a:schemeClr val="accent2">
                  <a:lumMod val="75000"/>
                </a:schemeClr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160581" y="3702097"/>
            <a:ext cx="508000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indent="0">
              <a:buFont typeface="Arial" panose="020B0604020202020204" pitchFamily="34" charset="0"/>
              <a:buNone/>
            </a:pPr>
            <a:endParaRPr lang="en-US" altLang="zh-CN" sz="1895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pPr marL="325120" lvl="1" indent="-325120">
              <a:buFont typeface="Arial" panose="020B0604020202020204" pitchFamily="34" charset="0"/>
              <a:buChar char="•"/>
            </a:pPr>
            <a:endParaRPr lang="en-US" altLang="zh-CN" sz="1705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2050" grpId="0"/>
      <p:bldP spid="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t="11522" b="11522"/>
          <a:stretch>
            <a:fillRect/>
          </a:stretch>
        </p:blipFill>
        <p:spPr>
          <a:xfrm>
            <a:off x="9412105" y="5264414"/>
            <a:ext cx="1825160" cy="140458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80" h="6480">
                <a:moveTo>
                  <a:pt x="0" y="0"/>
                </a:moveTo>
                <a:lnTo>
                  <a:pt x="8880" y="0"/>
                </a:lnTo>
                <a:lnTo>
                  <a:pt x="8880" y="6480"/>
                </a:lnTo>
                <a:lnTo>
                  <a:pt x="0" y="648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84" name="矩形 3"/>
          <p:cNvSpPr/>
          <p:nvPr>
            <p:custDataLst>
              <p:tags r:id="rId3"/>
            </p:custDataLst>
          </p:nvPr>
        </p:nvSpPr>
        <p:spPr>
          <a:xfrm>
            <a:off x="0" y="0"/>
            <a:ext cx="12192098" cy="45720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" name="图文框 9"/>
          <p:cNvSpPr/>
          <p:nvPr>
            <p:custDataLst>
              <p:tags r:id="rId4"/>
            </p:custDataLst>
          </p:nvPr>
        </p:nvSpPr>
        <p:spPr>
          <a:xfrm>
            <a:off x="740817" y="908548"/>
            <a:ext cx="10710458" cy="5644702"/>
          </a:xfrm>
          <a:prstGeom prst="frame">
            <a:avLst>
              <a:gd name="adj1" fmla="val 1004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: 形状 2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 rot="10800000" flipH="1" flipV="1">
            <a:off x="1256431" y="762000"/>
            <a:ext cx="957059" cy="755033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1385" y="0"/>
                </a:moveTo>
                <a:lnTo>
                  <a:pt x="1410" y="36"/>
                </a:lnTo>
                <a:cubicBezTo>
                  <a:pt x="1439" y="68"/>
                  <a:pt x="1474" y="98"/>
                  <a:pt x="1515" y="125"/>
                </a:cubicBezTo>
                <a:lnTo>
                  <a:pt x="1542" y="139"/>
                </a:lnTo>
                <a:cubicBezTo>
                  <a:pt x="1540" y="139"/>
                  <a:pt x="1291" y="309"/>
                  <a:pt x="1257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5" y="1252"/>
                </a:lnTo>
                <a:lnTo>
                  <a:pt x="905" y="700"/>
                </a:lnTo>
                <a:cubicBezTo>
                  <a:pt x="929" y="237"/>
                  <a:pt x="1385" y="5"/>
                  <a:pt x="1385" y="0"/>
                </a:cubicBezTo>
                <a:close/>
                <a:moveTo>
                  <a:pt x="480" y="0"/>
                </a:moveTo>
                <a:lnTo>
                  <a:pt x="505" y="36"/>
                </a:lnTo>
                <a:cubicBezTo>
                  <a:pt x="534" y="68"/>
                  <a:pt x="569" y="98"/>
                  <a:pt x="610" y="125"/>
                </a:cubicBezTo>
                <a:lnTo>
                  <a:pt x="637" y="139"/>
                </a:lnTo>
                <a:cubicBezTo>
                  <a:pt x="635" y="139"/>
                  <a:pt x="386" y="309"/>
                  <a:pt x="352" y="635"/>
                </a:cubicBezTo>
                <a:lnTo>
                  <a:pt x="682" y="635"/>
                </a:lnTo>
                <a:lnTo>
                  <a:pt x="682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0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: 形状 1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 rot="10800000" flipH="1" flipV="1">
            <a:off x="1085162" y="762000"/>
            <a:ext cx="957059" cy="755033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481" y="0"/>
                </a:moveTo>
                <a:lnTo>
                  <a:pt x="505" y="36"/>
                </a:lnTo>
                <a:cubicBezTo>
                  <a:pt x="534" y="68"/>
                  <a:pt x="570" y="98"/>
                  <a:pt x="610" y="125"/>
                </a:cubicBezTo>
                <a:lnTo>
                  <a:pt x="638" y="139"/>
                </a:lnTo>
                <a:cubicBezTo>
                  <a:pt x="636" y="139"/>
                  <a:pt x="386" y="309"/>
                  <a:pt x="352" y="635"/>
                </a:cubicBezTo>
                <a:lnTo>
                  <a:pt x="683" y="635"/>
                </a:lnTo>
                <a:lnTo>
                  <a:pt x="683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1" y="0"/>
                </a:cubicBezTo>
                <a:close/>
                <a:moveTo>
                  <a:pt x="1385" y="0"/>
                </a:moveTo>
                <a:lnTo>
                  <a:pt x="1409" y="36"/>
                </a:lnTo>
                <a:cubicBezTo>
                  <a:pt x="1438" y="68"/>
                  <a:pt x="1474" y="98"/>
                  <a:pt x="1514" y="125"/>
                </a:cubicBezTo>
                <a:lnTo>
                  <a:pt x="1542" y="139"/>
                </a:lnTo>
                <a:cubicBezTo>
                  <a:pt x="1540" y="139"/>
                  <a:pt x="1290" y="309"/>
                  <a:pt x="1256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4" y="1252"/>
                </a:lnTo>
                <a:lnTo>
                  <a:pt x="904" y="700"/>
                </a:lnTo>
                <a:cubicBezTo>
                  <a:pt x="928" y="237"/>
                  <a:pt x="1384" y="5"/>
                  <a:pt x="1385" y="0"/>
                </a:cubicBezTo>
                <a:close/>
              </a:path>
            </a:pathLst>
          </a:custGeom>
          <a:noFill/>
          <a:ln w="317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0660" y="6350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北京鸿泉虹教育科技有限公司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16030" y="99381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未来规划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36700" y="2103120"/>
            <a:ext cx="956310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一、专业能力：</a:t>
            </a:r>
            <a:endParaRPr lang="en-US" altLang="zh-CN" sz="2800" b="1" dirty="0"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</a:endParaRPr>
          </a:p>
          <a:p>
            <a:endParaRPr lang="en-US" altLang="zh-CN" sz="2800" b="1" dirty="0"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</a:endParaRPr>
          </a:p>
          <a:p>
            <a:pPr indent="0" fontAlgn="auto">
              <a:lnSpc>
                <a:spcPct val="170000"/>
              </a:lnSpc>
            </a:pPr>
            <a:r>
              <a:rPr lang="en-US" altLang="zh-CN" sz="20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1.</a:t>
            </a:r>
            <a:r>
              <a:rPr lang="zh-CN" altLang="en-US" sz="20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和团队一起，做好录播课的相关工作，尽早出成课；</a:t>
            </a:r>
            <a:r>
              <a:rPr lang="zh-CN" altLang="en-US" sz="2000" dirty="0">
                <a:solidFill>
                  <a:srgbClr val="00A3D8"/>
                </a:solidFill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目前即将完成</a:t>
            </a:r>
            <a:r>
              <a:rPr lang="en-US" altLang="zh-CN" sz="2000" dirty="0">
                <a:solidFill>
                  <a:srgbClr val="00A3D8"/>
                </a:solidFill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J-1</a:t>
            </a:r>
            <a:r>
              <a:rPr lang="zh-CN" altLang="en-US" sz="2000" dirty="0">
                <a:solidFill>
                  <a:srgbClr val="00A3D8"/>
                </a:solidFill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第二课收尾。</a:t>
            </a:r>
            <a:endParaRPr lang="en-US" altLang="zh-CN" sz="2000" dirty="0"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</a:endParaRPr>
          </a:p>
          <a:p>
            <a:pPr indent="0" fontAlgn="auto">
              <a:lnSpc>
                <a:spcPct val="170000"/>
              </a:lnSpc>
            </a:pPr>
            <a:r>
              <a:rPr lang="en-US" altLang="zh-CN" sz="20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2.</a:t>
            </a:r>
            <a:r>
              <a:rPr lang="zh-CN" altLang="en-US" sz="20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积极参与培训，尽可能多模课；</a:t>
            </a:r>
            <a:r>
              <a:rPr lang="zh-CN" altLang="en-US" sz="2000" dirty="0">
                <a:solidFill>
                  <a:srgbClr val="00A3D8"/>
                </a:solidFill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目前完成</a:t>
            </a:r>
            <a:r>
              <a:rPr lang="en-US" altLang="zh-CN" sz="2000" dirty="0">
                <a:solidFill>
                  <a:srgbClr val="00A3D8"/>
                </a:solidFill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3</a:t>
            </a:r>
            <a:r>
              <a:rPr lang="zh-CN" altLang="en-US" sz="2000" dirty="0">
                <a:solidFill>
                  <a:srgbClr val="00A3D8"/>
                </a:solidFill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次正式模课，</a:t>
            </a:r>
            <a:r>
              <a:rPr lang="en-US" altLang="zh-CN" sz="2000" dirty="0">
                <a:solidFill>
                  <a:srgbClr val="00A3D8"/>
                </a:solidFill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20</a:t>
            </a:r>
            <a:r>
              <a:rPr lang="zh-CN" altLang="en-US" sz="2000" dirty="0">
                <a:solidFill>
                  <a:srgbClr val="00A3D8"/>
                </a:solidFill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余次私下磨课。</a:t>
            </a:r>
            <a:endParaRPr lang="en-US" altLang="zh-CN" sz="2000" dirty="0"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</a:endParaRPr>
          </a:p>
          <a:p>
            <a:pPr indent="0" fontAlgn="auto">
              <a:lnSpc>
                <a:spcPct val="170000"/>
              </a:lnSpc>
            </a:pPr>
            <a:r>
              <a:rPr lang="en-US" altLang="zh-CN" sz="20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3.</a:t>
            </a:r>
            <a:r>
              <a:rPr lang="zh-CN" altLang="en-US" sz="20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刷难题，编写题解，提高写题解、做笔记的能力；</a:t>
            </a:r>
            <a:r>
              <a:rPr lang="zh-CN" altLang="en-US" sz="2000" dirty="0">
                <a:solidFill>
                  <a:srgbClr val="00A3D8"/>
                </a:solidFill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目前已彻底掌握</a:t>
            </a:r>
            <a:r>
              <a:rPr lang="en-US" altLang="zh-CN" sz="2000" dirty="0">
                <a:solidFill>
                  <a:srgbClr val="00A3D8"/>
                </a:solidFill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Typora</a:t>
            </a:r>
            <a:r>
              <a:rPr lang="zh-CN" altLang="en-US" sz="2000" dirty="0">
                <a:solidFill>
                  <a:srgbClr val="00A3D8"/>
                </a:solidFill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编辑器。</a:t>
            </a:r>
            <a:endParaRPr lang="en-US" altLang="zh-CN" sz="2000" dirty="0"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</a:endParaRPr>
          </a:p>
          <a:p>
            <a:pPr indent="0" fontAlgn="auto">
              <a:lnSpc>
                <a:spcPct val="170000"/>
              </a:lnSpc>
            </a:pPr>
            <a:r>
              <a:rPr lang="en-US" altLang="zh-CN" sz="20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4.</a:t>
            </a:r>
            <a:r>
              <a:rPr lang="zh-CN" altLang="en-US" sz="20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与时俱进，掌握现在的赛制体系，并对历年及近期比赛题目进行解答并整理解析；</a:t>
            </a:r>
            <a:endParaRPr lang="zh-CN" altLang="en-US" sz="2000" dirty="0"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  <a:sym typeface="+mn-ea"/>
            </a:endParaRPr>
          </a:p>
          <a:p>
            <a:pPr indent="0" fontAlgn="auto">
              <a:lnSpc>
                <a:spcPct val="170000"/>
              </a:lnSpc>
            </a:pPr>
            <a:r>
              <a:rPr lang="zh-CN" altLang="en-US" sz="20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 </a:t>
            </a:r>
            <a:r>
              <a:rPr lang="en-US" altLang="zh-CN" sz="20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  </a:t>
            </a:r>
            <a:r>
              <a:rPr lang="zh-CN" altLang="en-US" sz="2000" dirty="0">
                <a:solidFill>
                  <a:srgbClr val="00A3D8"/>
                </a:solidFill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目前已完成对</a:t>
            </a:r>
            <a:r>
              <a:rPr lang="en-US" altLang="zh-CN" sz="2000" dirty="0">
                <a:solidFill>
                  <a:srgbClr val="00A3D8"/>
                </a:solidFill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1997</a:t>
            </a:r>
            <a:r>
              <a:rPr lang="zh-CN" altLang="en-US" sz="2000" dirty="0">
                <a:solidFill>
                  <a:srgbClr val="00A3D8"/>
                </a:solidFill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年</a:t>
            </a:r>
            <a:r>
              <a:rPr lang="en-US" altLang="zh-CN" sz="2000" dirty="0">
                <a:solidFill>
                  <a:srgbClr val="00A3D8"/>
                </a:solidFill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-2006</a:t>
            </a:r>
            <a:r>
              <a:rPr lang="zh-CN" altLang="en-US" sz="2000" dirty="0">
                <a:solidFill>
                  <a:srgbClr val="00A3D8"/>
                </a:solidFill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年共</a:t>
            </a:r>
            <a:r>
              <a:rPr lang="en-US" altLang="zh-CN" sz="2000" dirty="0">
                <a:solidFill>
                  <a:srgbClr val="00A3D8"/>
                </a:solidFill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76</a:t>
            </a:r>
            <a:r>
              <a:rPr lang="zh-CN" altLang="en-US" sz="2000" dirty="0">
                <a:solidFill>
                  <a:srgbClr val="00A3D8"/>
                </a:solidFill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道题的整理收集，对近期</a:t>
            </a:r>
            <a:r>
              <a:rPr lang="en-US" altLang="zh-CN" sz="2000" dirty="0">
                <a:solidFill>
                  <a:srgbClr val="00A3D8"/>
                </a:solidFill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CSP-J</a:t>
            </a:r>
            <a:r>
              <a:rPr lang="zh-CN" altLang="en-US" sz="2000" dirty="0">
                <a:solidFill>
                  <a:srgbClr val="00A3D8"/>
                </a:solidFill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，</a:t>
            </a:r>
            <a:endParaRPr lang="zh-CN" altLang="en-US" sz="2000" dirty="0">
              <a:solidFill>
                <a:srgbClr val="00A3D8"/>
              </a:solidFill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  <a:sym typeface="+mn-ea"/>
            </a:endParaRPr>
          </a:p>
          <a:p>
            <a:pPr indent="0" fontAlgn="auto">
              <a:lnSpc>
                <a:spcPct val="170000"/>
              </a:lnSpc>
            </a:pPr>
            <a:r>
              <a:rPr lang="zh-CN" altLang="en-US" sz="2000" dirty="0">
                <a:solidFill>
                  <a:srgbClr val="00A3D8"/>
                </a:solidFill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 </a:t>
            </a:r>
            <a:r>
              <a:rPr lang="en-US" altLang="zh-CN" sz="2000" dirty="0">
                <a:solidFill>
                  <a:srgbClr val="00A3D8"/>
                </a:solidFill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  CSP-S</a:t>
            </a:r>
            <a:r>
              <a:rPr lang="zh-CN" altLang="en-US" sz="2000" dirty="0">
                <a:solidFill>
                  <a:srgbClr val="00A3D8"/>
                </a:solidFill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，</a:t>
            </a:r>
            <a:r>
              <a:rPr lang="en-US" altLang="zh-CN" sz="2000" dirty="0">
                <a:solidFill>
                  <a:srgbClr val="00A3D8"/>
                </a:solidFill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NOIP2023</a:t>
            </a:r>
            <a:r>
              <a:rPr lang="zh-CN" altLang="en-US" sz="2000" dirty="0">
                <a:solidFill>
                  <a:srgbClr val="00A3D8"/>
                </a:solidFill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，铁一交大招考完成解析。</a:t>
            </a:r>
            <a:endParaRPr lang="zh-CN" altLang="en-US" sz="2000" dirty="0">
              <a:solidFill>
                <a:srgbClr val="00A3D8"/>
              </a:solidFill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矩形 3"/>
          <p:cNvSpPr/>
          <p:nvPr>
            <p:custDataLst>
              <p:tags r:id="rId1"/>
            </p:custDataLst>
          </p:nvPr>
        </p:nvSpPr>
        <p:spPr>
          <a:xfrm>
            <a:off x="0" y="0"/>
            <a:ext cx="12192098" cy="45720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" name="图文框 9"/>
          <p:cNvSpPr/>
          <p:nvPr>
            <p:custDataLst>
              <p:tags r:id="rId2"/>
            </p:custDataLst>
          </p:nvPr>
        </p:nvSpPr>
        <p:spPr>
          <a:xfrm>
            <a:off x="740817" y="908548"/>
            <a:ext cx="10710458" cy="5644702"/>
          </a:xfrm>
          <a:prstGeom prst="frame">
            <a:avLst>
              <a:gd name="adj1" fmla="val 1004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: 形状 2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 rot="10800000" flipH="1" flipV="1">
            <a:off x="1256431" y="762000"/>
            <a:ext cx="957059" cy="755033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1385" y="0"/>
                </a:moveTo>
                <a:lnTo>
                  <a:pt x="1410" y="36"/>
                </a:lnTo>
                <a:cubicBezTo>
                  <a:pt x="1439" y="68"/>
                  <a:pt x="1474" y="98"/>
                  <a:pt x="1515" y="125"/>
                </a:cubicBezTo>
                <a:lnTo>
                  <a:pt x="1542" y="139"/>
                </a:lnTo>
                <a:cubicBezTo>
                  <a:pt x="1540" y="139"/>
                  <a:pt x="1291" y="309"/>
                  <a:pt x="1257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5" y="1252"/>
                </a:lnTo>
                <a:lnTo>
                  <a:pt x="905" y="700"/>
                </a:lnTo>
                <a:cubicBezTo>
                  <a:pt x="929" y="237"/>
                  <a:pt x="1385" y="5"/>
                  <a:pt x="1385" y="0"/>
                </a:cubicBezTo>
                <a:close/>
                <a:moveTo>
                  <a:pt x="480" y="0"/>
                </a:moveTo>
                <a:lnTo>
                  <a:pt x="505" y="36"/>
                </a:lnTo>
                <a:cubicBezTo>
                  <a:pt x="534" y="68"/>
                  <a:pt x="569" y="98"/>
                  <a:pt x="610" y="125"/>
                </a:cubicBezTo>
                <a:lnTo>
                  <a:pt x="637" y="139"/>
                </a:lnTo>
                <a:cubicBezTo>
                  <a:pt x="635" y="139"/>
                  <a:pt x="386" y="309"/>
                  <a:pt x="352" y="635"/>
                </a:cubicBezTo>
                <a:lnTo>
                  <a:pt x="682" y="635"/>
                </a:lnTo>
                <a:lnTo>
                  <a:pt x="682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0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: 形状 1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 rot="10800000" flipH="1" flipV="1">
            <a:off x="1085162" y="762000"/>
            <a:ext cx="957059" cy="755033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481" y="0"/>
                </a:moveTo>
                <a:lnTo>
                  <a:pt x="505" y="36"/>
                </a:lnTo>
                <a:cubicBezTo>
                  <a:pt x="534" y="68"/>
                  <a:pt x="570" y="98"/>
                  <a:pt x="610" y="125"/>
                </a:cubicBezTo>
                <a:lnTo>
                  <a:pt x="638" y="139"/>
                </a:lnTo>
                <a:cubicBezTo>
                  <a:pt x="636" y="139"/>
                  <a:pt x="386" y="309"/>
                  <a:pt x="352" y="635"/>
                </a:cubicBezTo>
                <a:lnTo>
                  <a:pt x="683" y="635"/>
                </a:lnTo>
                <a:lnTo>
                  <a:pt x="683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1" y="0"/>
                </a:cubicBezTo>
                <a:close/>
                <a:moveTo>
                  <a:pt x="1385" y="0"/>
                </a:moveTo>
                <a:lnTo>
                  <a:pt x="1409" y="36"/>
                </a:lnTo>
                <a:cubicBezTo>
                  <a:pt x="1438" y="68"/>
                  <a:pt x="1474" y="98"/>
                  <a:pt x="1514" y="125"/>
                </a:cubicBezTo>
                <a:lnTo>
                  <a:pt x="1542" y="139"/>
                </a:lnTo>
                <a:cubicBezTo>
                  <a:pt x="1540" y="139"/>
                  <a:pt x="1290" y="309"/>
                  <a:pt x="1256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4" y="1252"/>
                </a:lnTo>
                <a:lnTo>
                  <a:pt x="904" y="700"/>
                </a:lnTo>
                <a:cubicBezTo>
                  <a:pt x="928" y="237"/>
                  <a:pt x="1384" y="5"/>
                  <a:pt x="1385" y="0"/>
                </a:cubicBezTo>
                <a:close/>
              </a:path>
            </a:pathLst>
          </a:custGeom>
          <a:noFill/>
          <a:ln w="317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5"/>
            </p:custDataLst>
          </p:nvPr>
        </p:nvSpPr>
        <p:spPr>
          <a:xfrm>
            <a:off x="3221355" y="1910080"/>
            <a:ext cx="5749925" cy="364109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n-ea"/>
            </a:pPr>
            <a:r>
              <a:rPr lang="zh-CN" altLang="zh-CN" sz="960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sym typeface="+mn-ea"/>
              </a:rPr>
              <a:t>汇报结束</a:t>
            </a:r>
            <a:endParaRPr lang="zh-CN" altLang="zh-CN" sz="9600"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汉仪文黑-85W" panose="00020600040101010101" charset="-122"/>
              <a:ea typeface="汉仪文黑-85W" panose="00020600040101010101" charset="-122"/>
            </a:endParaRPr>
          </a:p>
          <a:p>
            <a:pPr lvl="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n-ea"/>
            </a:pPr>
            <a:r>
              <a:rPr lang="zh-CN" altLang="zh-CN" sz="960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sym typeface="+mn-ea"/>
              </a:rPr>
              <a:t>谢谢大家</a:t>
            </a:r>
            <a:endParaRPr lang="zh-CN" altLang="zh-CN" sz="9600" spc="100">
              <a:ln w="3175">
                <a:noFill/>
                <a:prstDash val="dash"/>
              </a:ln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11522" b="11522"/>
          <a:stretch>
            <a:fillRect/>
          </a:stretch>
        </p:blipFill>
        <p:spPr>
          <a:xfrm>
            <a:off x="9324475" y="4702439"/>
            <a:ext cx="1825160" cy="140458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80" h="6480">
                <a:moveTo>
                  <a:pt x="0" y="0"/>
                </a:moveTo>
                <a:lnTo>
                  <a:pt x="8880" y="0"/>
                </a:lnTo>
                <a:lnTo>
                  <a:pt x="8880" y="6480"/>
                </a:lnTo>
                <a:lnTo>
                  <a:pt x="0" y="648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文本框 3"/>
          <p:cNvSpPr txBox="1"/>
          <p:nvPr/>
        </p:nvSpPr>
        <p:spPr>
          <a:xfrm>
            <a:off x="200660" y="6350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北京鸿泉虹教育科技有限公司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70" decel="100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" accel="100000" fill="hold">
                                          <p:stCondLst>
                                            <p:cond delay="27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70" decel="100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" accel="100000" fill="hold">
                                          <p:stCondLst>
                                            <p:cond delay="27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t="11522" b="11522"/>
          <a:stretch>
            <a:fillRect/>
          </a:stretch>
        </p:blipFill>
        <p:spPr>
          <a:xfrm>
            <a:off x="9412105" y="5264414"/>
            <a:ext cx="1825160" cy="140458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80" h="6480">
                <a:moveTo>
                  <a:pt x="0" y="0"/>
                </a:moveTo>
                <a:lnTo>
                  <a:pt x="8880" y="0"/>
                </a:lnTo>
                <a:lnTo>
                  <a:pt x="8880" y="6480"/>
                </a:lnTo>
                <a:lnTo>
                  <a:pt x="0" y="648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84" name="矩形 3"/>
          <p:cNvSpPr/>
          <p:nvPr>
            <p:custDataLst>
              <p:tags r:id="rId3"/>
            </p:custDataLst>
          </p:nvPr>
        </p:nvSpPr>
        <p:spPr>
          <a:xfrm>
            <a:off x="0" y="0"/>
            <a:ext cx="12192098" cy="45720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" name="图文框 9"/>
          <p:cNvSpPr/>
          <p:nvPr>
            <p:custDataLst>
              <p:tags r:id="rId4"/>
            </p:custDataLst>
          </p:nvPr>
        </p:nvSpPr>
        <p:spPr>
          <a:xfrm>
            <a:off x="740817" y="908548"/>
            <a:ext cx="10710458" cy="5644702"/>
          </a:xfrm>
          <a:prstGeom prst="frame">
            <a:avLst>
              <a:gd name="adj1" fmla="val 1004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: 形状 2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 rot="10800000" flipH="1" flipV="1">
            <a:off x="1256431" y="762000"/>
            <a:ext cx="957059" cy="755033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1385" y="0"/>
                </a:moveTo>
                <a:lnTo>
                  <a:pt x="1410" y="36"/>
                </a:lnTo>
                <a:cubicBezTo>
                  <a:pt x="1439" y="68"/>
                  <a:pt x="1474" y="98"/>
                  <a:pt x="1515" y="125"/>
                </a:cubicBezTo>
                <a:lnTo>
                  <a:pt x="1542" y="139"/>
                </a:lnTo>
                <a:cubicBezTo>
                  <a:pt x="1540" y="139"/>
                  <a:pt x="1291" y="309"/>
                  <a:pt x="1257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5" y="1252"/>
                </a:lnTo>
                <a:lnTo>
                  <a:pt x="905" y="700"/>
                </a:lnTo>
                <a:cubicBezTo>
                  <a:pt x="929" y="237"/>
                  <a:pt x="1385" y="5"/>
                  <a:pt x="1385" y="0"/>
                </a:cubicBezTo>
                <a:close/>
                <a:moveTo>
                  <a:pt x="480" y="0"/>
                </a:moveTo>
                <a:lnTo>
                  <a:pt x="505" y="36"/>
                </a:lnTo>
                <a:cubicBezTo>
                  <a:pt x="534" y="68"/>
                  <a:pt x="569" y="98"/>
                  <a:pt x="610" y="125"/>
                </a:cubicBezTo>
                <a:lnTo>
                  <a:pt x="637" y="139"/>
                </a:lnTo>
                <a:cubicBezTo>
                  <a:pt x="635" y="139"/>
                  <a:pt x="386" y="309"/>
                  <a:pt x="352" y="635"/>
                </a:cubicBezTo>
                <a:lnTo>
                  <a:pt x="682" y="635"/>
                </a:lnTo>
                <a:lnTo>
                  <a:pt x="682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0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: 形状 1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 rot="10800000" flipH="1" flipV="1">
            <a:off x="1085162" y="762000"/>
            <a:ext cx="957059" cy="755033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481" y="0"/>
                </a:moveTo>
                <a:lnTo>
                  <a:pt x="505" y="36"/>
                </a:lnTo>
                <a:cubicBezTo>
                  <a:pt x="534" y="68"/>
                  <a:pt x="570" y="98"/>
                  <a:pt x="610" y="125"/>
                </a:cubicBezTo>
                <a:lnTo>
                  <a:pt x="638" y="139"/>
                </a:lnTo>
                <a:cubicBezTo>
                  <a:pt x="636" y="139"/>
                  <a:pt x="386" y="309"/>
                  <a:pt x="352" y="635"/>
                </a:cubicBezTo>
                <a:lnTo>
                  <a:pt x="683" y="635"/>
                </a:lnTo>
                <a:lnTo>
                  <a:pt x="683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1" y="0"/>
                </a:cubicBezTo>
                <a:close/>
                <a:moveTo>
                  <a:pt x="1385" y="0"/>
                </a:moveTo>
                <a:lnTo>
                  <a:pt x="1409" y="36"/>
                </a:lnTo>
                <a:cubicBezTo>
                  <a:pt x="1438" y="68"/>
                  <a:pt x="1474" y="98"/>
                  <a:pt x="1514" y="125"/>
                </a:cubicBezTo>
                <a:lnTo>
                  <a:pt x="1542" y="139"/>
                </a:lnTo>
                <a:cubicBezTo>
                  <a:pt x="1540" y="139"/>
                  <a:pt x="1290" y="309"/>
                  <a:pt x="1256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4" y="1252"/>
                </a:lnTo>
                <a:lnTo>
                  <a:pt x="904" y="700"/>
                </a:lnTo>
                <a:cubicBezTo>
                  <a:pt x="928" y="237"/>
                  <a:pt x="1384" y="5"/>
                  <a:pt x="1385" y="0"/>
                </a:cubicBezTo>
                <a:close/>
              </a:path>
            </a:pathLst>
          </a:custGeom>
          <a:noFill/>
          <a:ln w="317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7"/>
            </p:custDataLst>
          </p:nvPr>
        </p:nvSpPr>
        <p:spPr>
          <a:xfrm>
            <a:off x="4039235" y="2045335"/>
            <a:ext cx="4113530" cy="337058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57200" lvl="0" indent="-457200" algn="ctr" defTabSz="91440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AutoNum type="arabicPeriod"/>
            </a:pPr>
            <a:r>
              <a:rPr lang="zh-CN" altLang="en-US" sz="4800" spc="200">
                <a:solidFill>
                  <a:srgbClr val="1AA3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汉仪文黑-65W" panose="00020600040101010101" charset="-122"/>
                <a:ea typeface="汉仪文黑-65W" panose="00020600040101010101" charset="-122"/>
                <a:cs typeface="+mn-cs"/>
                <a:sym typeface="+mn-ea"/>
              </a:rPr>
              <a:t>自我介绍</a:t>
            </a:r>
            <a:endParaRPr lang="zh-CN" altLang="en-US" sz="4800" spc="200">
              <a:solidFill>
                <a:srgbClr val="1AA3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汉仪文黑-65W" panose="00020600040101010101" charset="-122"/>
              <a:ea typeface="汉仪文黑-65W" panose="00020600040101010101" charset="-122"/>
              <a:cs typeface="+mn-cs"/>
              <a:sym typeface="+mn-ea"/>
            </a:endParaRPr>
          </a:p>
          <a:p>
            <a:pPr marL="457200" lvl="0" indent="-457200" algn="ctr" defTabSz="91440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AutoNum type="arabicPeriod"/>
            </a:pPr>
            <a:r>
              <a:rPr lang="zh-CN" altLang="en-US" sz="4800" spc="200">
                <a:solidFill>
                  <a:srgbClr val="1AA3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汉仪文黑-65W" panose="00020600040101010101" charset="-122"/>
                <a:ea typeface="汉仪文黑-65W" panose="00020600040101010101" charset="-122"/>
                <a:cs typeface="+mn-cs"/>
                <a:sym typeface="+mn-ea"/>
              </a:rPr>
              <a:t>工作汇报</a:t>
            </a:r>
            <a:endParaRPr lang="zh-CN" altLang="en-US" sz="4800" spc="200">
              <a:solidFill>
                <a:srgbClr val="1AA3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汉仪文黑-65W" panose="00020600040101010101" charset="-122"/>
              <a:ea typeface="汉仪文黑-65W" panose="00020600040101010101" charset="-122"/>
              <a:cs typeface="+mn-cs"/>
              <a:sym typeface="+mn-ea"/>
            </a:endParaRPr>
          </a:p>
          <a:p>
            <a:pPr marL="457200" lvl="0" indent="-457200" algn="ctr" defTabSz="91440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AutoNum type="arabicPeriod"/>
            </a:pPr>
            <a:r>
              <a:rPr lang="zh-CN" altLang="en-US" sz="4800" spc="200">
                <a:solidFill>
                  <a:srgbClr val="1AA3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汉仪文黑-65W" panose="00020600040101010101" charset="-122"/>
                <a:ea typeface="汉仪文黑-65W" panose="00020600040101010101" charset="-122"/>
                <a:cs typeface="+mn-cs"/>
                <a:sym typeface="+mn-ea"/>
              </a:rPr>
              <a:t>未来规划</a:t>
            </a:r>
            <a:endParaRPr lang="zh-CN" altLang="en-US" sz="4800" spc="200">
              <a:solidFill>
                <a:srgbClr val="1AA3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汉仪文黑-65W" panose="00020600040101010101" charset="-122"/>
              <a:ea typeface="汉仪文黑-65W" panose="00020600040101010101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0660" y="6350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北京鸿泉虹教育科技有限公司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41"/>
          <p:cNvSpPr/>
          <p:nvPr/>
        </p:nvSpPr>
        <p:spPr bwMode="auto">
          <a:xfrm>
            <a:off x="218" y="378628"/>
            <a:ext cx="5213823" cy="6100744"/>
          </a:xfrm>
          <a:custGeom>
            <a:avLst/>
            <a:gdLst>
              <a:gd name="T0" fmla="*/ 0 w 629"/>
              <a:gd name="T1" fmla="*/ 0 h 736"/>
              <a:gd name="T2" fmla="*/ 629 w 629"/>
              <a:gd name="T3" fmla="*/ 367 h 736"/>
              <a:gd name="T4" fmla="*/ 0 w 629"/>
              <a:gd name="T5" fmla="*/ 736 h 736"/>
              <a:gd name="T6" fmla="*/ 0 w 629"/>
              <a:gd name="T7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6">
                <a:moveTo>
                  <a:pt x="0" y="0"/>
                </a:moveTo>
                <a:lnTo>
                  <a:pt x="629" y="367"/>
                </a:lnTo>
                <a:lnTo>
                  <a:pt x="0" y="7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round/>
          </a:ln>
        </p:spPr>
        <p:txBody>
          <a:bodyPr vert="horz" wrap="square" lIns="121913" tIns="60956" rIns="121913" bIns="60956" numCol="1" anchor="t" anchorCtr="0" compatLnSpc="1"/>
          <a:lstStyle/>
          <a:p>
            <a:endParaRPr lang="zh-CN" altLang="en-US" sz="1705"/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4842" y="1854126"/>
            <a:ext cx="4205057" cy="306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5512434" y="3429000"/>
            <a:ext cx="4608259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697988" y="2603251"/>
            <a:ext cx="4237149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5120" b="1" dirty="0">
                <a:solidFill>
                  <a:schemeClr val="accent2">
                    <a:lumMod val="75000"/>
                  </a:schemeClr>
                </a:solidFill>
                <a:effectLst/>
                <a:latin typeface="汉仪文黑-85W" panose="00020600040101010101" charset="-122"/>
                <a:ea typeface="汉仪文黑-85W" panose="00020600040101010101" charset="-122"/>
                <a:cs typeface="+mn-ea"/>
                <a:sym typeface="Arial" panose="020B0604020202020204" pitchFamily="34" charset="0"/>
              </a:rPr>
              <a:t>自我介绍</a:t>
            </a:r>
            <a:endParaRPr lang="zh-CN" altLang="en-US" sz="5120" b="1" dirty="0">
              <a:solidFill>
                <a:schemeClr val="accent2">
                  <a:lumMod val="75000"/>
                </a:schemeClr>
              </a:solidFill>
              <a:effectLst/>
              <a:latin typeface="汉仪文黑-85W" panose="00020600040101010101" charset="-122"/>
              <a:ea typeface="汉仪文黑-85W" panose="00020600040101010101" charset="-122"/>
              <a:cs typeface="+mn-ea"/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2050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t="11522" b="11522"/>
          <a:stretch>
            <a:fillRect/>
          </a:stretch>
        </p:blipFill>
        <p:spPr>
          <a:xfrm>
            <a:off x="9412105" y="5002794"/>
            <a:ext cx="1825160" cy="140458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80" h="6480">
                <a:moveTo>
                  <a:pt x="0" y="0"/>
                </a:moveTo>
                <a:lnTo>
                  <a:pt x="8880" y="0"/>
                </a:lnTo>
                <a:lnTo>
                  <a:pt x="8880" y="6480"/>
                </a:lnTo>
                <a:lnTo>
                  <a:pt x="0" y="648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84" name="矩形 3"/>
          <p:cNvSpPr/>
          <p:nvPr>
            <p:custDataLst>
              <p:tags r:id="rId3"/>
            </p:custDataLst>
          </p:nvPr>
        </p:nvSpPr>
        <p:spPr>
          <a:xfrm>
            <a:off x="0" y="0"/>
            <a:ext cx="12192098" cy="45720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" name="图文框 9"/>
          <p:cNvSpPr/>
          <p:nvPr>
            <p:custDataLst>
              <p:tags r:id="rId4"/>
            </p:custDataLst>
          </p:nvPr>
        </p:nvSpPr>
        <p:spPr>
          <a:xfrm>
            <a:off x="698272" y="669788"/>
            <a:ext cx="10710458" cy="5644702"/>
          </a:xfrm>
          <a:prstGeom prst="frame">
            <a:avLst>
              <a:gd name="adj1" fmla="val 1004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部门：</a:t>
            </a:r>
            <a:endParaRPr kumimoji="1" lang="zh-CN" altLang="en-US" sz="1600" b="1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任意多边形: 形状 2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 rot="10800000" flipH="1" flipV="1">
            <a:off x="1256431" y="762000"/>
            <a:ext cx="957059" cy="755033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1385" y="0"/>
                </a:moveTo>
                <a:lnTo>
                  <a:pt x="1410" y="36"/>
                </a:lnTo>
                <a:cubicBezTo>
                  <a:pt x="1439" y="68"/>
                  <a:pt x="1474" y="98"/>
                  <a:pt x="1515" y="125"/>
                </a:cubicBezTo>
                <a:lnTo>
                  <a:pt x="1542" y="139"/>
                </a:lnTo>
                <a:cubicBezTo>
                  <a:pt x="1540" y="139"/>
                  <a:pt x="1291" y="309"/>
                  <a:pt x="1257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5" y="1252"/>
                </a:lnTo>
                <a:lnTo>
                  <a:pt x="905" y="700"/>
                </a:lnTo>
                <a:cubicBezTo>
                  <a:pt x="929" y="237"/>
                  <a:pt x="1385" y="5"/>
                  <a:pt x="1385" y="0"/>
                </a:cubicBezTo>
                <a:close/>
                <a:moveTo>
                  <a:pt x="480" y="0"/>
                </a:moveTo>
                <a:lnTo>
                  <a:pt x="505" y="36"/>
                </a:lnTo>
                <a:cubicBezTo>
                  <a:pt x="534" y="68"/>
                  <a:pt x="569" y="98"/>
                  <a:pt x="610" y="125"/>
                </a:cubicBezTo>
                <a:lnTo>
                  <a:pt x="637" y="139"/>
                </a:lnTo>
                <a:cubicBezTo>
                  <a:pt x="635" y="139"/>
                  <a:pt x="386" y="309"/>
                  <a:pt x="352" y="635"/>
                </a:cubicBezTo>
                <a:lnTo>
                  <a:pt x="682" y="635"/>
                </a:lnTo>
                <a:lnTo>
                  <a:pt x="682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0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: 形状 1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 rot="10800000" flipH="1" flipV="1">
            <a:off x="1085162" y="762000"/>
            <a:ext cx="957059" cy="755033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481" y="0"/>
                </a:moveTo>
                <a:lnTo>
                  <a:pt x="505" y="36"/>
                </a:lnTo>
                <a:cubicBezTo>
                  <a:pt x="534" y="68"/>
                  <a:pt x="570" y="98"/>
                  <a:pt x="610" y="125"/>
                </a:cubicBezTo>
                <a:lnTo>
                  <a:pt x="638" y="139"/>
                </a:lnTo>
                <a:cubicBezTo>
                  <a:pt x="636" y="139"/>
                  <a:pt x="386" y="309"/>
                  <a:pt x="352" y="635"/>
                </a:cubicBezTo>
                <a:lnTo>
                  <a:pt x="683" y="635"/>
                </a:lnTo>
                <a:lnTo>
                  <a:pt x="683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1" y="0"/>
                </a:cubicBezTo>
                <a:close/>
                <a:moveTo>
                  <a:pt x="1385" y="0"/>
                </a:moveTo>
                <a:lnTo>
                  <a:pt x="1409" y="36"/>
                </a:lnTo>
                <a:cubicBezTo>
                  <a:pt x="1438" y="68"/>
                  <a:pt x="1474" y="98"/>
                  <a:pt x="1514" y="125"/>
                </a:cubicBezTo>
                <a:lnTo>
                  <a:pt x="1542" y="139"/>
                </a:lnTo>
                <a:cubicBezTo>
                  <a:pt x="1540" y="139"/>
                  <a:pt x="1290" y="309"/>
                  <a:pt x="1256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4" y="1252"/>
                </a:lnTo>
                <a:lnTo>
                  <a:pt x="904" y="700"/>
                </a:lnTo>
                <a:cubicBezTo>
                  <a:pt x="928" y="237"/>
                  <a:pt x="1384" y="5"/>
                  <a:pt x="1385" y="0"/>
                </a:cubicBezTo>
                <a:close/>
              </a:path>
            </a:pathLst>
          </a:custGeom>
          <a:noFill/>
          <a:ln w="317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0660" y="6350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北京鸿泉虹教育科技有限公司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16030" y="993814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65W" panose="00020600040101010101" charset="-122"/>
                <a:ea typeface="汉仪文黑-65W" panose="00020600040101010101" charset="-122"/>
              </a:rPr>
              <a:t>自我介绍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65W" panose="00020600040101010101" charset="-122"/>
              <a:ea typeface="汉仪文黑-65W" panose="0002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63930" y="1582420"/>
            <a:ext cx="7946390" cy="4565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15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毕业时间：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2024.06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  <a:sym typeface="+mn-ea"/>
            </a:endParaRPr>
          </a:p>
          <a:p>
            <a:pPr indent="0" fontAlgn="auto">
              <a:lnSpc>
                <a:spcPct val="115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入职时间：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2023.10.26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</a:endParaRPr>
          </a:p>
          <a:p>
            <a:pPr indent="0" fontAlgn="auto">
              <a:spcBef>
                <a:spcPts val="16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部门：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师资部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  <a:sym typeface="+mn-ea"/>
            </a:endParaRPr>
          </a:p>
          <a:p>
            <a:pPr indent="0" fontAlgn="auto">
              <a:spcBef>
                <a:spcPts val="1600"/>
              </a:spcBef>
              <a:spcAft>
                <a:spcPts val="1600"/>
              </a:spcAft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个人荣誉：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  <a:sym typeface="+mn-ea"/>
            </a:endParaRPr>
          </a:p>
          <a:p>
            <a:pPr indent="0" fontAlgn="auto">
              <a:lnSpc>
                <a:spcPct val="115000"/>
              </a:lnSpc>
            </a:pPr>
            <a:r>
              <a:rPr lang="zh-CN" altLang="en-US" dirty="0">
                <a:effectLst/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2014 年荣获 NOIP 团体一等奖，2016 年荣获 NOIP 提高组省三等奖，2017 年荣获 NOIP 提高组省二等奖。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  <a:sym typeface="+mn-ea"/>
            </a:endParaRPr>
          </a:p>
          <a:p>
            <a:pPr indent="0" fontAlgn="auto">
              <a:lnSpc>
                <a:spcPct val="115000"/>
              </a:lnSpc>
            </a:pPr>
            <a:r>
              <a:rPr lang="zh-CN" altLang="en-US" dirty="0">
                <a:effectLst/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第十四届蓝桥杯软件类省赛 C/C++程序设计大学 B 组 国赛优秀奖</a:t>
            </a:r>
            <a:endParaRPr lang="zh-CN" altLang="en-US" dirty="0">
              <a:effectLst/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  <a:sym typeface="+mn-ea"/>
            </a:endParaRPr>
          </a:p>
          <a:p>
            <a:pPr indent="0" fontAlgn="auto">
              <a:lnSpc>
                <a:spcPct val="115000"/>
              </a:lnSpc>
            </a:pPr>
            <a:r>
              <a:rPr lang="zh-CN" altLang="en-US" dirty="0">
                <a:effectLst/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第十四届蓝桥杯软件类省赛 C/C++程序设计大学 B 组 省赛一等奖</a:t>
            </a:r>
            <a:endParaRPr lang="zh-CN" altLang="en-US" dirty="0">
              <a:effectLst/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  <a:sym typeface="+mn-ea"/>
            </a:endParaRPr>
          </a:p>
          <a:p>
            <a:pPr indent="0" fontAlgn="auto">
              <a:lnSpc>
                <a:spcPct val="115000"/>
              </a:lnSpc>
            </a:pPr>
            <a:r>
              <a:rPr lang="zh-CN" altLang="en-US" dirty="0">
                <a:effectLst/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第十三届蓝桥杯软件类省赛 C/C++程序设计大学 B 组 省赛二等奖</a:t>
            </a:r>
            <a:endParaRPr lang="zh-CN" altLang="en-US" dirty="0">
              <a:effectLst/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  <a:sym typeface="+mn-ea"/>
            </a:endParaRPr>
          </a:p>
          <a:p>
            <a:pPr indent="0" fontAlgn="auto">
              <a:lnSpc>
                <a:spcPct val="115000"/>
              </a:lnSpc>
            </a:pPr>
            <a:r>
              <a:rPr lang="zh-CN" altLang="en-US" dirty="0">
                <a:effectLst/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力扣排名全站 3</a:t>
            </a:r>
            <a:r>
              <a:rPr lang="en-US" altLang="zh-CN" dirty="0">
                <a:effectLst/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212</a:t>
            </a:r>
            <a:r>
              <a:rPr lang="zh-CN" altLang="en-US" dirty="0">
                <a:effectLst/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 名，竞赛排名全国 </a:t>
            </a:r>
            <a:r>
              <a:rPr lang="en-US" altLang="zh-CN" dirty="0">
                <a:effectLst/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8835</a:t>
            </a:r>
            <a:r>
              <a:rPr lang="zh-CN" altLang="en-US" dirty="0">
                <a:effectLst/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 名。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</a:endParaRPr>
          </a:p>
          <a:p>
            <a:pPr indent="0" fontAlgn="auto">
              <a:lnSpc>
                <a:spcPct val="123000"/>
              </a:lnSpc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csdn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  <a:hlinkClick r:id="rId7" action="ppaction://hlinkfile"/>
              </a:rPr>
              <a:t>https://blog.csdn.net/RexCaptain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</a:endParaRPr>
          </a:p>
          <a:p>
            <a:pPr indent="0" fontAlgn="auto">
              <a:lnSpc>
                <a:spcPct val="123000"/>
              </a:lnSpc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github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  <a:hlinkClick r:id="rId8" action="ppaction://hlinkfile"/>
              </a:rPr>
              <a:t>https://github.com/Capzera/Cpp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98310" y="1722755"/>
            <a:ext cx="29286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</a:rPr>
              <a:t>陈启航</a:t>
            </a:r>
            <a:endParaRPr lang="zh-CN" sz="6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</a:endParaRPr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41"/>
          <p:cNvSpPr/>
          <p:nvPr/>
        </p:nvSpPr>
        <p:spPr bwMode="auto">
          <a:xfrm>
            <a:off x="218" y="378628"/>
            <a:ext cx="5213823" cy="6100744"/>
          </a:xfrm>
          <a:custGeom>
            <a:avLst/>
            <a:gdLst>
              <a:gd name="T0" fmla="*/ 0 w 629"/>
              <a:gd name="T1" fmla="*/ 0 h 736"/>
              <a:gd name="T2" fmla="*/ 629 w 629"/>
              <a:gd name="T3" fmla="*/ 367 h 736"/>
              <a:gd name="T4" fmla="*/ 0 w 629"/>
              <a:gd name="T5" fmla="*/ 736 h 736"/>
              <a:gd name="T6" fmla="*/ 0 w 629"/>
              <a:gd name="T7" fmla="*/ 0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9" h="736">
                <a:moveTo>
                  <a:pt x="0" y="0"/>
                </a:moveTo>
                <a:lnTo>
                  <a:pt x="629" y="367"/>
                </a:lnTo>
                <a:lnTo>
                  <a:pt x="0" y="7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round/>
          </a:ln>
        </p:spPr>
        <p:txBody>
          <a:bodyPr vert="horz" wrap="square" lIns="121913" tIns="60956" rIns="121913" bIns="60956" numCol="1" anchor="t" anchorCtr="0" compatLnSpc="1"/>
          <a:lstStyle/>
          <a:p>
            <a:endParaRPr lang="zh-CN" altLang="en-US" sz="1705"/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4842" y="1854126"/>
            <a:ext cx="4205057" cy="306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99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5512434" y="3429000"/>
            <a:ext cx="4608259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798185" y="2603251"/>
            <a:ext cx="4237149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5120" b="1" dirty="0">
                <a:solidFill>
                  <a:schemeClr val="accent2">
                    <a:lumMod val="75000"/>
                  </a:schemeClr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Arial" panose="020B0604020202020204" pitchFamily="34" charset="0"/>
              </a:rPr>
              <a:t>工作汇报</a:t>
            </a:r>
            <a:endParaRPr lang="zh-CN" altLang="en-US" sz="5120" b="1" dirty="0">
              <a:solidFill>
                <a:schemeClr val="accent2">
                  <a:lumMod val="75000"/>
                </a:schemeClr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971527" y="3645492"/>
            <a:ext cx="454025" cy="6464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71145" lvl="1" indent="-271145">
              <a:buFont typeface="Arial" panose="020B0604020202020204" pitchFamily="34" charset="0"/>
              <a:buChar char="•"/>
            </a:pPr>
            <a:endParaRPr lang="en-US" altLang="zh-CN" sz="1895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271145" lvl="1" indent="-271145">
              <a:buFont typeface="Arial" panose="020B0604020202020204" pitchFamily="34" charset="0"/>
              <a:buChar char="•"/>
            </a:pPr>
            <a:endParaRPr lang="en-US" altLang="zh-CN" sz="1705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2050" grpId="0"/>
      <p:bldP spid="8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t="11522" b="11522"/>
          <a:stretch>
            <a:fillRect/>
          </a:stretch>
        </p:blipFill>
        <p:spPr>
          <a:xfrm>
            <a:off x="9412105" y="5264414"/>
            <a:ext cx="1825160" cy="140458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80" h="6480">
                <a:moveTo>
                  <a:pt x="0" y="0"/>
                </a:moveTo>
                <a:lnTo>
                  <a:pt x="8880" y="0"/>
                </a:lnTo>
                <a:lnTo>
                  <a:pt x="8880" y="6480"/>
                </a:lnTo>
                <a:lnTo>
                  <a:pt x="0" y="648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84" name="矩形 3"/>
          <p:cNvSpPr/>
          <p:nvPr>
            <p:custDataLst>
              <p:tags r:id="rId3"/>
            </p:custDataLst>
          </p:nvPr>
        </p:nvSpPr>
        <p:spPr>
          <a:xfrm>
            <a:off x="0" y="0"/>
            <a:ext cx="12192098" cy="45720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" name="图文框 9"/>
          <p:cNvSpPr/>
          <p:nvPr>
            <p:custDataLst>
              <p:tags r:id="rId4"/>
            </p:custDataLst>
          </p:nvPr>
        </p:nvSpPr>
        <p:spPr>
          <a:xfrm>
            <a:off x="740817" y="908548"/>
            <a:ext cx="10710458" cy="5644702"/>
          </a:xfrm>
          <a:prstGeom prst="frame">
            <a:avLst>
              <a:gd name="adj1" fmla="val 1004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: 形状 2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 rot="10800000" flipH="1" flipV="1">
            <a:off x="1256431" y="762000"/>
            <a:ext cx="957059" cy="755033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1385" y="0"/>
                </a:moveTo>
                <a:lnTo>
                  <a:pt x="1410" y="36"/>
                </a:lnTo>
                <a:cubicBezTo>
                  <a:pt x="1439" y="68"/>
                  <a:pt x="1474" y="98"/>
                  <a:pt x="1515" y="125"/>
                </a:cubicBezTo>
                <a:lnTo>
                  <a:pt x="1542" y="139"/>
                </a:lnTo>
                <a:cubicBezTo>
                  <a:pt x="1540" y="139"/>
                  <a:pt x="1291" y="309"/>
                  <a:pt x="1257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5" y="1252"/>
                </a:lnTo>
                <a:lnTo>
                  <a:pt x="905" y="700"/>
                </a:lnTo>
                <a:cubicBezTo>
                  <a:pt x="929" y="237"/>
                  <a:pt x="1385" y="5"/>
                  <a:pt x="1385" y="0"/>
                </a:cubicBezTo>
                <a:close/>
                <a:moveTo>
                  <a:pt x="480" y="0"/>
                </a:moveTo>
                <a:lnTo>
                  <a:pt x="505" y="36"/>
                </a:lnTo>
                <a:cubicBezTo>
                  <a:pt x="534" y="68"/>
                  <a:pt x="569" y="98"/>
                  <a:pt x="610" y="125"/>
                </a:cubicBezTo>
                <a:lnTo>
                  <a:pt x="637" y="139"/>
                </a:lnTo>
                <a:cubicBezTo>
                  <a:pt x="635" y="139"/>
                  <a:pt x="386" y="309"/>
                  <a:pt x="352" y="635"/>
                </a:cubicBezTo>
                <a:lnTo>
                  <a:pt x="682" y="635"/>
                </a:lnTo>
                <a:lnTo>
                  <a:pt x="682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0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: 形状 1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 rot="10800000" flipH="1" flipV="1">
            <a:off x="1085162" y="762000"/>
            <a:ext cx="957059" cy="755033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481" y="0"/>
                </a:moveTo>
                <a:lnTo>
                  <a:pt x="505" y="36"/>
                </a:lnTo>
                <a:cubicBezTo>
                  <a:pt x="534" y="68"/>
                  <a:pt x="570" y="98"/>
                  <a:pt x="610" y="125"/>
                </a:cubicBezTo>
                <a:lnTo>
                  <a:pt x="638" y="139"/>
                </a:lnTo>
                <a:cubicBezTo>
                  <a:pt x="636" y="139"/>
                  <a:pt x="386" y="309"/>
                  <a:pt x="352" y="635"/>
                </a:cubicBezTo>
                <a:lnTo>
                  <a:pt x="683" y="635"/>
                </a:lnTo>
                <a:lnTo>
                  <a:pt x="683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1" y="0"/>
                </a:cubicBezTo>
                <a:close/>
                <a:moveTo>
                  <a:pt x="1385" y="0"/>
                </a:moveTo>
                <a:lnTo>
                  <a:pt x="1409" y="36"/>
                </a:lnTo>
                <a:cubicBezTo>
                  <a:pt x="1438" y="68"/>
                  <a:pt x="1474" y="98"/>
                  <a:pt x="1514" y="125"/>
                </a:cubicBezTo>
                <a:lnTo>
                  <a:pt x="1542" y="139"/>
                </a:lnTo>
                <a:cubicBezTo>
                  <a:pt x="1540" y="139"/>
                  <a:pt x="1290" y="309"/>
                  <a:pt x="1256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4" y="1252"/>
                </a:lnTo>
                <a:lnTo>
                  <a:pt x="904" y="700"/>
                </a:lnTo>
                <a:cubicBezTo>
                  <a:pt x="928" y="237"/>
                  <a:pt x="1384" y="5"/>
                  <a:pt x="1385" y="0"/>
                </a:cubicBezTo>
                <a:close/>
              </a:path>
            </a:pathLst>
          </a:custGeom>
          <a:noFill/>
          <a:ln w="317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0660" y="6350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北京鸿泉虹教育科技有限公司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16030" y="993814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工作汇报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5215" y="1702435"/>
            <a:ext cx="45885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一、学习相关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洛谷题库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力扣题库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7188835" y="1702435"/>
            <a:ext cx="4588510" cy="1346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开发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C++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游戏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295515" y="2205990"/>
            <a:ext cx="3853815" cy="318262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428875" y="5001895"/>
            <a:ext cx="2571750" cy="1447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428875" y="2205990"/>
            <a:ext cx="4203700" cy="25654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t="11522" b="11522"/>
          <a:stretch>
            <a:fillRect/>
          </a:stretch>
        </p:blipFill>
        <p:spPr>
          <a:xfrm>
            <a:off x="9412105" y="5264414"/>
            <a:ext cx="1825160" cy="140458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80" h="6480">
                <a:moveTo>
                  <a:pt x="0" y="0"/>
                </a:moveTo>
                <a:lnTo>
                  <a:pt x="8880" y="0"/>
                </a:lnTo>
                <a:lnTo>
                  <a:pt x="8880" y="6480"/>
                </a:lnTo>
                <a:lnTo>
                  <a:pt x="0" y="648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84" name="矩形 3"/>
          <p:cNvSpPr/>
          <p:nvPr>
            <p:custDataLst>
              <p:tags r:id="rId3"/>
            </p:custDataLst>
          </p:nvPr>
        </p:nvSpPr>
        <p:spPr>
          <a:xfrm>
            <a:off x="0" y="0"/>
            <a:ext cx="12192098" cy="45720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" name="图文框 9"/>
          <p:cNvSpPr/>
          <p:nvPr>
            <p:custDataLst>
              <p:tags r:id="rId4"/>
            </p:custDataLst>
          </p:nvPr>
        </p:nvSpPr>
        <p:spPr>
          <a:xfrm>
            <a:off x="740817" y="908548"/>
            <a:ext cx="10710458" cy="5644702"/>
          </a:xfrm>
          <a:prstGeom prst="frame">
            <a:avLst>
              <a:gd name="adj1" fmla="val 1004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: 形状 2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 rot="10800000" flipH="1" flipV="1">
            <a:off x="1256431" y="762000"/>
            <a:ext cx="957059" cy="755033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1385" y="0"/>
                </a:moveTo>
                <a:lnTo>
                  <a:pt x="1410" y="36"/>
                </a:lnTo>
                <a:cubicBezTo>
                  <a:pt x="1439" y="68"/>
                  <a:pt x="1474" y="98"/>
                  <a:pt x="1515" y="125"/>
                </a:cubicBezTo>
                <a:lnTo>
                  <a:pt x="1542" y="139"/>
                </a:lnTo>
                <a:cubicBezTo>
                  <a:pt x="1540" y="139"/>
                  <a:pt x="1291" y="309"/>
                  <a:pt x="1257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5" y="1252"/>
                </a:lnTo>
                <a:lnTo>
                  <a:pt x="905" y="700"/>
                </a:lnTo>
                <a:cubicBezTo>
                  <a:pt x="929" y="237"/>
                  <a:pt x="1385" y="5"/>
                  <a:pt x="1385" y="0"/>
                </a:cubicBezTo>
                <a:close/>
                <a:moveTo>
                  <a:pt x="480" y="0"/>
                </a:moveTo>
                <a:lnTo>
                  <a:pt x="505" y="36"/>
                </a:lnTo>
                <a:cubicBezTo>
                  <a:pt x="534" y="68"/>
                  <a:pt x="569" y="98"/>
                  <a:pt x="610" y="125"/>
                </a:cubicBezTo>
                <a:lnTo>
                  <a:pt x="637" y="139"/>
                </a:lnTo>
                <a:cubicBezTo>
                  <a:pt x="635" y="139"/>
                  <a:pt x="386" y="309"/>
                  <a:pt x="352" y="635"/>
                </a:cubicBezTo>
                <a:lnTo>
                  <a:pt x="682" y="635"/>
                </a:lnTo>
                <a:lnTo>
                  <a:pt x="682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0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: 形状 1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 rot="10800000" flipH="1" flipV="1">
            <a:off x="1085162" y="762000"/>
            <a:ext cx="957059" cy="755033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481" y="0"/>
                </a:moveTo>
                <a:lnTo>
                  <a:pt x="505" y="36"/>
                </a:lnTo>
                <a:cubicBezTo>
                  <a:pt x="534" y="68"/>
                  <a:pt x="570" y="98"/>
                  <a:pt x="610" y="125"/>
                </a:cubicBezTo>
                <a:lnTo>
                  <a:pt x="638" y="139"/>
                </a:lnTo>
                <a:cubicBezTo>
                  <a:pt x="636" y="139"/>
                  <a:pt x="386" y="309"/>
                  <a:pt x="352" y="635"/>
                </a:cubicBezTo>
                <a:lnTo>
                  <a:pt x="683" y="635"/>
                </a:lnTo>
                <a:lnTo>
                  <a:pt x="683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1" y="0"/>
                </a:cubicBezTo>
                <a:close/>
                <a:moveTo>
                  <a:pt x="1385" y="0"/>
                </a:moveTo>
                <a:lnTo>
                  <a:pt x="1409" y="36"/>
                </a:lnTo>
                <a:cubicBezTo>
                  <a:pt x="1438" y="68"/>
                  <a:pt x="1474" y="98"/>
                  <a:pt x="1514" y="125"/>
                </a:cubicBezTo>
                <a:lnTo>
                  <a:pt x="1542" y="139"/>
                </a:lnTo>
                <a:cubicBezTo>
                  <a:pt x="1540" y="139"/>
                  <a:pt x="1290" y="309"/>
                  <a:pt x="1256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4" y="1252"/>
                </a:lnTo>
                <a:lnTo>
                  <a:pt x="904" y="700"/>
                </a:lnTo>
                <a:cubicBezTo>
                  <a:pt x="928" y="237"/>
                  <a:pt x="1384" y="5"/>
                  <a:pt x="1385" y="0"/>
                </a:cubicBezTo>
                <a:close/>
              </a:path>
            </a:pathLst>
          </a:custGeom>
          <a:noFill/>
          <a:ln w="317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0660" y="6350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北京鸿泉虹教育科技有限公司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16030" y="993814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65W" panose="00020600040101010101" charset="-122"/>
                <a:ea typeface="汉仪文黑-65W" panose="00020600040101010101" charset="-122"/>
              </a:rPr>
              <a:t>工作汇报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65W" panose="00020600040101010101" charset="-122"/>
              <a:ea typeface="汉仪文黑-65W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3770" y="1957705"/>
            <a:ext cx="1012888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二、教学相关</a:t>
            </a:r>
            <a:r>
              <a:rPr lang="en-US" altLang="zh-CN" sz="2400" b="1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--</a:t>
            </a:r>
            <a:r>
              <a:rPr lang="zh-CN" altLang="en-US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模</a:t>
            </a:r>
            <a:r>
              <a:rPr lang="zh-CN" altLang="en-US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课</a:t>
            </a:r>
            <a:endParaRPr lang="zh-CN" altLang="en-US" sz="2400" dirty="0"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  <a:sym typeface="+mn-ea"/>
            </a:endParaRPr>
          </a:p>
          <a:p>
            <a:endParaRPr lang="en-US" altLang="zh-CN" sz="2400" dirty="0"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</a:endParaRPr>
          </a:p>
          <a:p>
            <a:r>
              <a:rPr lang="zh-CN" altLang="en-US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（</a:t>
            </a:r>
            <a:r>
              <a:rPr lang="en-US" altLang="zh-CN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1</a:t>
            </a:r>
            <a:r>
              <a:rPr lang="zh-CN" altLang="en-US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）</a:t>
            </a:r>
            <a:r>
              <a:rPr lang="en-US" altLang="zh-CN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	</a:t>
            </a:r>
            <a:r>
              <a:rPr lang="zh-CN" altLang="en-US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对入门十二讲课件改编，掌握课程的主要内容，练习。</a:t>
            </a:r>
            <a:endParaRPr lang="zh-CN" altLang="en-US" sz="2400" dirty="0"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</a:endParaRPr>
          </a:p>
          <a:p>
            <a:endParaRPr lang="zh-CN" altLang="en-US" sz="2400" dirty="0"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</a:endParaRPr>
          </a:p>
          <a:p>
            <a:r>
              <a:rPr lang="zh-CN" altLang="en-US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（</a:t>
            </a:r>
            <a:r>
              <a:rPr lang="en-US" altLang="zh-CN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2</a:t>
            </a:r>
            <a:r>
              <a:rPr lang="zh-CN" altLang="en-US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）</a:t>
            </a:r>
            <a:r>
              <a:rPr lang="en-US" altLang="zh-CN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	</a:t>
            </a:r>
            <a:r>
              <a:rPr lang="zh-CN" altLang="en-US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整理课程内出现的相关代码和笔记。</a:t>
            </a:r>
            <a:endParaRPr lang="zh-CN" altLang="en-US" sz="2400" dirty="0"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</a:endParaRPr>
          </a:p>
          <a:p>
            <a:endParaRPr lang="zh-CN" altLang="en-US" sz="2400" dirty="0"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</a:endParaRPr>
          </a:p>
          <a:p>
            <a:r>
              <a:rPr lang="zh-CN" altLang="en-US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（</a:t>
            </a:r>
            <a:r>
              <a:rPr lang="en-US" altLang="zh-CN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3</a:t>
            </a:r>
            <a:r>
              <a:rPr lang="zh-CN" altLang="en-US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）</a:t>
            </a:r>
            <a:r>
              <a:rPr lang="en-US" altLang="zh-CN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	</a:t>
            </a:r>
            <a:r>
              <a:rPr lang="zh-CN" altLang="en-US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同事之间</a:t>
            </a:r>
            <a:r>
              <a:rPr lang="zh-CN" altLang="en-US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相互进行模课，参与公司的教师模课。</a:t>
            </a:r>
            <a:endParaRPr lang="zh-CN" altLang="en-US" sz="2400" dirty="0"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</a:endParaRPr>
          </a:p>
          <a:p>
            <a:endParaRPr lang="zh-CN" altLang="en-US" sz="2400" dirty="0"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</a:endParaRPr>
          </a:p>
          <a:p>
            <a:r>
              <a:rPr lang="zh-CN" altLang="en-US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（</a:t>
            </a:r>
            <a:r>
              <a:rPr lang="en-US" altLang="zh-CN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4</a:t>
            </a:r>
            <a:r>
              <a:rPr lang="zh-CN" altLang="en-US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）</a:t>
            </a:r>
            <a:r>
              <a:rPr lang="en-US" altLang="zh-CN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	</a:t>
            </a:r>
            <a:r>
              <a:rPr lang="zh-CN" altLang="en-US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参与并进行网络录播课程的课程大纲制作，</a:t>
            </a:r>
            <a:r>
              <a:rPr lang="en-US" altLang="zh-CN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PPT</a:t>
            </a:r>
            <a:r>
              <a:rPr lang="zh-CN" altLang="en-US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制作，逐字稿编写，</a:t>
            </a:r>
            <a:r>
              <a:rPr lang="en-US" altLang="zh-CN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  	</a:t>
            </a:r>
            <a:r>
              <a:rPr lang="zh-CN" altLang="en-US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模课及展示录像。</a:t>
            </a:r>
            <a:endParaRPr lang="zh-CN" altLang="en-US" sz="2400" dirty="0"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</a:endParaRPr>
          </a:p>
          <a:p>
            <a:endParaRPr lang="en-US" altLang="zh-CN" dirty="0"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</a:endParaRPr>
          </a:p>
          <a:p>
            <a:endParaRPr lang="zh-CN" altLang="en-US" dirty="0"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t="11522" b="11522"/>
          <a:stretch>
            <a:fillRect/>
          </a:stretch>
        </p:blipFill>
        <p:spPr>
          <a:xfrm>
            <a:off x="9412105" y="5264414"/>
            <a:ext cx="1825160" cy="140458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80" h="6480">
                <a:moveTo>
                  <a:pt x="0" y="0"/>
                </a:moveTo>
                <a:lnTo>
                  <a:pt x="8880" y="0"/>
                </a:lnTo>
                <a:lnTo>
                  <a:pt x="8880" y="6480"/>
                </a:lnTo>
                <a:lnTo>
                  <a:pt x="0" y="648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84" name="矩形 3"/>
          <p:cNvSpPr/>
          <p:nvPr>
            <p:custDataLst>
              <p:tags r:id="rId3"/>
            </p:custDataLst>
          </p:nvPr>
        </p:nvSpPr>
        <p:spPr>
          <a:xfrm>
            <a:off x="0" y="0"/>
            <a:ext cx="12192098" cy="45720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" name="图文框 9"/>
          <p:cNvSpPr/>
          <p:nvPr>
            <p:custDataLst>
              <p:tags r:id="rId4"/>
            </p:custDataLst>
          </p:nvPr>
        </p:nvSpPr>
        <p:spPr>
          <a:xfrm>
            <a:off x="740817" y="908548"/>
            <a:ext cx="10710458" cy="5644702"/>
          </a:xfrm>
          <a:prstGeom prst="frame">
            <a:avLst>
              <a:gd name="adj1" fmla="val 1004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: 形状 2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 rot="10800000" flipH="1" flipV="1">
            <a:off x="1256431" y="762000"/>
            <a:ext cx="957059" cy="755033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1385" y="0"/>
                </a:moveTo>
                <a:lnTo>
                  <a:pt x="1410" y="36"/>
                </a:lnTo>
                <a:cubicBezTo>
                  <a:pt x="1439" y="68"/>
                  <a:pt x="1474" y="98"/>
                  <a:pt x="1515" y="125"/>
                </a:cubicBezTo>
                <a:lnTo>
                  <a:pt x="1542" y="139"/>
                </a:lnTo>
                <a:cubicBezTo>
                  <a:pt x="1540" y="139"/>
                  <a:pt x="1291" y="309"/>
                  <a:pt x="1257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5" y="1252"/>
                </a:lnTo>
                <a:lnTo>
                  <a:pt x="905" y="700"/>
                </a:lnTo>
                <a:cubicBezTo>
                  <a:pt x="929" y="237"/>
                  <a:pt x="1385" y="5"/>
                  <a:pt x="1385" y="0"/>
                </a:cubicBezTo>
                <a:close/>
                <a:moveTo>
                  <a:pt x="480" y="0"/>
                </a:moveTo>
                <a:lnTo>
                  <a:pt x="505" y="36"/>
                </a:lnTo>
                <a:cubicBezTo>
                  <a:pt x="534" y="68"/>
                  <a:pt x="569" y="98"/>
                  <a:pt x="610" y="125"/>
                </a:cubicBezTo>
                <a:lnTo>
                  <a:pt x="637" y="139"/>
                </a:lnTo>
                <a:cubicBezTo>
                  <a:pt x="635" y="139"/>
                  <a:pt x="386" y="309"/>
                  <a:pt x="352" y="635"/>
                </a:cubicBezTo>
                <a:lnTo>
                  <a:pt x="682" y="635"/>
                </a:lnTo>
                <a:lnTo>
                  <a:pt x="682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0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: 形状 1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 rot="10800000" flipH="1" flipV="1">
            <a:off x="1085162" y="762000"/>
            <a:ext cx="957059" cy="755033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481" y="0"/>
                </a:moveTo>
                <a:lnTo>
                  <a:pt x="505" y="36"/>
                </a:lnTo>
                <a:cubicBezTo>
                  <a:pt x="534" y="68"/>
                  <a:pt x="570" y="98"/>
                  <a:pt x="610" y="125"/>
                </a:cubicBezTo>
                <a:lnTo>
                  <a:pt x="638" y="139"/>
                </a:lnTo>
                <a:cubicBezTo>
                  <a:pt x="636" y="139"/>
                  <a:pt x="386" y="309"/>
                  <a:pt x="352" y="635"/>
                </a:cubicBezTo>
                <a:lnTo>
                  <a:pt x="683" y="635"/>
                </a:lnTo>
                <a:lnTo>
                  <a:pt x="683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1" y="0"/>
                </a:cubicBezTo>
                <a:close/>
                <a:moveTo>
                  <a:pt x="1385" y="0"/>
                </a:moveTo>
                <a:lnTo>
                  <a:pt x="1409" y="36"/>
                </a:lnTo>
                <a:cubicBezTo>
                  <a:pt x="1438" y="68"/>
                  <a:pt x="1474" y="98"/>
                  <a:pt x="1514" y="125"/>
                </a:cubicBezTo>
                <a:lnTo>
                  <a:pt x="1542" y="139"/>
                </a:lnTo>
                <a:cubicBezTo>
                  <a:pt x="1540" y="139"/>
                  <a:pt x="1290" y="309"/>
                  <a:pt x="1256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4" y="1252"/>
                </a:lnTo>
                <a:lnTo>
                  <a:pt x="904" y="700"/>
                </a:lnTo>
                <a:cubicBezTo>
                  <a:pt x="928" y="237"/>
                  <a:pt x="1384" y="5"/>
                  <a:pt x="1385" y="0"/>
                </a:cubicBezTo>
                <a:close/>
              </a:path>
            </a:pathLst>
          </a:custGeom>
          <a:noFill/>
          <a:ln w="317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0660" y="6350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北京鸿泉虹教育科技有限公司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16030" y="99381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工作汇报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5215" y="1568450"/>
            <a:ext cx="10206355" cy="4984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二、教学相关：</a:t>
            </a:r>
            <a:endParaRPr lang="zh-CN" altLang="en-US" sz="2400" dirty="0"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  <a:sym typeface="+mn-ea"/>
            </a:endParaRPr>
          </a:p>
          <a:p>
            <a:endParaRPr lang="zh-CN" altLang="en-US" sz="2400" b="1" dirty="0"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</a:endParaRPr>
          </a:p>
          <a:p>
            <a:pPr indent="0" fontAlgn="auto">
              <a:spcAft>
                <a:spcPts val="1800"/>
              </a:spcAft>
            </a:pPr>
            <a:r>
              <a:rPr lang="zh-CN" altLang="en-US" sz="2400" b="1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（</a:t>
            </a:r>
            <a:r>
              <a:rPr lang="en-US" altLang="zh-CN" sz="2400" b="1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1</a:t>
            </a:r>
            <a:r>
              <a:rPr lang="zh-CN" altLang="en-US" sz="2400" b="1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）</a:t>
            </a:r>
            <a:r>
              <a:rPr lang="zh-CN" sz="2400" b="1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补课、试听课次数：</a:t>
            </a:r>
            <a:r>
              <a:rPr lang="en-US" altLang="zh-CN" sz="2400" b="1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2</a:t>
            </a:r>
            <a:r>
              <a:rPr lang="zh-CN" altLang="en-US" sz="2400" b="1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次</a:t>
            </a:r>
            <a:endParaRPr lang="zh-CN" altLang="en-US" sz="2400" b="1" dirty="0"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</a:endParaRPr>
          </a:p>
          <a:p>
            <a:r>
              <a:rPr lang="en-US" altLang="zh-CN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    </a:t>
            </a:r>
            <a:r>
              <a:rPr lang="zh-CN" altLang="en-US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补课和正课有一定的区别，不能知识点统讲，要精而简却又不失点，题目准备时长短，对学生也有一定的考验。</a:t>
            </a:r>
            <a:endParaRPr lang="zh-CN" altLang="en-US" sz="2400" dirty="0"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</a:endParaRPr>
          </a:p>
          <a:p>
            <a:pPr indent="457200"/>
            <a:r>
              <a:rPr lang="zh-CN" altLang="en-US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试听课在课程处理上则需要引导学生，给予他合适的兴趣点。让他对编程，对计算机，产生浓厚的兴趣。</a:t>
            </a:r>
            <a:endParaRPr lang="zh-CN" altLang="en-US" sz="2400" dirty="0"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  <a:sym typeface="+mn-ea"/>
            </a:endParaRPr>
          </a:p>
          <a:p>
            <a:endParaRPr lang="zh-CN" altLang="en-US" sz="2400" dirty="0"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  <a:sym typeface="+mn-ea"/>
            </a:endParaRPr>
          </a:p>
          <a:p>
            <a:pPr indent="0" fontAlgn="auto">
              <a:spcAft>
                <a:spcPts val="1800"/>
              </a:spcAft>
            </a:pPr>
            <a:r>
              <a:rPr lang="zh-CN" altLang="en-US" sz="2400" b="1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（</a:t>
            </a:r>
            <a:r>
              <a:rPr lang="en-US" altLang="zh-CN" sz="2400" b="1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2</a:t>
            </a:r>
            <a:r>
              <a:rPr lang="zh-CN" altLang="en-US" sz="2400" b="1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）一对一次数：若干</a:t>
            </a:r>
            <a:endParaRPr lang="zh-CN" altLang="en-US" sz="2400" b="1" dirty="0"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</a:endParaRPr>
          </a:p>
          <a:p>
            <a:pPr indent="457200" fontAlgn="auto">
              <a:spcAft>
                <a:spcPts val="0"/>
              </a:spcAft>
            </a:pPr>
            <a:r>
              <a:rPr lang="zh-CN" altLang="en-US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给优秀选手单独授课，教授二分，库函数，</a:t>
            </a:r>
            <a:r>
              <a:rPr lang="en-US" altLang="zh-CN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STL</a:t>
            </a:r>
            <a:r>
              <a:rPr lang="zh-CN" altLang="en-US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模板库，</a:t>
            </a:r>
            <a:endParaRPr lang="zh-CN" altLang="en-US" sz="2400" dirty="0"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  <a:sym typeface="+mn-ea"/>
            </a:endParaRPr>
          </a:p>
          <a:p>
            <a:r>
              <a:rPr lang="zh-CN" altLang="en-US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动态规划，深度优先搜索</a:t>
            </a:r>
            <a:r>
              <a:rPr lang="en-US" altLang="zh-CN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(DFS)</a:t>
            </a:r>
            <a:r>
              <a:rPr lang="zh-CN" altLang="en-US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，</a:t>
            </a:r>
            <a:r>
              <a:rPr lang="en-US" altLang="zh-CN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 </a:t>
            </a:r>
            <a:r>
              <a:rPr lang="zh-CN" altLang="en-US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数据结构</a:t>
            </a:r>
            <a:r>
              <a:rPr lang="en-US" altLang="zh-CN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(</a:t>
            </a:r>
            <a:r>
              <a:rPr lang="zh-CN" altLang="en-US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链表，队列，栈，</a:t>
            </a:r>
            <a:endParaRPr lang="zh-CN" altLang="en-US" sz="2400" dirty="0"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  <a:sym typeface="+mn-ea"/>
            </a:endParaRPr>
          </a:p>
          <a:p>
            <a:r>
              <a:rPr lang="zh-CN" altLang="en-US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优先级队列，树</a:t>
            </a:r>
            <a:r>
              <a:rPr lang="en-US" altLang="zh-CN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)</a:t>
            </a:r>
            <a:r>
              <a:rPr lang="zh-CN" altLang="en-US" sz="24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入门，并给于题目答疑和知识点解析</a:t>
            </a:r>
            <a:endParaRPr lang="zh-CN" altLang="en-US" sz="2400" dirty="0"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t="11522" b="11522"/>
          <a:stretch>
            <a:fillRect/>
          </a:stretch>
        </p:blipFill>
        <p:spPr>
          <a:xfrm>
            <a:off x="9412105" y="5264414"/>
            <a:ext cx="1825160" cy="140458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80" h="6480">
                <a:moveTo>
                  <a:pt x="0" y="0"/>
                </a:moveTo>
                <a:lnTo>
                  <a:pt x="8880" y="0"/>
                </a:lnTo>
                <a:lnTo>
                  <a:pt x="8880" y="6480"/>
                </a:lnTo>
                <a:lnTo>
                  <a:pt x="0" y="648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84" name="矩形 3"/>
          <p:cNvSpPr/>
          <p:nvPr>
            <p:custDataLst>
              <p:tags r:id="rId3"/>
            </p:custDataLst>
          </p:nvPr>
        </p:nvSpPr>
        <p:spPr>
          <a:xfrm>
            <a:off x="0" y="0"/>
            <a:ext cx="12192098" cy="45720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" name="图文框 9"/>
          <p:cNvSpPr/>
          <p:nvPr>
            <p:custDataLst>
              <p:tags r:id="rId4"/>
            </p:custDataLst>
          </p:nvPr>
        </p:nvSpPr>
        <p:spPr>
          <a:xfrm>
            <a:off x="740817" y="908548"/>
            <a:ext cx="10710458" cy="5644702"/>
          </a:xfrm>
          <a:prstGeom prst="frame">
            <a:avLst>
              <a:gd name="adj1" fmla="val 1004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: 形状 2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 rot="10800000" flipH="1" flipV="1">
            <a:off x="1256431" y="762000"/>
            <a:ext cx="957059" cy="755033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1385" y="0"/>
                </a:moveTo>
                <a:lnTo>
                  <a:pt x="1410" y="36"/>
                </a:lnTo>
                <a:cubicBezTo>
                  <a:pt x="1439" y="68"/>
                  <a:pt x="1474" y="98"/>
                  <a:pt x="1515" y="125"/>
                </a:cubicBezTo>
                <a:lnTo>
                  <a:pt x="1542" y="139"/>
                </a:lnTo>
                <a:cubicBezTo>
                  <a:pt x="1540" y="139"/>
                  <a:pt x="1291" y="309"/>
                  <a:pt x="1257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5" y="1252"/>
                </a:lnTo>
                <a:lnTo>
                  <a:pt x="905" y="700"/>
                </a:lnTo>
                <a:cubicBezTo>
                  <a:pt x="929" y="237"/>
                  <a:pt x="1385" y="5"/>
                  <a:pt x="1385" y="0"/>
                </a:cubicBezTo>
                <a:close/>
                <a:moveTo>
                  <a:pt x="480" y="0"/>
                </a:moveTo>
                <a:lnTo>
                  <a:pt x="505" y="36"/>
                </a:lnTo>
                <a:cubicBezTo>
                  <a:pt x="534" y="68"/>
                  <a:pt x="569" y="98"/>
                  <a:pt x="610" y="125"/>
                </a:cubicBezTo>
                <a:lnTo>
                  <a:pt x="637" y="139"/>
                </a:lnTo>
                <a:cubicBezTo>
                  <a:pt x="635" y="139"/>
                  <a:pt x="386" y="309"/>
                  <a:pt x="352" y="635"/>
                </a:cubicBezTo>
                <a:lnTo>
                  <a:pt x="682" y="635"/>
                </a:lnTo>
                <a:lnTo>
                  <a:pt x="682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0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任意多边形: 形状 1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 rot="10800000" flipH="1" flipV="1">
            <a:off x="1085162" y="762000"/>
            <a:ext cx="957059" cy="755033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481" y="0"/>
                </a:moveTo>
                <a:lnTo>
                  <a:pt x="505" y="36"/>
                </a:lnTo>
                <a:cubicBezTo>
                  <a:pt x="534" y="68"/>
                  <a:pt x="570" y="98"/>
                  <a:pt x="610" y="125"/>
                </a:cubicBezTo>
                <a:lnTo>
                  <a:pt x="638" y="139"/>
                </a:lnTo>
                <a:cubicBezTo>
                  <a:pt x="636" y="139"/>
                  <a:pt x="386" y="309"/>
                  <a:pt x="352" y="635"/>
                </a:cubicBezTo>
                <a:lnTo>
                  <a:pt x="683" y="635"/>
                </a:lnTo>
                <a:lnTo>
                  <a:pt x="683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1" y="0"/>
                </a:cubicBezTo>
                <a:close/>
                <a:moveTo>
                  <a:pt x="1385" y="0"/>
                </a:moveTo>
                <a:lnTo>
                  <a:pt x="1409" y="36"/>
                </a:lnTo>
                <a:cubicBezTo>
                  <a:pt x="1438" y="68"/>
                  <a:pt x="1474" y="98"/>
                  <a:pt x="1514" y="125"/>
                </a:cubicBezTo>
                <a:lnTo>
                  <a:pt x="1542" y="139"/>
                </a:lnTo>
                <a:cubicBezTo>
                  <a:pt x="1540" y="139"/>
                  <a:pt x="1290" y="309"/>
                  <a:pt x="1256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4" y="1252"/>
                </a:lnTo>
                <a:lnTo>
                  <a:pt x="904" y="700"/>
                </a:lnTo>
                <a:cubicBezTo>
                  <a:pt x="928" y="237"/>
                  <a:pt x="1384" y="5"/>
                  <a:pt x="1385" y="0"/>
                </a:cubicBezTo>
                <a:close/>
              </a:path>
            </a:pathLst>
          </a:custGeom>
          <a:noFill/>
          <a:ln w="317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0660" y="6350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北京鸿泉虹教育科技有限公司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16030" y="993814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65W" panose="00020600040101010101" charset="-122"/>
                <a:ea typeface="汉仪文黑-65W" panose="00020600040101010101" charset="-122"/>
              </a:rPr>
              <a:t>工作汇报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65W" panose="00020600040101010101" charset="-122"/>
              <a:ea typeface="汉仪文黑-65W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13621" y="1846943"/>
            <a:ext cx="7768568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三、工作反思：</a:t>
            </a:r>
            <a:endParaRPr lang="en-US" altLang="zh-CN" sz="2800" b="1" dirty="0"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</a:endParaRPr>
          </a:p>
          <a:p>
            <a:endParaRPr lang="en-US" altLang="zh-CN" sz="2000" dirty="0"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</a:endParaRPr>
          </a:p>
          <a:p>
            <a:r>
              <a:rPr lang="zh-CN" altLang="en-US" sz="2400" b="1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优势：</a:t>
            </a:r>
            <a:endParaRPr lang="en-US" altLang="zh-CN" sz="2400" b="1" dirty="0"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</a:endParaRPr>
          </a:p>
          <a:p>
            <a:pPr indent="0" fontAlgn="auto">
              <a:lnSpc>
                <a:spcPct val="170000"/>
              </a:lnSpc>
            </a:pPr>
            <a:r>
              <a:rPr lang="en-US" altLang="zh-CN" sz="20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1.</a:t>
            </a:r>
            <a:r>
              <a:rPr lang="zh-CN" altLang="en-US" sz="20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本人有大量竞赛经验，亲身从小学习信息学，对题型的识别</a:t>
            </a:r>
            <a:endParaRPr lang="zh-CN" altLang="en-US" sz="2000" dirty="0"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</a:endParaRPr>
          </a:p>
          <a:p>
            <a:pPr indent="0" fontAlgn="auto">
              <a:lnSpc>
                <a:spcPct val="170000"/>
              </a:lnSpc>
            </a:pPr>
            <a:r>
              <a:rPr lang="en-US" altLang="zh-CN" sz="20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   </a:t>
            </a:r>
            <a:r>
              <a:rPr lang="zh-CN" altLang="en-US" sz="20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和做法有体系简介，精通竞赛算法。</a:t>
            </a:r>
            <a:endParaRPr lang="zh-CN" altLang="en-US" sz="2000" dirty="0"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</a:endParaRPr>
          </a:p>
          <a:p>
            <a:pPr indent="0" fontAlgn="auto">
              <a:lnSpc>
                <a:spcPct val="170000"/>
              </a:lnSpc>
            </a:pPr>
            <a:r>
              <a:rPr lang="en-US" altLang="zh-CN" sz="20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2.</a:t>
            </a:r>
            <a:r>
              <a:rPr lang="zh-CN" altLang="en-US" sz="20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在线上线下竞赛中取得过良好成绩，逻辑思维强，热爱信息学。</a:t>
            </a:r>
            <a:endParaRPr lang="zh-CN" altLang="en-US" sz="2000" dirty="0"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</a:endParaRPr>
          </a:p>
          <a:p>
            <a:pPr indent="0" fontAlgn="auto">
              <a:lnSpc>
                <a:spcPct val="170000"/>
              </a:lnSpc>
            </a:pPr>
            <a:r>
              <a:rPr lang="en-US" altLang="zh-CN" sz="20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3.</a:t>
            </a:r>
            <a:r>
              <a:rPr lang="zh-CN" altLang="en-US" sz="20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懂得如何抓住好学生的兴趣点，并施以正确引导教学。</a:t>
            </a:r>
            <a:endParaRPr lang="zh-CN" altLang="en-US" sz="2000" dirty="0"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</a:endParaRPr>
          </a:p>
          <a:p>
            <a:pPr indent="0" fontAlgn="auto">
              <a:lnSpc>
                <a:spcPct val="170000"/>
              </a:lnSpc>
            </a:pPr>
            <a:r>
              <a:rPr lang="en-US" altLang="zh-CN" sz="20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4.</a:t>
            </a:r>
            <a:r>
              <a:rPr lang="zh-CN" altLang="en-US" sz="20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有</a:t>
            </a:r>
            <a:r>
              <a:rPr lang="zh-CN" sz="20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  <a:sym typeface="+mn-ea"/>
              </a:rPr>
              <a:t>线下带大课暑期提高班的实际教学经验。</a:t>
            </a:r>
            <a:endParaRPr lang="zh-CN" sz="2000" dirty="0"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  <a:sym typeface="+mn-ea"/>
            </a:endParaRPr>
          </a:p>
          <a:p>
            <a:pPr indent="0" fontAlgn="auto">
              <a:lnSpc>
                <a:spcPct val="170000"/>
              </a:lnSpc>
            </a:pPr>
            <a:r>
              <a:rPr lang="en-US" altLang="zh-CN" sz="20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5.</a:t>
            </a:r>
            <a:r>
              <a:rPr lang="zh-CN" altLang="en-US" sz="2000" dirty="0"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熟悉和家长沟通，能够分辨有天赋的选手和应做兴趣培养的学生。</a:t>
            </a:r>
            <a:endParaRPr lang="zh-CN" altLang="en-US" sz="2000" dirty="0"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random/>
      </p:transition>
    </mc:Choice>
    <mc:Fallback>
      <p:transition>
        <p:random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UNIT_VALUE" val="1142*1565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1051_1*d*1"/>
  <p:tag name="KSO_WM_TEMPLATE_CATEGORY" val="diagram"/>
  <p:tag name="KSO_WM_TEMPLATE_INDEX" val="20211051"/>
  <p:tag name="KSO_WM_UNIT_LAYERLEVEL" val="1"/>
  <p:tag name="KSO_WM_TAG_VERSION" val="1.0"/>
  <p:tag name="KSO_WM_BEAUTIFY_FLAG" val=""/>
  <p:tag name="KSO_WM_CHIP_GROUPID" val="5e7310da9a230a26b9e88a19"/>
  <p:tag name="KSO_WM_CHIP_XID" val="5e7310da9a230a26b9e88a1a"/>
  <p:tag name="KSO_WM_UNIT_DEC_AREA_ID" val="f2876e609c7144a48ef7013c55026be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9902a4d0b8544cc19ecd8dfac07ae853"/>
  <p:tag name="KSO_WM_UNIT_PLACING_PICTURE" val="9902a4d0b8544cc19ecd8dfac07ae853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ea44054ed1e2fb7fce2"/>
  <p:tag name="KSO_WM_TEMPLATE_ASSEMBLE_GROUPID" val="60656ea44054ed1e2fb7fce2"/>
  <p:tag name="KSO_WM_UNIT_PLACING_PICTURE_INFO" val="{&quot;code&quot;:&quot;&quot;,&quot;full_picture&quot;:false,&quot;scheme&quot;:&quot;&quot;,&quot;spacing&quot;:5}"/>
  <p:tag name="KSO_WM_UNIT_PLACING_PICTURE_COLLAGE_VIEWPORT" val="{&quot;height&quot;:2211.9448818897627,&quot;width&quot;:2874.2681494012177}"/>
  <p:tag name="KSO_WM_UNIT_PLACING_PICTURE_USER_VIEWPORT" val="{&quot;height&quot;:2211.9448818897636,&quot;width&quot;:2874.267716535433}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7_3*i*1"/>
  <p:tag name="KSO_WM_TEMPLATE_CATEGORY" val="diagram"/>
  <p:tag name="KSO_WM_TEMPLATE_INDEX" val="2022005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107a75600f14900ab5f80ea59973fa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FILL_FORE_SCHEMECOLOR_INDEX_BRIGHTNESS" val="0"/>
  <p:tag name="KSO_WM_UNIT_FILL_FORE_SCHEMECOLOR_INDEX" val="5"/>
  <p:tag name="KSO_WM_UNIT_FILL_TYPE" val="1"/>
</p:tagLst>
</file>

<file path=ppt/tags/tag127.xml><?xml version="1.0" encoding="utf-8"?>
<p:tagLst xmlns:p="http://schemas.openxmlformats.org/presentationml/2006/main">
  <p:tag name="KSO_WM_UNIT_BLOCK" val="0"/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051_1*i*1"/>
  <p:tag name="KSO_WM_TEMPLATE_CATEGORY" val="diagram"/>
  <p:tag name="KSO_WM_TEMPLATE_INDEX" val="2021105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UNIT_DEC_AREA_ID" val="e9873f812e524d0fb7e1a2e0256e75d5"/>
  <p:tag name="KSO_WM_CHIP_GROUPID" val="5e757e9369be4861f5f86151"/>
  <p:tag name="KSO_WM_CHIP_XID" val="5f5f2f928e478fb0c58a92b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320"/>
  <p:tag name="KSO_WM_TEMPLATE_ASSEMBLE_XID" val="60656ea44054ed1e2fb7fce2"/>
  <p:tag name="KSO_WM_TEMPLATE_ASSEMBLE_GROUPID" val="60656ea44054ed1e2fb7fce2"/>
</p:tagLst>
</file>

<file path=ppt/tags/tag128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051_1*i*2"/>
  <p:tag name="KSO_WM_TEMPLATE_CATEGORY" val="diagram"/>
  <p:tag name="KSO_WM_TEMPLATE_INDEX" val="20211051"/>
  <p:tag name="KSO_WM_UNIT_LAYERLEVEL" val="1"/>
  <p:tag name="KSO_WM_TAG_VERSION" val="1.0"/>
  <p:tag name="KSO_WM_BEAUTIFY_FLAG" val="#wm#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DEC_AREA_ID" val="c6caebd249174d3d8044106ecfb73dfb"/>
  <p:tag name="KSO_WM_CHIP_GROUPID" val="5e757e9369be4861f5f86151"/>
  <p:tag name="KSO_WM_CHIP_XID" val="5f5f2f928e478fb0c58a92b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60656ea44054ed1e2fb7fce2"/>
  <p:tag name="KSO_WM_TEMPLATE_ASSEMBLE_GROUPID" val="60656ea44054ed1e2fb7fce2"/>
</p:tagLst>
</file>

<file path=ppt/tags/tag129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051_1*i*3"/>
  <p:tag name="KSO_WM_TEMPLATE_CATEGORY" val="diagram"/>
  <p:tag name="KSO_WM_TEMPLATE_INDEX" val="20211051"/>
  <p:tag name="KSO_WM_UNIT_LAYERLEVEL" val="1"/>
  <p:tag name="KSO_WM_TAG_VERSION" val="1.0"/>
  <p:tag name="KSO_WM_BEAUTIFY_FLAG" val="#wm#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UNIT_DEC_AREA_ID" val="b8b40de74c0541c590e79b004c1b3527"/>
  <p:tag name="KSO_WM_CHIP_GROUPID" val="5e757e9369be4861f5f86151"/>
  <p:tag name="KSO_WM_CHIP_XID" val="5f5f2f928e478fb0c58a92be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60656ea44054ed1e2fb7fce2"/>
  <p:tag name="KSO_WM_TEMPLATE_ASSEMBLE_GROUPID" val="60656ea44054ed1e2fb7fce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051_1*f*1"/>
  <p:tag name="KSO_WM_TEMPLATE_CATEGORY" val="diagram"/>
  <p:tag name="KSO_WM_TEMPLATE_INDEX" val="2021105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6"/>
  <p:tag name="KSO_WM_UNIT_SHOW_EDIT_AREA_INDICATION" val="1"/>
  <p:tag name="KSO_WM_CHIP_GROUPID" val="5e6b05596848fb12bee65ac8"/>
  <p:tag name="KSO_WM_CHIP_XID" val="5e6b05596848fb12bee65aca"/>
  <p:tag name="KSO_WM_UNIT_DEC_AREA_ID" val="fa23e79076be41119ad642c4cda491b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80ce386d980456f8564befea39e3cb3"/>
  <p:tag name="KSO_WM_UNIT_TEXT_FILL_FORE_SCHEMECOLOR_INDEX_BRIGHTNESS" val="0.25"/>
  <p:tag name="KSO_WM_UNIT_TEXT_FILL_FORE_SCHEMECOLOR_INDEX" val="13"/>
  <p:tag name="KSO_WM_UNIT_TEXT_FILL_TYPE" val="1"/>
  <p:tag name="KSO_WM_TEMPLATE_ASSEMBLE_XID" val="60656ea44054ed1e2fb7fce2"/>
  <p:tag name="KSO_WM_TEMPLATE_ASSEMBLE_GROUPID" val="60656ea44054ed1e2fb7fce2"/>
</p:tagLst>
</file>

<file path=ppt/tags/tag13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132.xml><?xml version="1.0" encoding="utf-8"?>
<p:tagLst xmlns:p="http://schemas.openxmlformats.org/presentationml/2006/main">
  <p:tag name="KSO_WM_SLIDE_ID" val="diagram20220057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BEAUTIFY_FLAG" val="#wm#"/>
  <p:tag name="KSO_WM_TEMPLATE_CATEGORY" val="diagram"/>
  <p:tag name="KSO_WM_TEMPLATE_INDEX" val="20220057"/>
  <p:tag name="KSO_WM_SLIDE_LAYOUT" val="d"/>
  <p:tag name="KSO_WM_SLIDE_LAYOUT_CNT" val="1"/>
  <p:tag name="KSO_WM_SLIDE_LAYOUTTYPE" val="topbottom"/>
  <p:tag name="KSO_WM_SLIDE_TYPE" val="text"/>
  <p:tag name="KSO_WM_SLIDE_SUBTYPE" val="picTxt"/>
  <p:tag name="KSO_WM_SLIDE_SIZE" val="960*516"/>
  <p:tag name="KSO_WM_SLIDE_POSITION" val="0*0"/>
  <p:tag name="KSO_WM_SLIDE_LAYOUT_INFO" val="{&quot;id&quot;:&quot;2022-02-16T12:00:20&quot;,&quot;margin&quot;:{&quot;bottom&quot;:0.847000002861023,&quot;left&quot;:1.2699999809265137,&quot;right&quot;:1.2699999809265137,&quot;top&quot;:2.117000102996826},&quot;type&quot;:0}"/>
  <p:tag name="KSO_WM_SLIDE_RATIO" val="1.777778"/>
  <p:tag name="KSO_WM_SPECIAL_SOURCE" val="bdnull"/>
</p:tagLst>
</file>

<file path=ppt/tags/tag133.xml><?xml version="1.0" encoding="utf-8"?>
<p:tagLst xmlns:p="http://schemas.openxmlformats.org/presentationml/2006/main">
  <p:tag name="KSO_WM_UNIT_VALUE" val="1142*1565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1051_1*d*1"/>
  <p:tag name="KSO_WM_TEMPLATE_CATEGORY" val="diagram"/>
  <p:tag name="KSO_WM_TEMPLATE_INDEX" val="20211051"/>
  <p:tag name="KSO_WM_UNIT_LAYERLEVEL" val="1"/>
  <p:tag name="KSO_WM_TAG_VERSION" val="1.0"/>
  <p:tag name="KSO_WM_BEAUTIFY_FLAG" val=""/>
  <p:tag name="KSO_WM_CHIP_GROUPID" val="5e7310da9a230a26b9e88a19"/>
  <p:tag name="KSO_WM_CHIP_XID" val="5e7310da9a230a26b9e88a1a"/>
  <p:tag name="KSO_WM_UNIT_DEC_AREA_ID" val="f2876e609c7144a48ef7013c55026be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9902a4d0b8544cc19ecd8dfac07ae853"/>
  <p:tag name="KSO_WM_UNIT_PLACING_PICTURE" val="9902a4d0b8544cc19ecd8dfac07ae853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ea44054ed1e2fb7fce2"/>
  <p:tag name="KSO_WM_TEMPLATE_ASSEMBLE_GROUPID" val="60656ea44054ed1e2fb7fce2"/>
  <p:tag name="KSO_WM_UNIT_PLACING_PICTURE_INFO" val="{&quot;code&quot;:&quot;&quot;,&quot;full_picture&quot;:false,&quot;scheme&quot;:&quot;&quot;,&quot;spacing&quot;:5}"/>
  <p:tag name="KSO_WM_UNIT_PLACING_PICTURE_COLLAGE_VIEWPORT" val="{&quot;height&quot;:2211.9448818897627,&quot;width&quot;:2874.2681494012177}"/>
  <p:tag name="KSO_WM_UNIT_PLACING_PICTURE_USER_VIEWPORT" val="{&quot;height&quot;:2211.9448818897636,&quot;width&quot;:2874.267716535433}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7_3*i*1"/>
  <p:tag name="KSO_WM_TEMPLATE_CATEGORY" val="diagram"/>
  <p:tag name="KSO_WM_TEMPLATE_INDEX" val="2022005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107a75600f14900ab5f80ea59973fa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FILL_FORE_SCHEMECOLOR_INDEX_BRIGHTNESS" val="0"/>
  <p:tag name="KSO_WM_UNIT_FILL_FORE_SCHEMECOLOR_INDEX" val="5"/>
  <p:tag name="KSO_WM_UNIT_FILL_TYPE" val="1"/>
</p:tagLst>
</file>

<file path=ppt/tags/tag135.xml><?xml version="1.0" encoding="utf-8"?>
<p:tagLst xmlns:p="http://schemas.openxmlformats.org/presentationml/2006/main">
  <p:tag name="KSO_WM_UNIT_BLOCK" val="0"/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051_1*i*1"/>
  <p:tag name="KSO_WM_TEMPLATE_CATEGORY" val="diagram"/>
  <p:tag name="KSO_WM_TEMPLATE_INDEX" val="2021105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UNIT_DEC_AREA_ID" val="e9873f812e524d0fb7e1a2e0256e75d5"/>
  <p:tag name="KSO_WM_CHIP_GROUPID" val="5e757e9369be4861f5f86151"/>
  <p:tag name="KSO_WM_CHIP_XID" val="5f5f2f928e478fb0c58a92b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320"/>
  <p:tag name="KSO_WM_TEMPLATE_ASSEMBLE_XID" val="60656ea44054ed1e2fb7fce2"/>
  <p:tag name="KSO_WM_TEMPLATE_ASSEMBLE_GROUPID" val="60656ea44054ed1e2fb7fce2"/>
</p:tagLst>
</file>

<file path=ppt/tags/tag136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051_1*i*2"/>
  <p:tag name="KSO_WM_TEMPLATE_CATEGORY" val="diagram"/>
  <p:tag name="KSO_WM_TEMPLATE_INDEX" val="20211051"/>
  <p:tag name="KSO_WM_UNIT_LAYERLEVEL" val="1"/>
  <p:tag name="KSO_WM_TAG_VERSION" val="1.0"/>
  <p:tag name="KSO_WM_BEAUTIFY_FLAG" val="#wm#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DEC_AREA_ID" val="c6caebd249174d3d8044106ecfb73dfb"/>
  <p:tag name="KSO_WM_CHIP_GROUPID" val="5e757e9369be4861f5f86151"/>
  <p:tag name="KSO_WM_CHIP_XID" val="5f5f2f928e478fb0c58a92b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60656ea44054ed1e2fb7fce2"/>
  <p:tag name="KSO_WM_TEMPLATE_ASSEMBLE_GROUPID" val="60656ea44054ed1e2fb7fce2"/>
</p:tagLst>
</file>

<file path=ppt/tags/tag137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051_1*i*3"/>
  <p:tag name="KSO_WM_TEMPLATE_CATEGORY" val="diagram"/>
  <p:tag name="KSO_WM_TEMPLATE_INDEX" val="20211051"/>
  <p:tag name="KSO_WM_UNIT_LAYERLEVEL" val="1"/>
  <p:tag name="KSO_WM_TAG_VERSION" val="1.0"/>
  <p:tag name="KSO_WM_BEAUTIFY_FLAG" val="#wm#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UNIT_DEC_AREA_ID" val="b8b40de74c0541c590e79b004c1b3527"/>
  <p:tag name="KSO_WM_CHIP_GROUPID" val="5e757e9369be4861f5f86151"/>
  <p:tag name="KSO_WM_CHIP_XID" val="5f5f2f928e478fb0c58a92be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60656ea44054ed1e2fb7fce2"/>
  <p:tag name="KSO_WM_TEMPLATE_ASSEMBLE_GROUPID" val="60656ea44054ed1e2fb7fce2"/>
</p:tagLst>
</file>

<file path=ppt/tags/tag13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051_1*f*1"/>
  <p:tag name="KSO_WM_TEMPLATE_CATEGORY" val="diagram"/>
  <p:tag name="KSO_WM_TEMPLATE_INDEX" val="2021105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6"/>
  <p:tag name="KSO_WM_UNIT_SHOW_EDIT_AREA_INDICATION" val="1"/>
  <p:tag name="KSO_WM_CHIP_GROUPID" val="5e6b05596848fb12bee65ac8"/>
  <p:tag name="KSO_WM_CHIP_XID" val="5e6b05596848fb12bee65aca"/>
  <p:tag name="KSO_WM_UNIT_DEC_AREA_ID" val="fa23e79076be41119ad642c4cda491b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80ce386d980456f8564befea39e3cb3"/>
  <p:tag name="KSO_WM_UNIT_TEXT_FILL_FORE_SCHEMECOLOR_INDEX_BRIGHTNESS" val="0.25"/>
  <p:tag name="KSO_WM_UNIT_TEXT_FILL_FORE_SCHEMECOLOR_INDEX" val="13"/>
  <p:tag name="KSO_WM_UNIT_TEXT_FILL_TYPE" val="1"/>
  <p:tag name="KSO_WM_TEMPLATE_ASSEMBLE_XID" val="60656ea44054ed1e2fb7fce2"/>
  <p:tag name="KSO_WM_TEMPLATE_ASSEMBLE_GROUPID" val="60656ea44054ed1e2fb7fce2"/>
</p:tagLst>
</file>

<file path=ppt/tags/tag139.xml><?xml version="1.0" encoding="utf-8"?>
<p:tagLst xmlns:p="http://schemas.openxmlformats.org/presentationml/2006/main">
  <p:tag name="KSO_WM_SLIDE_ID" val="diagram20220057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BEAUTIFY_FLAG" val="#wm#"/>
  <p:tag name="KSO_WM_TEMPLATE_CATEGORY" val="diagram"/>
  <p:tag name="KSO_WM_TEMPLATE_INDEX" val="20220057"/>
  <p:tag name="KSO_WM_SLIDE_LAYOUT" val="d"/>
  <p:tag name="KSO_WM_SLIDE_LAYOUT_CNT" val="1"/>
  <p:tag name="KSO_WM_SLIDE_LAYOUTTYPE" val="topbottom"/>
  <p:tag name="KSO_WM_SLIDE_TYPE" val="text"/>
  <p:tag name="KSO_WM_SLIDE_SUBTYPE" val="picTxt"/>
  <p:tag name="KSO_WM_SLIDE_SIZE" val="960*516"/>
  <p:tag name="KSO_WM_SLIDE_POSITION" val="0*0"/>
  <p:tag name="KSO_WM_SLIDE_LAYOUT_INFO" val="{&quot;id&quot;:&quot;2022-02-16T12:00:20&quot;,&quot;margin&quot;:{&quot;bottom&quot;:0.847000002861023,&quot;left&quot;:1.2699999809265137,&quot;right&quot;:1.2699999809265137,&quot;top&quot;:2.117000102996826},&quot;type&quot;:0}"/>
  <p:tag name="KSO_WM_SLIDE_RATIO" val="1.777778"/>
  <p:tag name="KSO_WM_SPECIAL_SOURCE" val="bdnull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141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142.xml><?xml version="1.0" encoding="utf-8"?>
<p:tagLst xmlns:p="http://schemas.openxmlformats.org/presentationml/2006/main">
  <p:tag name="MH" val="20161022204031"/>
  <p:tag name="MH_LIBRARY" val="GRAPHIC"/>
  <p:tag name="KSO_WM_SPECIAL_SOURCE" val="bdnull"/>
</p:tagLst>
</file>

<file path=ppt/tags/tag143.xml><?xml version="1.0" encoding="utf-8"?>
<p:tagLst xmlns:p="http://schemas.openxmlformats.org/presentationml/2006/main">
  <p:tag name="KSO_WM_UNIT_VALUE" val="1142*1565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1051_1*d*1"/>
  <p:tag name="KSO_WM_TEMPLATE_CATEGORY" val="diagram"/>
  <p:tag name="KSO_WM_TEMPLATE_INDEX" val="20211051"/>
  <p:tag name="KSO_WM_UNIT_LAYERLEVEL" val="1"/>
  <p:tag name="KSO_WM_TAG_VERSION" val="1.0"/>
  <p:tag name="KSO_WM_BEAUTIFY_FLAG" val=""/>
  <p:tag name="KSO_WM_CHIP_GROUPID" val="5e7310da9a230a26b9e88a19"/>
  <p:tag name="KSO_WM_CHIP_XID" val="5e7310da9a230a26b9e88a1a"/>
  <p:tag name="KSO_WM_UNIT_DEC_AREA_ID" val="f2876e609c7144a48ef7013c55026be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9902a4d0b8544cc19ecd8dfac07ae853"/>
  <p:tag name="KSO_WM_UNIT_PLACING_PICTURE" val="9902a4d0b8544cc19ecd8dfac07ae853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ea44054ed1e2fb7fce2"/>
  <p:tag name="KSO_WM_TEMPLATE_ASSEMBLE_GROUPID" val="60656ea44054ed1e2fb7fce2"/>
  <p:tag name="KSO_WM_UNIT_PLACING_PICTURE_INFO" val="{&quot;code&quot;:&quot;&quot;,&quot;full_picture&quot;:false,&quot;scheme&quot;:&quot;&quot;,&quot;spacing&quot;:5}"/>
  <p:tag name="KSO_WM_UNIT_PLACING_PICTURE_COLLAGE_VIEWPORT" val="{&quot;height&quot;:2211.9448818897627,&quot;width&quot;:2874.2681494012177}"/>
  <p:tag name="KSO_WM_UNIT_PLACING_PICTURE_USER_VIEWPORT" val="{&quot;height&quot;:2211.9448818897636,&quot;width&quot;:2874.267716535433}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7_3*i*1"/>
  <p:tag name="KSO_WM_TEMPLATE_CATEGORY" val="diagram"/>
  <p:tag name="KSO_WM_TEMPLATE_INDEX" val="2022005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107a75600f14900ab5f80ea59973fa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FILL_FORE_SCHEMECOLOR_INDEX_BRIGHTNESS" val="0"/>
  <p:tag name="KSO_WM_UNIT_FILL_FORE_SCHEMECOLOR_INDEX" val="5"/>
  <p:tag name="KSO_WM_UNIT_FILL_TYPE" val="1"/>
</p:tagLst>
</file>

<file path=ppt/tags/tag145.xml><?xml version="1.0" encoding="utf-8"?>
<p:tagLst xmlns:p="http://schemas.openxmlformats.org/presentationml/2006/main">
  <p:tag name="KSO_WM_UNIT_BLOCK" val="0"/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051_1*i*1"/>
  <p:tag name="KSO_WM_TEMPLATE_CATEGORY" val="diagram"/>
  <p:tag name="KSO_WM_TEMPLATE_INDEX" val="2021105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UNIT_DEC_AREA_ID" val="e9873f812e524d0fb7e1a2e0256e75d5"/>
  <p:tag name="KSO_WM_CHIP_GROUPID" val="5e757e9369be4861f5f86151"/>
  <p:tag name="KSO_WM_CHIP_XID" val="5f5f2f928e478fb0c58a92b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320"/>
  <p:tag name="KSO_WM_TEMPLATE_ASSEMBLE_XID" val="60656ea44054ed1e2fb7fce2"/>
  <p:tag name="KSO_WM_TEMPLATE_ASSEMBLE_GROUPID" val="60656ea44054ed1e2fb7fce2"/>
</p:tagLst>
</file>

<file path=ppt/tags/tag146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051_1*i*2"/>
  <p:tag name="KSO_WM_TEMPLATE_CATEGORY" val="diagram"/>
  <p:tag name="KSO_WM_TEMPLATE_INDEX" val="20211051"/>
  <p:tag name="KSO_WM_UNIT_LAYERLEVEL" val="1"/>
  <p:tag name="KSO_WM_TAG_VERSION" val="1.0"/>
  <p:tag name="KSO_WM_BEAUTIFY_FLAG" val="#wm#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DEC_AREA_ID" val="c6caebd249174d3d8044106ecfb73dfb"/>
  <p:tag name="KSO_WM_CHIP_GROUPID" val="5e757e9369be4861f5f86151"/>
  <p:tag name="KSO_WM_CHIP_XID" val="5f5f2f928e478fb0c58a92b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60656ea44054ed1e2fb7fce2"/>
  <p:tag name="KSO_WM_TEMPLATE_ASSEMBLE_GROUPID" val="60656ea44054ed1e2fb7fce2"/>
</p:tagLst>
</file>

<file path=ppt/tags/tag147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051_1*i*3"/>
  <p:tag name="KSO_WM_TEMPLATE_CATEGORY" val="diagram"/>
  <p:tag name="KSO_WM_TEMPLATE_INDEX" val="20211051"/>
  <p:tag name="KSO_WM_UNIT_LAYERLEVEL" val="1"/>
  <p:tag name="KSO_WM_TAG_VERSION" val="1.0"/>
  <p:tag name="KSO_WM_BEAUTIFY_FLAG" val="#wm#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UNIT_DEC_AREA_ID" val="b8b40de74c0541c590e79b004c1b3527"/>
  <p:tag name="KSO_WM_CHIP_GROUPID" val="5e757e9369be4861f5f86151"/>
  <p:tag name="KSO_WM_CHIP_XID" val="5f5f2f928e478fb0c58a92be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60656ea44054ed1e2fb7fce2"/>
  <p:tag name="KSO_WM_TEMPLATE_ASSEMBLE_GROUPID" val="60656ea44054ed1e2fb7fce2"/>
</p:tagLst>
</file>

<file path=ppt/tags/tag148.xml><?xml version="1.0" encoding="utf-8"?>
<p:tagLst xmlns:p="http://schemas.openxmlformats.org/presentationml/2006/main">
  <p:tag name="KSO_WM_SLIDE_ID" val="diagram20220057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BEAUTIFY_FLAG" val="#wm#"/>
  <p:tag name="KSO_WM_TEMPLATE_CATEGORY" val="diagram"/>
  <p:tag name="KSO_WM_TEMPLATE_INDEX" val="20220057"/>
  <p:tag name="KSO_WM_SLIDE_LAYOUT" val="d"/>
  <p:tag name="KSO_WM_SLIDE_LAYOUT_CNT" val="1"/>
  <p:tag name="KSO_WM_SLIDE_LAYOUTTYPE" val="topbottom"/>
  <p:tag name="KSO_WM_SLIDE_TYPE" val="text"/>
  <p:tag name="KSO_WM_SLIDE_SUBTYPE" val="picTxt"/>
  <p:tag name="KSO_WM_SLIDE_SIZE" val="960*516"/>
  <p:tag name="KSO_WM_SLIDE_POSITION" val="0*0"/>
  <p:tag name="KSO_WM_SLIDE_LAYOUT_INFO" val="{&quot;id&quot;:&quot;2022-02-16T12:00:20&quot;,&quot;margin&quot;:{&quot;bottom&quot;:0.847000002861023,&quot;left&quot;:1.2699999809265137,&quot;right&quot;:1.2699999809265137,&quot;top&quot;:2.117000102996826},&quot;type&quot;:0}"/>
  <p:tag name="KSO_WM_SLIDE_RATIO" val="1.777778"/>
  <p:tag name="KSO_WM_SPECIAL_SOURCE" val="bdnull"/>
</p:tagLst>
</file>

<file path=ppt/tags/tag149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151.xml><?xml version="1.0" encoding="utf-8"?>
<p:tagLst xmlns:p="http://schemas.openxmlformats.org/presentationml/2006/main">
  <p:tag name="MH" val="20161022204031"/>
  <p:tag name="MH_LIBRARY" val="GRAPHIC"/>
  <p:tag name="KSO_WM_SPECIAL_SOURCE" val="bdnull"/>
</p:tagLst>
</file>

<file path=ppt/tags/tag152.xml><?xml version="1.0" encoding="utf-8"?>
<p:tagLst xmlns:p="http://schemas.openxmlformats.org/presentationml/2006/main">
  <p:tag name="KSO_WM_UNIT_VALUE" val="1142*1565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1051_1*d*1"/>
  <p:tag name="KSO_WM_TEMPLATE_CATEGORY" val="diagram"/>
  <p:tag name="KSO_WM_TEMPLATE_INDEX" val="20211051"/>
  <p:tag name="KSO_WM_UNIT_LAYERLEVEL" val="1"/>
  <p:tag name="KSO_WM_TAG_VERSION" val="1.0"/>
  <p:tag name="KSO_WM_BEAUTIFY_FLAG" val=""/>
  <p:tag name="KSO_WM_CHIP_GROUPID" val="5e7310da9a230a26b9e88a19"/>
  <p:tag name="KSO_WM_CHIP_XID" val="5e7310da9a230a26b9e88a1a"/>
  <p:tag name="KSO_WM_UNIT_DEC_AREA_ID" val="f2876e609c7144a48ef7013c55026be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9902a4d0b8544cc19ecd8dfac07ae853"/>
  <p:tag name="KSO_WM_UNIT_PLACING_PICTURE" val="9902a4d0b8544cc19ecd8dfac07ae853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ea44054ed1e2fb7fce2"/>
  <p:tag name="KSO_WM_TEMPLATE_ASSEMBLE_GROUPID" val="60656ea44054ed1e2fb7fce2"/>
  <p:tag name="KSO_WM_UNIT_PLACING_PICTURE_INFO" val="{&quot;code&quot;:&quot;&quot;,&quot;full_picture&quot;:false,&quot;scheme&quot;:&quot;&quot;,&quot;spacing&quot;:5}"/>
  <p:tag name="KSO_WM_UNIT_PLACING_PICTURE_COLLAGE_VIEWPORT" val="{&quot;height&quot;:2211.9448818897627,&quot;width&quot;:2874.2681494012177}"/>
  <p:tag name="KSO_WM_UNIT_PLACING_PICTURE_USER_VIEWPORT" val="{&quot;height&quot;:2211.9448818897636,&quot;width&quot;:2874.267716535433}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7_3*i*1"/>
  <p:tag name="KSO_WM_TEMPLATE_CATEGORY" val="diagram"/>
  <p:tag name="KSO_WM_TEMPLATE_INDEX" val="2022005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107a75600f14900ab5f80ea59973fa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FILL_FORE_SCHEMECOLOR_INDEX_BRIGHTNESS" val="0"/>
  <p:tag name="KSO_WM_UNIT_FILL_FORE_SCHEMECOLOR_INDEX" val="5"/>
  <p:tag name="KSO_WM_UNIT_FILL_TYPE" val="1"/>
</p:tagLst>
</file>

<file path=ppt/tags/tag154.xml><?xml version="1.0" encoding="utf-8"?>
<p:tagLst xmlns:p="http://schemas.openxmlformats.org/presentationml/2006/main">
  <p:tag name="KSO_WM_UNIT_BLOCK" val="0"/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051_1*i*1"/>
  <p:tag name="KSO_WM_TEMPLATE_CATEGORY" val="diagram"/>
  <p:tag name="KSO_WM_TEMPLATE_INDEX" val="2021105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UNIT_DEC_AREA_ID" val="e9873f812e524d0fb7e1a2e0256e75d5"/>
  <p:tag name="KSO_WM_CHIP_GROUPID" val="5e757e9369be4861f5f86151"/>
  <p:tag name="KSO_WM_CHIP_XID" val="5f5f2f928e478fb0c58a92b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320"/>
  <p:tag name="KSO_WM_TEMPLATE_ASSEMBLE_XID" val="60656ea44054ed1e2fb7fce2"/>
  <p:tag name="KSO_WM_TEMPLATE_ASSEMBLE_GROUPID" val="60656ea44054ed1e2fb7fce2"/>
</p:tagLst>
</file>

<file path=ppt/tags/tag155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051_1*i*2"/>
  <p:tag name="KSO_WM_TEMPLATE_CATEGORY" val="diagram"/>
  <p:tag name="KSO_WM_TEMPLATE_INDEX" val="20211051"/>
  <p:tag name="KSO_WM_UNIT_LAYERLEVEL" val="1"/>
  <p:tag name="KSO_WM_TAG_VERSION" val="1.0"/>
  <p:tag name="KSO_WM_BEAUTIFY_FLAG" val="#wm#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DEC_AREA_ID" val="c6caebd249174d3d8044106ecfb73dfb"/>
  <p:tag name="KSO_WM_CHIP_GROUPID" val="5e757e9369be4861f5f86151"/>
  <p:tag name="KSO_WM_CHIP_XID" val="5f5f2f928e478fb0c58a92b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60656ea44054ed1e2fb7fce2"/>
  <p:tag name="KSO_WM_TEMPLATE_ASSEMBLE_GROUPID" val="60656ea44054ed1e2fb7fce2"/>
</p:tagLst>
</file>

<file path=ppt/tags/tag156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051_1*i*3"/>
  <p:tag name="KSO_WM_TEMPLATE_CATEGORY" val="diagram"/>
  <p:tag name="KSO_WM_TEMPLATE_INDEX" val="20211051"/>
  <p:tag name="KSO_WM_UNIT_LAYERLEVEL" val="1"/>
  <p:tag name="KSO_WM_TAG_VERSION" val="1.0"/>
  <p:tag name="KSO_WM_BEAUTIFY_FLAG" val="#wm#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UNIT_DEC_AREA_ID" val="b8b40de74c0541c590e79b004c1b3527"/>
  <p:tag name="KSO_WM_CHIP_GROUPID" val="5e757e9369be4861f5f86151"/>
  <p:tag name="KSO_WM_CHIP_XID" val="5f5f2f928e478fb0c58a92be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60656ea44054ed1e2fb7fce2"/>
  <p:tag name="KSO_WM_TEMPLATE_ASSEMBLE_GROUPID" val="60656ea44054ed1e2fb7fce2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SLIDE_ID" val="diagram20220057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BEAUTIFY_FLAG" val="#wm#"/>
  <p:tag name="KSO_WM_TEMPLATE_CATEGORY" val="diagram"/>
  <p:tag name="KSO_WM_TEMPLATE_INDEX" val="20220057"/>
  <p:tag name="KSO_WM_SLIDE_LAYOUT" val="d"/>
  <p:tag name="KSO_WM_SLIDE_LAYOUT_CNT" val="1"/>
  <p:tag name="KSO_WM_SLIDE_LAYOUTTYPE" val="topbottom"/>
  <p:tag name="KSO_WM_SLIDE_TYPE" val="text"/>
  <p:tag name="KSO_WM_SLIDE_SUBTYPE" val="picTxt"/>
  <p:tag name="KSO_WM_SLIDE_SIZE" val="960*516"/>
  <p:tag name="KSO_WM_SLIDE_POSITION" val="0*0"/>
  <p:tag name="KSO_WM_SLIDE_LAYOUT_INFO" val="{&quot;id&quot;:&quot;2022-02-16T12:00:20&quot;,&quot;margin&quot;:{&quot;bottom&quot;:0.847000002861023,&quot;left&quot;:1.2699999809265137,&quot;right&quot;:1.2699999809265137,&quot;top&quot;:2.117000102996826},&quot;type&quot;:0}"/>
  <p:tag name="KSO_WM_SLIDE_RATIO" val="1.777778"/>
  <p:tag name="KSO_WM_SPECIAL_SOURCE" val="bdnull"/>
</p:tagLst>
</file>

<file path=ppt/tags/tag162.xml><?xml version="1.0" encoding="utf-8"?>
<p:tagLst xmlns:p="http://schemas.openxmlformats.org/presentationml/2006/main">
  <p:tag name="KSO_WM_UNIT_VALUE" val="1142*1565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1051_1*d*1"/>
  <p:tag name="KSO_WM_TEMPLATE_CATEGORY" val="diagram"/>
  <p:tag name="KSO_WM_TEMPLATE_INDEX" val="20211051"/>
  <p:tag name="KSO_WM_UNIT_LAYERLEVEL" val="1"/>
  <p:tag name="KSO_WM_TAG_VERSION" val="1.0"/>
  <p:tag name="KSO_WM_BEAUTIFY_FLAG" val=""/>
  <p:tag name="KSO_WM_CHIP_GROUPID" val="5e7310da9a230a26b9e88a19"/>
  <p:tag name="KSO_WM_CHIP_XID" val="5e7310da9a230a26b9e88a1a"/>
  <p:tag name="KSO_WM_UNIT_DEC_AREA_ID" val="f2876e609c7144a48ef7013c55026be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9902a4d0b8544cc19ecd8dfac07ae853"/>
  <p:tag name="KSO_WM_UNIT_PLACING_PICTURE" val="9902a4d0b8544cc19ecd8dfac07ae853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ea44054ed1e2fb7fce2"/>
  <p:tag name="KSO_WM_TEMPLATE_ASSEMBLE_GROUPID" val="60656ea44054ed1e2fb7fce2"/>
  <p:tag name="KSO_WM_UNIT_PLACING_PICTURE_INFO" val="{&quot;code&quot;:&quot;&quot;,&quot;full_picture&quot;:false,&quot;scheme&quot;:&quot;&quot;,&quot;spacing&quot;:5}"/>
  <p:tag name="KSO_WM_UNIT_PLACING_PICTURE_COLLAGE_VIEWPORT" val="{&quot;height&quot;:2211.9448818897627,&quot;width&quot;:2874.2681494012177}"/>
  <p:tag name="KSO_WM_UNIT_PLACING_PICTURE_USER_VIEWPORT" val="{&quot;height&quot;:2211.9448818897636,&quot;width&quot;:2874.267716535433}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7_3*i*1"/>
  <p:tag name="KSO_WM_TEMPLATE_CATEGORY" val="diagram"/>
  <p:tag name="KSO_WM_TEMPLATE_INDEX" val="2022005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107a75600f14900ab5f80ea59973fa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FILL_FORE_SCHEMECOLOR_INDEX_BRIGHTNESS" val="0"/>
  <p:tag name="KSO_WM_UNIT_FILL_FORE_SCHEMECOLOR_INDEX" val="5"/>
  <p:tag name="KSO_WM_UNIT_FILL_TYPE" val="1"/>
</p:tagLst>
</file>

<file path=ppt/tags/tag164.xml><?xml version="1.0" encoding="utf-8"?>
<p:tagLst xmlns:p="http://schemas.openxmlformats.org/presentationml/2006/main">
  <p:tag name="KSO_WM_UNIT_BLOCK" val="0"/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051_1*i*1"/>
  <p:tag name="KSO_WM_TEMPLATE_CATEGORY" val="diagram"/>
  <p:tag name="KSO_WM_TEMPLATE_INDEX" val="2021105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UNIT_DEC_AREA_ID" val="e9873f812e524d0fb7e1a2e0256e75d5"/>
  <p:tag name="KSO_WM_CHIP_GROUPID" val="5e757e9369be4861f5f86151"/>
  <p:tag name="KSO_WM_CHIP_XID" val="5f5f2f928e478fb0c58a92b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320"/>
  <p:tag name="KSO_WM_TEMPLATE_ASSEMBLE_XID" val="60656ea44054ed1e2fb7fce2"/>
  <p:tag name="KSO_WM_TEMPLATE_ASSEMBLE_GROUPID" val="60656ea44054ed1e2fb7fce2"/>
</p:tagLst>
</file>

<file path=ppt/tags/tag165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051_1*i*2"/>
  <p:tag name="KSO_WM_TEMPLATE_CATEGORY" val="diagram"/>
  <p:tag name="KSO_WM_TEMPLATE_INDEX" val="20211051"/>
  <p:tag name="KSO_WM_UNIT_LAYERLEVEL" val="1"/>
  <p:tag name="KSO_WM_TAG_VERSION" val="1.0"/>
  <p:tag name="KSO_WM_BEAUTIFY_FLAG" val="#wm#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DEC_AREA_ID" val="c6caebd249174d3d8044106ecfb73dfb"/>
  <p:tag name="KSO_WM_CHIP_GROUPID" val="5e757e9369be4861f5f86151"/>
  <p:tag name="KSO_WM_CHIP_XID" val="5f5f2f928e478fb0c58a92b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60656ea44054ed1e2fb7fce2"/>
  <p:tag name="KSO_WM_TEMPLATE_ASSEMBLE_GROUPID" val="60656ea44054ed1e2fb7fce2"/>
</p:tagLst>
</file>

<file path=ppt/tags/tag166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051_1*i*3"/>
  <p:tag name="KSO_WM_TEMPLATE_CATEGORY" val="diagram"/>
  <p:tag name="KSO_WM_TEMPLATE_INDEX" val="20211051"/>
  <p:tag name="KSO_WM_UNIT_LAYERLEVEL" val="1"/>
  <p:tag name="KSO_WM_TAG_VERSION" val="1.0"/>
  <p:tag name="KSO_WM_BEAUTIFY_FLAG" val="#wm#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UNIT_DEC_AREA_ID" val="b8b40de74c0541c590e79b004c1b3527"/>
  <p:tag name="KSO_WM_CHIP_GROUPID" val="5e757e9369be4861f5f86151"/>
  <p:tag name="KSO_WM_CHIP_XID" val="5f5f2f928e478fb0c58a92be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60656ea44054ed1e2fb7fce2"/>
  <p:tag name="KSO_WM_TEMPLATE_ASSEMBLE_GROUPID" val="60656ea44054ed1e2fb7fce2"/>
</p:tagLst>
</file>

<file path=ppt/tags/tag167.xml><?xml version="1.0" encoding="utf-8"?>
<p:tagLst xmlns:p="http://schemas.openxmlformats.org/presentationml/2006/main">
  <p:tag name="KSO_WM_SLIDE_ID" val="diagram20220057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BEAUTIFY_FLAG" val="#wm#"/>
  <p:tag name="KSO_WM_TEMPLATE_CATEGORY" val="diagram"/>
  <p:tag name="KSO_WM_TEMPLATE_INDEX" val="20220057"/>
  <p:tag name="KSO_WM_SLIDE_LAYOUT" val="d"/>
  <p:tag name="KSO_WM_SLIDE_LAYOUT_CNT" val="1"/>
  <p:tag name="KSO_WM_SLIDE_LAYOUTTYPE" val="topbottom"/>
  <p:tag name="KSO_WM_SLIDE_TYPE" val="text"/>
  <p:tag name="KSO_WM_SLIDE_SUBTYPE" val="picTxt"/>
  <p:tag name="KSO_WM_SLIDE_SIZE" val="960*516"/>
  <p:tag name="KSO_WM_SLIDE_POSITION" val="0*0"/>
  <p:tag name="KSO_WM_SLIDE_LAYOUT_INFO" val="{&quot;id&quot;:&quot;2022-02-16T12:00:20&quot;,&quot;margin&quot;:{&quot;bottom&quot;:0.847000002861023,&quot;left&quot;:1.2699999809265137,&quot;right&quot;:1.2699999809265137,&quot;top&quot;:2.117000102996826},&quot;type&quot;:0}"/>
  <p:tag name="KSO_WM_SLIDE_RATIO" val="1.777778"/>
  <p:tag name="KSO_WM_SPECIAL_SOURCE" val="bdnull"/>
</p:tagLst>
</file>

<file path=ppt/tags/tag168.xml><?xml version="1.0" encoding="utf-8"?>
<p:tagLst xmlns:p="http://schemas.openxmlformats.org/presentationml/2006/main">
  <p:tag name="KSO_WM_UNIT_VALUE" val="1142*1565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1051_1*d*1"/>
  <p:tag name="KSO_WM_TEMPLATE_CATEGORY" val="diagram"/>
  <p:tag name="KSO_WM_TEMPLATE_INDEX" val="20211051"/>
  <p:tag name="KSO_WM_UNIT_LAYERLEVEL" val="1"/>
  <p:tag name="KSO_WM_TAG_VERSION" val="1.0"/>
  <p:tag name="KSO_WM_BEAUTIFY_FLAG" val=""/>
  <p:tag name="KSO_WM_CHIP_GROUPID" val="5e7310da9a230a26b9e88a19"/>
  <p:tag name="KSO_WM_CHIP_XID" val="5e7310da9a230a26b9e88a1a"/>
  <p:tag name="KSO_WM_UNIT_DEC_AREA_ID" val="f2876e609c7144a48ef7013c55026be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9902a4d0b8544cc19ecd8dfac07ae853"/>
  <p:tag name="KSO_WM_UNIT_PLACING_PICTURE" val="9902a4d0b8544cc19ecd8dfac07ae853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ea44054ed1e2fb7fce2"/>
  <p:tag name="KSO_WM_TEMPLATE_ASSEMBLE_GROUPID" val="60656ea44054ed1e2fb7fce2"/>
  <p:tag name="KSO_WM_UNIT_PLACING_PICTURE_INFO" val="{&quot;code&quot;:&quot;&quot;,&quot;full_picture&quot;:false,&quot;scheme&quot;:&quot;&quot;,&quot;spacing&quot;:5}"/>
  <p:tag name="KSO_WM_UNIT_PLACING_PICTURE_COLLAGE_VIEWPORT" val="{&quot;height&quot;:2211.9448818897627,&quot;width&quot;:2874.2681494012177}"/>
  <p:tag name="KSO_WM_UNIT_PLACING_PICTURE_USER_VIEWPORT" val="{&quot;height&quot;:2211.9448818897636,&quot;width&quot;:2874.267716535433}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7_3*i*1"/>
  <p:tag name="KSO_WM_TEMPLATE_CATEGORY" val="diagram"/>
  <p:tag name="KSO_WM_TEMPLATE_INDEX" val="2022005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107a75600f14900ab5f80ea59973fa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FILL_FORE_SCHEMECOLOR_INDEX_BRIGHTNESS" val="0"/>
  <p:tag name="KSO_WM_UNIT_FILL_FORE_SCHEMECOLOR_INDEX" val="5"/>
  <p:tag name="KSO_WM_UNI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BLOCK" val="0"/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051_1*i*1"/>
  <p:tag name="KSO_WM_TEMPLATE_CATEGORY" val="diagram"/>
  <p:tag name="KSO_WM_TEMPLATE_INDEX" val="2021105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UNIT_DEC_AREA_ID" val="e9873f812e524d0fb7e1a2e0256e75d5"/>
  <p:tag name="KSO_WM_CHIP_GROUPID" val="5e757e9369be4861f5f86151"/>
  <p:tag name="KSO_WM_CHIP_XID" val="5f5f2f928e478fb0c58a92b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320"/>
  <p:tag name="KSO_WM_TEMPLATE_ASSEMBLE_XID" val="60656ea44054ed1e2fb7fce2"/>
  <p:tag name="KSO_WM_TEMPLATE_ASSEMBLE_GROUPID" val="60656ea44054ed1e2fb7fce2"/>
</p:tagLst>
</file>

<file path=ppt/tags/tag171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051_1*i*2"/>
  <p:tag name="KSO_WM_TEMPLATE_CATEGORY" val="diagram"/>
  <p:tag name="KSO_WM_TEMPLATE_INDEX" val="20211051"/>
  <p:tag name="KSO_WM_UNIT_LAYERLEVEL" val="1"/>
  <p:tag name="KSO_WM_TAG_VERSION" val="1.0"/>
  <p:tag name="KSO_WM_BEAUTIFY_FLAG" val="#wm#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DEC_AREA_ID" val="c6caebd249174d3d8044106ecfb73dfb"/>
  <p:tag name="KSO_WM_CHIP_GROUPID" val="5e757e9369be4861f5f86151"/>
  <p:tag name="KSO_WM_CHIP_XID" val="5f5f2f928e478fb0c58a92b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60656ea44054ed1e2fb7fce2"/>
  <p:tag name="KSO_WM_TEMPLATE_ASSEMBLE_GROUPID" val="60656ea44054ed1e2fb7fce2"/>
</p:tagLst>
</file>

<file path=ppt/tags/tag172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051_1*i*3"/>
  <p:tag name="KSO_WM_TEMPLATE_CATEGORY" val="diagram"/>
  <p:tag name="KSO_WM_TEMPLATE_INDEX" val="20211051"/>
  <p:tag name="KSO_WM_UNIT_LAYERLEVEL" val="1"/>
  <p:tag name="KSO_WM_TAG_VERSION" val="1.0"/>
  <p:tag name="KSO_WM_BEAUTIFY_FLAG" val="#wm#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UNIT_DEC_AREA_ID" val="b8b40de74c0541c590e79b004c1b3527"/>
  <p:tag name="KSO_WM_CHIP_GROUPID" val="5e757e9369be4861f5f86151"/>
  <p:tag name="KSO_WM_CHIP_XID" val="5f5f2f928e478fb0c58a92be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60656ea44054ed1e2fb7fce2"/>
  <p:tag name="KSO_WM_TEMPLATE_ASSEMBLE_GROUPID" val="60656ea44054ed1e2fb7fce2"/>
</p:tagLst>
</file>

<file path=ppt/tags/tag173.xml><?xml version="1.0" encoding="utf-8"?>
<p:tagLst xmlns:p="http://schemas.openxmlformats.org/presentationml/2006/main">
  <p:tag name="KSO_WM_SLIDE_ID" val="diagram20220057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BEAUTIFY_FLAG" val="#wm#"/>
  <p:tag name="KSO_WM_TEMPLATE_CATEGORY" val="diagram"/>
  <p:tag name="KSO_WM_TEMPLATE_INDEX" val="20220057"/>
  <p:tag name="KSO_WM_SLIDE_LAYOUT" val="d"/>
  <p:tag name="KSO_WM_SLIDE_LAYOUT_CNT" val="1"/>
  <p:tag name="KSO_WM_SLIDE_LAYOUTTYPE" val="topbottom"/>
  <p:tag name="KSO_WM_SLIDE_TYPE" val="text"/>
  <p:tag name="KSO_WM_SLIDE_SUBTYPE" val="picTxt"/>
  <p:tag name="KSO_WM_SLIDE_SIZE" val="960*516"/>
  <p:tag name="KSO_WM_SLIDE_POSITION" val="0*0"/>
  <p:tag name="KSO_WM_SLIDE_LAYOUT_INFO" val="{&quot;id&quot;:&quot;2022-02-16T12:00:20&quot;,&quot;margin&quot;:{&quot;bottom&quot;:0.847000002861023,&quot;left&quot;:1.2699999809265137,&quot;right&quot;:1.2699999809265137,&quot;top&quot;:2.117000102996826},&quot;type&quot;:0}"/>
  <p:tag name="KSO_WM_SLIDE_RATIO" val="1.777778"/>
  <p:tag name="KSO_WM_SPECIAL_SOURCE" val="bdnull"/>
</p:tagLst>
</file>

<file path=ppt/tags/tag174.xml><?xml version="1.0" encoding="utf-8"?>
<p:tagLst xmlns:p="http://schemas.openxmlformats.org/presentationml/2006/main">
  <p:tag name="KSO_WM_UNIT_VALUE" val="1142*1565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1051_1*d*1"/>
  <p:tag name="KSO_WM_TEMPLATE_CATEGORY" val="diagram"/>
  <p:tag name="KSO_WM_TEMPLATE_INDEX" val="20211051"/>
  <p:tag name="KSO_WM_UNIT_LAYERLEVEL" val="1"/>
  <p:tag name="KSO_WM_TAG_VERSION" val="1.0"/>
  <p:tag name="KSO_WM_BEAUTIFY_FLAG" val=""/>
  <p:tag name="KSO_WM_CHIP_GROUPID" val="5e7310da9a230a26b9e88a19"/>
  <p:tag name="KSO_WM_CHIP_XID" val="5e7310da9a230a26b9e88a1a"/>
  <p:tag name="KSO_WM_UNIT_DEC_AREA_ID" val="f2876e609c7144a48ef7013c55026be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9902a4d0b8544cc19ecd8dfac07ae853"/>
  <p:tag name="KSO_WM_UNIT_PLACING_PICTURE" val="9902a4d0b8544cc19ecd8dfac07ae853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ea44054ed1e2fb7fce2"/>
  <p:tag name="KSO_WM_TEMPLATE_ASSEMBLE_GROUPID" val="60656ea44054ed1e2fb7fce2"/>
  <p:tag name="KSO_WM_UNIT_PLACING_PICTURE_INFO" val="{&quot;code&quot;:&quot;&quot;,&quot;full_picture&quot;:false,&quot;scheme&quot;:&quot;&quot;,&quot;spacing&quot;:5}"/>
  <p:tag name="KSO_WM_UNIT_PLACING_PICTURE_COLLAGE_VIEWPORT" val="{&quot;height&quot;:2211.9448818897627,&quot;width&quot;:2874.2681494012177}"/>
  <p:tag name="KSO_WM_UNIT_PLACING_PICTURE_USER_VIEWPORT" val="{&quot;height&quot;:2211.9448818897636,&quot;width&quot;:2874.267716535433}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7_3*i*1"/>
  <p:tag name="KSO_WM_TEMPLATE_CATEGORY" val="diagram"/>
  <p:tag name="KSO_WM_TEMPLATE_INDEX" val="2022005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107a75600f14900ab5f80ea59973fa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FILL_FORE_SCHEMECOLOR_INDEX_BRIGHTNESS" val="0"/>
  <p:tag name="KSO_WM_UNIT_FILL_FORE_SCHEMECOLOR_INDEX" val="5"/>
  <p:tag name="KSO_WM_UNIT_FILL_TYPE" val="1"/>
</p:tagLst>
</file>

<file path=ppt/tags/tag176.xml><?xml version="1.0" encoding="utf-8"?>
<p:tagLst xmlns:p="http://schemas.openxmlformats.org/presentationml/2006/main">
  <p:tag name="KSO_WM_UNIT_BLOCK" val="0"/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051_1*i*1"/>
  <p:tag name="KSO_WM_TEMPLATE_CATEGORY" val="diagram"/>
  <p:tag name="KSO_WM_TEMPLATE_INDEX" val="2021105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UNIT_DEC_AREA_ID" val="e9873f812e524d0fb7e1a2e0256e75d5"/>
  <p:tag name="KSO_WM_CHIP_GROUPID" val="5e757e9369be4861f5f86151"/>
  <p:tag name="KSO_WM_CHIP_XID" val="5f5f2f928e478fb0c58a92b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320"/>
  <p:tag name="KSO_WM_TEMPLATE_ASSEMBLE_XID" val="60656ea44054ed1e2fb7fce2"/>
  <p:tag name="KSO_WM_TEMPLATE_ASSEMBLE_GROUPID" val="60656ea44054ed1e2fb7fce2"/>
</p:tagLst>
</file>

<file path=ppt/tags/tag177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051_1*i*2"/>
  <p:tag name="KSO_WM_TEMPLATE_CATEGORY" val="diagram"/>
  <p:tag name="KSO_WM_TEMPLATE_INDEX" val="20211051"/>
  <p:tag name="KSO_WM_UNIT_LAYERLEVEL" val="1"/>
  <p:tag name="KSO_WM_TAG_VERSION" val="1.0"/>
  <p:tag name="KSO_WM_BEAUTIFY_FLAG" val="#wm#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DEC_AREA_ID" val="c6caebd249174d3d8044106ecfb73dfb"/>
  <p:tag name="KSO_WM_CHIP_GROUPID" val="5e757e9369be4861f5f86151"/>
  <p:tag name="KSO_WM_CHIP_XID" val="5f5f2f928e478fb0c58a92b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60656ea44054ed1e2fb7fce2"/>
  <p:tag name="KSO_WM_TEMPLATE_ASSEMBLE_GROUPID" val="60656ea44054ed1e2fb7fce2"/>
</p:tagLst>
</file>

<file path=ppt/tags/tag178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051_1*i*3"/>
  <p:tag name="KSO_WM_TEMPLATE_CATEGORY" val="diagram"/>
  <p:tag name="KSO_WM_TEMPLATE_INDEX" val="20211051"/>
  <p:tag name="KSO_WM_UNIT_LAYERLEVEL" val="1"/>
  <p:tag name="KSO_WM_TAG_VERSION" val="1.0"/>
  <p:tag name="KSO_WM_BEAUTIFY_FLAG" val="#wm#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UNIT_DEC_AREA_ID" val="b8b40de74c0541c590e79b004c1b3527"/>
  <p:tag name="KSO_WM_CHIP_GROUPID" val="5e757e9369be4861f5f86151"/>
  <p:tag name="KSO_WM_CHIP_XID" val="5f5f2f928e478fb0c58a92be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60656ea44054ed1e2fb7fce2"/>
  <p:tag name="KSO_WM_TEMPLATE_ASSEMBLE_GROUPID" val="60656ea44054ed1e2fb7fce2"/>
</p:tagLst>
</file>

<file path=ppt/tags/tag179.xml><?xml version="1.0" encoding="utf-8"?>
<p:tagLst xmlns:p="http://schemas.openxmlformats.org/presentationml/2006/main">
  <p:tag name="KSO_WM_SLIDE_ID" val="diagram20220057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BEAUTIFY_FLAG" val="#wm#"/>
  <p:tag name="KSO_WM_TEMPLATE_CATEGORY" val="diagram"/>
  <p:tag name="KSO_WM_TEMPLATE_INDEX" val="20220057"/>
  <p:tag name="KSO_WM_SLIDE_LAYOUT" val="d"/>
  <p:tag name="KSO_WM_SLIDE_LAYOUT_CNT" val="1"/>
  <p:tag name="KSO_WM_SLIDE_LAYOUTTYPE" val="topbottom"/>
  <p:tag name="KSO_WM_SLIDE_TYPE" val="text"/>
  <p:tag name="KSO_WM_SLIDE_SUBTYPE" val="picTxt"/>
  <p:tag name="KSO_WM_SLIDE_SIZE" val="960*516"/>
  <p:tag name="KSO_WM_SLIDE_POSITION" val="0*0"/>
  <p:tag name="KSO_WM_SLIDE_LAYOUT_INFO" val="{&quot;id&quot;:&quot;2022-02-16T12:00:20&quot;,&quot;margin&quot;:{&quot;bottom&quot;:0.847000002861023,&quot;left&quot;:1.2699999809265137,&quot;right&quot;:1.2699999809265137,&quot;top&quot;:2.117000102996826},&quot;type&quot;:0}"/>
  <p:tag name="KSO_WM_SLIDE_RATIO" val="1.777778"/>
  <p:tag name="KSO_WM_SPECIAL_SOURCE" val="bdnull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VALUE" val="1142*1565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1051_1*d*1"/>
  <p:tag name="KSO_WM_TEMPLATE_CATEGORY" val="diagram"/>
  <p:tag name="KSO_WM_TEMPLATE_INDEX" val="2021105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f2876e609c7144a48ef7013c55026be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9902a4d0b8544cc19ecd8dfac07ae853"/>
  <p:tag name="KSO_WM_UNIT_PLACING_PICTURE" val="9902a4d0b8544cc19ecd8dfac07ae853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ea44054ed1e2fb7fce2"/>
  <p:tag name="KSO_WM_TEMPLATE_ASSEMBLE_GROUPID" val="60656ea44054ed1e2fb7fce2"/>
  <p:tag name="KSO_WM_UNIT_PLACING_PICTURE_INFO" val="{&quot;code&quot;:&quot;&quot;,&quot;full_picture&quot;:false,&quot;scheme&quot;:&quot;&quot;,&quot;spacing&quot;:5}"/>
  <p:tag name="KSO_WM_UNIT_PLACING_PICTURE_COLLAGE_VIEWPORT" val="{&quot;height&quot;:2211.9448818897627,&quot;width&quot;:2874.2681494012177}"/>
  <p:tag name="KSO_WM_UNIT_PLACING_PICTURE_USER_VIEWPORT" val="{&quot;height&quot;:2211.9448818897636,&quot;width&quot;:2874.267716535433}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7_3*i*1"/>
  <p:tag name="KSO_WM_TEMPLATE_CATEGORY" val="diagram"/>
  <p:tag name="KSO_WM_TEMPLATE_INDEX" val="2022005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107a75600f14900ab5f80ea59973fa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FILL_FORE_SCHEMECOLOR_INDEX_BRIGHTNESS" val="0"/>
  <p:tag name="KSO_WM_UNIT_FILL_FORE_SCHEMECOLOR_INDEX" val="5"/>
  <p:tag name="KSO_WM_UNIT_FILL_TYPE" val="1"/>
</p:tagLst>
</file>

<file path=ppt/tags/tag182.xml><?xml version="1.0" encoding="utf-8"?>
<p:tagLst xmlns:p="http://schemas.openxmlformats.org/presentationml/2006/main">
  <p:tag name="KSO_WM_UNIT_BLOCK" val="0"/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051_1*i*1"/>
  <p:tag name="KSO_WM_TEMPLATE_CATEGORY" val="diagram"/>
  <p:tag name="KSO_WM_TEMPLATE_INDEX" val="2021105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UNIT_DEC_AREA_ID" val="e9873f812e524d0fb7e1a2e0256e75d5"/>
  <p:tag name="KSO_WM_CHIP_GROUPID" val="5e757e9369be4861f5f86151"/>
  <p:tag name="KSO_WM_CHIP_XID" val="5f5f2f928e478fb0c58a92b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320"/>
  <p:tag name="KSO_WM_TEMPLATE_ASSEMBLE_XID" val="60656ea44054ed1e2fb7fce2"/>
  <p:tag name="KSO_WM_TEMPLATE_ASSEMBLE_GROUPID" val="60656ea44054ed1e2fb7fce2"/>
</p:tagLst>
</file>

<file path=ppt/tags/tag183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051_1*i*2"/>
  <p:tag name="KSO_WM_TEMPLATE_CATEGORY" val="diagram"/>
  <p:tag name="KSO_WM_TEMPLATE_INDEX" val="20211051"/>
  <p:tag name="KSO_WM_UNIT_LAYERLEVEL" val="1"/>
  <p:tag name="KSO_WM_TAG_VERSION" val="1.0"/>
  <p:tag name="KSO_WM_BEAUTIFY_FLAG" val="#wm#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DEC_AREA_ID" val="c6caebd249174d3d8044106ecfb73dfb"/>
  <p:tag name="KSO_WM_CHIP_GROUPID" val="5e757e9369be4861f5f86151"/>
  <p:tag name="KSO_WM_CHIP_XID" val="5f5f2f928e478fb0c58a92b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60656ea44054ed1e2fb7fce2"/>
  <p:tag name="KSO_WM_TEMPLATE_ASSEMBLE_GROUPID" val="60656ea44054ed1e2fb7fce2"/>
</p:tagLst>
</file>

<file path=ppt/tags/tag184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051_1*i*3"/>
  <p:tag name="KSO_WM_TEMPLATE_CATEGORY" val="diagram"/>
  <p:tag name="KSO_WM_TEMPLATE_INDEX" val="20211051"/>
  <p:tag name="KSO_WM_UNIT_LAYERLEVEL" val="1"/>
  <p:tag name="KSO_WM_TAG_VERSION" val="1.0"/>
  <p:tag name="KSO_WM_BEAUTIFY_FLAG" val="#wm#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UNIT_DEC_AREA_ID" val="b8b40de74c0541c590e79b004c1b3527"/>
  <p:tag name="KSO_WM_CHIP_GROUPID" val="5e757e9369be4861f5f86151"/>
  <p:tag name="KSO_WM_CHIP_XID" val="5f5f2f928e478fb0c58a92be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60656ea44054ed1e2fb7fce2"/>
  <p:tag name="KSO_WM_TEMPLATE_ASSEMBLE_GROUPID" val="60656ea44054ed1e2fb7fce2"/>
</p:tagLst>
</file>

<file path=ppt/tags/tag185.xml><?xml version="1.0" encoding="utf-8"?>
<p:tagLst xmlns:p="http://schemas.openxmlformats.org/presentationml/2006/main">
  <p:tag name="KSO_WM_SLIDE_ID" val="diagram20220057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BEAUTIFY_FLAG" val="#wm#"/>
  <p:tag name="KSO_WM_TEMPLATE_CATEGORY" val="diagram"/>
  <p:tag name="KSO_WM_TEMPLATE_INDEX" val="20220057"/>
  <p:tag name="KSO_WM_SLIDE_LAYOUT" val="d"/>
  <p:tag name="KSO_WM_SLIDE_LAYOUT_CNT" val="1"/>
  <p:tag name="KSO_WM_SLIDE_LAYOUTTYPE" val="topbottom"/>
  <p:tag name="KSO_WM_SLIDE_TYPE" val="text"/>
  <p:tag name="KSO_WM_SLIDE_SUBTYPE" val="picTxt"/>
  <p:tag name="KSO_WM_SLIDE_SIZE" val="960*516"/>
  <p:tag name="KSO_WM_SLIDE_POSITION" val="0*0"/>
  <p:tag name="KSO_WM_SLIDE_LAYOUT_INFO" val="{&quot;id&quot;:&quot;2022-02-16T12:00:20&quot;,&quot;margin&quot;:{&quot;bottom&quot;:0.847000002861023,&quot;left&quot;:1.2699999809265137,&quot;right&quot;:1.2699999809265137,&quot;top&quot;:2.117000102996826},&quot;type&quot;:0}"/>
  <p:tag name="KSO_WM_SLIDE_RATIO" val="1.777778"/>
  <p:tag name="KSO_WM_SPECIAL_SOURCE" val="bdnull"/>
</p:tagLst>
</file>

<file path=ppt/tags/tag186.xml><?xml version="1.0" encoding="utf-8"?>
<p:tagLst xmlns:p="http://schemas.openxmlformats.org/presentationml/2006/main">
  <p:tag name="MH" val="20161022204031"/>
  <p:tag name="MH_LIBRARY" val="GRAPHIC"/>
  <p:tag name="MH_ORDER" val="文本框 2"/>
</p:tagLst>
</file>

<file path=ppt/tags/tag187.xml><?xml version="1.0" encoding="utf-8"?>
<p:tagLst xmlns:p="http://schemas.openxmlformats.org/presentationml/2006/main">
  <p:tag name="MH" val="20161022204031"/>
  <p:tag name="MH_LIBRARY" val="GRAPHIC"/>
  <p:tag name="MH_ORDER" val="Straight Connector 6"/>
</p:tagLst>
</file>

<file path=ppt/tags/tag188.xml><?xml version="1.0" encoding="utf-8"?>
<p:tagLst xmlns:p="http://schemas.openxmlformats.org/presentationml/2006/main">
  <p:tag name="MH" val="20161022204031"/>
  <p:tag name="MH_LIBRARY" val="GRAPHIC"/>
  <p:tag name="KSO_WM_SPECIAL_SOURCE" val="bdnull"/>
</p:tagLst>
</file>

<file path=ppt/tags/tag189.xml><?xml version="1.0" encoding="utf-8"?>
<p:tagLst xmlns:p="http://schemas.openxmlformats.org/presentationml/2006/main">
  <p:tag name="KSO_WM_UNIT_VALUE" val="1142*1565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1051_1*d*1"/>
  <p:tag name="KSO_WM_TEMPLATE_CATEGORY" val="diagram"/>
  <p:tag name="KSO_WM_TEMPLATE_INDEX" val="20211051"/>
  <p:tag name="KSO_WM_UNIT_LAYERLEVEL" val="1"/>
  <p:tag name="KSO_WM_TAG_VERSION" val="1.0"/>
  <p:tag name="KSO_WM_BEAUTIFY_FLAG" val=""/>
  <p:tag name="KSO_WM_CHIP_GROUPID" val="5e7310da9a230a26b9e88a19"/>
  <p:tag name="KSO_WM_CHIP_XID" val="5e7310da9a230a26b9e88a1a"/>
  <p:tag name="KSO_WM_UNIT_DEC_AREA_ID" val="f2876e609c7144a48ef7013c55026be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9902a4d0b8544cc19ecd8dfac07ae853"/>
  <p:tag name="KSO_WM_UNIT_PLACING_PICTURE" val="9902a4d0b8544cc19ecd8dfac07ae853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ea44054ed1e2fb7fce2"/>
  <p:tag name="KSO_WM_TEMPLATE_ASSEMBLE_GROUPID" val="60656ea44054ed1e2fb7fce2"/>
  <p:tag name="KSO_WM_UNIT_PLACING_PICTURE_INFO" val="{&quot;code&quot;:&quot;&quot;,&quot;full_picture&quot;:false,&quot;scheme&quot;:&quot;&quot;,&quot;spacing&quot;:5}"/>
  <p:tag name="KSO_WM_UNIT_PLACING_PICTURE_COLLAGE_VIEWPORT" val="{&quot;height&quot;:2211.9448818897627,&quot;width&quot;:2874.2681494012177}"/>
  <p:tag name="KSO_WM_UNIT_PLACING_PICTURE_USER_VIEWPORT" val="{&quot;height&quot;:2211.9448818897636,&quot;width&quot;:2874.267716535433}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7_3*i*1"/>
  <p:tag name="KSO_WM_TEMPLATE_CATEGORY" val="diagram"/>
  <p:tag name="KSO_WM_TEMPLATE_INDEX" val="2022005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107a75600f14900ab5f80ea59973fa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FILL_FORE_SCHEMECOLOR_INDEX_BRIGHTNESS" val="0"/>
  <p:tag name="KSO_WM_UNIT_FILL_FORE_SCHEMECOLOR_INDEX" val="5"/>
  <p:tag name="KSO_WM_UNIT_FILL_TYPE" val="1"/>
</p:tagLst>
</file>

<file path=ppt/tags/tag191.xml><?xml version="1.0" encoding="utf-8"?>
<p:tagLst xmlns:p="http://schemas.openxmlformats.org/presentationml/2006/main">
  <p:tag name="KSO_WM_UNIT_BLOCK" val="0"/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051_1*i*1"/>
  <p:tag name="KSO_WM_TEMPLATE_CATEGORY" val="diagram"/>
  <p:tag name="KSO_WM_TEMPLATE_INDEX" val="2021105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UNIT_DEC_AREA_ID" val="e9873f812e524d0fb7e1a2e0256e75d5"/>
  <p:tag name="KSO_WM_CHIP_GROUPID" val="5e757e9369be4861f5f86151"/>
  <p:tag name="KSO_WM_CHIP_XID" val="5f5f2f928e478fb0c58a92b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320"/>
  <p:tag name="KSO_WM_TEMPLATE_ASSEMBLE_XID" val="60656ea44054ed1e2fb7fce2"/>
  <p:tag name="KSO_WM_TEMPLATE_ASSEMBLE_GROUPID" val="60656ea44054ed1e2fb7fce2"/>
</p:tagLst>
</file>

<file path=ppt/tags/tag192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051_1*i*2"/>
  <p:tag name="KSO_WM_TEMPLATE_CATEGORY" val="diagram"/>
  <p:tag name="KSO_WM_TEMPLATE_INDEX" val="20211051"/>
  <p:tag name="KSO_WM_UNIT_LAYERLEVEL" val="1"/>
  <p:tag name="KSO_WM_TAG_VERSION" val="1.0"/>
  <p:tag name="KSO_WM_BEAUTIFY_FLAG" val="#wm#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DEC_AREA_ID" val="c6caebd249174d3d8044106ecfb73dfb"/>
  <p:tag name="KSO_WM_CHIP_GROUPID" val="5e757e9369be4861f5f86151"/>
  <p:tag name="KSO_WM_CHIP_XID" val="5f5f2f928e478fb0c58a92b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60656ea44054ed1e2fb7fce2"/>
  <p:tag name="KSO_WM_TEMPLATE_ASSEMBLE_GROUPID" val="60656ea44054ed1e2fb7fce2"/>
</p:tagLst>
</file>

<file path=ppt/tags/tag193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051_1*i*3"/>
  <p:tag name="KSO_WM_TEMPLATE_CATEGORY" val="diagram"/>
  <p:tag name="KSO_WM_TEMPLATE_INDEX" val="20211051"/>
  <p:tag name="KSO_WM_UNIT_LAYERLEVEL" val="1"/>
  <p:tag name="KSO_WM_TAG_VERSION" val="1.0"/>
  <p:tag name="KSO_WM_BEAUTIFY_FLAG" val="#wm#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UNIT_DEC_AREA_ID" val="b8b40de74c0541c590e79b004c1b3527"/>
  <p:tag name="KSO_WM_CHIP_GROUPID" val="5e757e9369be4861f5f86151"/>
  <p:tag name="KSO_WM_CHIP_XID" val="5f5f2f928e478fb0c58a92be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60656ea44054ed1e2fb7fce2"/>
  <p:tag name="KSO_WM_TEMPLATE_ASSEMBLE_GROUPID" val="60656ea44054ed1e2fb7fce2"/>
</p:tagLst>
</file>

<file path=ppt/tags/tag194.xml><?xml version="1.0" encoding="utf-8"?>
<p:tagLst xmlns:p="http://schemas.openxmlformats.org/presentationml/2006/main">
  <p:tag name="KSO_WM_SLIDE_ID" val="diagram20220057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BEAUTIFY_FLAG" val="#wm#"/>
  <p:tag name="KSO_WM_TEMPLATE_CATEGORY" val="diagram"/>
  <p:tag name="KSO_WM_TEMPLATE_INDEX" val="20220057"/>
  <p:tag name="KSO_WM_SLIDE_LAYOUT" val="d"/>
  <p:tag name="KSO_WM_SLIDE_LAYOUT_CNT" val="1"/>
  <p:tag name="KSO_WM_SLIDE_LAYOUTTYPE" val="topbottom"/>
  <p:tag name="KSO_WM_SLIDE_TYPE" val="text"/>
  <p:tag name="KSO_WM_SLIDE_SUBTYPE" val="picTxt"/>
  <p:tag name="KSO_WM_SLIDE_SIZE" val="960*516"/>
  <p:tag name="KSO_WM_SLIDE_POSITION" val="0*0"/>
  <p:tag name="KSO_WM_SLIDE_LAYOUT_INFO" val="{&quot;id&quot;:&quot;2022-02-16T12:00:20&quot;,&quot;margin&quot;:{&quot;bottom&quot;:0.847000002861023,&quot;left&quot;:1.2699999809265137,&quot;right&quot;:1.2699999809265137,&quot;top&quot;:2.117000102996826},&quot;type&quot;:0}"/>
  <p:tag name="KSO_WM_SLIDE_RATIO" val="1.777778"/>
  <p:tag name="KSO_WM_SPECIAL_SOURCE" val="bdnull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7_3*i*1"/>
  <p:tag name="KSO_WM_TEMPLATE_CATEGORY" val="diagram"/>
  <p:tag name="KSO_WM_TEMPLATE_INDEX" val="2022005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107a75600f14900ab5f80ea59973fa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FILL_FORE_SCHEMECOLOR_INDEX_BRIGHTNESS" val="0"/>
  <p:tag name="KSO_WM_UNIT_FILL_FORE_SCHEMECOLOR_INDEX" val="5"/>
  <p:tag name="KSO_WM_UNIT_FILL_TYPE" val="1"/>
</p:tagLst>
</file>

<file path=ppt/tags/tag196.xml><?xml version="1.0" encoding="utf-8"?>
<p:tagLst xmlns:p="http://schemas.openxmlformats.org/presentationml/2006/main">
  <p:tag name="KSO_WM_UNIT_BLOCK" val="0"/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051_1*i*1"/>
  <p:tag name="KSO_WM_TEMPLATE_CATEGORY" val="diagram"/>
  <p:tag name="KSO_WM_TEMPLATE_INDEX" val="20211051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UNIT_DEC_AREA_ID" val="e9873f812e524d0fb7e1a2e0256e75d5"/>
  <p:tag name="KSO_WM_CHIP_GROUPID" val="5e757e9369be4861f5f86151"/>
  <p:tag name="KSO_WM_CHIP_XID" val="5f5f2f928e478fb0c58a92b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320"/>
  <p:tag name="KSO_WM_TEMPLATE_ASSEMBLE_XID" val="60656ea44054ed1e2fb7fce2"/>
  <p:tag name="KSO_WM_TEMPLATE_ASSEMBLE_GROUPID" val="60656ea44054ed1e2fb7fce2"/>
</p:tagLst>
</file>

<file path=ppt/tags/tag197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051_1*i*2"/>
  <p:tag name="KSO_WM_TEMPLATE_CATEGORY" val="diagram"/>
  <p:tag name="KSO_WM_TEMPLATE_INDEX" val="20211051"/>
  <p:tag name="KSO_WM_UNIT_LAYERLEVEL" val="1"/>
  <p:tag name="KSO_WM_TAG_VERSION" val="1.0"/>
  <p:tag name="KSO_WM_BEAUTIFY_FLAG" val="#wm#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DEC_AREA_ID" val="c6caebd249174d3d8044106ecfb73dfb"/>
  <p:tag name="KSO_WM_CHIP_GROUPID" val="5e757e9369be4861f5f86151"/>
  <p:tag name="KSO_WM_CHIP_XID" val="5f5f2f928e478fb0c58a92b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60656ea44054ed1e2fb7fce2"/>
  <p:tag name="KSO_WM_TEMPLATE_ASSEMBLE_GROUPID" val="60656ea44054ed1e2fb7fce2"/>
</p:tagLst>
</file>

<file path=ppt/tags/tag198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051_1*i*3"/>
  <p:tag name="KSO_WM_TEMPLATE_CATEGORY" val="diagram"/>
  <p:tag name="KSO_WM_TEMPLATE_INDEX" val="20211051"/>
  <p:tag name="KSO_WM_UNIT_LAYERLEVEL" val="1"/>
  <p:tag name="KSO_WM_TAG_VERSION" val="1.0"/>
  <p:tag name="KSO_WM_BEAUTIFY_FLAG" val="#wm#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UNIT_DEC_AREA_ID" val="b8b40de74c0541c590e79b004c1b3527"/>
  <p:tag name="KSO_WM_CHIP_GROUPID" val="5e757e9369be4861f5f86151"/>
  <p:tag name="KSO_WM_CHIP_XID" val="5f5f2f928e478fb0c58a92be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60656ea44054ed1e2fb7fce2"/>
  <p:tag name="KSO_WM_TEMPLATE_ASSEMBLE_GROUPID" val="60656ea44054ed1e2fb7fce2"/>
</p:tagLst>
</file>

<file path=ppt/tags/tag19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11051_1*f*1"/>
  <p:tag name="KSO_WM_TEMPLATE_CATEGORY" val="diagram"/>
  <p:tag name="KSO_WM_TEMPLATE_INDEX" val="20211051"/>
  <p:tag name="KSO_WM_UNIT_LAYERLEVEL" val="1"/>
  <p:tag name="KSO_WM_TAG_VERSION" val="1.0"/>
  <p:tag name="KSO_WM_UNIT_DEFAULT_FONT" val="14;20;2"/>
  <p:tag name="KSO_WM_UNIT_BLOCK" val="0"/>
  <p:tag name="KSO_WM_UNIT_VALUE" val="56"/>
  <p:tag name="KSO_WM_UNIT_SHOW_EDIT_AREA_INDICATION" val="1"/>
  <p:tag name="KSO_WM_CHIP_GROUPID" val="5e6b05596848fb12bee65ac8"/>
  <p:tag name="KSO_WM_CHIP_XID" val="5e6b05596848fb12bee65aca"/>
  <p:tag name="KSO_WM_UNIT_DEC_AREA_ID" val="fa23e79076be41119ad642c4cda491b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80ce386d980456f8564befea39e3cb3"/>
  <p:tag name="KSO_WM_UNIT_TEXT_FILL_FORE_SCHEMECOLOR_INDEX_BRIGHTNESS" val="0.25"/>
  <p:tag name="KSO_WM_UNIT_TEXT_FILL_FORE_SCHEMECOLOR_INDEX" val="13"/>
  <p:tag name="KSO_WM_UNIT_TEXT_FILL_TYPE" val="1"/>
  <p:tag name="KSO_WM_TEMPLATE_ASSEMBLE_XID" val="60656ea44054ed1e2fb7fce2"/>
  <p:tag name="KSO_WM_TEMPLATE_ASSEMBLE_GROUPID" val="60656ea44054ed1e2fb7fce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VALUE" val="1142*1565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1051_1*d*1"/>
  <p:tag name="KSO_WM_TEMPLATE_CATEGORY" val="diagram"/>
  <p:tag name="KSO_WM_TEMPLATE_INDEX" val="2021105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f2876e609c7144a48ef7013c55026be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9902a4d0b8544cc19ecd8dfac07ae853"/>
  <p:tag name="KSO_WM_UNIT_PLACING_PICTURE" val="9902a4d0b8544cc19ecd8dfac07ae853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ea44054ed1e2fb7fce2"/>
  <p:tag name="KSO_WM_TEMPLATE_ASSEMBLE_GROUPID" val="60656ea44054ed1e2fb7fce2"/>
  <p:tag name="KSO_WM_UNIT_PLACING_PICTURE_INFO" val="{&quot;code&quot;:&quot;&quot;,&quot;full_picture&quot;:false,&quot;scheme&quot;:&quot;&quot;,&quot;spacing&quot;:5}"/>
  <p:tag name="KSO_WM_UNIT_PLACING_PICTURE_COLLAGE_VIEWPORT" val="{&quot;height&quot;:2211.9448818897627,&quot;width&quot;:2874.2681494012177}"/>
</p:tagLst>
</file>

<file path=ppt/tags/tag201.xml><?xml version="1.0" encoding="utf-8"?>
<p:tagLst xmlns:p="http://schemas.openxmlformats.org/presentationml/2006/main">
  <p:tag name="KSO_WM_SLIDE_ID" val="diagram20220057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BEAUTIFY_FLAG" val="#wm#"/>
  <p:tag name="KSO_WM_TEMPLATE_CATEGORY" val="diagram"/>
  <p:tag name="KSO_WM_TEMPLATE_INDEX" val="20220057"/>
  <p:tag name="KSO_WM_SLIDE_LAYOUT" val="d"/>
  <p:tag name="KSO_WM_SLIDE_LAYOUT_CNT" val="1"/>
  <p:tag name="KSO_WM_SLIDE_LAYOUTTYPE" val="topbottom"/>
  <p:tag name="KSO_WM_SLIDE_TYPE" val="text"/>
  <p:tag name="KSO_WM_SLIDE_SUBTYPE" val="picTxt"/>
  <p:tag name="KSO_WM_SLIDE_SIZE" val="960*516"/>
  <p:tag name="KSO_WM_SLIDE_POSITION" val="0*0"/>
  <p:tag name="KSO_WM_SLIDE_LAYOUT_INFO" val="{&quot;id&quot;:&quot;2022-02-16T12:00:20&quot;,&quot;margin&quot;:{&quot;bottom&quot;:0.847000002861023,&quot;left&quot;:1.2699999809265137,&quot;right&quot;:1.2699999809265137,&quot;top&quot;:2.117000102996826},&quot;type&quot;:0}"/>
  <p:tag name="KSO_WM_SLIDE_RATIO" val="1.777778"/>
  <p:tag name="KSO_WM_SPECIAL_SOURCE" val="bdnull"/>
</p:tagLst>
</file>

<file path=ppt/tags/tag202.xml><?xml version="1.0" encoding="utf-8"?>
<p:tagLst xmlns:p="http://schemas.openxmlformats.org/presentationml/2006/main">
  <p:tag name="KSO_DOCER_TEMPLATE_OPEN_ONCE_MARK" val="1"/>
  <p:tag name="KSO_WPP_MARK_KEY" val="017396d3-f920-4d5a-a9b7-1eb50bc842f7"/>
  <p:tag name="COMMONDATA" val="eyJoZGlkIjoiOGI4NjI5OTBmMDM1ODFlMDkzNDFlZTFiMWNhZWU5ZTMifQ=="/>
  <p:tag name="commondata" val="eyJoZGlkIjoiYzU5ODBmNmQwNzE3YTMwZWU2NDQ5OGYzNjgxZWYzODAifQ==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3">
      <a:dk1>
        <a:srgbClr val="000000"/>
      </a:dk1>
      <a:lt1>
        <a:srgbClr val="FEFFFE"/>
      </a:lt1>
      <a:dk2>
        <a:srgbClr val="EBFAFF"/>
      </a:dk2>
      <a:lt2>
        <a:srgbClr val="FBFEFF"/>
      </a:lt2>
      <a:accent1>
        <a:srgbClr val="1AA3CE"/>
      </a:accent1>
      <a:accent2>
        <a:srgbClr val="50C3E8"/>
      </a:accent2>
      <a:accent3>
        <a:srgbClr val="8CD2FB"/>
      </a:accent3>
      <a:accent4>
        <a:srgbClr val="8CA6E3"/>
      </a:accent4>
      <a:accent5>
        <a:srgbClr val="E4B9F4"/>
      </a:accent5>
      <a:accent6>
        <a:srgbClr val="E3D7FC"/>
      </a:accent6>
      <a:hlink>
        <a:srgbClr val="000000"/>
      </a:hlink>
      <a:folHlink>
        <a:srgbClr val="000000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1374</Words>
  <Application>WPS 演示</Application>
  <PresentationFormat>宽屏</PresentationFormat>
  <Paragraphs>142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Wingdings</vt:lpstr>
      <vt:lpstr>微软雅黑</vt:lpstr>
      <vt:lpstr>Segoe UI</vt:lpstr>
      <vt:lpstr>汉仪文黑-85W</vt:lpstr>
      <vt:lpstr>汉仪文黑-65W</vt:lpstr>
      <vt:lpstr>Calibri</vt:lpstr>
      <vt:lpstr>Times New Roman</vt:lpstr>
      <vt:lpstr>Arial Unicode MS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机长大大</cp:lastModifiedBy>
  <cp:revision>163</cp:revision>
  <dcterms:created xsi:type="dcterms:W3CDTF">2019-06-19T02:08:00Z</dcterms:created>
  <dcterms:modified xsi:type="dcterms:W3CDTF">2024-01-03T06:10:52Z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57E1DB6D9B9E4F8580E38EFCE92EAB46_13</vt:lpwstr>
  </property>
</Properties>
</file>